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0" r:id="rId1"/>
    <p:sldMasterId id="2147483737" r:id="rId2"/>
    <p:sldMasterId id="2147483744" r:id="rId3"/>
  </p:sldMasterIdLst>
  <p:notesMasterIdLst>
    <p:notesMasterId r:id="rId14"/>
  </p:notesMasterIdLst>
  <p:sldIdLst>
    <p:sldId id="257" r:id="rId4"/>
    <p:sldId id="263" r:id="rId5"/>
    <p:sldId id="264" r:id="rId6"/>
    <p:sldId id="350" r:id="rId7"/>
    <p:sldId id="351" r:id="rId8"/>
    <p:sldId id="352" r:id="rId9"/>
    <p:sldId id="355" r:id="rId10"/>
    <p:sldId id="353" r:id="rId11"/>
    <p:sldId id="354" r:id="rId12"/>
    <p:sldId id="348" r:id="rId13"/>
  </p:sldIdLst>
  <p:sldSz cx="10945813" cy="6858000"/>
  <p:notesSz cx="7099300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34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9E7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903" autoAdjust="0"/>
  </p:normalViewPr>
  <p:slideViewPr>
    <p:cSldViewPr>
      <p:cViewPr varScale="1">
        <p:scale>
          <a:sx n="71" d="100"/>
          <a:sy n="71" d="100"/>
        </p:scale>
        <p:origin x="1387" y="43"/>
      </p:cViewPr>
      <p:guideLst>
        <p:guide orient="horz" pos="2154"/>
        <p:guide pos="344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12EDA4D2-9ECA-4040-B9DE-A54EF9648BD2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8950" y="768350"/>
            <a:ext cx="61214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25FFD1D-FD46-400D-9129-308D77FF72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304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8950" y="768350"/>
            <a:ext cx="6121400" cy="3836988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1C7822B-83D0-4366-99C6-476EBE94476C}" type="slidenum">
              <a:rPr lang="en-US" altLang="zh-CN" smtClean="0">
                <a:solidFill>
                  <a:prstClr val="black"/>
                </a:solidFill>
              </a:rPr>
              <a:t>1</a:t>
            </a:fld>
            <a:endParaRPr lang="en-US" altLang="zh-C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122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FD1D-FD46-400D-9129-308D77FF723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871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FD1D-FD46-400D-9129-308D77FF723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9094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FD1D-FD46-400D-9129-308D77FF723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2569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FD1D-FD46-400D-9129-308D77FF723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37408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FD1D-FD46-400D-9129-308D77FF7237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42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aseline="0" dirty="0" smtClean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FD1D-FD46-400D-9129-308D77FF723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34961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FD1D-FD46-400D-9129-308D77FF723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1539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FD1D-FD46-400D-9129-308D77FF723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39292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5FFD1D-FD46-400D-9129-308D77FF723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1884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933D-F8DE-46C8-A132-EE4F40D21C63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V="1">
            <a:off x="515372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Line 13"/>
          <p:cNvSpPr>
            <a:spLocks noChangeShapeType="1"/>
          </p:cNvSpPr>
          <p:nvPr userDrawn="1"/>
        </p:nvSpPr>
        <p:spPr bwMode="auto">
          <a:xfrm flipV="1">
            <a:off x="515372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5876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A0933D-F8DE-46C8-A132-EE4F40D21C63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V="1">
            <a:off x="515372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4838208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8BB7-57F8-475F-9E9D-52314F482A5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 rot="16200000">
            <a:off x="698751" y="4125746"/>
            <a:ext cx="331788" cy="290849"/>
          </a:xfrm>
          <a:prstGeom prst="rect">
            <a:avLst/>
          </a:prstGeom>
          <a:solidFill>
            <a:srgbClr val="0066FF">
              <a:alpha val="36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700495" y="4774242"/>
            <a:ext cx="330200" cy="290849"/>
          </a:xfrm>
          <a:prstGeom prst="rect">
            <a:avLst/>
          </a:prstGeom>
          <a:solidFill>
            <a:srgbClr val="FFCC00">
              <a:alpha val="31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V="1">
            <a:off x="514988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Line 26"/>
          <p:cNvSpPr>
            <a:spLocks noChangeShapeType="1"/>
          </p:cNvSpPr>
          <p:nvPr/>
        </p:nvSpPr>
        <p:spPr bwMode="auto">
          <a:xfrm>
            <a:off x="1044344" y="548680"/>
            <a:ext cx="0" cy="5400600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90661" y="332656"/>
            <a:ext cx="985123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1310683" y="1626300"/>
            <a:ext cx="9851231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0195972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023564" y="6461131"/>
            <a:ext cx="3466174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srgbClr val="000000"/>
                </a:solidFill>
              </a:rPr>
              <a:t>南京财经大学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9E10-9B7D-4383-85AA-6259F74A0720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10002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7198138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57968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259393" y="6600825"/>
            <a:ext cx="10427027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0684995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7258727" y="854075"/>
            <a:ext cx="3426268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257968" y="854075"/>
            <a:ext cx="3424842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>
            <a:off x="3872367" y="477838"/>
            <a:ext cx="3201080" cy="754062"/>
          </a:xfrm>
          <a:custGeom>
            <a:avLst/>
            <a:gdLst>
              <a:gd name="connsiteX0" fmla="*/ 1782832 w 3565660"/>
              <a:gd name="connsiteY0" fmla="*/ 0 h 545432"/>
              <a:gd name="connsiteX1" fmla="*/ 3292944 w 3565660"/>
              <a:gd name="connsiteY1" fmla="*/ 0 h 545432"/>
              <a:gd name="connsiteX2" fmla="*/ 3565660 w 3565660"/>
              <a:gd name="connsiteY2" fmla="*/ 272716 h 545432"/>
              <a:gd name="connsiteX3" fmla="*/ 3292944 w 3565660"/>
              <a:gd name="connsiteY3" fmla="*/ 545432 h 545432"/>
              <a:gd name="connsiteX4" fmla="*/ 1782832 w 3565660"/>
              <a:gd name="connsiteY4" fmla="*/ 545432 h 545432"/>
              <a:gd name="connsiteX5" fmla="*/ 272716 w 3565660"/>
              <a:gd name="connsiteY5" fmla="*/ 0 h 545432"/>
              <a:gd name="connsiteX6" fmla="*/ 1782828 w 3565660"/>
              <a:gd name="connsiteY6" fmla="*/ 0 h 545432"/>
              <a:gd name="connsiteX7" fmla="*/ 1782828 w 3565660"/>
              <a:gd name="connsiteY7" fmla="*/ 545432 h 545432"/>
              <a:gd name="connsiteX8" fmla="*/ 272716 w 3565660"/>
              <a:gd name="connsiteY8" fmla="*/ 545432 h 545432"/>
              <a:gd name="connsiteX9" fmla="*/ 0 w 3565660"/>
              <a:gd name="connsiteY9" fmla="*/ 272716 h 54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5660" h="545432">
                <a:moveTo>
                  <a:pt x="1782832" y="0"/>
                </a:moveTo>
                <a:lnTo>
                  <a:pt x="3292944" y="0"/>
                </a:lnTo>
                <a:lnTo>
                  <a:pt x="3565660" y="272716"/>
                </a:lnTo>
                <a:lnTo>
                  <a:pt x="3292944" y="545432"/>
                </a:lnTo>
                <a:lnTo>
                  <a:pt x="1782832" y="545432"/>
                </a:lnTo>
                <a:close/>
                <a:moveTo>
                  <a:pt x="272716" y="0"/>
                </a:moveTo>
                <a:lnTo>
                  <a:pt x="1782828" y="0"/>
                </a:lnTo>
                <a:lnTo>
                  <a:pt x="1782828" y="545432"/>
                </a:lnTo>
                <a:lnTo>
                  <a:pt x="272716" y="545432"/>
                </a:lnTo>
                <a:lnTo>
                  <a:pt x="0" y="272716"/>
                </a:lnTo>
                <a:close/>
              </a:path>
            </a:pathLst>
          </a:custGeom>
          <a:solidFill>
            <a:srgbClr val="A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 dirty="0">
              <a:solidFill>
                <a:srgbClr val="FFFFFF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460" b="31439"/>
          <a:stretch>
            <a:fillRect/>
          </a:stretch>
        </p:blipFill>
        <p:spPr>
          <a:xfrm>
            <a:off x="8846315" y="6116906"/>
            <a:ext cx="572845" cy="4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918550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3479950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4F8BEFBF-5B5F-4BD2-A74A-61A97BF1200E}" type="slidenum">
              <a:rPr lang="zh-CN" altLang="en-US" smtClean="0"/>
              <a:t>‹#›</a:t>
            </a:fld>
            <a:endParaRPr lang="zh-CN" altLang="en-US"/>
          </a:p>
        </p:txBody>
      </p:sp>
      <p:cxnSp>
        <p:nvCxnSpPr>
          <p:cNvPr id="7" name="直接连接符 6"/>
          <p:cNvCxnSpPr/>
          <p:nvPr/>
        </p:nvCxnSpPr>
        <p:spPr>
          <a:xfrm>
            <a:off x="257968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 flipH="1">
            <a:off x="259393" y="6600825"/>
            <a:ext cx="10427027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>
            <a:off x="10684995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H="1">
            <a:off x="7258727" y="854075"/>
            <a:ext cx="3426268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>
            <a:off x="257968" y="854075"/>
            <a:ext cx="3424842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460" b="31439"/>
          <a:stretch>
            <a:fillRect/>
          </a:stretch>
        </p:blipFill>
        <p:spPr>
          <a:xfrm>
            <a:off x="8846315" y="6116906"/>
            <a:ext cx="572845" cy="4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69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2525" y="365126"/>
            <a:ext cx="9440764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52525" y="1825625"/>
            <a:ext cx="9440764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9A0933D-F8DE-46C8-A132-EE4F40D21C63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7" name="Line 13"/>
          <p:cNvSpPr>
            <a:spLocks noChangeShapeType="1"/>
          </p:cNvSpPr>
          <p:nvPr/>
        </p:nvSpPr>
        <p:spPr bwMode="auto">
          <a:xfrm flipV="1">
            <a:off x="515372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818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46824" y="1709739"/>
            <a:ext cx="9440764" cy="2852737"/>
          </a:xfrm>
          <a:prstGeom prst="rect">
            <a:avLst/>
          </a:prstGeom>
        </p:spPr>
        <p:txBody>
          <a:bodyPr anchor="b"/>
          <a:lstStyle>
            <a:lvl1pPr>
              <a:defRPr sz="5387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46824" y="4589464"/>
            <a:ext cx="9440764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55">
                <a:solidFill>
                  <a:schemeClr val="tx1">
                    <a:tint val="75000"/>
                  </a:schemeClr>
                </a:solidFill>
              </a:defRPr>
            </a:lvl1pPr>
            <a:lvl2pPr marL="410474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2pPr>
            <a:lvl3pPr marL="820948" indent="0">
              <a:buNone/>
              <a:defRPr sz="1616">
                <a:solidFill>
                  <a:schemeClr val="tx1">
                    <a:tint val="75000"/>
                  </a:schemeClr>
                </a:solidFill>
              </a:defRPr>
            </a:lvl3pPr>
            <a:lvl4pPr marL="1231422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4pPr>
            <a:lvl5pPr marL="1641897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5pPr>
            <a:lvl6pPr marL="2052371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6pPr>
            <a:lvl7pPr marL="2462845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7pPr>
            <a:lvl8pPr marL="2873319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8pPr>
            <a:lvl9pPr marL="3283793" indent="0">
              <a:buNone/>
              <a:defRPr sz="143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5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2525" y="365126"/>
            <a:ext cx="9440764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52524" y="1825625"/>
            <a:ext cx="465197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541318" y="1825625"/>
            <a:ext cx="465197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77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B8BB7-57F8-475F-9E9D-52314F482A5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 rot="16200000">
            <a:off x="698751" y="4125746"/>
            <a:ext cx="331788" cy="290849"/>
          </a:xfrm>
          <a:prstGeom prst="rect">
            <a:avLst/>
          </a:prstGeom>
          <a:solidFill>
            <a:srgbClr val="0066FF">
              <a:alpha val="36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700495" y="4774242"/>
            <a:ext cx="330200" cy="290849"/>
          </a:xfrm>
          <a:prstGeom prst="rect">
            <a:avLst/>
          </a:prstGeom>
          <a:solidFill>
            <a:srgbClr val="FFCC00">
              <a:alpha val="31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V="1">
            <a:off x="514988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Line 26"/>
          <p:cNvSpPr>
            <a:spLocks noChangeShapeType="1"/>
          </p:cNvSpPr>
          <p:nvPr/>
        </p:nvSpPr>
        <p:spPr bwMode="auto">
          <a:xfrm>
            <a:off x="1044344" y="548680"/>
            <a:ext cx="0" cy="5400600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90661" y="332656"/>
            <a:ext cx="985123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1310683" y="1626300"/>
            <a:ext cx="9851231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80249856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3950" y="365126"/>
            <a:ext cx="9440764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53951" y="1681163"/>
            <a:ext cx="4630592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55" b="1"/>
            </a:lvl1pPr>
            <a:lvl2pPr marL="410474" indent="0">
              <a:buNone/>
              <a:defRPr sz="1796" b="1"/>
            </a:lvl2pPr>
            <a:lvl3pPr marL="820948" indent="0">
              <a:buNone/>
              <a:defRPr sz="1616" b="1"/>
            </a:lvl3pPr>
            <a:lvl4pPr marL="1231422" indent="0">
              <a:buNone/>
              <a:defRPr sz="1436" b="1"/>
            </a:lvl4pPr>
            <a:lvl5pPr marL="1641897" indent="0">
              <a:buNone/>
              <a:defRPr sz="1436" b="1"/>
            </a:lvl5pPr>
            <a:lvl6pPr marL="2052371" indent="0">
              <a:buNone/>
              <a:defRPr sz="1436" b="1"/>
            </a:lvl6pPr>
            <a:lvl7pPr marL="2462845" indent="0">
              <a:buNone/>
              <a:defRPr sz="1436" b="1"/>
            </a:lvl7pPr>
            <a:lvl8pPr marL="2873319" indent="0">
              <a:buNone/>
              <a:defRPr sz="1436" b="1"/>
            </a:lvl8pPr>
            <a:lvl9pPr marL="3283793" indent="0">
              <a:buNone/>
              <a:defRPr sz="1436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53951" y="2505075"/>
            <a:ext cx="4630592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541318" y="1681163"/>
            <a:ext cx="465339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55" b="1"/>
            </a:lvl1pPr>
            <a:lvl2pPr marL="410474" indent="0">
              <a:buNone/>
              <a:defRPr sz="1796" b="1"/>
            </a:lvl2pPr>
            <a:lvl3pPr marL="820948" indent="0">
              <a:buNone/>
              <a:defRPr sz="1616" b="1"/>
            </a:lvl3pPr>
            <a:lvl4pPr marL="1231422" indent="0">
              <a:buNone/>
              <a:defRPr sz="1436" b="1"/>
            </a:lvl4pPr>
            <a:lvl5pPr marL="1641897" indent="0">
              <a:buNone/>
              <a:defRPr sz="1436" b="1"/>
            </a:lvl5pPr>
            <a:lvl6pPr marL="2052371" indent="0">
              <a:buNone/>
              <a:defRPr sz="1436" b="1"/>
            </a:lvl6pPr>
            <a:lvl7pPr marL="2462845" indent="0">
              <a:buNone/>
              <a:defRPr sz="1436" b="1"/>
            </a:lvl7pPr>
            <a:lvl8pPr marL="2873319" indent="0">
              <a:buNone/>
              <a:defRPr sz="1436" b="1"/>
            </a:lvl8pPr>
            <a:lvl9pPr marL="3283793" indent="0">
              <a:buNone/>
              <a:defRPr sz="1436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541318" y="2505075"/>
            <a:ext cx="465339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4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2525" y="365126"/>
            <a:ext cx="9440764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41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3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3951" y="457200"/>
            <a:ext cx="3530309" cy="1600200"/>
          </a:xfrm>
          <a:prstGeom prst="rect">
            <a:avLst/>
          </a:prstGeom>
        </p:spPr>
        <p:txBody>
          <a:bodyPr anchor="b"/>
          <a:lstStyle>
            <a:lvl1pPr>
              <a:defRPr sz="2873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653396" y="987426"/>
            <a:ext cx="5541318" cy="4873625"/>
          </a:xfrm>
          <a:prstGeom prst="rect">
            <a:avLst/>
          </a:prstGeom>
        </p:spPr>
        <p:txBody>
          <a:bodyPr/>
          <a:lstStyle>
            <a:lvl1pPr>
              <a:defRPr sz="2873"/>
            </a:lvl1pPr>
            <a:lvl2pPr>
              <a:defRPr sz="2514"/>
            </a:lvl2pPr>
            <a:lvl3pPr>
              <a:defRPr sz="2155"/>
            </a:lvl3pPr>
            <a:lvl4pPr>
              <a:defRPr sz="1796"/>
            </a:lvl4pPr>
            <a:lvl5pPr>
              <a:defRPr sz="1796"/>
            </a:lvl5pPr>
            <a:lvl6pPr>
              <a:defRPr sz="1796"/>
            </a:lvl6pPr>
            <a:lvl7pPr>
              <a:defRPr sz="1796"/>
            </a:lvl7pPr>
            <a:lvl8pPr>
              <a:defRPr sz="1796"/>
            </a:lvl8pPr>
            <a:lvl9pPr>
              <a:defRPr sz="1796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3951" y="2057400"/>
            <a:ext cx="35303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36"/>
            </a:lvl1pPr>
            <a:lvl2pPr marL="410474" indent="0">
              <a:buNone/>
              <a:defRPr sz="1257"/>
            </a:lvl2pPr>
            <a:lvl3pPr marL="820948" indent="0">
              <a:buNone/>
              <a:defRPr sz="1077"/>
            </a:lvl3pPr>
            <a:lvl4pPr marL="1231422" indent="0">
              <a:buNone/>
              <a:defRPr sz="898"/>
            </a:lvl4pPr>
            <a:lvl5pPr marL="1641897" indent="0">
              <a:buNone/>
              <a:defRPr sz="898"/>
            </a:lvl5pPr>
            <a:lvl6pPr marL="2052371" indent="0">
              <a:buNone/>
              <a:defRPr sz="898"/>
            </a:lvl6pPr>
            <a:lvl7pPr marL="2462845" indent="0">
              <a:buNone/>
              <a:defRPr sz="898"/>
            </a:lvl7pPr>
            <a:lvl8pPr marL="2873319" indent="0">
              <a:buNone/>
              <a:defRPr sz="898"/>
            </a:lvl8pPr>
            <a:lvl9pPr marL="3283793" indent="0">
              <a:buNone/>
              <a:defRPr sz="89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5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3951" y="457200"/>
            <a:ext cx="3530309" cy="1600200"/>
          </a:xfrm>
          <a:prstGeom prst="rect">
            <a:avLst/>
          </a:prstGeom>
        </p:spPr>
        <p:txBody>
          <a:bodyPr anchor="b"/>
          <a:lstStyle>
            <a:lvl1pPr>
              <a:defRPr sz="2873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653396" y="987426"/>
            <a:ext cx="5541318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73"/>
            </a:lvl1pPr>
            <a:lvl2pPr marL="410474" indent="0">
              <a:buNone/>
              <a:defRPr sz="2514"/>
            </a:lvl2pPr>
            <a:lvl3pPr marL="820948" indent="0">
              <a:buNone/>
              <a:defRPr sz="2155"/>
            </a:lvl3pPr>
            <a:lvl4pPr marL="1231422" indent="0">
              <a:buNone/>
              <a:defRPr sz="1796"/>
            </a:lvl4pPr>
            <a:lvl5pPr marL="1641897" indent="0">
              <a:buNone/>
              <a:defRPr sz="1796"/>
            </a:lvl5pPr>
            <a:lvl6pPr marL="2052371" indent="0">
              <a:buNone/>
              <a:defRPr sz="1796"/>
            </a:lvl6pPr>
            <a:lvl7pPr marL="2462845" indent="0">
              <a:buNone/>
              <a:defRPr sz="1796"/>
            </a:lvl7pPr>
            <a:lvl8pPr marL="2873319" indent="0">
              <a:buNone/>
              <a:defRPr sz="1796"/>
            </a:lvl8pPr>
            <a:lvl9pPr marL="3283793" indent="0">
              <a:buNone/>
              <a:defRPr sz="1796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53951" y="2057400"/>
            <a:ext cx="353030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36"/>
            </a:lvl1pPr>
            <a:lvl2pPr marL="410474" indent="0">
              <a:buNone/>
              <a:defRPr sz="1257"/>
            </a:lvl2pPr>
            <a:lvl3pPr marL="820948" indent="0">
              <a:buNone/>
              <a:defRPr sz="1077"/>
            </a:lvl3pPr>
            <a:lvl4pPr marL="1231422" indent="0">
              <a:buNone/>
              <a:defRPr sz="898"/>
            </a:lvl4pPr>
            <a:lvl5pPr marL="1641897" indent="0">
              <a:buNone/>
              <a:defRPr sz="898"/>
            </a:lvl5pPr>
            <a:lvl6pPr marL="2052371" indent="0">
              <a:buNone/>
              <a:defRPr sz="898"/>
            </a:lvl6pPr>
            <a:lvl7pPr marL="2462845" indent="0">
              <a:buNone/>
              <a:defRPr sz="898"/>
            </a:lvl7pPr>
            <a:lvl8pPr marL="2873319" indent="0">
              <a:buNone/>
              <a:defRPr sz="898"/>
            </a:lvl8pPr>
            <a:lvl9pPr marL="3283793" indent="0">
              <a:buNone/>
              <a:defRPr sz="898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5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52525" y="365126"/>
            <a:ext cx="9440764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2525" y="1825625"/>
            <a:ext cx="9440764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058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833097" y="365125"/>
            <a:ext cx="2360191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52525" y="365125"/>
            <a:ext cx="694375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  <a:prstGeom prst="rect">
            <a:avLst/>
          </a:prstGeom>
        </p:spPr>
        <p:txBody>
          <a:bodyPr/>
          <a:lstStyle/>
          <a:p>
            <a:fld id="{C355E32A-23E1-40B3-B434-148655B1CBE9}" type="datetimeFigureOut">
              <a:rPr lang="zh-CN" altLang="en-US" smtClean="0"/>
              <a:t>2022/12/20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13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8227" y="1122363"/>
            <a:ext cx="8209360" cy="2387600"/>
          </a:xfrm>
        </p:spPr>
        <p:txBody>
          <a:bodyPr anchor="b"/>
          <a:lstStyle>
            <a:lvl1pPr algn="ctr">
              <a:defRPr sz="5387"/>
            </a:lvl1pPr>
          </a:lstStyle>
          <a:p>
            <a:r>
              <a:rPr lang="zh-CN" altLang="en-US" smtClean="0"/>
              <a:t>单击此处编辑母版标题样式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227" y="3602038"/>
            <a:ext cx="8209360" cy="1655762"/>
          </a:xfrm>
        </p:spPr>
        <p:txBody>
          <a:bodyPr/>
          <a:lstStyle>
            <a:lvl1pPr marL="0" indent="0" algn="ctr">
              <a:buNone/>
              <a:defRPr sz="2155"/>
            </a:lvl1pPr>
            <a:lvl2pPr marL="410474" indent="0" algn="ctr">
              <a:buNone/>
              <a:defRPr sz="1796"/>
            </a:lvl2pPr>
            <a:lvl3pPr marL="820948" indent="0" algn="ctr">
              <a:buNone/>
              <a:defRPr sz="1616"/>
            </a:lvl3pPr>
            <a:lvl4pPr marL="1231422" indent="0" algn="ctr">
              <a:buNone/>
              <a:defRPr sz="1436"/>
            </a:lvl4pPr>
            <a:lvl5pPr marL="1641897" indent="0" algn="ctr">
              <a:buNone/>
              <a:defRPr sz="1436"/>
            </a:lvl5pPr>
            <a:lvl6pPr marL="2052371" indent="0" algn="ctr">
              <a:buNone/>
              <a:defRPr sz="1436"/>
            </a:lvl6pPr>
            <a:lvl7pPr marL="2462845" indent="0" algn="ctr">
              <a:buNone/>
              <a:defRPr sz="1436"/>
            </a:lvl7pPr>
            <a:lvl8pPr marL="2873319" indent="0" algn="ctr">
              <a:buNone/>
              <a:defRPr sz="1436"/>
            </a:lvl8pPr>
            <a:lvl9pPr marL="3283793" indent="0" algn="ctr">
              <a:buNone/>
              <a:defRPr sz="1436"/>
            </a:lvl9pPr>
          </a:lstStyle>
          <a:p>
            <a:r>
              <a:rPr lang="zh-CN" altLang="en-US" smtClean="0"/>
              <a:t>单击此处编辑母版副标题样式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525" y="6356351"/>
            <a:ext cx="2462808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5801" y="6356351"/>
            <a:ext cx="3694212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30480" y="6356351"/>
            <a:ext cx="2462808" cy="365125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346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739821" y="6245225"/>
            <a:ext cx="3466174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844500" y="6245225"/>
            <a:ext cx="2554023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B8BB7-57F8-475F-9E9D-52314F482A5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/>
        </p:nvSpPr>
        <p:spPr bwMode="auto">
          <a:xfrm rot="16200000">
            <a:off x="698751" y="4125746"/>
            <a:ext cx="331788" cy="290849"/>
          </a:xfrm>
          <a:prstGeom prst="rect">
            <a:avLst/>
          </a:prstGeom>
          <a:solidFill>
            <a:srgbClr val="0066FF">
              <a:alpha val="36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5" name="Text Box 28"/>
          <p:cNvSpPr txBox="1">
            <a:spLocks noChangeArrowheads="1"/>
          </p:cNvSpPr>
          <p:nvPr/>
        </p:nvSpPr>
        <p:spPr bwMode="auto">
          <a:xfrm rot="16200000">
            <a:off x="700495" y="4774242"/>
            <a:ext cx="330200" cy="290849"/>
          </a:xfrm>
          <a:prstGeom prst="rect">
            <a:avLst/>
          </a:prstGeom>
          <a:solidFill>
            <a:srgbClr val="FFCC00">
              <a:alpha val="31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6" name="Line 13"/>
          <p:cNvSpPr>
            <a:spLocks noChangeShapeType="1"/>
          </p:cNvSpPr>
          <p:nvPr/>
        </p:nvSpPr>
        <p:spPr bwMode="auto">
          <a:xfrm flipV="1">
            <a:off x="514988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Line 26"/>
          <p:cNvSpPr>
            <a:spLocks noChangeShapeType="1"/>
          </p:cNvSpPr>
          <p:nvPr/>
        </p:nvSpPr>
        <p:spPr bwMode="auto">
          <a:xfrm>
            <a:off x="1044344" y="548680"/>
            <a:ext cx="0" cy="5400600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90661" y="332656"/>
            <a:ext cx="985123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1310683" y="1626300"/>
            <a:ext cx="985123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819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10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xfrm>
            <a:off x="7023564" y="6461131"/>
            <a:ext cx="3466174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>
                <a:solidFill>
                  <a:srgbClr val="000000"/>
                </a:solidFill>
              </a:rPr>
              <a:t>南京财经大学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B9E10-9B7D-4383-85AA-6259F74A0720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32845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>
            <a:off x="257968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H="1">
            <a:off x="259393" y="6600825"/>
            <a:ext cx="10427027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10684995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7258727" y="854075"/>
            <a:ext cx="3426268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257968" y="854075"/>
            <a:ext cx="3424842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>
            <a:off x="3872367" y="477838"/>
            <a:ext cx="3201080" cy="754062"/>
          </a:xfrm>
          <a:custGeom>
            <a:avLst/>
            <a:gdLst>
              <a:gd name="connsiteX0" fmla="*/ 1782832 w 3565660"/>
              <a:gd name="connsiteY0" fmla="*/ 0 h 545432"/>
              <a:gd name="connsiteX1" fmla="*/ 3292944 w 3565660"/>
              <a:gd name="connsiteY1" fmla="*/ 0 h 545432"/>
              <a:gd name="connsiteX2" fmla="*/ 3565660 w 3565660"/>
              <a:gd name="connsiteY2" fmla="*/ 272716 h 545432"/>
              <a:gd name="connsiteX3" fmla="*/ 3292944 w 3565660"/>
              <a:gd name="connsiteY3" fmla="*/ 545432 h 545432"/>
              <a:gd name="connsiteX4" fmla="*/ 1782832 w 3565660"/>
              <a:gd name="connsiteY4" fmla="*/ 545432 h 545432"/>
              <a:gd name="connsiteX5" fmla="*/ 272716 w 3565660"/>
              <a:gd name="connsiteY5" fmla="*/ 0 h 545432"/>
              <a:gd name="connsiteX6" fmla="*/ 1782828 w 3565660"/>
              <a:gd name="connsiteY6" fmla="*/ 0 h 545432"/>
              <a:gd name="connsiteX7" fmla="*/ 1782828 w 3565660"/>
              <a:gd name="connsiteY7" fmla="*/ 545432 h 545432"/>
              <a:gd name="connsiteX8" fmla="*/ 272716 w 3565660"/>
              <a:gd name="connsiteY8" fmla="*/ 545432 h 545432"/>
              <a:gd name="connsiteX9" fmla="*/ 0 w 3565660"/>
              <a:gd name="connsiteY9" fmla="*/ 272716 h 54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5660" h="545432">
                <a:moveTo>
                  <a:pt x="1782832" y="0"/>
                </a:moveTo>
                <a:lnTo>
                  <a:pt x="3292944" y="0"/>
                </a:lnTo>
                <a:lnTo>
                  <a:pt x="3565660" y="272716"/>
                </a:lnTo>
                <a:lnTo>
                  <a:pt x="3292944" y="545432"/>
                </a:lnTo>
                <a:lnTo>
                  <a:pt x="1782832" y="545432"/>
                </a:lnTo>
                <a:close/>
                <a:moveTo>
                  <a:pt x="272716" y="0"/>
                </a:moveTo>
                <a:lnTo>
                  <a:pt x="1782828" y="0"/>
                </a:lnTo>
                <a:lnTo>
                  <a:pt x="1782828" y="545432"/>
                </a:lnTo>
                <a:lnTo>
                  <a:pt x="272716" y="545432"/>
                </a:lnTo>
                <a:lnTo>
                  <a:pt x="0" y="272716"/>
                </a:lnTo>
                <a:close/>
              </a:path>
            </a:pathLst>
          </a:custGeom>
          <a:solidFill>
            <a:srgbClr val="A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 dirty="0">
              <a:solidFill>
                <a:srgbClr val="FFFFFF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460" b="31439"/>
          <a:stretch>
            <a:fillRect/>
          </a:stretch>
        </p:blipFill>
        <p:spPr>
          <a:xfrm>
            <a:off x="8846315" y="6116906"/>
            <a:ext cx="572845" cy="43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2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231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739821" y="6245225"/>
            <a:ext cx="3466174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844500" y="6245225"/>
            <a:ext cx="2554023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B8BB7-57F8-475F-9E9D-52314F482A5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 userDrawn="1"/>
        </p:nvSpPr>
        <p:spPr bwMode="auto">
          <a:xfrm rot="16200000">
            <a:off x="698751" y="4125746"/>
            <a:ext cx="331788" cy="290849"/>
          </a:xfrm>
          <a:prstGeom prst="rect">
            <a:avLst/>
          </a:prstGeom>
          <a:solidFill>
            <a:srgbClr val="0066FF">
              <a:alpha val="36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5" name="Text Box 28"/>
          <p:cNvSpPr txBox="1">
            <a:spLocks noChangeArrowheads="1"/>
          </p:cNvSpPr>
          <p:nvPr userDrawn="1"/>
        </p:nvSpPr>
        <p:spPr bwMode="auto">
          <a:xfrm rot="16200000">
            <a:off x="700495" y="4774242"/>
            <a:ext cx="330200" cy="290849"/>
          </a:xfrm>
          <a:prstGeom prst="rect">
            <a:avLst/>
          </a:prstGeom>
          <a:solidFill>
            <a:srgbClr val="FFCC00">
              <a:alpha val="31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6" name="Line 13"/>
          <p:cNvSpPr>
            <a:spLocks noChangeShapeType="1"/>
          </p:cNvSpPr>
          <p:nvPr userDrawn="1"/>
        </p:nvSpPr>
        <p:spPr bwMode="auto">
          <a:xfrm flipV="1">
            <a:off x="514988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Line 26"/>
          <p:cNvSpPr>
            <a:spLocks noChangeShapeType="1"/>
          </p:cNvSpPr>
          <p:nvPr userDrawn="1"/>
        </p:nvSpPr>
        <p:spPr bwMode="auto">
          <a:xfrm>
            <a:off x="1044344" y="548680"/>
            <a:ext cx="0" cy="5400600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90661" y="332656"/>
            <a:ext cx="985123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1310683" y="1626300"/>
            <a:ext cx="985123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257968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 flipH="1">
            <a:off x="259393" y="6600825"/>
            <a:ext cx="10427027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10684995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 flipH="1">
            <a:off x="7258727" y="854075"/>
            <a:ext cx="3426268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flipH="1">
            <a:off x="257968" y="854075"/>
            <a:ext cx="3424842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>
            <a:off x="3872367" y="477838"/>
            <a:ext cx="3201080" cy="754062"/>
          </a:xfrm>
          <a:custGeom>
            <a:avLst/>
            <a:gdLst>
              <a:gd name="connsiteX0" fmla="*/ 1782832 w 3565660"/>
              <a:gd name="connsiteY0" fmla="*/ 0 h 545432"/>
              <a:gd name="connsiteX1" fmla="*/ 3292944 w 3565660"/>
              <a:gd name="connsiteY1" fmla="*/ 0 h 545432"/>
              <a:gd name="connsiteX2" fmla="*/ 3565660 w 3565660"/>
              <a:gd name="connsiteY2" fmla="*/ 272716 h 545432"/>
              <a:gd name="connsiteX3" fmla="*/ 3292944 w 3565660"/>
              <a:gd name="connsiteY3" fmla="*/ 545432 h 545432"/>
              <a:gd name="connsiteX4" fmla="*/ 1782832 w 3565660"/>
              <a:gd name="connsiteY4" fmla="*/ 545432 h 545432"/>
              <a:gd name="connsiteX5" fmla="*/ 272716 w 3565660"/>
              <a:gd name="connsiteY5" fmla="*/ 0 h 545432"/>
              <a:gd name="connsiteX6" fmla="*/ 1782828 w 3565660"/>
              <a:gd name="connsiteY6" fmla="*/ 0 h 545432"/>
              <a:gd name="connsiteX7" fmla="*/ 1782828 w 3565660"/>
              <a:gd name="connsiteY7" fmla="*/ 545432 h 545432"/>
              <a:gd name="connsiteX8" fmla="*/ 272716 w 3565660"/>
              <a:gd name="connsiteY8" fmla="*/ 545432 h 545432"/>
              <a:gd name="connsiteX9" fmla="*/ 0 w 3565660"/>
              <a:gd name="connsiteY9" fmla="*/ 272716 h 54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5660" h="545432">
                <a:moveTo>
                  <a:pt x="1782832" y="0"/>
                </a:moveTo>
                <a:lnTo>
                  <a:pt x="3292944" y="0"/>
                </a:lnTo>
                <a:lnTo>
                  <a:pt x="3565660" y="272716"/>
                </a:lnTo>
                <a:lnTo>
                  <a:pt x="3292944" y="545432"/>
                </a:lnTo>
                <a:lnTo>
                  <a:pt x="1782832" y="545432"/>
                </a:lnTo>
                <a:close/>
                <a:moveTo>
                  <a:pt x="272716" y="0"/>
                </a:moveTo>
                <a:lnTo>
                  <a:pt x="1782828" y="0"/>
                </a:lnTo>
                <a:lnTo>
                  <a:pt x="1782828" y="545432"/>
                </a:lnTo>
                <a:lnTo>
                  <a:pt x="272716" y="545432"/>
                </a:lnTo>
                <a:lnTo>
                  <a:pt x="0" y="272716"/>
                </a:lnTo>
                <a:close/>
              </a:path>
            </a:pathLst>
          </a:custGeom>
          <a:solidFill>
            <a:srgbClr val="A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 dirty="0">
              <a:solidFill>
                <a:srgbClr val="FFFFFF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460" b="31439"/>
          <a:stretch>
            <a:fillRect/>
          </a:stretch>
        </p:blipFill>
        <p:spPr>
          <a:xfrm>
            <a:off x="8846315" y="6116906"/>
            <a:ext cx="572845" cy="435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739821" y="6245225"/>
            <a:ext cx="3466174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844500" y="6245225"/>
            <a:ext cx="2554023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B8BB7-57F8-475F-9E9D-52314F482A5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 userDrawn="1"/>
        </p:nvSpPr>
        <p:spPr bwMode="auto">
          <a:xfrm rot="16200000">
            <a:off x="698751" y="4125746"/>
            <a:ext cx="331788" cy="290849"/>
          </a:xfrm>
          <a:prstGeom prst="rect">
            <a:avLst/>
          </a:prstGeom>
          <a:solidFill>
            <a:srgbClr val="0066FF">
              <a:alpha val="36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5" name="Text Box 28"/>
          <p:cNvSpPr txBox="1">
            <a:spLocks noChangeArrowheads="1"/>
          </p:cNvSpPr>
          <p:nvPr userDrawn="1"/>
        </p:nvSpPr>
        <p:spPr bwMode="auto">
          <a:xfrm rot="16200000">
            <a:off x="700495" y="4774242"/>
            <a:ext cx="330200" cy="290849"/>
          </a:xfrm>
          <a:prstGeom prst="rect">
            <a:avLst/>
          </a:prstGeom>
          <a:solidFill>
            <a:srgbClr val="FFCC00">
              <a:alpha val="31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6" name="Line 13"/>
          <p:cNvSpPr>
            <a:spLocks noChangeShapeType="1"/>
          </p:cNvSpPr>
          <p:nvPr userDrawn="1"/>
        </p:nvSpPr>
        <p:spPr bwMode="auto">
          <a:xfrm flipV="1">
            <a:off x="514988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Line 26"/>
          <p:cNvSpPr>
            <a:spLocks noChangeShapeType="1"/>
          </p:cNvSpPr>
          <p:nvPr userDrawn="1"/>
        </p:nvSpPr>
        <p:spPr bwMode="auto">
          <a:xfrm>
            <a:off x="1044344" y="548680"/>
            <a:ext cx="0" cy="5400600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90661" y="332656"/>
            <a:ext cx="985123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1310683" y="1626300"/>
            <a:ext cx="985123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257968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 flipH="1">
            <a:off x="259393" y="6600825"/>
            <a:ext cx="10427027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10684995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 flipH="1">
            <a:off x="7258727" y="854075"/>
            <a:ext cx="3426268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flipH="1">
            <a:off x="257968" y="854075"/>
            <a:ext cx="3424842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>
            <a:off x="3872367" y="477838"/>
            <a:ext cx="3201080" cy="754062"/>
          </a:xfrm>
          <a:custGeom>
            <a:avLst/>
            <a:gdLst>
              <a:gd name="connsiteX0" fmla="*/ 1782832 w 3565660"/>
              <a:gd name="connsiteY0" fmla="*/ 0 h 545432"/>
              <a:gd name="connsiteX1" fmla="*/ 3292944 w 3565660"/>
              <a:gd name="connsiteY1" fmla="*/ 0 h 545432"/>
              <a:gd name="connsiteX2" fmla="*/ 3565660 w 3565660"/>
              <a:gd name="connsiteY2" fmla="*/ 272716 h 545432"/>
              <a:gd name="connsiteX3" fmla="*/ 3292944 w 3565660"/>
              <a:gd name="connsiteY3" fmla="*/ 545432 h 545432"/>
              <a:gd name="connsiteX4" fmla="*/ 1782832 w 3565660"/>
              <a:gd name="connsiteY4" fmla="*/ 545432 h 545432"/>
              <a:gd name="connsiteX5" fmla="*/ 272716 w 3565660"/>
              <a:gd name="connsiteY5" fmla="*/ 0 h 545432"/>
              <a:gd name="connsiteX6" fmla="*/ 1782828 w 3565660"/>
              <a:gd name="connsiteY6" fmla="*/ 0 h 545432"/>
              <a:gd name="connsiteX7" fmla="*/ 1782828 w 3565660"/>
              <a:gd name="connsiteY7" fmla="*/ 545432 h 545432"/>
              <a:gd name="connsiteX8" fmla="*/ 272716 w 3565660"/>
              <a:gd name="connsiteY8" fmla="*/ 545432 h 545432"/>
              <a:gd name="connsiteX9" fmla="*/ 0 w 3565660"/>
              <a:gd name="connsiteY9" fmla="*/ 272716 h 54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5660" h="545432">
                <a:moveTo>
                  <a:pt x="1782832" y="0"/>
                </a:moveTo>
                <a:lnTo>
                  <a:pt x="3292944" y="0"/>
                </a:lnTo>
                <a:lnTo>
                  <a:pt x="3565660" y="272716"/>
                </a:lnTo>
                <a:lnTo>
                  <a:pt x="3292944" y="545432"/>
                </a:lnTo>
                <a:lnTo>
                  <a:pt x="1782832" y="545432"/>
                </a:lnTo>
                <a:close/>
                <a:moveTo>
                  <a:pt x="272716" y="0"/>
                </a:moveTo>
                <a:lnTo>
                  <a:pt x="1782828" y="0"/>
                </a:lnTo>
                <a:lnTo>
                  <a:pt x="1782828" y="545432"/>
                </a:lnTo>
                <a:lnTo>
                  <a:pt x="272716" y="545432"/>
                </a:lnTo>
                <a:lnTo>
                  <a:pt x="0" y="272716"/>
                </a:lnTo>
                <a:close/>
              </a:path>
            </a:pathLst>
          </a:custGeom>
          <a:solidFill>
            <a:srgbClr val="A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 dirty="0">
              <a:solidFill>
                <a:srgbClr val="FFFFFF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460" b="31439"/>
          <a:stretch>
            <a:fillRect/>
          </a:stretch>
        </p:blipFill>
        <p:spPr>
          <a:xfrm>
            <a:off x="8846315" y="6116906"/>
            <a:ext cx="572845" cy="435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911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410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3739821" y="6245225"/>
            <a:ext cx="3466174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7844500" y="6245225"/>
            <a:ext cx="2554023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B8BB7-57F8-475F-9E9D-52314F482A51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4" name="Text Box 27"/>
          <p:cNvSpPr txBox="1">
            <a:spLocks noChangeArrowheads="1"/>
          </p:cNvSpPr>
          <p:nvPr userDrawn="1"/>
        </p:nvSpPr>
        <p:spPr bwMode="auto">
          <a:xfrm rot="16200000">
            <a:off x="698751" y="4125746"/>
            <a:ext cx="331788" cy="290849"/>
          </a:xfrm>
          <a:prstGeom prst="rect">
            <a:avLst/>
          </a:prstGeom>
          <a:solidFill>
            <a:srgbClr val="0066FF">
              <a:alpha val="36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5" name="Text Box 28"/>
          <p:cNvSpPr txBox="1">
            <a:spLocks noChangeArrowheads="1"/>
          </p:cNvSpPr>
          <p:nvPr userDrawn="1"/>
        </p:nvSpPr>
        <p:spPr bwMode="auto">
          <a:xfrm rot="16200000">
            <a:off x="700495" y="4774242"/>
            <a:ext cx="330200" cy="290849"/>
          </a:xfrm>
          <a:prstGeom prst="rect">
            <a:avLst/>
          </a:prstGeom>
          <a:solidFill>
            <a:srgbClr val="FFCC00">
              <a:alpha val="31000"/>
            </a:srgb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de-DE" altLang="en-US" sz="1290" b="1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</a:t>
            </a:r>
          </a:p>
        </p:txBody>
      </p:sp>
      <p:sp>
        <p:nvSpPr>
          <p:cNvPr id="6" name="Line 13"/>
          <p:cNvSpPr>
            <a:spLocks noChangeShapeType="1"/>
          </p:cNvSpPr>
          <p:nvPr userDrawn="1"/>
        </p:nvSpPr>
        <p:spPr bwMode="auto">
          <a:xfrm flipV="1">
            <a:off x="514988" y="1124744"/>
            <a:ext cx="10043163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7" name="Line 26"/>
          <p:cNvSpPr>
            <a:spLocks noChangeShapeType="1"/>
          </p:cNvSpPr>
          <p:nvPr userDrawn="1"/>
        </p:nvSpPr>
        <p:spPr bwMode="auto">
          <a:xfrm>
            <a:off x="1044344" y="548680"/>
            <a:ext cx="0" cy="5400600"/>
          </a:xfrm>
          <a:prstGeom prst="line">
            <a:avLst/>
          </a:prstGeom>
          <a:noFill/>
          <a:ln w="15875">
            <a:solidFill>
              <a:srgbClr val="0066FF"/>
            </a:solidFill>
            <a:round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zh-CN" altLang="en-US">
              <a:solidFill>
                <a:srgbClr val="000000"/>
              </a:solidFill>
              <a:ea typeface="宋体" panose="02010600030101010101" pitchFamily="2" charset="-122"/>
            </a:endParaRPr>
          </a:p>
        </p:txBody>
      </p:sp>
      <p:sp>
        <p:nvSpPr>
          <p:cNvPr id="8" name="标题 1"/>
          <p:cNvSpPr>
            <a:spLocks noGrp="1"/>
          </p:cNvSpPr>
          <p:nvPr>
            <p:ph type="title"/>
          </p:nvPr>
        </p:nvSpPr>
        <p:spPr>
          <a:xfrm>
            <a:off x="990661" y="332656"/>
            <a:ext cx="9851231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9" name="内容占位符 2"/>
          <p:cNvSpPr>
            <a:spLocks noGrp="1"/>
          </p:cNvSpPr>
          <p:nvPr>
            <p:ph idx="1"/>
          </p:nvPr>
        </p:nvSpPr>
        <p:spPr>
          <a:xfrm>
            <a:off x="1310683" y="1626300"/>
            <a:ext cx="9851231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 userDrawn="1"/>
        </p:nvCxnSpPr>
        <p:spPr>
          <a:xfrm>
            <a:off x="257968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 userDrawn="1"/>
        </p:nvCxnSpPr>
        <p:spPr>
          <a:xfrm flipH="1">
            <a:off x="259393" y="6600825"/>
            <a:ext cx="10427027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 userDrawn="1"/>
        </p:nvCxnSpPr>
        <p:spPr>
          <a:xfrm>
            <a:off x="10684995" y="854075"/>
            <a:ext cx="0" cy="574675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 flipH="1">
            <a:off x="7258727" y="854075"/>
            <a:ext cx="3426268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 userDrawn="1"/>
        </p:nvCxnSpPr>
        <p:spPr>
          <a:xfrm flipH="1">
            <a:off x="257968" y="854075"/>
            <a:ext cx="3424842" cy="0"/>
          </a:xfrm>
          <a:prstGeom prst="line">
            <a:avLst/>
          </a:prstGeom>
          <a:ln>
            <a:solidFill>
              <a:srgbClr val="AE8A5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任意多边形 6"/>
          <p:cNvSpPr/>
          <p:nvPr/>
        </p:nvSpPr>
        <p:spPr>
          <a:xfrm>
            <a:off x="3872367" y="477838"/>
            <a:ext cx="3201080" cy="754062"/>
          </a:xfrm>
          <a:custGeom>
            <a:avLst/>
            <a:gdLst>
              <a:gd name="connsiteX0" fmla="*/ 1782832 w 3565660"/>
              <a:gd name="connsiteY0" fmla="*/ 0 h 545432"/>
              <a:gd name="connsiteX1" fmla="*/ 3292944 w 3565660"/>
              <a:gd name="connsiteY1" fmla="*/ 0 h 545432"/>
              <a:gd name="connsiteX2" fmla="*/ 3565660 w 3565660"/>
              <a:gd name="connsiteY2" fmla="*/ 272716 h 545432"/>
              <a:gd name="connsiteX3" fmla="*/ 3292944 w 3565660"/>
              <a:gd name="connsiteY3" fmla="*/ 545432 h 545432"/>
              <a:gd name="connsiteX4" fmla="*/ 1782832 w 3565660"/>
              <a:gd name="connsiteY4" fmla="*/ 545432 h 545432"/>
              <a:gd name="connsiteX5" fmla="*/ 272716 w 3565660"/>
              <a:gd name="connsiteY5" fmla="*/ 0 h 545432"/>
              <a:gd name="connsiteX6" fmla="*/ 1782828 w 3565660"/>
              <a:gd name="connsiteY6" fmla="*/ 0 h 545432"/>
              <a:gd name="connsiteX7" fmla="*/ 1782828 w 3565660"/>
              <a:gd name="connsiteY7" fmla="*/ 545432 h 545432"/>
              <a:gd name="connsiteX8" fmla="*/ 272716 w 3565660"/>
              <a:gd name="connsiteY8" fmla="*/ 545432 h 545432"/>
              <a:gd name="connsiteX9" fmla="*/ 0 w 3565660"/>
              <a:gd name="connsiteY9" fmla="*/ 272716 h 545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65660" h="545432">
                <a:moveTo>
                  <a:pt x="1782832" y="0"/>
                </a:moveTo>
                <a:lnTo>
                  <a:pt x="3292944" y="0"/>
                </a:lnTo>
                <a:lnTo>
                  <a:pt x="3565660" y="272716"/>
                </a:lnTo>
                <a:lnTo>
                  <a:pt x="3292944" y="545432"/>
                </a:lnTo>
                <a:lnTo>
                  <a:pt x="1782832" y="545432"/>
                </a:lnTo>
                <a:close/>
                <a:moveTo>
                  <a:pt x="272716" y="0"/>
                </a:moveTo>
                <a:lnTo>
                  <a:pt x="1782828" y="0"/>
                </a:lnTo>
                <a:lnTo>
                  <a:pt x="1782828" y="545432"/>
                </a:lnTo>
                <a:lnTo>
                  <a:pt x="272716" y="545432"/>
                </a:lnTo>
                <a:lnTo>
                  <a:pt x="0" y="272716"/>
                </a:lnTo>
                <a:close/>
              </a:path>
            </a:pathLst>
          </a:custGeom>
          <a:solidFill>
            <a:srgbClr val="AE8A5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3600" dirty="0">
              <a:solidFill>
                <a:srgbClr val="FFFFFF"/>
              </a:solidFill>
              <a:latin typeface="方正正准黑简体" panose="02000000000000000000" pitchFamily="2" charset="-122"/>
              <a:ea typeface="方正正准黑简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460" b="31439"/>
          <a:stretch>
            <a:fillRect/>
          </a:stretch>
        </p:blipFill>
        <p:spPr>
          <a:xfrm>
            <a:off x="8846315" y="6116906"/>
            <a:ext cx="572845" cy="4354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2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1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252" y="188913"/>
            <a:ext cx="985123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252" y="1628779"/>
            <a:ext cx="985123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endParaRPr lang="zh-CN" altLang="en-US" dirty="0"/>
          </a:p>
          <a:p>
            <a:pPr lvl="2"/>
            <a:r>
              <a:rPr lang="zh-CN" altLang="en-US" dirty="0"/>
              <a:t>第三级</a:t>
            </a:r>
          </a:p>
          <a:p>
            <a:pPr lvl="3"/>
            <a:endParaRPr lang="zh-CN" altLang="en-US" dirty="0"/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9821" y="6245225"/>
            <a:ext cx="3466174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4500" y="6245225"/>
            <a:ext cx="2554023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 smtClean="0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2054" name="Picture 12" descr="logo-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0" y="6180144"/>
            <a:ext cx="302591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33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6" r:id="rId5"/>
    <p:sldLayoutId id="2147483650" r:id="rId6"/>
    <p:sldLayoutId id="2147483652" r:id="rId7"/>
    <p:sldLayoutId id="2147483653" r:id="rId8"/>
    <p:sldLayoutId id="2147483654" r:id="rId9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微软雅黑" panose="020B050302020402020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  <a:cs typeface="微软雅黑" panose="020B050302020402020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  <a:cs typeface="微软雅黑" panose="020B050302020402020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  <a:cs typeface="微软雅黑" panose="020B050302020402020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  <a:cs typeface="微软雅黑" panose="020B050302020402020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26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26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0252" y="188913"/>
            <a:ext cx="9851231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0252" y="1628779"/>
            <a:ext cx="985123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endParaRPr lang="zh-CN" altLang="en-US" dirty="0"/>
          </a:p>
          <a:p>
            <a:pPr lvl="2"/>
            <a:r>
              <a:rPr lang="zh-CN" altLang="en-US" dirty="0"/>
              <a:t>第三级</a:t>
            </a:r>
          </a:p>
          <a:p>
            <a:pPr lvl="3"/>
            <a:endParaRPr lang="zh-CN" altLang="en-US" dirty="0"/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39821" y="6245225"/>
            <a:ext cx="3466174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zh-CN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4500" y="6245225"/>
            <a:ext cx="2554023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6BE686-5C86-4D06-96DD-2A1D07D21604}" type="slidenum">
              <a:rPr lang="en-US" altLang="zh-CN">
                <a:solidFill>
                  <a:srgbClr val="000000"/>
                </a:solidFill>
              </a:rPr>
              <a:t>‹#›</a:t>
            </a:fld>
            <a:endParaRPr lang="en-US" altLang="zh-CN">
              <a:solidFill>
                <a:srgbClr val="000000"/>
              </a:solidFill>
            </a:endParaRPr>
          </a:p>
        </p:txBody>
      </p:sp>
      <p:pic>
        <p:nvPicPr>
          <p:cNvPr id="2054" name="Picture 12" descr="logo-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40" y="6180144"/>
            <a:ext cx="3025919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429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微软雅黑" panose="020B0503020204020204" charset="-122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  <a:cs typeface="微软雅黑" panose="020B0503020204020204" charset="-122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  <a:cs typeface="微软雅黑" panose="020B0503020204020204" charset="-122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  <a:cs typeface="微软雅黑" panose="020B0503020204020204" charset="-122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  <a:cs typeface="微软雅黑" panose="020B0503020204020204" charset="-122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anose="020B0604020202020204" pitchFamily="34" charset="0"/>
          <a:ea typeface="微软雅黑" panose="020B0503020204020204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1pPr>
      <a:lvl2pPr marL="457200" indent="0" algn="l" rtl="0" eaLnBrk="1" fontAlgn="base" hangingPunct="1">
        <a:spcBef>
          <a:spcPct val="20000"/>
        </a:spcBef>
        <a:spcAft>
          <a:spcPct val="0"/>
        </a:spcAft>
        <a:buNone/>
        <a:defRPr sz="26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3pPr>
      <a:lvl4pPr marL="1371600" indent="0" algn="l" rtl="0" eaLnBrk="1" fontAlgn="base" hangingPunct="1">
        <a:spcBef>
          <a:spcPct val="20000"/>
        </a:spcBef>
        <a:spcAft>
          <a:spcPct val="0"/>
        </a:spcAft>
        <a:buNone/>
        <a:defRPr sz="26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  <a:cs typeface="微软雅黑" panose="020B0503020204020204" charset="-122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7960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12" r:id="rId17"/>
    <p:sldLayoutId id="2147483714" r:id="rId18"/>
    <p:sldLayoutId id="2147483715" r:id="rId19"/>
    <p:sldLayoutId id="2147483716" r:id="rId20"/>
    <p:sldLayoutId id="2147483671" r:id="rId21"/>
    <p:sldLayoutId id="2147483673" r:id="rId22"/>
    <p:sldLayoutId id="2147483674" r:id="rId23"/>
    <p:sldLayoutId id="2147483675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820948" rtl="0" eaLnBrk="1" latinLnBrk="0" hangingPunct="1">
        <a:lnSpc>
          <a:spcPct val="90000"/>
        </a:lnSpc>
        <a:spcBef>
          <a:spcPct val="0"/>
        </a:spcBef>
        <a:buNone/>
        <a:defRPr sz="39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237" indent="-205237" algn="l" defTabSz="820948" rtl="0" eaLnBrk="1" latinLnBrk="0" hangingPunct="1">
        <a:lnSpc>
          <a:spcPct val="90000"/>
        </a:lnSpc>
        <a:spcBef>
          <a:spcPts val="898"/>
        </a:spcBef>
        <a:buFont typeface="Arial" panose="020B0604020202020204" pitchFamily="34" charset="0"/>
        <a:buChar char="•"/>
        <a:defRPr sz="2514" kern="1200">
          <a:solidFill>
            <a:schemeClr val="tx1"/>
          </a:solidFill>
          <a:latin typeface="+mn-lt"/>
          <a:ea typeface="+mn-ea"/>
          <a:cs typeface="+mn-cs"/>
        </a:defRPr>
      </a:lvl1pPr>
      <a:lvl2pPr marL="615711" indent="-205237" algn="l" defTabSz="820948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2155" kern="1200">
          <a:solidFill>
            <a:schemeClr val="tx1"/>
          </a:solidFill>
          <a:latin typeface="+mn-lt"/>
          <a:ea typeface="+mn-ea"/>
          <a:cs typeface="+mn-cs"/>
        </a:defRPr>
      </a:lvl2pPr>
      <a:lvl3pPr marL="1026185" indent="-205237" algn="l" defTabSz="820948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436660" indent="-205237" algn="l" defTabSz="820948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4pPr>
      <a:lvl5pPr marL="1847134" indent="-205237" algn="l" defTabSz="820948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5pPr>
      <a:lvl6pPr marL="2257608" indent="-205237" algn="l" defTabSz="820948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6pPr>
      <a:lvl7pPr marL="2668082" indent="-205237" algn="l" defTabSz="820948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7pPr>
      <a:lvl8pPr marL="3078556" indent="-205237" algn="l" defTabSz="820948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8pPr>
      <a:lvl9pPr marL="3489030" indent="-205237" algn="l" defTabSz="820948" rtl="0" eaLnBrk="1" latinLnBrk="0" hangingPunct="1">
        <a:lnSpc>
          <a:spcPct val="90000"/>
        </a:lnSpc>
        <a:spcBef>
          <a:spcPts val="449"/>
        </a:spcBef>
        <a:buFont typeface="Arial" panose="020B0604020202020204" pitchFamily="34" charset="0"/>
        <a:buChar char="•"/>
        <a:defRPr sz="16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20948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1pPr>
      <a:lvl2pPr marL="410474" algn="l" defTabSz="820948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2pPr>
      <a:lvl3pPr marL="820948" algn="l" defTabSz="820948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3pPr>
      <a:lvl4pPr marL="1231422" algn="l" defTabSz="820948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4pPr>
      <a:lvl5pPr marL="1641897" algn="l" defTabSz="820948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5pPr>
      <a:lvl6pPr marL="2052371" algn="l" defTabSz="820948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6pPr>
      <a:lvl7pPr marL="2462845" algn="l" defTabSz="820948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7pPr>
      <a:lvl8pPr marL="2873319" algn="l" defTabSz="820948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8pPr>
      <a:lvl9pPr marL="3283793" algn="l" defTabSz="820948" rtl="0" eaLnBrk="1" latinLnBrk="0" hangingPunct="1">
        <a:defRPr sz="16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5.pn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03662" y="918151"/>
            <a:ext cx="91528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Technological Innovation for Rice Grain Storage</a:t>
            </a:r>
            <a:endParaRPr lang="zh-CN" altLang="en-US" sz="4800" b="1" dirty="0">
              <a:solidFill>
                <a:srgbClr val="002060"/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792386" y="3496670"/>
            <a:ext cx="9144000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 smtClean="0">
                <a:solidFill>
                  <a:srgbClr val="002060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Dr. SUN Xinyang </a:t>
            </a:r>
          </a:p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College of Food Science &amp; Engineering</a:t>
            </a:r>
          </a:p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Nanjing University of Finance &amp; Economics </a:t>
            </a:r>
            <a:endParaRPr lang="en-US" altLang="zh-CN" sz="2400" b="1" dirty="0">
              <a:solidFill>
                <a:srgbClr val="C00000"/>
              </a:solidFill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0033CC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Email: </a:t>
            </a:r>
            <a:r>
              <a:rPr lang="en-US" altLang="zh-CN" sz="2400" b="1" dirty="0" smtClean="0">
                <a:solidFill>
                  <a:srgbClr val="0033CC"/>
                </a:solidFill>
                <a:ea typeface="Arial Unicode MS" panose="020B0604020202020204" pitchFamily="34" charset="-122"/>
                <a:cs typeface="Arial" panose="020B0604020202020204" pitchFamily="34" charset="0"/>
              </a:rPr>
              <a:t>xinyang.sun@nufe.edu.cn</a:t>
            </a:r>
            <a:endParaRPr lang="en-US" altLang="zh-CN" sz="2400" b="1" dirty="0">
              <a:solidFill>
                <a:srgbClr val="002060"/>
              </a:solidFill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691978" y="5663486"/>
            <a:ext cx="73448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December 21</a:t>
            </a:r>
            <a:r>
              <a:rPr lang="en-US" altLang="zh-CN" sz="2000" b="1" baseline="30000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st</a:t>
            </a:r>
            <a:r>
              <a:rPr lang="en-US" altLang="zh-CN" sz="2000" b="1" dirty="0" smtClean="0">
                <a:solidFill>
                  <a:srgbClr val="002060"/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, 2022</a:t>
            </a:r>
            <a:endParaRPr lang="zh-CN" altLang="en-US" sz="2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sp>
        <p:nvSpPr>
          <p:cNvPr id="8" name="等腰三角形 7"/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091E58C-DA32-4C4C-97AF-124975081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0945813" cy="1025236"/>
          </a:xfrm>
          <a:prstGeom prst="rect">
            <a:avLst/>
          </a:prstGeom>
        </p:spPr>
      </p:pic>
      <p:pic>
        <p:nvPicPr>
          <p:cNvPr id="11" name="图片 10" descr="图形用户界面, 应用程序&#10;&#10;描述已自动生成">
            <a:extLst>
              <a:ext uri="{FF2B5EF4-FFF2-40B4-BE49-F238E27FC236}">
                <a16:creationId xmlns="" xmlns:a16="http://schemas.microsoft.com/office/drawing/2014/main" id="{A00A4649-DDF6-0BDB-5D5C-593B7EFD93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002" y="5311456"/>
            <a:ext cx="5904656" cy="164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/>
        </p:nvCxnSpPr>
        <p:spPr>
          <a:xfrm>
            <a:off x="4348599" y="2914720"/>
            <a:ext cx="4303805" cy="0"/>
          </a:xfrm>
          <a:prstGeom prst="line">
            <a:avLst/>
          </a:prstGeom>
          <a:noFill/>
          <a:ln w="9525" cap="flat" cmpd="sng" algn="ctr">
            <a:solidFill>
              <a:sysClr val="window" lastClr="FFFFFF"/>
            </a:solidFill>
            <a:prstDash val="solid"/>
          </a:ln>
          <a:effectLst/>
        </p:spPr>
      </p:cxn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35642" y="2911249"/>
            <a:ext cx="9144000" cy="1728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800" b="1" dirty="0" smtClean="0">
                <a:solidFill>
                  <a:srgbClr val="002060"/>
                </a:solidFill>
                <a:ea typeface="微软雅黑" panose="020B0503020204020204" charset="-122"/>
                <a:cs typeface="Arial" panose="020B0604020202020204" pitchFamily="34" charset="0"/>
              </a:rPr>
              <a:t>Dr. </a:t>
            </a:r>
            <a:r>
              <a:rPr lang="en-US" altLang="zh-CN" sz="2800" b="1" dirty="0">
                <a:solidFill>
                  <a:srgbClr val="002060"/>
                </a:solidFill>
                <a:ea typeface="微软雅黑" panose="020B0503020204020204" charset="-122"/>
                <a:cs typeface="Arial" panose="020B0604020202020204" pitchFamily="34" charset="0"/>
              </a:rPr>
              <a:t>SUN </a:t>
            </a:r>
            <a:r>
              <a:rPr lang="en-US" altLang="zh-CN" sz="2800" b="1" dirty="0" smtClean="0">
                <a:solidFill>
                  <a:srgbClr val="002060"/>
                </a:solidFill>
                <a:ea typeface="微软雅黑" panose="020B0503020204020204" charset="-122"/>
                <a:cs typeface="Arial" panose="020B0604020202020204" pitchFamily="34" charset="0"/>
              </a:rPr>
              <a:t>Xinyang</a:t>
            </a:r>
            <a:endParaRPr lang="en-US" altLang="zh-CN" sz="2800" b="1" dirty="0">
              <a:solidFill>
                <a:srgbClr val="002060"/>
              </a:solidFill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ea typeface="微软雅黑" panose="020B0503020204020204" charset="-122"/>
                <a:cs typeface="Arial" panose="020B0604020202020204" pitchFamily="34" charset="0"/>
              </a:rPr>
              <a:t>College of Food Science &amp; Engineering</a:t>
            </a:r>
          </a:p>
          <a:p>
            <a:pPr algn="ctr" eaLnBrk="1" fontAlgn="base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 smtClean="0">
                <a:solidFill>
                  <a:srgbClr val="C00000"/>
                </a:solidFill>
                <a:ea typeface="微软雅黑" panose="020B0503020204020204" charset="-122"/>
                <a:cs typeface="Arial" panose="020B0604020202020204" pitchFamily="34" charset="0"/>
              </a:rPr>
              <a:t>Nanjing University of Finance &amp; Economics 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charset="-122"/>
              <a:cs typeface="Arial" panose="020B0604020202020204" pitchFamily="34" charset="0"/>
            </a:endParaRPr>
          </a:p>
          <a:p>
            <a:pPr algn="ctr" fontAlgn="base"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dirty="0">
                <a:solidFill>
                  <a:srgbClr val="0033CC"/>
                </a:solidFill>
                <a:ea typeface="微软雅黑" panose="020B0503020204020204" charset="-122"/>
                <a:cs typeface="Arial" panose="020B0604020202020204" pitchFamily="34" charset="0"/>
              </a:rPr>
              <a:t>Email: </a:t>
            </a:r>
            <a:r>
              <a:rPr lang="en-US" altLang="zh-CN" sz="2400" b="1" dirty="0" smtClean="0">
                <a:solidFill>
                  <a:srgbClr val="0033CC"/>
                </a:solidFill>
                <a:ea typeface="微软雅黑" panose="020B0503020204020204" charset="-122"/>
                <a:cs typeface="Arial" panose="020B0604020202020204" pitchFamily="34" charset="0"/>
              </a:rPr>
              <a:t>xinyang.sun@nufe.edu.cn</a:t>
            </a:r>
            <a:endParaRPr lang="en-US" altLang="zh-CN" sz="2400" b="1" dirty="0">
              <a:solidFill>
                <a:srgbClr val="002060"/>
              </a:solidFill>
              <a:ea typeface="微软雅黑" panose="020B0503020204020204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AF3137B8-6CBB-7B00-1857-DA00F1F8FE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0945813" cy="1025236"/>
          </a:xfrm>
          <a:prstGeom prst="rect">
            <a:avLst/>
          </a:prstGeom>
        </p:spPr>
      </p:pic>
      <p:sp>
        <p:nvSpPr>
          <p:cNvPr id="10" name="Titre 3"/>
          <p:cNvSpPr txBox="1"/>
          <p:nvPr/>
        </p:nvSpPr>
        <p:spPr>
          <a:xfrm>
            <a:off x="2808610" y="1438000"/>
            <a:ext cx="4780343" cy="104141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AU" sz="6000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Open Sans" panose="020B0606030504020204" pitchFamily="34" charset="0"/>
                <a:ea typeface="Verdana" panose="020B0604030504040204" charset="0"/>
                <a:cs typeface="Open Sans" panose="020B0606030504020204" pitchFamily="34" charset="0"/>
              </a:rPr>
              <a:t>Thank You</a:t>
            </a:r>
          </a:p>
        </p:txBody>
      </p:sp>
      <p:pic>
        <p:nvPicPr>
          <p:cNvPr id="11" name="图片 10" descr="QR 代码&#10;&#10;描述已自动生成">
            <a:extLst>
              <a:ext uri="{FF2B5EF4-FFF2-40B4-BE49-F238E27FC236}">
                <a16:creationId xmlns="" xmlns:a16="http://schemas.microsoft.com/office/drawing/2014/main" id="{7D5C4963-4B27-46C9-F454-6871E902F6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9290" y="1350748"/>
            <a:ext cx="1500704" cy="1515621"/>
          </a:xfrm>
          <a:prstGeom prst="rect">
            <a:avLst/>
          </a:prstGeom>
        </p:spPr>
      </p:pic>
      <p:sp>
        <p:nvSpPr>
          <p:cNvPr id="13" name="等腰三角形 12">
            <a:extLst>
              <a:ext uri="{FF2B5EF4-FFF2-40B4-BE49-F238E27FC236}">
                <a16:creationId xmlns="" xmlns:a16="http://schemas.microsoft.com/office/drawing/2014/main" id="{0C978271-3AAC-A1D3-8987-B23F5F0DDE9A}"/>
              </a:ext>
            </a:extLst>
          </p:cNvPr>
          <p:cNvSpPr/>
          <p:nvPr/>
        </p:nvSpPr>
        <p:spPr>
          <a:xfrm>
            <a:off x="-1" y="5835250"/>
            <a:ext cx="981075" cy="1022750"/>
          </a:xfrm>
          <a:prstGeom prst="triangle">
            <a:avLst>
              <a:gd name="adj" fmla="val 1"/>
            </a:avLst>
          </a:prstGeom>
          <a:solidFill>
            <a:srgbClr val="007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4" name="图片 13" descr="图形用户界面, 应用程序&#10;&#10;描述已自动生成">
            <a:extLst>
              <a:ext uri="{FF2B5EF4-FFF2-40B4-BE49-F238E27FC236}">
                <a16:creationId xmlns="" xmlns:a16="http://schemas.microsoft.com/office/drawing/2014/main" id="{4B886523-8E10-4739-0F7A-15344EDBE1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040" y="5301208"/>
            <a:ext cx="6004618" cy="1645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78899" y="1884882"/>
            <a:ext cx="2376671" cy="1965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4">
            <a:lum bright="-9998" contrast="10000"/>
          </a:blip>
          <a:stretch>
            <a:fillRect/>
          </a:stretch>
        </p:blipFill>
        <p:spPr>
          <a:xfrm>
            <a:off x="6548481" y="1928050"/>
            <a:ext cx="2495892" cy="19226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899" y="4589681"/>
            <a:ext cx="2376672" cy="1840915"/>
          </a:xfrm>
          <a:prstGeom prst="rect">
            <a:avLst/>
          </a:prstGeom>
          <a:solidFill>
            <a:srgbClr val="EDEDED"/>
          </a:solidFill>
          <a:ln w="190500">
            <a:noFill/>
          </a:ln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481" y="4641536"/>
            <a:ext cx="2495892" cy="1811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TextBox 5"/>
          <p:cNvSpPr txBox="1"/>
          <p:nvPr/>
        </p:nvSpPr>
        <p:spPr>
          <a:xfrm>
            <a:off x="1728490" y="1344110"/>
            <a:ext cx="33644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 temperature</a:t>
            </a:r>
            <a:endParaRPr lang="en-CA" altLang="zh-C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5"/>
          <p:cNvSpPr txBox="1"/>
          <p:nvPr/>
        </p:nvSpPr>
        <p:spPr>
          <a:xfrm>
            <a:off x="6106926" y="1329334"/>
            <a:ext cx="3700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zh-C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 </a:t>
            </a:r>
            <a:r>
              <a:rPr lang="en-CA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endParaRPr lang="en-CA" altLang="zh-C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968235" y="4066461"/>
            <a:ext cx="4471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zh-C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Non-chemical </a:t>
            </a:r>
            <a:r>
              <a:rPr lang="en-CA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</a:t>
            </a:r>
            <a:endParaRPr lang="en-CA" altLang="zh-C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5976962" y="4076619"/>
            <a:ext cx="43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zh-CN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</a:t>
            </a:r>
            <a:r>
              <a:rPr lang="en-CA" altLang="zh-CN" sz="28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  <a:endParaRPr lang="en-CA" altLang="zh-CN" sz="2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0" y="192635"/>
            <a:ext cx="8960873" cy="956242"/>
            <a:chOff x="0" y="192635"/>
            <a:chExt cx="8960873" cy="956242"/>
          </a:xfrm>
        </p:grpSpPr>
        <p:sp>
          <p:nvSpPr>
            <p:cNvPr id="19" name="椭圆 18"/>
            <p:cNvSpPr/>
            <p:nvPr/>
          </p:nvSpPr>
          <p:spPr>
            <a:xfrm>
              <a:off x="1548470" y="192635"/>
              <a:ext cx="936104" cy="93610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b="1" kern="0" dirty="0" smtClean="0">
                  <a:solidFill>
                    <a:sysClr val="window" lastClr="FFFFFF"/>
                  </a:solidFill>
                  <a:latin typeface="Arial Black" panose="020B0A04020102020204" pitchFamily="34" charset="0"/>
                </a:rPr>
                <a:t>1</a:t>
              </a:r>
              <a:endParaRPr lang="zh-CN" altLang="en-US" sz="5400" b="1" kern="0" dirty="0">
                <a:solidFill>
                  <a:sysClr val="window" lastClr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20" name="TextBox 8"/>
            <p:cNvSpPr txBox="1"/>
            <p:nvPr/>
          </p:nvSpPr>
          <p:spPr>
            <a:xfrm>
              <a:off x="2621017" y="332879"/>
              <a:ext cx="55130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Storage Technologies</a:t>
              </a:r>
              <a:endParaRPr lang="zh-CN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2552161" y="1054706"/>
              <a:ext cx="6408712" cy="0"/>
            </a:xfrm>
            <a:prstGeom prst="line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22" name="矩形 21"/>
            <p:cNvSpPr/>
            <p:nvPr/>
          </p:nvSpPr>
          <p:spPr>
            <a:xfrm>
              <a:off x="0" y="258538"/>
              <a:ext cx="1412027" cy="890339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0338" y="1980377"/>
            <a:ext cx="943304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Thermal insulation retrofit of silo roof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Airtightness </a:t>
            </a: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modification of silo gate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Thermal </a:t>
            </a: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insulation retrofit of silo </a:t>
            </a: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body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Silo </a:t>
            </a:r>
            <a:r>
              <a:rPr lang="en-CA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roof AC </a:t>
            </a:r>
            <a:r>
              <a:rPr lang="en-CA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&amp; </a:t>
            </a:r>
            <a:r>
              <a:rPr lang="en-CA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grain cooling </a:t>
            </a:r>
            <a:r>
              <a:rPr lang="en-CA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Internal </a:t>
            </a:r>
            <a:r>
              <a:rPr lang="en-CA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circulation temperature control </a:t>
            </a:r>
            <a:r>
              <a:rPr lang="en-CA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technology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Ground/water-source </a:t>
            </a:r>
            <a:r>
              <a:rPr lang="en-CA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heat pump </a:t>
            </a:r>
            <a:r>
              <a:rPr lang="en-CA" altLang="zh-CN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&amp; low-temperature </a:t>
            </a:r>
            <a:r>
              <a:rPr lang="en-CA" altLang="zh-CN" sz="2800" dirty="0">
                <a:latin typeface="Arial" panose="020B0604020202020204" pitchFamily="34" charset="0"/>
                <a:cs typeface="Arial" panose="020B0604020202020204" pitchFamily="34" charset="0"/>
              </a:rPr>
              <a:t>grain storage technology</a:t>
            </a:r>
          </a:p>
          <a:p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0338" y="1111913"/>
            <a:ext cx="8856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Low-temperature storage technologies</a:t>
            </a:r>
            <a:endParaRPr lang="en-CA" altLang="zh-C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7091E58C-DA32-4C4C-97AF-124975081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0945813" cy="1025236"/>
          </a:xfrm>
          <a:prstGeom prst="rect">
            <a:avLst/>
          </a:prstGeom>
        </p:spPr>
      </p:pic>
      <p:pic>
        <p:nvPicPr>
          <p:cNvPr id="7" name="图片 6" descr="u=1644465667,2390346244&amp;fm=15&amp;gp=0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8929290" y="4433130"/>
            <a:ext cx="2016523" cy="24248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8330" y="2276867"/>
            <a:ext cx="648072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Reduce </a:t>
            </a: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oxygen concentration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Inhibit </a:t>
            </a: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grain respiration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Control </a:t>
            </a: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pest </a:t>
            </a: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&amp; </a:t>
            </a: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mold</a:t>
            </a:r>
          </a:p>
          <a:p>
            <a:pPr marL="342900" indent="-342900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Slow </a:t>
            </a: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down grain quality deterioration</a:t>
            </a:r>
          </a:p>
          <a:p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8330" y="1196747"/>
            <a:ext cx="957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zh-C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Atmosphere </a:t>
            </a:r>
            <a:r>
              <a:rPr lang="en-CA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storage technologies</a:t>
            </a:r>
            <a:endParaRPr lang="en-CA" altLang="zh-C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3066" y="2540148"/>
            <a:ext cx="3744416" cy="32898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091E58C-DA32-4C4C-97AF-1249750819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0945813" cy="10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8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2007" y="1787982"/>
            <a:ext cx="6901797" cy="2217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32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Physical prevention &amp; control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32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Biological prevention &amp; control</a:t>
            </a:r>
            <a:endParaRPr lang="en-CA" altLang="zh-CN" sz="3200" dirty="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32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Habitual</a:t>
            </a:r>
            <a:r>
              <a:rPr lang="en-CA" altLang="zh-CN" sz="32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 prevention &amp; control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8330" y="1054477"/>
            <a:ext cx="957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zh-C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Non-chemical </a:t>
            </a:r>
            <a:r>
              <a:rPr lang="en-CA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prevention technologies</a:t>
            </a:r>
            <a:endParaRPr lang="en-CA" altLang="zh-C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905" y="4179466"/>
            <a:ext cx="1943100" cy="2201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 descr="RIMG01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876" y="4296461"/>
            <a:ext cx="2025650" cy="2030412"/>
          </a:xfrm>
          <a:prstGeom prst="rect">
            <a:avLst/>
          </a:prstGeom>
          <a:solidFill>
            <a:srgbClr val="FFFFFF"/>
          </a:solidFill>
          <a:ln w="76200">
            <a:noFill/>
          </a:ln>
        </p:spPr>
      </p:pic>
      <p:pic>
        <p:nvPicPr>
          <p:cNvPr id="9" name="内容占位符 9" descr="F3SM_WNF3KQOHTS@NRLLY$7"/>
          <p:cNvPicPr>
            <a:picLocks noGrp="1"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6815" y="4336148"/>
            <a:ext cx="2022475" cy="19907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7091E58C-DA32-4C4C-97AF-1249750819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0945813" cy="10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6573" y="1026376"/>
            <a:ext cx="5226350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Intelligent </a:t>
            </a: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system for </a:t>
            </a: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silo output &amp; input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Online </a:t>
            </a:r>
            <a:r>
              <a:rPr lang="en-CA" altLang="zh-CN" sz="2800" dirty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automatic quantity </a:t>
            </a: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monitoring system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Multi-parameter automatic measuring system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CA" altLang="zh-CN" sz="28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rPr>
              <a:t>Intelligent ventilation &amp; cooling system</a:t>
            </a:r>
          </a:p>
          <a:p>
            <a:endParaRPr lang="zh-CN" alt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8330" y="188640"/>
            <a:ext cx="9577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CA" altLang="zh-CN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 information </a:t>
            </a:r>
            <a:r>
              <a:rPr lang="en-CA" altLang="zh-CN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technologies</a:t>
            </a:r>
            <a:endParaRPr lang="en-CA" altLang="zh-CN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组合 4"/>
          <p:cNvGrpSpPr>
            <a:grpSpLocks noChangeAspect="1"/>
          </p:cNvGrpSpPr>
          <p:nvPr/>
        </p:nvGrpSpPr>
        <p:grpSpPr>
          <a:xfrm>
            <a:off x="5832946" y="1556792"/>
            <a:ext cx="4392659" cy="4164012"/>
            <a:chOff x="0" y="1"/>
            <a:chExt cx="4392488" cy="4164620"/>
          </a:xfrm>
        </p:grpSpPr>
        <p:pic>
          <p:nvPicPr>
            <p:cNvPr id="12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"/>
              <a:ext cx="4392487" cy="2311919"/>
            </a:xfrm>
            <a:prstGeom prst="rect">
              <a:avLst/>
            </a:prstGeom>
            <a:solidFill>
              <a:srgbClr val="EDEDED"/>
            </a:solidFill>
            <a:ln w="38100" cap="flat" cmpd="sng">
              <a:solidFill>
                <a:schemeClr val="accent6"/>
              </a:solidFill>
              <a:prstDash val="dash"/>
              <a:bevel/>
              <a:headEnd type="none" w="med" len="med"/>
              <a:tailEnd type="none" w="med" len="med"/>
            </a:ln>
          </p:spPr>
        </p:pic>
        <p:pic>
          <p:nvPicPr>
            <p:cNvPr id="13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2726665"/>
              <a:ext cx="2226246" cy="1437956"/>
            </a:xfrm>
            <a:prstGeom prst="rect">
              <a:avLst/>
            </a:prstGeom>
            <a:solidFill>
              <a:srgbClr val="EDEDED"/>
            </a:solidFill>
            <a:ln w="38100" cap="flat" cmpd="sng">
              <a:solidFill>
                <a:schemeClr val="accent6"/>
              </a:solidFill>
              <a:prstDash val="dash"/>
              <a:bevel/>
              <a:headEnd type="none" w="med" len="med"/>
              <a:tailEnd type="none" w="med" len="med"/>
            </a:ln>
          </p:spPr>
        </p:pic>
        <p:pic>
          <p:nvPicPr>
            <p:cNvPr id="14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76264" y="2726665"/>
              <a:ext cx="2016223" cy="1437956"/>
            </a:xfrm>
            <a:prstGeom prst="rect">
              <a:avLst/>
            </a:prstGeom>
            <a:solidFill>
              <a:srgbClr val="EDEDED"/>
            </a:solidFill>
            <a:ln w="38100" cap="flat" cmpd="sng">
              <a:solidFill>
                <a:schemeClr val="accent6"/>
              </a:solidFill>
              <a:prstDash val="dash"/>
              <a:bevel/>
              <a:headEnd type="none" w="med" len="med"/>
              <a:tailEnd type="none" w="med" len="med"/>
            </a:ln>
          </p:spPr>
        </p:pic>
      </p:grpSp>
    </p:spTree>
    <p:extLst>
      <p:ext uri="{BB962C8B-B14F-4D97-AF65-F5344CB8AC3E}">
        <p14:creationId xmlns:p14="http://schemas.microsoft.com/office/powerpoint/2010/main" val="292983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0" y="192635"/>
            <a:ext cx="9073415" cy="956242"/>
            <a:chOff x="0" y="192635"/>
            <a:chExt cx="9073415" cy="956242"/>
          </a:xfrm>
        </p:grpSpPr>
        <p:sp>
          <p:nvSpPr>
            <p:cNvPr id="17" name="椭圆 16"/>
            <p:cNvSpPr/>
            <p:nvPr/>
          </p:nvSpPr>
          <p:spPr>
            <a:xfrm>
              <a:off x="1548470" y="192635"/>
              <a:ext cx="936104" cy="936104"/>
            </a:xfrm>
            <a:prstGeom prst="ellipse">
              <a:avLst/>
            </a:prstGeom>
            <a:solidFill>
              <a:sysClr val="window" lastClr="FFFFFF">
                <a:lumMod val="65000"/>
              </a:sysClr>
            </a:solidFill>
            <a:ln w="12700" cap="flat" cmpd="sng" algn="ctr">
              <a:noFill/>
              <a:prstDash val="solid"/>
              <a:miter lim="800000"/>
            </a:ln>
            <a:effectLst>
              <a:reflection blurRad="6350" stA="50000" endA="300" endPos="55500" dist="50800" dir="5400000" sy="-100000" algn="bl" rotWithShape="0"/>
            </a:effectLst>
          </p:spPr>
          <p:txBody>
            <a:bodyPr rtlCol="0" anchor="ctr"/>
            <a:lstStyle/>
            <a:p>
              <a:pPr algn="ctr">
                <a:defRPr/>
              </a:pPr>
              <a:r>
                <a:rPr lang="en-US" altLang="zh-CN" sz="5400" b="1" kern="0" dirty="0" smtClean="0">
                  <a:solidFill>
                    <a:sysClr val="window" lastClr="FFFFFF"/>
                  </a:solidFill>
                  <a:latin typeface="Arial Black" panose="020B0A04020102020204" pitchFamily="34" charset="0"/>
                </a:rPr>
                <a:t>2</a:t>
              </a:r>
              <a:endParaRPr lang="zh-CN" altLang="en-US" sz="5400" b="1" kern="0" dirty="0">
                <a:solidFill>
                  <a:sysClr val="window" lastClr="FFFFFF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8" name="TextBox 8"/>
            <p:cNvSpPr txBox="1"/>
            <p:nvPr/>
          </p:nvSpPr>
          <p:spPr>
            <a:xfrm>
              <a:off x="2880618" y="337521"/>
              <a:ext cx="61927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600" b="1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+mn-ea"/>
                </a:rPr>
                <a:t>Technological Innovation</a:t>
              </a:r>
              <a:endParaRPr lang="zh-CN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9" name="直接连接符 18"/>
            <p:cNvCxnSpPr/>
            <p:nvPr/>
          </p:nvCxnSpPr>
          <p:spPr>
            <a:xfrm>
              <a:off x="2552161" y="1054706"/>
              <a:ext cx="6408712" cy="0"/>
            </a:xfrm>
            <a:prstGeom prst="line">
              <a:avLst/>
            </a:prstGeom>
            <a:noFill/>
            <a:ln w="6350" cap="flat" cmpd="sng" algn="ctr">
              <a:solidFill>
                <a:srgbClr val="002060"/>
              </a:solidFill>
              <a:prstDash val="solid"/>
              <a:miter lim="800000"/>
            </a:ln>
            <a:effectLst/>
          </p:spPr>
        </p:cxnSp>
        <p:sp>
          <p:nvSpPr>
            <p:cNvPr id="20" name="矩形 19"/>
            <p:cNvSpPr/>
            <p:nvPr/>
          </p:nvSpPr>
          <p:spPr>
            <a:xfrm>
              <a:off x="0" y="258538"/>
              <a:ext cx="1412027" cy="890339"/>
            </a:xfrm>
            <a:prstGeom prst="rect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011180" y="1507718"/>
            <a:ext cx="6552728" cy="4337913"/>
            <a:chOff x="1728490" y="1364075"/>
            <a:chExt cx="6552728" cy="4337913"/>
          </a:xfrm>
        </p:grpSpPr>
        <p:sp>
          <p:nvSpPr>
            <p:cNvPr id="31" name="矩形 30"/>
            <p:cNvSpPr/>
            <p:nvPr/>
          </p:nvSpPr>
          <p:spPr>
            <a:xfrm>
              <a:off x="1728490" y="1364075"/>
              <a:ext cx="6552728" cy="4337913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62386" y="1508960"/>
              <a:ext cx="3071813" cy="209584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" name="图片 4"/>
            <p:cNvPicPr>
              <a:picLocks noChangeAspect="1"/>
            </p:cNvPicPr>
            <p:nvPr/>
          </p:nvPicPr>
          <p:blipFill>
            <a:blip r:embed="rId4"/>
            <a:srcRect b="25232"/>
            <a:stretch>
              <a:fillRect/>
            </a:stretch>
          </p:blipFill>
          <p:spPr>
            <a:xfrm>
              <a:off x="4921165" y="1518768"/>
              <a:ext cx="3225123" cy="202519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9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49352" y="3604807"/>
              <a:ext cx="3071813" cy="1962302"/>
            </a:xfrm>
            <a:prstGeom prst="rect">
              <a:avLst/>
            </a:prstGeom>
            <a:solidFill>
              <a:srgbClr val="EDEDED"/>
            </a:solidFill>
            <a:ln w="9525">
              <a:noFill/>
            </a:ln>
          </p:spPr>
        </p:pic>
        <p:pic>
          <p:nvPicPr>
            <p:cNvPr id="30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934198" y="3553767"/>
              <a:ext cx="3212089" cy="1985162"/>
            </a:xfrm>
            <a:prstGeom prst="rect">
              <a:avLst/>
            </a:prstGeom>
            <a:solidFill>
              <a:srgbClr val="EDEDED"/>
            </a:solidFill>
            <a:ln w="9525"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27479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792385" y="1340768"/>
            <a:ext cx="3024336" cy="4110488"/>
            <a:chOff x="864394" y="1374157"/>
            <a:chExt cx="3024336" cy="4110488"/>
          </a:xfrm>
        </p:grpSpPr>
        <p:pic>
          <p:nvPicPr>
            <p:cNvPr id="22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818" y="1494802"/>
              <a:ext cx="2759093" cy="181011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3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818" y="3456111"/>
              <a:ext cx="2759093" cy="18741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" name="矩形 2"/>
            <p:cNvSpPr/>
            <p:nvPr/>
          </p:nvSpPr>
          <p:spPr>
            <a:xfrm>
              <a:off x="864394" y="1374157"/>
              <a:ext cx="3024336" cy="4110488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717015" y="1340768"/>
            <a:ext cx="5472608" cy="4110488"/>
            <a:chOff x="5256882" y="1374157"/>
            <a:chExt cx="5472608" cy="4110488"/>
          </a:xfrm>
        </p:grpSpPr>
        <p:pic>
          <p:nvPicPr>
            <p:cNvPr id="25" name="图片 9" descr="说明: 臭氧机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24510" y="1494802"/>
              <a:ext cx="2634957" cy="1815827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图片 10" descr="说明: 配米控制柜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9850" y="1484784"/>
              <a:ext cx="2395624" cy="183586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7" name="图片 11" descr="说明: 配米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89850" y="3456114"/>
              <a:ext cx="2395624" cy="1878358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图片 12" descr="说明: 烘干系统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5837" y="3456112"/>
              <a:ext cx="2613631" cy="1874109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矩形 30"/>
            <p:cNvSpPr/>
            <p:nvPr/>
          </p:nvSpPr>
          <p:spPr>
            <a:xfrm>
              <a:off x="5256882" y="1374157"/>
              <a:ext cx="5472608" cy="4110488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文本框 21"/>
          <p:cNvSpPr/>
          <p:nvPr/>
        </p:nvSpPr>
        <p:spPr>
          <a:xfrm>
            <a:off x="-71710" y="5617938"/>
            <a:ext cx="486219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400" dirty="0" smtClean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S</a:t>
            </a:r>
            <a:r>
              <a:rPr lang="zh-CN" alt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imulation of 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filling </a:t>
            </a:r>
            <a:r>
              <a:rPr lang="en-US" altLang="zh-CN" sz="2400" dirty="0" smtClean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&amp; 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emptying</a:t>
            </a: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 operation in grain depots</a:t>
            </a:r>
          </a:p>
        </p:txBody>
      </p:sp>
      <p:sp>
        <p:nvSpPr>
          <p:cNvPr id="39" name="矩形 16"/>
          <p:cNvSpPr/>
          <p:nvPr/>
        </p:nvSpPr>
        <p:spPr>
          <a:xfrm>
            <a:off x="4422532" y="5617938"/>
            <a:ext cx="6061573" cy="830997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K</a:t>
            </a:r>
            <a:r>
              <a:rPr lang="zh-CN" altLang="en-US" sz="2400" dirty="0" smtClean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ey </a:t>
            </a: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production technology of </a:t>
            </a:r>
          </a:p>
          <a:p>
            <a:pPr algn="ctr">
              <a:lnSpc>
                <a:spcPct val="100000"/>
              </a:lnSpc>
            </a:pPr>
            <a:r>
              <a:rPr lang="zh-CN" altLang="en-US" sz="2400" dirty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special glutinous rice flour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7091E58C-DA32-4C4C-97AF-1249750819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00"/>
            <a:ext cx="10945813" cy="1025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文本框 21"/>
          <p:cNvSpPr/>
          <p:nvPr/>
        </p:nvSpPr>
        <p:spPr>
          <a:xfrm>
            <a:off x="87292" y="5298417"/>
            <a:ext cx="4177201" cy="1200329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New energy-efficient </a:t>
            </a:r>
            <a:r>
              <a:rPr lang="en-US" altLang="zh-CN" sz="2400" dirty="0" smtClean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&amp; </a:t>
            </a:r>
            <a:r>
              <a:rPr lang="en-US" altLang="zh-CN" sz="2400" dirty="0">
                <a:solidFill>
                  <a:srgbClr val="000000"/>
                </a:solidFill>
                <a:latin typeface="Arial" panose="020B0604020202020204" pitchFamily="34" charset="0"/>
                <a:ea typeface="仿宋" pitchFamily="1" charset="-122"/>
                <a:cs typeface="Arial" panose="020B0604020202020204" pitchFamily="34" charset="0"/>
                <a:sym typeface="仿宋" pitchFamily="1" charset="-122"/>
              </a:rPr>
              <a:t>environment-friendly variable temperature smart dryer</a:t>
            </a:r>
          </a:p>
        </p:txBody>
      </p:sp>
      <p:sp>
        <p:nvSpPr>
          <p:cNvPr id="39" name="矩形 16"/>
          <p:cNvSpPr/>
          <p:nvPr/>
        </p:nvSpPr>
        <p:spPr>
          <a:xfrm>
            <a:off x="4464794" y="5665318"/>
            <a:ext cx="6061573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400" dirty="0" smtClean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C</a:t>
            </a:r>
            <a:r>
              <a:rPr lang="zh-CN" altLang="en-US" sz="2400" dirty="0" smtClean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loud </a:t>
            </a:r>
            <a:r>
              <a:rPr lang="zh-CN" altLang="en-US" sz="2400" dirty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platform</a:t>
            </a:r>
            <a:r>
              <a:rPr lang="en-US" altLang="zh-CN" sz="2400" dirty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 </a:t>
            </a:r>
            <a:r>
              <a:rPr lang="en-US" altLang="zh-CN" sz="2400" dirty="0" smtClean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framework for </a:t>
            </a:r>
            <a:r>
              <a:rPr lang="en-US" altLang="zh-CN" sz="2400" dirty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g</a:t>
            </a:r>
            <a:r>
              <a:rPr lang="zh-CN" altLang="en-US" sz="2400" dirty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rain facilities</a:t>
            </a:r>
            <a:r>
              <a:rPr lang="zh-CN" altLang="en-US" sz="2400" dirty="0" smtClean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 </a:t>
            </a:r>
            <a:endParaRPr lang="zh-CN" altLang="en-US" sz="2400" dirty="0">
              <a:latin typeface="Arial Regular" panose="020B0604020202020204" charset="0"/>
              <a:ea typeface="仿宋" pitchFamily="1" charset="-122"/>
              <a:cs typeface="Arial Regular" panose="020B0604020202020204" charset="0"/>
              <a:sym typeface="仿宋" pitchFamily="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32346" y="548680"/>
            <a:ext cx="3223560" cy="4749737"/>
            <a:chOff x="792386" y="692696"/>
            <a:chExt cx="3223560" cy="4749737"/>
          </a:xfrm>
        </p:grpSpPr>
        <p:sp>
          <p:nvSpPr>
            <p:cNvPr id="3" name="矩形 2"/>
            <p:cNvSpPr/>
            <p:nvPr/>
          </p:nvSpPr>
          <p:spPr>
            <a:xfrm>
              <a:off x="792386" y="692696"/>
              <a:ext cx="3223560" cy="4749737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1" name="Picture 3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478" y="3068960"/>
              <a:ext cx="2984500" cy="2238375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4" name="Picture 33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1478" y="813122"/>
              <a:ext cx="2984500" cy="2255838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6" name="组合 5"/>
          <p:cNvGrpSpPr/>
          <p:nvPr/>
        </p:nvGrpSpPr>
        <p:grpSpPr>
          <a:xfrm>
            <a:off x="4464794" y="3457123"/>
            <a:ext cx="5945990" cy="2132117"/>
            <a:chOff x="4712811" y="3223177"/>
            <a:chExt cx="5945990" cy="2132117"/>
          </a:xfrm>
        </p:grpSpPr>
        <p:sp>
          <p:nvSpPr>
            <p:cNvPr id="31" name="矩形 30"/>
            <p:cNvSpPr/>
            <p:nvPr/>
          </p:nvSpPr>
          <p:spPr>
            <a:xfrm>
              <a:off x="4712811" y="3223177"/>
              <a:ext cx="5945990" cy="2132117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5644" y="3356992"/>
              <a:ext cx="2780991" cy="1811786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4" name="图片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0520" y="3401344"/>
              <a:ext cx="2869508" cy="1775782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7" name="组合 6"/>
          <p:cNvGrpSpPr/>
          <p:nvPr/>
        </p:nvGrpSpPr>
        <p:grpSpPr>
          <a:xfrm>
            <a:off x="4464794" y="548680"/>
            <a:ext cx="5945989" cy="2088232"/>
            <a:chOff x="4712811" y="260648"/>
            <a:chExt cx="5945989" cy="2088232"/>
          </a:xfrm>
        </p:grpSpPr>
        <p:pic>
          <p:nvPicPr>
            <p:cNvPr id="29" name="Picture 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91923" y="381074"/>
              <a:ext cx="3233601" cy="18274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0" name="Picture 2"/>
            <p:cNvPicPr>
              <a:picLocks noChangeAspect="1"/>
            </p:cNvPicPr>
            <p:nvPr/>
          </p:nvPicPr>
          <p:blipFill>
            <a:blip r:embed="rId8"/>
            <a:srcRect l="31477" r="32346" b="45628"/>
            <a:stretch>
              <a:fillRect/>
            </a:stretch>
          </p:blipFill>
          <p:spPr>
            <a:xfrm>
              <a:off x="4875644" y="410602"/>
              <a:ext cx="2253446" cy="1811746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5" name="矩形 34"/>
            <p:cNvSpPr/>
            <p:nvPr/>
          </p:nvSpPr>
          <p:spPr>
            <a:xfrm>
              <a:off x="4712811" y="260648"/>
              <a:ext cx="5945989" cy="2088232"/>
            </a:xfrm>
            <a:prstGeom prst="rect">
              <a:avLst/>
            </a:prstGeom>
            <a:noFill/>
            <a:ln w="38100">
              <a:solidFill>
                <a:schemeClr val="accent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6" name="矩形 16"/>
          <p:cNvSpPr/>
          <p:nvPr/>
        </p:nvSpPr>
        <p:spPr>
          <a:xfrm>
            <a:off x="4045646" y="2688547"/>
            <a:ext cx="6784283" cy="461665"/>
          </a:xfrm>
          <a:prstGeom prst="rect">
            <a:avLst/>
          </a:prstGeom>
          <a:noFill/>
          <a:ln w="12700">
            <a:noFill/>
          </a:ln>
        </p:spPr>
        <p:txBody>
          <a:bodyPr wrap="square" anchor="t" anchorCtr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altLang="zh-CN" sz="2400" dirty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Grain</a:t>
            </a:r>
            <a:r>
              <a:rPr lang="zh-CN" altLang="en-US" sz="2400" dirty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 quality </a:t>
            </a:r>
            <a:r>
              <a:rPr lang="en-US" altLang="zh-CN" sz="2400" dirty="0" smtClean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&amp;</a:t>
            </a:r>
            <a:r>
              <a:rPr lang="zh-CN" altLang="en-US" sz="2400" dirty="0" smtClean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 </a:t>
            </a:r>
            <a:r>
              <a:rPr lang="zh-CN" altLang="en-US" sz="2400" dirty="0">
                <a:latin typeface="Arial Regular" panose="020B0604020202020204" charset="0"/>
                <a:ea typeface="仿宋" pitchFamily="1" charset="-122"/>
                <a:cs typeface="Arial Regular" panose="020B0604020202020204" charset="0"/>
                <a:sym typeface="仿宋" pitchFamily="1" charset="-122"/>
              </a:rPr>
              <a:t>quantity information data system</a:t>
            </a:r>
          </a:p>
        </p:txBody>
      </p:sp>
    </p:spTree>
    <p:extLst>
      <p:ext uri="{BB962C8B-B14F-4D97-AF65-F5344CB8AC3E}">
        <p14:creationId xmlns:p14="http://schemas.microsoft.com/office/powerpoint/2010/main" val="75128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fp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wfp" id="{716A29D3-FDE1-4482-A1E1-1D58FA499869}" vid="{280BCC64-3E80-4067-AF2E-D5471C813171}"/>
    </a:ext>
  </a:extLst>
</a:theme>
</file>

<file path=ppt/theme/theme2.xml><?xml version="1.0" encoding="utf-8"?>
<a:theme xmlns:a="http://schemas.openxmlformats.org/drawingml/2006/main" name="11_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loud School PPT template">
  <a:themeElements>
    <a:clrScheme name="自定义 98">
      <a:dk1>
        <a:sysClr val="windowText" lastClr="000000"/>
      </a:dk1>
      <a:lt1>
        <a:sysClr val="window" lastClr="FFFFFF"/>
      </a:lt1>
      <a:dk2>
        <a:srgbClr val="212745"/>
      </a:dk2>
      <a:lt2>
        <a:srgbClr val="7F7F7F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56C7AA"/>
      </a:hlink>
      <a:folHlink>
        <a:srgbClr val="59A8D1"/>
      </a:folHlink>
    </a:clrScheme>
    <a:fontScheme name="自定义 8">
      <a:majorFont>
        <a:latin typeface="ITC Avant Garde Std Md"/>
        <a:ea typeface="方正兰亭黑简体"/>
        <a:cs typeface=""/>
      </a:majorFont>
      <a:minorFont>
        <a:latin typeface="ITC Avant Garde Std XLt"/>
        <a:ea typeface="方正兰亭黑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Cloud School PPT ( CPP )" id="{5DED96F9-8E1C-4CB6-8E64-9CBF7CF76EE1}" vid="{81FCE339-F1DE-41BB-A987-0E6888D1C1C6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214</Words>
  <Application>Microsoft Office PowerPoint</Application>
  <PresentationFormat>自定义</PresentationFormat>
  <Paragraphs>56</Paragraphs>
  <Slides>10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8" baseType="lpstr">
      <vt:lpstr>Arial Regular</vt:lpstr>
      <vt:lpstr>Arial Unicode MS</vt:lpstr>
      <vt:lpstr>ITC Avant Garde Std Md</vt:lpstr>
      <vt:lpstr>ITC Avant Garde Std XLt</vt:lpstr>
      <vt:lpstr>Open Sans</vt:lpstr>
      <vt:lpstr>仿宋</vt:lpstr>
      <vt:lpstr>宋体</vt:lpstr>
      <vt:lpstr>微软雅黑</vt:lpstr>
      <vt:lpstr>方正兰亭黑简体</vt:lpstr>
      <vt:lpstr>方正正准黑简体</vt:lpstr>
      <vt:lpstr>Arial</vt:lpstr>
      <vt:lpstr>Arial Black</vt:lpstr>
      <vt:lpstr>Calibri</vt:lpstr>
      <vt:lpstr>Verdana</vt:lpstr>
      <vt:lpstr>Wingdings</vt:lpstr>
      <vt:lpstr>wfp</vt:lpstr>
      <vt:lpstr>11_默认设计模板</vt:lpstr>
      <vt:lpstr>Cloud School PPT template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xinyang</cp:lastModifiedBy>
  <cp:revision>276</cp:revision>
  <dcterms:created xsi:type="dcterms:W3CDTF">2019-09-15T12:31:00Z</dcterms:created>
  <dcterms:modified xsi:type="dcterms:W3CDTF">2022-12-20T08:04:20Z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C4564FCB5E0541469A4BDC412C19F038</vt:lpwstr>
  </property>
  <property fmtid="{D5CDD505-2E9C-101B-9397-08002B2CF9AE}" pid="3" name="KSOProductBuildVer">
    <vt:lpwstr>2052-11.1.0.10463</vt:lpwstr>
  </property>
</Properties>
</file>