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464" r:id="rId2"/>
    <p:sldId id="465" r:id="rId3"/>
    <p:sldId id="466" r:id="rId4"/>
    <p:sldId id="467" r:id="rId5"/>
    <p:sldId id="427" r:id="rId6"/>
    <p:sldId id="429" r:id="rId7"/>
    <p:sldId id="486" r:id="rId8"/>
    <p:sldId id="430" r:id="rId9"/>
    <p:sldId id="432" r:id="rId10"/>
    <p:sldId id="431" r:id="rId11"/>
    <p:sldId id="452" r:id="rId12"/>
    <p:sldId id="437" r:id="rId13"/>
    <p:sldId id="436" r:id="rId14"/>
    <p:sldId id="257" r:id="rId15"/>
    <p:sldId id="441" r:id="rId16"/>
    <p:sldId id="444" r:id="rId17"/>
    <p:sldId id="442" r:id="rId18"/>
    <p:sldId id="446" r:id="rId19"/>
    <p:sldId id="447" r:id="rId20"/>
    <p:sldId id="448" r:id="rId21"/>
    <p:sldId id="450" r:id="rId22"/>
    <p:sldId id="449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>
          <p15:clr>
            <a:srgbClr val="A4A3A4"/>
          </p15:clr>
        </p15:guide>
        <p15:guide id="2" pos="449">
          <p15:clr>
            <a:srgbClr val="A4A3A4"/>
          </p15:clr>
        </p15:guide>
        <p15:guide id="3" pos="4889">
          <p15:clr>
            <a:srgbClr val="A4A3A4"/>
          </p15:clr>
        </p15:guide>
        <p15:guide id="4" pos="3840">
          <p15:clr>
            <a:srgbClr val="A4A3A4"/>
          </p15:clr>
        </p15:guide>
        <p15:guide id="5" orient="horz" pos="2419">
          <p15:clr>
            <a:srgbClr val="A4A3A4"/>
          </p15:clr>
        </p15:guide>
        <p15:guide id="6" pos="310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como RE" initials="GR" lastIdx="3" clrIdx="0"/>
  <p:cmAuthor id="2" name="M. Waid" initials="M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CB4E"/>
    <a:srgbClr val="00A1E9"/>
    <a:srgbClr val="36B5BB"/>
    <a:srgbClr val="1500FF"/>
    <a:srgbClr val="007DBC"/>
    <a:srgbClr val="00B485"/>
    <a:srgbClr val="F47847"/>
    <a:srgbClr val="2C7847"/>
    <a:srgbClr val="982B56"/>
    <a:srgbClr val="1A4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8" autoAdjust="0"/>
    <p:restoredTop sz="93349" autoAdjust="0"/>
  </p:normalViewPr>
  <p:slideViewPr>
    <p:cSldViewPr snapToGrid="0" showGuides="1">
      <p:cViewPr varScale="1">
        <p:scale>
          <a:sx n="105" d="100"/>
          <a:sy n="105" d="100"/>
        </p:scale>
        <p:origin x="696" y="192"/>
      </p:cViewPr>
      <p:guideLst>
        <p:guide orient="horz" pos="1752"/>
        <p:guide pos="449"/>
        <p:guide pos="4889"/>
        <p:guide pos="3840"/>
        <p:guide orient="horz" pos="2419"/>
        <p:guide pos="31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1" i="0" u="none" strike="noStrike" kern="1200" spc="0" baseline="0">
                <a:ln>
                  <a:noFill/>
                </a:ln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楷体_GB2312" panose="02010609030101010101" charset="-122"/>
              </a:defRPr>
            </a:pP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  <a:sym typeface="楷体_GB2312" panose="02010609030101010101" charset="-122"/>
              </a:rPr>
              <a:t>2015-2021</a:t>
            </a:r>
            <a:r>
              <a:rPr 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  <a:sym typeface="楷体_GB2312" panose="02010609030101010101" charset="-122"/>
              </a:rPr>
              <a:t>线上线下累计销售额（亿元）</a:t>
            </a:r>
            <a:b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  <a:sym typeface="楷体_GB2312" panose="02010609030101010101" charset="-122"/>
              </a:rPr>
            </a:br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  <a:sym typeface="楷体_GB2312" panose="02010609030101010101" charset="-122"/>
              </a:rPr>
              <a:t>Cumulative</a:t>
            </a:r>
            <a:r>
              <a:rPr lang="zh-CN" altLang="en-US" sz="1200" b="1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  <a:sym typeface="楷体_GB2312" panose="02010609030101010101" charset="-122"/>
              </a:rPr>
              <a:t> </a:t>
            </a:r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  <a:sym typeface="楷体_GB2312" panose="02010609030101010101" charset="-122"/>
              </a:rPr>
              <a:t>sales</a:t>
            </a:r>
            <a:r>
              <a:rPr lang="en-US" altLang="zh-CN" sz="1200" b="1" baseline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  <a:sym typeface="楷体_GB2312" panose="02010609030101010101" charset="-122"/>
              </a:rPr>
              <a:t> revenue from online and offline in 2015-2021 (Unit: 100 million RMB)</a:t>
            </a:r>
            <a:endParaRPr lang="zh-CN" sz="1200" b="1" dirty="0">
              <a:solidFill>
                <a:schemeClr val="tx1"/>
              </a:solidFill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  <a:sym typeface="楷体_GB2312" panose="02010609030101010101" charset="-122"/>
            </a:endParaRPr>
          </a:p>
        </c:rich>
      </c:tx>
      <c:layout>
        <c:manualLayout>
          <c:xMode val="edge"/>
          <c:yMode val="edge"/>
          <c:x val="0.119909242113967"/>
          <c:y val="1.1140678772933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860" b="1" i="0" u="none" strike="noStrike" kern="1200" spc="0" baseline="0">
              <a:ln>
                <a:noFill/>
              </a:ln>
              <a:solidFill>
                <a:schemeClr val="tx1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楷体_GB2312" panose="02010609030101010101" charset="-122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08200733167834"/>
          <c:y val="0.14856892526367499"/>
          <c:w val="0.85320046349942102"/>
          <c:h val="0.738694256154120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线上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48881771759858E-2"/>
                  <c:y val="4.39400157166799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E0B-474C-B31C-E67015CBF9F7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1195" b="0" i="0" u="none" strike="noStrike" kern="1200" baseline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b="0">
                        <a:solidFill>
                          <a:schemeClr val="tx1"/>
                        </a:solidFill>
                      </a:rPr>
                      <a:t>45.27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zh-CN" sz="1195" b="0" i="0" u="none" strike="noStrike" kern="1200" baseline="0">
                      <a:ln>
                        <a:noFill/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E0B-474C-B31C-E67015CBF9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195" b="0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2014年</c:v>
                </c:pt>
                <c:pt idx="1">
                  <c:v>2015年</c:v>
                </c:pt>
                <c:pt idx="2">
                  <c:v>2016年</c:v>
                </c:pt>
                <c:pt idx="3">
                  <c:v>2017年</c:v>
                </c:pt>
                <c:pt idx="4">
                  <c:v>2018年</c:v>
                </c:pt>
                <c:pt idx="5">
                  <c:v>2019年</c:v>
                </c:pt>
                <c:pt idx="6">
                  <c:v>2020年</c:v>
                </c:pt>
                <c:pt idx="7">
                  <c:v>2021年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7.71</c:v>
                </c:pt>
                <c:pt idx="1">
                  <c:v>26.54</c:v>
                </c:pt>
                <c:pt idx="2">
                  <c:v>30.34</c:v>
                </c:pt>
                <c:pt idx="3">
                  <c:v>32.409999999999997</c:v>
                </c:pt>
                <c:pt idx="4">
                  <c:v>40.299999999999997</c:v>
                </c:pt>
                <c:pt idx="5">
                  <c:v>43.23</c:v>
                </c:pt>
                <c:pt idx="6">
                  <c:v>45.27</c:v>
                </c:pt>
                <c:pt idx="7">
                  <c:v>52.1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0B-474C-B31C-E67015CBF9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累计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701070107010701E-2"/>
                  <c:y val="-3.36927223719677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0B-474C-B31C-E67015CBF9F7}"/>
                </c:ext>
              </c:extLst>
            </c:dLbl>
            <c:dLbl>
              <c:idx val="6"/>
              <c:layout>
                <c:manualLayout>
                  <c:x val="3.5921205098493601E-3"/>
                  <c:y val="1.201613347023709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1195" b="0" i="0" u="none" strike="noStrike" kern="1200" baseline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b="0">
                        <a:solidFill>
                          <a:schemeClr val="tx1"/>
                        </a:solidFill>
                      </a:rPr>
                      <a:t>277.9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zh-CN" sz="1195" b="0" i="0" u="none" strike="noStrike" kern="1200" baseline="0">
                      <a:ln>
                        <a:noFill/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811123986095"/>
                      <c:h val="5.708169818052089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EE0B-474C-B31C-E67015CBF9F7}"/>
                </c:ext>
              </c:extLst>
            </c:dLbl>
            <c:dLbl>
              <c:idx val="7"/>
              <c:layout>
                <c:manualLayout>
                  <c:x val="0"/>
                  <c:y val="3.56788899900892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0B-474C-B31C-E67015CBF9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195" b="0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Sheet1!$A$2:$A$9</c:f>
              <c:strCache>
                <c:ptCount val="8"/>
                <c:pt idx="0">
                  <c:v>2014年</c:v>
                </c:pt>
                <c:pt idx="1">
                  <c:v>2015年</c:v>
                </c:pt>
                <c:pt idx="2">
                  <c:v>2016年</c:v>
                </c:pt>
                <c:pt idx="3">
                  <c:v>2017年</c:v>
                </c:pt>
                <c:pt idx="4">
                  <c:v>2018年</c:v>
                </c:pt>
                <c:pt idx="5">
                  <c:v>2019年</c:v>
                </c:pt>
                <c:pt idx="6">
                  <c:v>2020年</c:v>
                </c:pt>
                <c:pt idx="7">
                  <c:v>2021年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7.71</c:v>
                </c:pt>
                <c:pt idx="1">
                  <c:v>34.25</c:v>
                </c:pt>
                <c:pt idx="2">
                  <c:v>64.59</c:v>
                </c:pt>
                <c:pt idx="3">
                  <c:v>97</c:v>
                </c:pt>
                <c:pt idx="4">
                  <c:v>137.30000000000001</c:v>
                </c:pt>
                <c:pt idx="5">
                  <c:v>180.53</c:v>
                </c:pt>
                <c:pt idx="6">
                  <c:v>225.8</c:v>
                </c:pt>
                <c:pt idx="7">
                  <c:v>277.89999999999998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E0B-474C-B31C-E67015CBF9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0625536"/>
        <c:axId val="240626688"/>
      </c:barChart>
      <c:catAx>
        <c:axId val="24062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40626688"/>
        <c:crosses val="autoZero"/>
        <c:auto val="1"/>
        <c:lblAlgn val="ctr"/>
        <c:lblOffset val="100"/>
        <c:noMultiLvlLbl val="0"/>
      </c:catAx>
      <c:valAx>
        <c:axId val="240626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1" i="0" u="none" strike="noStrike" kern="1200" baseline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40625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lang="zh-CN">
          <a:ln>
            <a:noFill/>
          </a:ln>
          <a:solidFill>
            <a:schemeClr val="bg1"/>
          </a:solidFill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3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9C1A87-648F-4FA3-8298-F7FF69248063}" type="doc">
      <dgm:prSet loTypeId="urn:microsoft.com/office/officeart/2005/8/layout/hProcess9#5" loCatId="process" qsTypeId="urn:microsoft.com/office/officeart/2005/8/quickstyle/simple1#37" qsCatId="simple" csTypeId="urn:microsoft.com/office/officeart/2005/8/colors/accent1_2#37" csCatId="accent1" phldr="0"/>
      <dgm:spPr/>
    </dgm:pt>
    <dgm:pt modelId="{220DFBB3-6A2B-48E2-96FE-229E7135E226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>
              <a:sym typeface="+mn-ea"/>
            </a:rPr>
            <a:t>国内直营店</a:t>
          </a:r>
          <a:r>
            <a:rPr lang="en-US" altLang="zh-CN" b="1">
              <a:sym typeface="+mn-ea"/>
            </a:rPr>
            <a:t>31</a:t>
          </a:r>
          <a:r>
            <a:rPr lang="zh-CN" altLang="en-US" b="1">
              <a:sym typeface="+mn-ea"/>
            </a:rPr>
            <a:t>家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b="1">
              <a:latin typeface="Times New Roman" panose="02020603050405020304" charset="0"/>
              <a:cs typeface="Times New Roman" panose="02020603050405020304" charset="0"/>
              <a:sym typeface="+mn-ea"/>
            </a:rPr>
            <a:t>31 </a:t>
          </a:r>
          <a:r>
            <a:rPr lang="zh-CN" altLang="en-US" b="1">
              <a:latin typeface="Times New Roman" panose="02020603050405020304" charset="0"/>
              <a:cs typeface="Times New Roman" panose="02020603050405020304" charset="0"/>
              <a:sym typeface="+mn-ea"/>
            </a:rPr>
            <a:t>direct-sale store</a:t>
          </a:r>
          <a:r>
            <a:rPr lang="en-US" altLang="zh-CN" b="1">
              <a:latin typeface="Times New Roman" panose="02020603050405020304" charset="0"/>
              <a:cs typeface="Times New Roman" panose="02020603050405020304" charset="0"/>
              <a:sym typeface="+mn-ea"/>
            </a:rPr>
            <a:t>s</a:t>
          </a:r>
          <a:r>
            <a:rPr lang="zh-CN" altLang="en-US" b="1">
              <a:latin typeface="Times New Roman" panose="02020603050405020304" charset="0"/>
              <a:cs typeface="Times New Roman" panose="02020603050405020304" charset="0"/>
              <a:sym typeface="+mn-ea"/>
            </a:rPr>
            <a:t> in China</a:t>
          </a:r>
          <a:endParaRPr lang="zh-CN" altLang="en-US"/>
        </a:p>
      </dgm:t>
    </dgm:pt>
    <dgm:pt modelId="{6799A159-375E-48BE-AABD-9A2FE821DAF2}" type="parTrans" cxnId="{96A6199D-9C06-4560-AFCC-8E44AF4014D3}">
      <dgm:prSet/>
      <dgm:spPr/>
    </dgm:pt>
    <dgm:pt modelId="{3E8FE182-047D-4DBF-B997-A26D7EF167CE}" type="sibTrans" cxnId="{96A6199D-9C06-4560-AFCC-8E44AF4014D3}">
      <dgm:prSet/>
      <dgm:spPr/>
    </dgm:pt>
    <dgm:pt modelId="{2BAA06EE-C86F-49AF-99BB-79BA0A7024A5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>
              <a:sym typeface="+mn-ea"/>
            </a:rPr>
            <a:t>跨境电商企业</a:t>
          </a:r>
          <a:r>
            <a:rPr lang="en-US" altLang="zh-CN" b="1">
              <a:sym typeface="+mn-ea"/>
            </a:rPr>
            <a:t>15</a:t>
          </a:r>
          <a:r>
            <a:rPr lang="zh-CN" altLang="en-US" b="1">
              <a:sym typeface="+mn-ea"/>
            </a:rPr>
            <a:t>家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>
              <a:latin typeface="Times New Roman" panose="02020603050405020304" charset="0"/>
              <a:cs typeface="Times New Roman" panose="02020603050405020304" charset="0"/>
              <a:sym typeface="+mn-ea"/>
            </a:rPr>
            <a:t>15 cross-border e-commerce enterprises</a:t>
          </a:r>
          <a:endParaRPr lang="zh-CN" altLang="en-US"/>
        </a:p>
      </dgm:t>
    </dgm:pt>
    <dgm:pt modelId="{A5CFD625-30CE-461F-8B81-D06F77FA42EF}" type="parTrans" cxnId="{0E9469FC-1AA9-40AA-8762-66A237028FCF}">
      <dgm:prSet/>
      <dgm:spPr/>
    </dgm:pt>
    <dgm:pt modelId="{C409FDE6-5B12-4918-B71D-6D01D512B111}" type="sibTrans" cxnId="{0E9469FC-1AA9-40AA-8762-66A237028FCF}">
      <dgm:prSet/>
      <dgm:spPr/>
    </dgm:pt>
    <dgm:pt modelId="{F3610FD5-CB40-4155-A302-E1ED46CA7965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>
              <a:sym typeface="+mn-ea"/>
            </a:rPr>
            <a:t>出口</a:t>
          </a:r>
          <a:r>
            <a:rPr lang="en-US" altLang="zh-CN" b="1">
              <a:sym typeface="+mn-ea"/>
            </a:rPr>
            <a:t>20</a:t>
          </a:r>
          <a:r>
            <a:rPr lang="zh-CN" altLang="en-US" b="1">
              <a:sym typeface="+mn-ea"/>
            </a:rPr>
            <a:t>个国家和地区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>
              <a:latin typeface="Times New Roman" panose="02020603050405020304" charset="0"/>
              <a:cs typeface="Times New Roman" panose="02020603050405020304" charset="0"/>
              <a:sym typeface="+mn-ea"/>
            </a:rPr>
            <a:t>Export to 20 countries and regions</a:t>
          </a:r>
          <a:endParaRPr lang="zh-CN" altLang="en-US"/>
        </a:p>
      </dgm:t>
    </dgm:pt>
    <dgm:pt modelId="{5412155B-9E11-4BF1-82F9-EADF6AFF0F60}" type="parTrans" cxnId="{F638B71F-C306-423C-8BEC-64E137FE43AA}">
      <dgm:prSet/>
      <dgm:spPr/>
    </dgm:pt>
    <dgm:pt modelId="{0E659347-3E53-4D9E-9630-9B59FF0356FD}" type="sibTrans" cxnId="{F638B71F-C306-423C-8BEC-64E137FE43AA}">
      <dgm:prSet/>
      <dgm:spPr/>
    </dgm:pt>
    <dgm:pt modelId="{FF5EBCE2-33A1-4410-8CCE-241621ACBF4A}" type="pres">
      <dgm:prSet presAssocID="{0F9C1A87-648F-4FA3-8298-F7FF69248063}" presName="CompostProcess" presStyleCnt="0">
        <dgm:presLayoutVars>
          <dgm:dir/>
          <dgm:resizeHandles val="exact"/>
        </dgm:presLayoutVars>
      </dgm:prSet>
      <dgm:spPr/>
    </dgm:pt>
    <dgm:pt modelId="{5C766BF9-8E89-4CF9-B19C-78006AB9D0FF}" type="pres">
      <dgm:prSet presAssocID="{0F9C1A87-648F-4FA3-8298-F7FF69248063}" presName="arrow" presStyleLbl="bgShp" presStyleIdx="0" presStyleCnt="1"/>
      <dgm:spPr/>
    </dgm:pt>
    <dgm:pt modelId="{44C3D485-6283-4E5E-8A42-8B1B6385595E}" type="pres">
      <dgm:prSet presAssocID="{0F9C1A87-648F-4FA3-8298-F7FF69248063}" presName="linearProcess" presStyleCnt="0"/>
      <dgm:spPr/>
    </dgm:pt>
    <dgm:pt modelId="{88977C2E-9DA8-43F7-869A-FA4A7946B9D0}" type="pres">
      <dgm:prSet presAssocID="{220DFBB3-6A2B-48E2-96FE-229E7135E226}" presName="textNode" presStyleLbl="node1" presStyleIdx="0" presStyleCnt="3">
        <dgm:presLayoutVars>
          <dgm:bulletEnabled val="1"/>
        </dgm:presLayoutVars>
      </dgm:prSet>
      <dgm:spPr/>
    </dgm:pt>
    <dgm:pt modelId="{409696F9-775D-4DF9-8C31-B566981A86A8}" type="pres">
      <dgm:prSet presAssocID="{3E8FE182-047D-4DBF-B997-A26D7EF167CE}" presName="sibTrans" presStyleCnt="0"/>
      <dgm:spPr/>
    </dgm:pt>
    <dgm:pt modelId="{B0141BFD-552C-43F6-9DD9-B107954BE5A0}" type="pres">
      <dgm:prSet presAssocID="{2BAA06EE-C86F-49AF-99BB-79BA0A7024A5}" presName="textNode" presStyleLbl="node1" presStyleIdx="1" presStyleCnt="3">
        <dgm:presLayoutVars>
          <dgm:bulletEnabled val="1"/>
        </dgm:presLayoutVars>
      </dgm:prSet>
      <dgm:spPr/>
    </dgm:pt>
    <dgm:pt modelId="{1B3EEB7B-99F3-4351-A080-D5700D4E3F26}" type="pres">
      <dgm:prSet presAssocID="{C409FDE6-5B12-4918-B71D-6D01D512B111}" presName="sibTrans" presStyleCnt="0"/>
      <dgm:spPr/>
    </dgm:pt>
    <dgm:pt modelId="{42404743-5237-4B72-A3D1-12E21DAAED91}" type="pres">
      <dgm:prSet presAssocID="{F3610FD5-CB40-4155-A302-E1ED46CA796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F638B71F-C306-423C-8BEC-64E137FE43AA}" srcId="{0F9C1A87-648F-4FA3-8298-F7FF69248063}" destId="{F3610FD5-CB40-4155-A302-E1ED46CA7965}" srcOrd="2" destOrd="0" parTransId="{5412155B-9E11-4BF1-82F9-EADF6AFF0F60}" sibTransId="{0E659347-3E53-4D9E-9630-9B59FF0356FD}"/>
    <dgm:cxn modelId="{65D10B31-8A22-4F32-ABA6-B1082193B231}" type="presOf" srcId="{F3610FD5-CB40-4155-A302-E1ED46CA7965}" destId="{42404743-5237-4B72-A3D1-12E21DAAED91}" srcOrd="0" destOrd="0" presId="urn:microsoft.com/office/officeart/2005/8/layout/hProcess9#5"/>
    <dgm:cxn modelId="{9511F976-A1B9-4B14-B4F5-2DA4BBA00E29}" type="presOf" srcId="{220DFBB3-6A2B-48E2-96FE-229E7135E226}" destId="{88977C2E-9DA8-43F7-869A-FA4A7946B9D0}" srcOrd="0" destOrd="0" presId="urn:microsoft.com/office/officeart/2005/8/layout/hProcess9#5"/>
    <dgm:cxn modelId="{96A6199D-9C06-4560-AFCC-8E44AF4014D3}" srcId="{0F9C1A87-648F-4FA3-8298-F7FF69248063}" destId="{220DFBB3-6A2B-48E2-96FE-229E7135E226}" srcOrd="0" destOrd="0" parTransId="{6799A159-375E-48BE-AABD-9A2FE821DAF2}" sibTransId="{3E8FE182-047D-4DBF-B997-A26D7EF167CE}"/>
    <dgm:cxn modelId="{3312A1DD-5AB1-409D-A954-761C712A08EC}" type="presOf" srcId="{0F9C1A87-648F-4FA3-8298-F7FF69248063}" destId="{FF5EBCE2-33A1-4410-8CCE-241621ACBF4A}" srcOrd="0" destOrd="0" presId="urn:microsoft.com/office/officeart/2005/8/layout/hProcess9#5"/>
    <dgm:cxn modelId="{909498ED-29DC-4EB9-B9A0-B17D833FA619}" type="presOf" srcId="{2BAA06EE-C86F-49AF-99BB-79BA0A7024A5}" destId="{B0141BFD-552C-43F6-9DD9-B107954BE5A0}" srcOrd="0" destOrd="0" presId="urn:microsoft.com/office/officeart/2005/8/layout/hProcess9#5"/>
    <dgm:cxn modelId="{0E9469FC-1AA9-40AA-8762-66A237028FCF}" srcId="{0F9C1A87-648F-4FA3-8298-F7FF69248063}" destId="{2BAA06EE-C86F-49AF-99BB-79BA0A7024A5}" srcOrd="1" destOrd="0" parTransId="{A5CFD625-30CE-461F-8B81-D06F77FA42EF}" sibTransId="{C409FDE6-5B12-4918-B71D-6D01D512B111}"/>
    <dgm:cxn modelId="{E0DC7E10-1B08-4E03-B3F1-9D1121CD2CB7}" type="presParOf" srcId="{FF5EBCE2-33A1-4410-8CCE-241621ACBF4A}" destId="{5C766BF9-8E89-4CF9-B19C-78006AB9D0FF}" srcOrd="0" destOrd="0" presId="urn:microsoft.com/office/officeart/2005/8/layout/hProcess9#5"/>
    <dgm:cxn modelId="{5238A252-2A24-4006-A3B3-75A1FFEE2772}" type="presParOf" srcId="{FF5EBCE2-33A1-4410-8CCE-241621ACBF4A}" destId="{44C3D485-6283-4E5E-8A42-8B1B6385595E}" srcOrd="1" destOrd="0" presId="urn:microsoft.com/office/officeart/2005/8/layout/hProcess9#5"/>
    <dgm:cxn modelId="{CF0095C2-BB9F-44C1-BF0E-FCF3A58B5306}" type="presParOf" srcId="{44C3D485-6283-4E5E-8A42-8B1B6385595E}" destId="{88977C2E-9DA8-43F7-869A-FA4A7946B9D0}" srcOrd="0" destOrd="0" presId="urn:microsoft.com/office/officeart/2005/8/layout/hProcess9#5"/>
    <dgm:cxn modelId="{B00EFC84-E443-4F0B-BF43-A38BC64090AF}" type="presParOf" srcId="{44C3D485-6283-4E5E-8A42-8B1B6385595E}" destId="{409696F9-775D-4DF9-8C31-B566981A86A8}" srcOrd="1" destOrd="0" presId="urn:microsoft.com/office/officeart/2005/8/layout/hProcess9#5"/>
    <dgm:cxn modelId="{E0356B34-D56E-41B4-B29B-D418742F5794}" type="presParOf" srcId="{44C3D485-6283-4E5E-8A42-8B1B6385595E}" destId="{B0141BFD-552C-43F6-9DD9-B107954BE5A0}" srcOrd="2" destOrd="0" presId="urn:microsoft.com/office/officeart/2005/8/layout/hProcess9#5"/>
    <dgm:cxn modelId="{B3DBE5C1-A4A0-4ABF-8FC8-B805A81C8198}" type="presParOf" srcId="{44C3D485-6283-4E5E-8A42-8B1B6385595E}" destId="{1B3EEB7B-99F3-4351-A080-D5700D4E3F26}" srcOrd="3" destOrd="0" presId="urn:microsoft.com/office/officeart/2005/8/layout/hProcess9#5"/>
    <dgm:cxn modelId="{ECB9250D-49AC-460B-A546-225219BC2BD4}" type="presParOf" srcId="{44C3D485-6283-4E5E-8A42-8B1B6385595E}" destId="{42404743-5237-4B72-A3D1-12E21DAAED91}" srcOrd="4" destOrd="0" presId="urn:microsoft.com/office/officeart/2005/8/layout/hProcess9#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3DDEC3-4410-4A7B-A08D-B4E398522276}" type="doc">
      <dgm:prSet loTypeId="urn:microsoft.com/office/officeart/2005/8/layout/hierarchy3#5" loCatId="hierarchy" qsTypeId="urn:microsoft.com/office/officeart/2005/8/quickstyle/simple1#38" qsCatId="simple" csTypeId="urn:microsoft.com/office/officeart/2005/8/colors/accent1_2#38" csCatId="accent1" phldr="0"/>
      <dgm:spPr/>
      <dgm:t>
        <a:bodyPr/>
        <a:lstStyle/>
        <a:p>
          <a:endParaRPr lang="zh-CN" altLang="en-US"/>
        </a:p>
      </dgm:t>
    </dgm:pt>
    <dgm:pt modelId="{F970B406-3137-445F-A047-960BE6F8F548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900"/>
            <a:t>三大提升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>
              <a:latin typeface="Times New Roman" panose="02020603050405020304" charset="0"/>
              <a:cs typeface="Times New Roman" panose="02020603050405020304" charset="0"/>
            </a:rPr>
            <a:t>Three improvements</a:t>
          </a:r>
          <a:endParaRPr sz="1200"/>
        </a:p>
      </dgm:t>
    </dgm:pt>
    <dgm:pt modelId="{DE9920FC-ADF2-43FC-8D66-AB16E15737FC}" type="parTrans" cxnId="{6667B25B-7F6A-4E81-BED8-C381E33837CD}">
      <dgm:prSet/>
      <dgm:spPr/>
      <dgm:t>
        <a:bodyPr/>
        <a:lstStyle/>
        <a:p>
          <a:endParaRPr lang="zh-CN" altLang="en-US"/>
        </a:p>
      </dgm:t>
    </dgm:pt>
    <dgm:pt modelId="{A6DBE21A-0230-45DE-A17E-9E9D78667511}" type="sibTrans" cxnId="{6667B25B-7F6A-4E81-BED8-C381E33837CD}">
      <dgm:prSet/>
      <dgm:spPr/>
      <dgm:t>
        <a:bodyPr/>
        <a:lstStyle/>
        <a:p>
          <a:endParaRPr lang="zh-CN" altLang="en-US"/>
        </a:p>
      </dgm:t>
    </dgm:pt>
    <dgm:pt modelId="{2199E590-A466-443A-B43D-5CA7DA30B3A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网商规模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Times New Roman" panose="02020603050405020304" charset="0"/>
              <a:cs typeface="Times New Roman" panose="02020603050405020304" charset="0"/>
            </a:rPr>
            <a:t>Online business scale</a:t>
          </a:r>
        </a:p>
      </dgm:t>
    </dgm:pt>
    <dgm:pt modelId="{0F1D7D4E-BD8E-43C1-8F99-ED496D7A9BB4}" type="parTrans" cxnId="{80278D51-4AD0-40EF-92DC-E131094BF9D6}">
      <dgm:prSet/>
      <dgm:spPr/>
      <dgm:t>
        <a:bodyPr/>
        <a:lstStyle/>
        <a:p>
          <a:endParaRPr lang="zh-CN" altLang="en-US"/>
        </a:p>
      </dgm:t>
    </dgm:pt>
    <dgm:pt modelId="{49BEF6ED-1342-41F0-807C-53E1906472B9}" type="sibTrans" cxnId="{80278D51-4AD0-40EF-92DC-E131094BF9D6}">
      <dgm:prSet/>
      <dgm:spPr/>
      <dgm:t>
        <a:bodyPr/>
        <a:lstStyle/>
        <a:p>
          <a:endParaRPr lang="zh-CN" altLang="en-US"/>
        </a:p>
      </dgm:t>
    </dgm:pt>
    <dgm:pt modelId="{426E5264-4F4E-4795-AD86-2DE55522BFD7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ym typeface="+mn-ea"/>
            </a:rPr>
            <a:t>发</a:t>
          </a:r>
          <a:r>
            <a:rPr lang="zh-CN" altLang="en-US">
              <a:sym typeface="+mn-ea"/>
            </a:rPr>
            <a:t>展质量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Development quality</a:t>
          </a:r>
          <a:endParaRPr/>
        </a:p>
      </dgm:t>
    </dgm:pt>
    <dgm:pt modelId="{15EF2083-BCF7-41B9-9960-65CE9DADE4D7}" type="parTrans" cxnId="{37451E2B-1269-4079-8369-724390FF1D89}">
      <dgm:prSet/>
      <dgm:spPr/>
    </dgm:pt>
    <dgm:pt modelId="{7E38E2BF-92E0-4C72-9EE1-B53502ECD8D3}" type="sibTrans" cxnId="{37451E2B-1269-4079-8369-724390FF1D89}">
      <dgm:prSet/>
      <dgm:spPr/>
    </dgm:pt>
    <dgm:pt modelId="{6410EC4E-6AA5-4F68-930B-680495E49A0B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扶贫效益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B</a:t>
          </a:r>
          <a:r>
            <a:rPr lang="zh-CN" altLang="en-US">
              <a:latin typeface="Times New Roman" panose="02020603050405020304" charset="0"/>
              <a:cs typeface="Times New Roman" panose="02020603050405020304" charset="0"/>
            </a:rPr>
            <a:t>enefits </a:t>
          </a: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of poverty alleviation</a:t>
          </a:r>
          <a:endParaRPr/>
        </a:p>
      </dgm:t>
    </dgm:pt>
    <dgm:pt modelId="{23807AB1-DC98-4728-B950-3E60934BA7E7}" type="parTrans" cxnId="{8F748A21-2B41-4162-8E41-D1BAC8F2B1D1}">
      <dgm:prSet/>
      <dgm:spPr/>
      <dgm:t>
        <a:bodyPr/>
        <a:lstStyle/>
        <a:p>
          <a:endParaRPr lang="zh-CN" altLang="en-US"/>
        </a:p>
      </dgm:t>
    </dgm:pt>
    <dgm:pt modelId="{B19E9109-E222-453D-A601-BD15100C2B8F}" type="sibTrans" cxnId="{8F748A21-2B41-4162-8E41-D1BAC8F2B1D1}">
      <dgm:prSet/>
      <dgm:spPr/>
      <dgm:t>
        <a:bodyPr/>
        <a:lstStyle/>
        <a:p>
          <a:endParaRPr lang="zh-CN" altLang="en-US"/>
        </a:p>
      </dgm:t>
    </dgm:pt>
    <dgm:pt modelId="{867279BA-BE37-4115-B52A-17E4F0F535FD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三项体系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Three systems</a:t>
          </a:r>
          <a:endParaRPr/>
        </a:p>
      </dgm:t>
    </dgm:pt>
    <dgm:pt modelId="{1A4FEF92-68C1-469B-A1A1-5D97CB9FBEDD}" type="parTrans" cxnId="{2A14CD2E-4075-4DC1-B2A1-2C139C53F5F0}">
      <dgm:prSet/>
      <dgm:spPr/>
      <dgm:t>
        <a:bodyPr/>
        <a:lstStyle/>
        <a:p>
          <a:endParaRPr lang="zh-CN" altLang="en-US"/>
        </a:p>
      </dgm:t>
    </dgm:pt>
    <dgm:pt modelId="{0FC30822-F791-4477-9BA8-25504EBFECC7}" type="sibTrans" cxnId="{2A14CD2E-4075-4DC1-B2A1-2C139C53F5F0}">
      <dgm:prSet/>
      <dgm:spPr/>
      <dgm:t>
        <a:bodyPr/>
        <a:lstStyle/>
        <a:p>
          <a:endParaRPr lang="zh-CN" altLang="en-US"/>
        </a:p>
      </dgm:t>
    </dgm:pt>
    <dgm:pt modelId="{849175CF-F593-437D-924E-CA0E96CBD1E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行政推动</a:t>
          </a: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A</a:t>
          </a:r>
          <a:r>
            <a:rPr lang="zh-CN" altLang="en-US">
              <a:latin typeface="Times New Roman" panose="02020603050405020304" charset="0"/>
              <a:cs typeface="Times New Roman" panose="02020603050405020304" charset="0"/>
            </a:rPr>
            <a:t>dministration </a:t>
          </a: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promotion</a:t>
          </a:r>
          <a:endParaRPr/>
        </a:p>
      </dgm:t>
    </dgm:pt>
    <dgm:pt modelId="{57380257-9F95-43E2-B330-46970CC8990C}" type="parTrans" cxnId="{2B22F9D3-5EDF-4C1C-BAD4-CBE80A48FBB5}">
      <dgm:prSet/>
      <dgm:spPr/>
      <dgm:t>
        <a:bodyPr/>
        <a:lstStyle/>
        <a:p>
          <a:endParaRPr lang="zh-CN" altLang="en-US"/>
        </a:p>
      </dgm:t>
    </dgm:pt>
    <dgm:pt modelId="{6A3A148F-286C-48E5-8F1A-D937B12918BD}" type="sibTrans" cxnId="{2B22F9D3-5EDF-4C1C-BAD4-CBE80A48FBB5}">
      <dgm:prSet/>
      <dgm:spPr/>
      <dgm:t>
        <a:bodyPr/>
        <a:lstStyle/>
        <a:p>
          <a:endParaRPr lang="zh-CN" altLang="en-US"/>
        </a:p>
      </dgm:t>
    </dgm:pt>
    <dgm:pt modelId="{8C757F7A-BF47-479A-973F-2852BB847704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网货供应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Online supply</a:t>
          </a:r>
          <a:endParaRPr/>
        </a:p>
      </dgm:t>
    </dgm:pt>
    <dgm:pt modelId="{672BD303-3035-4BAD-BC56-6E34D1C63F93}" type="parTrans" cxnId="{F2DCEB4B-A537-4773-811F-D84AF09A0BA0}">
      <dgm:prSet/>
      <dgm:spPr/>
      <dgm:t>
        <a:bodyPr/>
        <a:lstStyle/>
        <a:p>
          <a:endParaRPr lang="zh-CN" altLang="en-US"/>
        </a:p>
      </dgm:t>
    </dgm:pt>
    <dgm:pt modelId="{BB43DD45-D574-4499-816C-77E724CFB04C}" type="sibTrans" cxnId="{F2DCEB4B-A537-4773-811F-D84AF09A0BA0}">
      <dgm:prSet/>
      <dgm:spPr/>
      <dgm:t>
        <a:bodyPr/>
        <a:lstStyle/>
        <a:p>
          <a:endParaRPr lang="zh-CN" altLang="en-US"/>
        </a:p>
      </dgm:t>
    </dgm:pt>
    <dgm:pt modelId="{A9B11732-87B0-4C3B-8174-F7832E8D91D5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扶贫效益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latin typeface="Times New Roman" panose="02020603050405020304" charset="0"/>
              <a:cs typeface="Times New Roman" panose="02020603050405020304" charset="0"/>
              <a:sym typeface="+mn-ea"/>
            </a:rPr>
            <a:t>B</a:t>
          </a:r>
          <a:r>
            <a:rPr lang="zh-CN" altLang="en-US">
              <a:latin typeface="Times New Roman" panose="02020603050405020304" charset="0"/>
              <a:cs typeface="Times New Roman" panose="02020603050405020304" charset="0"/>
              <a:sym typeface="+mn-ea"/>
            </a:rPr>
            <a:t>enefits </a:t>
          </a:r>
          <a:r>
            <a:rPr lang="en-US" altLang="zh-CN">
              <a:latin typeface="Times New Roman" panose="02020603050405020304" charset="0"/>
              <a:cs typeface="Times New Roman" panose="02020603050405020304" charset="0"/>
              <a:sym typeface="+mn-ea"/>
            </a:rPr>
            <a:t>of poverty alleviation</a:t>
          </a:r>
          <a:endParaRPr lang="zh-CN"/>
        </a:p>
      </dgm:t>
    </dgm:pt>
    <dgm:pt modelId="{88B01D8C-86CD-42F2-BA8B-CAD5A006147C}" type="parTrans" cxnId="{581EA462-29EC-42EB-A883-0BD914396F2B}">
      <dgm:prSet/>
      <dgm:spPr/>
    </dgm:pt>
    <dgm:pt modelId="{E6250ACB-BB3C-441D-9321-2209178CB03F}" type="sibTrans" cxnId="{581EA462-29EC-42EB-A883-0BD914396F2B}">
      <dgm:prSet/>
      <dgm:spPr/>
    </dgm:pt>
    <dgm:pt modelId="{F77A2F69-3074-465F-AD34-FA8DB10EC642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三轮驱动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Three incentives</a:t>
          </a:r>
          <a:endParaRPr/>
        </a:p>
      </dgm:t>
    </dgm:pt>
    <dgm:pt modelId="{28BF67F3-B1BA-4862-8D3E-DA648B450D84}" type="parTrans" cxnId="{84018326-2444-4A80-B4E6-FD44393EF7AD}">
      <dgm:prSet/>
      <dgm:spPr/>
    </dgm:pt>
    <dgm:pt modelId="{61BE60FA-FA8D-49D0-AC28-897D38B92BD5}" type="sibTrans" cxnId="{84018326-2444-4A80-B4E6-FD44393EF7AD}">
      <dgm:prSet/>
      <dgm:spPr/>
    </dgm:pt>
    <dgm:pt modelId="{5F176406-6178-4E57-81B8-E4B973B6BF6C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电商团队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E</a:t>
          </a:r>
          <a:r>
            <a:rPr lang="zh-CN">
              <a:latin typeface="Times New Roman" panose="02020603050405020304" charset="0"/>
              <a:cs typeface="Times New Roman" panose="02020603050405020304" charset="0"/>
            </a:rPr>
            <a:t>-commerce team</a:t>
          </a:r>
          <a:endParaRPr/>
        </a:p>
      </dgm:t>
    </dgm:pt>
    <dgm:pt modelId="{61B04A97-A8DD-43EA-AB05-91BEC9A49BE3}" type="parTrans" cxnId="{BEEFADFB-33B3-4BA7-89FA-E754FE220139}">
      <dgm:prSet/>
      <dgm:spPr/>
    </dgm:pt>
    <dgm:pt modelId="{C15A9644-0342-4744-8D51-E7D43434B59A}" type="sibTrans" cxnId="{BEEFADFB-33B3-4BA7-89FA-E754FE220139}">
      <dgm:prSet/>
      <dgm:spPr/>
    </dgm:pt>
    <dgm:pt modelId="{EFDB545C-FA5E-4A8F-AF7F-65F249C3666E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微媒助力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We</a:t>
          </a:r>
          <a:r>
            <a:rPr lang="zh-CN">
              <a:latin typeface="Times New Roman" panose="02020603050405020304" charset="0"/>
              <a:cs typeface="Times New Roman" panose="02020603050405020304" charset="0"/>
            </a:rPr>
            <a:t>media</a:t>
          </a:r>
          <a:endParaRPr lang="en-US" altLang="zh-CN">
            <a:latin typeface="Times New Roman" panose="02020603050405020304" charset="0"/>
            <a:cs typeface="Times New Roman" panose="02020603050405020304" charset="0"/>
          </a:endParaRPr>
        </a:p>
      </dgm:t>
    </dgm:pt>
    <dgm:pt modelId="{C8D144E6-1D05-4D55-9C33-A8831EFD1841}" type="parTrans" cxnId="{FEC2EBB8-08B2-42F2-B151-AC061F37E896}">
      <dgm:prSet/>
      <dgm:spPr/>
    </dgm:pt>
    <dgm:pt modelId="{F683CA90-E3D1-4B76-8D77-1C2CEEA20644}" type="sibTrans" cxnId="{FEC2EBB8-08B2-42F2-B151-AC061F37E896}">
      <dgm:prSet/>
      <dgm:spPr/>
    </dgm:pt>
    <dgm:pt modelId="{2A6AD28A-9F81-46DA-B7D8-1C28F57794DC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典型引领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Exemplary demonstration</a:t>
          </a:r>
          <a:endParaRPr/>
        </a:p>
      </dgm:t>
    </dgm:pt>
    <dgm:pt modelId="{55196265-B456-499B-AF0D-66079789ECDD}" type="parTrans" cxnId="{172CF233-1FCA-4370-9A16-7545DC2E4D6A}">
      <dgm:prSet/>
      <dgm:spPr/>
    </dgm:pt>
    <dgm:pt modelId="{4F1CC359-96F4-4AF7-872B-D2CFFBFE00B4}" type="sibTrans" cxnId="{172CF233-1FCA-4370-9A16-7545DC2E4D6A}">
      <dgm:prSet/>
      <dgm:spPr/>
    </dgm:pt>
    <dgm:pt modelId="{BA99965A-2D40-4D79-8990-EDFF24C85EE8}" type="pres">
      <dgm:prSet presAssocID="{8C3DDEC3-4410-4A7B-A08D-B4E39852227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87F4677-56D9-46C1-8D8A-E79069C61FEF}" type="pres">
      <dgm:prSet presAssocID="{F970B406-3137-445F-A047-960BE6F8F548}" presName="root" presStyleCnt="0"/>
      <dgm:spPr/>
    </dgm:pt>
    <dgm:pt modelId="{A0242BD7-40EC-4B30-A4E6-F6CADB9C4AF7}" type="pres">
      <dgm:prSet presAssocID="{F970B406-3137-445F-A047-960BE6F8F548}" presName="rootComposite" presStyleCnt="0"/>
      <dgm:spPr/>
    </dgm:pt>
    <dgm:pt modelId="{F7165120-5FFC-451F-A676-9DCAA5026EF0}" type="pres">
      <dgm:prSet presAssocID="{F970B406-3137-445F-A047-960BE6F8F548}" presName="rootText" presStyleLbl="node1" presStyleIdx="0" presStyleCnt="3" custScaleY="120190"/>
      <dgm:spPr/>
    </dgm:pt>
    <dgm:pt modelId="{76A4EA41-4C04-4672-9E66-C332C13D0A8A}" type="pres">
      <dgm:prSet presAssocID="{F970B406-3137-445F-A047-960BE6F8F548}" presName="rootConnector" presStyleLbl="node1" presStyleIdx="0" presStyleCnt="3"/>
      <dgm:spPr/>
    </dgm:pt>
    <dgm:pt modelId="{F8EA77B5-FD36-4D9F-8881-E02597338EBD}" type="pres">
      <dgm:prSet presAssocID="{F970B406-3137-445F-A047-960BE6F8F548}" presName="childShape" presStyleCnt="0"/>
      <dgm:spPr/>
    </dgm:pt>
    <dgm:pt modelId="{A8F86FA2-285E-4466-A13D-4ECC369B5275}" type="pres">
      <dgm:prSet presAssocID="{0F1D7D4E-BD8E-43C1-8F99-ED496D7A9BB4}" presName="Name13" presStyleLbl="parChTrans1D2" presStyleIdx="0" presStyleCnt="9"/>
      <dgm:spPr/>
    </dgm:pt>
    <dgm:pt modelId="{8402CCB8-5F3F-4B37-9533-2CEF8B977F02}" type="pres">
      <dgm:prSet presAssocID="{2199E590-A466-443A-B43D-5CA7DA30B3AC}" presName="childText" presStyleLbl="bgAcc1" presStyleIdx="0" presStyleCnt="9">
        <dgm:presLayoutVars>
          <dgm:bulletEnabled val="1"/>
        </dgm:presLayoutVars>
      </dgm:prSet>
      <dgm:spPr/>
    </dgm:pt>
    <dgm:pt modelId="{92AEEF8C-DD0B-42D9-90C3-14F5788A1B47}" type="pres">
      <dgm:prSet presAssocID="{15EF2083-BCF7-41B9-9960-65CE9DADE4D7}" presName="Name13" presStyleLbl="parChTrans1D2" presStyleIdx="1" presStyleCnt="9"/>
      <dgm:spPr/>
    </dgm:pt>
    <dgm:pt modelId="{C3B2141D-A04E-473C-BD7C-599FA2A85DFB}" type="pres">
      <dgm:prSet presAssocID="{426E5264-4F4E-4795-AD86-2DE55522BFD7}" presName="childText" presStyleLbl="bgAcc1" presStyleIdx="1" presStyleCnt="9">
        <dgm:presLayoutVars>
          <dgm:bulletEnabled val="1"/>
        </dgm:presLayoutVars>
      </dgm:prSet>
      <dgm:spPr/>
    </dgm:pt>
    <dgm:pt modelId="{6FC5009F-DE3F-4EA7-8B97-755BF90691C6}" type="pres">
      <dgm:prSet presAssocID="{23807AB1-DC98-4728-B950-3E60934BA7E7}" presName="Name13" presStyleLbl="parChTrans1D2" presStyleIdx="2" presStyleCnt="9"/>
      <dgm:spPr/>
    </dgm:pt>
    <dgm:pt modelId="{8ED2A45B-0F28-4738-BACC-E7567F498BC0}" type="pres">
      <dgm:prSet presAssocID="{6410EC4E-6AA5-4F68-930B-680495E49A0B}" presName="childText" presStyleLbl="bgAcc1" presStyleIdx="2" presStyleCnt="9">
        <dgm:presLayoutVars>
          <dgm:bulletEnabled val="1"/>
        </dgm:presLayoutVars>
      </dgm:prSet>
      <dgm:spPr/>
    </dgm:pt>
    <dgm:pt modelId="{3172787D-DB04-43ED-8026-C65F67B371C2}" type="pres">
      <dgm:prSet presAssocID="{867279BA-BE37-4115-B52A-17E4F0F535FD}" presName="root" presStyleCnt="0"/>
      <dgm:spPr/>
    </dgm:pt>
    <dgm:pt modelId="{5E7B529B-3791-4C92-8A8D-42B5FE64B1B8}" type="pres">
      <dgm:prSet presAssocID="{867279BA-BE37-4115-B52A-17E4F0F535FD}" presName="rootComposite" presStyleCnt="0"/>
      <dgm:spPr/>
    </dgm:pt>
    <dgm:pt modelId="{E3FF03EB-8647-4636-BC5C-E9BEC6C29553}" type="pres">
      <dgm:prSet presAssocID="{867279BA-BE37-4115-B52A-17E4F0F535FD}" presName="rootText" presStyleLbl="node1" presStyleIdx="1" presStyleCnt="3"/>
      <dgm:spPr/>
    </dgm:pt>
    <dgm:pt modelId="{020E4746-3A8C-42B4-AC17-0FB7CA4B2811}" type="pres">
      <dgm:prSet presAssocID="{867279BA-BE37-4115-B52A-17E4F0F535FD}" presName="rootConnector" presStyleLbl="node1" presStyleIdx="1" presStyleCnt="3"/>
      <dgm:spPr/>
    </dgm:pt>
    <dgm:pt modelId="{A994A7C3-AEF7-4426-B7EF-877C67834B7F}" type="pres">
      <dgm:prSet presAssocID="{867279BA-BE37-4115-B52A-17E4F0F535FD}" presName="childShape" presStyleCnt="0"/>
      <dgm:spPr/>
    </dgm:pt>
    <dgm:pt modelId="{3F5EB287-4C34-456C-B985-2B774B3D9EF1}" type="pres">
      <dgm:prSet presAssocID="{57380257-9F95-43E2-B330-46970CC8990C}" presName="Name13" presStyleLbl="parChTrans1D2" presStyleIdx="3" presStyleCnt="9"/>
      <dgm:spPr/>
    </dgm:pt>
    <dgm:pt modelId="{A9454E12-1A81-4CCD-AB01-CC69284C8769}" type="pres">
      <dgm:prSet presAssocID="{849175CF-F593-437D-924E-CA0E96CBD1E1}" presName="childText" presStyleLbl="bgAcc1" presStyleIdx="3" presStyleCnt="9">
        <dgm:presLayoutVars>
          <dgm:bulletEnabled val="1"/>
        </dgm:presLayoutVars>
      </dgm:prSet>
      <dgm:spPr/>
    </dgm:pt>
    <dgm:pt modelId="{56903B70-44BE-4DEE-B3D8-8D6F309E69EE}" type="pres">
      <dgm:prSet presAssocID="{672BD303-3035-4BAD-BC56-6E34D1C63F93}" presName="Name13" presStyleLbl="parChTrans1D2" presStyleIdx="4" presStyleCnt="9"/>
      <dgm:spPr/>
    </dgm:pt>
    <dgm:pt modelId="{CD3CDA12-D3B0-45EC-A723-612A0493B711}" type="pres">
      <dgm:prSet presAssocID="{8C757F7A-BF47-479A-973F-2852BB847704}" presName="childText" presStyleLbl="bgAcc1" presStyleIdx="4" presStyleCnt="9">
        <dgm:presLayoutVars>
          <dgm:bulletEnabled val="1"/>
        </dgm:presLayoutVars>
      </dgm:prSet>
      <dgm:spPr/>
    </dgm:pt>
    <dgm:pt modelId="{7BF76C45-D436-4747-BCBF-8FD8CA23AC0F}" type="pres">
      <dgm:prSet presAssocID="{88B01D8C-86CD-42F2-BA8B-CAD5A006147C}" presName="Name13" presStyleLbl="parChTrans1D2" presStyleIdx="5" presStyleCnt="9"/>
      <dgm:spPr/>
    </dgm:pt>
    <dgm:pt modelId="{AD8A2FCF-E42A-4F40-9874-35E938F19DC8}" type="pres">
      <dgm:prSet presAssocID="{A9B11732-87B0-4C3B-8174-F7832E8D91D5}" presName="childText" presStyleLbl="bgAcc1" presStyleIdx="5" presStyleCnt="9">
        <dgm:presLayoutVars>
          <dgm:bulletEnabled val="1"/>
        </dgm:presLayoutVars>
      </dgm:prSet>
      <dgm:spPr/>
    </dgm:pt>
    <dgm:pt modelId="{DFAF931B-E3E8-4677-B52E-3DD2F32ED816}" type="pres">
      <dgm:prSet presAssocID="{F77A2F69-3074-465F-AD34-FA8DB10EC642}" presName="root" presStyleCnt="0"/>
      <dgm:spPr/>
    </dgm:pt>
    <dgm:pt modelId="{25B997F5-CCC1-435D-B368-EE765BBD383C}" type="pres">
      <dgm:prSet presAssocID="{F77A2F69-3074-465F-AD34-FA8DB10EC642}" presName="rootComposite" presStyleCnt="0"/>
      <dgm:spPr/>
    </dgm:pt>
    <dgm:pt modelId="{434777E4-C504-4179-A2C0-B6623A416200}" type="pres">
      <dgm:prSet presAssocID="{F77A2F69-3074-465F-AD34-FA8DB10EC642}" presName="rootText" presStyleLbl="node1" presStyleIdx="2" presStyleCnt="3"/>
      <dgm:spPr/>
    </dgm:pt>
    <dgm:pt modelId="{6D3F56D8-A764-4DFB-8193-0DA7717E819C}" type="pres">
      <dgm:prSet presAssocID="{F77A2F69-3074-465F-AD34-FA8DB10EC642}" presName="rootConnector" presStyleLbl="node1" presStyleIdx="2" presStyleCnt="3"/>
      <dgm:spPr/>
    </dgm:pt>
    <dgm:pt modelId="{93CB6C3F-D536-4B56-86E4-F9E10002347F}" type="pres">
      <dgm:prSet presAssocID="{F77A2F69-3074-465F-AD34-FA8DB10EC642}" presName="childShape" presStyleCnt="0"/>
      <dgm:spPr/>
    </dgm:pt>
    <dgm:pt modelId="{F5F7BC62-2D74-43DB-B474-F873D01AC21F}" type="pres">
      <dgm:prSet presAssocID="{61B04A97-A8DD-43EA-AB05-91BEC9A49BE3}" presName="Name13" presStyleLbl="parChTrans1D2" presStyleIdx="6" presStyleCnt="9"/>
      <dgm:spPr/>
    </dgm:pt>
    <dgm:pt modelId="{22D3BECE-0A7A-46D7-9E52-14090F9A5DBC}" type="pres">
      <dgm:prSet presAssocID="{5F176406-6178-4E57-81B8-E4B973B6BF6C}" presName="childText" presStyleLbl="bgAcc1" presStyleIdx="6" presStyleCnt="9">
        <dgm:presLayoutVars>
          <dgm:bulletEnabled val="1"/>
        </dgm:presLayoutVars>
      </dgm:prSet>
      <dgm:spPr/>
    </dgm:pt>
    <dgm:pt modelId="{E42474D9-6E87-469B-93F8-8203B477BCDA}" type="pres">
      <dgm:prSet presAssocID="{C8D144E6-1D05-4D55-9C33-A8831EFD1841}" presName="Name13" presStyleLbl="parChTrans1D2" presStyleIdx="7" presStyleCnt="9"/>
      <dgm:spPr/>
    </dgm:pt>
    <dgm:pt modelId="{5D8C2F47-53AB-4B41-8482-C0E03B520ACF}" type="pres">
      <dgm:prSet presAssocID="{EFDB545C-FA5E-4A8F-AF7F-65F249C3666E}" presName="childText" presStyleLbl="bgAcc1" presStyleIdx="7" presStyleCnt="9">
        <dgm:presLayoutVars>
          <dgm:bulletEnabled val="1"/>
        </dgm:presLayoutVars>
      </dgm:prSet>
      <dgm:spPr/>
    </dgm:pt>
    <dgm:pt modelId="{0D72EBF6-0DA5-4491-8360-FF89BA3E7800}" type="pres">
      <dgm:prSet presAssocID="{55196265-B456-499B-AF0D-66079789ECDD}" presName="Name13" presStyleLbl="parChTrans1D2" presStyleIdx="8" presStyleCnt="9"/>
      <dgm:spPr/>
    </dgm:pt>
    <dgm:pt modelId="{2FE3ADBE-FB0A-45E5-9162-9B16A4A2B664}" type="pres">
      <dgm:prSet presAssocID="{2A6AD28A-9F81-46DA-B7D8-1C28F57794DC}" presName="childText" presStyleLbl="bgAcc1" presStyleIdx="8" presStyleCnt="9">
        <dgm:presLayoutVars>
          <dgm:bulletEnabled val="1"/>
        </dgm:presLayoutVars>
      </dgm:prSet>
      <dgm:spPr/>
    </dgm:pt>
  </dgm:ptLst>
  <dgm:cxnLst>
    <dgm:cxn modelId="{B1456B0B-4BCE-44BE-858F-DB105754CE52}" type="presOf" srcId="{2199E590-A466-443A-B43D-5CA7DA30B3AC}" destId="{8402CCB8-5F3F-4B37-9533-2CEF8B977F02}" srcOrd="0" destOrd="0" presId="urn:microsoft.com/office/officeart/2005/8/layout/hierarchy3#5"/>
    <dgm:cxn modelId="{4E3D370C-D1F4-4725-BD7D-13BE7B773AC1}" type="presOf" srcId="{A9B11732-87B0-4C3B-8174-F7832E8D91D5}" destId="{AD8A2FCF-E42A-4F40-9874-35E938F19DC8}" srcOrd="0" destOrd="0" presId="urn:microsoft.com/office/officeart/2005/8/layout/hierarchy3#5"/>
    <dgm:cxn modelId="{87FA7F14-D04D-4C35-8F42-87DCD55602B9}" type="presOf" srcId="{F970B406-3137-445F-A047-960BE6F8F548}" destId="{F7165120-5FFC-451F-A676-9DCAA5026EF0}" srcOrd="1" destOrd="0" presId="urn:microsoft.com/office/officeart/2005/8/layout/hierarchy3#5"/>
    <dgm:cxn modelId="{56B0F014-FAD7-456B-B411-C5AE9F8D600A}" type="presOf" srcId="{EFDB545C-FA5E-4A8F-AF7F-65F249C3666E}" destId="{5D8C2F47-53AB-4B41-8482-C0E03B520ACF}" srcOrd="0" destOrd="0" presId="urn:microsoft.com/office/officeart/2005/8/layout/hierarchy3#5"/>
    <dgm:cxn modelId="{A8373F16-17ED-436C-90AF-90B1C430E24D}" type="presOf" srcId="{5F176406-6178-4E57-81B8-E4B973B6BF6C}" destId="{22D3BECE-0A7A-46D7-9E52-14090F9A5DBC}" srcOrd="0" destOrd="0" presId="urn:microsoft.com/office/officeart/2005/8/layout/hierarchy3#5"/>
    <dgm:cxn modelId="{8F748A21-2B41-4162-8E41-D1BAC8F2B1D1}" srcId="{F970B406-3137-445F-A047-960BE6F8F548}" destId="{6410EC4E-6AA5-4F68-930B-680495E49A0B}" srcOrd="2" destOrd="0" parTransId="{23807AB1-DC98-4728-B950-3E60934BA7E7}" sibTransId="{B19E9109-E222-453D-A601-BD15100C2B8F}"/>
    <dgm:cxn modelId="{84018326-2444-4A80-B4E6-FD44393EF7AD}" srcId="{8C3DDEC3-4410-4A7B-A08D-B4E398522276}" destId="{F77A2F69-3074-465F-AD34-FA8DB10EC642}" srcOrd="2" destOrd="0" parTransId="{28BF67F3-B1BA-4862-8D3E-DA648B450D84}" sibTransId="{61BE60FA-FA8D-49D0-AC28-897D38B92BD5}"/>
    <dgm:cxn modelId="{2D85A727-54F9-47A8-80BB-96CEC209EDC2}" type="presOf" srcId="{C8D144E6-1D05-4D55-9C33-A8831EFD1841}" destId="{E42474D9-6E87-469B-93F8-8203B477BCDA}" srcOrd="0" destOrd="0" presId="urn:microsoft.com/office/officeart/2005/8/layout/hierarchy3#5"/>
    <dgm:cxn modelId="{A1DDA92A-7957-4C09-8E30-89CDE64FBA21}" type="presOf" srcId="{426E5264-4F4E-4795-AD86-2DE55522BFD7}" destId="{C3B2141D-A04E-473C-BD7C-599FA2A85DFB}" srcOrd="0" destOrd="0" presId="urn:microsoft.com/office/officeart/2005/8/layout/hierarchy3#5"/>
    <dgm:cxn modelId="{37451E2B-1269-4079-8369-724390FF1D89}" srcId="{F970B406-3137-445F-A047-960BE6F8F548}" destId="{426E5264-4F4E-4795-AD86-2DE55522BFD7}" srcOrd="1" destOrd="0" parTransId="{15EF2083-BCF7-41B9-9960-65CE9DADE4D7}" sibTransId="{7E38E2BF-92E0-4C72-9EE1-B53502ECD8D3}"/>
    <dgm:cxn modelId="{2A14CD2E-4075-4DC1-B2A1-2C139C53F5F0}" srcId="{8C3DDEC3-4410-4A7B-A08D-B4E398522276}" destId="{867279BA-BE37-4115-B52A-17E4F0F535FD}" srcOrd="1" destOrd="0" parTransId="{1A4FEF92-68C1-469B-A1A1-5D97CB9FBEDD}" sibTransId="{0FC30822-F791-4477-9BA8-25504EBFECC7}"/>
    <dgm:cxn modelId="{172CF233-1FCA-4370-9A16-7545DC2E4D6A}" srcId="{F77A2F69-3074-465F-AD34-FA8DB10EC642}" destId="{2A6AD28A-9F81-46DA-B7D8-1C28F57794DC}" srcOrd="2" destOrd="0" parTransId="{55196265-B456-499B-AF0D-66079789ECDD}" sibTransId="{4F1CC359-96F4-4AF7-872B-D2CFFBFE00B4}"/>
    <dgm:cxn modelId="{F026F83A-796C-451F-A4C6-4995F3A5EB13}" type="presOf" srcId="{849175CF-F593-437D-924E-CA0E96CBD1E1}" destId="{A9454E12-1A81-4CCD-AB01-CC69284C8769}" srcOrd="0" destOrd="0" presId="urn:microsoft.com/office/officeart/2005/8/layout/hierarchy3#5"/>
    <dgm:cxn modelId="{F2DCEB4B-A537-4773-811F-D84AF09A0BA0}" srcId="{867279BA-BE37-4115-B52A-17E4F0F535FD}" destId="{8C757F7A-BF47-479A-973F-2852BB847704}" srcOrd="1" destOrd="0" parTransId="{672BD303-3035-4BAD-BC56-6E34D1C63F93}" sibTransId="{BB43DD45-D574-4499-816C-77E724CFB04C}"/>
    <dgm:cxn modelId="{83F5AF50-8713-4C8E-B2CF-3A3C2DAA1C03}" type="presOf" srcId="{55196265-B456-499B-AF0D-66079789ECDD}" destId="{0D72EBF6-0DA5-4491-8360-FF89BA3E7800}" srcOrd="0" destOrd="0" presId="urn:microsoft.com/office/officeart/2005/8/layout/hierarchy3#5"/>
    <dgm:cxn modelId="{80278D51-4AD0-40EF-92DC-E131094BF9D6}" srcId="{F970B406-3137-445F-A047-960BE6F8F548}" destId="{2199E590-A466-443A-B43D-5CA7DA30B3AC}" srcOrd="0" destOrd="0" parTransId="{0F1D7D4E-BD8E-43C1-8F99-ED496D7A9BB4}" sibTransId="{49BEF6ED-1342-41F0-807C-53E1906472B9}"/>
    <dgm:cxn modelId="{E7EC9C54-128E-49F4-84A6-7D13A4897B2E}" type="presOf" srcId="{867279BA-BE37-4115-B52A-17E4F0F535FD}" destId="{5E7B529B-3791-4C92-8A8D-42B5FE64B1B8}" srcOrd="0" destOrd="0" presId="urn:microsoft.com/office/officeart/2005/8/layout/hierarchy3#5"/>
    <dgm:cxn modelId="{6667B25B-7F6A-4E81-BED8-C381E33837CD}" srcId="{8C3DDEC3-4410-4A7B-A08D-B4E398522276}" destId="{F970B406-3137-445F-A047-960BE6F8F548}" srcOrd="0" destOrd="0" parTransId="{DE9920FC-ADF2-43FC-8D66-AB16E15737FC}" sibTransId="{A6DBE21A-0230-45DE-A17E-9E9D78667511}"/>
    <dgm:cxn modelId="{7154F061-0E0E-4AF4-AE19-144D0FAE2E12}" type="presOf" srcId="{88B01D8C-86CD-42F2-BA8B-CAD5A006147C}" destId="{7BF76C45-D436-4747-BCBF-8FD8CA23AC0F}" srcOrd="0" destOrd="0" presId="urn:microsoft.com/office/officeart/2005/8/layout/hierarchy3#5"/>
    <dgm:cxn modelId="{581EA462-29EC-42EB-A883-0BD914396F2B}" srcId="{867279BA-BE37-4115-B52A-17E4F0F535FD}" destId="{A9B11732-87B0-4C3B-8174-F7832E8D91D5}" srcOrd="2" destOrd="0" parTransId="{88B01D8C-86CD-42F2-BA8B-CAD5A006147C}" sibTransId="{E6250ACB-BB3C-441D-9321-2209178CB03F}"/>
    <dgm:cxn modelId="{66A7DA68-F79F-4081-AB81-54939CDEDA13}" type="presOf" srcId="{867279BA-BE37-4115-B52A-17E4F0F535FD}" destId="{E3FF03EB-8647-4636-BC5C-E9BEC6C29553}" srcOrd="1" destOrd="0" presId="urn:microsoft.com/office/officeart/2005/8/layout/hierarchy3#5"/>
    <dgm:cxn modelId="{EE79D081-406A-476C-9980-8FAC51DE4A2C}" type="presOf" srcId="{0F1D7D4E-BD8E-43C1-8F99-ED496D7A9BB4}" destId="{A8F86FA2-285E-4466-A13D-4ECC369B5275}" srcOrd="0" destOrd="0" presId="urn:microsoft.com/office/officeart/2005/8/layout/hierarchy3#5"/>
    <dgm:cxn modelId="{DE063F82-D953-499E-8788-C4A6D2BC864D}" type="presOf" srcId="{867279BA-BE37-4115-B52A-17E4F0F535FD}" destId="{020E4746-3A8C-42B4-AC17-0FB7CA4B2811}" srcOrd="2" destOrd="0" presId="urn:microsoft.com/office/officeart/2005/8/layout/hierarchy3#5"/>
    <dgm:cxn modelId="{81641F92-F8B1-467E-B038-D75F1FD841C8}" type="presOf" srcId="{F77A2F69-3074-465F-AD34-FA8DB10EC642}" destId="{25B997F5-CCC1-435D-B368-EE765BBD383C}" srcOrd="0" destOrd="0" presId="urn:microsoft.com/office/officeart/2005/8/layout/hierarchy3#5"/>
    <dgm:cxn modelId="{F7C73895-FD5D-4A60-BBFD-165888751494}" type="presOf" srcId="{57380257-9F95-43E2-B330-46970CC8990C}" destId="{3F5EB287-4C34-456C-B985-2B774B3D9EF1}" srcOrd="0" destOrd="0" presId="urn:microsoft.com/office/officeart/2005/8/layout/hierarchy3#5"/>
    <dgm:cxn modelId="{5B2C6E9A-FD2C-4E2B-AA72-EB0F57218F06}" type="presOf" srcId="{8C3DDEC3-4410-4A7B-A08D-B4E398522276}" destId="{BA99965A-2D40-4D79-8990-EDFF24C85EE8}" srcOrd="0" destOrd="0" presId="urn:microsoft.com/office/officeart/2005/8/layout/hierarchy3#5"/>
    <dgm:cxn modelId="{02DCEFA0-1E03-4A8A-824C-3B0131F46909}" type="presOf" srcId="{6410EC4E-6AA5-4F68-930B-680495E49A0B}" destId="{8ED2A45B-0F28-4738-BACC-E7567F498BC0}" srcOrd="0" destOrd="0" presId="urn:microsoft.com/office/officeart/2005/8/layout/hierarchy3#5"/>
    <dgm:cxn modelId="{652E12A2-E528-4E6A-AACF-94CF7C04D39C}" type="presOf" srcId="{8C757F7A-BF47-479A-973F-2852BB847704}" destId="{CD3CDA12-D3B0-45EC-A723-612A0493B711}" srcOrd="0" destOrd="0" presId="urn:microsoft.com/office/officeart/2005/8/layout/hierarchy3#5"/>
    <dgm:cxn modelId="{15FE40AD-DF60-493D-B66C-F3D16822403A}" type="presOf" srcId="{F970B406-3137-445F-A047-960BE6F8F548}" destId="{76A4EA41-4C04-4672-9E66-C332C13D0A8A}" srcOrd="2" destOrd="0" presId="urn:microsoft.com/office/officeart/2005/8/layout/hierarchy3#5"/>
    <dgm:cxn modelId="{2E9F37B7-D315-4059-BE2D-F72560E03E66}" type="presOf" srcId="{F77A2F69-3074-465F-AD34-FA8DB10EC642}" destId="{434777E4-C504-4179-A2C0-B6623A416200}" srcOrd="1" destOrd="0" presId="urn:microsoft.com/office/officeart/2005/8/layout/hierarchy3#5"/>
    <dgm:cxn modelId="{FEC2EBB8-08B2-42F2-B151-AC061F37E896}" srcId="{F77A2F69-3074-465F-AD34-FA8DB10EC642}" destId="{EFDB545C-FA5E-4A8F-AF7F-65F249C3666E}" srcOrd="1" destOrd="0" parTransId="{C8D144E6-1D05-4D55-9C33-A8831EFD1841}" sibTransId="{F683CA90-E3D1-4B76-8D77-1C2CEEA20644}"/>
    <dgm:cxn modelId="{12B002C4-D3BE-4448-80B7-55C43B20F70C}" type="presOf" srcId="{672BD303-3035-4BAD-BC56-6E34D1C63F93}" destId="{56903B70-44BE-4DEE-B3D8-8D6F309E69EE}" srcOrd="0" destOrd="0" presId="urn:microsoft.com/office/officeart/2005/8/layout/hierarchy3#5"/>
    <dgm:cxn modelId="{62BDC2CF-EEF1-48B9-A81E-28873D54927B}" type="presOf" srcId="{F77A2F69-3074-465F-AD34-FA8DB10EC642}" destId="{6D3F56D8-A764-4DFB-8193-0DA7717E819C}" srcOrd="2" destOrd="0" presId="urn:microsoft.com/office/officeart/2005/8/layout/hierarchy3#5"/>
    <dgm:cxn modelId="{2B22F9D3-5EDF-4C1C-BAD4-CBE80A48FBB5}" srcId="{867279BA-BE37-4115-B52A-17E4F0F535FD}" destId="{849175CF-F593-437D-924E-CA0E96CBD1E1}" srcOrd="0" destOrd="0" parTransId="{57380257-9F95-43E2-B330-46970CC8990C}" sibTransId="{6A3A148F-286C-48E5-8F1A-D937B12918BD}"/>
    <dgm:cxn modelId="{E79533DD-3EAF-417D-A918-A934A2637006}" type="presOf" srcId="{15EF2083-BCF7-41B9-9960-65CE9DADE4D7}" destId="{92AEEF8C-DD0B-42D9-90C3-14F5788A1B47}" srcOrd="0" destOrd="0" presId="urn:microsoft.com/office/officeart/2005/8/layout/hierarchy3#5"/>
    <dgm:cxn modelId="{35EBCCDE-D6EA-4DFA-B4DB-6BDC08C2BC4F}" type="presOf" srcId="{F970B406-3137-445F-A047-960BE6F8F548}" destId="{A0242BD7-40EC-4B30-A4E6-F6CADB9C4AF7}" srcOrd="0" destOrd="0" presId="urn:microsoft.com/office/officeart/2005/8/layout/hierarchy3#5"/>
    <dgm:cxn modelId="{679120E4-596F-4F1C-95D9-F1D34F41F333}" type="presOf" srcId="{23807AB1-DC98-4728-B950-3E60934BA7E7}" destId="{6FC5009F-DE3F-4EA7-8B97-755BF90691C6}" srcOrd="0" destOrd="0" presId="urn:microsoft.com/office/officeart/2005/8/layout/hierarchy3#5"/>
    <dgm:cxn modelId="{102AD0F3-F543-4457-A32B-A544F9833B7E}" type="presOf" srcId="{61B04A97-A8DD-43EA-AB05-91BEC9A49BE3}" destId="{F5F7BC62-2D74-43DB-B474-F873D01AC21F}" srcOrd="0" destOrd="0" presId="urn:microsoft.com/office/officeart/2005/8/layout/hierarchy3#5"/>
    <dgm:cxn modelId="{BEEFADFB-33B3-4BA7-89FA-E754FE220139}" srcId="{F77A2F69-3074-465F-AD34-FA8DB10EC642}" destId="{5F176406-6178-4E57-81B8-E4B973B6BF6C}" srcOrd="0" destOrd="0" parTransId="{61B04A97-A8DD-43EA-AB05-91BEC9A49BE3}" sibTransId="{C15A9644-0342-4744-8D51-E7D43434B59A}"/>
    <dgm:cxn modelId="{1E4B3BFD-2E2F-4A15-A583-910B18C1C5F9}" type="presOf" srcId="{2A6AD28A-9F81-46DA-B7D8-1C28F57794DC}" destId="{2FE3ADBE-FB0A-45E5-9162-9B16A4A2B664}" srcOrd="0" destOrd="0" presId="urn:microsoft.com/office/officeart/2005/8/layout/hierarchy3#5"/>
    <dgm:cxn modelId="{F600F08F-84EA-4E72-9601-B78DCA29D882}" type="presParOf" srcId="{BA99965A-2D40-4D79-8990-EDFF24C85EE8}" destId="{687F4677-56D9-46C1-8D8A-E79069C61FEF}" srcOrd="0" destOrd="0" presId="urn:microsoft.com/office/officeart/2005/8/layout/hierarchy3#5"/>
    <dgm:cxn modelId="{75DD0070-4816-4164-BEFA-F6746126410F}" type="presParOf" srcId="{687F4677-56D9-46C1-8D8A-E79069C61FEF}" destId="{A0242BD7-40EC-4B30-A4E6-F6CADB9C4AF7}" srcOrd="0" destOrd="0" presId="urn:microsoft.com/office/officeart/2005/8/layout/hierarchy3#5"/>
    <dgm:cxn modelId="{EDC04DD3-6A56-49A6-8701-617B359E0F64}" type="presParOf" srcId="{A0242BD7-40EC-4B30-A4E6-F6CADB9C4AF7}" destId="{F7165120-5FFC-451F-A676-9DCAA5026EF0}" srcOrd="0" destOrd="0" presId="urn:microsoft.com/office/officeart/2005/8/layout/hierarchy3#5"/>
    <dgm:cxn modelId="{D23B1A88-0243-4E90-A36F-365D8D1A2670}" type="presParOf" srcId="{A0242BD7-40EC-4B30-A4E6-F6CADB9C4AF7}" destId="{76A4EA41-4C04-4672-9E66-C332C13D0A8A}" srcOrd="1" destOrd="0" presId="urn:microsoft.com/office/officeart/2005/8/layout/hierarchy3#5"/>
    <dgm:cxn modelId="{9F0C3CEF-6576-4B60-ABF6-0862FC37FB34}" type="presParOf" srcId="{687F4677-56D9-46C1-8D8A-E79069C61FEF}" destId="{F8EA77B5-FD36-4D9F-8881-E02597338EBD}" srcOrd="1" destOrd="0" presId="urn:microsoft.com/office/officeart/2005/8/layout/hierarchy3#5"/>
    <dgm:cxn modelId="{3FC5FEFC-3B8D-448C-871A-F67274540775}" type="presParOf" srcId="{F8EA77B5-FD36-4D9F-8881-E02597338EBD}" destId="{A8F86FA2-285E-4466-A13D-4ECC369B5275}" srcOrd="0" destOrd="0" presId="urn:microsoft.com/office/officeart/2005/8/layout/hierarchy3#5"/>
    <dgm:cxn modelId="{81C72307-25E2-4AFC-BF6F-1D3C4F290329}" type="presParOf" srcId="{F8EA77B5-FD36-4D9F-8881-E02597338EBD}" destId="{8402CCB8-5F3F-4B37-9533-2CEF8B977F02}" srcOrd="1" destOrd="0" presId="urn:microsoft.com/office/officeart/2005/8/layout/hierarchy3#5"/>
    <dgm:cxn modelId="{64FABB29-1788-4AB1-9D3F-9599CEF0F518}" type="presParOf" srcId="{F8EA77B5-FD36-4D9F-8881-E02597338EBD}" destId="{92AEEF8C-DD0B-42D9-90C3-14F5788A1B47}" srcOrd="2" destOrd="0" presId="urn:microsoft.com/office/officeart/2005/8/layout/hierarchy3#5"/>
    <dgm:cxn modelId="{030E2C5B-F21B-4CD7-BEC0-B5ACC6CDFDC5}" type="presParOf" srcId="{F8EA77B5-FD36-4D9F-8881-E02597338EBD}" destId="{C3B2141D-A04E-473C-BD7C-599FA2A85DFB}" srcOrd="3" destOrd="0" presId="urn:microsoft.com/office/officeart/2005/8/layout/hierarchy3#5"/>
    <dgm:cxn modelId="{7F1D148E-ED33-4F0A-9BF7-7A9938279AB3}" type="presParOf" srcId="{F8EA77B5-FD36-4D9F-8881-E02597338EBD}" destId="{6FC5009F-DE3F-4EA7-8B97-755BF90691C6}" srcOrd="4" destOrd="0" presId="urn:microsoft.com/office/officeart/2005/8/layout/hierarchy3#5"/>
    <dgm:cxn modelId="{5AF1F7D6-838A-4572-92EA-1E13665C74F4}" type="presParOf" srcId="{F8EA77B5-FD36-4D9F-8881-E02597338EBD}" destId="{8ED2A45B-0F28-4738-BACC-E7567F498BC0}" srcOrd="5" destOrd="0" presId="urn:microsoft.com/office/officeart/2005/8/layout/hierarchy3#5"/>
    <dgm:cxn modelId="{C9989C1A-AA47-4BA5-A2A4-09A654F7F233}" type="presParOf" srcId="{BA99965A-2D40-4D79-8990-EDFF24C85EE8}" destId="{3172787D-DB04-43ED-8026-C65F67B371C2}" srcOrd="1" destOrd="0" presId="urn:microsoft.com/office/officeart/2005/8/layout/hierarchy3#5"/>
    <dgm:cxn modelId="{45010E15-4DBE-4F6E-8AD6-EBE6BD49B6A7}" type="presParOf" srcId="{3172787D-DB04-43ED-8026-C65F67B371C2}" destId="{5E7B529B-3791-4C92-8A8D-42B5FE64B1B8}" srcOrd="0" destOrd="0" presId="urn:microsoft.com/office/officeart/2005/8/layout/hierarchy3#5"/>
    <dgm:cxn modelId="{F61F1556-238D-4648-AD68-C225C8E63C7F}" type="presParOf" srcId="{5E7B529B-3791-4C92-8A8D-42B5FE64B1B8}" destId="{E3FF03EB-8647-4636-BC5C-E9BEC6C29553}" srcOrd="0" destOrd="0" presId="urn:microsoft.com/office/officeart/2005/8/layout/hierarchy3#5"/>
    <dgm:cxn modelId="{589841BA-C456-4AC7-B481-FF83CB3286E3}" type="presParOf" srcId="{5E7B529B-3791-4C92-8A8D-42B5FE64B1B8}" destId="{020E4746-3A8C-42B4-AC17-0FB7CA4B2811}" srcOrd="1" destOrd="0" presId="urn:microsoft.com/office/officeart/2005/8/layout/hierarchy3#5"/>
    <dgm:cxn modelId="{CFD697C8-735D-4522-838E-7FADB20B7C92}" type="presParOf" srcId="{3172787D-DB04-43ED-8026-C65F67B371C2}" destId="{A994A7C3-AEF7-4426-B7EF-877C67834B7F}" srcOrd="1" destOrd="0" presId="urn:microsoft.com/office/officeart/2005/8/layout/hierarchy3#5"/>
    <dgm:cxn modelId="{220D60F0-8087-443E-BF78-2442326CCADB}" type="presParOf" srcId="{A994A7C3-AEF7-4426-B7EF-877C67834B7F}" destId="{3F5EB287-4C34-456C-B985-2B774B3D9EF1}" srcOrd="0" destOrd="0" presId="urn:microsoft.com/office/officeart/2005/8/layout/hierarchy3#5"/>
    <dgm:cxn modelId="{FE27709E-43F9-44F2-93EC-ECEAD52A3C36}" type="presParOf" srcId="{A994A7C3-AEF7-4426-B7EF-877C67834B7F}" destId="{A9454E12-1A81-4CCD-AB01-CC69284C8769}" srcOrd="1" destOrd="0" presId="urn:microsoft.com/office/officeart/2005/8/layout/hierarchy3#5"/>
    <dgm:cxn modelId="{4E41E595-1237-4B6A-A85F-2E7F3F6936EC}" type="presParOf" srcId="{A994A7C3-AEF7-4426-B7EF-877C67834B7F}" destId="{56903B70-44BE-4DEE-B3D8-8D6F309E69EE}" srcOrd="2" destOrd="0" presId="urn:microsoft.com/office/officeart/2005/8/layout/hierarchy3#5"/>
    <dgm:cxn modelId="{D8289346-C05E-4061-BD05-7D2570DD5963}" type="presParOf" srcId="{A994A7C3-AEF7-4426-B7EF-877C67834B7F}" destId="{CD3CDA12-D3B0-45EC-A723-612A0493B711}" srcOrd="3" destOrd="0" presId="urn:microsoft.com/office/officeart/2005/8/layout/hierarchy3#5"/>
    <dgm:cxn modelId="{EE24B919-CA20-4C5B-9ADD-7CAD1B393F66}" type="presParOf" srcId="{A994A7C3-AEF7-4426-B7EF-877C67834B7F}" destId="{7BF76C45-D436-4747-BCBF-8FD8CA23AC0F}" srcOrd="4" destOrd="0" presId="urn:microsoft.com/office/officeart/2005/8/layout/hierarchy3#5"/>
    <dgm:cxn modelId="{E39F7FD4-5C42-42F9-B52B-865F6FE72724}" type="presParOf" srcId="{A994A7C3-AEF7-4426-B7EF-877C67834B7F}" destId="{AD8A2FCF-E42A-4F40-9874-35E938F19DC8}" srcOrd="5" destOrd="0" presId="urn:microsoft.com/office/officeart/2005/8/layout/hierarchy3#5"/>
    <dgm:cxn modelId="{8EA4376C-E6AA-4102-9903-2EED64F90C6C}" type="presParOf" srcId="{BA99965A-2D40-4D79-8990-EDFF24C85EE8}" destId="{DFAF931B-E3E8-4677-B52E-3DD2F32ED816}" srcOrd="2" destOrd="0" presId="urn:microsoft.com/office/officeart/2005/8/layout/hierarchy3#5"/>
    <dgm:cxn modelId="{830C80DB-2BE3-43BF-B787-790818536B0D}" type="presParOf" srcId="{DFAF931B-E3E8-4677-B52E-3DD2F32ED816}" destId="{25B997F5-CCC1-435D-B368-EE765BBD383C}" srcOrd="0" destOrd="0" presId="urn:microsoft.com/office/officeart/2005/8/layout/hierarchy3#5"/>
    <dgm:cxn modelId="{E40B3D16-12DE-4EC7-9571-EA9AF6613433}" type="presParOf" srcId="{25B997F5-CCC1-435D-B368-EE765BBD383C}" destId="{434777E4-C504-4179-A2C0-B6623A416200}" srcOrd="0" destOrd="0" presId="urn:microsoft.com/office/officeart/2005/8/layout/hierarchy3#5"/>
    <dgm:cxn modelId="{5905757B-B591-44C2-95E7-A700D4365DFB}" type="presParOf" srcId="{25B997F5-CCC1-435D-B368-EE765BBD383C}" destId="{6D3F56D8-A764-4DFB-8193-0DA7717E819C}" srcOrd="1" destOrd="0" presId="urn:microsoft.com/office/officeart/2005/8/layout/hierarchy3#5"/>
    <dgm:cxn modelId="{19A3528B-BDB7-4879-8C7B-28DD2DF82DD5}" type="presParOf" srcId="{DFAF931B-E3E8-4677-B52E-3DD2F32ED816}" destId="{93CB6C3F-D536-4B56-86E4-F9E10002347F}" srcOrd="1" destOrd="0" presId="urn:microsoft.com/office/officeart/2005/8/layout/hierarchy3#5"/>
    <dgm:cxn modelId="{3BDA2E76-6A8C-4206-842A-54BFB3669EAF}" type="presParOf" srcId="{93CB6C3F-D536-4B56-86E4-F9E10002347F}" destId="{F5F7BC62-2D74-43DB-B474-F873D01AC21F}" srcOrd="0" destOrd="0" presId="urn:microsoft.com/office/officeart/2005/8/layout/hierarchy3#5"/>
    <dgm:cxn modelId="{3F715E71-2F65-41C3-88CF-7052B29A2BC2}" type="presParOf" srcId="{93CB6C3F-D536-4B56-86E4-F9E10002347F}" destId="{22D3BECE-0A7A-46D7-9E52-14090F9A5DBC}" srcOrd="1" destOrd="0" presId="urn:microsoft.com/office/officeart/2005/8/layout/hierarchy3#5"/>
    <dgm:cxn modelId="{0C333D78-9537-41AB-9C34-2D613A834042}" type="presParOf" srcId="{93CB6C3F-D536-4B56-86E4-F9E10002347F}" destId="{E42474D9-6E87-469B-93F8-8203B477BCDA}" srcOrd="2" destOrd="0" presId="urn:microsoft.com/office/officeart/2005/8/layout/hierarchy3#5"/>
    <dgm:cxn modelId="{9B93C82E-4F3C-4298-9691-68150239CB49}" type="presParOf" srcId="{93CB6C3F-D536-4B56-86E4-F9E10002347F}" destId="{5D8C2F47-53AB-4B41-8482-C0E03B520ACF}" srcOrd="3" destOrd="0" presId="urn:microsoft.com/office/officeart/2005/8/layout/hierarchy3#5"/>
    <dgm:cxn modelId="{5C9BE7EE-DF80-42AE-8C7D-93DD2E3F199E}" type="presParOf" srcId="{93CB6C3F-D536-4B56-86E4-F9E10002347F}" destId="{0D72EBF6-0DA5-4491-8360-FF89BA3E7800}" srcOrd="4" destOrd="0" presId="urn:microsoft.com/office/officeart/2005/8/layout/hierarchy3#5"/>
    <dgm:cxn modelId="{73A3F546-2917-4428-BAAB-2658D8DFCED3}" type="presParOf" srcId="{93CB6C3F-D536-4B56-86E4-F9E10002347F}" destId="{2FE3ADBE-FB0A-45E5-9162-9B16A4A2B664}" srcOrd="5" destOrd="0" presId="urn:microsoft.com/office/officeart/2005/8/layout/hierarchy3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301A21-906D-4AC6-961E-C206F7BEB902}" type="doc">
      <dgm:prSet loTypeId="urn:microsoft.com/office/officeart/2008/layout/RadialCluster#5" loCatId="relationship" qsTypeId="urn:microsoft.com/office/officeart/2005/8/quickstyle/simple1#39" qsCatId="simple" csTypeId="urn:microsoft.com/office/officeart/2005/8/colors/accent1_2#39" csCatId="accent1" phldr="0"/>
      <dgm:spPr/>
      <dgm:t>
        <a:bodyPr/>
        <a:lstStyle/>
        <a:p>
          <a:endParaRPr lang="zh-CN" altLang="en-US"/>
        </a:p>
      </dgm:t>
    </dgm:pt>
    <dgm:pt modelId="{2D14C672-9146-47EB-A1B3-5C78646C9089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/>
            <a:t>融合战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>
              <a:latin typeface="Times New Roman" panose="02020603050405020304" charset="0"/>
              <a:cs typeface="Times New Roman" panose="02020603050405020304" charset="0"/>
            </a:rPr>
            <a:t>Integrated deveopment</a:t>
          </a:r>
          <a:endParaRPr sz="3600"/>
        </a:p>
      </dgm:t>
    </dgm:pt>
    <dgm:pt modelId="{B2C1AC3C-C432-4902-BB5E-B0F7F333B9A3}" type="parTrans" cxnId="{A1E39071-698B-4678-8C47-0789F1F64E89}">
      <dgm:prSet/>
      <dgm:spPr/>
      <dgm:t>
        <a:bodyPr/>
        <a:lstStyle/>
        <a:p>
          <a:endParaRPr lang="zh-CN" altLang="en-US"/>
        </a:p>
      </dgm:t>
    </dgm:pt>
    <dgm:pt modelId="{9965C3B9-B8E6-48DF-9F1F-7F7DD5C82F45}" type="sibTrans" cxnId="{A1E39071-698B-4678-8C47-0789F1F64E89}">
      <dgm:prSet/>
      <dgm:spPr/>
      <dgm:t>
        <a:bodyPr/>
        <a:lstStyle/>
        <a:p>
          <a:endParaRPr lang="zh-CN" altLang="en-US"/>
        </a:p>
      </dgm:t>
    </dgm:pt>
    <dgm:pt modelId="{30EA4024-5A74-40B5-ABD6-B348D5D3D89F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整体战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Overall development</a:t>
          </a:r>
          <a:endParaRPr/>
        </a:p>
      </dgm:t>
    </dgm:pt>
    <dgm:pt modelId="{DBCA849D-F3DD-465C-B7B4-0F888E8C1DF5}" type="parTrans" cxnId="{27ADC5DF-68B9-495A-A806-8D44210AA5A2}">
      <dgm:prSet/>
      <dgm:spPr/>
      <dgm:t>
        <a:bodyPr/>
        <a:lstStyle/>
        <a:p>
          <a:endParaRPr lang="zh-CN" altLang="en-US"/>
        </a:p>
      </dgm:t>
    </dgm:pt>
    <dgm:pt modelId="{A6DCE076-FC36-499D-9023-CAA96F4E1762}" type="sibTrans" cxnId="{27ADC5DF-68B9-495A-A806-8D44210AA5A2}">
      <dgm:prSet/>
      <dgm:spPr/>
      <dgm:t>
        <a:bodyPr/>
        <a:lstStyle/>
        <a:p>
          <a:endParaRPr lang="zh-CN" altLang="en-US"/>
        </a:p>
      </dgm:t>
    </dgm:pt>
    <dgm:pt modelId="{E3010FA0-6266-4186-8196-674ECAD450A7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全域战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Region-wide development</a:t>
          </a:r>
          <a:endParaRPr/>
        </a:p>
      </dgm:t>
    </dgm:pt>
    <dgm:pt modelId="{B962716B-562E-4D54-8A82-321D3A2037EA}" type="parTrans" cxnId="{FF891377-BC4B-4889-B6A3-DB6C264FCE28}">
      <dgm:prSet/>
      <dgm:spPr/>
      <dgm:t>
        <a:bodyPr/>
        <a:lstStyle/>
        <a:p>
          <a:endParaRPr lang="zh-CN" altLang="en-US"/>
        </a:p>
      </dgm:t>
    </dgm:pt>
    <dgm:pt modelId="{7CCE576C-2622-47C1-B80E-1AB971C70FF4}" type="sibTrans" cxnId="{FF891377-BC4B-4889-B6A3-DB6C264FCE28}">
      <dgm:prSet/>
      <dgm:spPr/>
      <dgm:t>
        <a:bodyPr/>
        <a:lstStyle/>
        <a:p>
          <a:endParaRPr lang="zh-CN" altLang="en-US"/>
        </a:p>
      </dgm:t>
    </dgm:pt>
    <dgm:pt modelId="{3DCAE548-F1DD-4586-986C-330B578BCF0F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质量战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High-quality development</a:t>
          </a:r>
          <a:endParaRPr/>
        </a:p>
      </dgm:t>
    </dgm:pt>
    <dgm:pt modelId="{073D923E-047D-4586-8A75-095147CDB16C}" type="parTrans" cxnId="{E0A1B8F1-3EC9-45CD-98A0-1DB782CCF84F}">
      <dgm:prSet/>
      <dgm:spPr/>
      <dgm:t>
        <a:bodyPr/>
        <a:lstStyle/>
        <a:p>
          <a:endParaRPr lang="zh-CN" altLang="en-US"/>
        </a:p>
      </dgm:t>
    </dgm:pt>
    <dgm:pt modelId="{86E7D5D2-4388-461A-BB8B-4F36C776EB29}" type="sibTrans" cxnId="{E0A1B8F1-3EC9-45CD-98A0-1DB782CCF84F}">
      <dgm:prSet/>
      <dgm:spPr/>
      <dgm:t>
        <a:bodyPr/>
        <a:lstStyle/>
        <a:p>
          <a:endParaRPr lang="zh-CN" altLang="en-US"/>
        </a:p>
      </dgm:t>
    </dgm:pt>
    <dgm:pt modelId="{75073B69-45F5-4D22-8727-467A1FA8D00A}" type="pres">
      <dgm:prSet presAssocID="{E3301A21-906D-4AC6-961E-C206F7BEB90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0CD979E-A5B7-4805-B637-33C868124383}" type="pres">
      <dgm:prSet presAssocID="{2D14C672-9146-47EB-A1B3-5C78646C9089}" presName="singleCycle" presStyleCnt="0"/>
      <dgm:spPr/>
    </dgm:pt>
    <dgm:pt modelId="{AE9041A0-C26E-4510-B34C-136E9FAA86EF}" type="pres">
      <dgm:prSet presAssocID="{2D14C672-9146-47EB-A1B3-5C78646C9089}" presName="singleCenter" presStyleLbl="node1" presStyleIdx="0" presStyleCnt="4">
        <dgm:presLayoutVars>
          <dgm:chMax val="7"/>
          <dgm:chPref val="7"/>
        </dgm:presLayoutVars>
      </dgm:prSet>
      <dgm:spPr/>
    </dgm:pt>
    <dgm:pt modelId="{1AA0B0C8-CC00-49AB-8794-25D3DC091D70}" type="pres">
      <dgm:prSet presAssocID="{DBCA849D-F3DD-465C-B7B4-0F888E8C1DF5}" presName="Name56" presStyleLbl="parChTrans1D2" presStyleIdx="0" presStyleCnt="3"/>
      <dgm:spPr/>
    </dgm:pt>
    <dgm:pt modelId="{03EF0E3D-160B-4FC3-9CA3-5AD3CB34FC25}" type="pres">
      <dgm:prSet presAssocID="{30EA4024-5A74-40B5-ABD6-B348D5D3D89F}" presName="text0" presStyleLbl="node1" presStyleIdx="1" presStyleCnt="4">
        <dgm:presLayoutVars>
          <dgm:bulletEnabled val="1"/>
        </dgm:presLayoutVars>
      </dgm:prSet>
      <dgm:spPr/>
    </dgm:pt>
    <dgm:pt modelId="{23CEBA6F-BDD8-4458-A508-9223A9F35EF8}" type="pres">
      <dgm:prSet presAssocID="{B962716B-562E-4D54-8A82-321D3A2037EA}" presName="Name56" presStyleLbl="parChTrans1D2" presStyleIdx="1" presStyleCnt="3"/>
      <dgm:spPr/>
    </dgm:pt>
    <dgm:pt modelId="{23F432BB-2935-4C7B-B571-2A2B0E781546}" type="pres">
      <dgm:prSet presAssocID="{E3010FA0-6266-4186-8196-674ECAD450A7}" presName="text0" presStyleLbl="node1" presStyleIdx="2" presStyleCnt="4">
        <dgm:presLayoutVars>
          <dgm:bulletEnabled val="1"/>
        </dgm:presLayoutVars>
      </dgm:prSet>
      <dgm:spPr/>
    </dgm:pt>
    <dgm:pt modelId="{1C260F5A-9F65-4B64-BCB2-3674249DD6D6}" type="pres">
      <dgm:prSet presAssocID="{073D923E-047D-4586-8A75-095147CDB16C}" presName="Name56" presStyleLbl="parChTrans1D2" presStyleIdx="2" presStyleCnt="3"/>
      <dgm:spPr/>
    </dgm:pt>
    <dgm:pt modelId="{CE286D9C-C3A9-470B-A654-754E4C1E02C9}" type="pres">
      <dgm:prSet presAssocID="{3DCAE548-F1DD-4586-986C-330B578BCF0F}" presName="text0" presStyleLbl="node1" presStyleIdx="3" presStyleCnt="4">
        <dgm:presLayoutVars>
          <dgm:bulletEnabled val="1"/>
        </dgm:presLayoutVars>
      </dgm:prSet>
      <dgm:spPr/>
    </dgm:pt>
  </dgm:ptLst>
  <dgm:cxnLst>
    <dgm:cxn modelId="{07BEA312-252A-4991-B7C5-CD92475AB476}" type="presOf" srcId="{30EA4024-5A74-40B5-ABD6-B348D5D3D89F}" destId="{03EF0E3D-160B-4FC3-9CA3-5AD3CB34FC25}" srcOrd="0" destOrd="0" presId="urn:microsoft.com/office/officeart/2008/layout/RadialCluster#5"/>
    <dgm:cxn modelId="{97E4A013-D188-47DA-84C5-B669C58930BB}" type="presOf" srcId="{E3301A21-906D-4AC6-961E-C206F7BEB902}" destId="{75073B69-45F5-4D22-8727-467A1FA8D00A}" srcOrd="0" destOrd="0" presId="urn:microsoft.com/office/officeart/2008/layout/RadialCluster#5"/>
    <dgm:cxn modelId="{7D413F1C-C832-4DAA-B9A8-73689CD9A47B}" type="presOf" srcId="{073D923E-047D-4586-8A75-095147CDB16C}" destId="{1C260F5A-9F65-4B64-BCB2-3674249DD6D6}" srcOrd="0" destOrd="0" presId="urn:microsoft.com/office/officeart/2008/layout/RadialCluster#5"/>
    <dgm:cxn modelId="{77E3B728-42B0-4A4F-B58B-52B02026512B}" type="presOf" srcId="{E3010FA0-6266-4186-8196-674ECAD450A7}" destId="{23F432BB-2935-4C7B-B571-2A2B0E781546}" srcOrd="0" destOrd="0" presId="urn:microsoft.com/office/officeart/2008/layout/RadialCluster#5"/>
    <dgm:cxn modelId="{BF4D7E29-A922-4291-8763-B31BD52B5AEA}" type="presOf" srcId="{2D14C672-9146-47EB-A1B3-5C78646C9089}" destId="{AE9041A0-C26E-4510-B34C-136E9FAA86EF}" srcOrd="0" destOrd="0" presId="urn:microsoft.com/office/officeart/2008/layout/RadialCluster#5"/>
    <dgm:cxn modelId="{3EB46949-D3C3-418C-86D2-DBA70356302C}" type="presOf" srcId="{DBCA849D-F3DD-465C-B7B4-0F888E8C1DF5}" destId="{1AA0B0C8-CC00-49AB-8794-25D3DC091D70}" srcOrd="0" destOrd="0" presId="urn:microsoft.com/office/officeart/2008/layout/RadialCluster#5"/>
    <dgm:cxn modelId="{3FED3954-02E5-48F3-B436-2359149F3A37}" type="presOf" srcId="{3DCAE548-F1DD-4586-986C-330B578BCF0F}" destId="{CE286D9C-C3A9-470B-A654-754E4C1E02C9}" srcOrd="0" destOrd="0" presId="urn:microsoft.com/office/officeart/2008/layout/RadialCluster#5"/>
    <dgm:cxn modelId="{A1E39071-698B-4678-8C47-0789F1F64E89}" srcId="{E3301A21-906D-4AC6-961E-C206F7BEB902}" destId="{2D14C672-9146-47EB-A1B3-5C78646C9089}" srcOrd="0" destOrd="0" parTransId="{B2C1AC3C-C432-4902-BB5E-B0F7F333B9A3}" sibTransId="{9965C3B9-B8E6-48DF-9F1F-7F7DD5C82F45}"/>
    <dgm:cxn modelId="{FF891377-BC4B-4889-B6A3-DB6C264FCE28}" srcId="{2D14C672-9146-47EB-A1B3-5C78646C9089}" destId="{E3010FA0-6266-4186-8196-674ECAD450A7}" srcOrd="1" destOrd="0" parTransId="{B962716B-562E-4D54-8A82-321D3A2037EA}" sibTransId="{7CCE576C-2622-47C1-B80E-1AB971C70FF4}"/>
    <dgm:cxn modelId="{7B5B5FC3-EF74-4608-8FC8-444F48C450EB}" type="presOf" srcId="{B962716B-562E-4D54-8A82-321D3A2037EA}" destId="{23CEBA6F-BDD8-4458-A508-9223A9F35EF8}" srcOrd="0" destOrd="0" presId="urn:microsoft.com/office/officeart/2008/layout/RadialCluster#5"/>
    <dgm:cxn modelId="{27ADC5DF-68B9-495A-A806-8D44210AA5A2}" srcId="{2D14C672-9146-47EB-A1B3-5C78646C9089}" destId="{30EA4024-5A74-40B5-ABD6-B348D5D3D89F}" srcOrd="0" destOrd="0" parTransId="{DBCA849D-F3DD-465C-B7B4-0F888E8C1DF5}" sibTransId="{A6DCE076-FC36-499D-9023-CAA96F4E1762}"/>
    <dgm:cxn modelId="{E0A1B8F1-3EC9-45CD-98A0-1DB782CCF84F}" srcId="{2D14C672-9146-47EB-A1B3-5C78646C9089}" destId="{3DCAE548-F1DD-4586-986C-330B578BCF0F}" srcOrd="2" destOrd="0" parTransId="{073D923E-047D-4586-8A75-095147CDB16C}" sibTransId="{86E7D5D2-4388-461A-BB8B-4F36C776EB29}"/>
    <dgm:cxn modelId="{DC900CE6-5207-4879-8C20-4FA4AB958F8D}" type="presParOf" srcId="{75073B69-45F5-4D22-8727-467A1FA8D00A}" destId="{50CD979E-A5B7-4805-B637-33C868124383}" srcOrd="0" destOrd="0" presId="urn:microsoft.com/office/officeart/2008/layout/RadialCluster#5"/>
    <dgm:cxn modelId="{FD4944A7-847A-479D-9D93-047A1C38B81A}" type="presParOf" srcId="{50CD979E-A5B7-4805-B637-33C868124383}" destId="{AE9041A0-C26E-4510-B34C-136E9FAA86EF}" srcOrd="0" destOrd="0" presId="urn:microsoft.com/office/officeart/2008/layout/RadialCluster#5"/>
    <dgm:cxn modelId="{C9EB96F4-71A7-46EB-BB5A-6086CA882D5C}" type="presParOf" srcId="{50CD979E-A5B7-4805-B637-33C868124383}" destId="{1AA0B0C8-CC00-49AB-8794-25D3DC091D70}" srcOrd="1" destOrd="0" presId="urn:microsoft.com/office/officeart/2008/layout/RadialCluster#5"/>
    <dgm:cxn modelId="{BFDBE256-DED5-4879-BAE0-4649B999CFF3}" type="presParOf" srcId="{50CD979E-A5B7-4805-B637-33C868124383}" destId="{03EF0E3D-160B-4FC3-9CA3-5AD3CB34FC25}" srcOrd="2" destOrd="0" presId="urn:microsoft.com/office/officeart/2008/layout/RadialCluster#5"/>
    <dgm:cxn modelId="{99F1D8B5-5F8D-44E9-9C68-01BC2E8A9B41}" type="presParOf" srcId="{50CD979E-A5B7-4805-B637-33C868124383}" destId="{23CEBA6F-BDD8-4458-A508-9223A9F35EF8}" srcOrd="3" destOrd="0" presId="urn:microsoft.com/office/officeart/2008/layout/RadialCluster#5"/>
    <dgm:cxn modelId="{491B5743-8F77-4760-9646-4EA417BE092B}" type="presParOf" srcId="{50CD979E-A5B7-4805-B637-33C868124383}" destId="{23F432BB-2935-4C7B-B571-2A2B0E781546}" srcOrd="4" destOrd="0" presId="urn:microsoft.com/office/officeart/2008/layout/RadialCluster#5"/>
    <dgm:cxn modelId="{CF95F4EB-6ED8-4D80-99F7-490C21BAFFB4}" type="presParOf" srcId="{50CD979E-A5B7-4805-B637-33C868124383}" destId="{1C260F5A-9F65-4B64-BCB2-3674249DD6D6}" srcOrd="5" destOrd="0" presId="urn:microsoft.com/office/officeart/2008/layout/RadialCluster#5"/>
    <dgm:cxn modelId="{632853C2-1046-4221-9AD8-E50B570090E3}" type="presParOf" srcId="{50CD979E-A5B7-4805-B637-33C868124383}" destId="{CE286D9C-C3A9-470B-A654-754E4C1E02C9}" srcOrd="6" destOrd="0" presId="urn:microsoft.com/office/officeart/2008/layout/RadialCluster#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11C957-E7BC-46BB-BE29-92D20FB191E0}" type="doc">
      <dgm:prSet loTypeId="urn:microsoft.com/office/officeart/2005/8/layout/cycle4#5" loCatId="relationship" qsTypeId="urn:microsoft.com/office/officeart/2005/8/quickstyle/simple1#40" qsCatId="simple" csTypeId="urn:microsoft.com/office/officeart/2005/8/colors/accent1_2#40" csCatId="accent1" phldr="0"/>
      <dgm:spPr/>
      <dgm:t>
        <a:bodyPr/>
        <a:lstStyle/>
        <a:p>
          <a:endParaRPr lang="zh-CN" altLang="en-US"/>
        </a:p>
      </dgm:t>
    </dgm:pt>
    <dgm:pt modelId="{9701AA94-0343-42BB-8002-CA5E7DDB657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政策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Policy</a:t>
          </a:r>
        </a:p>
      </dgm:t>
    </dgm:pt>
    <dgm:pt modelId="{992388E0-9EFF-4DD8-83CC-95524997DBC2}" type="parTrans" cxnId="{F88BD8DD-5080-41A0-918C-A416F0DED422}">
      <dgm:prSet/>
      <dgm:spPr/>
      <dgm:t>
        <a:bodyPr/>
        <a:lstStyle/>
        <a:p>
          <a:endParaRPr lang="zh-CN" altLang="en-US"/>
        </a:p>
      </dgm:t>
    </dgm:pt>
    <dgm:pt modelId="{024DF5B9-3843-4B74-B64E-DCA5EF875250}" type="sibTrans" cxnId="{F88BD8DD-5080-41A0-918C-A416F0DED422}">
      <dgm:prSet/>
      <dgm:spPr/>
      <dgm:t>
        <a:bodyPr/>
        <a:lstStyle/>
        <a:p>
          <a:endParaRPr lang="zh-CN" altLang="en-US"/>
        </a:p>
      </dgm:t>
    </dgm:pt>
    <dgm:pt modelId="{98C8934C-B1E4-4128-889E-C309F352B5E6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800"/>
            <a:t>解决农产品卖难问题初心不变</a:t>
          </a:r>
        </a:p>
      </dgm:t>
    </dgm:pt>
    <dgm:pt modelId="{5775C117-1C72-45D1-907A-81BB65367A78}" type="parTrans" cxnId="{FBF6C7F9-B33C-4426-BB7A-45B57B2D7719}">
      <dgm:prSet/>
      <dgm:spPr/>
      <dgm:t>
        <a:bodyPr/>
        <a:lstStyle/>
        <a:p>
          <a:endParaRPr lang="zh-CN" altLang="en-US"/>
        </a:p>
      </dgm:t>
    </dgm:pt>
    <dgm:pt modelId="{483DF05B-E646-4EE7-99BB-564CEC58EA52}" type="sibTrans" cxnId="{FBF6C7F9-B33C-4426-BB7A-45B57B2D7719}">
      <dgm:prSet/>
      <dgm:spPr/>
      <dgm:t>
        <a:bodyPr/>
        <a:lstStyle/>
        <a:p>
          <a:endParaRPr lang="zh-CN" altLang="en-US"/>
        </a:p>
      </dgm:t>
    </dgm:pt>
    <dgm:pt modelId="{E498884D-321B-4785-A603-C7D1B2C661C2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900">
              <a:latin typeface="Times New Roman" panose="02020603050405020304" charset="0"/>
              <a:cs typeface="Times New Roman" panose="02020603050405020304" charset="0"/>
            </a:rPr>
            <a:t>Make every effort to solve the problem --“</a:t>
          </a:r>
          <a:r>
            <a:rPr lang="zh-CN" altLang="en-US" sz="900">
              <a:latin typeface="Times New Roman" panose="02020603050405020304" charset="0"/>
              <a:cs typeface="Times New Roman" panose="02020603050405020304" charset="0"/>
            </a:rPr>
            <a:t>difficult to sell out </a:t>
          </a:r>
          <a:r>
            <a:rPr lang="en-US" altLang="zh-CN" sz="900">
              <a:latin typeface="Times New Roman" panose="02020603050405020304" charset="0"/>
              <a:cs typeface="Times New Roman" panose="02020603050405020304" charset="0"/>
              <a:sym typeface="+mn-ea"/>
            </a:rPr>
            <a:t>farm produts</a:t>
          </a:r>
          <a:r>
            <a:rPr lang="en-US" altLang="zh-CN" sz="900">
              <a:latin typeface="Times New Roman" panose="02020603050405020304" charset="0"/>
              <a:cs typeface="Times New Roman" panose="02020603050405020304" charset="0"/>
            </a:rPr>
            <a:t>”</a:t>
          </a:r>
          <a:endParaRPr sz="1200"/>
        </a:p>
      </dgm:t>
    </dgm:pt>
    <dgm:pt modelId="{381558EC-3E0A-4618-9454-9C7E8B1DA63F}" type="parTrans" cxnId="{7F538F9A-8569-403B-81B4-AFB525B75E25}">
      <dgm:prSet/>
      <dgm:spPr/>
    </dgm:pt>
    <dgm:pt modelId="{9D50BCC4-51C9-4746-9B9A-110CAA9B02CD}" type="sibTrans" cxnId="{7F538F9A-8569-403B-81B4-AFB525B75E25}">
      <dgm:prSet/>
      <dgm:spPr/>
    </dgm:pt>
    <dgm:pt modelId="{60D1C8C4-8827-4A16-8667-A53EA806B6A8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机制</a:t>
          </a: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Mechanism</a:t>
          </a:r>
        </a:p>
      </dgm:t>
    </dgm:pt>
    <dgm:pt modelId="{E56CF1A5-BACA-4FF1-9B7D-108462AC62D8}" type="parTrans" cxnId="{A4D34AF2-4FD4-4E7A-97D0-2F7560FEB3BD}">
      <dgm:prSet/>
      <dgm:spPr/>
      <dgm:t>
        <a:bodyPr/>
        <a:lstStyle/>
        <a:p>
          <a:endParaRPr lang="zh-CN" altLang="en-US"/>
        </a:p>
      </dgm:t>
    </dgm:pt>
    <dgm:pt modelId="{5F536F36-125B-41CC-8D87-D08CF47C37F0}" type="sibTrans" cxnId="{A4D34AF2-4FD4-4E7A-97D0-2F7560FEB3BD}">
      <dgm:prSet/>
      <dgm:spPr/>
      <dgm:t>
        <a:bodyPr/>
        <a:lstStyle/>
        <a:p>
          <a:endParaRPr lang="zh-CN" altLang="en-US"/>
        </a:p>
      </dgm:t>
    </dgm:pt>
    <dgm:pt modelId="{25B03307-D5B1-417A-BE6A-9D2EEBD2E46D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/>
            <a:t>电商</a:t>
          </a:r>
          <a:r>
            <a:rPr lang="en-US" altLang="zh-CN"/>
            <a:t>“</a:t>
          </a:r>
          <a:r>
            <a:rPr lang="zh-CN" altLang="en-US">
              <a:sym typeface="+mn-ea"/>
            </a:rPr>
            <a:t>衣领子</a:t>
          </a:r>
          <a:r>
            <a:rPr lang="en-US" altLang="zh-CN"/>
            <a:t>”</a:t>
          </a:r>
          <a:r>
            <a:rPr lang="zh-CN" altLang="en-US"/>
            <a:t>作用不变</a:t>
          </a:r>
        </a:p>
      </dgm:t>
    </dgm:pt>
    <dgm:pt modelId="{1FC0D6EF-368F-4F60-897A-B490CAEB27E6}" type="parTrans" cxnId="{5558A9D0-A247-402D-AF79-8CD500E25755}">
      <dgm:prSet/>
      <dgm:spPr/>
      <dgm:t>
        <a:bodyPr/>
        <a:lstStyle/>
        <a:p>
          <a:endParaRPr lang="zh-CN" altLang="en-US"/>
        </a:p>
      </dgm:t>
    </dgm:pt>
    <dgm:pt modelId="{B0C45522-B0D6-4754-A01E-F7387F0600F5}" type="sibTrans" cxnId="{5558A9D0-A247-402D-AF79-8CD500E25755}">
      <dgm:prSet/>
      <dgm:spPr/>
      <dgm:t>
        <a:bodyPr/>
        <a:lstStyle/>
        <a:p>
          <a:endParaRPr lang="zh-CN" altLang="en-US"/>
        </a:p>
      </dgm:t>
    </dgm:pt>
    <dgm:pt modelId="{38C64045-949D-47F3-A0F6-9250262D4A2F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Pay more attention to the “key” role of e-commerce</a:t>
          </a:r>
          <a:endParaRPr/>
        </a:p>
      </dgm:t>
    </dgm:pt>
    <dgm:pt modelId="{92B242AA-9731-4C32-8B27-3A8609E718F6}" type="parTrans" cxnId="{6ACD1579-CD4A-4C96-A9FA-995132F23A6A}">
      <dgm:prSet/>
      <dgm:spPr/>
    </dgm:pt>
    <dgm:pt modelId="{D6E2E1BE-0BFF-4728-87B2-25473D4C3C1E}" type="sibTrans" cxnId="{6ACD1579-CD4A-4C96-A9FA-995132F23A6A}">
      <dgm:prSet/>
      <dgm:spPr/>
    </dgm:pt>
    <dgm:pt modelId="{57E1CBA1-8C1C-4E17-BF94-7DD6294D7F2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创新</a:t>
          </a: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Innovation</a:t>
          </a:r>
        </a:p>
      </dgm:t>
    </dgm:pt>
    <dgm:pt modelId="{D5F1FB94-5EF5-49EC-A179-0824CC023830}" type="parTrans" cxnId="{C828B932-5403-4527-8B1A-9909CBD2AC8F}">
      <dgm:prSet/>
      <dgm:spPr/>
      <dgm:t>
        <a:bodyPr/>
        <a:lstStyle/>
        <a:p>
          <a:endParaRPr lang="zh-CN" altLang="en-US"/>
        </a:p>
      </dgm:t>
    </dgm:pt>
    <dgm:pt modelId="{ED9A785E-69E7-4847-B537-A1BD461505D2}" type="sibTrans" cxnId="{C828B932-5403-4527-8B1A-9909CBD2AC8F}">
      <dgm:prSet/>
      <dgm:spPr/>
      <dgm:t>
        <a:bodyPr/>
        <a:lstStyle/>
        <a:p>
          <a:endParaRPr lang="zh-CN" altLang="en-US"/>
        </a:p>
      </dgm:t>
    </dgm:pt>
    <dgm:pt modelId="{7ECAEE9C-140E-4EA5-8CD4-3BCB7D40792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/>
            <a:t>一把手抓责任不变</a:t>
          </a:r>
        </a:p>
      </dgm:t>
    </dgm:pt>
    <dgm:pt modelId="{1CE67655-67DE-4728-A608-9463AC1FCE07}" type="parTrans" cxnId="{EF1E25AF-E451-41D2-BFAF-74A1E2DA2DBA}">
      <dgm:prSet/>
      <dgm:spPr/>
      <dgm:t>
        <a:bodyPr/>
        <a:lstStyle/>
        <a:p>
          <a:endParaRPr lang="zh-CN" altLang="en-US"/>
        </a:p>
      </dgm:t>
    </dgm:pt>
    <dgm:pt modelId="{EF5E891C-4A5A-428F-BCF3-6F79E16C15AD}" type="sibTrans" cxnId="{EF1E25AF-E451-41D2-BFAF-74A1E2DA2DBA}">
      <dgm:prSet/>
      <dgm:spPr/>
      <dgm:t>
        <a:bodyPr/>
        <a:lstStyle/>
        <a:p>
          <a:endParaRPr lang="zh-CN" altLang="en-US"/>
        </a:p>
      </dgm:t>
    </dgm:pt>
    <dgm:pt modelId="{02BF3638-B229-4F9A-B536-B7DA1F5DCDBC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Assign top officials to take overall responsibility</a:t>
          </a:r>
        </a:p>
      </dgm:t>
    </dgm:pt>
    <dgm:pt modelId="{899EFB8D-0418-410E-ACD9-DE1D02DCCEFF}" type="parTrans" cxnId="{14F180F0-660D-4E5A-95A9-22D80834C158}">
      <dgm:prSet/>
      <dgm:spPr/>
    </dgm:pt>
    <dgm:pt modelId="{958003BA-2431-42FF-820A-8039838CA724}" type="sibTrans" cxnId="{14F180F0-660D-4E5A-95A9-22D80834C158}">
      <dgm:prSet/>
      <dgm:spPr/>
    </dgm:pt>
    <dgm:pt modelId="{723C99F3-B8A6-4CCF-8860-25D25BAB532D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人才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Talent</a:t>
          </a:r>
          <a:endParaRPr/>
        </a:p>
      </dgm:t>
    </dgm:pt>
    <dgm:pt modelId="{97C318AF-24E7-4560-BBFA-122E42DC1410}" type="parTrans" cxnId="{5AC25309-9073-40E0-BB32-BC3E60501C19}">
      <dgm:prSet/>
      <dgm:spPr/>
      <dgm:t>
        <a:bodyPr/>
        <a:lstStyle/>
        <a:p>
          <a:endParaRPr lang="zh-CN" altLang="en-US"/>
        </a:p>
      </dgm:t>
    </dgm:pt>
    <dgm:pt modelId="{D92754B9-27E7-45A5-84E2-AB37F40B61E0}" type="sibTrans" cxnId="{5AC25309-9073-40E0-BB32-BC3E60501C19}">
      <dgm:prSet/>
      <dgm:spPr/>
      <dgm:t>
        <a:bodyPr/>
        <a:lstStyle/>
        <a:p>
          <a:endParaRPr lang="zh-CN" altLang="en-US"/>
        </a:p>
      </dgm:t>
    </dgm:pt>
    <dgm:pt modelId="{4CE7BE2C-FCAF-4E3B-8878-4CE8D892788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/>
            <a:t>行政推动机制不变</a:t>
          </a:r>
        </a:p>
      </dgm:t>
    </dgm:pt>
    <dgm:pt modelId="{A6E32D40-A4E6-464F-995E-233344F21EA1}" type="parTrans" cxnId="{77396EF1-42B9-4422-8682-494EF8CFC38D}">
      <dgm:prSet/>
      <dgm:spPr/>
      <dgm:t>
        <a:bodyPr/>
        <a:lstStyle/>
        <a:p>
          <a:endParaRPr lang="zh-CN" altLang="en-US"/>
        </a:p>
      </dgm:t>
    </dgm:pt>
    <dgm:pt modelId="{305E9729-D476-4D6E-98E5-BBD5637EC41D}" type="sibTrans" cxnId="{77396EF1-42B9-4422-8682-494EF8CFC38D}">
      <dgm:prSet/>
      <dgm:spPr/>
      <dgm:t>
        <a:bodyPr/>
        <a:lstStyle/>
        <a:p>
          <a:endParaRPr lang="zh-CN" altLang="en-US"/>
        </a:p>
      </dgm:t>
    </dgm:pt>
    <dgm:pt modelId="{C60B8800-3EF2-4721-87E6-ADF114D5B108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>
              <a:latin typeface="Times New Roman" panose="02020603050405020304" charset="0"/>
              <a:cs typeface="Times New Roman" panose="02020603050405020304" charset="0"/>
            </a:rPr>
            <a:t>P</a:t>
          </a:r>
          <a:r>
            <a:rPr lang="en-US" altLang="zh-CN">
              <a:latin typeface="Times New Roman" panose="02020603050405020304" charset="0"/>
              <a:cs typeface="Times New Roman" panose="02020603050405020304" charset="0"/>
              <a:sym typeface="+mn-ea"/>
            </a:rPr>
            <a:t>ut into action the mechanism of a</a:t>
          </a:r>
          <a:r>
            <a:rPr lang="zh-CN" altLang="en-US">
              <a:latin typeface="Times New Roman" panose="02020603050405020304" charset="0"/>
              <a:cs typeface="Times New Roman" panose="02020603050405020304" charset="0"/>
              <a:sym typeface="+mn-ea"/>
            </a:rPr>
            <a:t>dministration </a:t>
          </a:r>
          <a:r>
            <a:rPr lang="en-US" altLang="zh-CN">
              <a:latin typeface="Times New Roman" panose="02020603050405020304" charset="0"/>
              <a:cs typeface="Times New Roman" panose="02020603050405020304" charset="0"/>
              <a:sym typeface="+mn-ea"/>
            </a:rPr>
            <a:t>promotion</a:t>
          </a:r>
          <a:endParaRPr lang="zh-CN" altLang="en-US"/>
        </a:p>
      </dgm:t>
    </dgm:pt>
    <dgm:pt modelId="{D5B3B237-9F16-4499-85B7-C43657EDB1B9}" type="parTrans" cxnId="{4231E5C1-F7CA-4DCB-9162-24135B491D24}">
      <dgm:prSet/>
      <dgm:spPr/>
    </dgm:pt>
    <dgm:pt modelId="{D73D6B06-DFE6-43A8-A58F-37096391B1B5}" type="sibTrans" cxnId="{4231E5C1-F7CA-4DCB-9162-24135B491D24}">
      <dgm:prSet/>
      <dgm:spPr/>
    </dgm:pt>
    <dgm:pt modelId="{8BB7C996-EF56-4298-BD15-B9F7CDB4300E}" type="pres">
      <dgm:prSet presAssocID="{1D11C957-E7BC-46BB-BE29-92D20FB191E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29C3E21B-79C9-4984-B8E3-8CEAC44F6016}" type="pres">
      <dgm:prSet presAssocID="{1D11C957-E7BC-46BB-BE29-92D20FB191E0}" presName="children" presStyleCnt="0"/>
      <dgm:spPr/>
    </dgm:pt>
    <dgm:pt modelId="{BE5C9E1F-0AB8-4AC2-B0F4-CF4FDFD5B000}" type="pres">
      <dgm:prSet presAssocID="{1D11C957-E7BC-46BB-BE29-92D20FB191E0}" presName="child1group" presStyleCnt="0"/>
      <dgm:spPr/>
    </dgm:pt>
    <dgm:pt modelId="{F553EB30-3088-4752-AB8E-E142BB4EE8FC}" type="pres">
      <dgm:prSet presAssocID="{1D11C957-E7BC-46BB-BE29-92D20FB191E0}" presName="child1" presStyleLbl="bgAcc1" presStyleIdx="0" presStyleCnt="4"/>
      <dgm:spPr/>
    </dgm:pt>
    <dgm:pt modelId="{12A43DF5-F96A-4E92-AC53-E67287C3D15F}" type="pres">
      <dgm:prSet presAssocID="{1D11C957-E7BC-46BB-BE29-92D20FB191E0}" presName="child1Text" presStyleLbl="bgAcc1" presStyleIdx="0" presStyleCnt="4">
        <dgm:presLayoutVars>
          <dgm:bulletEnabled val="1"/>
        </dgm:presLayoutVars>
      </dgm:prSet>
      <dgm:spPr/>
    </dgm:pt>
    <dgm:pt modelId="{61C68D52-2168-4A7A-8DFF-280BF1F8A3F7}" type="pres">
      <dgm:prSet presAssocID="{1D11C957-E7BC-46BB-BE29-92D20FB191E0}" presName="child2group" presStyleCnt="0"/>
      <dgm:spPr/>
    </dgm:pt>
    <dgm:pt modelId="{47F79206-283E-4CB9-A6D5-9AF7E64D7654}" type="pres">
      <dgm:prSet presAssocID="{1D11C957-E7BC-46BB-BE29-92D20FB191E0}" presName="child2" presStyleLbl="bgAcc1" presStyleIdx="1" presStyleCnt="4"/>
      <dgm:spPr/>
    </dgm:pt>
    <dgm:pt modelId="{00F2C974-8E38-4F75-A2ED-88C9F4A45C26}" type="pres">
      <dgm:prSet presAssocID="{1D11C957-E7BC-46BB-BE29-92D20FB191E0}" presName="child2Text" presStyleLbl="bgAcc1" presStyleIdx="1" presStyleCnt="4">
        <dgm:presLayoutVars>
          <dgm:bulletEnabled val="1"/>
        </dgm:presLayoutVars>
      </dgm:prSet>
      <dgm:spPr/>
    </dgm:pt>
    <dgm:pt modelId="{1CEDBF04-2696-40D9-B5FC-61A04EAD564A}" type="pres">
      <dgm:prSet presAssocID="{1D11C957-E7BC-46BB-BE29-92D20FB191E0}" presName="child3group" presStyleCnt="0"/>
      <dgm:spPr/>
    </dgm:pt>
    <dgm:pt modelId="{38FFBDCB-78CA-4A0C-BA8D-C10C1B7867C8}" type="pres">
      <dgm:prSet presAssocID="{1D11C957-E7BC-46BB-BE29-92D20FB191E0}" presName="child3" presStyleLbl="bgAcc1" presStyleIdx="2" presStyleCnt="4"/>
      <dgm:spPr/>
    </dgm:pt>
    <dgm:pt modelId="{FDFAA838-9089-4E4C-B260-C480AC77EDD3}" type="pres">
      <dgm:prSet presAssocID="{1D11C957-E7BC-46BB-BE29-92D20FB191E0}" presName="child3Text" presStyleLbl="bgAcc1" presStyleIdx="2" presStyleCnt="4">
        <dgm:presLayoutVars>
          <dgm:bulletEnabled val="1"/>
        </dgm:presLayoutVars>
      </dgm:prSet>
      <dgm:spPr/>
    </dgm:pt>
    <dgm:pt modelId="{980CA9B0-0A3B-4660-8D62-B096C1551DF7}" type="pres">
      <dgm:prSet presAssocID="{1D11C957-E7BC-46BB-BE29-92D20FB191E0}" presName="child4group" presStyleCnt="0"/>
      <dgm:spPr/>
    </dgm:pt>
    <dgm:pt modelId="{2A725B62-5618-4AA7-B946-1B0BD3CEA4B6}" type="pres">
      <dgm:prSet presAssocID="{1D11C957-E7BC-46BB-BE29-92D20FB191E0}" presName="child4" presStyleLbl="bgAcc1" presStyleIdx="3" presStyleCnt="4"/>
      <dgm:spPr/>
    </dgm:pt>
    <dgm:pt modelId="{D5B79851-0D4D-4DC8-BE82-91394A59A86C}" type="pres">
      <dgm:prSet presAssocID="{1D11C957-E7BC-46BB-BE29-92D20FB191E0}" presName="child4Text" presStyleLbl="bgAcc1" presStyleIdx="3" presStyleCnt="4">
        <dgm:presLayoutVars>
          <dgm:bulletEnabled val="1"/>
        </dgm:presLayoutVars>
      </dgm:prSet>
      <dgm:spPr/>
    </dgm:pt>
    <dgm:pt modelId="{6915A8BD-96B9-4CC5-9BF3-2D5348E1B43F}" type="pres">
      <dgm:prSet presAssocID="{1D11C957-E7BC-46BB-BE29-92D20FB191E0}" presName="childPlaceholder" presStyleCnt="0"/>
      <dgm:spPr/>
    </dgm:pt>
    <dgm:pt modelId="{4BC9F29C-E743-4C92-B2F8-2DBF925BEA49}" type="pres">
      <dgm:prSet presAssocID="{1D11C957-E7BC-46BB-BE29-92D20FB191E0}" presName="circle" presStyleCnt="0"/>
      <dgm:spPr/>
    </dgm:pt>
    <dgm:pt modelId="{5017126F-6EB8-4215-852E-956A1AD05994}" type="pres">
      <dgm:prSet presAssocID="{1D11C957-E7BC-46BB-BE29-92D20FB191E0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4255CFDE-B620-45D8-972A-1914E31C2C6E}" type="pres">
      <dgm:prSet presAssocID="{1D11C957-E7BC-46BB-BE29-92D20FB191E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94A2738-65C7-4188-8FD2-9AC7AB356459}" type="pres">
      <dgm:prSet presAssocID="{1D11C957-E7BC-46BB-BE29-92D20FB191E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A84D7D64-CE37-46E2-B652-29870E39F6AE}" type="pres">
      <dgm:prSet presAssocID="{1D11C957-E7BC-46BB-BE29-92D20FB191E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FE44F793-B443-4E73-B3A1-D0C0A3E0160A}" type="pres">
      <dgm:prSet presAssocID="{1D11C957-E7BC-46BB-BE29-92D20FB191E0}" presName="quadrantPlaceholder" presStyleCnt="0"/>
      <dgm:spPr/>
    </dgm:pt>
    <dgm:pt modelId="{2C1DEC17-904F-4042-AC6F-9C29EE041CA3}" type="pres">
      <dgm:prSet presAssocID="{1D11C957-E7BC-46BB-BE29-92D20FB191E0}" presName="center1" presStyleLbl="fgShp" presStyleIdx="0" presStyleCnt="2"/>
      <dgm:spPr/>
    </dgm:pt>
    <dgm:pt modelId="{C55CB28F-1E6D-4686-BB73-BAF9C4AE6EE5}" type="pres">
      <dgm:prSet presAssocID="{1D11C957-E7BC-46BB-BE29-92D20FB191E0}" presName="center2" presStyleLbl="fgShp" presStyleIdx="1" presStyleCnt="2"/>
      <dgm:spPr/>
    </dgm:pt>
  </dgm:ptLst>
  <dgm:cxnLst>
    <dgm:cxn modelId="{C78A6D07-74C2-4E83-B00E-83AD9CDA92BB}" type="presOf" srcId="{60D1C8C4-8827-4A16-8667-A53EA806B6A8}" destId="{4255CFDE-B620-45D8-972A-1914E31C2C6E}" srcOrd="0" destOrd="0" presId="urn:microsoft.com/office/officeart/2005/8/layout/cycle4#5"/>
    <dgm:cxn modelId="{D5117808-DB63-4FD3-9A0D-BD7DA2683748}" type="presOf" srcId="{57E1CBA1-8C1C-4E17-BF94-7DD6294D7F21}" destId="{F94A2738-65C7-4188-8FD2-9AC7AB356459}" srcOrd="0" destOrd="0" presId="urn:microsoft.com/office/officeart/2005/8/layout/cycle4#5"/>
    <dgm:cxn modelId="{5AC25309-9073-40E0-BB32-BC3E60501C19}" srcId="{1D11C957-E7BC-46BB-BE29-92D20FB191E0}" destId="{723C99F3-B8A6-4CCF-8860-25D25BAB532D}" srcOrd="3" destOrd="0" parTransId="{97C318AF-24E7-4560-BBFA-122E42DC1410}" sibTransId="{D92754B9-27E7-45A5-84E2-AB37F40B61E0}"/>
    <dgm:cxn modelId="{1B983D0F-25AB-4533-B73B-9B53DBF8194F}" type="presOf" srcId="{25B03307-D5B1-417A-BE6A-9D2EEBD2E46D}" destId="{00F2C974-8E38-4F75-A2ED-88C9F4A45C26}" srcOrd="1" destOrd="0" presId="urn:microsoft.com/office/officeart/2005/8/layout/cycle4#5"/>
    <dgm:cxn modelId="{4FE47C11-5805-4067-9B29-BA8E48D6BC46}" type="presOf" srcId="{7ECAEE9C-140E-4EA5-8CD4-3BCB7D407921}" destId="{38FFBDCB-78CA-4A0C-BA8D-C10C1B7867C8}" srcOrd="0" destOrd="0" presId="urn:microsoft.com/office/officeart/2005/8/layout/cycle4#5"/>
    <dgm:cxn modelId="{E507D318-DC94-45C8-9897-DE2470F9F738}" type="presOf" srcId="{E498884D-321B-4785-A603-C7D1B2C661C2}" destId="{F553EB30-3088-4752-AB8E-E142BB4EE8FC}" srcOrd="0" destOrd="1" presId="urn:microsoft.com/office/officeart/2005/8/layout/cycle4#5"/>
    <dgm:cxn modelId="{A9FA3021-722F-4624-BAD9-2E39AEEFDFE4}" type="presOf" srcId="{38C64045-949D-47F3-A0F6-9250262D4A2F}" destId="{47F79206-283E-4CB9-A6D5-9AF7E64D7654}" srcOrd="0" destOrd="1" presId="urn:microsoft.com/office/officeart/2005/8/layout/cycle4#5"/>
    <dgm:cxn modelId="{27EB712D-30DA-4A55-9743-50B44D81911E}" type="presOf" srcId="{4CE7BE2C-FCAF-4E3B-8878-4CE8D8927880}" destId="{2A725B62-5618-4AA7-B946-1B0BD3CEA4B6}" srcOrd="0" destOrd="0" presId="urn:microsoft.com/office/officeart/2005/8/layout/cycle4#5"/>
    <dgm:cxn modelId="{C828B932-5403-4527-8B1A-9909CBD2AC8F}" srcId="{1D11C957-E7BC-46BB-BE29-92D20FB191E0}" destId="{57E1CBA1-8C1C-4E17-BF94-7DD6294D7F21}" srcOrd="2" destOrd="0" parTransId="{D5F1FB94-5EF5-49EC-A179-0824CC023830}" sibTransId="{ED9A785E-69E7-4847-B537-A1BD461505D2}"/>
    <dgm:cxn modelId="{CF0F8F46-AF4F-4E6F-BD31-787A6F600E7D}" type="presOf" srcId="{4CE7BE2C-FCAF-4E3B-8878-4CE8D8927880}" destId="{D5B79851-0D4D-4DC8-BE82-91394A59A86C}" srcOrd="1" destOrd="0" presId="urn:microsoft.com/office/officeart/2005/8/layout/cycle4#5"/>
    <dgm:cxn modelId="{F56AC248-6D66-4B97-9D07-97FBC97D0A88}" type="presOf" srcId="{38C64045-949D-47F3-A0F6-9250262D4A2F}" destId="{00F2C974-8E38-4F75-A2ED-88C9F4A45C26}" srcOrd="1" destOrd="1" presId="urn:microsoft.com/office/officeart/2005/8/layout/cycle4#5"/>
    <dgm:cxn modelId="{F497474F-2D80-48C8-9838-43D65E678727}" type="presOf" srcId="{7ECAEE9C-140E-4EA5-8CD4-3BCB7D407921}" destId="{FDFAA838-9089-4E4C-B260-C480AC77EDD3}" srcOrd="1" destOrd="0" presId="urn:microsoft.com/office/officeart/2005/8/layout/cycle4#5"/>
    <dgm:cxn modelId="{478BFD4F-8D36-4E2F-831F-CED9DD3074ED}" type="presOf" srcId="{C60B8800-3EF2-4721-87E6-ADF114D5B108}" destId="{D5B79851-0D4D-4DC8-BE82-91394A59A86C}" srcOrd="1" destOrd="1" presId="urn:microsoft.com/office/officeart/2005/8/layout/cycle4#5"/>
    <dgm:cxn modelId="{7335ED5B-804A-4422-B64B-A58264AAE55F}" type="presOf" srcId="{E498884D-321B-4785-A603-C7D1B2C661C2}" destId="{12A43DF5-F96A-4E92-AC53-E67287C3D15F}" srcOrd="1" destOrd="1" presId="urn:microsoft.com/office/officeart/2005/8/layout/cycle4#5"/>
    <dgm:cxn modelId="{6A240762-D07A-4411-97D6-412F9B11229C}" type="presOf" srcId="{25B03307-D5B1-417A-BE6A-9D2EEBD2E46D}" destId="{47F79206-283E-4CB9-A6D5-9AF7E64D7654}" srcOrd="0" destOrd="0" presId="urn:microsoft.com/office/officeart/2005/8/layout/cycle4#5"/>
    <dgm:cxn modelId="{B418AB73-3FC6-4D12-8822-1A5A7232FBE2}" type="presOf" srcId="{9701AA94-0343-42BB-8002-CA5E7DDB6579}" destId="{5017126F-6EB8-4215-852E-956A1AD05994}" srcOrd="0" destOrd="0" presId="urn:microsoft.com/office/officeart/2005/8/layout/cycle4#5"/>
    <dgm:cxn modelId="{6ACD1579-CD4A-4C96-A9FA-995132F23A6A}" srcId="{60D1C8C4-8827-4A16-8667-A53EA806B6A8}" destId="{38C64045-949D-47F3-A0F6-9250262D4A2F}" srcOrd="1" destOrd="0" parTransId="{92B242AA-9731-4C32-8B27-3A8609E718F6}" sibTransId="{D6E2E1BE-0BFF-4728-87B2-25473D4C3C1E}"/>
    <dgm:cxn modelId="{A03AF68B-6F22-4621-B7B6-01D23E8593C8}" type="presOf" srcId="{1D11C957-E7BC-46BB-BE29-92D20FB191E0}" destId="{8BB7C996-EF56-4298-BD15-B9F7CDB4300E}" srcOrd="0" destOrd="0" presId="urn:microsoft.com/office/officeart/2005/8/layout/cycle4#5"/>
    <dgm:cxn modelId="{A26A4E8C-4A97-4738-A028-29074DA63FDC}" type="presOf" srcId="{98C8934C-B1E4-4128-889E-C309F352B5E6}" destId="{F553EB30-3088-4752-AB8E-E142BB4EE8FC}" srcOrd="0" destOrd="0" presId="urn:microsoft.com/office/officeart/2005/8/layout/cycle4#5"/>
    <dgm:cxn modelId="{FB773394-8657-4532-9E16-83393A5D7994}" type="presOf" srcId="{02BF3638-B229-4F9A-B536-B7DA1F5DCDBC}" destId="{FDFAA838-9089-4E4C-B260-C480AC77EDD3}" srcOrd="1" destOrd="1" presId="urn:microsoft.com/office/officeart/2005/8/layout/cycle4#5"/>
    <dgm:cxn modelId="{7F538F9A-8569-403B-81B4-AFB525B75E25}" srcId="{9701AA94-0343-42BB-8002-CA5E7DDB6579}" destId="{E498884D-321B-4785-A603-C7D1B2C661C2}" srcOrd="1" destOrd="0" parTransId="{381558EC-3E0A-4618-9454-9C7E8B1DA63F}" sibTransId="{9D50BCC4-51C9-4746-9B9A-110CAA9B02CD}"/>
    <dgm:cxn modelId="{FB1E259F-9BE9-407E-890A-9856E9EFD8F9}" type="presOf" srcId="{98C8934C-B1E4-4128-889E-C309F352B5E6}" destId="{12A43DF5-F96A-4E92-AC53-E67287C3D15F}" srcOrd="1" destOrd="0" presId="urn:microsoft.com/office/officeart/2005/8/layout/cycle4#5"/>
    <dgm:cxn modelId="{EF1E25AF-E451-41D2-BFAF-74A1E2DA2DBA}" srcId="{57E1CBA1-8C1C-4E17-BF94-7DD6294D7F21}" destId="{7ECAEE9C-140E-4EA5-8CD4-3BCB7D407921}" srcOrd="0" destOrd="0" parTransId="{1CE67655-67DE-4728-A608-9463AC1FCE07}" sibTransId="{EF5E891C-4A5A-428F-BCF3-6F79E16C15AD}"/>
    <dgm:cxn modelId="{F9CAFFB5-9123-4EF1-A3E7-DEBA36FF07A1}" type="presOf" srcId="{723C99F3-B8A6-4CCF-8860-25D25BAB532D}" destId="{A84D7D64-CE37-46E2-B652-29870E39F6AE}" srcOrd="0" destOrd="0" presId="urn:microsoft.com/office/officeart/2005/8/layout/cycle4#5"/>
    <dgm:cxn modelId="{4231E5C1-F7CA-4DCB-9162-24135B491D24}" srcId="{723C99F3-B8A6-4CCF-8860-25D25BAB532D}" destId="{C60B8800-3EF2-4721-87E6-ADF114D5B108}" srcOrd="1" destOrd="0" parTransId="{D5B3B237-9F16-4499-85B7-C43657EDB1B9}" sibTransId="{D73D6B06-DFE6-43A8-A58F-37096391B1B5}"/>
    <dgm:cxn modelId="{5558A9D0-A247-402D-AF79-8CD500E25755}" srcId="{60D1C8C4-8827-4A16-8667-A53EA806B6A8}" destId="{25B03307-D5B1-417A-BE6A-9D2EEBD2E46D}" srcOrd="0" destOrd="0" parTransId="{1FC0D6EF-368F-4F60-897A-B490CAEB27E6}" sibTransId="{B0C45522-B0D6-4754-A01E-F7387F0600F5}"/>
    <dgm:cxn modelId="{F88BD8DD-5080-41A0-918C-A416F0DED422}" srcId="{1D11C957-E7BC-46BB-BE29-92D20FB191E0}" destId="{9701AA94-0343-42BB-8002-CA5E7DDB6579}" srcOrd="0" destOrd="0" parTransId="{992388E0-9EFF-4DD8-83CC-95524997DBC2}" sibTransId="{024DF5B9-3843-4B74-B64E-DCA5EF875250}"/>
    <dgm:cxn modelId="{D41A1AE7-D618-4AC0-8923-5D8EFA99B6EB}" type="presOf" srcId="{02BF3638-B229-4F9A-B536-B7DA1F5DCDBC}" destId="{38FFBDCB-78CA-4A0C-BA8D-C10C1B7867C8}" srcOrd="0" destOrd="1" presId="urn:microsoft.com/office/officeart/2005/8/layout/cycle4#5"/>
    <dgm:cxn modelId="{14F180F0-660D-4E5A-95A9-22D80834C158}" srcId="{57E1CBA1-8C1C-4E17-BF94-7DD6294D7F21}" destId="{02BF3638-B229-4F9A-B536-B7DA1F5DCDBC}" srcOrd="1" destOrd="0" parTransId="{899EFB8D-0418-410E-ACD9-DE1D02DCCEFF}" sibTransId="{958003BA-2431-42FF-820A-8039838CA724}"/>
    <dgm:cxn modelId="{77396EF1-42B9-4422-8682-494EF8CFC38D}" srcId="{723C99F3-B8A6-4CCF-8860-25D25BAB532D}" destId="{4CE7BE2C-FCAF-4E3B-8878-4CE8D8927880}" srcOrd="0" destOrd="0" parTransId="{A6E32D40-A4E6-464F-995E-233344F21EA1}" sibTransId="{305E9729-D476-4D6E-98E5-BBD5637EC41D}"/>
    <dgm:cxn modelId="{A4D34AF2-4FD4-4E7A-97D0-2F7560FEB3BD}" srcId="{1D11C957-E7BC-46BB-BE29-92D20FB191E0}" destId="{60D1C8C4-8827-4A16-8667-A53EA806B6A8}" srcOrd="1" destOrd="0" parTransId="{E56CF1A5-BACA-4FF1-9B7D-108462AC62D8}" sibTransId="{5F536F36-125B-41CC-8D87-D08CF47C37F0}"/>
    <dgm:cxn modelId="{225D4FF6-FCA1-4D38-9F4C-3B549908092C}" type="presOf" srcId="{C60B8800-3EF2-4721-87E6-ADF114D5B108}" destId="{2A725B62-5618-4AA7-B946-1B0BD3CEA4B6}" srcOrd="0" destOrd="1" presId="urn:microsoft.com/office/officeart/2005/8/layout/cycle4#5"/>
    <dgm:cxn modelId="{FBF6C7F9-B33C-4426-BB7A-45B57B2D7719}" srcId="{9701AA94-0343-42BB-8002-CA5E7DDB6579}" destId="{98C8934C-B1E4-4128-889E-C309F352B5E6}" srcOrd="0" destOrd="0" parTransId="{5775C117-1C72-45D1-907A-81BB65367A78}" sibTransId="{483DF05B-E646-4EE7-99BB-564CEC58EA52}"/>
    <dgm:cxn modelId="{0407BABF-990A-46F4-A5A0-3662D7A79CF2}" type="presParOf" srcId="{8BB7C996-EF56-4298-BD15-B9F7CDB4300E}" destId="{29C3E21B-79C9-4984-B8E3-8CEAC44F6016}" srcOrd="0" destOrd="0" presId="urn:microsoft.com/office/officeart/2005/8/layout/cycle4#5"/>
    <dgm:cxn modelId="{145F1360-31AF-4A1D-9B25-5776756D3932}" type="presParOf" srcId="{29C3E21B-79C9-4984-B8E3-8CEAC44F6016}" destId="{BE5C9E1F-0AB8-4AC2-B0F4-CF4FDFD5B000}" srcOrd="0" destOrd="0" presId="urn:microsoft.com/office/officeart/2005/8/layout/cycle4#5"/>
    <dgm:cxn modelId="{A08963E0-801B-4699-B56B-A76A37E839F4}" type="presParOf" srcId="{BE5C9E1F-0AB8-4AC2-B0F4-CF4FDFD5B000}" destId="{F553EB30-3088-4752-AB8E-E142BB4EE8FC}" srcOrd="0" destOrd="0" presId="urn:microsoft.com/office/officeart/2005/8/layout/cycle4#5"/>
    <dgm:cxn modelId="{8AF81762-4B89-4CC1-8E67-C2207267C93D}" type="presParOf" srcId="{BE5C9E1F-0AB8-4AC2-B0F4-CF4FDFD5B000}" destId="{12A43DF5-F96A-4E92-AC53-E67287C3D15F}" srcOrd="1" destOrd="0" presId="urn:microsoft.com/office/officeart/2005/8/layout/cycle4#5"/>
    <dgm:cxn modelId="{468E0FD4-3BFE-46C1-BCF9-A323D0E75840}" type="presParOf" srcId="{29C3E21B-79C9-4984-B8E3-8CEAC44F6016}" destId="{61C68D52-2168-4A7A-8DFF-280BF1F8A3F7}" srcOrd="1" destOrd="0" presId="urn:microsoft.com/office/officeart/2005/8/layout/cycle4#5"/>
    <dgm:cxn modelId="{859309C7-0A96-4485-AED4-5F941C485594}" type="presParOf" srcId="{61C68D52-2168-4A7A-8DFF-280BF1F8A3F7}" destId="{47F79206-283E-4CB9-A6D5-9AF7E64D7654}" srcOrd="0" destOrd="0" presId="urn:microsoft.com/office/officeart/2005/8/layout/cycle4#5"/>
    <dgm:cxn modelId="{1CDE3961-03C1-4D96-A869-6437B7DA7AA3}" type="presParOf" srcId="{61C68D52-2168-4A7A-8DFF-280BF1F8A3F7}" destId="{00F2C974-8E38-4F75-A2ED-88C9F4A45C26}" srcOrd="1" destOrd="0" presId="urn:microsoft.com/office/officeart/2005/8/layout/cycle4#5"/>
    <dgm:cxn modelId="{F8AD8A6A-1DDF-43F5-A1D3-0457AC866D51}" type="presParOf" srcId="{29C3E21B-79C9-4984-B8E3-8CEAC44F6016}" destId="{1CEDBF04-2696-40D9-B5FC-61A04EAD564A}" srcOrd="2" destOrd="0" presId="urn:microsoft.com/office/officeart/2005/8/layout/cycle4#5"/>
    <dgm:cxn modelId="{9E3EFA8B-3CA7-455E-A8E1-A577DD450B9F}" type="presParOf" srcId="{1CEDBF04-2696-40D9-B5FC-61A04EAD564A}" destId="{38FFBDCB-78CA-4A0C-BA8D-C10C1B7867C8}" srcOrd="0" destOrd="0" presId="urn:microsoft.com/office/officeart/2005/8/layout/cycle4#5"/>
    <dgm:cxn modelId="{1A1720D8-6780-4CE9-9CF0-D38806D620F8}" type="presParOf" srcId="{1CEDBF04-2696-40D9-B5FC-61A04EAD564A}" destId="{FDFAA838-9089-4E4C-B260-C480AC77EDD3}" srcOrd="1" destOrd="0" presId="urn:microsoft.com/office/officeart/2005/8/layout/cycle4#5"/>
    <dgm:cxn modelId="{08A5A9F1-53F6-4294-A076-74641DE7B3B0}" type="presParOf" srcId="{29C3E21B-79C9-4984-B8E3-8CEAC44F6016}" destId="{980CA9B0-0A3B-4660-8D62-B096C1551DF7}" srcOrd="3" destOrd="0" presId="urn:microsoft.com/office/officeart/2005/8/layout/cycle4#5"/>
    <dgm:cxn modelId="{AFCAEBF9-1098-4AC8-B8F5-B015F72E9DF9}" type="presParOf" srcId="{980CA9B0-0A3B-4660-8D62-B096C1551DF7}" destId="{2A725B62-5618-4AA7-B946-1B0BD3CEA4B6}" srcOrd="0" destOrd="0" presId="urn:microsoft.com/office/officeart/2005/8/layout/cycle4#5"/>
    <dgm:cxn modelId="{24458E87-5026-4E0A-AFF1-5517056BD9B3}" type="presParOf" srcId="{980CA9B0-0A3B-4660-8D62-B096C1551DF7}" destId="{D5B79851-0D4D-4DC8-BE82-91394A59A86C}" srcOrd="1" destOrd="0" presId="urn:microsoft.com/office/officeart/2005/8/layout/cycle4#5"/>
    <dgm:cxn modelId="{EE92DD02-51D9-4363-A662-378366D80FD2}" type="presParOf" srcId="{29C3E21B-79C9-4984-B8E3-8CEAC44F6016}" destId="{6915A8BD-96B9-4CC5-9BF3-2D5348E1B43F}" srcOrd="4" destOrd="0" presId="urn:microsoft.com/office/officeart/2005/8/layout/cycle4#5"/>
    <dgm:cxn modelId="{3B226625-1C70-4065-AEC8-9659742A2985}" type="presParOf" srcId="{8BB7C996-EF56-4298-BD15-B9F7CDB4300E}" destId="{4BC9F29C-E743-4C92-B2F8-2DBF925BEA49}" srcOrd="1" destOrd="0" presId="urn:microsoft.com/office/officeart/2005/8/layout/cycle4#5"/>
    <dgm:cxn modelId="{B43A63B9-665E-4854-A610-DFEF78D7CB48}" type="presParOf" srcId="{4BC9F29C-E743-4C92-B2F8-2DBF925BEA49}" destId="{5017126F-6EB8-4215-852E-956A1AD05994}" srcOrd="0" destOrd="0" presId="urn:microsoft.com/office/officeart/2005/8/layout/cycle4#5"/>
    <dgm:cxn modelId="{D3693E28-10C3-47CF-9048-CF3733E1522F}" type="presParOf" srcId="{4BC9F29C-E743-4C92-B2F8-2DBF925BEA49}" destId="{4255CFDE-B620-45D8-972A-1914E31C2C6E}" srcOrd="1" destOrd="0" presId="urn:microsoft.com/office/officeart/2005/8/layout/cycle4#5"/>
    <dgm:cxn modelId="{7092CFA1-B84A-41DC-B489-2150DD6537DD}" type="presParOf" srcId="{4BC9F29C-E743-4C92-B2F8-2DBF925BEA49}" destId="{F94A2738-65C7-4188-8FD2-9AC7AB356459}" srcOrd="2" destOrd="0" presId="urn:microsoft.com/office/officeart/2005/8/layout/cycle4#5"/>
    <dgm:cxn modelId="{901AFBAE-7EC0-44D1-972C-EE75AEE31361}" type="presParOf" srcId="{4BC9F29C-E743-4C92-B2F8-2DBF925BEA49}" destId="{A84D7D64-CE37-46E2-B652-29870E39F6AE}" srcOrd="3" destOrd="0" presId="urn:microsoft.com/office/officeart/2005/8/layout/cycle4#5"/>
    <dgm:cxn modelId="{722D2AB3-FFBC-4FA8-ACFE-197FBD5C3A7A}" type="presParOf" srcId="{4BC9F29C-E743-4C92-B2F8-2DBF925BEA49}" destId="{FE44F793-B443-4E73-B3A1-D0C0A3E0160A}" srcOrd="4" destOrd="0" presId="urn:microsoft.com/office/officeart/2005/8/layout/cycle4#5"/>
    <dgm:cxn modelId="{B084B291-84B8-4BCA-9F03-4D55FBFA1D9A}" type="presParOf" srcId="{8BB7C996-EF56-4298-BD15-B9F7CDB4300E}" destId="{2C1DEC17-904F-4042-AC6F-9C29EE041CA3}" srcOrd="2" destOrd="0" presId="urn:microsoft.com/office/officeart/2005/8/layout/cycle4#5"/>
    <dgm:cxn modelId="{CBA264E0-125A-4CD2-8E33-8F06C2C41FF1}" type="presParOf" srcId="{8BB7C996-EF56-4298-BD15-B9F7CDB4300E}" destId="{C55CB28F-1E6D-4686-BB73-BAF9C4AE6EE5}" srcOrd="3" destOrd="0" presId="urn:microsoft.com/office/officeart/2005/8/layout/cycle4#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ECB21F-4407-44B9-AB2E-E3EF102BB14E}" type="doc">
      <dgm:prSet loTypeId="urn:microsoft.com/office/officeart/2005/8/layout/matrix1#1" loCatId="matrix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zh-CN" altLang="en-US"/>
        </a:p>
      </dgm:t>
    </dgm:pt>
    <dgm:pt modelId="{584E2EFC-4BAA-456A-8377-2A4841D92655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dirty="0"/>
            <a:t>乡村振兴</a:t>
          </a:r>
          <a:endParaRPr lang="en-US" altLang="zh-CN" sz="3200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dirty="0">
              <a:latin typeface="Times New Roman" panose="02020603050405020304" charset="0"/>
              <a:cs typeface="Times New Roman" panose="02020603050405020304" charset="0"/>
            </a:rPr>
            <a:t>Rural</a:t>
          </a:r>
          <a:r>
            <a:rPr lang="zh-CN" altLang="en-US" sz="16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b="1" dirty="0">
              <a:latin typeface="Times New Roman" panose="02020603050405020304" charset="0"/>
              <a:cs typeface="Times New Roman" panose="02020603050405020304" charset="0"/>
            </a:rPr>
            <a:t>Vitalization</a:t>
          </a:r>
          <a:endParaRPr lang="zh-CN" altLang="en-US" sz="1600" b="1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D6B69770-7BE3-4E0F-A882-E369A79C6A03}" type="parTrans" cxnId="{B725D063-3224-4F49-A9E6-CDD423F283DE}">
      <dgm:prSet/>
      <dgm:spPr/>
      <dgm:t>
        <a:bodyPr/>
        <a:lstStyle/>
        <a:p>
          <a:endParaRPr lang="zh-CN" altLang="en-US"/>
        </a:p>
      </dgm:t>
    </dgm:pt>
    <dgm:pt modelId="{08FF8C2B-E3BD-42B2-95E8-633DACB4656E}" type="sibTrans" cxnId="{B725D063-3224-4F49-A9E6-CDD423F283DE}">
      <dgm:prSet/>
      <dgm:spPr/>
      <dgm:t>
        <a:bodyPr/>
        <a:lstStyle/>
        <a:p>
          <a:endParaRPr lang="zh-CN" altLang="en-US"/>
        </a:p>
      </dgm:t>
    </dgm:pt>
    <dgm:pt modelId="{07AC599A-41D3-41C4-BC17-E75B7A2D3122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dirty="0"/>
            <a:t>生产销售两促进</a:t>
          </a:r>
          <a:endParaRPr lang="en-US" altLang="zh-CN" sz="3200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dirty="0">
              <a:latin typeface="Times New Roman" panose="02020603050405020304" charset="0"/>
              <a:cs typeface="Times New Roman" panose="02020603050405020304" charset="0"/>
            </a:rPr>
            <a:t>Promote</a:t>
          </a:r>
          <a:r>
            <a:rPr lang="zh-CN" altLang="en-US" sz="18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800" b="1" dirty="0">
              <a:latin typeface="Times New Roman" panose="02020603050405020304" charset="0"/>
              <a:cs typeface="Times New Roman" panose="02020603050405020304" charset="0"/>
            </a:rPr>
            <a:t>production</a:t>
          </a:r>
          <a:r>
            <a:rPr lang="zh-CN" altLang="en-US" sz="18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800" b="1" dirty="0">
              <a:latin typeface="Times New Roman" panose="02020603050405020304" charset="0"/>
              <a:cs typeface="Times New Roman" panose="02020603050405020304" charset="0"/>
            </a:rPr>
            <a:t>and</a:t>
          </a:r>
          <a:r>
            <a:rPr lang="zh-CN" altLang="en-US" sz="18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800" b="1" dirty="0">
              <a:latin typeface="Times New Roman" panose="02020603050405020304" charset="0"/>
              <a:cs typeface="Times New Roman" panose="02020603050405020304" charset="0"/>
            </a:rPr>
            <a:t>sales</a:t>
          </a:r>
          <a:endParaRPr lang="zh-CN" altLang="en-US" sz="1800" b="1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562D7F28-8BC7-4D0C-BE2B-FEB2BD3BE247}" type="parTrans" cxnId="{B9C33BB1-5808-4A15-8544-D61614029B8A}">
      <dgm:prSet/>
      <dgm:spPr/>
      <dgm:t>
        <a:bodyPr/>
        <a:lstStyle/>
        <a:p>
          <a:endParaRPr lang="zh-CN" altLang="en-US"/>
        </a:p>
      </dgm:t>
    </dgm:pt>
    <dgm:pt modelId="{5904B8F7-B6CC-453A-A9F3-C94ABE2FE713}" type="sibTrans" cxnId="{B9C33BB1-5808-4A15-8544-D61614029B8A}">
      <dgm:prSet/>
      <dgm:spPr/>
      <dgm:t>
        <a:bodyPr/>
        <a:lstStyle/>
        <a:p>
          <a:endParaRPr lang="zh-CN" altLang="en-US"/>
        </a:p>
      </dgm:t>
    </dgm:pt>
    <dgm:pt modelId="{F7EF5031-3FDF-4982-A6DC-AF3F72BAF783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dirty="0"/>
            <a:t>下沉外拓两手硬</a:t>
          </a:r>
          <a:endParaRPr lang="en-US" altLang="zh-CN" sz="3200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dirty="0">
              <a:latin typeface="Times New Roman" panose="02020603050405020304" charset="0"/>
              <a:cs typeface="Times New Roman" panose="02020603050405020304" charset="0"/>
            </a:rPr>
            <a:t>Attach</a:t>
          </a:r>
          <a:r>
            <a:rPr lang="zh-CN" altLang="en-US" sz="16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b="1" dirty="0">
              <a:latin typeface="Times New Roman" panose="02020603050405020304" charset="0"/>
              <a:cs typeface="Times New Roman" panose="02020603050405020304" charset="0"/>
            </a:rPr>
            <a:t>equal</a:t>
          </a:r>
          <a:r>
            <a:rPr lang="zh-CN" altLang="en-US" sz="16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b="1" dirty="0">
              <a:latin typeface="Times New Roman" panose="02020603050405020304" charset="0"/>
              <a:cs typeface="Times New Roman" panose="02020603050405020304" charset="0"/>
            </a:rPr>
            <a:t>emphasis</a:t>
          </a:r>
          <a:r>
            <a:rPr lang="zh-CN" altLang="en-US" sz="16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b="1" dirty="0">
              <a:latin typeface="Times New Roman" panose="02020603050405020304" charset="0"/>
              <a:cs typeface="Times New Roman" panose="02020603050405020304" charset="0"/>
            </a:rPr>
            <a:t>to</a:t>
          </a:r>
          <a:r>
            <a:rPr lang="zh-CN" altLang="en-US" sz="16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b="1" dirty="0">
              <a:latin typeface="Times New Roman" panose="02020603050405020304" charset="0"/>
              <a:cs typeface="Times New Roman" panose="02020603050405020304" charset="0"/>
            </a:rPr>
            <a:t>lower-tier</a:t>
          </a:r>
          <a:r>
            <a:rPr lang="zh-CN" altLang="en-US" sz="16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b="1" dirty="0">
              <a:latin typeface="Times New Roman" panose="02020603050405020304" charset="0"/>
              <a:cs typeface="Times New Roman" panose="02020603050405020304" charset="0"/>
            </a:rPr>
            <a:t>markets</a:t>
          </a:r>
          <a:r>
            <a:rPr lang="zh-CN" altLang="en-US" sz="16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b="1" dirty="0">
              <a:latin typeface="Times New Roman" panose="02020603050405020304" charset="0"/>
              <a:cs typeface="Times New Roman" panose="02020603050405020304" charset="0"/>
            </a:rPr>
            <a:t>and</a:t>
          </a:r>
          <a:r>
            <a:rPr lang="zh-CN" altLang="en-US" sz="16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b="1" dirty="0">
              <a:latin typeface="Times New Roman" panose="02020603050405020304" charset="0"/>
              <a:cs typeface="Times New Roman" panose="02020603050405020304" charset="0"/>
            </a:rPr>
            <a:t>business</a:t>
          </a:r>
          <a:r>
            <a:rPr lang="zh-CN" altLang="en-US" sz="16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b="1" dirty="0">
              <a:latin typeface="Times New Roman" panose="02020603050405020304" charset="0"/>
              <a:cs typeface="Times New Roman" panose="02020603050405020304" charset="0"/>
            </a:rPr>
            <a:t>outreach</a:t>
          </a:r>
          <a:endParaRPr lang="zh-CN" altLang="en-US" sz="1600" b="1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9D6C5A3D-4668-40E6-8011-5C66D79B93DB}" type="parTrans" cxnId="{DEB8B71A-8439-4B66-AD87-2C88AD266B29}">
      <dgm:prSet/>
      <dgm:spPr/>
      <dgm:t>
        <a:bodyPr/>
        <a:lstStyle/>
        <a:p>
          <a:endParaRPr lang="zh-CN" altLang="en-US"/>
        </a:p>
      </dgm:t>
    </dgm:pt>
    <dgm:pt modelId="{2E6C5309-4271-4FB9-89FC-47ED936E6268}" type="sibTrans" cxnId="{DEB8B71A-8439-4B66-AD87-2C88AD266B29}">
      <dgm:prSet/>
      <dgm:spPr/>
      <dgm:t>
        <a:bodyPr/>
        <a:lstStyle/>
        <a:p>
          <a:endParaRPr lang="zh-CN" altLang="en-US"/>
        </a:p>
      </dgm:t>
    </dgm:pt>
    <dgm:pt modelId="{3600573B-3408-4B7A-B364-1A4373D7FF12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dirty="0"/>
            <a:t>上行下行两手抓</a:t>
          </a:r>
          <a:endParaRPr lang="en-US" altLang="zh-CN" sz="3200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dirty="0">
              <a:latin typeface="Times New Roman" panose="02020603050405020304" charset="0"/>
              <a:cs typeface="Times New Roman" panose="02020603050405020304" charset="0"/>
            </a:rPr>
            <a:t>Attach</a:t>
          </a:r>
          <a:r>
            <a:rPr lang="zh-CN" altLang="en-US" sz="18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800" b="1" dirty="0">
              <a:latin typeface="Times New Roman" panose="02020603050405020304" charset="0"/>
              <a:cs typeface="Times New Roman" panose="02020603050405020304" charset="0"/>
            </a:rPr>
            <a:t>equal</a:t>
          </a:r>
          <a:r>
            <a:rPr lang="zh-CN" altLang="en-US" sz="18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800" b="1" dirty="0">
              <a:latin typeface="Times New Roman" panose="02020603050405020304" charset="0"/>
              <a:cs typeface="Times New Roman" panose="02020603050405020304" charset="0"/>
            </a:rPr>
            <a:t>importance</a:t>
          </a:r>
          <a:r>
            <a:rPr lang="zh-CN" altLang="en-US" sz="18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800" b="1" dirty="0">
              <a:latin typeface="Times New Roman" panose="02020603050405020304" charset="0"/>
              <a:cs typeface="Times New Roman" panose="02020603050405020304" charset="0"/>
            </a:rPr>
            <a:t>to</a:t>
          </a:r>
          <a:r>
            <a:rPr lang="zh-CN" altLang="en-US" sz="18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800" b="1" dirty="0">
              <a:latin typeface="Times New Roman" panose="02020603050405020304" charset="0"/>
              <a:cs typeface="Times New Roman" panose="02020603050405020304" charset="0"/>
            </a:rPr>
            <a:t>higher-tier</a:t>
          </a:r>
          <a:r>
            <a:rPr lang="zh-CN" altLang="en-US" sz="18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800" b="1" dirty="0">
              <a:latin typeface="Times New Roman" panose="02020603050405020304" charset="0"/>
              <a:cs typeface="Times New Roman" panose="02020603050405020304" charset="0"/>
            </a:rPr>
            <a:t>and</a:t>
          </a:r>
          <a:r>
            <a:rPr lang="zh-CN" altLang="en-US" sz="18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800" b="1" dirty="0">
              <a:latin typeface="Times New Roman" panose="02020603050405020304" charset="0"/>
              <a:cs typeface="Times New Roman" panose="02020603050405020304" charset="0"/>
            </a:rPr>
            <a:t>lower-tier markets</a:t>
          </a:r>
        </a:p>
      </dgm:t>
    </dgm:pt>
    <dgm:pt modelId="{1255DA58-A873-4C0C-8513-FBC4FAC47491}" type="parTrans" cxnId="{8A2A4E55-6555-408E-8050-4318B5E0CF60}">
      <dgm:prSet/>
      <dgm:spPr/>
      <dgm:t>
        <a:bodyPr/>
        <a:lstStyle/>
        <a:p>
          <a:endParaRPr lang="zh-CN" altLang="en-US"/>
        </a:p>
      </dgm:t>
    </dgm:pt>
    <dgm:pt modelId="{BEF2AB4B-68CB-44B5-BBED-F1B3F93801ED}" type="sibTrans" cxnId="{8A2A4E55-6555-408E-8050-4318B5E0CF60}">
      <dgm:prSet/>
      <dgm:spPr/>
      <dgm:t>
        <a:bodyPr/>
        <a:lstStyle/>
        <a:p>
          <a:endParaRPr lang="zh-CN" altLang="en-US"/>
        </a:p>
      </dgm:t>
    </dgm:pt>
    <dgm:pt modelId="{0777222B-C5EF-4EEC-9B10-A9689AAAF709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dirty="0"/>
            <a:t>守正创新</a:t>
          </a:r>
          <a:r>
            <a:rPr lang="zh-CN" altLang="en-US" sz="3200" dirty="0">
              <a:sym typeface="+mn-ea"/>
            </a:rPr>
            <a:t>两并行</a:t>
          </a:r>
          <a:endParaRPr lang="en-US" altLang="zh-CN" sz="3200" dirty="0">
            <a:sym typeface="+mn-ea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dirty="0">
              <a:latin typeface="Times New Roman" panose="02020603050405020304" charset="0"/>
              <a:cs typeface="Times New Roman" panose="02020603050405020304" charset="0"/>
              <a:sym typeface="+mn-ea"/>
            </a:rPr>
            <a:t>Keep</a:t>
          </a:r>
          <a:r>
            <a:rPr lang="zh-CN" altLang="en-US" sz="1800" b="1" dirty="0">
              <a:latin typeface="Times New Roman" panose="02020603050405020304" charset="0"/>
              <a:cs typeface="Times New Roman" panose="02020603050405020304" charset="0"/>
              <a:sym typeface="+mn-ea"/>
            </a:rPr>
            <a:t> </a:t>
          </a:r>
          <a:r>
            <a:rPr lang="en-US" altLang="zh-CN" sz="1800" b="1" dirty="0">
              <a:latin typeface="Times New Roman" panose="02020603050405020304" charset="0"/>
              <a:cs typeface="Times New Roman" panose="02020603050405020304" charset="0"/>
              <a:sym typeface="+mn-ea"/>
            </a:rPr>
            <a:t>on</a:t>
          </a:r>
          <a:r>
            <a:rPr lang="zh-CN" altLang="en-US" sz="1800" b="1" dirty="0">
              <a:latin typeface="Times New Roman" panose="02020603050405020304" charset="0"/>
              <a:cs typeface="Times New Roman" panose="02020603050405020304" charset="0"/>
              <a:sym typeface="+mn-ea"/>
            </a:rPr>
            <a:t> </a:t>
          </a:r>
          <a:r>
            <a:rPr lang="en-US" altLang="zh-CN" sz="1800" b="1" dirty="0">
              <a:latin typeface="Times New Roman" panose="02020603050405020304" charset="0"/>
              <a:cs typeface="Times New Roman" panose="02020603050405020304" charset="0"/>
              <a:sym typeface="+mn-ea"/>
            </a:rPr>
            <a:t>the</a:t>
          </a:r>
          <a:r>
            <a:rPr lang="zh-CN" altLang="en-US" sz="1800" b="1" dirty="0">
              <a:latin typeface="Times New Roman" panose="02020603050405020304" charset="0"/>
              <a:cs typeface="Times New Roman" panose="02020603050405020304" charset="0"/>
              <a:sym typeface="+mn-ea"/>
            </a:rPr>
            <a:t> </a:t>
          </a:r>
          <a:r>
            <a:rPr lang="en-US" altLang="zh-CN" sz="1800" b="1" dirty="0">
              <a:latin typeface="Times New Roman" panose="02020603050405020304" charset="0"/>
              <a:cs typeface="Times New Roman" panose="02020603050405020304" charset="0"/>
              <a:sym typeface="+mn-ea"/>
            </a:rPr>
            <a:t>right</a:t>
          </a:r>
          <a:r>
            <a:rPr lang="zh-CN" altLang="en-US" sz="1800" b="1" dirty="0">
              <a:latin typeface="Times New Roman" panose="02020603050405020304" charset="0"/>
              <a:cs typeface="Times New Roman" panose="02020603050405020304" charset="0"/>
              <a:sym typeface="+mn-ea"/>
            </a:rPr>
            <a:t> </a:t>
          </a:r>
          <a:r>
            <a:rPr lang="en-US" altLang="zh-CN" sz="1800" b="1" dirty="0">
              <a:latin typeface="Times New Roman" panose="02020603050405020304" charset="0"/>
              <a:cs typeface="Times New Roman" panose="02020603050405020304" charset="0"/>
              <a:sym typeface="+mn-ea"/>
            </a:rPr>
            <a:t>track</a:t>
          </a:r>
          <a:r>
            <a:rPr lang="zh-CN" altLang="en-US" sz="1800" b="1" dirty="0">
              <a:latin typeface="Times New Roman" panose="02020603050405020304" charset="0"/>
              <a:cs typeface="Times New Roman" panose="02020603050405020304" charset="0"/>
              <a:sym typeface="+mn-ea"/>
            </a:rPr>
            <a:t> </a:t>
          </a:r>
          <a:r>
            <a:rPr lang="en-US" altLang="zh-CN" sz="1800" b="1" dirty="0">
              <a:latin typeface="Times New Roman" panose="02020603050405020304" charset="0"/>
              <a:cs typeface="Times New Roman" panose="02020603050405020304" charset="0"/>
              <a:sym typeface="+mn-ea"/>
            </a:rPr>
            <a:t>and</a:t>
          </a:r>
          <a:r>
            <a:rPr lang="zh-CN" altLang="en-US" sz="1800" b="1" dirty="0">
              <a:latin typeface="Times New Roman" panose="02020603050405020304" charset="0"/>
              <a:cs typeface="Times New Roman" panose="02020603050405020304" charset="0"/>
              <a:sym typeface="+mn-ea"/>
            </a:rPr>
            <a:t> </a:t>
          </a:r>
          <a:r>
            <a:rPr lang="en-US" altLang="zh-CN" sz="1800" b="1" dirty="0">
              <a:latin typeface="Times New Roman" panose="02020603050405020304" charset="0"/>
              <a:cs typeface="Times New Roman" panose="02020603050405020304" charset="0"/>
              <a:sym typeface="+mn-ea"/>
            </a:rPr>
            <a:t>make</a:t>
          </a:r>
          <a:r>
            <a:rPr lang="zh-CN" altLang="en-US" sz="1800" b="1" dirty="0">
              <a:latin typeface="Times New Roman" panose="02020603050405020304" charset="0"/>
              <a:cs typeface="Times New Roman" panose="02020603050405020304" charset="0"/>
              <a:sym typeface="+mn-ea"/>
            </a:rPr>
            <a:t> </a:t>
          </a:r>
          <a:r>
            <a:rPr lang="en-US" altLang="zh-CN" sz="1800" b="1" dirty="0">
              <a:latin typeface="Times New Roman" panose="02020603050405020304" charset="0"/>
              <a:cs typeface="Times New Roman" panose="02020603050405020304" charset="0"/>
              <a:sym typeface="+mn-ea"/>
            </a:rPr>
            <a:t>innovations</a:t>
          </a:r>
          <a:endParaRPr lang="zh-CN" altLang="en-US" sz="1800" b="1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DEBFF4A5-5C9E-41D9-9B9F-F9C6EB9CA05F}" type="parTrans" cxnId="{D1C8CB54-10D9-43F0-A359-49FE6B2B9F29}">
      <dgm:prSet/>
      <dgm:spPr/>
      <dgm:t>
        <a:bodyPr/>
        <a:lstStyle/>
        <a:p>
          <a:endParaRPr lang="zh-CN" altLang="en-US"/>
        </a:p>
      </dgm:t>
    </dgm:pt>
    <dgm:pt modelId="{8C298325-DC6B-41BF-91A8-244A155D3589}" type="sibTrans" cxnId="{D1C8CB54-10D9-43F0-A359-49FE6B2B9F29}">
      <dgm:prSet/>
      <dgm:spPr/>
      <dgm:t>
        <a:bodyPr/>
        <a:lstStyle/>
        <a:p>
          <a:endParaRPr lang="zh-CN" altLang="en-US"/>
        </a:p>
      </dgm:t>
    </dgm:pt>
    <dgm:pt modelId="{A79A14FB-C4CA-484B-9EC0-7D118FD97147}" type="pres">
      <dgm:prSet presAssocID="{61ECB21F-4407-44B9-AB2E-E3EF102BB14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85003DD-7E3D-42F3-A78D-60B72C8E2FBC}" type="pres">
      <dgm:prSet presAssocID="{61ECB21F-4407-44B9-AB2E-E3EF102BB14E}" presName="matrix" presStyleCnt="0"/>
      <dgm:spPr/>
    </dgm:pt>
    <dgm:pt modelId="{B1BFD8B5-6CF9-4B52-A6FD-4E32C8B42DD0}" type="pres">
      <dgm:prSet presAssocID="{61ECB21F-4407-44B9-AB2E-E3EF102BB14E}" presName="tile1" presStyleLbl="node1" presStyleIdx="0" presStyleCnt="4"/>
      <dgm:spPr/>
    </dgm:pt>
    <dgm:pt modelId="{8FFEBF0B-5E5D-449C-A914-53FD89338039}" type="pres">
      <dgm:prSet presAssocID="{61ECB21F-4407-44B9-AB2E-E3EF102BB14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7AE02B1-131E-4D76-8495-C710475CA3F5}" type="pres">
      <dgm:prSet presAssocID="{61ECB21F-4407-44B9-AB2E-E3EF102BB14E}" presName="tile2" presStyleLbl="node1" presStyleIdx="1" presStyleCnt="4"/>
      <dgm:spPr/>
    </dgm:pt>
    <dgm:pt modelId="{B09A33FE-C5A3-434B-B11E-5C5785AFDB00}" type="pres">
      <dgm:prSet presAssocID="{61ECB21F-4407-44B9-AB2E-E3EF102BB14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9423DCB-0F58-4AB8-A9AB-FA09BF248D4C}" type="pres">
      <dgm:prSet presAssocID="{61ECB21F-4407-44B9-AB2E-E3EF102BB14E}" presName="tile3" presStyleLbl="node1" presStyleIdx="2" presStyleCnt="4"/>
      <dgm:spPr/>
    </dgm:pt>
    <dgm:pt modelId="{C72F99E5-142D-4358-A387-FE2B565392FC}" type="pres">
      <dgm:prSet presAssocID="{61ECB21F-4407-44B9-AB2E-E3EF102BB14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528372C-7B29-4DDD-98C9-64AE00BAEDAF}" type="pres">
      <dgm:prSet presAssocID="{61ECB21F-4407-44B9-AB2E-E3EF102BB14E}" presName="tile4" presStyleLbl="node1" presStyleIdx="3" presStyleCnt="4"/>
      <dgm:spPr/>
    </dgm:pt>
    <dgm:pt modelId="{D0641572-000E-4E20-BC51-97648E176446}" type="pres">
      <dgm:prSet presAssocID="{61ECB21F-4407-44B9-AB2E-E3EF102BB14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5F404160-09B3-4383-B293-CADF417D25C2}" type="pres">
      <dgm:prSet presAssocID="{61ECB21F-4407-44B9-AB2E-E3EF102BB14E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F8004305-9BB2-4A4F-9681-5A05B719A138}" type="presOf" srcId="{07AC599A-41D3-41C4-BC17-E75B7A2D3122}" destId="{B1BFD8B5-6CF9-4B52-A6FD-4E32C8B42DD0}" srcOrd="0" destOrd="0" presId="urn:microsoft.com/office/officeart/2005/8/layout/matrix1#1"/>
    <dgm:cxn modelId="{0EED9910-F256-4399-8DE1-CA5E94E70EB7}" type="presOf" srcId="{61ECB21F-4407-44B9-AB2E-E3EF102BB14E}" destId="{A79A14FB-C4CA-484B-9EC0-7D118FD97147}" srcOrd="0" destOrd="0" presId="urn:microsoft.com/office/officeart/2005/8/layout/matrix1#1"/>
    <dgm:cxn modelId="{DEB8B71A-8439-4B66-AD87-2C88AD266B29}" srcId="{584E2EFC-4BAA-456A-8377-2A4841D92655}" destId="{F7EF5031-3FDF-4982-A6DC-AF3F72BAF783}" srcOrd="1" destOrd="0" parTransId="{9D6C5A3D-4668-40E6-8011-5C66D79B93DB}" sibTransId="{2E6C5309-4271-4FB9-89FC-47ED936E6268}"/>
    <dgm:cxn modelId="{C7DCDB21-E2A3-4BF6-A4FC-3786EB49ACC9}" type="presOf" srcId="{584E2EFC-4BAA-456A-8377-2A4841D92655}" destId="{5F404160-09B3-4383-B293-CADF417D25C2}" srcOrd="0" destOrd="0" presId="urn:microsoft.com/office/officeart/2005/8/layout/matrix1#1"/>
    <dgm:cxn modelId="{3BDE4E3E-9B92-4139-94DE-23DBD6EE7067}" type="presOf" srcId="{F7EF5031-3FDF-4982-A6DC-AF3F72BAF783}" destId="{97AE02B1-131E-4D76-8495-C710475CA3F5}" srcOrd="0" destOrd="0" presId="urn:microsoft.com/office/officeart/2005/8/layout/matrix1#1"/>
    <dgm:cxn modelId="{BC900152-489C-4C7D-AD45-F947232666D4}" type="presOf" srcId="{0777222B-C5EF-4EEC-9B10-A9689AAAF709}" destId="{D0641572-000E-4E20-BC51-97648E176446}" srcOrd="1" destOrd="0" presId="urn:microsoft.com/office/officeart/2005/8/layout/matrix1#1"/>
    <dgm:cxn modelId="{D1C8CB54-10D9-43F0-A359-49FE6B2B9F29}" srcId="{584E2EFC-4BAA-456A-8377-2A4841D92655}" destId="{0777222B-C5EF-4EEC-9B10-A9689AAAF709}" srcOrd="3" destOrd="0" parTransId="{DEBFF4A5-5C9E-41D9-9B9F-F9C6EB9CA05F}" sibTransId="{8C298325-DC6B-41BF-91A8-244A155D3589}"/>
    <dgm:cxn modelId="{8A2A4E55-6555-408E-8050-4318B5E0CF60}" srcId="{584E2EFC-4BAA-456A-8377-2A4841D92655}" destId="{3600573B-3408-4B7A-B364-1A4373D7FF12}" srcOrd="2" destOrd="0" parTransId="{1255DA58-A873-4C0C-8513-FBC4FAC47491}" sibTransId="{BEF2AB4B-68CB-44B5-BBED-F1B3F93801ED}"/>
    <dgm:cxn modelId="{B725D063-3224-4F49-A9E6-CDD423F283DE}" srcId="{61ECB21F-4407-44B9-AB2E-E3EF102BB14E}" destId="{584E2EFC-4BAA-456A-8377-2A4841D92655}" srcOrd="0" destOrd="0" parTransId="{D6B69770-7BE3-4E0F-A882-E369A79C6A03}" sibTransId="{08FF8C2B-E3BD-42B2-95E8-633DACB4656E}"/>
    <dgm:cxn modelId="{5ADDE472-C6EF-49C2-AE6E-9CCD954252FA}" type="presOf" srcId="{07AC599A-41D3-41C4-BC17-E75B7A2D3122}" destId="{8FFEBF0B-5E5D-449C-A914-53FD89338039}" srcOrd="1" destOrd="0" presId="urn:microsoft.com/office/officeart/2005/8/layout/matrix1#1"/>
    <dgm:cxn modelId="{B9C33BB1-5808-4A15-8544-D61614029B8A}" srcId="{584E2EFC-4BAA-456A-8377-2A4841D92655}" destId="{07AC599A-41D3-41C4-BC17-E75B7A2D3122}" srcOrd="0" destOrd="0" parTransId="{562D7F28-8BC7-4D0C-BE2B-FEB2BD3BE247}" sibTransId="{5904B8F7-B6CC-453A-A9F3-C94ABE2FE713}"/>
    <dgm:cxn modelId="{F469BABD-996E-47E1-A3B0-A5D344E01BDD}" type="presOf" srcId="{3600573B-3408-4B7A-B364-1A4373D7FF12}" destId="{C72F99E5-142D-4358-A387-FE2B565392FC}" srcOrd="1" destOrd="0" presId="urn:microsoft.com/office/officeart/2005/8/layout/matrix1#1"/>
    <dgm:cxn modelId="{475DCBCB-63D3-4275-983F-E2FB6B9CAC01}" type="presOf" srcId="{0777222B-C5EF-4EEC-9B10-A9689AAAF709}" destId="{9528372C-7B29-4DDD-98C9-64AE00BAEDAF}" srcOrd="0" destOrd="0" presId="urn:microsoft.com/office/officeart/2005/8/layout/matrix1#1"/>
    <dgm:cxn modelId="{E95D55DC-F4C5-411B-BC47-860E3520C463}" type="presOf" srcId="{3600573B-3408-4B7A-B364-1A4373D7FF12}" destId="{E9423DCB-0F58-4AB8-A9AB-FA09BF248D4C}" srcOrd="0" destOrd="0" presId="urn:microsoft.com/office/officeart/2005/8/layout/matrix1#1"/>
    <dgm:cxn modelId="{D6B9B8E8-9103-4F00-BAEE-4098B7F99D8C}" type="presOf" srcId="{F7EF5031-3FDF-4982-A6DC-AF3F72BAF783}" destId="{B09A33FE-C5A3-434B-B11E-5C5785AFDB00}" srcOrd="1" destOrd="0" presId="urn:microsoft.com/office/officeart/2005/8/layout/matrix1#1"/>
    <dgm:cxn modelId="{67284300-842B-4A79-B7EF-703532C93F7E}" type="presParOf" srcId="{A79A14FB-C4CA-484B-9EC0-7D118FD97147}" destId="{985003DD-7E3D-42F3-A78D-60B72C8E2FBC}" srcOrd="0" destOrd="0" presId="urn:microsoft.com/office/officeart/2005/8/layout/matrix1#1"/>
    <dgm:cxn modelId="{1ECA8C31-9728-4819-A273-6BBD63A96A72}" type="presParOf" srcId="{985003DD-7E3D-42F3-A78D-60B72C8E2FBC}" destId="{B1BFD8B5-6CF9-4B52-A6FD-4E32C8B42DD0}" srcOrd="0" destOrd="0" presId="urn:microsoft.com/office/officeart/2005/8/layout/matrix1#1"/>
    <dgm:cxn modelId="{B01E30B2-1658-4101-9FFA-F262C85EF298}" type="presParOf" srcId="{985003DD-7E3D-42F3-A78D-60B72C8E2FBC}" destId="{8FFEBF0B-5E5D-449C-A914-53FD89338039}" srcOrd="1" destOrd="0" presId="urn:microsoft.com/office/officeart/2005/8/layout/matrix1#1"/>
    <dgm:cxn modelId="{F1A485E8-D0DA-4925-A19D-C7846B48DB8A}" type="presParOf" srcId="{985003DD-7E3D-42F3-A78D-60B72C8E2FBC}" destId="{97AE02B1-131E-4D76-8495-C710475CA3F5}" srcOrd="2" destOrd="0" presId="urn:microsoft.com/office/officeart/2005/8/layout/matrix1#1"/>
    <dgm:cxn modelId="{BB7B2951-B768-4879-92E7-BFA2596E33A2}" type="presParOf" srcId="{985003DD-7E3D-42F3-A78D-60B72C8E2FBC}" destId="{B09A33FE-C5A3-434B-B11E-5C5785AFDB00}" srcOrd="3" destOrd="0" presId="urn:microsoft.com/office/officeart/2005/8/layout/matrix1#1"/>
    <dgm:cxn modelId="{97E73254-83D7-44A9-AE7F-4BB87A8C36B5}" type="presParOf" srcId="{985003DD-7E3D-42F3-A78D-60B72C8E2FBC}" destId="{E9423DCB-0F58-4AB8-A9AB-FA09BF248D4C}" srcOrd="4" destOrd="0" presId="urn:microsoft.com/office/officeart/2005/8/layout/matrix1#1"/>
    <dgm:cxn modelId="{76FD8B6B-2AFE-4B09-B85B-D3069DEAE074}" type="presParOf" srcId="{985003DD-7E3D-42F3-A78D-60B72C8E2FBC}" destId="{C72F99E5-142D-4358-A387-FE2B565392FC}" srcOrd="5" destOrd="0" presId="urn:microsoft.com/office/officeart/2005/8/layout/matrix1#1"/>
    <dgm:cxn modelId="{A821845E-36DB-4A45-BC1A-FA9DB2E5CF2B}" type="presParOf" srcId="{985003DD-7E3D-42F3-A78D-60B72C8E2FBC}" destId="{9528372C-7B29-4DDD-98C9-64AE00BAEDAF}" srcOrd="6" destOrd="0" presId="urn:microsoft.com/office/officeart/2005/8/layout/matrix1#1"/>
    <dgm:cxn modelId="{455D8E5E-AEB1-4C88-ADFC-8C7803BE202B}" type="presParOf" srcId="{985003DD-7E3D-42F3-A78D-60B72C8E2FBC}" destId="{D0641572-000E-4E20-BC51-97648E176446}" srcOrd="7" destOrd="0" presId="urn:microsoft.com/office/officeart/2005/8/layout/matrix1#1"/>
    <dgm:cxn modelId="{EBF14408-E0DB-4856-8861-1727FDC0030C}" type="presParOf" srcId="{A79A14FB-C4CA-484B-9EC0-7D118FD97147}" destId="{5F404160-09B3-4383-B293-CADF417D25C2}" srcOrd="1" destOrd="0" presId="urn:microsoft.com/office/officeart/2005/8/layout/matrix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0B7038-E59F-4A80-A75E-7AA9F300D739}" type="doc">
      <dgm:prSet loTypeId="urn:microsoft.com/office/officeart/2005/8/layout/StepDownProcess#1" loCatId="process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zh-CN" altLang="en-US"/>
        </a:p>
      </dgm:t>
    </dgm:pt>
    <dgm:pt modelId="{E9FF6F63-DE8B-49AE-AD60-255A714A296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提升网货生产质量</a:t>
          </a:r>
          <a:endParaRPr lang="en-US" altLang="zh-CN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Enhance</a:t>
          </a:r>
          <a:r>
            <a:rPr lang="zh-CN" altLang="en-US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the</a:t>
          </a:r>
          <a:r>
            <a:rPr lang="zh-CN" altLang="en-US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production</a:t>
          </a:r>
          <a:r>
            <a:rPr lang="zh-CN" altLang="en-US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quality of online products</a:t>
          </a:r>
        </a:p>
      </dgm:t>
    </dgm:pt>
    <dgm:pt modelId="{E2F25AF7-B1AC-494B-B2C1-7761C2AD5D10}" type="parTrans" cxnId="{39B5C31C-BA29-4DE6-A502-1D0B685FF8C7}">
      <dgm:prSet/>
      <dgm:spPr/>
      <dgm:t>
        <a:bodyPr/>
        <a:lstStyle/>
        <a:p>
          <a:endParaRPr lang="zh-CN" altLang="en-US"/>
        </a:p>
      </dgm:t>
    </dgm:pt>
    <dgm:pt modelId="{7C3A5ED0-3AE2-4C34-80A5-AFDCC3D00C7D}" type="sibTrans" cxnId="{39B5C31C-BA29-4DE6-A502-1D0B685FF8C7}">
      <dgm:prSet/>
      <dgm:spPr/>
      <dgm:t>
        <a:bodyPr/>
        <a:lstStyle/>
        <a:p>
          <a:endParaRPr lang="zh-CN" altLang="en-US"/>
        </a:p>
      </dgm:t>
    </dgm:pt>
    <dgm:pt modelId="{9605A072-0B47-4717-B762-6E4A030618BB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dirty="0"/>
            <a:t>品牌、标准、溯源</a:t>
          </a:r>
        </a:p>
      </dgm:t>
    </dgm:pt>
    <dgm:pt modelId="{634AE88D-8820-420B-87FD-977F139B503C}" type="parTrans" cxnId="{49167640-D154-4EC9-AC05-28CA3CE278B4}">
      <dgm:prSet/>
      <dgm:spPr/>
      <dgm:t>
        <a:bodyPr/>
        <a:lstStyle/>
        <a:p>
          <a:endParaRPr lang="zh-CN" altLang="en-US"/>
        </a:p>
      </dgm:t>
    </dgm:pt>
    <dgm:pt modelId="{944FE9C1-9611-4716-B91B-6E3024D1434A}" type="sibTrans" cxnId="{49167640-D154-4EC9-AC05-28CA3CE278B4}">
      <dgm:prSet/>
      <dgm:spPr/>
      <dgm:t>
        <a:bodyPr/>
        <a:lstStyle/>
        <a:p>
          <a:endParaRPr lang="zh-CN" altLang="en-US"/>
        </a:p>
      </dgm:t>
    </dgm:pt>
    <dgm:pt modelId="{F1330990-7E9A-9E48-88DE-C53ACF27BCCE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Brand,</a:t>
          </a:r>
          <a:r>
            <a:rPr lang="zh-CN" altLang="en-US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standard,</a:t>
          </a:r>
          <a:r>
            <a:rPr lang="zh-CN" altLang="en-US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traceability</a:t>
          </a:r>
          <a:endParaRPr lang="zh-CN" altLang="en-US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26D38E30-0B44-9047-9537-ECF17571EF8B}" type="parTrans" cxnId="{47347878-24A4-4C05-88AB-4197CF66157D}">
      <dgm:prSet/>
      <dgm:spPr/>
      <dgm:t>
        <a:bodyPr/>
        <a:lstStyle/>
        <a:p>
          <a:endParaRPr lang="zh-CN" altLang="en-US"/>
        </a:p>
      </dgm:t>
    </dgm:pt>
    <dgm:pt modelId="{E8BB1A83-8274-7D44-A008-6DFC62CF0325}" type="sibTrans" cxnId="{47347878-24A4-4C05-88AB-4197CF66157D}">
      <dgm:prSet/>
      <dgm:spPr/>
      <dgm:t>
        <a:bodyPr/>
        <a:lstStyle/>
        <a:p>
          <a:endParaRPr lang="zh-CN" altLang="en-US"/>
        </a:p>
      </dgm:t>
    </dgm:pt>
    <dgm:pt modelId="{4D3602F6-4A56-471E-94CA-95C297AF4D0A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提高电商销售水平</a:t>
          </a:r>
          <a:endParaRPr lang="en-US" altLang="zh-CN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Improve</a:t>
          </a:r>
          <a:r>
            <a:rPr lang="zh-CN" altLang="en-US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e-commerce</a:t>
          </a:r>
          <a:r>
            <a:rPr lang="zh-CN" altLang="en-US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sales</a:t>
          </a:r>
          <a:endParaRPr lang="zh-CN" altLang="en-US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511DB170-6BB5-4ADD-8085-548C5A4D75BB}" type="parTrans" cxnId="{239B5406-AE14-4941-9F40-CE998A09979F}">
      <dgm:prSet/>
      <dgm:spPr/>
      <dgm:t>
        <a:bodyPr/>
        <a:lstStyle/>
        <a:p>
          <a:endParaRPr lang="zh-CN" altLang="en-US"/>
        </a:p>
      </dgm:t>
    </dgm:pt>
    <dgm:pt modelId="{44F1BF6E-18A0-4182-BD68-FA72641FED89}" type="sibTrans" cxnId="{239B5406-AE14-4941-9F40-CE998A09979F}">
      <dgm:prSet/>
      <dgm:spPr/>
      <dgm:t>
        <a:bodyPr/>
        <a:lstStyle/>
        <a:p>
          <a:endParaRPr lang="zh-CN" altLang="en-US"/>
        </a:p>
      </dgm:t>
    </dgm:pt>
    <dgm:pt modelId="{5137751A-6B92-4416-913C-FAEC6CB5829E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dirty="0"/>
            <a:t>防疫保供 让利营销</a:t>
          </a:r>
        </a:p>
      </dgm:t>
    </dgm:pt>
    <dgm:pt modelId="{059D19CA-05CD-47BD-8E16-408EC613C9A8}" type="parTrans" cxnId="{B11CB9AD-F9AC-4E58-8276-8DCE13ADF58A}">
      <dgm:prSet/>
      <dgm:spPr/>
      <dgm:t>
        <a:bodyPr/>
        <a:lstStyle/>
        <a:p>
          <a:endParaRPr lang="zh-CN" altLang="en-US"/>
        </a:p>
      </dgm:t>
    </dgm:pt>
    <dgm:pt modelId="{3D0CFC71-DD02-4AEE-931E-800CBFD442DE}" type="sibTrans" cxnId="{B11CB9AD-F9AC-4E58-8276-8DCE13ADF58A}">
      <dgm:prSet/>
      <dgm:spPr/>
      <dgm:t>
        <a:bodyPr/>
        <a:lstStyle/>
        <a:p>
          <a:endParaRPr lang="zh-CN" altLang="en-US"/>
        </a:p>
      </dgm:t>
    </dgm:pt>
    <dgm:pt modelId="{D2CA93B4-3A76-47B1-95DB-D7B1548553F7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Ensure</a:t>
          </a:r>
          <a:r>
            <a:rPr lang="zh-CN" altLang="en-US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the</a:t>
          </a:r>
          <a:r>
            <a:rPr lang="zh-CN" altLang="en-US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supply</a:t>
          </a:r>
          <a:r>
            <a:rPr lang="zh-CN" altLang="en-US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during</a:t>
          </a:r>
          <a:r>
            <a:rPr lang="zh-CN" altLang="en-US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the</a:t>
          </a:r>
          <a:r>
            <a:rPr lang="zh-CN" altLang="en-US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pandemic</a:t>
          </a:r>
          <a:endParaRPr lang="zh-CN" altLang="en-US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EDE7497C-F513-42BF-9B13-3E58CF21895E}" type="parTrans" cxnId="{68C744FB-AED8-48D1-82B9-A4CD2ADEDBAB}">
      <dgm:prSet/>
      <dgm:spPr/>
    </dgm:pt>
    <dgm:pt modelId="{B000B0C1-C09C-4E61-AC31-3FBC39063D03}" type="sibTrans" cxnId="{68C744FB-AED8-48D1-82B9-A4CD2ADEDBAB}">
      <dgm:prSet/>
      <dgm:spPr/>
    </dgm:pt>
    <dgm:pt modelId="{0ABDEB65-C9BB-4156-8646-B5E6AE94D065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dirty="0">
              <a:latin typeface="Times New Roman" panose="02020603050405020304" charset="0"/>
              <a:cs typeface="Times New Roman" panose="02020603050405020304" charset="0"/>
            </a:rPr>
            <a:t>L</a:t>
          </a:r>
          <a:r>
            <a:rPr dirty="0">
              <a:latin typeface="Times New Roman" panose="02020603050405020304" charset="0"/>
              <a:cs typeface="Times New Roman" panose="02020603050405020304" charset="0"/>
            </a:rPr>
            <a:t>ower prices to increase sales</a:t>
          </a:r>
        </a:p>
      </dgm:t>
    </dgm:pt>
    <dgm:pt modelId="{CDA69262-CAED-4573-BAC2-C3E27BAD4FBD}" type="parTrans" cxnId="{6018CB05-556B-4E31-98D0-91F9257C9A64}">
      <dgm:prSet/>
      <dgm:spPr/>
    </dgm:pt>
    <dgm:pt modelId="{E3658DA8-9C2C-4E1B-B26D-1B845CE92EAF}" type="sibTrans" cxnId="{6018CB05-556B-4E31-98D0-91F9257C9A64}">
      <dgm:prSet/>
      <dgm:spPr/>
    </dgm:pt>
    <dgm:pt modelId="{C77B2DE7-72B5-4696-8020-E9D21215643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提高农产品供应链韧性</a:t>
          </a:r>
          <a:endParaRPr lang="en-US" altLang="zh-CN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Strengthen</a:t>
          </a:r>
          <a:r>
            <a:rPr lang="zh-CN" altLang="en-US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the</a:t>
          </a:r>
          <a:r>
            <a:rPr lang="zh-CN" altLang="en-US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resilience</a:t>
          </a:r>
          <a:r>
            <a:rPr lang="zh-CN" altLang="en-US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of</a:t>
          </a:r>
          <a:r>
            <a:rPr lang="zh-CN" altLang="en-US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agricultural</a:t>
          </a:r>
          <a:r>
            <a:rPr lang="zh-CN" altLang="en-US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products</a:t>
          </a:r>
          <a:r>
            <a:rPr lang="zh-CN" altLang="en-US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supply</a:t>
          </a:r>
          <a:r>
            <a:rPr lang="zh-CN" altLang="en-US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dirty="0">
              <a:latin typeface="Times New Roman" panose="02020603050405020304" charset="0"/>
              <a:cs typeface="Times New Roman" panose="02020603050405020304" charset="0"/>
            </a:rPr>
            <a:t>chain</a:t>
          </a:r>
          <a:endParaRPr lang="zh-CN" altLang="en-US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CFDAE099-E9CA-400D-9E0B-5FF2A223D856}" type="parTrans" cxnId="{47004A19-0DDF-43AF-B910-68846F698C20}">
      <dgm:prSet/>
      <dgm:spPr/>
      <dgm:t>
        <a:bodyPr/>
        <a:lstStyle/>
        <a:p>
          <a:endParaRPr lang="zh-CN" altLang="en-US"/>
        </a:p>
      </dgm:t>
    </dgm:pt>
    <dgm:pt modelId="{00E0D5AB-294E-4D02-9E82-5E730EC20037}" type="sibTrans" cxnId="{47004A19-0DDF-43AF-B910-68846F698C20}">
      <dgm:prSet/>
      <dgm:spPr/>
      <dgm:t>
        <a:bodyPr/>
        <a:lstStyle/>
        <a:p>
          <a:endParaRPr lang="zh-CN" altLang="en-US"/>
        </a:p>
      </dgm:t>
    </dgm:pt>
    <dgm:pt modelId="{2C6AD28F-A1D9-42FD-8523-B2CDE1C853BE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1200" dirty="0"/>
            <a:t>免税店国际供应链</a:t>
          </a:r>
        </a:p>
      </dgm:t>
    </dgm:pt>
    <dgm:pt modelId="{C2130940-6177-476C-8D94-9A73013EDAE3}" type="parTrans" cxnId="{ADEFB38D-0FE6-416F-BB84-459777C67323}">
      <dgm:prSet/>
      <dgm:spPr/>
      <dgm:t>
        <a:bodyPr/>
        <a:lstStyle/>
        <a:p>
          <a:endParaRPr lang="zh-CN" altLang="en-US"/>
        </a:p>
      </dgm:t>
    </dgm:pt>
    <dgm:pt modelId="{03815DB2-473C-47DE-A096-BBAC8434EAE7}" type="sibTrans" cxnId="{ADEFB38D-0FE6-416F-BB84-459777C67323}">
      <dgm:prSet/>
      <dgm:spPr/>
      <dgm:t>
        <a:bodyPr/>
        <a:lstStyle/>
        <a:p>
          <a:endParaRPr lang="zh-CN" altLang="en-US"/>
        </a:p>
      </dgm:t>
    </dgm:pt>
    <dgm:pt modelId="{B388170F-6000-4618-839B-6363734C816B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International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supply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chain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–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duty-free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stores</a:t>
          </a:r>
          <a:endParaRPr lang="zh-CN" altLang="en-US" sz="1000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F35323E4-A4B2-4D0E-B123-88727FCA2ADD}" type="parTrans" cxnId="{5BE80711-823C-431C-9FA8-21093FBA7FBC}">
      <dgm:prSet/>
      <dgm:spPr/>
    </dgm:pt>
    <dgm:pt modelId="{45F1CCAF-601C-44D5-A508-C8FDF37D3112}" type="sibTrans" cxnId="{5BE80711-823C-431C-9FA8-21093FBA7FBC}">
      <dgm:prSet/>
      <dgm:spPr/>
    </dgm:pt>
    <dgm:pt modelId="{FEC928CA-74E6-4DCE-B4EC-08070BA4BA4B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1200" dirty="0"/>
            <a:t>工厂店国内供应链</a:t>
          </a:r>
        </a:p>
      </dgm:t>
    </dgm:pt>
    <dgm:pt modelId="{33ADC5CC-098C-48C6-89C5-4975A3861BD6}" type="parTrans" cxnId="{A1DBEEB6-C12B-4248-AE90-9E29B52B6A47}">
      <dgm:prSet/>
      <dgm:spPr/>
    </dgm:pt>
    <dgm:pt modelId="{8C9638BE-B508-41DB-88BB-31EDECEA838B}" type="sibTrans" cxnId="{A1DBEEB6-C12B-4248-AE90-9E29B52B6A47}">
      <dgm:prSet/>
      <dgm:spPr/>
    </dgm:pt>
    <dgm:pt modelId="{3B830D2D-68AE-43F0-B060-3D74713D89AE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National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supply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chain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–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factory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outlets</a:t>
          </a:r>
          <a:endParaRPr lang="zh-CN" altLang="en-US" sz="1000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0CE50097-3FEF-4615-AD3E-82A47C28FF09}" type="parTrans" cxnId="{56BE24EC-8852-4368-82D0-40C2527767DA}">
      <dgm:prSet/>
      <dgm:spPr/>
    </dgm:pt>
    <dgm:pt modelId="{1A08DC9B-5493-49E4-8343-9F73E147B16E}" type="sibTrans" cxnId="{56BE24EC-8852-4368-82D0-40C2527767DA}">
      <dgm:prSet/>
      <dgm:spPr/>
    </dgm:pt>
    <dgm:pt modelId="{B34CC091-9F57-4217-803E-1118A4D461F0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1200" dirty="0"/>
            <a:t>甘味省内供应链</a:t>
          </a:r>
        </a:p>
      </dgm:t>
    </dgm:pt>
    <dgm:pt modelId="{4C3973F4-5C0E-4EAF-A867-9EAEBB33AFD6}" type="parTrans" cxnId="{816E9DCA-7714-4866-830C-19A7ECDEA15B}">
      <dgm:prSet/>
      <dgm:spPr/>
    </dgm:pt>
    <dgm:pt modelId="{990C0535-2E19-4E2E-AE51-12BD08AE53BD}" type="sibTrans" cxnId="{816E9DCA-7714-4866-830C-19A7ECDEA15B}">
      <dgm:prSet/>
      <dgm:spPr/>
    </dgm:pt>
    <dgm:pt modelId="{D9109D9E-D86C-4DEF-9805-98145053D64C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Gansu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products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supply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chain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in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Gansu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Province</a:t>
          </a:r>
          <a:endParaRPr lang="zh-CN" altLang="en-US" sz="1000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BC16F208-BEC8-4715-996A-2652419FC36D}" type="parTrans" cxnId="{341E7ED6-A04F-4069-A636-E40AB8D14FAC}">
      <dgm:prSet/>
      <dgm:spPr/>
    </dgm:pt>
    <dgm:pt modelId="{1BD56F68-D3EB-4571-887A-20A8948F6B76}" type="sibTrans" cxnId="{341E7ED6-A04F-4069-A636-E40AB8D14FAC}">
      <dgm:prSet/>
      <dgm:spPr/>
    </dgm:pt>
    <dgm:pt modelId="{F130E0EB-C16F-470A-A339-2F858E78EBC3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1200" dirty="0"/>
            <a:t>陇货市内供应链</a:t>
          </a:r>
        </a:p>
      </dgm:t>
    </dgm:pt>
    <dgm:pt modelId="{4658049B-D17D-4A0D-987F-8966260C9E0E}" type="parTrans" cxnId="{4542C5BF-E6E0-4867-B71C-B1ED8595D1B6}">
      <dgm:prSet/>
      <dgm:spPr/>
    </dgm:pt>
    <dgm:pt modelId="{0F58EE99-80A3-42D7-9843-A21AA5E73824}" type="sibTrans" cxnId="{4542C5BF-E6E0-4867-B71C-B1ED8595D1B6}">
      <dgm:prSet/>
      <dgm:spPr/>
    </dgm:pt>
    <dgm:pt modelId="{38245CE1-DEBA-4BB6-AC6F-EC3C39E2918E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Longnan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products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supply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chain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in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Longnan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City</a:t>
          </a:r>
          <a:endParaRPr lang="zh-CN" altLang="en-US" sz="1000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1A3A52D5-99E2-4109-AE06-9C55999764DE}" type="parTrans" cxnId="{9E4528DC-03C9-480C-B8B4-3206F79B2592}">
      <dgm:prSet/>
      <dgm:spPr/>
    </dgm:pt>
    <dgm:pt modelId="{4780B826-DBB3-4403-AB05-DA01BA3EC8FE}" type="sibTrans" cxnId="{9E4528DC-03C9-480C-B8B4-3206F79B2592}">
      <dgm:prSet/>
      <dgm:spPr/>
    </dgm:pt>
    <dgm:pt modelId="{CA726323-AD3B-40F0-991A-4A1184891811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1200" dirty="0"/>
            <a:t>刚需县域供应链</a:t>
          </a:r>
          <a:endParaRPr lang="zh-CN" altLang="en-US" sz="800" dirty="0"/>
        </a:p>
      </dgm:t>
    </dgm:pt>
    <dgm:pt modelId="{00017D1B-BE5C-4663-933C-D43086A7914E}" type="parTrans" cxnId="{A4FBD4D6-BD28-4B98-A836-FB896CAE6236}">
      <dgm:prSet/>
      <dgm:spPr/>
    </dgm:pt>
    <dgm:pt modelId="{47462665-0DCD-4C2C-99E7-F88188DA591A}" type="sibTrans" cxnId="{A4FBD4D6-BD28-4B98-A836-FB896CAE6236}">
      <dgm:prSet/>
      <dgm:spPr/>
    </dgm:pt>
    <dgm:pt modelId="{80191A51-052A-466A-800C-F43D3F210769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Supply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chain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in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counties</a:t>
          </a:r>
          <a:endParaRPr lang="zh-CN" altLang="en-US" sz="1000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E6A54279-FFED-4855-B05D-982C56AB0B75}" type="parTrans" cxnId="{9AB19AE9-4C18-4744-8A7D-672EEE22ED0D}">
      <dgm:prSet/>
      <dgm:spPr/>
    </dgm:pt>
    <dgm:pt modelId="{734CA4F9-9393-404E-98B4-134AEB055AEC}" type="sibTrans" cxnId="{9AB19AE9-4C18-4744-8A7D-672EEE22ED0D}">
      <dgm:prSet/>
      <dgm:spPr/>
    </dgm:pt>
    <dgm:pt modelId="{CC384D9E-48EF-4260-B87F-276FEDC801D0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endParaRPr lang="zh-CN" altLang="en-US" sz="800" dirty="0"/>
        </a:p>
      </dgm:t>
    </dgm:pt>
    <dgm:pt modelId="{80256B6A-A71A-4F01-B953-0759A9E838E3}" type="parTrans" cxnId="{C58CB5C1-4036-4AF7-AA69-4F358126F71E}">
      <dgm:prSet/>
      <dgm:spPr/>
    </dgm:pt>
    <dgm:pt modelId="{F83E7DCE-0529-411E-959D-804853554856}" type="sibTrans" cxnId="{C58CB5C1-4036-4AF7-AA69-4F358126F71E}">
      <dgm:prSet/>
      <dgm:spPr/>
    </dgm:pt>
    <dgm:pt modelId="{4E8D2CA5-E8F3-41AD-B35D-1FCF8CAD3487}" type="pres">
      <dgm:prSet presAssocID="{FB0B7038-E59F-4A80-A75E-7AA9F300D739}" presName="rootnode" presStyleCnt="0">
        <dgm:presLayoutVars>
          <dgm:chMax/>
          <dgm:chPref/>
          <dgm:dir/>
          <dgm:animLvl val="lvl"/>
        </dgm:presLayoutVars>
      </dgm:prSet>
      <dgm:spPr/>
    </dgm:pt>
    <dgm:pt modelId="{4885D9FF-6621-4FC5-A9DE-327AB74500CD}" type="pres">
      <dgm:prSet presAssocID="{E9FF6F63-DE8B-49AE-AD60-255A714A296C}" presName="composite" presStyleCnt="0"/>
      <dgm:spPr/>
    </dgm:pt>
    <dgm:pt modelId="{C1069558-9A0D-4777-9B5C-1F8CC5A904D0}" type="pres">
      <dgm:prSet presAssocID="{E9FF6F63-DE8B-49AE-AD60-255A714A296C}" presName="bentUpArrow1" presStyleLbl="alignImgPlace1" presStyleIdx="0" presStyleCnt="2"/>
      <dgm:spPr/>
    </dgm:pt>
    <dgm:pt modelId="{B6B3DBAD-9628-4182-98C9-C3F56A96B563}" type="pres">
      <dgm:prSet presAssocID="{E9FF6F63-DE8B-49AE-AD60-255A714A296C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CF563743-F0CD-43FF-8ED9-181590D5AEC7}" type="pres">
      <dgm:prSet presAssocID="{E9FF6F63-DE8B-49AE-AD60-255A714A296C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F1E93E89-BF11-425F-8AD8-57BDCD076633}" type="pres">
      <dgm:prSet presAssocID="{7C3A5ED0-3AE2-4C34-80A5-AFDCC3D00C7D}" presName="sibTrans" presStyleCnt="0"/>
      <dgm:spPr/>
    </dgm:pt>
    <dgm:pt modelId="{5D08F00E-1A1B-44FE-B733-AC1EDA64F34E}" type="pres">
      <dgm:prSet presAssocID="{4D3602F6-4A56-471E-94CA-95C297AF4D0A}" presName="composite" presStyleCnt="0"/>
      <dgm:spPr/>
    </dgm:pt>
    <dgm:pt modelId="{A3E57910-EB90-4850-9A4E-8662A513D003}" type="pres">
      <dgm:prSet presAssocID="{4D3602F6-4A56-471E-94CA-95C297AF4D0A}" presName="bentUpArrow1" presStyleLbl="alignImgPlace1" presStyleIdx="1" presStyleCnt="2"/>
      <dgm:spPr/>
    </dgm:pt>
    <dgm:pt modelId="{FAF4FC6F-67B2-4C23-BD82-FF5779C49F32}" type="pres">
      <dgm:prSet presAssocID="{4D3602F6-4A56-471E-94CA-95C297AF4D0A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8F521252-50A6-4EA9-AC51-762FFBA643C9}" type="pres">
      <dgm:prSet presAssocID="{4D3602F6-4A56-471E-94CA-95C297AF4D0A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2014751-3328-490B-A771-AD3E49DD01DB}" type="pres">
      <dgm:prSet presAssocID="{44F1BF6E-18A0-4182-BD68-FA72641FED89}" presName="sibTrans" presStyleCnt="0"/>
      <dgm:spPr/>
    </dgm:pt>
    <dgm:pt modelId="{694786D1-918A-4EAD-89A6-0B79C452A099}" type="pres">
      <dgm:prSet presAssocID="{C77B2DE7-72B5-4696-8020-E9D212156430}" presName="composite" presStyleCnt="0"/>
      <dgm:spPr/>
    </dgm:pt>
    <dgm:pt modelId="{54F8B79A-809C-4F22-B417-84B1257C574F}" type="pres">
      <dgm:prSet presAssocID="{C77B2DE7-72B5-4696-8020-E9D212156430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77AE5A4C-F18E-45E4-8C28-51A262A9F8A9}" type="pres">
      <dgm:prSet presAssocID="{C77B2DE7-72B5-4696-8020-E9D212156430}" presName="FinalChildText" presStyleLbl="revTx" presStyleIdx="2" presStyleCnt="3" custScaleX="143387" custLinFactNeighborX="38413" custLinFactNeighborY="-5120">
        <dgm:presLayoutVars>
          <dgm:chMax val="0"/>
          <dgm:chPref val="0"/>
          <dgm:bulletEnabled val="1"/>
        </dgm:presLayoutVars>
      </dgm:prSet>
      <dgm:spPr/>
    </dgm:pt>
  </dgm:ptLst>
  <dgm:cxnLst>
    <dgm:cxn modelId="{6018CB05-556B-4E31-98D0-91F9257C9A64}" srcId="{4D3602F6-4A56-471E-94CA-95C297AF4D0A}" destId="{0ABDEB65-C9BB-4156-8646-B5E6AE94D065}" srcOrd="2" destOrd="0" parTransId="{CDA69262-CAED-4573-BAC2-C3E27BAD4FBD}" sibTransId="{E3658DA8-9C2C-4E1B-B26D-1B845CE92EAF}"/>
    <dgm:cxn modelId="{239B5406-AE14-4941-9F40-CE998A09979F}" srcId="{FB0B7038-E59F-4A80-A75E-7AA9F300D739}" destId="{4D3602F6-4A56-471E-94CA-95C297AF4D0A}" srcOrd="1" destOrd="0" parTransId="{511DB170-6BB5-4ADD-8085-548C5A4D75BB}" sibTransId="{44F1BF6E-18A0-4182-BD68-FA72641FED89}"/>
    <dgm:cxn modelId="{5BE80711-823C-431C-9FA8-21093FBA7FBC}" srcId="{C77B2DE7-72B5-4696-8020-E9D212156430}" destId="{B388170F-6000-4618-839B-6363734C816B}" srcOrd="1" destOrd="0" parTransId="{F35323E4-A4B2-4D0E-B123-88727FCA2ADD}" sibTransId="{45F1CCAF-601C-44D5-A508-C8FDF37D3112}"/>
    <dgm:cxn modelId="{4C304019-143F-4E72-BED3-35A6210335CD}" type="presOf" srcId="{4D3602F6-4A56-471E-94CA-95C297AF4D0A}" destId="{FAF4FC6F-67B2-4C23-BD82-FF5779C49F32}" srcOrd="0" destOrd="0" presId="urn:microsoft.com/office/officeart/2005/8/layout/StepDownProcess#1"/>
    <dgm:cxn modelId="{47004A19-0DDF-43AF-B910-68846F698C20}" srcId="{FB0B7038-E59F-4A80-A75E-7AA9F300D739}" destId="{C77B2DE7-72B5-4696-8020-E9D212156430}" srcOrd="2" destOrd="0" parTransId="{CFDAE099-E9CA-400D-9E0B-5FF2A223D856}" sibTransId="{00E0D5AB-294E-4D02-9E82-5E730EC20037}"/>
    <dgm:cxn modelId="{39B5C31C-BA29-4DE6-A502-1D0B685FF8C7}" srcId="{FB0B7038-E59F-4A80-A75E-7AA9F300D739}" destId="{E9FF6F63-DE8B-49AE-AD60-255A714A296C}" srcOrd="0" destOrd="0" parTransId="{E2F25AF7-B1AC-494B-B2C1-7761C2AD5D10}" sibTransId="{7C3A5ED0-3AE2-4C34-80A5-AFDCC3D00C7D}"/>
    <dgm:cxn modelId="{14B44425-C744-4F8B-B114-EE3E9CAF4080}" type="presOf" srcId="{FB0B7038-E59F-4A80-A75E-7AA9F300D739}" destId="{4E8D2CA5-E8F3-41AD-B35D-1FCF8CAD3487}" srcOrd="0" destOrd="0" presId="urn:microsoft.com/office/officeart/2005/8/layout/StepDownProcess#1"/>
    <dgm:cxn modelId="{AEAFED2F-00DA-4F25-A693-19DC6A778ED8}" type="presOf" srcId="{B34CC091-9F57-4217-803E-1118A4D461F0}" destId="{77AE5A4C-F18E-45E4-8C28-51A262A9F8A9}" srcOrd="0" destOrd="4" presId="urn:microsoft.com/office/officeart/2005/8/layout/StepDownProcess#1"/>
    <dgm:cxn modelId="{2B071F3E-53FF-499F-8EFE-F2AE564C785D}" type="presOf" srcId="{D9109D9E-D86C-4DEF-9805-98145053D64C}" destId="{77AE5A4C-F18E-45E4-8C28-51A262A9F8A9}" srcOrd="0" destOrd="5" presId="urn:microsoft.com/office/officeart/2005/8/layout/StepDownProcess#1"/>
    <dgm:cxn modelId="{49167640-D154-4EC9-AC05-28CA3CE278B4}" srcId="{E9FF6F63-DE8B-49AE-AD60-255A714A296C}" destId="{9605A072-0B47-4717-B762-6E4A030618BB}" srcOrd="0" destOrd="0" parTransId="{634AE88D-8820-420B-87FD-977F139B503C}" sibTransId="{944FE9C1-9611-4716-B91B-6E3024D1434A}"/>
    <dgm:cxn modelId="{E9D27043-6792-4EB7-A47B-33DC6BB0CD71}" type="presOf" srcId="{FEC928CA-74E6-4DCE-B4EC-08070BA4BA4B}" destId="{77AE5A4C-F18E-45E4-8C28-51A262A9F8A9}" srcOrd="0" destOrd="2" presId="urn:microsoft.com/office/officeart/2005/8/layout/StepDownProcess#1"/>
    <dgm:cxn modelId="{83A60349-4FEE-44C0-98A6-CCAE75CF664D}" type="presOf" srcId="{F130E0EB-C16F-470A-A339-2F858E78EBC3}" destId="{77AE5A4C-F18E-45E4-8C28-51A262A9F8A9}" srcOrd="0" destOrd="6" presId="urn:microsoft.com/office/officeart/2005/8/layout/StepDownProcess#1"/>
    <dgm:cxn modelId="{47347878-24A4-4C05-88AB-4197CF66157D}" srcId="{E9FF6F63-DE8B-49AE-AD60-255A714A296C}" destId="{F1330990-7E9A-9E48-88DE-C53ACF27BCCE}" srcOrd="1" destOrd="0" parTransId="{26D38E30-0B44-9047-9537-ECF17571EF8B}" sibTransId="{E8BB1A83-8274-7D44-A008-6DFC62CF0325}"/>
    <dgm:cxn modelId="{A02C6988-2A33-4BFA-8B83-F963C9BC2AE0}" type="presOf" srcId="{D2CA93B4-3A76-47B1-95DB-D7B1548553F7}" destId="{8F521252-50A6-4EA9-AC51-762FFBA643C9}" srcOrd="0" destOrd="1" presId="urn:microsoft.com/office/officeart/2005/8/layout/StepDownProcess#1"/>
    <dgm:cxn modelId="{ADEFB38D-0FE6-416F-BB84-459777C67323}" srcId="{C77B2DE7-72B5-4696-8020-E9D212156430}" destId="{2C6AD28F-A1D9-42FD-8523-B2CDE1C853BE}" srcOrd="0" destOrd="0" parTransId="{C2130940-6177-476C-8D94-9A73013EDAE3}" sibTransId="{03815DB2-473C-47DE-A096-BBAC8434EAE7}"/>
    <dgm:cxn modelId="{F4D7AB90-EA5F-4C6B-9FE5-5A18941363D7}" type="presOf" srcId="{38245CE1-DEBA-4BB6-AC6F-EC3C39E2918E}" destId="{77AE5A4C-F18E-45E4-8C28-51A262A9F8A9}" srcOrd="0" destOrd="7" presId="urn:microsoft.com/office/officeart/2005/8/layout/StepDownProcess#1"/>
    <dgm:cxn modelId="{AD407898-FE97-43E1-83BF-5D54182461B8}" type="presOf" srcId="{2C6AD28F-A1D9-42FD-8523-B2CDE1C853BE}" destId="{77AE5A4C-F18E-45E4-8C28-51A262A9F8A9}" srcOrd="0" destOrd="0" presId="urn:microsoft.com/office/officeart/2005/8/layout/StepDownProcess#1"/>
    <dgm:cxn modelId="{B11CB9AD-F9AC-4E58-8276-8DCE13ADF58A}" srcId="{4D3602F6-4A56-471E-94CA-95C297AF4D0A}" destId="{5137751A-6B92-4416-913C-FAEC6CB5829E}" srcOrd="0" destOrd="0" parTransId="{059D19CA-05CD-47BD-8E16-408EC613C9A8}" sibTransId="{3D0CFC71-DD02-4AEE-931E-800CBFD442DE}"/>
    <dgm:cxn modelId="{CE22B9AE-C27B-400A-9216-5493800CDEFF}" type="presOf" srcId="{9605A072-0B47-4717-B762-6E4A030618BB}" destId="{CF563743-F0CD-43FF-8ED9-181590D5AEC7}" srcOrd="0" destOrd="0" presId="urn:microsoft.com/office/officeart/2005/8/layout/StepDownProcess#1"/>
    <dgm:cxn modelId="{1996E1B4-7E03-4717-AC24-85DF49DC25D6}" type="presOf" srcId="{80191A51-052A-466A-800C-F43D3F210769}" destId="{77AE5A4C-F18E-45E4-8C28-51A262A9F8A9}" srcOrd="0" destOrd="9" presId="urn:microsoft.com/office/officeart/2005/8/layout/StepDownProcess#1"/>
    <dgm:cxn modelId="{A1DBEEB6-C12B-4248-AE90-9E29B52B6A47}" srcId="{C77B2DE7-72B5-4696-8020-E9D212156430}" destId="{FEC928CA-74E6-4DCE-B4EC-08070BA4BA4B}" srcOrd="2" destOrd="0" parTransId="{33ADC5CC-098C-48C6-89C5-4975A3861BD6}" sibTransId="{8C9638BE-B508-41DB-88BB-31EDECEA838B}"/>
    <dgm:cxn modelId="{F93ADDB8-9FDC-4E66-B97D-D6D8A4CEAD36}" type="presOf" srcId="{F1330990-7E9A-9E48-88DE-C53ACF27BCCE}" destId="{CF563743-F0CD-43FF-8ED9-181590D5AEC7}" srcOrd="0" destOrd="1" presId="urn:microsoft.com/office/officeart/2005/8/layout/StepDownProcess#1"/>
    <dgm:cxn modelId="{0FCB26BD-8373-4CE7-8A22-E39FB87B44A5}" type="presOf" srcId="{0ABDEB65-C9BB-4156-8646-B5E6AE94D065}" destId="{8F521252-50A6-4EA9-AC51-762FFBA643C9}" srcOrd="0" destOrd="2" presId="urn:microsoft.com/office/officeart/2005/8/layout/StepDownProcess#1"/>
    <dgm:cxn modelId="{4542C5BF-E6E0-4867-B71C-B1ED8595D1B6}" srcId="{C77B2DE7-72B5-4696-8020-E9D212156430}" destId="{F130E0EB-C16F-470A-A339-2F858E78EBC3}" srcOrd="6" destOrd="0" parTransId="{4658049B-D17D-4A0D-987F-8966260C9E0E}" sibTransId="{0F58EE99-80A3-42D7-9843-A21AA5E73824}"/>
    <dgm:cxn modelId="{C58CB5C1-4036-4AF7-AA69-4F358126F71E}" srcId="{C77B2DE7-72B5-4696-8020-E9D212156430}" destId="{CC384D9E-48EF-4260-B87F-276FEDC801D0}" srcOrd="10" destOrd="0" parTransId="{80256B6A-A71A-4F01-B953-0759A9E838E3}" sibTransId="{F83E7DCE-0529-411E-959D-804853554856}"/>
    <dgm:cxn modelId="{E9A88EC2-943F-4CC4-AC85-B8008D9DB0BA}" type="presOf" srcId="{B388170F-6000-4618-839B-6363734C816B}" destId="{77AE5A4C-F18E-45E4-8C28-51A262A9F8A9}" srcOrd="0" destOrd="1" presId="urn:microsoft.com/office/officeart/2005/8/layout/StepDownProcess#1"/>
    <dgm:cxn modelId="{5AF62CCA-2787-42B0-B702-930466C0A1C8}" type="presOf" srcId="{C77B2DE7-72B5-4696-8020-E9D212156430}" destId="{54F8B79A-809C-4F22-B417-84B1257C574F}" srcOrd="0" destOrd="0" presId="urn:microsoft.com/office/officeart/2005/8/layout/StepDownProcess#1"/>
    <dgm:cxn modelId="{816E9DCA-7714-4866-830C-19A7ECDEA15B}" srcId="{C77B2DE7-72B5-4696-8020-E9D212156430}" destId="{B34CC091-9F57-4217-803E-1118A4D461F0}" srcOrd="4" destOrd="0" parTransId="{4C3973F4-5C0E-4EAF-A867-9EAEBB33AFD6}" sibTransId="{990C0535-2E19-4E2E-AE51-12BD08AE53BD}"/>
    <dgm:cxn modelId="{DB9ABFCF-A9DF-42E1-8C71-1C8488D61034}" type="presOf" srcId="{CA726323-AD3B-40F0-991A-4A1184891811}" destId="{77AE5A4C-F18E-45E4-8C28-51A262A9F8A9}" srcOrd="0" destOrd="8" presId="urn:microsoft.com/office/officeart/2005/8/layout/StepDownProcess#1"/>
    <dgm:cxn modelId="{32ECC1D5-02FB-41B8-839E-8CCF9993D286}" type="presOf" srcId="{3B830D2D-68AE-43F0-B060-3D74713D89AE}" destId="{77AE5A4C-F18E-45E4-8C28-51A262A9F8A9}" srcOrd="0" destOrd="3" presId="urn:microsoft.com/office/officeart/2005/8/layout/StepDownProcess#1"/>
    <dgm:cxn modelId="{341E7ED6-A04F-4069-A636-E40AB8D14FAC}" srcId="{C77B2DE7-72B5-4696-8020-E9D212156430}" destId="{D9109D9E-D86C-4DEF-9805-98145053D64C}" srcOrd="5" destOrd="0" parTransId="{BC16F208-BEC8-4715-996A-2652419FC36D}" sibTransId="{1BD56F68-D3EB-4571-887A-20A8948F6B76}"/>
    <dgm:cxn modelId="{A4FBD4D6-BD28-4B98-A836-FB896CAE6236}" srcId="{C77B2DE7-72B5-4696-8020-E9D212156430}" destId="{CA726323-AD3B-40F0-991A-4A1184891811}" srcOrd="8" destOrd="0" parTransId="{00017D1B-BE5C-4663-933C-D43086A7914E}" sibTransId="{47462665-0DCD-4C2C-99E7-F88188DA591A}"/>
    <dgm:cxn modelId="{6832F5D7-F274-4CBD-9038-3A47DA34178C}" type="presOf" srcId="{5137751A-6B92-4416-913C-FAEC6CB5829E}" destId="{8F521252-50A6-4EA9-AC51-762FFBA643C9}" srcOrd="0" destOrd="0" presId="urn:microsoft.com/office/officeart/2005/8/layout/StepDownProcess#1"/>
    <dgm:cxn modelId="{9E4528DC-03C9-480C-B8B4-3206F79B2592}" srcId="{C77B2DE7-72B5-4696-8020-E9D212156430}" destId="{38245CE1-DEBA-4BB6-AC6F-EC3C39E2918E}" srcOrd="7" destOrd="0" parTransId="{1A3A52D5-99E2-4109-AE06-9C55999764DE}" sibTransId="{4780B826-DBB3-4403-AB05-DA01BA3EC8FE}"/>
    <dgm:cxn modelId="{4806EFE2-3984-4818-9243-87B6883C2E80}" type="presOf" srcId="{CC384D9E-48EF-4260-B87F-276FEDC801D0}" destId="{77AE5A4C-F18E-45E4-8C28-51A262A9F8A9}" srcOrd="0" destOrd="10" presId="urn:microsoft.com/office/officeart/2005/8/layout/StepDownProcess#1"/>
    <dgm:cxn modelId="{A2FD8CE6-1C2D-4C5C-A6C4-87646F0C54D8}" type="presOf" srcId="{E9FF6F63-DE8B-49AE-AD60-255A714A296C}" destId="{B6B3DBAD-9628-4182-98C9-C3F56A96B563}" srcOrd="0" destOrd="0" presId="urn:microsoft.com/office/officeart/2005/8/layout/StepDownProcess#1"/>
    <dgm:cxn modelId="{9AB19AE9-4C18-4744-8A7D-672EEE22ED0D}" srcId="{C77B2DE7-72B5-4696-8020-E9D212156430}" destId="{80191A51-052A-466A-800C-F43D3F210769}" srcOrd="9" destOrd="0" parTransId="{E6A54279-FFED-4855-B05D-982C56AB0B75}" sibTransId="{734CA4F9-9393-404E-98B4-134AEB055AEC}"/>
    <dgm:cxn modelId="{56BE24EC-8852-4368-82D0-40C2527767DA}" srcId="{C77B2DE7-72B5-4696-8020-E9D212156430}" destId="{3B830D2D-68AE-43F0-B060-3D74713D89AE}" srcOrd="3" destOrd="0" parTransId="{0CE50097-3FEF-4615-AD3E-82A47C28FF09}" sibTransId="{1A08DC9B-5493-49E4-8343-9F73E147B16E}"/>
    <dgm:cxn modelId="{68C744FB-AED8-48D1-82B9-A4CD2ADEDBAB}" srcId="{4D3602F6-4A56-471E-94CA-95C297AF4D0A}" destId="{D2CA93B4-3A76-47B1-95DB-D7B1548553F7}" srcOrd="1" destOrd="0" parTransId="{EDE7497C-F513-42BF-9B13-3E58CF21895E}" sibTransId="{B000B0C1-C09C-4E61-AC31-3FBC39063D03}"/>
    <dgm:cxn modelId="{3AD01AC8-CC12-4633-8447-F273992FA5FA}" type="presParOf" srcId="{4E8D2CA5-E8F3-41AD-B35D-1FCF8CAD3487}" destId="{4885D9FF-6621-4FC5-A9DE-327AB74500CD}" srcOrd="0" destOrd="0" presId="urn:microsoft.com/office/officeart/2005/8/layout/StepDownProcess#1"/>
    <dgm:cxn modelId="{E0DE54BD-BA7B-4273-B1D3-9E64FF86F9F5}" type="presParOf" srcId="{4885D9FF-6621-4FC5-A9DE-327AB74500CD}" destId="{C1069558-9A0D-4777-9B5C-1F8CC5A904D0}" srcOrd="0" destOrd="0" presId="urn:microsoft.com/office/officeart/2005/8/layout/StepDownProcess#1"/>
    <dgm:cxn modelId="{CFE5BF0D-90D8-48E6-919A-16CA7D0DAD58}" type="presParOf" srcId="{4885D9FF-6621-4FC5-A9DE-327AB74500CD}" destId="{B6B3DBAD-9628-4182-98C9-C3F56A96B563}" srcOrd="1" destOrd="0" presId="urn:microsoft.com/office/officeart/2005/8/layout/StepDownProcess#1"/>
    <dgm:cxn modelId="{E4D12BEE-781D-44AC-A36E-02A8E9BF4472}" type="presParOf" srcId="{4885D9FF-6621-4FC5-A9DE-327AB74500CD}" destId="{CF563743-F0CD-43FF-8ED9-181590D5AEC7}" srcOrd="2" destOrd="0" presId="urn:microsoft.com/office/officeart/2005/8/layout/StepDownProcess#1"/>
    <dgm:cxn modelId="{E93D15EA-8956-42B5-9D3A-DD5D70A90244}" type="presParOf" srcId="{4E8D2CA5-E8F3-41AD-B35D-1FCF8CAD3487}" destId="{F1E93E89-BF11-425F-8AD8-57BDCD076633}" srcOrd="1" destOrd="0" presId="urn:microsoft.com/office/officeart/2005/8/layout/StepDownProcess#1"/>
    <dgm:cxn modelId="{86E30026-1B93-4F0A-9D3D-4709130CA3E4}" type="presParOf" srcId="{4E8D2CA5-E8F3-41AD-B35D-1FCF8CAD3487}" destId="{5D08F00E-1A1B-44FE-B733-AC1EDA64F34E}" srcOrd="2" destOrd="0" presId="urn:microsoft.com/office/officeart/2005/8/layout/StepDownProcess#1"/>
    <dgm:cxn modelId="{B6772EC0-5553-4DF9-BEEC-6EF4489ED4C7}" type="presParOf" srcId="{5D08F00E-1A1B-44FE-B733-AC1EDA64F34E}" destId="{A3E57910-EB90-4850-9A4E-8662A513D003}" srcOrd="0" destOrd="0" presId="urn:microsoft.com/office/officeart/2005/8/layout/StepDownProcess#1"/>
    <dgm:cxn modelId="{582A462B-73C5-40F5-9340-8AECCD586825}" type="presParOf" srcId="{5D08F00E-1A1B-44FE-B733-AC1EDA64F34E}" destId="{FAF4FC6F-67B2-4C23-BD82-FF5779C49F32}" srcOrd="1" destOrd="0" presId="urn:microsoft.com/office/officeart/2005/8/layout/StepDownProcess#1"/>
    <dgm:cxn modelId="{69341FC7-0DDA-41CE-89D5-C1D17D65D5E4}" type="presParOf" srcId="{5D08F00E-1A1B-44FE-B733-AC1EDA64F34E}" destId="{8F521252-50A6-4EA9-AC51-762FFBA643C9}" srcOrd="2" destOrd="0" presId="urn:microsoft.com/office/officeart/2005/8/layout/StepDownProcess#1"/>
    <dgm:cxn modelId="{52B9CB13-ED00-474A-B886-15EF2DCDE237}" type="presParOf" srcId="{4E8D2CA5-E8F3-41AD-B35D-1FCF8CAD3487}" destId="{B2014751-3328-490B-A771-AD3E49DD01DB}" srcOrd="3" destOrd="0" presId="urn:microsoft.com/office/officeart/2005/8/layout/StepDownProcess#1"/>
    <dgm:cxn modelId="{8E038DC6-AC62-47F5-B4B0-704DAB493ECB}" type="presParOf" srcId="{4E8D2CA5-E8F3-41AD-B35D-1FCF8CAD3487}" destId="{694786D1-918A-4EAD-89A6-0B79C452A099}" srcOrd="4" destOrd="0" presId="urn:microsoft.com/office/officeart/2005/8/layout/StepDownProcess#1"/>
    <dgm:cxn modelId="{83C6D964-438F-49B1-AA74-5B0A504C03AD}" type="presParOf" srcId="{694786D1-918A-4EAD-89A6-0B79C452A099}" destId="{54F8B79A-809C-4F22-B417-84B1257C574F}" srcOrd="0" destOrd="0" presId="urn:microsoft.com/office/officeart/2005/8/layout/StepDownProcess#1"/>
    <dgm:cxn modelId="{C7503F5F-BFBB-4292-80D2-6123024858B9}" type="presParOf" srcId="{694786D1-918A-4EAD-89A6-0B79C452A099}" destId="{77AE5A4C-F18E-45E4-8C28-51A262A9F8A9}" srcOrd="1" destOrd="0" presId="urn:microsoft.com/office/officeart/2005/8/layout/StepDownProcess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E259BE-FD81-44F8-8AD8-696122467FE8}" type="doc">
      <dgm:prSet loTypeId="urn:microsoft.com/office/officeart/2005/8/layout/hList9#1" loCatId="list" qsTypeId="urn:microsoft.com/office/officeart/2005/8/quickstyle/simple1#7" qsCatId="simple" csTypeId="urn:microsoft.com/office/officeart/2005/8/colors/accent1_2#7" csCatId="accent1" phldr="1"/>
      <dgm:spPr/>
      <dgm:t>
        <a:bodyPr/>
        <a:lstStyle/>
        <a:p>
          <a:endParaRPr lang="zh-CN" altLang="en-US"/>
        </a:p>
      </dgm:t>
    </dgm:pt>
    <dgm:pt modelId="{D49F27BA-C7D4-47F5-A566-6558CB160CCE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dirty="0"/>
            <a:t>上行</a:t>
          </a:r>
          <a:endParaRPr lang="en-US" altLang="zh-CN" sz="1200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  <a:sym typeface="+mn-ea"/>
            </a:rPr>
            <a:t>Higher-tier</a:t>
          </a:r>
          <a:endParaRPr lang="zh-CN" altLang="en-US" sz="1000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DFF52EEB-FE15-4438-9ABF-8177F955BE98}" type="parTrans" cxnId="{A76BE201-1D57-4A62-95FB-37E3EA29D1FE}">
      <dgm:prSet/>
      <dgm:spPr/>
      <dgm:t>
        <a:bodyPr/>
        <a:lstStyle/>
        <a:p>
          <a:endParaRPr lang="zh-CN" altLang="en-US"/>
        </a:p>
      </dgm:t>
    </dgm:pt>
    <dgm:pt modelId="{6C7F23EE-527F-445D-A03B-C095553F5BFB}" type="sibTrans" cxnId="{A76BE201-1D57-4A62-95FB-37E3EA29D1FE}">
      <dgm:prSet/>
      <dgm:spPr/>
      <dgm:t>
        <a:bodyPr/>
        <a:lstStyle/>
        <a:p>
          <a:endParaRPr lang="zh-CN" altLang="en-US"/>
        </a:p>
      </dgm:t>
    </dgm:pt>
    <dgm:pt modelId="{1A95FDA0-3844-435D-9E9C-86ADA9E455A3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dirty="0"/>
            <a:t>农产品销售</a:t>
          </a:r>
          <a:endParaRPr lang="en-US" altLang="zh-CN" sz="1200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dirty="0">
              <a:latin typeface="Times New Roman" panose="02020603050405020304" charset="0"/>
              <a:cs typeface="Times New Roman" panose="02020603050405020304" charset="0"/>
            </a:rPr>
            <a:t>Agricultural</a:t>
          </a:r>
          <a:r>
            <a:rPr lang="zh-CN" altLang="en-US" sz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200" dirty="0">
              <a:latin typeface="Times New Roman" panose="02020603050405020304" charset="0"/>
              <a:cs typeface="Times New Roman" panose="02020603050405020304" charset="0"/>
            </a:rPr>
            <a:t>products</a:t>
          </a:r>
          <a:r>
            <a:rPr lang="zh-CN" altLang="en-US" sz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200" dirty="0">
              <a:latin typeface="Times New Roman" panose="02020603050405020304" charset="0"/>
              <a:cs typeface="Times New Roman" panose="02020603050405020304" charset="0"/>
            </a:rPr>
            <a:t>sales</a:t>
          </a:r>
          <a:endParaRPr lang="zh-CN" altLang="en-US" sz="1200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087CCA06-0DDB-4D11-83D1-BCE3FCB04E7F}" type="parTrans" cxnId="{C7544141-6488-43D1-804A-A28E32466928}">
      <dgm:prSet/>
      <dgm:spPr/>
      <dgm:t>
        <a:bodyPr/>
        <a:lstStyle/>
        <a:p>
          <a:endParaRPr lang="zh-CN" altLang="en-US"/>
        </a:p>
      </dgm:t>
    </dgm:pt>
    <dgm:pt modelId="{8D56E4F9-6742-478E-A47A-C0FA477F77A1}" type="sibTrans" cxnId="{C7544141-6488-43D1-804A-A28E32466928}">
      <dgm:prSet/>
      <dgm:spPr/>
      <dgm:t>
        <a:bodyPr/>
        <a:lstStyle/>
        <a:p>
          <a:endParaRPr lang="zh-CN" altLang="en-US"/>
        </a:p>
      </dgm:t>
    </dgm:pt>
    <dgm:pt modelId="{9EA2BCD1-0D78-4E94-A73B-32D726AF7A4B}">
      <dgm:prSet phldrT="[文本]"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dirty="0"/>
            <a:t>产销对接</a:t>
          </a:r>
          <a:endParaRPr lang="en-US" altLang="zh-CN" sz="1200" dirty="0"/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Ensure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linkage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between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production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and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sales</a:t>
          </a:r>
          <a:endParaRPr lang="zh-CN" altLang="en-US" sz="1000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953B678C-BBCF-4B85-A6D8-4576A3CAAE8A}" type="parTrans" cxnId="{9C7B791B-BA59-48ED-ABBD-D86711A27D09}">
      <dgm:prSet/>
      <dgm:spPr/>
      <dgm:t>
        <a:bodyPr/>
        <a:lstStyle/>
        <a:p>
          <a:endParaRPr lang="zh-CN" altLang="en-US"/>
        </a:p>
      </dgm:t>
    </dgm:pt>
    <dgm:pt modelId="{987F1CEA-C3B3-4FDA-9632-03C9D800C3D3}" type="sibTrans" cxnId="{9C7B791B-BA59-48ED-ABBD-D86711A27D09}">
      <dgm:prSet/>
      <dgm:spPr/>
      <dgm:t>
        <a:bodyPr/>
        <a:lstStyle/>
        <a:p>
          <a:endParaRPr lang="zh-CN" altLang="en-US"/>
        </a:p>
      </dgm:t>
    </dgm:pt>
    <dgm:pt modelId="{A8D79439-D5EC-4A2C-8886-3366D5388AE4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dirty="0"/>
            <a:t>下行</a:t>
          </a:r>
          <a:endParaRPr lang="en-US" altLang="zh-CN" sz="1200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  <a:sym typeface="+mn-ea"/>
            </a:rPr>
            <a:t>Lower-tier</a:t>
          </a:r>
          <a:endParaRPr lang="zh-CN" altLang="en-US" sz="1000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76D1CF85-CE3E-482B-BBDE-33CB26C491B3}" type="parTrans" cxnId="{C8A254C8-C8A0-4C50-95C4-2E26A0701030}">
      <dgm:prSet/>
      <dgm:spPr/>
      <dgm:t>
        <a:bodyPr/>
        <a:lstStyle/>
        <a:p>
          <a:endParaRPr lang="zh-CN" altLang="en-US"/>
        </a:p>
      </dgm:t>
    </dgm:pt>
    <dgm:pt modelId="{894E5B85-0B0F-4179-80FC-578AC7607573}" type="sibTrans" cxnId="{C8A254C8-C8A0-4C50-95C4-2E26A0701030}">
      <dgm:prSet/>
      <dgm:spPr/>
      <dgm:t>
        <a:bodyPr/>
        <a:lstStyle/>
        <a:p>
          <a:endParaRPr lang="zh-CN" altLang="en-US"/>
        </a:p>
      </dgm:t>
    </dgm:pt>
    <dgm:pt modelId="{3551B63F-97E5-4C25-8E48-EA3324E4693A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dirty="0"/>
            <a:t>稳价保供</a:t>
          </a:r>
          <a:endParaRPr lang="en-US" altLang="zh-CN" sz="1400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Stabilize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the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price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and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ensure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dirty="0">
              <a:latin typeface="Times New Roman" panose="02020603050405020304" charset="0"/>
              <a:cs typeface="Times New Roman" panose="02020603050405020304" charset="0"/>
            </a:rPr>
            <a:t>supplies</a:t>
          </a:r>
          <a:r>
            <a:rPr lang="zh-CN" altLang="en-US" sz="1000" dirty="0">
              <a:latin typeface="Times New Roman" panose="02020603050405020304" charset="0"/>
              <a:cs typeface="Times New Roman" panose="02020603050405020304" charset="0"/>
            </a:rPr>
            <a:t> </a:t>
          </a:r>
        </a:p>
      </dgm:t>
    </dgm:pt>
    <dgm:pt modelId="{D45CBEB4-CA5A-42B2-A8B1-A227C3D51854}" type="parTrans" cxnId="{ECDF5A46-B8F7-41D6-A08C-718D2404289C}">
      <dgm:prSet/>
      <dgm:spPr/>
      <dgm:t>
        <a:bodyPr/>
        <a:lstStyle/>
        <a:p>
          <a:endParaRPr lang="zh-CN" altLang="en-US"/>
        </a:p>
      </dgm:t>
    </dgm:pt>
    <dgm:pt modelId="{2A745622-EF74-41CE-8640-57C9EC089F05}" type="sibTrans" cxnId="{ECDF5A46-B8F7-41D6-A08C-718D2404289C}">
      <dgm:prSet/>
      <dgm:spPr/>
      <dgm:t>
        <a:bodyPr/>
        <a:lstStyle/>
        <a:p>
          <a:endParaRPr lang="zh-CN" altLang="en-US"/>
        </a:p>
      </dgm:t>
    </dgm:pt>
    <dgm:pt modelId="{D04FF620-4B41-4CAA-8929-514DCBD2266E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dirty="0"/>
            <a:t>同城配送</a:t>
          </a:r>
          <a:endParaRPr lang="en-US" altLang="zh-CN" sz="1400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dirty="0">
              <a:latin typeface="Times New Roman" panose="02020603050405020304" charset="0"/>
              <a:cs typeface="Times New Roman" panose="02020603050405020304" charset="0"/>
            </a:rPr>
            <a:t>City-wide</a:t>
          </a:r>
          <a:r>
            <a:rPr lang="zh-CN" altLang="en-US" sz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200" dirty="0">
              <a:latin typeface="Times New Roman" panose="02020603050405020304" charset="0"/>
              <a:cs typeface="Times New Roman" panose="02020603050405020304" charset="0"/>
            </a:rPr>
            <a:t>delivery</a:t>
          </a:r>
          <a:endParaRPr lang="zh-CN" altLang="en-US" sz="1200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3BC6F2F2-8C49-4C58-B5DA-8E98379C9847}" type="parTrans" cxnId="{0493A9A9-25BD-443A-9C8B-334B079F90DC}">
      <dgm:prSet/>
      <dgm:spPr/>
      <dgm:t>
        <a:bodyPr/>
        <a:lstStyle/>
        <a:p>
          <a:endParaRPr lang="zh-CN" altLang="en-US"/>
        </a:p>
      </dgm:t>
    </dgm:pt>
    <dgm:pt modelId="{0E2F740E-37D3-4AE1-8588-8A1DD86262F2}" type="sibTrans" cxnId="{0493A9A9-25BD-443A-9C8B-334B079F90DC}">
      <dgm:prSet/>
      <dgm:spPr/>
      <dgm:t>
        <a:bodyPr/>
        <a:lstStyle/>
        <a:p>
          <a:endParaRPr lang="zh-CN" altLang="en-US"/>
        </a:p>
      </dgm:t>
    </dgm:pt>
    <dgm:pt modelId="{73F0E6AA-1B12-4917-A5B9-27714EB21A6F}" type="pres">
      <dgm:prSet presAssocID="{70E259BE-FD81-44F8-8AD8-696122467FE8}" presName="list" presStyleCnt="0">
        <dgm:presLayoutVars>
          <dgm:dir/>
          <dgm:animLvl val="lvl"/>
        </dgm:presLayoutVars>
      </dgm:prSet>
      <dgm:spPr/>
    </dgm:pt>
    <dgm:pt modelId="{9EB08046-B0A8-40D6-9F0C-C2EFDB819E01}" type="pres">
      <dgm:prSet presAssocID="{D49F27BA-C7D4-47F5-A566-6558CB160CCE}" presName="posSpace" presStyleCnt="0"/>
      <dgm:spPr/>
    </dgm:pt>
    <dgm:pt modelId="{771756F4-E425-4246-8438-12F2B4FD2670}" type="pres">
      <dgm:prSet presAssocID="{D49F27BA-C7D4-47F5-A566-6558CB160CCE}" presName="vertFlow" presStyleCnt="0"/>
      <dgm:spPr/>
    </dgm:pt>
    <dgm:pt modelId="{55853259-BBE5-4C45-95ED-7DCB7230171A}" type="pres">
      <dgm:prSet presAssocID="{D49F27BA-C7D4-47F5-A566-6558CB160CCE}" presName="topSpace" presStyleCnt="0"/>
      <dgm:spPr/>
    </dgm:pt>
    <dgm:pt modelId="{8C960F9D-26EC-4627-9CF2-7B18C666CB35}" type="pres">
      <dgm:prSet presAssocID="{D49F27BA-C7D4-47F5-A566-6558CB160CCE}" presName="firstComp" presStyleCnt="0"/>
      <dgm:spPr/>
    </dgm:pt>
    <dgm:pt modelId="{F8D49E38-B053-4501-BD89-EB8E5A6A61CD}" type="pres">
      <dgm:prSet presAssocID="{D49F27BA-C7D4-47F5-A566-6558CB160CCE}" presName="firstChild" presStyleLbl="bgAccFollowNode1" presStyleIdx="0" presStyleCnt="4"/>
      <dgm:spPr/>
    </dgm:pt>
    <dgm:pt modelId="{28FDBCD3-F61A-450D-892D-E8EA240C3445}" type="pres">
      <dgm:prSet presAssocID="{D49F27BA-C7D4-47F5-A566-6558CB160CCE}" presName="firstChildTx" presStyleLbl="bgAccFollowNode1" presStyleIdx="0" presStyleCnt="4">
        <dgm:presLayoutVars>
          <dgm:bulletEnabled val="1"/>
        </dgm:presLayoutVars>
      </dgm:prSet>
      <dgm:spPr/>
    </dgm:pt>
    <dgm:pt modelId="{36B998BC-CC63-4AE7-B372-7EA6115622C7}" type="pres">
      <dgm:prSet presAssocID="{9EA2BCD1-0D78-4E94-A73B-32D726AF7A4B}" presName="comp" presStyleCnt="0"/>
      <dgm:spPr/>
    </dgm:pt>
    <dgm:pt modelId="{01119332-89A2-4784-81C1-FF89BAFEA3B2}" type="pres">
      <dgm:prSet presAssocID="{9EA2BCD1-0D78-4E94-A73B-32D726AF7A4B}" presName="child" presStyleLbl="bgAccFollowNode1" presStyleIdx="1" presStyleCnt="4"/>
      <dgm:spPr/>
    </dgm:pt>
    <dgm:pt modelId="{EB91C378-F5E2-4623-A32D-0429BACB9378}" type="pres">
      <dgm:prSet presAssocID="{9EA2BCD1-0D78-4E94-A73B-32D726AF7A4B}" presName="childTx" presStyleLbl="bgAccFollowNode1" presStyleIdx="1" presStyleCnt="4">
        <dgm:presLayoutVars>
          <dgm:bulletEnabled val="1"/>
        </dgm:presLayoutVars>
      </dgm:prSet>
      <dgm:spPr/>
    </dgm:pt>
    <dgm:pt modelId="{E16CB8C9-D1FB-4FF3-8667-AEACA8E83E5C}" type="pres">
      <dgm:prSet presAssocID="{D49F27BA-C7D4-47F5-A566-6558CB160CCE}" presName="negSpace" presStyleCnt="0"/>
      <dgm:spPr/>
    </dgm:pt>
    <dgm:pt modelId="{92447B8B-B043-4F04-A3B7-D0DE831D4431}" type="pres">
      <dgm:prSet presAssocID="{D49F27BA-C7D4-47F5-A566-6558CB160CCE}" presName="circle" presStyleLbl="node1" presStyleIdx="0" presStyleCnt="2"/>
      <dgm:spPr/>
    </dgm:pt>
    <dgm:pt modelId="{86EC9F84-227C-4E06-9DF9-580577FF07E6}" type="pres">
      <dgm:prSet presAssocID="{6C7F23EE-527F-445D-A03B-C095553F5BFB}" presName="transSpace" presStyleCnt="0"/>
      <dgm:spPr/>
    </dgm:pt>
    <dgm:pt modelId="{18930822-DE8A-4ABA-986D-CE814670A45E}" type="pres">
      <dgm:prSet presAssocID="{A8D79439-D5EC-4A2C-8886-3366D5388AE4}" presName="posSpace" presStyleCnt="0"/>
      <dgm:spPr/>
    </dgm:pt>
    <dgm:pt modelId="{0A15879E-9902-4979-B022-1C436A8138BA}" type="pres">
      <dgm:prSet presAssocID="{A8D79439-D5EC-4A2C-8886-3366D5388AE4}" presName="vertFlow" presStyleCnt="0"/>
      <dgm:spPr/>
    </dgm:pt>
    <dgm:pt modelId="{B212BFCE-AFC4-4470-9DE6-F92A458943E5}" type="pres">
      <dgm:prSet presAssocID="{A8D79439-D5EC-4A2C-8886-3366D5388AE4}" presName="topSpace" presStyleCnt="0"/>
      <dgm:spPr/>
    </dgm:pt>
    <dgm:pt modelId="{9C59777D-1DF0-421E-9582-AB045FE3CF8B}" type="pres">
      <dgm:prSet presAssocID="{A8D79439-D5EC-4A2C-8886-3366D5388AE4}" presName="firstComp" presStyleCnt="0"/>
      <dgm:spPr/>
    </dgm:pt>
    <dgm:pt modelId="{B4EA86C9-9645-41DF-AB1C-E026D8E8F43F}" type="pres">
      <dgm:prSet presAssocID="{A8D79439-D5EC-4A2C-8886-3366D5388AE4}" presName="firstChild" presStyleLbl="bgAccFollowNode1" presStyleIdx="2" presStyleCnt="4"/>
      <dgm:spPr/>
    </dgm:pt>
    <dgm:pt modelId="{FFBACF87-1AED-4FB0-90AE-33D277960054}" type="pres">
      <dgm:prSet presAssocID="{A8D79439-D5EC-4A2C-8886-3366D5388AE4}" presName="firstChildTx" presStyleLbl="bgAccFollowNode1" presStyleIdx="2" presStyleCnt="4">
        <dgm:presLayoutVars>
          <dgm:bulletEnabled val="1"/>
        </dgm:presLayoutVars>
      </dgm:prSet>
      <dgm:spPr/>
    </dgm:pt>
    <dgm:pt modelId="{CBE40A5F-D0EC-4B4A-A524-5B4A3F2C8285}" type="pres">
      <dgm:prSet presAssocID="{D04FF620-4B41-4CAA-8929-514DCBD2266E}" presName="comp" presStyleCnt="0"/>
      <dgm:spPr/>
    </dgm:pt>
    <dgm:pt modelId="{9C36922A-5FA7-4B49-8BAB-B4B99DE5740F}" type="pres">
      <dgm:prSet presAssocID="{D04FF620-4B41-4CAA-8929-514DCBD2266E}" presName="child" presStyleLbl="bgAccFollowNode1" presStyleIdx="3" presStyleCnt="4"/>
      <dgm:spPr/>
    </dgm:pt>
    <dgm:pt modelId="{FF591285-8ECD-4413-A53B-011294184BA2}" type="pres">
      <dgm:prSet presAssocID="{D04FF620-4B41-4CAA-8929-514DCBD2266E}" presName="childTx" presStyleLbl="bgAccFollowNode1" presStyleIdx="3" presStyleCnt="4">
        <dgm:presLayoutVars>
          <dgm:bulletEnabled val="1"/>
        </dgm:presLayoutVars>
      </dgm:prSet>
      <dgm:spPr/>
    </dgm:pt>
    <dgm:pt modelId="{F8B169DC-C365-4F65-9BF5-245F62A807F7}" type="pres">
      <dgm:prSet presAssocID="{A8D79439-D5EC-4A2C-8886-3366D5388AE4}" presName="negSpace" presStyleCnt="0"/>
      <dgm:spPr/>
    </dgm:pt>
    <dgm:pt modelId="{789C2E5F-53BE-4B9F-8B8F-155498EB6E4B}" type="pres">
      <dgm:prSet presAssocID="{A8D79439-D5EC-4A2C-8886-3366D5388AE4}" presName="circle" presStyleLbl="node1" presStyleIdx="1" presStyleCnt="2"/>
      <dgm:spPr/>
    </dgm:pt>
  </dgm:ptLst>
  <dgm:cxnLst>
    <dgm:cxn modelId="{A76BE201-1D57-4A62-95FB-37E3EA29D1FE}" srcId="{70E259BE-FD81-44F8-8AD8-696122467FE8}" destId="{D49F27BA-C7D4-47F5-A566-6558CB160CCE}" srcOrd="0" destOrd="0" parTransId="{DFF52EEB-FE15-4438-9ABF-8177F955BE98}" sibTransId="{6C7F23EE-527F-445D-A03B-C095553F5BFB}"/>
    <dgm:cxn modelId="{1C122A09-40CB-48D1-ABF3-8FE9641520D3}" type="presOf" srcId="{1A95FDA0-3844-435D-9E9C-86ADA9E455A3}" destId="{28FDBCD3-F61A-450D-892D-E8EA240C3445}" srcOrd="1" destOrd="0" presId="urn:microsoft.com/office/officeart/2005/8/layout/hList9#1"/>
    <dgm:cxn modelId="{9C7B791B-BA59-48ED-ABBD-D86711A27D09}" srcId="{D49F27BA-C7D4-47F5-A566-6558CB160CCE}" destId="{9EA2BCD1-0D78-4E94-A73B-32D726AF7A4B}" srcOrd="1" destOrd="0" parTransId="{953B678C-BBCF-4B85-A6D8-4576A3CAAE8A}" sibTransId="{987F1CEA-C3B3-4FDA-9632-03C9D800C3D3}"/>
    <dgm:cxn modelId="{E0D88B33-24FB-4730-896E-D059B6CE2A91}" type="presOf" srcId="{1A95FDA0-3844-435D-9E9C-86ADA9E455A3}" destId="{F8D49E38-B053-4501-BD89-EB8E5A6A61CD}" srcOrd="0" destOrd="0" presId="urn:microsoft.com/office/officeart/2005/8/layout/hList9#1"/>
    <dgm:cxn modelId="{C7544141-6488-43D1-804A-A28E32466928}" srcId="{D49F27BA-C7D4-47F5-A566-6558CB160CCE}" destId="{1A95FDA0-3844-435D-9E9C-86ADA9E455A3}" srcOrd="0" destOrd="0" parTransId="{087CCA06-0DDB-4D11-83D1-BCE3FCB04E7F}" sibTransId="{8D56E4F9-6742-478E-A47A-C0FA477F77A1}"/>
    <dgm:cxn modelId="{ECDF5A46-B8F7-41D6-A08C-718D2404289C}" srcId="{A8D79439-D5EC-4A2C-8886-3366D5388AE4}" destId="{3551B63F-97E5-4C25-8E48-EA3324E4693A}" srcOrd="0" destOrd="0" parTransId="{D45CBEB4-CA5A-42B2-A8B1-A227C3D51854}" sibTransId="{2A745622-EF74-41CE-8640-57C9EC089F05}"/>
    <dgm:cxn modelId="{E66AFD4A-B250-4FC7-82AC-2BA5E24CFA36}" type="presOf" srcId="{70E259BE-FD81-44F8-8AD8-696122467FE8}" destId="{73F0E6AA-1B12-4917-A5B9-27714EB21A6F}" srcOrd="0" destOrd="0" presId="urn:microsoft.com/office/officeart/2005/8/layout/hList9#1"/>
    <dgm:cxn modelId="{860BDF4C-8730-4034-B380-B22DB1702DF9}" type="presOf" srcId="{9EA2BCD1-0D78-4E94-A73B-32D726AF7A4B}" destId="{EB91C378-F5E2-4623-A32D-0429BACB9378}" srcOrd="1" destOrd="0" presId="urn:microsoft.com/office/officeart/2005/8/layout/hList9#1"/>
    <dgm:cxn modelId="{1844B37A-E4E7-496E-B678-FEE2B3B843A2}" type="presOf" srcId="{3551B63F-97E5-4C25-8E48-EA3324E4693A}" destId="{FFBACF87-1AED-4FB0-90AE-33D277960054}" srcOrd="1" destOrd="0" presId="urn:microsoft.com/office/officeart/2005/8/layout/hList9#1"/>
    <dgm:cxn modelId="{33FD5781-D7C2-4DE1-84CB-5857F811C048}" type="presOf" srcId="{D04FF620-4B41-4CAA-8929-514DCBD2266E}" destId="{9C36922A-5FA7-4B49-8BAB-B4B99DE5740F}" srcOrd="0" destOrd="0" presId="urn:microsoft.com/office/officeart/2005/8/layout/hList9#1"/>
    <dgm:cxn modelId="{434BAF81-9129-4158-B591-22FC5D2D1BBF}" type="presOf" srcId="{D04FF620-4B41-4CAA-8929-514DCBD2266E}" destId="{FF591285-8ECD-4413-A53B-011294184BA2}" srcOrd="1" destOrd="0" presId="urn:microsoft.com/office/officeart/2005/8/layout/hList9#1"/>
    <dgm:cxn modelId="{F33778A8-13EB-457D-9E09-D721099BAED7}" type="presOf" srcId="{A8D79439-D5EC-4A2C-8886-3366D5388AE4}" destId="{789C2E5F-53BE-4B9F-8B8F-155498EB6E4B}" srcOrd="0" destOrd="0" presId="urn:microsoft.com/office/officeart/2005/8/layout/hList9#1"/>
    <dgm:cxn modelId="{0493A9A9-25BD-443A-9C8B-334B079F90DC}" srcId="{A8D79439-D5EC-4A2C-8886-3366D5388AE4}" destId="{D04FF620-4B41-4CAA-8929-514DCBD2266E}" srcOrd="1" destOrd="0" parTransId="{3BC6F2F2-8C49-4C58-B5DA-8E98379C9847}" sibTransId="{0E2F740E-37D3-4AE1-8588-8A1DD86262F2}"/>
    <dgm:cxn modelId="{C2BF46B6-1867-437C-BB8F-DE2D7C17F6FB}" type="presOf" srcId="{3551B63F-97E5-4C25-8E48-EA3324E4693A}" destId="{B4EA86C9-9645-41DF-AB1C-E026D8E8F43F}" srcOrd="0" destOrd="0" presId="urn:microsoft.com/office/officeart/2005/8/layout/hList9#1"/>
    <dgm:cxn modelId="{C8A254C8-C8A0-4C50-95C4-2E26A0701030}" srcId="{70E259BE-FD81-44F8-8AD8-696122467FE8}" destId="{A8D79439-D5EC-4A2C-8886-3366D5388AE4}" srcOrd="1" destOrd="0" parTransId="{76D1CF85-CE3E-482B-BBDE-33CB26C491B3}" sibTransId="{894E5B85-0B0F-4179-80FC-578AC7607573}"/>
    <dgm:cxn modelId="{37DF83E8-62C0-414F-99AB-EE7175519614}" type="presOf" srcId="{9EA2BCD1-0D78-4E94-A73B-32D726AF7A4B}" destId="{01119332-89A2-4784-81C1-FF89BAFEA3B2}" srcOrd="0" destOrd="0" presId="urn:microsoft.com/office/officeart/2005/8/layout/hList9#1"/>
    <dgm:cxn modelId="{A856B4EA-D7A8-47F6-9FC6-C84C56341510}" type="presOf" srcId="{D49F27BA-C7D4-47F5-A566-6558CB160CCE}" destId="{92447B8B-B043-4F04-A3B7-D0DE831D4431}" srcOrd="0" destOrd="0" presId="urn:microsoft.com/office/officeart/2005/8/layout/hList9#1"/>
    <dgm:cxn modelId="{EC60E493-98D5-44C0-946F-020BDD0FB0E2}" type="presParOf" srcId="{73F0E6AA-1B12-4917-A5B9-27714EB21A6F}" destId="{9EB08046-B0A8-40D6-9F0C-C2EFDB819E01}" srcOrd="0" destOrd="0" presId="urn:microsoft.com/office/officeart/2005/8/layout/hList9#1"/>
    <dgm:cxn modelId="{1FB325CA-4F5F-4370-8EC7-0C0CDB633169}" type="presParOf" srcId="{73F0E6AA-1B12-4917-A5B9-27714EB21A6F}" destId="{771756F4-E425-4246-8438-12F2B4FD2670}" srcOrd="1" destOrd="0" presId="urn:microsoft.com/office/officeart/2005/8/layout/hList9#1"/>
    <dgm:cxn modelId="{DF72AD44-F3B4-4903-A02C-D963476DFF25}" type="presParOf" srcId="{771756F4-E425-4246-8438-12F2B4FD2670}" destId="{55853259-BBE5-4C45-95ED-7DCB7230171A}" srcOrd="0" destOrd="0" presId="urn:microsoft.com/office/officeart/2005/8/layout/hList9#1"/>
    <dgm:cxn modelId="{33073DB7-D30A-40C4-81A5-F86CF54D0317}" type="presParOf" srcId="{771756F4-E425-4246-8438-12F2B4FD2670}" destId="{8C960F9D-26EC-4627-9CF2-7B18C666CB35}" srcOrd="1" destOrd="0" presId="urn:microsoft.com/office/officeart/2005/8/layout/hList9#1"/>
    <dgm:cxn modelId="{D0B85B34-CD9C-4F1F-946C-F745D3306ED8}" type="presParOf" srcId="{8C960F9D-26EC-4627-9CF2-7B18C666CB35}" destId="{F8D49E38-B053-4501-BD89-EB8E5A6A61CD}" srcOrd="0" destOrd="0" presId="urn:microsoft.com/office/officeart/2005/8/layout/hList9#1"/>
    <dgm:cxn modelId="{8DCF5412-2242-47B1-9BB1-4B4CBDE21489}" type="presParOf" srcId="{8C960F9D-26EC-4627-9CF2-7B18C666CB35}" destId="{28FDBCD3-F61A-450D-892D-E8EA240C3445}" srcOrd="1" destOrd="0" presId="urn:microsoft.com/office/officeart/2005/8/layout/hList9#1"/>
    <dgm:cxn modelId="{D173C616-5B19-4FA5-97BF-77C31ACFF7CC}" type="presParOf" srcId="{771756F4-E425-4246-8438-12F2B4FD2670}" destId="{36B998BC-CC63-4AE7-B372-7EA6115622C7}" srcOrd="2" destOrd="0" presId="urn:microsoft.com/office/officeart/2005/8/layout/hList9#1"/>
    <dgm:cxn modelId="{E84D5DD7-5D56-4653-80CB-AD647C8B048E}" type="presParOf" srcId="{36B998BC-CC63-4AE7-B372-7EA6115622C7}" destId="{01119332-89A2-4784-81C1-FF89BAFEA3B2}" srcOrd="0" destOrd="0" presId="urn:microsoft.com/office/officeart/2005/8/layout/hList9#1"/>
    <dgm:cxn modelId="{4F0714E0-810A-4DE3-AAB2-A15E21DB3EB2}" type="presParOf" srcId="{36B998BC-CC63-4AE7-B372-7EA6115622C7}" destId="{EB91C378-F5E2-4623-A32D-0429BACB9378}" srcOrd="1" destOrd="0" presId="urn:microsoft.com/office/officeart/2005/8/layout/hList9#1"/>
    <dgm:cxn modelId="{1B3E5A29-B1C1-416B-B2AA-FBE87043B987}" type="presParOf" srcId="{73F0E6AA-1B12-4917-A5B9-27714EB21A6F}" destId="{E16CB8C9-D1FB-4FF3-8667-AEACA8E83E5C}" srcOrd="2" destOrd="0" presId="urn:microsoft.com/office/officeart/2005/8/layout/hList9#1"/>
    <dgm:cxn modelId="{65631290-20F7-4A5A-98F1-E52FC01DBE6D}" type="presParOf" srcId="{73F0E6AA-1B12-4917-A5B9-27714EB21A6F}" destId="{92447B8B-B043-4F04-A3B7-D0DE831D4431}" srcOrd="3" destOrd="0" presId="urn:microsoft.com/office/officeart/2005/8/layout/hList9#1"/>
    <dgm:cxn modelId="{F7629BE1-0C6B-4A63-980C-AE34E0D81D07}" type="presParOf" srcId="{73F0E6AA-1B12-4917-A5B9-27714EB21A6F}" destId="{86EC9F84-227C-4E06-9DF9-580577FF07E6}" srcOrd="4" destOrd="0" presId="urn:microsoft.com/office/officeart/2005/8/layout/hList9#1"/>
    <dgm:cxn modelId="{36C76591-798D-4A7A-B983-21E52EE0211D}" type="presParOf" srcId="{73F0E6AA-1B12-4917-A5B9-27714EB21A6F}" destId="{18930822-DE8A-4ABA-986D-CE814670A45E}" srcOrd="5" destOrd="0" presId="urn:microsoft.com/office/officeart/2005/8/layout/hList9#1"/>
    <dgm:cxn modelId="{A6B6FF03-767C-4E24-AEA7-C5993444A403}" type="presParOf" srcId="{73F0E6AA-1B12-4917-A5B9-27714EB21A6F}" destId="{0A15879E-9902-4979-B022-1C436A8138BA}" srcOrd="6" destOrd="0" presId="urn:microsoft.com/office/officeart/2005/8/layout/hList9#1"/>
    <dgm:cxn modelId="{B5CE392C-AD3B-4CC8-B0A7-40999EE49179}" type="presParOf" srcId="{0A15879E-9902-4979-B022-1C436A8138BA}" destId="{B212BFCE-AFC4-4470-9DE6-F92A458943E5}" srcOrd="0" destOrd="0" presId="urn:microsoft.com/office/officeart/2005/8/layout/hList9#1"/>
    <dgm:cxn modelId="{D64A5AEA-D04C-487E-BA22-1932EE4C4A6D}" type="presParOf" srcId="{0A15879E-9902-4979-B022-1C436A8138BA}" destId="{9C59777D-1DF0-421E-9582-AB045FE3CF8B}" srcOrd="1" destOrd="0" presId="urn:microsoft.com/office/officeart/2005/8/layout/hList9#1"/>
    <dgm:cxn modelId="{EB8C81EC-DF17-486B-A407-4CD1F5469FDF}" type="presParOf" srcId="{9C59777D-1DF0-421E-9582-AB045FE3CF8B}" destId="{B4EA86C9-9645-41DF-AB1C-E026D8E8F43F}" srcOrd="0" destOrd="0" presId="urn:microsoft.com/office/officeart/2005/8/layout/hList9#1"/>
    <dgm:cxn modelId="{F929B724-CFA9-4BB3-97A2-A7B9182C7673}" type="presParOf" srcId="{9C59777D-1DF0-421E-9582-AB045FE3CF8B}" destId="{FFBACF87-1AED-4FB0-90AE-33D277960054}" srcOrd="1" destOrd="0" presId="urn:microsoft.com/office/officeart/2005/8/layout/hList9#1"/>
    <dgm:cxn modelId="{114CFBB1-1A90-48C2-9FBF-EF30516750C7}" type="presParOf" srcId="{0A15879E-9902-4979-B022-1C436A8138BA}" destId="{CBE40A5F-D0EC-4B4A-A524-5B4A3F2C8285}" srcOrd="2" destOrd="0" presId="urn:microsoft.com/office/officeart/2005/8/layout/hList9#1"/>
    <dgm:cxn modelId="{C0437CDC-4F69-4095-AAA9-F5A3F1F7BD22}" type="presParOf" srcId="{CBE40A5F-D0EC-4B4A-A524-5B4A3F2C8285}" destId="{9C36922A-5FA7-4B49-8BAB-B4B99DE5740F}" srcOrd="0" destOrd="0" presId="urn:microsoft.com/office/officeart/2005/8/layout/hList9#1"/>
    <dgm:cxn modelId="{BE3F2A35-CF80-43AA-99D2-4214B8B6DDA1}" type="presParOf" srcId="{CBE40A5F-D0EC-4B4A-A524-5B4A3F2C8285}" destId="{FF591285-8ECD-4413-A53B-011294184BA2}" srcOrd="1" destOrd="0" presId="urn:microsoft.com/office/officeart/2005/8/layout/hList9#1"/>
    <dgm:cxn modelId="{7CF22A7D-A078-485B-8E8C-7232FDDC3315}" type="presParOf" srcId="{73F0E6AA-1B12-4917-A5B9-27714EB21A6F}" destId="{F8B169DC-C365-4F65-9BF5-245F62A807F7}" srcOrd="7" destOrd="0" presId="urn:microsoft.com/office/officeart/2005/8/layout/hList9#1"/>
    <dgm:cxn modelId="{4A46ABC5-51EC-484C-AB5D-F8542B166FE3}" type="presParOf" srcId="{73F0E6AA-1B12-4917-A5B9-27714EB21A6F}" destId="{789C2E5F-53BE-4B9F-8B8F-155498EB6E4B}" srcOrd="8" destOrd="0" presId="urn:microsoft.com/office/officeart/2005/8/layout/hList9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B9A8F0-FD03-4A42-B399-DD1847CF3B9C}" type="doc">
      <dgm:prSet loTypeId="urn:microsoft.com/office/officeart/2009/3/layout/StepUpProcess#1" loCatId="process" qsTypeId="urn:microsoft.com/office/officeart/2005/8/quickstyle/simple1#8" qsCatId="simple" csTypeId="urn:microsoft.com/office/officeart/2005/8/colors/accent1_2#8" csCatId="accent1" phldr="1"/>
      <dgm:spPr/>
      <dgm:t>
        <a:bodyPr/>
        <a:lstStyle/>
        <a:p>
          <a:endParaRPr lang="zh-CN" altLang="en-US"/>
        </a:p>
      </dgm:t>
    </dgm:pt>
    <dgm:pt modelId="{6BD16D8A-5653-4713-A20F-D0BDA852D54F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/>
            <a:t>构建电商生态体系</a:t>
          </a:r>
          <a:endParaRPr lang="en-US" altLang="zh-CN" sz="2800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b="1" dirty="0">
              <a:latin typeface="Times New Roman" panose="02020603050405020304" charset="0"/>
              <a:cs typeface="Times New Roman" panose="02020603050405020304" charset="0"/>
            </a:rPr>
            <a:t>Build</a:t>
          </a:r>
          <a:r>
            <a:rPr lang="zh-CN" altLang="en-US" sz="14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400" b="1" dirty="0">
              <a:latin typeface="Times New Roman" panose="02020603050405020304" charset="0"/>
              <a:cs typeface="Times New Roman" panose="02020603050405020304" charset="0"/>
            </a:rPr>
            <a:t>e-commerce</a:t>
          </a:r>
          <a:r>
            <a:rPr lang="zh-CN" altLang="en-US" sz="14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400" b="1" dirty="0">
              <a:latin typeface="Times New Roman" panose="02020603050405020304" charset="0"/>
              <a:cs typeface="Times New Roman" panose="02020603050405020304" charset="0"/>
            </a:rPr>
            <a:t>ecosystem</a:t>
          </a:r>
        </a:p>
      </dgm:t>
    </dgm:pt>
    <dgm:pt modelId="{BA930810-751F-4A79-8FB0-11E4409DC6E9}" type="parTrans" cxnId="{7F42E482-6A09-46DA-9B3B-75A8D9625B2E}">
      <dgm:prSet/>
      <dgm:spPr/>
      <dgm:t>
        <a:bodyPr/>
        <a:lstStyle/>
        <a:p>
          <a:endParaRPr lang="zh-CN" altLang="en-US"/>
        </a:p>
      </dgm:t>
    </dgm:pt>
    <dgm:pt modelId="{C8BA2AF4-FE08-4CC9-B85D-A33B6D14188C}" type="sibTrans" cxnId="{7F42E482-6A09-46DA-9B3B-75A8D9625B2E}">
      <dgm:prSet/>
      <dgm:spPr/>
      <dgm:t>
        <a:bodyPr/>
        <a:lstStyle/>
        <a:p>
          <a:endParaRPr lang="zh-CN" altLang="en-US"/>
        </a:p>
      </dgm:t>
    </dgm:pt>
    <dgm:pt modelId="{1FCF0387-0431-424F-8912-B70996C7CAD2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/>
            <a:t>提高创新融合能力</a:t>
          </a:r>
          <a:endParaRPr lang="en-US" altLang="zh-CN" sz="2800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b="1" dirty="0">
              <a:latin typeface="Times New Roman" panose="02020603050405020304" charset="0"/>
              <a:cs typeface="Times New Roman" panose="02020603050405020304" charset="0"/>
            </a:rPr>
            <a:t>Enhance</a:t>
          </a:r>
          <a:r>
            <a:rPr lang="zh-CN" altLang="en-US" sz="14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400" b="1" dirty="0">
              <a:latin typeface="Times New Roman" panose="02020603050405020304" charset="0"/>
              <a:cs typeface="Times New Roman" panose="02020603050405020304" charset="0"/>
            </a:rPr>
            <a:t>capabilities</a:t>
          </a:r>
          <a:r>
            <a:rPr lang="zh-CN" altLang="en-US" sz="14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400" b="1" dirty="0">
              <a:latin typeface="Times New Roman" panose="02020603050405020304" charset="0"/>
              <a:cs typeface="Times New Roman" panose="02020603050405020304" charset="0"/>
            </a:rPr>
            <a:t>in</a:t>
          </a:r>
          <a:r>
            <a:rPr lang="zh-CN" altLang="en-US" sz="14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400" b="1" dirty="0">
              <a:latin typeface="Times New Roman" panose="02020603050405020304" charset="0"/>
              <a:cs typeface="Times New Roman" panose="02020603050405020304" charset="0"/>
            </a:rPr>
            <a:t>innovation</a:t>
          </a:r>
          <a:r>
            <a:rPr lang="zh-CN" altLang="en-US" sz="14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400" b="1" dirty="0">
              <a:latin typeface="Times New Roman" panose="02020603050405020304" charset="0"/>
              <a:cs typeface="Times New Roman" panose="02020603050405020304" charset="0"/>
            </a:rPr>
            <a:t>and</a:t>
          </a:r>
          <a:r>
            <a:rPr lang="zh-CN" altLang="en-US" sz="14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400" b="1" dirty="0">
              <a:latin typeface="Times New Roman" panose="02020603050405020304" charset="0"/>
              <a:cs typeface="Times New Roman" panose="02020603050405020304" charset="0"/>
            </a:rPr>
            <a:t>integration</a:t>
          </a:r>
        </a:p>
      </dgm:t>
    </dgm:pt>
    <dgm:pt modelId="{21A66327-93DC-4FD4-AE8A-8F24FCE05CDE}" type="parTrans" cxnId="{4A633594-6445-49D4-86C0-31DC20E19B2B}">
      <dgm:prSet/>
      <dgm:spPr/>
      <dgm:t>
        <a:bodyPr/>
        <a:lstStyle/>
        <a:p>
          <a:endParaRPr lang="zh-CN" altLang="en-US"/>
        </a:p>
      </dgm:t>
    </dgm:pt>
    <dgm:pt modelId="{1ACD84AE-35B3-4501-8CB5-7896D190196E}" type="sibTrans" cxnId="{4A633594-6445-49D4-86C0-31DC20E19B2B}">
      <dgm:prSet/>
      <dgm:spPr/>
      <dgm:t>
        <a:bodyPr/>
        <a:lstStyle/>
        <a:p>
          <a:endParaRPr lang="zh-CN" altLang="en-US"/>
        </a:p>
      </dgm:t>
    </dgm:pt>
    <dgm:pt modelId="{FE0953B8-219F-448F-96B3-4A0C1E3EC459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/>
            <a:t>推进数字电商建设</a:t>
          </a:r>
          <a:endParaRPr lang="en-US" altLang="zh-CN" sz="2800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b="1" dirty="0">
              <a:latin typeface="Times New Roman" panose="02020603050405020304" charset="0"/>
              <a:cs typeface="Times New Roman" panose="02020603050405020304" charset="0"/>
            </a:rPr>
            <a:t>Promote</a:t>
          </a:r>
          <a:r>
            <a:rPr lang="zh-CN" altLang="en-US" sz="14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400" b="1" dirty="0">
              <a:latin typeface="Times New Roman" panose="02020603050405020304" charset="0"/>
              <a:cs typeface="Times New Roman" panose="02020603050405020304" charset="0"/>
            </a:rPr>
            <a:t>digitalized</a:t>
          </a:r>
          <a:r>
            <a:rPr lang="zh-CN" altLang="en-US" sz="1400" b="1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400" b="1" dirty="0">
              <a:latin typeface="Times New Roman" panose="02020603050405020304" charset="0"/>
              <a:cs typeface="Times New Roman" panose="02020603050405020304" charset="0"/>
            </a:rPr>
            <a:t>e-commerce</a:t>
          </a:r>
        </a:p>
      </dgm:t>
    </dgm:pt>
    <dgm:pt modelId="{5707F94D-B8B5-466C-96D1-E1A9A5D090C9}" type="parTrans" cxnId="{88251A71-359B-44CC-95F4-8EBF2233A850}">
      <dgm:prSet/>
      <dgm:spPr/>
      <dgm:t>
        <a:bodyPr/>
        <a:lstStyle/>
        <a:p>
          <a:endParaRPr lang="zh-CN" altLang="en-US"/>
        </a:p>
      </dgm:t>
    </dgm:pt>
    <dgm:pt modelId="{6CF96CC3-3A72-4D0C-9B21-8FD30484CA44}" type="sibTrans" cxnId="{88251A71-359B-44CC-95F4-8EBF2233A850}">
      <dgm:prSet/>
      <dgm:spPr/>
      <dgm:t>
        <a:bodyPr/>
        <a:lstStyle/>
        <a:p>
          <a:endParaRPr lang="zh-CN" altLang="en-US"/>
        </a:p>
      </dgm:t>
    </dgm:pt>
    <dgm:pt modelId="{26682B4D-98F1-4918-8BA4-E9BACFF69973}" type="pres">
      <dgm:prSet presAssocID="{16B9A8F0-FD03-4A42-B399-DD1847CF3B9C}" presName="rootnode" presStyleCnt="0">
        <dgm:presLayoutVars>
          <dgm:chMax/>
          <dgm:chPref/>
          <dgm:dir/>
          <dgm:animLvl val="lvl"/>
        </dgm:presLayoutVars>
      </dgm:prSet>
      <dgm:spPr/>
    </dgm:pt>
    <dgm:pt modelId="{9515C203-8BD5-407E-8585-653A8CA012A0}" type="pres">
      <dgm:prSet presAssocID="{6BD16D8A-5653-4713-A20F-D0BDA852D54F}" presName="composite" presStyleCnt="0"/>
      <dgm:spPr/>
    </dgm:pt>
    <dgm:pt modelId="{E45BFA90-D338-4867-B192-9BF5C62A40B7}" type="pres">
      <dgm:prSet presAssocID="{6BD16D8A-5653-4713-A20F-D0BDA852D54F}" presName="LShape" presStyleLbl="alignNode1" presStyleIdx="0" presStyleCnt="5"/>
      <dgm:spPr/>
    </dgm:pt>
    <dgm:pt modelId="{84F24978-831E-41A8-A919-9DF3159D95B3}" type="pres">
      <dgm:prSet presAssocID="{6BD16D8A-5653-4713-A20F-D0BDA852D54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1A5B80A-01D5-4349-A5BB-33A20E744C6C}" type="pres">
      <dgm:prSet presAssocID="{6BD16D8A-5653-4713-A20F-D0BDA852D54F}" presName="Triangle" presStyleLbl="alignNode1" presStyleIdx="1" presStyleCnt="5"/>
      <dgm:spPr/>
    </dgm:pt>
    <dgm:pt modelId="{FFE52942-E586-4843-BD0B-117C9B932463}" type="pres">
      <dgm:prSet presAssocID="{C8BA2AF4-FE08-4CC9-B85D-A33B6D14188C}" presName="sibTrans" presStyleCnt="0"/>
      <dgm:spPr/>
    </dgm:pt>
    <dgm:pt modelId="{082D2D2D-6BC2-4A1D-90D7-527C7BFBB016}" type="pres">
      <dgm:prSet presAssocID="{C8BA2AF4-FE08-4CC9-B85D-A33B6D14188C}" presName="space" presStyleCnt="0"/>
      <dgm:spPr/>
    </dgm:pt>
    <dgm:pt modelId="{CD2B0587-425B-4323-83E6-BADEF0A365FB}" type="pres">
      <dgm:prSet presAssocID="{1FCF0387-0431-424F-8912-B70996C7CAD2}" presName="composite" presStyleCnt="0"/>
      <dgm:spPr/>
    </dgm:pt>
    <dgm:pt modelId="{D804A231-4617-491C-9766-3FC53C39479E}" type="pres">
      <dgm:prSet presAssocID="{1FCF0387-0431-424F-8912-B70996C7CAD2}" presName="LShape" presStyleLbl="alignNode1" presStyleIdx="2" presStyleCnt="5"/>
      <dgm:spPr/>
    </dgm:pt>
    <dgm:pt modelId="{BC31EB00-2A90-4CCF-B82C-4A7025E8535A}" type="pres">
      <dgm:prSet presAssocID="{1FCF0387-0431-424F-8912-B70996C7CAD2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19850C3-35E4-43A9-841E-37DE8E695D93}" type="pres">
      <dgm:prSet presAssocID="{1FCF0387-0431-424F-8912-B70996C7CAD2}" presName="Triangle" presStyleLbl="alignNode1" presStyleIdx="3" presStyleCnt="5"/>
      <dgm:spPr/>
    </dgm:pt>
    <dgm:pt modelId="{814AEBBB-BEC6-4360-9A83-36178B73197B}" type="pres">
      <dgm:prSet presAssocID="{1ACD84AE-35B3-4501-8CB5-7896D190196E}" presName="sibTrans" presStyleCnt="0"/>
      <dgm:spPr/>
    </dgm:pt>
    <dgm:pt modelId="{56EBBF49-9546-4DF1-8A8B-2CCFC0AAEB8A}" type="pres">
      <dgm:prSet presAssocID="{1ACD84AE-35B3-4501-8CB5-7896D190196E}" presName="space" presStyleCnt="0"/>
      <dgm:spPr/>
    </dgm:pt>
    <dgm:pt modelId="{F1BDA1DE-7774-41D4-B6CC-EA34BFE0E1F6}" type="pres">
      <dgm:prSet presAssocID="{FE0953B8-219F-448F-96B3-4A0C1E3EC459}" presName="composite" presStyleCnt="0"/>
      <dgm:spPr/>
    </dgm:pt>
    <dgm:pt modelId="{B12A881D-D55E-4ECD-AEB2-4F5DF5258573}" type="pres">
      <dgm:prSet presAssocID="{FE0953B8-219F-448F-96B3-4A0C1E3EC459}" presName="LShape" presStyleLbl="alignNode1" presStyleIdx="4" presStyleCnt="5"/>
      <dgm:spPr/>
    </dgm:pt>
    <dgm:pt modelId="{D1EE6131-7DC5-43B3-95B0-5EA645B87141}" type="pres">
      <dgm:prSet presAssocID="{FE0953B8-219F-448F-96B3-4A0C1E3EC459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F5E9B05-E2BC-447E-8311-7C431D50632D}" type="presOf" srcId="{6BD16D8A-5653-4713-A20F-D0BDA852D54F}" destId="{84F24978-831E-41A8-A919-9DF3159D95B3}" srcOrd="0" destOrd="0" presId="urn:microsoft.com/office/officeart/2009/3/layout/StepUpProcess#1"/>
    <dgm:cxn modelId="{8D2CC643-542C-42D3-B047-06C159FAE001}" type="presOf" srcId="{16B9A8F0-FD03-4A42-B399-DD1847CF3B9C}" destId="{26682B4D-98F1-4918-8BA4-E9BACFF69973}" srcOrd="0" destOrd="0" presId="urn:microsoft.com/office/officeart/2009/3/layout/StepUpProcess#1"/>
    <dgm:cxn modelId="{031BDB44-A6FB-4945-99D0-5CCF5E9AA92D}" type="presOf" srcId="{1FCF0387-0431-424F-8912-B70996C7CAD2}" destId="{BC31EB00-2A90-4CCF-B82C-4A7025E8535A}" srcOrd="0" destOrd="0" presId="urn:microsoft.com/office/officeart/2009/3/layout/StepUpProcess#1"/>
    <dgm:cxn modelId="{48B3455A-AC28-4874-80B4-9584B5A9CAB6}" type="presOf" srcId="{FE0953B8-219F-448F-96B3-4A0C1E3EC459}" destId="{D1EE6131-7DC5-43B3-95B0-5EA645B87141}" srcOrd="0" destOrd="0" presId="urn:microsoft.com/office/officeart/2009/3/layout/StepUpProcess#1"/>
    <dgm:cxn modelId="{88251A71-359B-44CC-95F4-8EBF2233A850}" srcId="{16B9A8F0-FD03-4A42-B399-DD1847CF3B9C}" destId="{FE0953B8-219F-448F-96B3-4A0C1E3EC459}" srcOrd="2" destOrd="0" parTransId="{5707F94D-B8B5-466C-96D1-E1A9A5D090C9}" sibTransId="{6CF96CC3-3A72-4D0C-9B21-8FD30484CA44}"/>
    <dgm:cxn modelId="{7F42E482-6A09-46DA-9B3B-75A8D9625B2E}" srcId="{16B9A8F0-FD03-4A42-B399-DD1847CF3B9C}" destId="{6BD16D8A-5653-4713-A20F-D0BDA852D54F}" srcOrd="0" destOrd="0" parTransId="{BA930810-751F-4A79-8FB0-11E4409DC6E9}" sibTransId="{C8BA2AF4-FE08-4CC9-B85D-A33B6D14188C}"/>
    <dgm:cxn modelId="{4A633594-6445-49D4-86C0-31DC20E19B2B}" srcId="{16B9A8F0-FD03-4A42-B399-DD1847CF3B9C}" destId="{1FCF0387-0431-424F-8912-B70996C7CAD2}" srcOrd="1" destOrd="0" parTransId="{21A66327-93DC-4FD4-AE8A-8F24FCE05CDE}" sibTransId="{1ACD84AE-35B3-4501-8CB5-7896D190196E}"/>
    <dgm:cxn modelId="{3AE49F46-1B3A-4F6D-A30A-D4BE70F3AFA6}" type="presParOf" srcId="{26682B4D-98F1-4918-8BA4-E9BACFF69973}" destId="{9515C203-8BD5-407E-8585-653A8CA012A0}" srcOrd="0" destOrd="0" presId="urn:microsoft.com/office/officeart/2009/3/layout/StepUpProcess#1"/>
    <dgm:cxn modelId="{502094D2-1823-42C1-8AA6-976A0220E957}" type="presParOf" srcId="{9515C203-8BD5-407E-8585-653A8CA012A0}" destId="{E45BFA90-D338-4867-B192-9BF5C62A40B7}" srcOrd="0" destOrd="0" presId="urn:microsoft.com/office/officeart/2009/3/layout/StepUpProcess#1"/>
    <dgm:cxn modelId="{8D957DF2-8B15-40EB-BCC8-76DD63D3B0AA}" type="presParOf" srcId="{9515C203-8BD5-407E-8585-653A8CA012A0}" destId="{84F24978-831E-41A8-A919-9DF3159D95B3}" srcOrd="1" destOrd="0" presId="urn:microsoft.com/office/officeart/2009/3/layout/StepUpProcess#1"/>
    <dgm:cxn modelId="{9F804CB1-50C4-4F18-955B-66FD00F0CF6D}" type="presParOf" srcId="{9515C203-8BD5-407E-8585-653A8CA012A0}" destId="{61A5B80A-01D5-4349-A5BB-33A20E744C6C}" srcOrd="2" destOrd="0" presId="urn:microsoft.com/office/officeart/2009/3/layout/StepUpProcess#1"/>
    <dgm:cxn modelId="{EA0E4F03-DCA3-4E24-BB62-3F855155CADA}" type="presParOf" srcId="{26682B4D-98F1-4918-8BA4-E9BACFF69973}" destId="{FFE52942-E586-4843-BD0B-117C9B932463}" srcOrd="1" destOrd="0" presId="urn:microsoft.com/office/officeart/2009/3/layout/StepUpProcess#1"/>
    <dgm:cxn modelId="{320E4D2E-E6B4-4F63-AF36-54ADB478B635}" type="presParOf" srcId="{FFE52942-E586-4843-BD0B-117C9B932463}" destId="{082D2D2D-6BC2-4A1D-90D7-527C7BFBB016}" srcOrd="0" destOrd="0" presId="urn:microsoft.com/office/officeart/2009/3/layout/StepUpProcess#1"/>
    <dgm:cxn modelId="{734E6A1E-DE91-4AC1-BF65-8AB7D4DC88FD}" type="presParOf" srcId="{26682B4D-98F1-4918-8BA4-E9BACFF69973}" destId="{CD2B0587-425B-4323-83E6-BADEF0A365FB}" srcOrd="2" destOrd="0" presId="urn:microsoft.com/office/officeart/2009/3/layout/StepUpProcess#1"/>
    <dgm:cxn modelId="{7CF2D329-F612-4D8F-ABA3-2352E9ED66F6}" type="presParOf" srcId="{CD2B0587-425B-4323-83E6-BADEF0A365FB}" destId="{D804A231-4617-491C-9766-3FC53C39479E}" srcOrd="0" destOrd="0" presId="urn:microsoft.com/office/officeart/2009/3/layout/StepUpProcess#1"/>
    <dgm:cxn modelId="{A3F57C03-CE7D-462D-895A-D49ECFBF66D7}" type="presParOf" srcId="{CD2B0587-425B-4323-83E6-BADEF0A365FB}" destId="{BC31EB00-2A90-4CCF-B82C-4A7025E8535A}" srcOrd="1" destOrd="0" presId="urn:microsoft.com/office/officeart/2009/3/layout/StepUpProcess#1"/>
    <dgm:cxn modelId="{85ED8C49-74D0-4F05-BCB8-0B692EEF9D90}" type="presParOf" srcId="{CD2B0587-425B-4323-83E6-BADEF0A365FB}" destId="{619850C3-35E4-43A9-841E-37DE8E695D93}" srcOrd="2" destOrd="0" presId="urn:microsoft.com/office/officeart/2009/3/layout/StepUpProcess#1"/>
    <dgm:cxn modelId="{2AFE0141-44DC-4F88-ADEC-E7F9DE84A93E}" type="presParOf" srcId="{26682B4D-98F1-4918-8BA4-E9BACFF69973}" destId="{814AEBBB-BEC6-4360-9A83-36178B73197B}" srcOrd="3" destOrd="0" presId="urn:microsoft.com/office/officeart/2009/3/layout/StepUpProcess#1"/>
    <dgm:cxn modelId="{1F5EDD37-FD86-4A8D-B322-16D6367F06FA}" type="presParOf" srcId="{814AEBBB-BEC6-4360-9A83-36178B73197B}" destId="{56EBBF49-9546-4DF1-8A8B-2CCFC0AAEB8A}" srcOrd="0" destOrd="0" presId="urn:microsoft.com/office/officeart/2009/3/layout/StepUpProcess#1"/>
    <dgm:cxn modelId="{2C027F64-5176-42B5-BEE7-63F60E6B7962}" type="presParOf" srcId="{26682B4D-98F1-4918-8BA4-E9BACFF69973}" destId="{F1BDA1DE-7774-41D4-B6CC-EA34BFE0E1F6}" srcOrd="4" destOrd="0" presId="urn:microsoft.com/office/officeart/2009/3/layout/StepUpProcess#1"/>
    <dgm:cxn modelId="{900CE60F-1323-4841-A315-88E1B10B505A}" type="presParOf" srcId="{F1BDA1DE-7774-41D4-B6CC-EA34BFE0E1F6}" destId="{B12A881D-D55E-4ECD-AEB2-4F5DF5258573}" srcOrd="0" destOrd="0" presId="urn:microsoft.com/office/officeart/2009/3/layout/StepUpProcess#1"/>
    <dgm:cxn modelId="{8F0DC33C-466A-4D6C-87FA-F836956E6C5C}" type="presParOf" srcId="{F1BDA1DE-7774-41D4-B6CC-EA34BFE0E1F6}" destId="{D1EE6131-7DC5-43B3-95B0-5EA645B87141}" srcOrd="1" destOrd="0" presId="urn:microsoft.com/office/officeart/2009/3/layout/StepUpProcess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6047DBF-95AA-40BC-A783-377E8F18B84D}" type="doc">
      <dgm:prSet loTypeId="urn:microsoft.com/office/officeart/2008/layout/HorizontalMultiLevelHierarchy#1" loCatId="hierarchy" qsTypeId="urn:microsoft.com/office/officeart/2005/8/quickstyle/simple1#9" qsCatId="simple" csTypeId="urn:microsoft.com/office/officeart/2005/8/colors/accent1_2#9" csCatId="accent1" phldr="1"/>
      <dgm:spPr/>
      <dgm:t>
        <a:bodyPr/>
        <a:lstStyle/>
        <a:p>
          <a:endParaRPr lang="zh-CN" altLang="en-US"/>
        </a:p>
      </dgm:t>
    </dgm:pt>
    <dgm:pt modelId="{9CF950A0-AF63-4EEF-9FFD-96C1F7E7E392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gm:t>
    </dgm:pt>
    <dgm:pt modelId="{C208B5D8-5995-4479-A42A-8A55E56C12D9}" type="parTrans" cxnId="{2AA8BBE4-9613-48F0-A868-A0D65AF6B6EA}">
      <dgm:prSet/>
      <dgm:spPr/>
      <dgm:t>
        <a:bodyPr/>
        <a:lstStyle/>
        <a:p>
          <a:endParaRPr lang="zh-CN" altLang="en-US"/>
        </a:p>
      </dgm:t>
    </dgm:pt>
    <dgm:pt modelId="{789CBC20-C209-4F6E-8277-16D1CD2BC23E}" type="sibTrans" cxnId="{2AA8BBE4-9613-48F0-A868-A0D65AF6B6EA}">
      <dgm:prSet/>
      <dgm:spPr/>
      <dgm:t>
        <a:bodyPr/>
        <a:lstStyle/>
        <a:p>
          <a:endParaRPr lang="zh-CN" altLang="en-US"/>
        </a:p>
      </dgm:t>
    </dgm:pt>
    <dgm:pt modelId="{43C98814-3703-4708-9480-0269618948C5}">
      <dgm:prSet phldrT="[文本]" phldr="0" custT="1"/>
      <dgm:spPr/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/>
            <a:t>推开了一扇更新观念的窗</a:t>
          </a:r>
          <a:endParaRPr lang="en-US" altLang="zh-CN" sz="1800" dirty="0"/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Provides</a:t>
          </a:r>
          <a:r>
            <a:rPr lang="zh-CN" altLang="en-US" sz="16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an</a:t>
          </a:r>
          <a:r>
            <a:rPr lang="zh-CN" altLang="en-US" sz="16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opportunity</a:t>
          </a:r>
          <a:r>
            <a:rPr lang="zh-CN" altLang="en-US" sz="16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sz="1600" dirty="0">
              <a:latin typeface="Times New Roman" panose="02020603050405020304" charset="0"/>
              <a:cs typeface="Times New Roman" panose="02020603050405020304" charset="0"/>
            </a:rPr>
            <a:t>to embrace</a:t>
          </a:r>
          <a:r>
            <a:rPr lang="zh-CN" altLang="en-US" sz="16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new</a:t>
          </a:r>
          <a:r>
            <a:rPr lang="zh-CN" altLang="en-US" sz="16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ideas</a:t>
          </a:r>
          <a:endParaRPr lang="zh-CN" altLang="en-US" sz="1600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CEE48522-27B1-4F7F-84F9-D98425D345C1}" type="parTrans" cxnId="{2ED8222E-CFD5-4738-9A58-AEB21895A7BF}">
      <dgm:prSet/>
      <dgm:spPr/>
      <dgm:t>
        <a:bodyPr/>
        <a:lstStyle/>
        <a:p>
          <a:endParaRPr lang="zh-CN" altLang="en-US"/>
        </a:p>
      </dgm:t>
    </dgm:pt>
    <dgm:pt modelId="{8F8E0805-276C-4375-BEB7-3681B4D5E062}" type="sibTrans" cxnId="{2ED8222E-CFD5-4738-9A58-AEB21895A7BF}">
      <dgm:prSet/>
      <dgm:spPr/>
      <dgm:t>
        <a:bodyPr/>
        <a:lstStyle/>
        <a:p>
          <a:endParaRPr lang="zh-CN" altLang="en-US"/>
        </a:p>
      </dgm:t>
    </dgm:pt>
    <dgm:pt modelId="{EEA9BF43-52EA-422D-B843-A7E2D98344F1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/>
            <a:t>创出了一条群众增收的路</a:t>
          </a:r>
          <a:endParaRPr lang="en-US" altLang="zh-CN" sz="1800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Creates</a:t>
          </a:r>
          <a:r>
            <a:rPr lang="zh-CN" altLang="en-US" sz="16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a</a:t>
          </a:r>
          <a:r>
            <a:rPr lang="zh-CN" altLang="en-US" sz="16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new way to increase</a:t>
          </a:r>
          <a:r>
            <a:rPr lang="zh-CN" altLang="en-US" sz="16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income</a:t>
          </a:r>
          <a:endParaRPr lang="zh-CN" altLang="en-US" sz="1600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DD4B9A5E-AF0E-4E40-AE50-8ADA48B6C96E}" type="parTrans" cxnId="{5368D560-4A20-4438-9A91-E6961F475649}">
      <dgm:prSet/>
      <dgm:spPr/>
      <dgm:t>
        <a:bodyPr/>
        <a:lstStyle/>
        <a:p>
          <a:endParaRPr lang="zh-CN" altLang="en-US"/>
        </a:p>
      </dgm:t>
    </dgm:pt>
    <dgm:pt modelId="{35829CFD-40BE-4AAC-B481-B24731CD799F}" type="sibTrans" cxnId="{5368D560-4A20-4438-9A91-E6961F475649}">
      <dgm:prSet/>
      <dgm:spPr/>
      <dgm:t>
        <a:bodyPr/>
        <a:lstStyle/>
        <a:p>
          <a:endParaRPr lang="zh-CN" altLang="en-US"/>
        </a:p>
      </dgm:t>
    </dgm:pt>
    <dgm:pt modelId="{05B7883E-08CA-4B11-978A-0E031766AB04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/>
            <a:t>架起了一座连通市场的桥</a:t>
          </a:r>
          <a:endParaRPr lang="en-US" altLang="zh-CN" sz="1800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Builds</a:t>
          </a:r>
          <a:r>
            <a:rPr lang="zh-CN" altLang="en-US" sz="16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a</a:t>
          </a:r>
          <a:r>
            <a:rPr lang="zh-CN" altLang="en-US" sz="16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bridge</a:t>
          </a:r>
          <a:r>
            <a:rPr lang="zh-CN" altLang="en-US" sz="16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to</a:t>
          </a:r>
          <a:r>
            <a:rPr lang="zh-CN" altLang="en-US" sz="16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the</a:t>
          </a:r>
          <a:r>
            <a:rPr lang="zh-CN" altLang="en-US" sz="16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market</a:t>
          </a:r>
          <a:endParaRPr sz="6500"/>
        </a:p>
      </dgm:t>
    </dgm:pt>
    <dgm:pt modelId="{D3AE5FBF-22B8-495D-8175-D008E6DBE25A}" type="parTrans" cxnId="{855DDE76-2C4E-4A94-8B5C-E5ED31CFCD90}">
      <dgm:prSet/>
      <dgm:spPr/>
      <dgm:t>
        <a:bodyPr/>
        <a:lstStyle/>
        <a:p>
          <a:endParaRPr lang="zh-CN" altLang="en-US"/>
        </a:p>
      </dgm:t>
    </dgm:pt>
    <dgm:pt modelId="{07129F62-24FE-4443-9066-E2A8C0818369}" type="sibTrans" cxnId="{855DDE76-2C4E-4A94-8B5C-E5ED31CFCD90}">
      <dgm:prSet/>
      <dgm:spPr/>
      <dgm:t>
        <a:bodyPr/>
        <a:lstStyle/>
        <a:p>
          <a:endParaRPr lang="zh-CN" altLang="en-US"/>
        </a:p>
      </dgm:t>
    </dgm:pt>
    <dgm:pt modelId="{9FCB9A6D-F55E-4FA3-9173-1C6D8C28BB36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1800" dirty="0"/>
            <a:t>铸就了一本经验汇集的书</a:t>
          </a:r>
          <a:endParaRPr lang="en-US" altLang="zh-CN" sz="1800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Provides</a:t>
          </a:r>
          <a:r>
            <a:rPr lang="zh-CN" altLang="en-US" sz="16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experience</a:t>
          </a:r>
          <a:r>
            <a:rPr lang="zh-CN" altLang="en-US" sz="16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and</a:t>
          </a:r>
          <a:r>
            <a:rPr lang="zh-CN" altLang="en-US" sz="16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lessons</a:t>
          </a:r>
          <a:r>
            <a:rPr lang="zh-CN" altLang="en-US" sz="16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dirty="0">
              <a:latin typeface="Times New Roman" panose="02020603050405020304" charset="0"/>
              <a:cs typeface="Times New Roman" panose="02020603050405020304" charset="0"/>
            </a:rPr>
            <a:t>learned</a:t>
          </a:r>
          <a:endParaRPr lang="zh-CN" sz="1600" dirty="0">
            <a:latin typeface="Times New Roman" panose="02020603050405020304" charset="0"/>
            <a:cs typeface="Times New Roman" panose="02020603050405020304" charset="0"/>
          </a:endParaRPr>
        </a:p>
      </dgm:t>
    </dgm:pt>
    <dgm:pt modelId="{FB2B555E-5E21-41FD-A180-1981DD1A729E}" type="parTrans" cxnId="{7F4CB4A9-234E-4FDD-8F2B-7E407F8D6467}">
      <dgm:prSet/>
      <dgm:spPr/>
      <dgm:t>
        <a:bodyPr/>
        <a:lstStyle/>
        <a:p>
          <a:endParaRPr lang="zh-CN" altLang="en-US"/>
        </a:p>
      </dgm:t>
    </dgm:pt>
    <dgm:pt modelId="{1B4C75B7-3E2C-4C3A-8E25-F95FEE4670FC}" type="sibTrans" cxnId="{7F4CB4A9-234E-4FDD-8F2B-7E407F8D6467}">
      <dgm:prSet/>
      <dgm:spPr/>
      <dgm:t>
        <a:bodyPr/>
        <a:lstStyle/>
        <a:p>
          <a:endParaRPr lang="zh-CN" altLang="en-US"/>
        </a:p>
      </dgm:t>
    </dgm:pt>
    <dgm:pt modelId="{D46EE152-774F-4CA8-9116-98CB08AEFA88}" type="pres">
      <dgm:prSet presAssocID="{D6047DBF-95AA-40BC-A783-377E8F18B84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1C58439-AB41-4D73-94D5-800644F6883C}" type="pres">
      <dgm:prSet presAssocID="{9CF950A0-AF63-4EEF-9FFD-96C1F7E7E392}" presName="root1" presStyleCnt="0"/>
      <dgm:spPr/>
    </dgm:pt>
    <dgm:pt modelId="{9B9BF0AB-5901-4E79-B4D7-EC064A6E4281}" type="pres">
      <dgm:prSet presAssocID="{9CF950A0-AF63-4EEF-9FFD-96C1F7E7E392}" presName="LevelOneTextNode" presStyleLbl="node0" presStyleIdx="0" presStyleCnt="1">
        <dgm:presLayoutVars>
          <dgm:chPref val="3"/>
        </dgm:presLayoutVars>
      </dgm:prSet>
      <dgm:spPr/>
    </dgm:pt>
    <dgm:pt modelId="{A6E13702-6C97-4911-A4E2-59EE8E68C431}" type="pres">
      <dgm:prSet presAssocID="{9CF950A0-AF63-4EEF-9FFD-96C1F7E7E392}" presName="level2hierChild" presStyleCnt="0"/>
      <dgm:spPr/>
    </dgm:pt>
    <dgm:pt modelId="{64B430B3-FF1B-406C-9FF2-27BA23788747}" type="pres">
      <dgm:prSet presAssocID="{CEE48522-27B1-4F7F-84F9-D98425D345C1}" presName="conn2-1" presStyleLbl="parChTrans1D2" presStyleIdx="0" presStyleCnt="4"/>
      <dgm:spPr/>
    </dgm:pt>
    <dgm:pt modelId="{C069D299-1B39-4BB1-9C27-833B58C46156}" type="pres">
      <dgm:prSet presAssocID="{CEE48522-27B1-4F7F-84F9-D98425D345C1}" presName="connTx" presStyleLbl="parChTrans1D2" presStyleIdx="0" presStyleCnt="4"/>
      <dgm:spPr/>
    </dgm:pt>
    <dgm:pt modelId="{9C4BE19C-8DBD-46B6-9067-607184141480}" type="pres">
      <dgm:prSet presAssocID="{43C98814-3703-4708-9480-0269618948C5}" presName="root2" presStyleCnt="0"/>
      <dgm:spPr/>
    </dgm:pt>
    <dgm:pt modelId="{CDA235D6-AC41-4ED3-AF28-D9CD9EDCBAED}" type="pres">
      <dgm:prSet presAssocID="{43C98814-3703-4708-9480-0269618948C5}" presName="LevelTwoTextNode" presStyleLbl="node2" presStyleIdx="0" presStyleCnt="4">
        <dgm:presLayoutVars>
          <dgm:chPref val="3"/>
        </dgm:presLayoutVars>
      </dgm:prSet>
      <dgm:spPr/>
    </dgm:pt>
    <dgm:pt modelId="{72E265FC-36E6-4BBF-AC05-214FD6415DAB}" type="pres">
      <dgm:prSet presAssocID="{43C98814-3703-4708-9480-0269618948C5}" presName="level3hierChild" presStyleCnt="0"/>
      <dgm:spPr/>
    </dgm:pt>
    <dgm:pt modelId="{2F66960D-CF7A-443C-8CB9-E7DD0B261214}" type="pres">
      <dgm:prSet presAssocID="{DD4B9A5E-AF0E-4E40-AE50-8ADA48B6C96E}" presName="conn2-1" presStyleLbl="parChTrans1D2" presStyleIdx="1" presStyleCnt="4"/>
      <dgm:spPr/>
    </dgm:pt>
    <dgm:pt modelId="{5BBFF12A-A69F-4078-A83D-A1EAB54C5269}" type="pres">
      <dgm:prSet presAssocID="{DD4B9A5E-AF0E-4E40-AE50-8ADA48B6C96E}" presName="connTx" presStyleLbl="parChTrans1D2" presStyleIdx="1" presStyleCnt="4"/>
      <dgm:spPr/>
    </dgm:pt>
    <dgm:pt modelId="{C34060C1-0884-4F60-ADDF-610222CEEF01}" type="pres">
      <dgm:prSet presAssocID="{EEA9BF43-52EA-422D-B843-A7E2D98344F1}" presName="root2" presStyleCnt="0"/>
      <dgm:spPr/>
    </dgm:pt>
    <dgm:pt modelId="{3540059A-19CD-4FBD-A598-B7A4BB9DA52D}" type="pres">
      <dgm:prSet presAssocID="{EEA9BF43-52EA-422D-B843-A7E2D98344F1}" presName="LevelTwoTextNode" presStyleLbl="node2" presStyleIdx="1" presStyleCnt="4">
        <dgm:presLayoutVars>
          <dgm:chPref val="3"/>
        </dgm:presLayoutVars>
      </dgm:prSet>
      <dgm:spPr/>
    </dgm:pt>
    <dgm:pt modelId="{5F2B1077-175E-4F04-9ED5-8097B74233FF}" type="pres">
      <dgm:prSet presAssocID="{EEA9BF43-52EA-422D-B843-A7E2D98344F1}" presName="level3hierChild" presStyleCnt="0"/>
      <dgm:spPr/>
    </dgm:pt>
    <dgm:pt modelId="{CED1A3A3-B184-469E-86AE-670623BA4E5D}" type="pres">
      <dgm:prSet presAssocID="{D3AE5FBF-22B8-495D-8175-D008E6DBE25A}" presName="conn2-1" presStyleLbl="parChTrans1D2" presStyleIdx="2" presStyleCnt="4"/>
      <dgm:spPr/>
    </dgm:pt>
    <dgm:pt modelId="{925CFC76-454F-4CEF-ADE7-B0D5EBC96571}" type="pres">
      <dgm:prSet presAssocID="{D3AE5FBF-22B8-495D-8175-D008E6DBE25A}" presName="connTx" presStyleLbl="parChTrans1D2" presStyleIdx="2" presStyleCnt="4"/>
      <dgm:spPr/>
    </dgm:pt>
    <dgm:pt modelId="{FE25D188-752C-49DB-8CF7-81DAD4AA116D}" type="pres">
      <dgm:prSet presAssocID="{05B7883E-08CA-4B11-978A-0E031766AB04}" presName="root2" presStyleCnt="0"/>
      <dgm:spPr/>
    </dgm:pt>
    <dgm:pt modelId="{E8D2105A-5421-473B-835F-F6E08D9D2D9B}" type="pres">
      <dgm:prSet presAssocID="{05B7883E-08CA-4B11-978A-0E031766AB04}" presName="LevelTwoTextNode" presStyleLbl="node2" presStyleIdx="2" presStyleCnt="4">
        <dgm:presLayoutVars>
          <dgm:chPref val="3"/>
        </dgm:presLayoutVars>
      </dgm:prSet>
      <dgm:spPr/>
    </dgm:pt>
    <dgm:pt modelId="{8A9817AD-1B7B-4DD1-A786-15A6E30FA3D8}" type="pres">
      <dgm:prSet presAssocID="{05B7883E-08CA-4B11-978A-0E031766AB04}" presName="level3hierChild" presStyleCnt="0"/>
      <dgm:spPr/>
    </dgm:pt>
    <dgm:pt modelId="{3D185261-1B6C-4EE2-A38C-9FF3193D4596}" type="pres">
      <dgm:prSet presAssocID="{FB2B555E-5E21-41FD-A180-1981DD1A729E}" presName="conn2-1" presStyleLbl="parChTrans1D2" presStyleIdx="3" presStyleCnt="4"/>
      <dgm:spPr/>
    </dgm:pt>
    <dgm:pt modelId="{80B5E336-E4A4-40E6-9CEB-5BD3B5E22C04}" type="pres">
      <dgm:prSet presAssocID="{FB2B555E-5E21-41FD-A180-1981DD1A729E}" presName="connTx" presStyleLbl="parChTrans1D2" presStyleIdx="3" presStyleCnt="4"/>
      <dgm:spPr/>
    </dgm:pt>
    <dgm:pt modelId="{46977B73-8B0F-467E-B42F-491DEB3E4029}" type="pres">
      <dgm:prSet presAssocID="{9FCB9A6D-F55E-4FA3-9173-1C6D8C28BB36}" presName="root2" presStyleCnt="0"/>
      <dgm:spPr/>
    </dgm:pt>
    <dgm:pt modelId="{49B4D2C4-8418-4BC7-B2D7-57F4851F0E6E}" type="pres">
      <dgm:prSet presAssocID="{9FCB9A6D-F55E-4FA3-9173-1C6D8C28BB36}" presName="LevelTwoTextNode" presStyleLbl="node2" presStyleIdx="3" presStyleCnt="4">
        <dgm:presLayoutVars>
          <dgm:chPref val="3"/>
        </dgm:presLayoutVars>
      </dgm:prSet>
      <dgm:spPr/>
    </dgm:pt>
    <dgm:pt modelId="{FAE514C4-578A-4317-9DE7-F26F56A9CD65}" type="pres">
      <dgm:prSet presAssocID="{9FCB9A6D-F55E-4FA3-9173-1C6D8C28BB36}" presName="level3hierChild" presStyleCnt="0"/>
      <dgm:spPr/>
    </dgm:pt>
  </dgm:ptLst>
  <dgm:cxnLst>
    <dgm:cxn modelId="{EAC43506-1775-4F29-BF20-CF0466D8249C}" type="presOf" srcId="{CEE48522-27B1-4F7F-84F9-D98425D345C1}" destId="{64B430B3-FF1B-406C-9FF2-27BA23788747}" srcOrd="0" destOrd="0" presId="urn:microsoft.com/office/officeart/2008/layout/HorizontalMultiLevelHierarchy#1"/>
    <dgm:cxn modelId="{BDCE350F-333B-4743-B1B8-5014A21BB603}" type="presOf" srcId="{D3AE5FBF-22B8-495D-8175-D008E6DBE25A}" destId="{CED1A3A3-B184-469E-86AE-670623BA4E5D}" srcOrd="0" destOrd="0" presId="urn:microsoft.com/office/officeart/2008/layout/HorizontalMultiLevelHierarchy#1"/>
    <dgm:cxn modelId="{8DE46112-A0C8-4882-9199-7AD3FC16F7B2}" type="presOf" srcId="{FB2B555E-5E21-41FD-A180-1981DD1A729E}" destId="{80B5E336-E4A4-40E6-9CEB-5BD3B5E22C04}" srcOrd="1" destOrd="0" presId="urn:microsoft.com/office/officeart/2008/layout/HorizontalMultiLevelHierarchy#1"/>
    <dgm:cxn modelId="{2ED8222E-CFD5-4738-9A58-AEB21895A7BF}" srcId="{9CF950A0-AF63-4EEF-9FFD-96C1F7E7E392}" destId="{43C98814-3703-4708-9480-0269618948C5}" srcOrd="0" destOrd="0" parTransId="{CEE48522-27B1-4F7F-84F9-D98425D345C1}" sibTransId="{8F8E0805-276C-4375-BEB7-3681B4D5E062}"/>
    <dgm:cxn modelId="{75322146-5017-4F07-82C7-F01EFCDAEC90}" type="presOf" srcId="{EEA9BF43-52EA-422D-B843-A7E2D98344F1}" destId="{3540059A-19CD-4FBD-A598-B7A4BB9DA52D}" srcOrd="0" destOrd="0" presId="urn:microsoft.com/office/officeart/2008/layout/HorizontalMultiLevelHierarchy#1"/>
    <dgm:cxn modelId="{8E232151-A92E-4EF6-95F5-A82B8EF97F86}" type="presOf" srcId="{FB2B555E-5E21-41FD-A180-1981DD1A729E}" destId="{3D185261-1B6C-4EE2-A38C-9FF3193D4596}" srcOrd="0" destOrd="0" presId="urn:microsoft.com/office/officeart/2008/layout/HorizontalMultiLevelHierarchy#1"/>
    <dgm:cxn modelId="{5368D560-4A20-4438-9A91-E6961F475649}" srcId="{9CF950A0-AF63-4EEF-9FFD-96C1F7E7E392}" destId="{EEA9BF43-52EA-422D-B843-A7E2D98344F1}" srcOrd="1" destOrd="0" parTransId="{DD4B9A5E-AF0E-4E40-AE50-8ADA48B6C96E}" sibTransId="{35829CFD-40BE-4AAC-B481-B24731CD799F}"/>
    <dgm:cxn modelId="{855DDE76-2C4E-4A94-8B5C-E5ED31CFCD90}" srcId="{9CF950A0-AF63-4EEF-9FFD-96C1F7E7E392}" destId="{05B7883E-08CA-4B11-978A-0E031766AB04}" srcOrd="2" destOrd="0" parTransId="{D3AE5FBF-22B8-495D-8175-D008E6DBE25A}" sibTransId="{07129F62-24FE-4443-9066-E2A8C0818369}"/>
    <dgm:cxn modelId="{435E098F-FF43-4DEB-9716-6FF75A8CCD5F}" type="presOf" srcId="{9CF950A0-AF63-4EEF-9FFD-96C1F7E7E392}" destId="{9B9BF0AB-5901-4E79-B4D7-EC064A6E4281}" srcOrd="0" destOrd="0" presId="urn:microsoft.com/office/officeart/2008/layout/HorizontalMultiLevelHierarchy#1"/>
    <dgm:cxn modelId="{7F4CB4A9-234E-4FDD-8F2B-7E407F8D6467}" srcId="{9CF950A0-AF63-4EEF-9FFD-96C1F7E7E392}" destId="{9FCB9A6D-F55E-4FA3-9173-1C6D8C28BB36}" srcOrd="3" destOrd="0" parTransId="{FB2B555E-5E21-41FD-A180-1981DD1A729E}" sibTransId="{1B4C75B7-3E2C-4C3A-8E25-F95FEE4670FC}"/>
    <dgm:cxn modelId="{9AA8FBA9-BA8C-44B7-96E4-D2839F88F5BF}" type="presOf" srcId="{CEE48522-27B1-4F7F-84F9-D98425D345C1}" destId="{C069D299-1B39-4BB1-9C27-833B58C46156}" srcOrd="1" destOrd="0" presId="urn:microsoft.com/office/officeart/2008/layout/HorizontalMultiLevelHierarchy#1"/>
    <dgm:cxn modelId="{7ECE54C4-827A-4C18-AB00-11627AC05CB3}" type="presOf" srcId="{DD4B9A5E-AF0E-4E40-AE50-8ADA48B6C96E}" destId="{2F66960D-CF7A-443C-8CB9-E7DD0B261214}" srcOrd="0" destOrd="0" presId="urn:microsoft.com/office/officeart/2008/layout/HorizontalMultiLevelHierarchy#1"/>
    <dgm:cxn modelId="{4EE9A1D0-0DDD-44D5-8833-67B7FFD59B90}" type="presOf" srcId="{DD4B9A5E-AF0E-4E40-AE50-8ADA48B6C96E}" destId="{5BBFF12A-A69F-4078-A83D-A1EAB54C5269}" srcOrd="1" destOrd="0" presId="urn:microsoft.com/office/officeart/2008/layout/HorizontalMultiLevelHierarchy#1"/>
    <dgm:cxn modelId="{DD4242D2-0ADA-41E7-9491-B68E650058DA}" type="presOf" srcId="{9FCB9A6D-F55E-4FA3-9173-1C6D8C28BB36}" destId="{49B4D2C4-8418-4BC7-B2D7-57F4851F0E6E}" srcOrd="0" destOrd="0" presId="urn:microsoft.com/office/officeart/2008/layout/HorizontalMultiLevelHierarchy#1"/>
    <dgm:cxn modelId="{9202B9DD-7739-4A69-AD5D-BA38EBC02F9E}" type="presOf" srcId="{05B7883E-08CA-4B11-978A-0E031766AB04}" destId="{E8D2105A-5421-473B-835F-F6E08D9D2D9B}" srcOrd="0" destOrd="0" presId="urn:microsoft.com/office/officeart/2008/layout/HorizontalMultiLevelHierarchy#1"/>
    <dgm:cxn modelId="{2AA8BBE4-9613-48F0-A868-A0D65AF6B6EA}" srcId="{D6047DBF-95AA-40BC-A783-377E8F18B84D}" destId="{9CF950A0-AF63-4EEF-9FFD-96C1F7E7E392}" srcOrd="0" destOrd="0" parTransId="{C208B5D8-5995-4479-A42A-8A55E56C12D9}" sibTransId="{789CBC20-C209-4F6E-8277-16D1CD2BC23E}"/>
    <dgm:cxn modelId="{EA66EAE7-32DB-4D45-9EB7-2CB3E5B91C79}" type="presOf" srcId="{43C98814-3703-4708-9480-0269618948C5}" destId="{CDA235D6-AC41-4ED3-AF28-D9CD9EDCBAED}" srcOrd="0" destOrd="0" presId="urn:microsoft.com/office/officeart/2008/layout/HorizontalMultiLevelHierarchy#1"/>
    <dgm:cxn modelId="{89DA8DF9-578F-4A07-B015-571FA4967D16}" type="presOf" srcId="{D6047DBF-95AA-40BC-A783-377E8F18B84D}" destId="{D46EE152-774F-4CA8-9116-98CB08AEFA88}" srcOrd="0" destOrd="0" presId="urn:microsoft.com/office/officeart/2008/layout/HorizontalMultiLevelHierarchy#1"/>
    <dgm:cxn modelId="{956697FE-2BC5-404C-B0CF-B50552A20FA2}" type="presOf" srcId="{D3AE5FBF-22B8-495D-8175-D008E6DBE25A}" destId="{925CFC76-454F-4CEF-ADE7-B0D5EBC96571}" srcOrd="1" destOrd="0" presId="urn:microsoft.com/office/officeart/2008/layout/HorizontalMultiLevelHierarchy#1"/>
    <dgm:cxn modelId="{1C466F17-C2E7-469D-B392-31CFC28066F8}" type="presParOf" srcId="{D46EE152-774F-4CA8-9116-98CB08AEFA88}" destId="{D1C58439-AB41-4D73-94D5-800644F6883C}" srcOrd="0" destOrd="0" presId="urn:microsoft.com/office/officeart/2008/layout/HorizontalMultiLevelHierarchy#1"/>
    <dgm:cxn modelId="{ABAA8521-7222-421B-A05C-3774DDA66800}" type="presParOf" srcId="{D1C58439-AB41-4D73-94D5-800644F6883C}" destId="{9B9BF0AB-5901-4E79-B4D7-EC064A6E4281}" srcOrd="0" destOrd="0" presId="urn:microsoft.com/office/officeart/2008/layout/HorizontalMultiLevelHierarchy#1"/>
    <dgm:cxn modelId="{F51F3A46-E431-47BA-8AD1-15A3F1998368}" type="presParOf" srcId="{D1C58439-AB41-4D73-94D5-800644F6883C}" destId="{A6E13702-6C97-4911-A4E2-59EE8E68C431}" srcOrd="1" destOrd="0" presId="urn:microsoft.com/office/officeart/2008/layout/HorizontalMultiLevelHierarchy#1"/>
    <dgm:cxn modelId="{82A1E2C8-D553-4354-8D2A-D0D5A9DF19A3}" type="presParOf" srcId="{A6E13702-6C97-4911-A4E2-59EE8E68C431}" destId="{64B430B3-FF1B-406C-9FF2-27BA23788747}" srcOrd="0" destOrd="0" presId="urn:microsoft.com/office/officeart/2008/layout/HorizontalMultiLevelHierarchy#1"/>
    <dgm:cxn modelId="{3A22ED25-7F97-4F12-B6B7-50B98383134F}" type="presParOf" srcId="{64B430B3-FF1B-406C-9FF2-27BA23788747}" destId="{C069D299-1B39-4BB1-9C27-833B58C46156}" srcOrd="0" destOrd="0" presId="urn:microsoft.com/office/officeart/2008/layout/HorizontalMultiLevelHierarchy#1"/>
    <dgm:cxn modelId="{5830B39D-CED6-4A90-A9CC-E4E497F572AA}" type="presParOf" srcId="{A6E13702-6C97-4911-A4E2-59EE8E68C431}" destId="{9C4BE19C-8DBD-46B6-9067-607184141480}" srcOrd="1" destOrd="0" presId="urn:microsoft.com/office/officeart/2008/layout/HorizontalMultiLevelHierarchy#1"/>
    <dgm:cxn modelId="{F984692C-266A-4AC2-A0B8-1B4DE442B87A}" type="presParOf" srcId="{9C4BE19C-8DBD-46B6-9067-607184141480}" destId="{CDA235D6-AC41-4ED3-AF28-D9CD9EDCBAED}" srcOrd="0" destOrd="0" presId="urn:microsoft.com/office/officeart/2008/layout/HorizontalMultiLevelHierarchy#1"/>
    <dgm:cxn modelId="{CB173309-FFDD-4660-A14D-C9D901FEEC83}" type="presParOf" srcId="{9C4BE19C-8DBD-46B6-9067-607184141480}" destId="{72E265FC-36E6-4BBF-AC05-214FD6415DAB}" srcOrd="1" destOrd="0" presId="urn:microsoft.com/office/officeart/2008/layout/HorizontalMultiLevelHierarchy#1"/>
    <dgm:cxn modelId="{DDF23FE7-E26E-4606-B925-213212B802BD}" type="presParOf" srcId="{A6E13702-6C97-4911-A4E2-59EE8E68C431}" destId="{2F66960D-CF7A-443C-8CB9-E7DD0B261214}" srcOrd="2" destOrd="0" presId="urn:microsoft.com/office/officeart/2008/layout/HorizontalMultiLevelHierarchy#1"/>
    <dgm:cxn modelId="{CF79F565-318C-41DD-B874-795A2CD0A339}" type="presParOf" srcId="{2F66960D-CF7A-443C-8CB9-E7DD0B261214}" destId="{5BBFF12A-A69F-4078-A83D-A1EAB54C5269}" srcOrd="0" destOrd="0" presId="urn:microsoft.com/office/officeart/2008/layout/HorizontalMultiLevelHierarchy#1"/>
    <dgm:cxn modelId="{CFBD4427-536F-423F-B030-ACD3FE42848E}" type="presParOf" srcId="{A6E13702-6C97-4911-A4E2-59EE8E68C431}" destId="{C34060C1-0884-4F60-ADDF-610222CEEF01}" srcOrd="3" destOrd="0" presId="urn:microsoft.com/office/officeart/2008/layout/HorizontalMultiLevelHierarchy#1"/>
    <dgm:cxn modelId="{50E99B44-52D8-4AF3-AE3B-15EB5F5CBDCC}" type="presParOf" srcId="{C34060C1-0884-4F60-ADDF-610222CEEF01}" destId="{3540059A-19CD-4FBD-A598-B7A4BB9DA52D}" srcOrd="0" destOrd="0" presId="urn:microsoft.com/office/officeart/2008/layout/HorizontalMultiLevelHierarchy#1"/>
    <dgm:cxn modelId="{84A8A3E0-6595-48E0-8EB0-CDD959357F87}" type="presParOf" srcId="{C34060C1-0884-4F60-ADDF-610222CEEF01}" destId="{5F2B1077-175E-4F04-9ED5-8097B74233FF}" srcOrd="1" destOrd="0" presId="urn:microsoft.com/office/officeart/2008/layout/HorizontalMultiLevelHierarchy#1"/>
    <dgm:cxn modelId="{981E4A5B-8A90-4B58-8BC6-BB407E10C678}" type="presParOf" srcId="{A6E13702-6C97-4911-A4E2-59EE8E68C431}" destId="{CED1A3A3-B184-469E-86AE-670623BA4E5D}" srcOrd="4" destOrd="0" presId="urn:microsoft.com/office/officeart/2008/layout/HorizontalMultiLevelHierarchy#1"/>
    <dgm:cxn modelId="{03CDF667-2260-4024-8604-3A5596639DC7}" type="presParOf" srcId="{CED1A3A3-B184-469E-86AE-670623BA4E5D}" destId="{925CFC76-454F-4CEF-ADE7-B0D5EBC96571}" srcOrd="0" destOrd="0" presId="urn:microsoft.com/office/officeart/2008/layout/HorizontalMultiLevelHierarchy#1"/>
    <dgm:cxn modelId="{829C6B67-F6C6-4B21-8644-6823149420B0}" type="presParOf" srcId="{A6E13702-6C97-4911-A4E2-59EE8E68C431}" destId="{FE25D188-752C-49DB-8CF7-81DAD4AA116D}" srcOrd="5" destOrd="0" presId="urn:microsoft.com/office/officeart/2008/layout/HorizontalMultiLevelHierarchy#1"/>
    <dgm:cxn modelId="{67F7301A-F405-4C7F-8753-797DB817213D}" type="presParOf" srcId="{FE25D188-752C-49DB-8CF7-81DAD4AA116D}" destId="{E8D2105A-5421-473B-835F-F6E08D9D2D9B}" srcOrd="0" destOrd="0" presId="urn:microsoft.com/office/officeart/2008/layout/HorizontalMultiLevelHierarchy#1"/>
    <dgm:cxn modelId="{38AFEB40-43BF-4749-B130-86E51EBBFE47}" type="presParOf" srcId="{FE25D188-752C-49DB-8CF7-81DAD4AA116D}" destId="{8A9817AD-1B7B-4DD1-A786-15A6E30FA3D8}" srcOrd="1" destOrd="0" presId="urn:microsoft.com/office/officeart/2008/layout/HorizontalMultiLevelHierarchy#1"/>
    <dgm:cxn modelId="{BD5FB241-6ECC-41DD-AAFE-42678AD2A03E}" type="presParOf" srcId="{A6E13702-6C97-4911-A4E2-59EE8E68C431}" destId="{3D185261-1B6C-4EE2-A38C-9FF3193D4596}" srcOrd="6" destOrd="0" presId="urn:microsoft.com/office/officeart/2008/layout/HorizontalMultiLevelHierarchy#1"/>
    <dgm:cxn modelId="{CF61A63D-6FD3-4EC7-91B0-47B4828E6669}" type="presParOf" srcId="{3D185261-1B6C-4EE2-A38C-9FF3193D4596}" destId="{80B5E336-E4A4-40E6-9CEB-5BD3B5E22C04}" srcOrd="0" destOrd="0" presId="urn:microsoft.com/office/officeart/2008/layout/HorizontalMultiLevelHierarchy#1"/>
    <dgm:cxn modelId="{3F27975D-677B-4F9B-AC6C-F53991050C47}" type="presParOf" srcId="{A6E13702-6C97-4911-A4E2-59EE8E68C431}" destId="{46977B73-8B0F-467E-B42F-491DEB3E4029}" srcOrd="7" destOrd="0" presId="urn:microsoft.com/office/officeart/2008/layout/HorizontalMultiLevelHierarchy#1"/>
    <dgm:cxn modelId="{744B9EE8-3B7B-479C-988B-97AB9AB708E1}" type="presParOf" srcId="{46977B73-8B0F-467E-B42F-491DEB3E4029}" destId="{49B4D2C4-8418-4BC7-B2D7-57F4851F0E6E}" srcOrd="0" destOrd="0" presId="urn:microsoft.com/office/officeart/2008/layout/HorizontalMultiLevelHierarchy#1"/>
    <dgm:cxn modelId="{3287B29E-5A8F-4FFE-9F18-966F1AB90D11}" type="presParOf" srcId="{46977B73-8B0F-467E-B42F-491DEB3E4029}" destId="{FAE514C4-578A-4317-9DE7-F26F56A9CD65}" srcOrd="1" destOrd="0" presId="urn:microsoft.com/office/officeart/2008/layout/HorizontalMultiLevelHierarchy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66BF9-8E89-4CF9-B19C-78006AB9D0FF}">
      <dsp:nvSpPr>
        <dsp:cNvPr id="0" name=""/>
        <dsp:cNvSpPr/>
      </dsp:nvSpPr>
      <dsp:spPr>
        <a:xfrm>
          <a:off x="275558" y="0"/>
          <a:ext cx="3122993" cy="235966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77C2E-9DA8-43F7-869A-FA4A7946B9D0}">
      <dsp:nvSpPr>
        <dsp:cNvPr id="0" name=""/>
        <dsp:cNvSpPr/>
      </dsp:nvSpPr>
      <dsp:spPr bwMode="white">
        <a:xfrm>
          <a:off x="124503" y="707898"/>
          <a:ext cx="1102233" cy="943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900" b="1" kern="1200">
              <a:sym typeface="+mn-ea"/>
            </a:rPr>
            <a:t>国内直营店</a:t>
          </a:r>
          <a:r>
            <a:rPr lang="en-US" altLang="zh-CN" sz="900" b="1" kern="1200">
              <a:sym typeface="+mn-ea"/>
            </a:rPr>
            <a:t>31</a:t>
          </a:r>
          <a:r>
            <a:rPr lang="zh-CN" altLang="en-US" sz="900" b="1" kern="1200">
              <a:sym typeface="+mn-ea"/>
            </a:rPr>
            <a:t>家</a:t>
          </a:r>
        </a:p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900" b="1" kern="1200">
              <a:latin typeface="Times New Roman" panose="02020603050405020304" charset="0"/>
              <a:cs typeface="Times New Roman" panose="02020603050405020304" charset="0"/>
              <a:sym typeface="+mn-ea"/>
            </a:rPr>
            <a:t>31 </a:t>
          </a:r>
          <a:r>
            <a:rPr lang="zh-CN" altLang="en-US" sz="900" b="1" kern="1200">
              <a:latin typeface="Times New Roman" panose="02020603050405020304" charset="0"/>
              <a:cs typeface="Times New Roman" panose="02020603050405020304" charset="0"/>
              <a:sym typeface="+mn-ea"/>
            </a:rPr>
            <a:t>direct-sale store</a:t>
          </a:r>
          <a:r>
            <a:rPr lang="en-US" altLang="zh-CN" sz="900" b="1" kern="1200">
              <a:latin typeface="Times New Roman" panose="02020603050405020304" charset="0"/>
              <a:cs typeface="Times New Roman" panose="02020603050405020304" charset="0"/>
              <a:sym typeface="+mn-ea"/>
            </a:rPr>
            <a:t>s</a:t>
          </a:r>
          <a:r>
            <a:rPr lang="zh-CN" altLang="en-US" sz="900" b="1" kern="1200">
              <a:latin typeface="Times New Roman" panose="02020603050405020304" charset="0"/>
              <a:cs typeface="Times New Roman" panose="02020603050405020304" charset="0"/>
              <a:sym typeface="+mn-ea"/>
            </a:rPr>
            <a:t> in China</a:t>
          </a:r>
          <a:endParaRPr lang="zh-CN" altLang="en-US" sz="900" kern="1200"/>
        </a:p>
      </dsp:txBody>
      <dsp:txXfrm>
        <a:off x="170579" y="753974"/>
        <a:ext cx="1010081" cy="851712"/>
      </dsp:txXfrm>
    </dsp:sp>
    <dsp:sp modelId="{B0141BFD-552C-43F6-9DD9-B107954BE5A0}">
      <dsp:nvSpPr>
        <dsp:cNvPr id="0" name=""/>
        <dsp:cNvSpPr/>
      </dsp:nvSpPr>
      <dsp:spPr bwMode="white">
        <a:xfrm>
          <a:off x="1285938" y="707898"/>
          <a:ext cx="1102233" cy="943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900" b="1" kern="1200">
              <a:sym typeface="+mn-ea"/>
            </a:rPr>
            <a:t>跨境电商企业</a:t>
          </a:r>
          <a:r>
            <a:rPr lang="en-US" altLang="zh-CN" sz="900" b="1" kern="1200">
              <a:sym typeface="+mn-ea"/>
            </a:rPr>
            <a:t>15</a:t>
          </a:r>
          <a:r>
            <a:rPr lang="zh-CN" altLang="en-US" sz="900" b="1" kern="1200">
              <a:sym typeface="+mn-ea"/>
            </a:rPr>
            <a:t>家</a:t>
          </a:r>
        </a:p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900" b="1" kern="1200">
              <a:latin typeface="Times New Roman" panose="02020603050405020304" charset="0"/>
              <a:cs typeface="Times New Roman" panose="02020603050405020304" charset="0"/>
              <a:sym typeface="+mn-ea"/>
            </a:rPr>
            <a:t>15 cross-border e-commerce enterprises</a:t>
          </a:r>
          <a:endParaRPr lang="zh-CN" altLang="en-US" sz="900" kern="1200"/>
        </a:p>
      </dsp:txBody>
      <dsp:txXfrm>
        <a:off x="1332014" y="753974"/>
        <a:ext cx="1010081" cy="851712"/>
      </dsp:txXfrm>
    </dsp:sp>
    <dsp:sp modelId="{42404743-5237-4B72-A3D1-12E21DAAED91}">
      <dsp:nvSpPr>
        <dsp:cNvPr id="0" name=""/>
        <dsp:cNvSpPr/>
      </dsp:nvSpPr>
      <dsp:spPr bwMode="white">
        <a:xfrm>
          <a:off x="2447373" y="707898"/>
          <a:ext cx="1102233" cy="943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900" b="1" kern="1200">
              <a:sym typeface="+mn-ea"/>
            </a:rPr>
            <a:t>出口</a:t>
          </a:r>
          <a:r>
            <a:rPr lang="en-US" altLang="zh-CN" sz="900" b="1" kern="1200">
              <a:sym typeface="+mn-ea"/>
            </a:rPr>
            <a:t>20</a:t>
          </a:r>
          <a:r>
            <a:rPr lang="zh-CN" altLang="en-US" sz="900" b="1" kern="1200">
              <a:sym typeface="+mn-ea"/>
            </a:rPr>
            <a:t>个国家和地区</a:t>
          </a:r>
        </a:p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900" b="1" kern="1200">
              <a:latin typeface="Times New Roman" panose="02020603050405020304" charset="0"/>
              <a:cs typeface="Times New Roman" panose="02020603050405020304" charset="0"/>
              <a:sym typeface="+mn-ea"/>
            </a:rPr>
            <a:t>Export to 20 countries and regions</a:t>
          </a:r>
          <a:endParaRPr lang="zh-CN" altLang="en-US" sz="900" kern="1200"/>
        </a:p>
      </dsp:txBody>
      <dsp:txXfrm>
        <a:off x="2493449" y="753974"/>
        <a:ext cx="1010081" cy="8517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65120-5FFC-451F-A676-9DCAA5026EF0}">
      <dsp:nvSpPr>
        <dsp:cNvPr id="0" name=""/>
        <dsp:cNvSpPr/>
      </dsp:nvSpPr>
      <dsp:spPr>
        <a:xfrm>
          <a:off x="456" y="130022"/>
          <a:ext cx="1069078" cy="6424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900" kern="1200"/>
            <a:t>三大提升</a:t>
          </a:r>
        </a:p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>
              <a:latin typeface="Times New Roman" panose="02020603050405020304" charset="0"/>
              <a:cs typeface="Times New Roman" panose="02020603050405020304" charset="0"/>
            </a:rPr>
            <a:t>Three improvements</a:t>
          </a:r>
          <a:endParaRPr sz="1200" kern="1200"/>
        </a:p>
      </dsp:txBody>
      <dsp:txXfrm>
        <a:off x="19273" y="148839"/>
        <a:ext cx="1031444" cy="604828"/>
      </dsp:txXfrm>
    </dsp:sp>
    <dsp:sp modelId="{A8F86FA2-285E-4466-A13D-4ECC369B5275}">
      <dsp:nvSpPr>
        <dsp:cNvPr id="0" name=""/>
        <dsp:cNvSpPr/>
      </dsp:nvSpPr>
      <dsp:spPr>
        <a:xfrm>
          <a:off x="107364" y="772484"/>
          <a:ext cx="106907" cy="400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904"/>
              </a:lnTo>
              <a:lnTo>
                <a:pt x="106907" y="4009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02CCB8-5F3F-4B37-9533-2CEF8B977F02}">
      <dsp:nvSpPr>
        <dsp:cNvPr id="0" name=""/>
        <dsp:cNvSpPr/>
      </dsp:nvSpPr>
      <dsp:spPr>
        <a:xfrm>
          <a:off x="214272" y="906119"/>
          <a:ext cx="855263" cy="534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800" kern="1200"/>
            <a:t>网商规模</a:t>
          </a:r>
        </a:p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800" kern="1200">
              <a:latin typeface="Times New Roman" panose="02020603050405020304" charset="0"/>
              <a:cs typeface="Times New Roman" panose="02020603050405020304" charset="0"/>
            </a:rPr>
            <a:t>Online business scale</a:t>
          </a:r>
        </a:p>
      </dsp:txBody>
      <dsp:txXfrm>
        <a:off x="229928" y="921775"/>
        <a:ext cx="823951" cy="503227"/>
      </dsp:txXfrm>
    </dsp:sp>
    <dsp:sp modelId="{92AEEF8C-DD0B-42D9-90C3-14F5788A1B47}">
      <dsp:nvSpPr>
        <dsp:cNvPr id="0" name=""/>
        <dsp:cNvSpPr/>
      </dsp:nvSpPr>
      <dsp:spPr>
        <a:xfrm>
          <a:off x="107364" y="772484"/>
          <a:ext cx="106907" cy="1069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9078"/>
              </a:lnTo>
              <a:lnTo>
                <a:pt x="106907" y="10690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B2141D-A04E-473C-BD7C-599FA2A85DFB}">
      <dsp:nvSpPr>
        <dsp:cNvPr id="0" name=""/>
        <dsp:cNvSpPr/>
      </dsp:nvSpPr>
      <dsp:spPr>
        <a:xfrm>
          <a:off x="214272" y="1574294"/>
          <a:ext cx="855263" cy="534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sz="800" kern="1200">
              <a:sym typeface="+mn-ea"/>
            </a:rPr>
            <a:t>发</a:t>
          </a:r>
          <a:r>
            <a:rPr lang="zh-CN" altLang="en-US" sz="800" kern="1200">
              <a:sym typeface="+mn-ea"/>
            </a:rPr>
            <a:t>展质量</a:t>
          </a:r>
        </a:p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800" kern="1200">
              <a:latin typeface="Times New Roman" panose="02020603050405020304" charset="0"/>
              <a:cs typeface="Times New Roman" panose="02020603050405020304" charset="0"/>
            </a:rPr>
            <a:t>Development quality</a:t>
          </a:r>
          <a:endParaRPr sz="800" kern="1200"/>
        </a:p>
      </dsp:txBody>
      <dsp:txXfrm>
        <a:off x="229928" y="1589950"/>
        <a:ext cx="823951" cy="503227"/>
      </dsp:txXfrm>
    </dsp:sp>
    <dsp:sp modelId="{6FC5009F-DE3F-4EA7-8B97-755BF90691C6}">
      <dsp:nvSpPr>
        <dsp:cNvPr id="0" name=""/>
        <dsp:cNvSpPr/>
      </dsp:nvSpPr>
      <dsp:spPr>
        <a:xfrm>
          <a:off x="107364" y="772484"/>
          <a:ext cx="106907" cy="1737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7253"/>
              </a:lnTo>
              <a:lnTo>
                <a:pt x="106907" y="17372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D2A45B-0F28-4738-BACC-E7567F498BC0}">
      <dsp:nvSpPr>
        <dsp:cNvPr id="0" name=""/>
        <dsp:cNvSpPr/>
      </dsp:nvSpPr>
      <dsp:spPr>
        <a:xfrm>
          <a:off x="214272" y="2242468"/>
          <a:ext cx="855263" cy="534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800" kern="1200"/>
            <a:t>扶贫效益</a:t>
          </a:r>
        </a:p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800" kern="1200">
              <a:latin typeface="Times New Roman" panose="02020603050405020304" charset="0"/>
              <a:cs typeface="Times New Roman" panose="02020603050405020304" charset="0"/>
            </a:rPr>
            <a:t>B</a:t>
          </a:r>
          <a:r>
            <a:rPr lang="zh-CN" altLang="en-US" sz="800" kern="1200">
              <a:latin typeface="Times New Roman" panose="02020603050405020304" charset="0"/>
              <a:cs typeface="Times New Roman" panose="02020603050405020304" charset="0"/>
            </a:rPr>
            <a:t>enefits </a:t>
          </a:r>
          <a:r>
            <a:rPr lang="en-US" altLang="zh-CN" sz="800" kern="1200">
              <a:latin typeface="Times New Roman" panose="02020603050405020304" charset="0"/>
              <a:cs typeface="Times New Roman" panose="02020603050405020304" charset="0"/>
            </a:rPr>
            <a:t>of poverty alleviation</a:t>
          </a:r>
          <a:endParaRPr sz="800" kern="1200"/>
        </a:p>
      </dsp:txBody>
      <dsp:txXfrm>
        <a:off x="229928" y="2258124"/>
        <a:ext cx="823951" cy="503227"/>
      </dsp:txXfrm>
    </dsp:sp>
    <dsp:sp modelId="{E3FF03EB-8647-4636-BC5C-E9BEC6C29553}">
      <dsp:nvSpPr>
        <dsp:cNvPr id="0" name=""/>
        <dsp:cNvSpPr/>
      </dsp:nvSpPr>
      <dsp:spPr>
        <a:xfrm>
          <a:off x="1336805" y="130022"/>
          <a:ext cx="1069078" cy="5345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kern="1200"/>
            <a:t>三项体系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>
              <a:latin typeface="Times New Roman" panose="02020603050405020304" charset="0"/>
              <a:cs typeface="Times New Roman" panose="02020603050405020304" charset="0"/>
            </a:rPr>
            <a:t>Three systems</a:t>
          </a:r>
          <a:endParaRPr sz="1100" kern="1200"/>
        </a:p>
      </dsp:txBody>
      <dsp:txXfrm>
        <a:off x="1352461" y="145678"/>
        <a:ext cx="1037766" cy="503227"/>
      </dsp:txXfrm>
    </dsp:sp>
    <dsp:sp modelId="{3F5EB287-4C34-456C-B985-2B774B3D9EF1}">
      <dsp:nvSpPr>
        <dsp:cNvPr id="0" name=""/>
        <dsp:cNvSpPr/>
      </dsp:nvSpPr>
      <dsp:spPr>
        <a:xfrm>
          <a:off x="1443713" y="664561"/>
          <a:ext cx="106907" cy="400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904"/>
              </a:lnTo>
              <a:lnTo>
                <a:pt x="106907" y="4009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454E12-1A81-4CCD-AB01-CC69284C8769}">
      <dsp:nvSpPr>
        <dsp:cNvPr id="0" name=""/>
        <dsp:cNvSpPr/>
      </dsp:nvSpPr>
      <dsp:spPr>
        <a:xfrm>
          <a:off x="1550621" y="798196"/>
          <a:ext cx="855263" cy="534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800" kern="1200"/>
            <a:t>行政推动</a:t>
          </a:r>
          <a:r>
            <a:rPr lang="en-US" altLang="zh-CN" sz="800" kern="1200">
              <a:latin typeface="Times New Roman" panose="02020603050405020304" charset="0"/>
              <a:cs typeface="Times New Roman" panose="02020603050405020304" charset="0"/>
            </a:rPr>
            <a:t>A</a:t>
          </a:r>
          <a:r>
            <a:rPr lang="zh-CN" altLang="en-US" sz="800" kern="1200">
              <a:latin typeface="Times New Roman" panose="02020603050405020304" charset="0"/>
              <a:cs typeface="Times New Roman" panose="02020603050405020304" charset="0"/>
            </a:rPr>
            <a:t>dministration </a:t>
          </a:r>
          <a:r>
            <a:rPr lang="en-US" altLang="zh-CN" sz="800" kern="1200">
              <a:latin typeface="Times New Roman" panose="02020603050405020304" charset="0"/>
              <a:cs typeface="Times New Roman" panose="02020603050405020304" charset="0"/>
            </a:rPr>
            <a:t>promotion</a:t>
          </a:r>
          <a:endParaRPr sz="800" kern="1200"/>
        </a:p>
      </dsp:txBody>
      <dsp:txXfrm>
        <a:off x="1566277" y="813852"/>
        <a:ext cx="823951" cy="503227"/>
      </dsp:txXfrm>
    </dsp:sp>
    <dsp:sp modelId="{56903B70-44BE-4DEE-B3D8-8D6F309E69EE}">
      <dsp:nvSpPr>
        <dsp:cNvPr id="0" name=""/>
        <dsp:cNvSpPr/>
      </dsp:nvSpPr>
      <dsp:spPr>
        <a:xfrm>
          <a:off x="1443713" y="664561"/>
          <a:ext cx="106907" cy="1069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9078"/>
              </a:lnTo>
              <a:lnTo>
                <a:pt x="106907" y="10690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3CDA12-D3B0-45EC-A723-612A0493B711}">
      <dsp:nvSpPr>
        <dsp:cNvPr id="0" name=""/>
        <dsp:cNvSpPr/>
      </dsp:nvSpPr>
      <dsp:spPr>
        <a:xfrm>
          <a:off x="1550621" y="1466370"/>
          <a:ext cx="855263" cy="534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800" kern="1200"/>
            <a:t>网货供应</a:t>
          </a:r>
        </a:p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800" kern="1200">
              <a:latin typeface="Times New Roman" panose="02020603050405020304" charset="0"/>
              <a:cs typeface="Times New Roman" panose="02020603050405020304" charset="0"/>
            </a:rPr>
            <a:t>Online supply</a:t>
          </a:r>
          <a:endParaRPr sz="800" kern="1200"/>
        </a:p>
      </dsp:txBody>
      <dsp:txXfrm>
        <a:off x="1566277" y="1482026"/>
        <a:ext cx="823951" cy="503227"/>
      </dsp:txXfrm>
    </dsp:sp>
    <dsp:sp modelId="{7BF76C45-D436-4747-BCBF-8FD8CA23AC0F}">
      <dsp:nvSpPr>
        <dsp:cNvPr id="0" name=""/>
        <dsp:cNvSpPr/>
      </dsp:nvSpPr>
      <dsp:spPr>
        <a:xfrm>
          <a:off x="1443713" y="664561"/>
          <a:ext cx="106907" cy="1737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7253"/>
              </a:lnTo>
              <a:lnTo>
                <a:pt x="106907" y="17372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8A2FCF-E42A-4F40-9874-35E938F19DC8}">
      <dsp:nvSpPr>
        <dsp:cNvPr id="0" name=""/>
        <dsp:cNvSpPr/>
      </dsp:nvSpPr>
      <dsp:spPr>
        <a:xfrm>
          <a:off x="1550621" y="2134545"/>
          <a:ext cx="855263" cy="534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800" kern="1200"/>
            <a:t>扶贫效益</a:t>
          </a:r>
        </a:p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800" kern="1200">
              <a:latin typeface="Times New Roman" panose="02020603050405020304" charset="0"/>
              <a:cs typeface="Times New Roman" panose="02020603050405020304" charset="0"/>
              <a:sym typeface="+mn-ea"/>
            </a:rPr>
            <a:t>B</a:t>
          </a:r>
          <a:r>
            <a:rPr lang="zh-CN" altLang="en-US" sz="800" kern="1200">
              <a:latin typeface="Times New Roman" panose="02020603050405020304" charset="0"/>
              <a:cs typeface="Times New Roman" panose="02020603050405020304" charset="0"/>
              <a:sym typeface="+mn-ea"/>
            </a:rPr>
            <a:t>enefits </a:t>
          </a:r>
          <a:r>
            <a:rPr lang="en-US" altLang="zh-CN" sz="800" kern="1200">
              <a:latin typeface="Times New Roman" panose="02020603050405020304" charset="0"/>
              <a:cs typeface="Times New Roman" panose="02020603050405020304" charset="0"/>
              <a:sym typeface="+mn-ea"/>
            </a:rPr>
            <a:t>of poverty alleviation</a:t>
          </a:r>
          <a:endParaRPr lang="zh-CN" sz="800" kern="1200"/>
        </a:p>
      </dsp:txBody>
      <dsp:txXfrm>
        <a:off x="1566277" y="2150201"/>
        <a:ext cx="823951" cy="503227"/>
      </dsp:txXfrm>
    </dsp:sp>
    <dsp:sp modelId="{434777E4-C504-4179-A2C0-B6623A416200}">
      <dsp:nvSpPr>
        <dsp:cNvPr id="0" name=""/>
        <dsp:cNvSpPr/>
      </dsp:nvSpPr>
      <dsp:spPr>
        <a:xfrm>
          <a:off x="2673154" y="130022"/>
          <a:ext cx="1069078" cy="5345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100" kern="1200"/>
            <a:t>三轮驱动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>
              <a:latin typeface="Times New Roman" panose="02020603050405020304" charset="0"/>
              <a:cs typeface="Times New Roman" panose="02020603050405020304" charset="0"/>
            </a:rPr>
            <a:t>Three incentives</a:t>
          </a:r>
          <a:endParaRPr sz="1100" kern="1200"/>
        </a:p>
      </dsp:txBody>
      <dsp:txXfrm>
        <a:off x="2688810" y="145678"/>
        <a:ext cx="1037766" cy="503227"/>
      </dsp:txXfrm>
    </dsp:sp>
    <dsp:sp modelId="{F5F7BC62-2D74-43DB-B474-F873D01AC21F}">
      <dsp:nvSpPr>
        <dsp:cNvPr id="0" name=""/>
        <dsp:cNvSpPr/>
      </dsp:nvSpPr>
      <dsp:spPr>
        <a:xfrm>
          <a:off x="2780062" y="664561"/>
          <a:ext cx="106907" cy="400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904"/>
              </a:lnTo>
              <a:lnTo>
                <a:pt x="106907" y="4009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D3BECE-0A7A-46D7-9E52-14090F9A5DBC}">
      <dsp:nvSpPr>
        <dsp:cNvPr id="0" name=""/>
        <dsp:cNvSpPr/>
      </dsp:nvSpPr>
      <dsp:spPr>
        <a:xfrm>
          <a:off x="2886969" y="798196"/>
          <a:ext cx="855263" cy="534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800" kern="1200"/>
            <a:t>电商团队</a:t>
          </a:r>
        </a:p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800" kern="1200">
              <a:latin typeface="Times New Roman" panose="02020603050405020304" charset="0"/>
              <a:cs typeface="Times New Roman" panose="02020603050405020304" charset="0"/>
            </a:rPr>
            <a:t>E</a:t>
          </a:r>
          <a:r>
            <a:rPr lang="zh-CN" sz="800" kern="1200">
              <a:latin typeface="Times New Roman" panose="02020603050405020304" charset="0"/>
              <a:cs typeface="Times New Roman" panose="02020603050405020304" charset="0"/>
            </a:rPr>
            <a:t>-commerce team</a:t>
          </a:r>
          <a:endParaRPr sz="800" kern="1200"/>
        </a:p>
      </dsp:txBody>
      <dsp:txXfrm>
        <a:off x="2902625" y="813852"/>
        <a:ext cx="823951" cy="503227"/>
      </dsp:txXfrm>
    </dsp:sp>
    <dsp:sp modelId="{E42474D9-6E87-469B-93F8-8203B477BCDA}">
      <dsp:nvSpPr>
        <dsp:cNvPr id="0" name=""/>
        <dsp:cNvSpPr/>
      </dsp:nvSpPr>
      <dsp:spPr>
        <a:xfrm>
          <a:off x="2780062" y="664561"/>
          <a:ext cx="106907" cy="1069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9078"/>
              </a:lnTo>
              <a:lnTo>
                <a:pt x="106907" y="10690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8C2F47-53AB-4B41-8482-C0E03B520ACF}">
      <dsp:nvSpPr>
        <dsp:cNvPr id="0" name=""/>
        <dsp:cNvSpPr/>
      </dsp:nvSpPr>
      <dsp:spPr>
        <a:xfrm>
          <a:off x="2886969" y="1466370"/>
          <a:ext cx="855263" cy="534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800" kern="1200"/>
            <a:t>微媒助力</a:t>
          </a:r>
        </a:p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800" kern="1200">
              <a:latin typeface="Times New Roman" panose="02020603050405020304" charset="0"/>
              <a:cs typeface="Times New Roman" panose="02020603050405020304" charset="0"/>
            </a:rPr>
            <a:t>We</a:t>
          </a:r>
          <a:r>
            <a:rPr lang="zh-CN" sz="800" kern="1200">
              <a:latin typeface="Times New Roman" panose="02020603050405020304" charset="0"/>
              <a:cs typeface="Times New Roman" panose="02020603050405020304" charset="0"/>
            </a:rPr>
            <a:t>media</a:t>
          </a:r>
          <a:endParaRPr lang="en-US" altLang="zh-CN" sz="800" kern="1200">
            <a:latin typeface="Times New Roman" panose="02020603050405020304" charset="0"/>
            <a:cs typeface="Times New Roman" panose="02020603050405020304" charset="0"/>
          </a:endParaRPr>
        </a:p>
      </dsp:txBody>
      <dsp:txXfrm>
        <a:off x="2902625" y="1482026"/>
        <a:ext cx="823951" cy="503227"/>
      </dsp:txXfrm>
    </dsp:sp>
    <dsp:sp modelId="{0D72EBF6-0DA5-4491-8360-FF89BA3E7800}">
      <dsp:nvSpPr>
        <dsp:cNvPr id="0" name=""/>
        <dsp:cNvSpPr/>
      </dsp:nvSpPr>
      <dsp:spPr>
        <a:xfrm>
          <a:off x="2780062" y="664561"/>
          <a:ext cx="106907" cy="1737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7253"/>
              </a:lnTo>
              <a:lnTo>
                <a:pt x="106907" y="17372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E3ADBE-FB0A-45E5-9162-9B16A4A2B664}">
      <dsp:nvSpPr>
        <dsp:cNvPr id="0" name=""/>
        <dsp:cNvSpPr/>
      </dsp:nvSpPr>
      <dsp:spPr>
        <a:xfrm>
          <a:off x="2886969" y="2134545"/>
          <a:ext cx="855263" cy="534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800" kern="1200"/>
            <a:t>典型引领</a:t>
          </a:r>
        </a:p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800" kern="1200">
              <a:latin typeface="Times New Roman" panose="02020603050405020304" charset="0"/>
              <a:cs typeface="Times New Roman" panose="02020603050405020304" charset="0"/>
            </a:rPr>
            <a:t>Exemplary demonstration</a:t>
          </a:r>
          <a:endParaRPr sz="800" kern="1200"/>
        </a:p>
      </dsp:txBody>
      <dsp:txXfrm>
        <a:off x="2902625" y="2150201"/>
        <a:ext cx="823951" cy="5032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041A0-C26E-4510-B34C-136E9FAA86EF}">
      <dsp:nvSpPr>
        <dsp:cNvPr id="0" name=""/>
        <dsp:cNvSpPr/>
      </dsp:nvSpPr>
      <dsp:spPr bwMode="white">
        <a:xfrm>
          <a:off x="1113948" y="1257028"/>
          <a:ext cx="810577" cy="8105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/>
            <a:t>融合战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>
              <a:latin typeface="Times New Roman" panose="02020603050405020304" charset="0"/>
              <a:cs typeface="Times New Roman" panose="02020603050405020304" charset="0"/>
            </a:rPr>
            <a:t>Integrated deveopment</a:t>
          </a:r>
          <a:endParaRPr sz="3600" kern="1200"/>
        </a:p>
      </dsp:txBody>
      <dsp:txXfrm>
        <a:off x="1153517" y="1296597"/>
        <a:ext cx="731439" cy="731439"/>
      </dsp:txXfrm>
    </dsp:sp>
    <dsp:sp modelId="{1AA0B0C8-CC00-49AB-8794-25D3DC091D70}">
      <dsp:nvSpPr>
        <dsp:cNvPr id="0" name=""/>
        <dsp:cNvSpPr/>
      </dsp:nvSpPr>
      <dsp:spPr>
        <a:xfrm rot="16200000">
          <a:off x="1234944" y="972735"/>
          <a:ext cx="5685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6858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F0E3D-160B-4FC3-9CA3-5AD3CB34FC25}">
      <dsp:nvSpPr>
        <dsp:cNvPr id="0" name=""/>
        <dsp:cNvSpPr/>
      </dsp:nvSpPr>
      <dsp:spPr bwMode="white">
        <a:xfrm>
          <a:off x="1247694" y="145355"/>
          <a:ext cx="543086" cy="5430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266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600" kern="1200"/>
            <a:t>整体战</a:t>
          </a:r>
        </a:p>
        <a:p>
          <a:pPr marL="0" lvl="0" indent="0" algn="ctr" defTabSz="266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00" kern="1200">
              <a:latin typeface="Times New Roman" panose="02020603050405020304" charset="0"/>
              <a:cs typeface="Times New Roman" panose="02020603050405020304" charset="0"/>
            </a:rPr>
            <a:t>Overall development</a:t>
          </a:r>
          <a:endParaRPr sz="600" kern="1200"/>
        </a:p>
      </dsp:txBody>
      <dsp:txXfrm>
        <a:off x="1274205" y="171866"/>
        <a:ext cx="490064" cy="490064"/>
      </dsp:txXfrm>
    </dsp:sp>
    <dsp:sp modelId="{23CEBA6F-BDD8-4458-A508-9223A9F35EF8}">
      <dsp:nvSpPr>
        <dsp:cNvPr id="0" name=""/>
        <dsp:cNvSpPr/>
      </dsp:nvSpPr>
      <dsp:spPr>
        <a:xfrm rot="1800000">
          <a:off x="1893452" y="2012280"/>
          <a:ext cx="4638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388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32BB-2935-4C7B-B571-2A2B0E781546}">
      <dsp:nvSpPr>
        <dsp:cNvPr id="0" name=""/>
        <dsp:cNvSpPr/>
      </dsp:nvSpPr>
      <dsp:spPr bwMode="white">
        <a:xfrm>
          <a:off x="2326258" y="2013482"/>
          <a:ext cx="543086" cy="5430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266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600" kern="1200"/>
            <a:t>全域战</a:t>
          </a:r>
        </a:p>
        <a:p>
          <a:pPr marL="0" lvl="0" indent="0" algn="ctr" defTabSz="266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00" kern="1200">
              <a:latin typeface="Times New Roman" panose="02020603050405020304" charset="0"/>
              <a:cs typeface="Times New Roman" panose="02020603050405020304" charset="0"/>
            </a:rPr>
            <a:t>Region-wide development</a:t>
          </a:r>
          <a:endParaRPr sz="600" kern="1200"/>
        </a:p>
      </dsp:txBody>
      <dsp:txXfrm>
        <a:off x="2352769" y="2039993"/>
        <a:ext cx="490064" cy="490064"/>
      </dsp:txXfrm>
    </dsp:sp>
    <dsp:sp modelId="{1C260F5A-9F65-4B64-BCB2-3674249DD6D6}">
      <dsp:nvSpPr>
        <dsp:cNvPr id="0" name=""/>
        <dsp:cNvSpPr/>
      </dsp:nvSpPr>
      <dsp:spPr>
        <a:xfrm rot="9000000">
          <a:off x="681142" y="2012280"/>
          <a:ext cx="4638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388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286D9C-C3A9-470B-A654-754E4C1E02C9}">
      <dsp:nvSpPr>
        <dsp:cNvPr id="0" name=""/>
        <dsp:cNvSpPr/>
      </dsp:nvSpPr>
      <dsp:spPr bwMode="white">
        <a:xfrm>
          <a:off x="169129" y="2013482"/>
          <a:ext cx="543086" cy="5430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266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600" kern="1200"/>
            <a:t>质量战</a:t>
          </a:r>
        </a:p>
        <a:p>
          <a:pPr marL="0" lvl="0" indent="0" algn="ctr" defTabSz="266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00" kern="1200">
              <a:latin typeface="Times New Roman" panose="02020603050405020304" charset="0"/>
              <a:cs typeface="Times New Roman" panose="02020603050405020304" charset="0"/>
            </a:rPr>
            <a:t>High-quality development</a:t>
          </a:r>
          <a:endParaRPr sz="600" kern="1200"/>
        </a:p>
      </dsp:txBody>
      <dsp:txXfrm>
        <a:off x="195640" y="2039993"/>
        <a:ext cx="490064" cy="4900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FBDCB-78CA-4A0C-BA8D-C10C1B7867C8}">
      <dsp:nvSpPr>
        <dsp:cNvPr id="0" name=""/>
        <dsp:cNvSpPr/>
      </dsp:nvSpPr>
      <dsp:spPr>
        <a:xfrm>
          <a:off x="3758166" y="2542006"/>
          <a:ext cx="1846693" cy="11962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57150" lvl="1" indent="-57150" algn="l" defTabSz="4000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900" kern="1200"/>
            <a:t>一把手抓责任不变</a:t>
          </a:r>
        </a:p>
        <a:p>
          <a:pPr marL="57150" lvl="1" indent="-57150" algn="l" defTabSz="4000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900" kern="1200">
              <a:latin typeface="Times New Roman" panose="02020603050405020304" charset="0"/>
              <a:cs typeface="Times New Roman" panose="02020603050405020304" charset="0"/>
            </a:rPr>
            <a:t>Assign top officials to take overall responsibility</a:t>
          </a:r>
        </a:p>
      </dsp:txBody>
      <dsp:txXfrm>
        <a:off x="4338451" y="2867343"/>
        <a:ext cx="1240131" cy="844624"/>
      </dsp:txXfrm>
    </dsp:sp>
    <dsp:sp modelId="{2A725B62-5618-4AA7-B946-1B0BD3CEA4B6}">
      <dsp:nvSpPr>
        <dsp:cNvPr id="0" name=""/>
        <dsp:cNvSpPr/>
      </dsp:nvSpPr>
      <dsp:spPr>
        <a:xfrm>
          <a:off x="745140" y="2542006"/>
          <a:ext cx="1846693" cy="11962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57150" lvl="1" indent="-57150" algn="l" defTabSz="4000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900" kern="1200"/>
            <a:t>行政推动机制不变</a:t>
          </a:r>
        </a:p>
        <a:p>
          <a:pPr marL="57150" lvl="1" indent="-57150" algn="l" defTabSz="4000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900" kern="1200">
              <a:latin typeface="Times New Roman" panose="02020603050405020304" charset="0"/>
              <a:cs typeface="Times New Roman" panose="02020603050405020304" charset="0"/>
            </a:rPr>
            <a:t>P</a:t>
          </a:r>
          <a:r>
            <a:rPr lang="en-US" altLang="zh-CN" sz="900" kern="1200">
              <a:latin typeface="Times New Roman" panose="02020603050405020304" charset="0"/>
              <a:cs typeface="Times New Roman" panose="02020603050405020304" charset="0"/>
              <a:sym typeface="+mn-ea"/>
            </a:rPr>
            <a:t>ut into action the mechanism of a</a:t>
          </a:r>
          <a:r>
            <a:rPr lang="zh-CN" altLang="en-US" sz="900" kern="1200">
              <a:latin typeface="Times New Roman" panose="02020603050405020304" charset="0"/>
              <a:cs typeface="Times New Roman" panose="02020603050405020304" charset="0"/>
              <a:sym typeface="+mn-ea"/>
            </a:rPr>
            <a:t>dministration </a:t>
          </a:r>
          <a:r>
            <a:rPr lang="en-US" altLang="zh-CN" sz="900" kern="1200">
              <a:latin typeface="Times New Roman" panose="02020603050405020304" charset="0"/>
              <a:cs typeface="Times New Roman" panose="02020603050405020304" charset="0"/>
              <a:sym typeface="+mn-ea"/>
            </a:rPr>
            <a:t>promotion</a:t>
          </a:r>
          <a:endParaRPr lang="zh-CN" altLang="en-US" sz="900" kern="1200"/>
        </a:p>
      </dsp:txBody>
      <dsp:txXfrm>
        <a:off x="771417" y="2867343"/>
        <a:ext cx="1240131" cy="844624"/>
      </dsp:txXfrm>
    </dsp:sp>
    <dsp:sp modelId="{47F79206-283E-4CB9-A6D5-9AF7E64D7654}">
      <dsp:nvSpPr>
        <dsp:cNvPr id="0" name=""/>
        <dsp:cNvSpPr/>
      </dsp:nvSpPr>
      <dsp:spPr>
        <a:xfrm>
          <a:off x="3758166" y="0"/>
          <a:ext cx="1846693" cy="11962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57150" lvl="1" indent="-57150" algn="l" defTabSz="4000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900" kern="1200"/>
            <a:t>电商</a:t>
          </a:r>
          <a:r>
            <a:rPr lang="en-US" altLang="zh-CN" sz="900" kern="1200"/>
            <a:t>“</a:t>
          </a:r>
          <a:r>
            <a:rPr lang="zh-CN" altLang="en-US" sz="900" kern="1200">
              <a:sym typeface="+mn-ea"/>
            </a:rPr>
            <a:t>衣领子</a:t>
          </a:r>
          <a:r>
            <a:rPr lang="en-US" altLang="zh-CN" sz="900" kern="1200"/>
            <a:t>”</a:t>
          </a:r>
          <a:r>
            <a:rPr lang="zh-CN" altLang="en-US" sz="900" kern="1200"/>
            <a:t>作用不变</a:t>
          </a:r>
        </a:p>
        <a:p>
          <a:pPr marL="57150" lvl="1" indent="-57150" algn="l" defTabSz="4000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900" kern="1200">
              <a:latin typeface="Times New Roman" panose="02020603050405020304" charset="0"/>
              <a:cs typeface="Times New Roman" panose="02020603050405020304" charset="0"/>
            </a:rPr>
            <a:t>Pay more attention to the “key” role of e-commerce</a:t>
          </a:r>
          <a:endParaRPr sz="900" kern="1200"/>
        </a:p>
      </dsp:txBody>
      <dsp:txXfrm>
        <a:off x="4338451" y="26277"/>
        <a:ext cx="1240131" cy="844624"/>
      </dsp:txXfrm>
    </dsp:sp>
    <dsp:sp modelId="{F553EB30-3088-4752-AB8E-E142BB4EE8FC}">
      <dsp:nvSpPr>
        <dsp:cNvPr id="0" name=""/>
        <dsp:cNvSpPr/>
      </dsp:nvSpPr>
      <dsp:spPr>
        <a:xfrm>
          <a:off x="745140" y="0"/>
          <a:ext cx="1846693" cy="11962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57150" lvl="1" indent="-57150" algn="l" defTabSz="355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800" kern="1200"/>
            <a:t>解决农产品卖难问题初心不变</a:t>
          </a:r>
        </a:p>
        <a:p>
          <a:pPr marL="57150" lvl="1" indent="-57150" algn="l" defTabSz="4000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900" kern="1200">
              <a:latin typeface="Times New Roman" panose="02020603050405020304" charset="0"/>
              <a:cs typeface="Times New Roman" panose="02020603050405020304" charset="0"/>
            </a:rPr>
            <a:t>Make every effort to solve the problem --“</a:t>
          </a:r>
          <a:r>
            <a:rPr lang="zh-CN" altLang="en-US" sz="900" kern="1200">
              <a:latin typeface="Times New Roman" panose="02020603050405020304" charset="0"/>
              <a:cs typeface="Times New Roman" panose="02020603050405020304" charset="0"/>
            </a:rPr>
            <a:t>difficult to sell out </a:t>
          </a:r>
          <a:r>
            <a:rPr lang="en-US" altLang="zh-CN" sz="900" kern="1200">
              <a:latin typeface="Times New Roman" panose="02020603050405020304" charset="0"/>
              <a:cs typeface="Times New Roman" panose="02020603050405020304" charset="0"/>
              <a:sym typeface="+mn-ea"/>
            </a:rPr>
            <a:t>farm produts</a:t>
          </a:r>
          <a:r>
            <a:rPr lang="en-US" altLang="zh-CN" sz="900" kern="1200">
              <a:latin typeface="Times New Roman" panose="02020603050405020304" charset="0"/>
              <a:cs typeface="Times New Roman" panose="02020603050405020304" charset="0"/>
            </a:rPr>
            <a:t>”</a:t>
          </a:r>
          <a:endParaRPr sz="1200" kern="1200"/>
        </a:p>
      </dsp:txBody>
      <dsp:txXfrm>
        <a:off x="771417" y="26277"/>
        <a:ext cx="1240131" cy="844624"/>
      </dsp:txXfrm>
    </dsp:sp>
    <dsp:sp modelId="{5017126F-6EB8-4215-852E-956A1AD05994}">
      <dsp:nvSpPr>
        <dsp:cNvPr id="0" name=""/>
        <dsp:cNvSpPr/>
      </dsp:nvSpPr>
      <dsp:spPr>
        <a:xfrm>
          <a:off x="1518957" y="213079"/>
          <a:ext cx="1618660" cy="161866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/>
            <a:t>政策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>
              <a:latin typeface="Times New Roman" panose="02020603050405020304" charset="0"/>
              <a:cs typeface="Times New Roman" panose="02020603050405020304" charset="0"/>
            </a:rPr>
            <a:t>Policy</a:t>
          </a:r>
        </a:p>
      </dsp:txBody>
      <dsp:txXfrm>
        <a:off x="1993052" y="687174"/>
        <a:ext cx="1144565" cy="1144565"/>
      </dsp:txXfrm>
    </dsp:sp>
    <dsp:sp modelId="{4255CFDE-B620-45D8-972A-1914E31C2C6E}">
      <dsp:nvSpPr>
        <dsp:cNvPr id="0" name=""/>
        <dsp:cNvSpPr/>
      </dsp:nvSpPr>
      <dsp:spPr>
        <a:xfrm rot="5400000">
          <a:off x="3212382" y="213079"/>
          <a:ext cx="1618660" cy="161866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/>
            <a:t>机制</a:t>
          </a:r>
          <a:r>
            <a:rPr lang="en-US" altLang="zh-CN" sz="1500" kern="1200">
              <a:latin typeface="Times New Roman" panose="02020603050405020304" charset="0"/>
              <a:cs typeface="Times New Roman" panose="02020603050405020304" charset="0"/>
            </a:rPr>
            <a:t>Mechanism</a:t>
          </a:r>
        </a:p>
      </dsp:txBody>
      <dsp:txXfrm rot="-5400000">
        <a:off x="3212382" y="687174"/>
        <a:ext cx="1144565" cy="1144565"/>
      </dsp:txXfrm>
    </dsp:sp>
    <dsp:sp modelId="{F94A2738-65C7-4188-8FD2-9AC7AB356459}">
      <dsp:nvSpPr>
        <dsp:cNvPr id="0" name=""/>
        <dsp:cNvSpPr/>
      </dsp:nvSpPr>
      <dsp:spPr>
        <a:xfrm rot="10800000">
          <a:off x="3212382" y="1906504"/>
          <a:ext cx="1618660" cy="161866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/>
            <a:t>创新</a:t>
          </a:r>
          <a:r>
            <a:rPr lang="en-US" altLang="zh-CN" sz="1500" kern="1200">
              <a:latin typeface="Times New Roman" panose="02020603050405020304" charset="0"/>
              <a:cs typeface="Times New Roman" panose="02020603050405020304" charset="0"/>
            </a:rPr>
            <a:t>Innovation</a:t>
          </a:r>
        </a:p>
      </dsp:txBody>
      <dsp:txXfrm rot="10800000">
        <a:off x="3212382" y="1906504"/>
        <a:ext cx="1144565" cy="1144565"/>
      </dsp:txXfrm>
    </dsp:sp>
    <dsp:sp modelId="{A84D7D64-CE37-46E2-B652-29870E39F6AE}">
      <dsp:nvSpPr>
        <dsp:cNvPr id="0" name=""/>
        <dsp:cNvSpPr/>
      </dsp:nvSpPr>
      <dsp:spPr>
        <a:xfrm rot="16200000">
          <a:off x="1518957" y="1906504"/>
          <a:ext cx="1618660" cy="161866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/>
            <a:t>人才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>
              <a:latin typeface="Times New Roman" panose="02020603050405020304" charset="0"/>
              <a:cs typeface="Times New Roman" panose="02020603050405020304" charset="0"/>
            </a:rPr>
            <a:t>Talent</a:t>
          </a:r>
          <a:endParaRPr sz="1500" kern="1200"/>
        </a:p>
      </dsp:txBody>
      <dsp:txXfrm rot="5400000">
        <a:off x="1993052" y="1906504"/>
        <a:ext cx="1144565" cy="1144565"/>
      </dsp:txXfrm>
    </dsp:sp>
    <dsp:sp modelId="{2C1DEC17-904F-4042-AC6F-9C29EE041CA3}">
      <dsp:nvSpPr>
        <dsp:cNvPr id="0" name=""/>
        <dsp:cNvSpPr/>
      </dsp:nvSpPr>
      <dsp:spPr>
        <a:xfrm>
          <a:off x="2895566" y="1532680"/>
          <a:ext cx="558867" cy="48597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5CB28F-1E6D-4686-BB73-BAF9C4AE6EE5}">
      <dsp:nvSpPr>
        <dsp:cNvPr id="0" name=""/>
        <dsp:cNvSpPr/>
      </dsp:nvSpPr>
      <dsp:spPr>
        <a:xfrm rot="10800000">
          <a:off x="2895566" y="1719592"/>
          <a:ext cx="558867" cy="48597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FD8B5-6CF9-4B52-A6FD-4E32C8B42DD0}">
      <dsp:nvSpPr>
        <dsp:cNvPr id="0" name=""/>
        <dsp:cNvSpPr/>
      </dsp:nvSpPr>
      <dsp:spPr>
        <a:xfrm rot="16200000">
          <a:off x="711835" y="-711835"/>
          <a:ext cx="2054225" cy="347789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/>
            <a:t>生产销售两促进</a:t>
          </a:r>
          <a:endParaRPr lang="en-US" altLang="zh-CN" sz="3200" kern="1200" dirty="0"/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b="1" kern="1200" dirty="0">
              <a:latin typeface="Times New Roman" panose="02020603050405020304" charset="0"/>
              <a:cs typeface="Times New Roman" panose="02020603050405020304" charset="0"/>
            </a:rPr>
            <a:t>Promote</a:t>
          </a:r>
          <a:r>
            <a:rPr lang="zh-CN" altLang="en-US" sz="18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800" b="1" kern="1200" dirty="0">
              <a:latin typeface="Times New Roman" panose="02020603050405020304" charset="0"/>
              <a:cs typeface="Times New Roman" panose="02020603050405020304" charset="0"/>
            </a:rPr>
            <a:t>production</a:t>
          </a:r>
          <a:r>
            <a:rPr lang="zh-CN" altLang="en-US" sz="18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800" b="1" kern="1200" dirty="0">
              <a:latin typeface="Times New Roman" panose="02020603050405020304" charset="0"/>
              <a:cs typeface="Times New Roman" panose="02020603050405020304" charset="0"/>
            </a:rPr>
            <a:t>and</a:t>
          </a:r>
          <a:r>
            <a:rPr lang="zh-CN" altLang="en-US" sz="18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800" b="1" kern="1200" dirty="0">
              <a:latin typeface="Times New Roman" panose="02020603050405020304" charset="0"/>
              <a:cs typeface="Times New Roman" panose="02020603050405020304" charset="0"/>
            </a:rPr>
            <a:t>sales</a:t>
          </a:r>
          <a:endParaRPr lang="zh-CN" altLang="en-US" sz="1800" b="1" kern="1200" dirty="0">
            <a:latin typeface="Times New Roman" panose="02020603050405020304" charset="0"/>
            <a:cs typeface="Times New Roman" panose="02020603050405020304" charset="0"/>
          </a:endParaRPr>
        </a:p>
      </dsp:txBody>
      <dsp:txXfrm rot="5400000">
        <a:off x="0" y="0"/>
        <a:ext cx="3477895" cy="1540668"/>
      </dsp:txXfrm>
    </dsp:sp>
    <dsp:sp modelId="{97AE02B1-131E-4D76-8495-C710475CA3F5}">
      <dsp:nvSpPr>
        <dsp:cNvPr id="0" name=""/>
        <dsp:cNvSpPr/>
      </dsp:nvSpPr>
      <dsp:spPr>
        <a:xfrm>
          <a:off x="3477895" y="0"/>
          <a:ext cx="3477895" cy="205422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/>
            <a:t>下沉外拓两手硬</a:t>
          </a:r>
          <a:endParaRPr lang="en-US" altLang="zh-CN" sz="3200" kern="1200" dirty="0"/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b="1" kern="1200" dirty="0">
              <a:latin typeface="Times New Roman" panose="02020603050405020304" charset="0"/>
              <a:cs typeface="Times New Roman" panose="02020603050405020304" charset="0"/>
            </a:rPr>
            <a:t>Attach</a:t>
          </a:r>
          <a:r>
            <a:rPr lang="zh-CN" altLang="en-US" sz="16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b="1" kern="1200" dirty="0">
              <a:latin typeface="Times New Roman" panose="02020603050405020304" charset="0"/>
              <a:cs typeface="Times New Roman" panose="02020603050405020304" charset="0"/>
            </a:rPr>
            <a:t>equal</a:t>
          </a:r>
          <a:r>
            <a:rPr lang="zh-CN" altLang="en-US" sz="16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b="1" kern="1200" dirty="0">
              <a:latin typeface="Times New Roman" panose="02020603050405020304" charset="0"/>
              <a:cs typeface="Times New Roman" panose="02020603050405020304" charset="0"/>
            </a:rPr>
            <a:t>emphasis</a:t>
          </a:r>
          <a:r>
            <a:rPr lang="zh-CN" altLang="en-US" sz="16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b="1" kern="1200" dirty="0">
              <a:latin typeface="Times New Roman" panose="02020603050405020304" charset="0"/>
              <a:cs typeface="Times New Roman" panose="02020603050405020304" charset="0"/>
            </a:rPr>
            <a:t>to</a:t>
          </a:r>
          <a:r>
            <a:rPr lang="zh-CN" altLang="en-US" sz="16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b="1" kern="1200" dirty="0">
              <a:latin typeface="Times New Roman" panose="02020603050405020304" charset="0"/>
              <a:cs typeface="Times New Roman" panose="02020603050405020304" charset="0"/>
            </a:rPr>
            <a:t>lower-tier</a:t>
          </a:r>
          <a:r>
            <a:rPr lang="zh-CN" altLang="en-US" sz="16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b="1" kern="1200" dirty="0">
              <a:latin typeface="Times New Roman" panose="02020603050405020304" charset="0"/>
              <a:cs typeface="Times New Roman" panose="02020603050405020304" charset="0"/>
            </a:rPr>
            <a:t>markets</a:t>
          </a:r>
          <a:r>
            <a:rPr lang="zh-CN" altLang="en-US" sz="16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b="1" kern="1200" dirty="0">
              <a:latin typeface="Times New Roman" panose="02020603050405020304" charset="0"/>
              <a:cs typeface="Times New Roman" panose="02020603050405020304" charset="0"/>
            </a:rPr>
            <a:t>and</a:t>
          </a:r>
          <a:r>
            <a:rPr lang="zh-CN" altLang="en-US" sz="16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b="1" kern="1200" dirty="0">
              <a:latin typeface="Times New Roman" panose="02020603050405020304" charset="0"/>
              <a:cs typeface="Times New Roman" panose="02020603050405020304" charset="0"/>
            </a:rPr>
            <a:t>business</a:t>
          </a:r>
          <a:r>
            <a:rPr lang="zh-CN" altLang="en-US" sz="16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b="1" kern="1200" dirty="0">
              <a:latin typeface="Times New Roman" panose="02020603050405020304" charset="0"/>
              <a:cs typeface="Times New Roman" panose="02020603050405020304" charset="0"/>
            </a:rPr>
            <a:t>outreach</a:t>
          </a:r>
          <a:endParaRPr lang="zh-CN" altLang="en-US" sz="1600" b="1" kern="1200" dirty="0">
            <a:latin typeface="Times New Roman" panose="02020603050405020304" charset="0"/>
            <a:cs typeface="Times New Roman" panose="02020603050405020304" charset="0"/>
          </a:endParaRPr>
        </a:p>
      </dsp:txBody>
      <dsp:txXfrm>
        <a:off x="3477895" y="0"/>
        <a:ext cx="3477895" cy="1540668"/>
      </dsp:txXfrm>
    </dsp:sp>
    <dsp:sp modelId="{E9423DCB-0F58-4AB8-A9AB-FA09BF248D4C}">
      <dsp:nvSpPr>
        <dsp:cNvPr id="0" name=""/>
        <dsp:cNvSpPr/>
      </dsp:nvSpPr>
      <dsp:spPr>
        <a:xfrm rot="10800000">
          <a:off x="0" y="2054225"/>
          <a:ext cx="3477895" cy="205422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/>
            <a:t>上行下行两手抓</a:t>
          </a:r>
          <a:endParaRPr lang="en-US" altLang="zh-CN" sz="3200" kern="1200" dirty="0"/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b="1" kern="1200" dirty="0">
              <a:latin typeface="Times New Roman" panose="02020603050405020304" charset="0"/>
              <a:cs typeface="Times New Roman" panose="02020603050405020304" charset="0"/>
            </a:rPr>
            <a:t>Attach</a:t>
          </a:r>
          <a:r>
            <a:rPr lang="zh-CN" altLang="en-US" sz="18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800" b="1" kern="1200" dirty="0">
              <a:latin typeface="Times New Roman" panose="02020603050405020304" charset="0"/>
              <a:cs typeface="Times New Roman" panose="02020603050405020304" charset="0"/>
            </a:rPr>
            <a:t>equal</a:t>
          </a:r>
          <a:r>
            <a:rPr lang="zh-CN" altLang="en-US" sz="18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800" b="1" kern="1200" dirty="0">
              <a:latin typeface="Times New Roman" panose="02020603050405020304" charset="0"/>
              <a:cs typeface="Times New Roman" panose="02020603050405020304" charset="0"/>
            </a:rPr>
            <a:t>importance</a:t>
          </a:r>
          <a:r>
            <a:rPr lang="zh-CN" altLang="en-US" sz="18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800" b="1" kern="1200" dirty="0">
              <a:latin typeface="Times New Roman" panose="02020603050405020304" charset="0"/>
              <a:cs typeface="Times New Roman" panose="02020603050405020304" charset="0"/>
            </a:rPr>
            <a:t>to</a:t>
          </a:r>
          <a:r>
            <a:rPr lang="zh-CN" altLang="en-US" sz="18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800" b="1" kern="1200" dirty="0">
              <a:latin typeface="Times New Roman" panose="02020603050405020304" charset="0"/>
              <a:cs typeface="Times New Roman" panose="02020603050405020304" charset="0"/>
            </a:rPr>
            <a:t>higher-tier</a:t>
          </a:r>
          <a:r>
            <a:rPr lang="zh-CN" altLang="en-US" sz="18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800" b="1" kern="1200" dirty="0">
              <a:latin typeface="Times New Roman" panose="02020603050405020304" charset="0"/>
              <a:cs typeface="Times New Roman" panose="02020603050405020304" charset="0"/>
            </a:rPr>
            <a:t>and</a:t>
          </a:r>
          <a:r>
            <a:rPr lang="zh-CN" altLang="en-US" sz="18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800" b="1" kern="1200" dirty="0">
              <a:latin typeface="Times New Roman" panose="02020603050405020304" charset="0"/>
              <a:cs typeface="Times New Roman" panose="02020603050405020304" charset="0"/>
            </a:rPr>
            <a:t>lower-tier markets</a:t>
          </a:r>
        </a:p>
      </dsp:txBody>
      <dsp:txXfrm rot="10800000">
        <a:off x="0" y="2567781"/>
        <a:ext cx="3477895" cy="1540668"/>
      </dsp:txXfrm>
    </dsp:sp>
    <dsp:sp modelId="{9528372C-7B29-4DDD-98C9-64AE00BAEDAF}">
      <dsp:nvSpPr>
        <dsp:cNvPr id="0" name=""/>
        <dsp:cNvSpPr/>
      </dsp:nvSpPr>
      <dsp:spPr>
        <a:xfrm rot="5400000">
          <a:off x="4189730" y="1342390"/>
          <a:ext cx="2054225" cy="347789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/>
            <a:t>守正创新</a:t>
          </a:r>
          <a:r>
            <a:rPr lang="zh-CN" altLang="en-US" sz="3200" kern="1200" dirty="0">
              <a:sym typeface="+mn-ea"/>
            </a:rPr>
            <a:t>两并行</a:t>
          </a:r>
          <a:endParaRPr lang="en-US" altLang="zh-CN" sz="3200" kern="1200" dirty="0">
            <a:sym typeface="+mn-ea"/>
          </a:endParaRP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b="1" kern="1200" dirty="0">
              <a:latin typeface="Times New Roman" panose="02020603050405020304" charset="0"/>
              <a:cs typeface="Times New Roman" panose="02020603050405020304" charset="0"/>
              <a:sym typeface="+mn-ea"/>
            </a:rPr>
            <a:t>Keep</a:t>
          </a:r>
          <a:r>
            <a:rPr lang="zh-CN" altLang="en-US" sz="1800" b="1" kern="1200" dirty="0">
              <a:latin typeface="Times New Roman" panose="02020603050405020304" charset="0"/>
              <a:cs typeface="Times New Roman" panose="02020603050405020304" charset="0"/>
              <a:sym typeface="+mn-ea"/>
            </a:rPr>
            <a:t> </a:t>
          </a:r>
          <a:r>
            <a:rPr lang="en-US" altLang="zh-CN" sz="1800" b="1" kern="1200" dirty="0">
              <a:latin typeface="Times New Roman" panose="02020603050405020304" charset="0"/>
              <a:cs typeface="Times New Roman" panose="02020603050405020304" charset="0"/>
              <a:sym typeface="+mn-ea"/>
            </a:rPr>
            <a:t>on</a:t>
          </a:r>
          <a:r>
            <a:rPr lang="zh-CN" altLang="en-US" sz="1800" b="1" kern="1200" dirty="0">
              <a:latin typeface="Times New Roman" panose="02020603050405020304" charset="0"/>
              <a:cs typeface="Times New Roman" panose="02020603050405020304" charset="0"/>
              <a:sym typeface="+mn-ea"/>
            </a:rPr>
            <a:t> </a:t>
          </a:r>
          <a:r>
            <a:rPr lang="en-US" altLang="zh-CN" sz="1800" b="1" kern="1200" dirty="0">
              <a:latin typeface="Times New Roman" panose="02020603050405020304" charset="0"/>
              <a:cs typeface="Times New Roman" panose="02020603050405020304" charset="0"/>
              <a:sym typeface="+mn-ea"/>
            </a:rPr>
            <a:t>the</a:t>
          </a:r>
          <a:r>
            <a:rPr lang="zh-CN" altLang="en-US" sz="1800" b="1" kern="1200" dirty="0">
              <a:latin typeface="Times New Roman" panose="02020603050405020304" charset="0"/>
              <a:cs typeface="Times New Roman" panose="02020603050405020304" charset="0"/>
              <a:sym typeface="+mn-ea"/>
            </a:rPr>
            <a:t> </a:t>
          </a:r>
          <a:r>
            <a:rPr lang="en-US" altLang="zh-CN" sz="1800" b="1" kern="1200" dirty="0">
              <a:latin typeface="Times New Roman" panose="02020603050405020304" charset="0"/>
              <a:cs typeface="Times New Roman" panose="02020603050405020304" charset="0"/>
              <a:sym typeface="+mn-ea"/>
            </a:rPr>
            <a:t>right</a:t>
          </a:r>
          <a:r>
            <a:rPr lang="zh-CN" altLang="en-US" sz="1800" b="1" kern="1200" dirty="0">
              <a:latin typeface="Times New Roman" panose="02020603050405020304" charset="0"/>
              <a:cs typeface="Times New Roman" panose="02020603050405020304" charset="0"/>
              <a:sym typeface="+mn-ea"/>
            </a:rPr>
            <a:t> </a:t>
          </a:r>
          <a:r>
            <a:rPr lang="en-US" altLang="zh-CN" sz="1800" b="1" kern="1200" dirty="0">
              <a:latin typeface="Times New Roman" panose="02020603050405020304" charset="0"/>
              <a:cs typeface="Times New Roman" panose="02020603050405020304" charset="0"/>
              <a:sym typeface="+mn-ea"/>
            </a:rPr>
            <a:t>track</a:t>
          </a:r>
          <a:r>
            <a:rPr lang="zh-CN" altLang="en-US" sz="1800" b="1" kern="1200" dirty="0">
              <a:latin typeface="Times New Roman" panose="02020603050405020304" charset="0"/>
              <a:cs typeface="Times New Roman" panose="02020603050405020304" charset="0"/>
              <a:sym typeface="+mn-ea"/>
            </a:rPr>
            <a:t> </a:t>
          </a:r>
          <a:r>
            <a:rPr lang="en-US" altLang="zh-CN" sz="1800" b="1" kern="1200" dirty="0">
              <a:latin typeface="Times New Roman" panose="02020603050405020304" charset="0"/>
              <a:cs typeface="Times New Roman" panose="02020603050405020304" charset="0"/>
              <a:sym typeface="+mn-ea"/>
            </a:rPr>
            <a:t>and</a:t>
          </a:r>
          <a:r>
            <a:rPr lang="zh-CN" altLang="en-US" sz="1800" b="1" kern="1200" dirty="0">
              <a:latin typeface="Times New Roman" panose="02020603050405020304" charset="0"/>
              <a:cs typeface="Times New Roman" panose="02020603050405020304" charset="0"/>
              <a:sym typeface="+mn-ea"/>
            </a:rPr>
            <a:t> </a:t>
          </a:r>
          <a:r>
            <a:rPr lang="en-US" altLang="zh-CN" sz="1800" b="1" kern="1200" dirty="0">
              <a:latin typeface="Times New Roman" panose="02020603050405020304" charset="0"/>
              <a:cs typeface="Times New Roman" panose="02020603050405020304" charset="0"/>
              <a:sym typeface="+mn-ea"/>
            </a:rPr>
            <a:t>make</a:t>
          </a:r>
          <a:r>
            <a:rPr lang="zh-CN" altLang="en-US" sz="1800" b="1" kern="1200" dirty="0">
              <a:latin typeface="Times New Roman" panose="02020603050405020304" charset="0"/>
              <a:cs typeface="Times New Roman" panose="02020603050405020304" charset="0"/>
              <a:sym typeface="+mn-ea"/>
            </a:rPr>
            <a:t> </a:t>
          </a:r>
          <a:r>
            <a:rPr lang="en-US" altLang="zh-CN" sz="1800" b="1" kern="1200" dirty="0">
              <a:latin typeface="Times New Roman" panose="02020603050405020304" charset="0"/>
              <a:cs typeface="Times New Roman" panose="02020603050405020304" charset="0"/>
              <a:sym typeface="+mn-ea"/>
            </a:rPr>
            <a:t>innovations</a:t>
          </a:r>
          <a:endParaRPr lang="zh-CN" altLang="en-US" sz="1800" b="1" kern="1200" dirty="0">
            <a:latin typeface="Times New Roman" panose="02020603050405020304" charset="0"/>
            <a:cs typeface="Times New Roman" panose="02020603050405020304" charset="0"/>
          </a:endParaRPr>
        </a:p>
      </dsp:txBody>
      <dsp:txXfrm rot="-5400000">
        <a:off x="3477895" y="2567781"/>
        <a:ext cx="3477895" cy="1540668"/>
      </dsp:txXfrm>
    </dsp:sp>
    <dsp:sp modelId="{5F404160-09B3-4383-B293-CADF417D25C2}">
      <dsp:nvSpPr>
        <dsp:cNvPr id="0" name=""/>
        <dsp:cNvSpPr/>
      </dsp:nvSpPr>
      <dsp:spPr>
        <a:xfrm>
          <a:off x="2434526" y="1540668"/>
          <a:ext cx="2086737" cy="1027112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/>
            <a:t>乡村振兴</a:t>
          </a:r>
          <a:endParaRPr lang="en-US" altLang="zh-CN" sz="3200" kern="1200" dirty="0"/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b="1" kern="1200" dirty="0">
              <a:latin typeface="Times New Roman" panose="02020603050405020304" charset="0"/>
              <a:cs typeface="Times New Roman" panose="02020603050405020304" charset="0"/>
            </a:rPr>
            <a:t>Rural</a:t>
          </a:r>
          <a:r>
            <a:rPr lang="zh-CN" altLang="en-US" sz="16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b="1" kern="1200" dirty="0">
              <a:latin typeface="Times New Roman" panose="02020603050405020304" charset="0"/>
              <a:cs typeface="Times New Roman" panose="02020603050405020304" charset="0"/>
            </a:rPr>
            <a:t>Vitalization</a:t>
          </a:r>
          <a:endParaRPr lang="zh-CN" altLang="en-US" sz="1600" b="1" kern="1200" dirty="0">
            <a:latin typeface="Times New Roman" panose="02020603050405020304" charset="0"/>
            <a:cs typeface="Times New Roman" panose="02020603050405020304" charset="0"/>
          </a:endParaRPr>
        </a:p>
      </dsp:txBody>
      <dsp:txXfrm>
        <a:off x="2484665" y="1590807"/>
        <a:ext cx="1986459" cy="9268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69558-9A0D-4777-9B5C-1F8CC5A904D0}">
      <dsp:nvSpPr>
        <dsp:cNvPr id="0" name=""/>
        <dsp:cNvSpPr/>
      </dsp:nvSpPr>
      <dsp:spPr>
        <a:xfrm rot="5400000">
          <a:off x="642882" y="1260844"/>
          <a:ext cx="1115108" cy="12695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3DBAD-9628-4182-98C9-C3F56A96B563}">
      <dsp:nvSpPr>
        <dsp:cNvPr id="0" name=""/>
        <dsp:cNvSpPr/>
      </dsp:nvSpPr>
      <dsp:spPr bwMode="white">
        <a:xfrm>
          <a:off x="347446" y="24724"/>
          <a:ext cx="1877185" cy="131396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/>
            <a:t>提升网货生产质量</a:t>
          </a:r>
          <a:endParaRPr lang="en-US" altLang="zh-CN" sz="1300" kern="1200" dirty="0"/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>
              <a:latin typeface="Times New Roman" panose="02020603050405020304" charset="0"/>
              <a:cs typeface="Times New Roman" panose="02020603050405020304" charset="0"/>
            </a:rPr>
            <a:t>Enhance</a:t>
          </a:r>
          <a:r>
            <a:rPr lang="zh-CN" altLang="en-US" sz="13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300" kern="1200" dirty="0">
              <a:latin typeface="Times New Roman" panose="02020603050405020304" charset="0"/>
              <a:cs typeface="Times New Roman" panose="02020603050405020304" charset="0"/>
            </a:rPr>
            <a:t>the</a:t>
          </a:r>
          <a:r>
            <a:rPr lang="zh-CN" altLang="en-US" sz="13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300" kern="1200" dirty="0">
              <a:latin typeface="Times New Roman" panose="02020603050405020304" charset="0"/>
              <a:cs typeface="Times New Roman" panose="02020603050405020304" charset="0"/>
            </a:rPr>
            <a:t>production</a:t>
          </a:r>
          <a:r>
            <a:rPr lang="zh-CN" altLang="en-US" sz="13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300" kern="1200" dirty="0">
              <a:latin typeface="Times New Roman" panose="02020603050405020304" charset="0"/>
              <a:cs typeface="Times New Roman" panose="02020603050405020304" charset="0"/>
            </a:rPr>
            <a:t>quality of online products</a:t>
          </a:r>
        </a:p>
      </dsp:txBody>
      <dsp:txXfrm>
        <a:off x="411600" y="88878"/>
        <a:ext cx="1748877" cy="1185661"/>
      </dsp:txXfrm>
    </dsp:sp>
    <dsp:sp modelId="{CF563743-F0CD-43FF-8ED9-181590D5AEC7}">
      <dsp:nvSpPr>
        <dsp:cNvPr id="0" name=""/>
        <dsp:cNvSpPr/>
      </dsp:nvSpPr>
      <dsp:spPr bwMode="white">
        <a:xfrm>
          <a:off x="2224631" y="150041"/>
          <a:ext cx="1365285" cy="1062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000" kern="1200" dirty="0"/>
            <a:t>品牌、标准、溯源</a:t>
          </a:r>
        </a:p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Brand,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standard,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traceability</a:t>
          </a:r>
          <a:endParaRPr lang="zh-CN" altLang="en-US" sz="1000" kern="1200" dirty="0">
            <a:latin typeface="Times New Roman" panose="02020603050405020304" charset="0"/>
            <a:cs typeface="Times New Roman" panose="02020603050405020304" charset="0"/>
          </a:endParaRPr>
        </a:p>
      </dsp:txBody>
      <dsp:txXfrm>
        <a:off x="2224631" y="150041"/>
        <a:ext cx="1365285" cy="1062007"/>
      </dsp:txXfrm>
    </dsp:sp>
    <dsp:sp modelId="{A3E57910-EB90-4850-9A4E-8662A513D003}">
      <dsp:nvSpPr>
        <dsp:cNvPr id="0" name=""/>
        <dsp:cNvSpPr/>
      </dsp:nvSpPr>
      <dsp:spPr>
        <a:xfrm rot="5400000">
          <a:off x="2199268" y="2736865"/>
          <a:ext cx="1115108" cy="12695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F4FC6F-67B2-4C23-BD82-FF5779C49F32}">
      <dsp:nvSpPr>
        <dsp:cNvPr id="0" name=""/>
        <dsp:cNvSpPr/>
      </dsp:nvSpPr>
      <dsp:spPr bwMode="white">
        <a:xfrm>
          <a:off x="1903832" y="1500745"/>
          <a:ext cx="1877185" cy="131396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/>
            <a:t>提高电商销售水平</a:t>
          </a:r>
          <a:endParaRPr lang="en-US" altLang="zh-CN" sz="1300" kern="1200" dirty="0"/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>
              <a:latin typeface="Times New Roman" panose="02020603050405020304" charset="0"/>
              <a:cs typeface="Times New Roman" panose="02020603050405020304" charset="0"/>
            </a:rPr>
            <a:t>Improve</a:t>
          </a:r>
          <a:r>
            <a:rPr lang="zh-CN" altLang="en-US" sz="13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300" kern="1200" dirty="0">
              <a:latin typeface="Times New Roman" panose="02020603050405020304" charset="0"/>
              <a:cs typeface="Times New Roman" panose="02020603050405020304" charset="0"/>
            </a:rPr>
            <a:t>e-commerce</a:t>
          </a:r>
          <a:r>
            <a:rPr lang="zh-CN" altLang="en-US" sz="13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300" kern="1200" dirty="0">
              <a:latin typeface="Times New Roman" panose="02020603050405020304" charset="0"/>
              <a:cs typeface="Times New Roman" panose="02020603050405020304" charset="0"/>
            </a:rPr>
            <a:t>sales</a:t>
          </a:r>
          <a:endParaRPr lang="zh-CN" altLang="en-US" sz="1300" kern="1200" dirty="0">
            <a:latin typeface="Times New Roman" panose="02020603050405020304" charset="0"/>
            <a:cs typeface="Times New Roman" panose="02020603050405020304" charset="0"/>
          </a:endParaRPr>
        </a:p>
      </dsp:txBody>
      <dsp:txXfrm>
        <a:off x="1967986" y="1564899"/>
        <a:ext cx="1748877" cy="1185661"/>
      </dsp:txXfrm>
    </dsp:sp>
    <dsp:sp modelId="{8F521252-50A6-4EA9-AC51-762FFBA643C9}">
      <dsp:nvSpPr>
        <dsp:cNvPr id="0" name=""/>
        <dsp:cNvSpPr/>
      </dsp:nvSpPr>
      <dsp:spPr bwMode="white">
        <a:xfrm>
          <a:off x="3781018" y="1626062"/>
          <a:ext cx="1365285" cy="1062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000" kern="1200" dirty="0"/>
            <a:t>防疫保供 让利营销</a:t>
          </a:r>
        </a:p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Ensure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the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supply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during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the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pandemic</a:t>
          </a:r>
          <a:endParaRPr lang="zh-CN" altLang="en-US" sz="1000" kern="1200" dirty="0">
            <a:latin typeface="Times New Roman" panose="02020603050405020304" charset="0"/>
            <a:cs typeface="Times New Roman" panose="02020603050405020304" charset="0"/>
          </a:endParaRPr>
        </a:p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Times New Roman" panose="02020603050405020304" charset="0"/>
              <a:cs typeface="Times New Roman" panose="02020603050405020304" charset="0"/>
            </a:rPr>
            <a:t>L</a:t>
          </a:r>
          <a:r>
            <a:rPr sz="1000" kern="1200" dirty="0">
              <a:latin typeface="Times New Roman" panose="02020603050405020304" charset="0"/>
              <a:cs typeface="Times New Roman" panose="02020603050405020304" charset="0"/>
            </a:rPr>
            <a:t>ower prices to increase sales</a:t>
          </a:r>
        </a:p>
      </dsp:txBody>
      <dsp:txXfrm>
        <a:off x="3781018" y="1626062"/>
        <a:ext cx="1365285" cy="1062007"/>
      </dsp:txXfrm>
    </dsp:sp>
    <dsp:sp modelId="{54F8B79A-809C-4F22-B417-84B1257C574F}">
      <dsp:nvSpPr>
        <dsp:cNvPr id="0" name=""/>
        <dsp:cNvSpPr/>
      </dsp:nvSpPr>
      <dsp:spPr bwMode="white">
        <a:xfrm>
          <a:off x="3460218" y="2976766"/>
          <a:ext cx="1877185" cy="131396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/>
            <a:t>提高农产品供应链韧性</a:t>
          </a:r>
          <a:endParaRPr lang="en-US" altLang="zh-CN" sz="1300" kern="1200" dirty="0"/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>
              <a:latin typeface="Times New Roman" panose="02020603050405020304" charset="0"/>
              <a:cs typeface="Times New Roman" panose="02020603050405020304" charset="0"/>
            </a:rPr>
            <a:t>Strengthen</a:t>
          </a:r>
          <a:r>
            <a:rPr lang="zh-CN" altLang="en-US" sz="13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300" kern="1200" dirty="0">
              <a:latin typeface="Times New Roman" panose="02020603050405020304" charset="0"/>
              <a:cs typeface="Times New Roman" panose="02020603050405020304" charset="0"/>
            </a:rPr>
            <a:t>the</a:t>
          </a:r>
          <a:r>
            <a:rPr lang="zh-CN" altLang="en-US" sz="13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300" kern="1200" dirty="0">
              <a:latin typeface="Times New Roman" panose="02020603050405020304" charset="0"/>
              <a:cs typeface="Times New Roman" panose="02020603050405020304" charset="0"/>
            </a:rPr>
            <a:t>resilience</a:t>
          </a:r>
          <a:r>
            <a:rPr lang="zh-CN" altLang="en-US" sz="13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300" kern="1200" dirty="0">
              <a:latin typeface="Times New Roman" panose="02020603050405020304" charset="0"/>
              <a:cs typeface="Times New Roman" panose="02020603050405020304" charset="0"/>
            </a:rPr>
            <a:t>of</a:t>
          </a:r>
          <a:r>
            <a:rPr lang="zh-CN" altLang="en-US" sz="13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300" kern="1200" dirty="0">
              <a:latin typeface="Times New Roman" panose="02020603050405020304" charset="0"/>
              <a:cs typeface="Times New Roman" panose="02020603050405020304" charset="0"/>
            </a:rPr>
            <a:t>agricultural</a:t>
          </a:r>
          <a:r>
            <a:rPr lang="zh-CN" altLang="en-US" sz="13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300" kern="1200" dirty="0">
              <a:latin typeface="Times New Roman" panose="02020603050405020304" charset="0"/>
              <a:cs typeface="Times New Roman" panose="02020603050405020304" charset="0"/>
            </a:rPr>
            <a:t>products</a:t>
          </a:r>
          <a:r>
            <a:rPr lang="zh-CN" altLang="en-US" sz="13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300" kern="1200" dirty="0">
              <a:latin typeface="Times New Roman" panose="02020603050405020304" charset="0"/>
              <a:cs typeface="Times New Roman" panose="02020603050405020304" charset="0"/>
            </a:rPr>
            <a:t>supply</a:t>
          </a:r>
          <a:r>
            <a:rPr lang="zh-CN" altLang="en-US" sz="13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300" kern="1200" dirty="0">
              <a:latin typeface="Times New Roman" panose="02020603050405020304" charset="0"/>
              <a:cs typeface="Times New Roman" panose="02020603050405020304" charset="0"/>
            </a:rPr>
            <a:t>chain</a:t>
          </a:r>
          <a:endParaRPr lang="zh-CN" altLang="en-US" sz="1300" kern="1200" dirty="0">
            <a:latin typeface="Times New Roman" panose="02020603050405020304" charset="0"/>
            <a:cs typeface="Times New Roman" panose="02020603050405020304" charset="0"/>
          </a:endParaRPr>
        </a:p>
      </dsp:txBody>
      <dsp:txXfrm>
        <a:off x="3524372" y="3040920"/>
        <a:ext cx="1748877" cy="1185661"/>
      </dsp:txXfrm>
    </dsp:sp>
    <dsp:sp modelId="{77AE5A4C-F18E-45E4-8C28-51A262A9F8A9}">
      <dsp:nvSpPr>
        <dsp:cNvPr id="0" name=""/>
        <dsp:cNvSpPr/>
      </dsp:nvSpPr>
      <dsp:spPr bwMode="white">
        <a:xfrm>
          <a:off x="5388672" y="3047708"/>
          <a:ext cx="1957642" cy="1062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200" kern="1200" dirty="0"/>
            <a:t>免税店国际供应链</a:t>
          </a:r>
        </a:p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International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supply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chain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–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duty-free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stores</a:t>
          </a:r>
          <a:endParaRPr lang="zh-CN" altLang="en-US" sz="1000" kern="1200" dirty="0">
            <a:latin typeface="Times New Roman" panose="02020603050405020304" charset="0"/>
            <a:cs typeface="Times New Roman" panose="02020603050405020304" charset="0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200" kern="1200" dirty="0"/>
            <a:t>工厂店国内供应链</a:t>
          </a:r>
        </a:p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National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supply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chain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–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factory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outlets</a:t>
          </a:r>
          <a:endParaRPr lang="zh-CN" altLang="en-US" sz="1000" kern="1200" dirty="0">
            <a:latin typeface="Times New Roman" panose="02020603050405020304" charset="0"/>
            <a:cs typeface="Times New Roman" panose="02020603050405020304" charset="0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200" kern="1200" dirty="0"/>
            <a:t>甘味省内供应链</a:t>
          </a:r>
        </a:p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Gansu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products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supply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chain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in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Gansu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Province</a:t>
          </a:r>
          <a:endParaRPr lang="zh-CN" altLang="en-US" sz="1000" kern="1200" dirty="0">
            <a:latin typeface="Times New Roman" panose="02020603050405020304" charset="0"/>
            <a:cs typeface="Times New Roman" panose="02020603050405020304" charset="0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200" kern="1200" dirty="0"/>
            <a:t>陇货市内供应链</a:t>
          </a:r>
        </a:p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Longnan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products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supply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chain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in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Longnan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City</a:t>
          </a:r>
          <a:endParaRPr lang="zh-CN" altLang="en-US" sz="1000" kern="1200" dirty="0">
            <a:latin typeface="Times New Roman" panose="02020603050405020304" charset="0"/>
            <a:cs typeface="Times New Roman" panose="02020603050405020304" charset="0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200" kern="1200" dirty="0"/>
            <a:t>刚需县域供应链</a:t>
          </a:r>
          <a:endParaRPr lang="zh-CN" altLang="en-US" sz="800" kern="1200" dirty="0"/>
        </a:p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Supply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chain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in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counties</a:t>
          </a:r>
          <a:endParaRPr lang="zh-CN" altLang="en-US" sz="1000" kern="1200" dirty="0">
            <a:latin typeface="Times New Roman" panose="02020603050405020304" charset="0"/>
            <a:cs typeface="Times New Roman" panose="02020603050405020304" charset="0"/>
          </a:endParaRPr>
        </a:p>
        <a:p>
          <a:pPr marL="57150" lvl="1" indent="-57150" algn="l" defTabSz="355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800" kern="1200" dirty="0"/>
        </a:p>
      </dsp:txBody>
      <dsp:txXfrm>
        <a:off x="5388672" y="3047708"/>
        <a:ext cx="1957642" cy="10620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D49E38-B053-4501-BD89-EB8E5A6A61CD}">
      <dsp:nvSpPr>
        <dsp:cNvPr id="0" name=""/>
        <dsp:cNvSpPr/>
      </dsp:nvSpPr>
      <dsp:spPr bwMode="white">
        <a:xfrm>
          <a:off x="606157" y="896584"/>
          <a:ext cx="1135214" cy="75718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/>
            <a:t>农产品销售</a:t>
          </a:r>
          <a:endParaRPr lang="en-US" altLang="zh-CN" sz="1200" kern="1200" dirty="0"/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>
              <a:latin typeface="Times New Roman" panose="02020603050405020304" charset="0"/>
              <a:cs typeface="Times New Roman" panose="02020603050405020304" charset="0"/>
            </a:rPr>
            <a:t>Agricultural</a:t>
          </a:r>
          <a:r>
            <a:rPr lang="zh-CN" altLang="en-US" sz="12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200" kern="1200" dirty="0">
              <a:latin typeface="Times New Roman" panose="02020603050405020304" charset="0"/>
              <a:cs typeface="Times New Roman" panose="02020603050405020304" charset="0"/>
            </a:rPr>
            <a:t>products</a:t>
          </a:r>
          <a:r>
            <a:rPr lang="zh-CN" altLang="en-US" sz="12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200" kern="1200" dirty="0">
              <a:latin typeface="Times New Roman" panose="02020603050405020304" charset="0"/>
              <a:cs typeface="Times New Roman" panose="02020603050405020304" charset="0"/>
            </a:rPr>
            <a:t>sales</a:t>
          </a:r>
          <a:endParaRPr lang="zh-CN" altLang="en-US" sz="1200" kern="1200" dirty="0">
            <a:latin typeface="Times New Roman" panose="02020603050405020304" charset="0"/>
            <a:cs typeface="Times New Roman" panose="02020603050405020304" charset="0"/>
          </a:endParaRPr>
        </a:p>
      </dsp:txBody>
      <dsp:txXfrm>
        <a:off x="787791" y="896584"/>
        <a:ext cx="953579" cy="757187"/>
      </dsp:txXfrm>
    </dsp:sp>
    <dsp:sp modelId="{01119332-89A2-4784-81C1-FF89BAFEA3B2}">
      <dsp:nvSpPr>
        <dsp:cNvPr id="0" name=""/>
        <dsp:cNvSpPr/>
      </dsp:nvSpPr>
      <dsp:spPr bwMode="white">
        <a:xfrm>
          <a:off x="606157" y="1653771"/>
          <a:ext cx="1135214" cy="75718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/>
            <a:t>产销对接</a:t>
          </a:r>
          <a:endParaRPr lang="en-US" altLang="zh-CN" sz="1200" kern="1200" dirty="0"/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Ensure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linkage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between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production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and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sales</a:t>
          </a:r>
          <a:endParaRPr lang="zh-CN" altLang="en-US" sz="1000" kern="1200" dirty="0">
            <a:latin typeface="Times New Roman" panose="02020603050405020304" charset="0"/>
            <a:cs typeface="Times New Roman" panose="02020603050405020304" charset="0"/>
          </a:endParaRPr>
        </a:p>
      </dsp:txBody>
      <dsp:txXfrm>
        <a:off x="787791" y="1653771"/>
        <a:ext cx="953579" cy="757187"/>
      </dsp:txXfrm>
    </dsp:sp>
    <dsp:sp modelId="{92447B8B-B043-4F04-A3B7-D0DE831D4431}">
      <dsp:nvSpPr>
        <dsp:cNvPr id="0" name=""/>
        <dsp:cNvSpPr/>
      </dsp:nvSpPr>
      <dsp:spPr bwMode="white">
        <a:xfrm>
          <a:off x="709" y="593860"/>
          <a:ext cx="756809" cy="7568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/>
            <a:t>上行</a:t>
          </a:r>
          <a:endParaRPr lang="en-US" altLang="zh-CN" sz="1200" kern="1200" dirty="0"/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  <a:sym typeface="+mn-ea"/>
            </a:rPr>
            <a:t>Higher-tier</a:t>
          </a:r>
          <a:endParaRPr lang="zh-CN" altLang="en-US" sz="1000" kern="1200" dirty="0">
            <a:latin typeface="Times New Roman" panose="02020603050405020304" charset="0"/>
            <a:cs typeface="Times New Roman" panose="02020603050405020304" charset="0"/>
          </a:endParaRPr>
        </a:p>
      </dsp:txBody>
      <dsp:txXfrm>
        <a:off x="111541" y="704692"/>
        <a:ext cx="535145" cy="535145"/>
      </dsp:txXfrm>
    </dsp:sp>
    <dsp:sp modelId="{B4EA86C9-9645-41DF-AB1C-E026D8E8F43F}">
      <dsp:nvSpPr>
        <dsp:cNvPr id="0" name=""/>
        <dsp:cNvSpPr/>
      </dsp:nvSpPr>
      <dsp:spPr bwMode="white">
        <a:xfrm>
          <a:off x="2498181" y="896584"/>
          <a:ext cx="1135214" cy="75718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稳价保供</a:t>
          </a:r>
          <a:endParaRPr lang="en-US" altLang="zh-CN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Stabilize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the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price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and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ensure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</a:rPr>
            <a:t>supplies</a:t>
          </a:r>
          <a:r>
            <a:rPr lang="zh-CN" altLang="en-US" sz="10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</a:p>
      </dsp:txBody>
      <dsp:txXfrm>
        <a:off x="2679815" y="896584"/>
        <a:ext cx="953579" cy="757187"/>
      </dsp:txXfrm>
    </dsp:sp>
    <dsp:sp modelId="{9C36922A-5FA7-4B49-8BAB-B4B99DE5740F}">
      <dsp:nvSpPr>
        <dsp:cNvPr id="0" name=""/>
        <dsp:cNvSpPr/>
      </dsp:nvSpPr>
      <dsp:spPr bwMode="white">
        <a:xfrm>
          <a:off x="2498181" y="1653771"/>
          <a:ext cx="1135214" cy="75718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同城配送</a:t>
          </a:r>
          <a:endParaRPr lang="en-US" altLang="zh-CN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>
              <a:latin typeface="Times New Roman" panose="02020603050405020304" charset="0"/>
              <a:cs typeface="Times New Roman" panose="02020603050405020304" charset="0"/>
            </a:rPr>
            <a:t>City-wide</a:t>
          </a:r>
          <a:r>
            <a:rPr lang="zh-CN" altLang="en-US" sz="12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200" kern="1200" dirty="0">
              <a:latin typeface="Times New Roman" panose="02020603050405020304" charset="0"/>
              <a:cs typeface="Times New Roman" panose="02020603050405020304" charset="0"/>
            </a:rPr>
            <a:t>delivery</a:t>
          </a:r>
          <a:endParaRPr lang="zh-CN" altLang="en-US" sz="1200" kern="1200" dirty="0">
            <a:latin typeface="Times New Roman" panose="02020603050405020304" charset="0"/>
            <a:cs typeface="Times New Roman" panose="02020603050405020304" charset="0"/>
          </a:endParaRPr>
        </a:p>
      </dsp:txBody>
      <dsp:txXfrm>
        <a:off x="2679815" y="1653771"/>
        <a:ext cx="953579" cy="757187"/>
      </dsp:txXfrm>
    </dsp:sp>
    <dsp:sp modelId="{789C2E5F-53BE-4B9F-8B8F-155498EB6E4B}">
      <dsp:nvSpPr>
        <dsp:cNvPr id="0" name=""/>
        <dsp:cNvSpPr/>
      </dsp:nvSpPr>
      <dsp:spPr bwMode="white">
        <a:xfrm>
          <a:off x="1892733" y="593860"/>
          <a:ext cx="756809" cy="7568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/>
            <a:t>下行</a:t>
          </a:r>
          <a:endParaRPr lang="en-US" altLang="zh-CN" sz="1200" kern="1200" dirty="0"/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000" kern="1200" dirty="0">
              <a:latin typeface="Times New Roman" panose="02020603050405020304" charset="0"/>
              <a:cs typeface="Times New Roman" panose="02020603050405020304" charset="0"/>
              <a:sym typeface="+mn-ea"/>
            </a:rPr>
            <a:t>Lower-tier</a:t>
          </a:r>
          <a:endParaRPr lang="zh-CN" altLang="en-US" sz="1000" kern="1200" dirty="0">
            <a:latin typeface="Times New Roman" panose="02020603050405020304" charset="0"/>
            <a:cs typeface="Times New Roman" panose="02020603050405020304" charset="0"/>
          </a:endParaRPr>
        </a:p>
      </dsp:txBody>
      <dsp:txXfrm>
        <a:off x="2003565" y="704692"/>
        <a:ext cx="535145" cy="53514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BFA90-D338-4867-B192-9BF5C62A40B7}">
      <dsp:nvSpPr>
        <dsp:cNvPr id="0" name=""/>
        <dsp:cNvSpPr/>
      </dsp:nvSpPr>
      <dsp:spPr>
        <a:xfrm rot="5400000">
          <a:off x="624728" y="878636"/>
          <a:ext cx="1516123" cy="252279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F24978-831E-41A8-A919-9DF3159D95B3}">
      <dsp:nvSpPr>
        <dsp:cNvPr id="0" name=""/>
        <dsp:cNvSpPr/>
      </dsp:nvSpPr>
      <dsp:spPr bwMode="white">
        <a:xfrm>
          <a:off x="371650" y="1632408"/>
          <a:ext cx="2277593" cy="199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/>
            <a:t>构建电商生态体系</a:t>
          </a:r>
          <a:endParaRPr lang="en-US" altLang="zh-CN" sz="2800" kern="1200" dirty="0"/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Times New Roman" panose="02020603050405020304" charset="0"/>
              <a:cs typeface="Times New Roman" panose="02020603050405020304" charset="0"/>
            </a:rPr>
            <a:t>Build</a:t>
          </a:r>
          <a:r>
            <a:rPr lang="zh-CN" altLang="en-US" sz="14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400" b="1" kern="1200" dirty="0">
              <a:latin typeface="Times New Roman" panose="02020603050405020304" charset="0"/>
              <a:cs typeface="Times New Roman" panose="02020603050405020304" charset="0"/>
            </a:rPr>
            <a:t>e-commerce</a:t>
          </a:r>
          <a:r>
            <a:rPr lang="zh-CN" altLang="en-US" sz="14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400" b="1" kern="1200" dirty="0">
              <a:latin typeface="Times New Roman" panose="02020603050405020304" charset="0"/>
              <a:cs typeface="Times New Roman" panose="02020603050405020304" charset="0"/>
            </a:rPr>
            <a:t>ecosystem</a:t>
          </a:r>
        </a:p>
      </dsp:txBody>
      <dsp:txXfrm>
        <a:off x="371650" y="1632408"/>
        <a:ext cx="2277593" cy="1996444"/>
      </dsp:txXfrm>
    </dsp:sp>
    <dsp:sp modelId="{61A5B80A-01D5-4349-A5BB-33A20E744C6C}">
      <dsp:nvSpPr>
        <dsp:cNvPr id="0" name=""/>
        <dsp:cNvSpPr/>
      </dsp:nvSpPr>
      <dsp:spPr>
        <a:xfrm>
          <a:off x="2219508" y="692905"/>
          <a:ext cx="429734" cy="429734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04A231-4617-491C-9766-3FC53C39479E}">
      <dsp:nvSpPr>
        <dsp:cNvPr id="0" name=""/>
        <dsp:cNvSpPr/>
      </dsp:nvSpPr>
      <dsp:spPr>
        <a:xfrm rot="5400000">
          <a:off x="3412948" y="188688"/>
          <a:ext cx="1516123" cy="252279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1EB00-2A90-4CCF-B82C-4A7025E8535A}">
      <dsp:nvSpPr>
        <dsp:cNvPr id="0" name=""/>
        <dsp:cNvSpPr/>
      </dsp:nvSpPr>
      <dsp:spPr bwMode="white">
        <a:xfrm>
          <a:off x="3159869" y="942461"/>
          <a:ext cx="2277593" cy="199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/>
            <a:t>提高创新融合能力</a:t>
          </a:r>
          <a:endParaRPr lang="en-US" altLang="zh-CN" sz="2800" kern="1200" dirty="0"/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Times New Roman" panose="02020603050405020304" charset="0"/>
              <a:cs typeface="Times New Roman" panose="02020603050405020304" charset="0"/>
            </a:rPr>
            <a:t>Enhance</a:t>
          </a:r>
          <a:r>
            <a:rPr lang="zh-CN" altLang="en-US" sz="14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400" b="1" kern="1200" dirty="0">
              <a:latin typeface="Times New Roman" panose="02020603050405020304" charset="0"/>
              <a:cs typeface="Times New Roman" panose="02020603050405020304" charset="0"/>
            </a:rPr>
            <a:t>capabilities</a:t>
          </a:r>
          <a:r>
            <a:rPr lang="zh-CN" altLang="en-US" sz="14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400" b="1" kern="1200" dirty="0">
              <a:latin typeface="Times New Roman" panose="02020603050405020304" charset="0"/>
              <a:cs typeface="Times New Roman" panose="02020603050405020304" charset="0"/>
            </a:rPr>
            <a:t>in</a:t>
          </a:r>
          <a:r>
            <a:rPr lang="zh-CN" altLang="en-US" sz="14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400" b="1" kern="1200" dirty="0">
              <a:latin typeface="Times New Roman" panose="02020603050405020304" charset="0"/>
              <a:cs typeface="Times New Roman" panose="02020603050405020304" charset="0"/>
            </a:rPr>
            <a:t>innovation</a:t>
          </a:r>
          <a:r>
            <a:rPr lang="zh-CN" altLang="en-US" sz="14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400" b="1" kern="1200" dirty="0">
              <a:latin typeface="Times New Roman" panose="02020603050405020304" charset="0"/>
              <a:cs typeface="Times New Roman" panose="02020603050405020304" charset="0"/>
            </a:rPr>
            <a:t>and</a:t>
          </a:r>
          <a:r>
            <a:rPr lang="zh-CN" altLang="en-US" sz="14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400" b="1" kern="1200" dirty="0">
              <a:latin typeface="Times New Roman" panose="02020603050405020304" charset="0"/>
              <a:cs typeface="Times New Roman" panose="02020603050405020304" charset="0"/>
            </a:rPr>
            <a:t>integration</a:t>
          </a:r>
        </a:p>
      </dsp:txBody>
      <dsp:txXfrm>
        <a:off x="3159869" y="942461"/>
        <a:ext cx="2277593" cy="1996444"/>
      </dsp:txXfrm>
    </dsp:sp>
    <dsp:sp modelId="{619850C3-35E4-43A9-841E-37DE8E695D93}">
      <dsp:nvSpPr>
        <dsp:cNvPr id="0" name=""/>
        <dsp:cNvSpPr/>
      </dsp:nvSpPr>
      <dsp:spPr>
        <a:xfrm>
          <a:off x="5007728" y="2957"/>
          <a:ext cx="429734" cy="429734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A881D-D55E-4ECD-AEB2-4F5DF5258573}">
      <dsp:nvSpPr>
        <dsp:cNvPr id="0" name=""/>
        <dsp:cNvSpPr/>
      </dsp:nvSpPr>
      <dsp:spPr>
        <a:xfrm rot="5400000">
          <a:off x="6201167" y="-501258"/>
          <a:ext cx="1516123" cy="252279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EE6131-7DC5-43B3-95B0-5EA645B87141}">
      <dsp:nvSpPr>
        <dsp:cNvPr id="0" name=""/>
        <dsp:cNvSpPr/>
      </dsp:nvSpPr>
      <dsp:spPr bwMode="white">
        <a:xfrm>
          <a:off x="5948088" y="252513"/>
          <a:ext cx="2277593" cy="1996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/>
            <a:t>推进数字电商建设</a:t>
          </a:r>
          <a:endParaRPr lang="en-US" altLang="zh-CN" sz="2800" kern="1200" dirty="0"/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Times New Roman" panose="02020603050405020304" charset="0"/>
              <a:cs typeface="Times New Roman" panose="02020603050405020304" charset="0"/>
            </a:rPr>
            <a:t>Promote</a:t>
          </a:r>
          <a:r>
            <a:rPr lang="zh-CN" altLang="en-US" sz="14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400" b="1" kern="1200" dirty="0">
              <a:latin typeface="Times New Roman" panose="02020603050405020304" charset="0"/>
              <a:cs typeface="Times New Roman" panose="02020603050405020304" charset="0"/>
            </a:rPr>
            <a:t>digitalized</a:t>
          </a:r>
          <a:r>
            <a:rPr lang="zh-CN" altLang="en-US" sz="1400" b="1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400" b="1" kern="1200" dirty="0">
              <a:latin typeface="Times New Roman" panose="02020603050405020304" charset="0"/>
              <a:cs typeface="Times New Roman" panose="02020603050405020304" charset="0"/>
            </a:rPr>
            <a:t>e-commerce</a:t>
          </a:r>
        </a:p>
      </dsp:txBody>
      <dsp:txXfrm>
        <a:off x="5948088" y="252513"/>
        <a:ext cx="2277593" cy="199644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185261-1B6C-4EE2-A38C-9FF3193D4596}">
      <dsp:nvSpPr>
        <dsp:cNvPr id="0" name=""/>
        <dsp:cNvSpPr/>
      </dsp:nvSpPr>
      <dsp:spPr>
        <a:xfrm>
          <a:off x="2845004" y="2189480"/>
          <a:ext cx="544728" cy="1556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2364" y="0"/>
              </a:lnTo>
              <a:lnTo>
                <a:pt x="272364" y="1556959"/>
              </a:lnTo>
              <a:lnTo>
                <a:pt x="544728" y="15569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076131" y="2926722"/>
        <a:ext cx="82475" cy="82475"/>
      </dsp:txXfrm>
    </dsp:sp>
    <dsp:sp modelId="{CED1A3A3-B184-469E-86AE-670623BA4E5D}">
      <dsp:nvSpPr>
        <dsp:cNvPr id="0" name=""/>
        <dsp:cNvSpPr/>
      </dsp:nvSpPr>
      <dsp:spPr>
        <a:xfrm>
          <a:off x="2845004" y="2189480"/>
          <a:ext cx="544728" cy="5189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2364" y="0"/>
              </a:lnTo>
              <a:lnTo>
                <a:pt x="272364" y="518986"/>
              </a:lnTo>
              <a:lnTo>
                <a:pt x="544728" y="5189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098559" y="2430163"/>
        <a:ext cx="37618" cy="37618"/>
      </dsp:txXfrm>
    </dsp:sp>
    <dsp:sp modelId="{2F66960D-CF7A-443C-8CB9-E7DD0B261214}">
      <dsp:nvSpPr>
        <dsp:cNvPr id="0" name=""/>
        <dsp:cNvSpPr/>
      </dsp:nvSpPr>
      <dsp:spPr>
        <a:xfrm>
          <a:off x="2845004" y="1670493"/>
          <a:ext cx="544728" cy="518986"/>
        </a:xfrm>
        <a:custGeom>
          <a:avLst/>
          <a:gdLst/>
          <a:ahLst/>
          <a:cxnLst/>
          <a:rect l="0" t="0" r="0" b="0"/>
          <a:pathLst>
            <a:path>
              <a:moveTo>
                <a:pt x="0" y="518986"/>
              </a:moveTo>
              <a:lnTo>
                <a:pt x="272364" y="518986"/>
              </a:lnTo>
              <a:lnTo>
                <a:pt x="272364" y="0"/>
              </a:lnTo>
              <a:lnTo>
                <a:pt x="54472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098559" y="1911177"/>
        <a:ext cx="37618" cy="37618"/>
      </dsp:txXfrm>
    </dsp:sp>
    <dsp:sp modelId="{64B430B3-FF1B-406C-9FF2-27BA23788747}">
      <dsp:nvSpPr>
        <dsp:cNvPr id="0" name=""/>
        <dsp:cNvSpPr/>
      </dsp:nvSpPr>
      <dsp:spPr>
        <a:xfrm>
          <a:off x="2845004" y="632520"/>
          <a:ext cx="544728" cy="1556959"/>
        </a:xfrm>
        <a:custGeom>
          <a:avLst/>
          <a:gdLst/>
          <a:ahLst/>
          <a:cxnLst/>
          <a:rect l="0" t="0" r="0" b="0"/>
          <a:pathLst>
            <a:path>
              <a:moveTo>
                <a:pt x="0" y="1556959"/>
              </a:moveTo>
              <a:lnTo>
                <a:pt x="272364" y="1556959"/>
              </a:lnTo>
              <a:lnTo>
                <a:pt x="272364" y="0"/>
              </a:lnTo>
              <a:lnTo>
                <a:pt x="54472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076131" y="1369762"/>
        <a:ext cx="82475" cy="82475"/>
      </dsp:txXfrm>
    </dsp:sp>
    <dsp:sp modelId="{9B9BF0AB-5901-4E79-B4D7-EC064A6E4281}">
      <dsp:nvSpPr>
        <dsp:cNvPr id="0" name=""/>
        <dsp:cNvSpPr/>
      </dsp:nvSpPr>
      <dsp:spPr>
        <a:xfrm rot="16200000">
          <a:off x="244609" y="1774290"/>
          <a:ext cx="4370411" cy="8303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marL="0" lvl="0" indent="0" algn="ctr" defTabSz="2178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900" kern="1200"/>
        </a:p>
      </dsp:txBody>
      <dsp:txXfrm>
        <a:off x="244609" y="1774290"/>
        <a:ext cx="4370411" cy="830378"/>
      </dsp:txXfrm>
    </dsp:sp>
    <dsp:sp modelId="{CDA235D6-AC41-4ED3-AF28-D9CD9EDCBAED}">
      <dsp:nvSpPr>
        <dsp:cNvPr id="0" name=""/>
        <dsp:cNvSpPr/>
      </dsp:nvSpPr>
      <dsp:spPr>
        <a:xfrm>
          <a:off x="3389732" y="217331"/>
          <a:ext cx="2723640" cy="8303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推开了一扇更新观念的窗</a:t>
          </a:r>
          <a:endParaRPr lang="en-US" altLang="zh-CN" sz="1800" kern="1200" dirty="0"/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Provides</a:t>
          </a:r>
          <a:r>
            <a:rPr lang="zh-CN" altLang="en-US" sz="16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an</a:t>
          </a:r>
          <a:r>
            <a:rPr lang="zh-CN" altLang="en-US" sz="16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opportunity</a:t>
          </a:r>
          <a:r>
            <a:rPr lang="zh-CN" altLang="en-US" sz="16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sz="1600" kern="1200" dirty="0">
              <a:latin typeface="Times New Roman" panose="02020603050405020304" charset="0"/>
              <a:cs typeface="Times New Roman" panose="02020603050405020304" charset="0"/>
            </a:rPr>
            <a:t>to embrace</a:t>
          </a:r>
          <a:r>
            <a:rPr lang="zh-CN" altLang="en-US" sz="16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new</a:t>
          </a:r>
          <a:r>
            <a:rPr lang="zh-CN" altLang="en-US" sz="16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ideas</a:t>
          </a:r>
          <a:endParaRPr lang="zh-CN" altLang="en-US" sz="1600" kern="1200" dirty="0">
            <a:latin typeface="Times New Roman" panose="02020603050405020304" charset="0"/>
            <a:cs typeface="Times New Roman" panose="02020603050405020304" charset="0"/>
          </a:endParaRPr>
        </a:p>
      </dsp:txBody>
      <dsp:txXfrm>
        <a:off x="3389732" y="217331"/>
        <a:ext cx="2723640" cy="830378"/>
      </dsp:txXfrm>
    </dsp:sp>
    <dsp:sp modelId="{3540059A-19CD-4FBD-A598-B7A4BB9DA52D}">
      <dsp:nvSpPr>
        <dsp:cNvPr id="0" name=""/>
        <dsp:cNvSpPr/>
      </dsp:nvSpPr>
      <dsp:spPr>
        <a:xfrm>
          <a:off x="3389732" y="1255304"/>
          <a:ext cx="2723640" cy="8303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创出了一条群众增收的路</a:t>
          </a:r>
          <a:endParaRPr lang="en-US" altLang="zh-CN" sz="1800" kern="1200" dirty="0"/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Creates</a:t>
          </a:r>
          <a:r>
            <a:rPr lang="zh-CN" altLang="en-US" sz="16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a</a:t>
          </a:r>
          <a:r>
            <a:rPr lang="zh-CN" altLang="en-US" sz="16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new way to increase</a:t>
          </a:r>
          <a:r>
            <a:rPr lang="zh-CN" altLang="en-US" sz="16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income</a:t>
          </a:r>
          <a:endParaRPr lang="zh-CN" altLang="en-US" sz="1600" kern="1200" dirty="0">
            <a:latin typeface="Times New Roman" panose="02020603050405020304" charset="0"/>
            <a:cs typeface="Times New Roman" panose="02020603050405020304" charset="0"/>
          </a:endParaRPr>
        </a:p>
      </dsp:txBody>
      <dsp:txXfrm>
        <a:off x="3389732" y="1255304"/>
        <a:ext cx="2723640" cy="830378"/>
      </dsp:txXfrm>
    </dsp:sp>
    <dsp:sp modelId="{E8D2105A-5421-473B-835F-F6E08D9D2D9B}">
      <dsp:nvSpPr>
        <dsp:cNvPr id="0" name=""/>
        <dsp:cNvSpPr/>
      </dsp:nvSpPr>
      <dsp:spPr>
        <a:xfrm>
          <a:off x="3389732" y="2293277"/>
          <a:ext cx="2723640" cy="8303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架起了一座连通市场的桥</a:t>
          </a:r>
          <a:endParaRPr lang="en-US" altLang="zh-CN" sz="1800" kern="1200" dirty="0"/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Builds</a:t>
          </a:r>
          <a:r>
            <a:rPr lang="zh-CN" altLang="en-US" sz="16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a</a:t>
          </a:r>
          <a:r>
            <a:rPr lang="zh-CN" altLang="en-US" sz="16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bridge</a:t>
          </a:r>
          <a:r>
            <a:rPr lang="zh-CN" altLang="en-US" sz="16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to</a:t>
          </a:r>
          <a:r>
            <a:rPr lang="zh-CN" altLang="en-US" sz="16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the</a:t>
          </a:r>
          <a:r>
            <a:rPr lang="zh-CN" altLang="en-US" sz="16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market</a:t>
          </a:r>
          <a:endParaRPr sz="6500" kern="1200"/>
        </a:p>
      </dsp:txBody>
      <dsp:txXfrm>
        <a:off x="3389732" y="2293277"/>
        <a:ext cx="2723640" cy="830378"/>
      </dsp:txXfrm>
    </dsp:sp>
    <dsp:sp modelId="{49B4D2C4-8418-4BC7-B2D7-57F4851F0E6E}">
      <dsp:nvSpPr>
        <dsp:cNvPr id="0" name=""/>
        <dsp:cNvSpPr/>
      </dsp:nvSpPr>
      <dsp:spPr>
        <a:xfrm>
          <a:off x="3389732" y="3331250"/>
          <a:ext cx="2723640" cy="8303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800" kern="1200" dirty="0"/>
            <a:t>铸就了一本经验汇集的书</a:t>
          </a:r>
          <a:endParaRPr lang="en-US" altLang="zh-CN" sz="1800" kern="1200" dirty="0"/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Provides</a:t>
          </a:r>
          <a:r>
            <a:rPr lang="zh-CN" altLang="en-US" sz="16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experience</a:t>
          </a:r>
          <a:r>
            <a:rPr lang="zh-CN" altLang="en-US" sz="16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and</a:t>
          </a:r>
          <a:r>
            <a:rPr lang="zh-CN" altLang="en-US" sz="16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lessons</a:t>
          </a:r>
          <a:r>
            <a:rPr lang="zh-CN" altLang="en-US" sz="1600" kern="1200" dirty="0"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1600" kern="1200" dirty="0">
              <a:latin typeface="Times New Roman" panose="02020603050405020304" charset="0"/>
              <a:cs typeface="Times New Roman" panose="02020603050405020304" charset="0"/>
            </a:rPr>
            <a:t>learned</a:t>
          </a:r>
          <a:endParaRPr lang="zh-CN" sz="1600" kern="1200" dirty="0">
            <a:latin typeface="Times New Roman" panose="02020603050405020304" charset="0"/>
            <a:cs typeface="Times New Roman" panose="02020603050405020304" charset="0"/>
          </a:endParaRPr>
        </a:p>
      </dsp:txBody>
      <dsp:txXfrm>
        <a:off x="3389732" y="3331250"/>
        <a:ext cx="2723640" cy="830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#5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#5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#5">
  <dgm:title val=""/>
  <dgm:desc val=""/>
  <dgm:catLst>
    <dgm:cat type="relationship" pri="19500"/>
    <dgm:cat type="cycle" pri="15000"/>
  </dgm:catLst>
  <dgm:samp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Sty" val="noArr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stAng" val="90"/>
                              <dgm:param type="ctrShpMap" val="fNode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stAng" val="45"/>
                              <dgm:param type="spanAng" val="90"/>
                              <dgm:param type="ctrShpMap" val="fNode"/>
                            </dgm:alg>
                          </dgm:if>
                          <dgm:else name="Name68">
                            <dgm:alg type="cycle">
                              <dgm:param type="stAng" val="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73">
                            <dgm:alg type="cycle">
                              <dgm:param type="stAng" val="27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78">
                            <dgm:alg type="cycle">
                              <dgm:param type="stAng" val="27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83">
                            <dgm:alg type="cycle">
                              <dgm:param type="stAng" val="29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88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93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98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stAng" val="270"/>
                              <dgm:param type="ctrShpMap" val="fNode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stAng" val="315"/>
                              <dgm:param type="spanAng" val="-90"/>
                              <dgm:param type="ctrShpMap" val="fNode"/>
                            </dgm:alg>
                          </dgm:if>
                          <dgm:else name="Name106">
                            <dgm:alg type="cycle">
                              <dgm:param type="stAng" val="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11">
                            <dgm:alg type="cycle">
                              <dgm:param type="stAng" val="9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16">
                            <dgm:alg type="cycle">
                              <dgm:param type="stAng" val="9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21">
                            <dgm:alg type="cycle">
                              <dgm:param type="stAng" val="6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26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31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36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srcNode" val="textCenter"/>
                    <dgm:param type="dstNode" val="childCenter1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stAng" val="135"/>
                              <dgm:param type="spanAng" val="90"/>
                              <dgm:param type="ctrShpMap" val="fNode"/>
                            </dgm:alg>
                          </dgm:if>
                          <dgm:else name="Name155">
                            <dgm:alg type="cycle">
                              <dgm:param type="stAng" val="9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stAng" val="12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stAng" val="75"/>
                              <dgm:param type="spanAng" val="9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stAng" val="3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stAng" val="90"/>
                              <dgm:param type="ctrShpMap" val="fNode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stAng" val="45"/>
                              <dgm:param type="spanAng" val="90"/>
                              <dgm:param type="ctrShpMap" val="fNode"/>
                            </dgm:alg>
                          </dgm:if>
                          <dgm:else name="Name165">
                            <dgm:alg type="cycle">
                              <dgm:param type="stAng" val="2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stAng" val="72"/>
                              <dgm:param type="ctrShpMap" val="fNode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stAng" val="27"/>
                              <dgm:param type="spanAng" val="90"/>
                              <dgm:param type="ctrShpMap" val="fNode"/>
                            </dgm:alg>
                          </dgm:if>
                          <dgm:else name="Name170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stAng" val="60"/>
                              <dgm:param type="ctrShpMap" val="fNode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stAng" val="15"/>
                              <dgm:param type="spanAng" val="90"/>
                              <dgm:param type="ctrShpMap" val="fNode"/>
                            </dgm:alg>
                          </dgm:if>
                          <dgm:else name="Name175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stAng" val="51"/>
                              <dgm:param type="ctrShpMap" val="fNode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stAng" val="6"/>
                              <dgm:param type="spanAng" val="90"/>
                              <dgm:param type="ctrShpMap" val="fNode"/>
                            </dgm:alg>
                          </dgm:if>
                          <dgm:else name="Name180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stAng" val="225"/>
                              <dgm:param type="spanAng" val="-90"/>
                              <dgm:param type="ctrShpMap" val="fNode"/>
                            </dgm:alg>
                          </dgm:if>
                          <dgm:else name="Name188">
                            <dgm:alg type="cycle">
                              <dgm:param type="stAng" val="27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stAng" val="24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stAng" val="285"/>
                              <dgm:param type="spanAng" val="-9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stAng" val="33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stAng" val="270"/>
                              <dgm:param type="ctrShpMap" val="fNode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stAng" val="315"/>
                              <dgm:param type="spanAng" val="-90"/>
                              <dgm:param type="ctrShpMap" val="fNode"/>
                            </dgm:alg>
                          </dgm:if>
                          <dgm:else name="Name198">
                            <dgm:alg type="cycle">
                              <dgm:param type="stAng" val="33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stAng" val="288"/>
                              <dgm:param type="ctrShpMap" val="fNode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stAng" val="333"/>
                              <dgm:param type="spanAng" val="-90"/>
                              <dgm:param type="ctrShpMap" val="fNode"/>
                            </dgm:alg>
                          </dgm:if>
                          <dgm:else name="Name203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stAng" val="300"/>
                              <dgm:param type="ctrShpMap" val="fNode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stAng" val="345"/>
                              <dgm:param type="spanAng" val="-90"/>
                              <dgm:param type="ctrShpMap" val="fNode"/>
                            </dgm:alg>
                          </dgm:if>
                          <dgm:else name="Name208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stAng" val="308"/>
                              <dgm:param type="ctrShpMap" val="fNode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stAng" val="353"/>
                              <dgm:param type="spanAng" val="-90"/>
                              <dgm:param type="ctrShpMap" val="fNode"/>
                            </dgm:alg>
                          </dgm:if>
                          <dgm:else name="Name213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srcNode" val="textCenter"/>
                    <dgm:param type="dstNode" val="childCenter2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stAng" val="24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stAng" val="195"/>
                              <dgm:param type="spanAng" val="9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stAng" val="15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stAng" val="135"/>
                              <dgm:param type="spanAng" val="90"/>
                              <dgm:param type="ctrShpMap" val="fNode"/>
                            </dgm:alg>
                          </dgm:if>
                          <dgm:else name="Name237">
                            <dgm:alg type="cycle">
                              <dgm:param type="stAng" val="11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stAng" val="144"/>
                              <dgm:param type="ctrShpMap" val="fNode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stAng" val="99"/>
                              <dgm:param type="spanAng" val="90"/>
                              <dgm:param type="ctrShpMap" val="fNode"/>
                            </dgm:alg>
                          </dgm:if>
                          <dgm:else name="Name242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stAng" val="120"/>
                              <dgm:param type="ctrShpMap" val="fNode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stAng" val="75"/>
                              <dgm:param type="spanAng" val="90"/>
                              <dgm:param type="ctrShpMap" val="fNode"/>
                            </dgm:alg>
                          </dgm:if>
                          <dgm:else name="Name247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stAng" val="102"/>
                              <dgm:param type="ctrShpMap" val="fNode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stAng" val="57"/>
                              <dgm:param type="spanAng" val="90"/>
                              <dgm:param type="ctrShpMap" val="fNode"/>
                            </dgm:alg>
                          </dgm:if>
                          <dgm:else name="Name252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stAng" val="12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stAng" val="165"/>
                              <dgm:param type="spanAng" val="-9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stAng" val="21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stAng" val="225"/>
                              <dgm:param type="spanAng" val="-90"/>
                              <dgm:param type="ctrShpMap" val="fNode"/>
                            </dgm:alg>
                          </dgm:if>
                          <dgm:else name="Name265">
                            <dgm:alg type="cycle">
                              <dgm:param type="stAng" val="24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stAng" val="216"/>
                              <dgm:param type="ctrShpMap" val="fNode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stAng" val="261"/>
                              <dgm:param type="spanAng" val="-90"/>
                              <dgm:param type="ctrShpMap" val="fNode"/>
                            </dgm:alg>
                          </dgm:if>
                          <dgm:else name="Name270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stAng" val="240"/>
                              <dgm:param type="ctrShpMap" val="fNode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stAng" val="285"/>
                              <dgm:param type="spanAng" val="-90"/>
                              <dgm:param type="ctrShpMap" val="fNode"/>
                            </dgm:alg>
                          </dgm:if>
                          <dgm:else name="Name275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stAng" val="257"/>
                              <dgm:param type="ctrShpMap" val="fNode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stAng" val="302"/>
                              <dgm:param type="spanAng" val="-90"/>
                              <dgm:param type="ctrShpMap" val="fNode"/>
                            </dgm:alg>
                          </dgm:if>
                          <dgm:else name="Name280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srcNode" val="textCenter"/>
                    <dgm:param type="dstNode" val="childCenter3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stAng" val="270"/>
                              <dgm:param type="ctrShpMap" val="fNode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stAng" val="225"/>
                              <dgm:param type="spanAng" val="90"/>
                              <dgm:param type="ctrShpMap" val="fNode"/>
                            </dgm:alg>
                          </dgm:if>
                          <dgm:else name="Name299">
                            <dgm:alg type="cycle">
                              <dgm:param type="stAng" val="20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stAng" val="216"/>
                              <dgm:param type="ctrShpMap" val="fNode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stAng" val="171"/>
                              <dgm:param type="spanAng" val="90"/>
                              <dgm:param type="ctrShpMap" val="fNode"/>
                            </dgm:alg>
                          </dgm:if>
                          <dgm:else name="Name304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stAng" val="135"/>
                              <dgm:param type="spanAng" val="90"/>
                              <dgm:param type="ctrShpMap" val="fNode"/>
                            </dgm:alg>
                          </dgm:if>
                          <dgm:else name="Name309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stAng" val="154"/>
                              <dgm:param type="ctrShpMap" val="fNode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stAng" val="109"/>
                              <dgm:param type="spanAng" val="90"/>
                              <dgm:param type="ctrShpMap" val="fNode"/>
                            </dgm:alg>
                          </dgm:if>
                          <dgm:else name="Name314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stAng" val="90"/>
                              <dgm:param type="ctrShpMap" val="fNode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stAng" val="135"/>
                              <dgm:param type="spanAng" val="-90"/>
                              <dgm:param type="ctrShpMap" val="fNode"/>
                            </dgm:alg>
                          </dgm:if>
                          <dgm:else name="Name322">
                            <dgm:alg type="cycle">
                              <dgm:param type="stAng" val="15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stAng" val="144"/>
                              <dgm:param type="ctrShpMap" val="fNode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stAng" val="189"/>
                              <dgm:param type="spanAng" val="-90"/>
                              <dgm:param type="ctrShpMap" val="fNode"/>
                            </dgm:alg>
                          </dgm:if>
                          <dgm:else name="Name327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stAng" val="225"/>
                              <dgm:param type="spanAng" val="-90"/>
                              <dgm:param type="ctrShpMap" val="fNode"/>
                            </dgm:alg>
                          </dgm:if>
                          <dgm:else name="Name332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stAng" val="205"/>
                              <dgm:param type="ctrShpMap" val="fNode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stAng" val="250"/>
                              <dgm:param type="spanAng" val="-90"/>
                              <dgm:param type="ctrShpMap" val="fNode"/>
                            </dgm:alg>
                          </dgm:if>
                          <dgm:else name="Name337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srcNode" val="textCenter"/>
                    <dgm:param type="dstNode" val="childCenter4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stAng" val="288"/>
                              <dgm:param type="ctrShpMap" val="fNode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stAng" val="243"/>
                              <dgm:param type="spanAng" val="90"/>
                              <dgm:param type="ctrShpMap" val="fNode"/>
                            </dgm:alg>
                          </dgm:if>
                          <dgm:else name="Name356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stAng" val="240"/>
                              <dgm:param type="ctrShpMap" val="fNode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stAng" val="195"/>
                              <dgm:param type="spanAng" val="90"/>
                              <dgm:param type="ctrShpMap" val="fNode"/>
                            </dgm:alg>
                          </dgm:if>
                          <dgm:else name="Name361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stAng" val="205"/>
                              <dgm:param type="ctrShpMap" val="fNode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stAng" val="160"/>
                              <dgm:param type="spanAng" val="90"/>
                              <dgm:param type="ctrShpMap" val="fNode"/>
                            </dgm:alg>
                          </dgm:if>
                          <dgm:else name="Name366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stAng" val="72"/>
                              <dgm:param type="ctrShpMap" val="fNode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stAng" val="117"/>
                              <dgm:param type="spanAng" val="-90"/>
                              <dgm:param type="ctrShpMap" val="fNode"/>
                            </dgm:alg>
                          </dgm:if>
                          <dgm:else name="Name374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stAng" val="120"/>
                              <dgm:param type="ctrShpMap" val="fNode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stAng" val="165"/>
                              <dgm:param type="spanAng" val="-90"/>
                              <dgm:param type="ctrShpMap" val="fNode"/>
                            </dgm:alg>
                          </dgm:if>
                          <dgm:else name="Name379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stAng" val="154"/>
                              <dgm:param type="ctrShpMap" val="fNode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stAng" val="199"/>
                              <dgm:param type="spanAng" val="-90"/>
                              <dgm:param type="ctrShpMap" val="fNode"/>
                            </dgm:alg>
                          </dgm:if>
                          <dgm:else name="Name384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srcNode" val="textCenter"/>
                    <dgm:param type="dstNode" val="childCenter5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stAng" val="300"/>
                              <dgm:param type="ctrShpMap" val="fNode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stAng" val="255"/>
                              <dgm:param type="spanAng" val="90"/>
                              <dgm:param type="ctrShpMap" val="fNode"/>
                            </dgm:alg>
                          </dgm:if>
                          <dgm:else name="Name403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stAng" val="257"/>
                              <dgm:param type="ctrShpMap" val="fNode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stAng" val="212"/>
                              <dgm:param type="spanAng" val="90"/>
                              <dgm:param type="ctrShpMap" val="fNode"/>
                            </dgm:alg>
                          </dgm:if>
                          <dgm:else name="Name408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stAng" val="60"/>
                              <dgm:param type="ctrShpMap" val="fNode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stAng" val="105"/>
                              <dgm:param type="spanAng" val="-90"/>
                              <dgm:param type="ctrShpMap" val="fNode"/>
                            </dgm:alg>
                          </dgm:if>
                          <dgm:else name="Name416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stAng" val="102"/>
                              <dgm:param type="ctrShpMap" val="fNode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stAng" val="147"/>
                              <dgm:param type="spanAng" val="-90"/>
                              <dgm:param type="ctrShpMap" val="fNode"/>
                            </dgm:alg>
                          </dgm:if>
                          <dgm:else name="Name421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srcNode" val="textCenter"/>
                    <dgm:param type="dstNode" val="childCenter6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stAng" val="308"/>
                              <dgm:param type="ctrShpMap" val="fNode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stAng" val="263"/>
                              <dgm:param type="spanAng" val="90"/>
                              <dgm:param type="ctrShpMap" val="fNode"/>
                            </dgm:alg>
                          </dgm:if>
                          <dgm:else name="Name440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stAng" val="51"/>
                              <dgm:param type="ctrShpMap" val="fNode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stAng" val="96"/>
                              <dgm:param type="spanAng" val="-90"/>
                              <dgm:param type="ctrShpMap" val="fNode"/>
                            </dgm:alg>
                          </dgm:if>
                          <dgm:else name="Name448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srcNode" val="textCenter"/>
                    <dgm:param type="dstNode" val="childCenter7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#5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#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StepDownProcess#1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t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parTxLTRAlign" val="l"/>
                    <dgm:param type="stBulletLvl" val="1"/>
                    <dgm:param type="txAnchorVertCh" val="mid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9#1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nodeVertAlign" val="t"/>
          <dgm:param type="fallback" val="2D"/>
        </dgm:alg>
      </dgm:if>
      <dgm:else name="Name2">
        <dgm:alg type="lin">
          <dgm:param type="linDir" val="from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#1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b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bR"/>
          <dgm:param type="flowDir" val="row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#1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midL"/>
                      </dgm:alg>
                    </dgm:if>
                    <dgm:else name="Name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3B4FE-D1FB-4EB8-86E9-B3A3E176F958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8F5AA-9C31-4ED1-824B-C860FDEFBF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B5EE-AE52-4E9A-8EC8-6024C737824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11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65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F5AA-9C31-4ED1-824B-C860FDEFBFC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534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89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58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27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68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8F5AA-9C31-4ED1-824B-C860FDEFBFC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89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F5AA-9C31-4ED1-824B-C860FDEFBFC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45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9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4C1676-8445-4D51-B6FB-DBF39B7799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2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2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37.jpe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36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38.jpeg"/><Relationship Id="rId9" Type="http://schemas.microsoft.com/office/2007/relationships/diagramDrawing" Target="../diagrams/drawing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7.xml"/><Relationship Id="rId7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chart" Target="../charts/chart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1.xml"/><Relationship Id="rId7" Type="http://schemas.openxmlformats.org/officeDocument/2006/relationships/image" Target="../media/image1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diagramDrawing" Target="../diagrams/drawing1.xm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png"/><Relationship Id="rId12" Type="http://schemas.openxmlformats.org/officeDocument/2006/relationships/diagramColors" Target="../diagrams/colors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9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3.png"/><Relationship Id="rId9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003633" y="2246757"/>
            <a:ext cx="184730" cy="131112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fontAlgn="auto">
              <a:lnSpc>
                <a:spcPct val="90000"/>
              </a:lnSpc>
            </a:pPr>
            <a:br>
              <a:rPr lang="en-GB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ea"/>
              </a:rPr>
            </a:br>
            <a:endParaRPr lang="zh-CN" altLang="en-US" sz="4400" dirty="0"/>
          </a:p>
        </p:txBody>
      </p:sp>
      <p:sp>
        <p:nvSpPr>
          <p:cNvPr id="21" name="等腰三角形 20"/>
          <p:cNvSpPr/>
          <p:nvPr/>
        </p:nvSpPr>
        <p:spPr>
          <a:xfrm>
            <a:off x="-1" y="5835250"/>
            <a:ext cx="981075" cy="1022750"/>
          </a:xfrm>
          <a:prstGeom prst="triangle">
            <a:avLst>
              <a:gd name="adj" fmla="val 1"/>
            </a:avLst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0"/>
            <a:ext cx="12192000" cy="1025236"/>
          </a:xfrm>
          <a:prstGeom prst="rect">
            <a:avLst/>
          </a:prstGeom>
        </p:spPr>
      </p:pic>
      <p:pic>
        <p:nvPicPr>
          <p:cNvPr id="22" name="图片 21" descr="图形用户界面, 应用程序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602" y="5244522"/>
            <a:ext cx="5967367" cy="1645936"/>
          </a:xfrm>
          <a:prstGeom prst="rect">
            <a:avLst/>
          </a:prstGeom>
        </p:spPr>
      </p:pic>
      <p:sp>
        <p:nvSpPr>
          <p:cNvPr id="5" name="标题 4"/>
          <p:cNvSpPr/>
          <p:nvPr>
            <p:custDataLst>
              <p:tags r:id="rId1"/>
            </p:custDataLst>
          </p:nvPr>
        </p:nvSpPr>
        <p:spPr>
          <a:xfrm>
            <a:off x="894715" y="1022985"/>
            <a:ext cx="10635615" cy="2245360"/>
          </a:xfrm>
          <a:prstGeom prst="rect">
            <a:avLst/>
          </a:prstGeom>
          <a:noFill/>
        </p:spPr>
        <p:txBody>
          <a:bodyPr vert="horz" wrap="square" lIns="101600" tIns="38100" rIns="76200" bIns="381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1" i="0" u="none" strike="noStrike" kern="1200" cap="none" spc="0" normalizeH="0" baseline="0" noProof="1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汉仪大黑简" panose="02010609000101010101" charset="-122"/>
                <a:cs typeface="+mn-cs"/>
              </a:defRPr>
            </a:lvl1pPr>
          </a:lstStyle>
          <a:p>
            <a:pPr algn="ctr">
              <a:spcBef>
                <a:spcPts val="0"/>
              </a:spcBef>
              <a:buSzPct val="100000"/>
            </a:pPr>
            <a:r>
              <a:rPr lang="zh-CN" altLang="en-US" sz="4000" dirty="0">
                <a:solidFill>
                  <a:schemeClr val="tx1"/>
                </a:solidFill>
              </a:rPr>
              <a:t>奔跑在共同富裕路上的陇南电商</a:t>
            </a:r>
            <a:br>
              <a:rPr lang="en-US" altLang="zh-CN" sz="4000" dirty="0">
                <a:solidFill>
                  <a:schemeClr val="tx1"/>
                </a:solidFill>
              </a:rPr>
            </a:br>
            <a:r>
              <a:rPr lang="en-GB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E-commerce Development in Gansu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zh-CN" altLang="en-US" sz="4400" dirty="0">
              <a:solidFill>
                <a:schemeClr val="tx1"/>
              </a:solidFill>
            </a:endParaRPr>
          </a:p>
        </p:txBody>
      </p:sp>
      <p:sp>
        <p:nvSpPr>
          <p:cNvPr id="2" name="内容占位符 3"/>
          <p:cNvSpPr/>
          <p:nvPr>
            <p:custDataLst>
              <p:tags r:id="rId2"/>
            </p:custDataLst>
          </p:nvPr>
        </p:nvSpPr>
        <p:spPr>
          <a:xfrm>
            <a:off x="2332989" y="3419485"/>
            <a:ext cx="7759065" cy="491490"/>
          </a:xfrm>
          <a:prstGeom prst="rect">
            <a:avLst/>
          </a:prstGeom>
        </p:spPr>
        <p:txBody>
          <a:bodyPr vert="horz" lIns="90000" tIns="46800" rIns="90000" bIns="46800" rtlCol="0">
            <a:normAutofit fontScale="25000" lnSpcReduction="20000"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u="none" strike="noStrike" kern="1200" cap="none" spc="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9600" b="1" dirty="0" err="1">
                <a:solidFill>
                  <a:schemeClr val="tx1"/>
                </a:solidFill>
                <a:latin typeface="微软雅黑" panose="020B0503020204020204" pitchFamily="34" charset="-122"/>
              </a:rPr>
              <a:t>陇南市电子商务发展局</a:t>
            </a:r>
            <a:r>
              <a:rPr lang="en-US" altLang="zh-CN" sz="9600" b="1" dirty="0">
                <a:solidFill>
                  <a:schemeClr val="tx1"/>
                </a:solidFill>
                <a:latin typeface="微软雅黑" panose="020B0503020204020204" pitchFamily="34" charset="-122"/>
              </a:rPr>
              <a:t>   </a:t>
            </a:r>
            <a:r>
              <a:rPr lang="en-US" altLang="zh-CN" sz="9600" b="1" dirty="0" err="1">
                <a:solidFill>
                  <a:schemeClr val="tx1"/>
                </a:solidFill>
                <a:latin typeface="微软雅黑" panose="020B0503020204020204" pitchFamily="34" charset="-122"/>
              </a:rPr>
              <a:t>王小元</a:t>
            </a:r>
            <a:br>
              <a:rPr lang="en-US" altLang="zh-CN" sz="9600" b="1" dirty="0">
                <a:solidFill>
                  <a:schemeClr val="tx1"/>
                </a:solidFill>
                <a:latin typeface="微软雅黑" panose="020B0503020204020204" pitchFamily="34" charset="-122"/>
              </a:rPr>
            </a:br>
            <a:r>
              <a:rPr lang="en-GB" altLang="zh-CN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Ms. Wang </a:t>
            </a:r>
            <a:r>
              <a:rPr lang="en-GB" altLang="zh-CN" sz="9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Xiaoyuan</a:t>
            </a:r>
            <a:r>
              <a:rPr lang="en-GB" altLang="zh-CN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Director</a:t>
            </a:r>
            <a:br>
              <a:rPr lang="en-GB" altLang="zh-CN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zh-CN" sz="9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Longnan</a:t>
            </a:r>
            <a:r>
              <a:rPr lang="en-GB" altLang="zh-CN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E-commerce Development Bureau</a:t>
            </a:r>
          </a:p>
          <a:p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副标题 5"/>
          <p:cNvSpPr/>
          <p:nvPr>
            <p:custDataLst>
              <p:tags r:id="rId3"/>
            </p:custDataLst>
          </p:nvPr>
        </p:nvSpPr>
        <p:spPr>
          <a:xfrm>
            <a:off x="3954483" y="4843145"/>
            <a:ext cx="4013860" cy="596265"/>
          </a:xfrm>
          <a:prstGeom prst="rect">
            <a:avLst/>
          </a:prstGeom>
          <a:noFill/>
        </p:spPr>
        <p:txBody>
          <a:bodyPr vert="horz" wrap="square" lIns="101600" tIns="0" rIns="82550" bIns="0" rtlCol="0">
            <a:noAutofit/>
          </a:bodyPr>
          <a:lstStyle>
            <a:lvl1pPr marL="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3000" b="1" i="0" u="none" strike="noStrike" kern="1200" cap="all" spc="400" normalizeH="0" baseline="0" noProof="1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Pct val="100000"/>
              <a:buNone/>
            </a:pPr>
            <a:r>
              <a:rPr lang="zh-CN" sz="2400" dirty="0">
                <a:solidFill>
                  <a:schemeClr val="tx1"/>
                </a:solidFill>
              </a:rPr>
              <a:t>甘肃·陇南</a:t>
            </a:r>
            <a:br>
              <a:rPr lang="en-US" altLang="zh-CN" sz="2400" dirty="0">
                <a:solidFill>
                  <a:schemeClr val="tx1"/>
                </a:solidFill>
              </a:rPr>
            </a:br>
            <a:r>
              <a:rPr lang="en-GB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Longnan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Gansu</a:t>
            </a:r>
            <a:endParaRPr 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3784776" y="4287175"/>
            <a:ext cx="4198536" cy="1840544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经验启示</a:t>
            </a:r>
          </a:p>
          <a:p>
            <a:pPr algn="ctr">
              <a:lnSpc>
                <a:spcPct val="150000"/>
              </a:lnSpc>
            </a:pPr>
            <a:r>
              <a:rPr lang="en-US" altLang="zh-CN" sz="40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  <a:sym typeface="+mn-ea"/>
              </a:rPr>
              <a:t>Lessons Learned</a:t>
            </a:r>
            <a:endParaRPr lang="zh-CN" altLang="en-US" sz="40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8039" y="306197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76" name="椭圆 75"/>
          <p:cNvSpPr/>
          <p:nvPr/>
        </p:nvSpPr>
        <p:spPr>
          <a:xfrm>
            <a:off x="6980641" y="2089735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4606619" y="3136930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491179" y="180848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0" name="椭圆 9"/>
          <p:cNvSpPr/>
          <p:nvPr/>
        </p:nvSpPr>
        <p:spPr>
          <a:xfrm>
            <a:off x="4877782" y="2039417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1" name="文本框 17"/>
          <p:cNvSpPr txBox="1"/>
          <p:nvPr/>
        </p:nvSpPr>
        <p:spPr>
          <a:xfrm>
            <a:off x="4821493" y="2368491"/>
            <a:ext cx="21251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02</a:t>
            </a:r>
            <a:endParaRPr lang="zh-CN" altLang="en-US" sz="8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6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704850" y="1094740"/>
            <a:ext cx="4825365" cy="48387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探索发展经验</a:t>
            </a:r>
            <a:r>
              <a:rPr lang="zh-CN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Explore development experience</a:t>
            </a:r>
            <a:endParaRPr lang="zh-CN" altLang="en-US"/>
          </a:p>
        </p:txBody>
      </p:sp>
      <p:graphicFrame>
        <p:nvGraphicFramePr>
          <p:cNvPr id="5" name="图示 4"/>
          <p:cNvGraphicFramePr/>
          <p:nvPr/>
        </p:nvGraphicFramePr>
        <p:xfrm>
          <a:off x="1786890" y="2644140"/>
          <a:ext cx="3742690" cy="2907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708660" y="2644140"/>
            <a:ext cx="1078230" cy="3021965"/>
            <a:chOff x="1116" y="4164"/>
            <a:chExt cx="1698" cy="4759"/>
          </a:xfrm>
        </p:grpSpPr>
        <p:sp>
          <p:nvSpPr>
            <p:cNvPr id="6" name="圆角矩形 5"/>
            <p:cNvSpPr/>
            <p:nvPr/>
          </p:nvSpPr>
          <p:spPr>
            <a:xfrm>
              <a:off x="1116" y="4164"/>
              <a:ext cx="1344" cy="475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打开一个思想总开开关</a:t>
              </a:r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Strategy</a:t>
              </a:r>
            </a:p>
          </p:txBody>
        </p:sp>
        <p:sp>
          <p:nvSpPr>
            <p:cNvPr id="7" name="流程图: 决策 6"/>
            <p:cNvSpPr/>
            <p:nvPr/>
          </p:nvSpPr>
          <p:spPr>
            <a:xfrm>
              <a:off x="2460" y="6492"/>
              <a:ext cx="354" cy="323"/>
            </a:xfrm>
            <a:prstGeom prst="flowChartDecisi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195070" y="2012315"/>
            <a:ext cx="43338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1333</a:t>
            </a:r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”</a:t>
            </a:r>
            <a:r>
              <a:rPr lang="zh-CN" altLang="en-US"/>
              <a:t>电商发展思路</a:t>
            </a:r>
          </a:p>
          <a:p>
            <a:pPr algn="ctr"/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“1333” e-commerce development strategy</a:t>
            </a:r>
            <a:endParaRPr lang="zh-CN" altLang="en-US"/>
          </a:p>
        </p:txBody>
      </p:sp>
      <p:graphicFrame>
        <p:nvGraphicFramePr>
          <p:cNvPr id="11" name="图示 10"/>
          <p:cNvGraphicFramePr/>
          <p:nvPr/>
        </p:nvGraphicFramePr>
        <p:xfrm>
          <a:off x="8537575" y="2644140"/>
          <a:ext cx="3038475" cy="2701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9201785" y="2152015"/>
            <a:ext cx="26054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打好电商“四战”</a:t>
            </a:r>
          </a:p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Four “development goals”</a:t>
            </a:r>
          </a:p>
        </p:txBody>
      </p:sp>
      <p:pic>
        <p:nvPicPr>
          <p:cNvPr id="28679" name="Picture 6" descr="c:\users\pc\appdata\roaming\360se6\User Data\temp\u=3696833669,1743669818&amp;fm=21&amp;gp=0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36895" y="1436370"/>
            <a:ext cx="3234690" cy="2021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36895" y="3831590"/>
            <a:ext cx="3188970" cy="1618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302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graphicFrame>
        <p:nvGraphicFramePr>
          <p:cNvPr id="7" name="图示 6"/>
          <p:cNvGraphicFramePr/>
          <p:nvPr/>
        </p:nvGraphicFramePr>
        <p:xfrm>
          <a:off x="811530" y="1970405"/>
          <a:ext cx="6350000" cy="3738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2392" y="1754226"/>
            <a:ext cx="3226362" cy="3954062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016635" y="1025525"/>
            <a:ext cx="4838065" cy="34163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/>
              <a:t>探索发展经验</a:t>
            </a:r>
            <a:r>
              <a:rPr lang="en-US" altLang="zh-CN"/>
              <a:t> </a:t>
            </a:r>
            <a:r>
              <a:rPr lang="zh-CN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Explore development experience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846695" y="1487805"/>
            <a:ext cx="34220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Times New Roman" panose="02020603050405020304" charset="0"/>
                <a:cs typeface="Times New Roman" panose="02020603050405020304" charset="0"/>
              </a:rPr>
              <a:t>The </a:t>
            </a: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“key”</a:t>
            </a:r>
            <a:r>
              <a:rPr lang="zh-CN" altLang="en-US" sz="1600">
                <a:latin typeface="Times New Roman" panose="02020603050405020304" charset="0"/>
                <a:cs typeface="Times New Roman" panose="02020603050405020304" charset="0"/>
              </a:rPr>
              <a:t> of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280021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陇南大山"/>
          <p:cNvPicPr>
            <a:picLocks noChangeAspect="1"/>
          </p:cNvPicPr>
          <p:nvPr/>
        </p:nvPicPr>
        <p:blipFill>
          <a:blip r:embed="rId3">
            <a:lum bright="-18000"/>
          </a:blip>
          <a:stretch>
            <a:fillRect/>
          </a:stretch>
        </p:blipFill>
        <p:spPr>
          <a:xfrm>
            <a:off x="0" y="927735"/>
            <a:ext cx="12192000" cy="589216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1508767" y="1857375"/>
            <a:ext cx="9573021" cy="2906395"/>
            <a:chOff x="3791" y="2516"/>
            <a:chExt cx="12099" cy="4577"/>
          </a:xfrm>
        </p:grpSpPr>
        <p:sp>
          <p:nvSpPr>
            <p:cNvPr id="1048865" name="矩形 124"/>
            <p:cNvSpPr/>
            <p:nvPr/>
          </p:nvSpPr>
          <p:spPr>
            <a:xfrm>
              <a:off x="3939" y="2516"/>
              <a:ext cx="5661" cy="18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生于大山</a:t>
              </a:r>
            </a:p>
          </p:txBody>
        </p:sp>
        <p:sp>
          <p:nvSpPr>
            <p:cNvPr id="1048867" name="矩形 126"/>
            <p:cNvSpPr/>
            <p:nvPr/>
          </p:nvSpPr>
          <p:spPr>
            <a:xfrm>
              <a:off x="3791" y="5205"/>
              <a:ext cx="4372" cy="1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成于创新</a:t>
              </a:r>
            </a:p>
          </p:txBody>
        </p:sp>
        <p:sp>
          <p:nvSpPr>
            <p:cNvPr id="35" name="矩形 130"/>
            <p:cNvSpPr/>
            <p:nvPr/>
          </p:nvSpPr>
          <p:spPr>
            <a:xfrm>
              <a:off x="10229" y="2516"/>
              <a:ext cx="5661" cy="18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立于扶贫</a:t>
              </a:r>
            </a:p>
          </p:txBody>
        </p:sp>
        <p:sp>
          <p:nvSpPr>
            <p:cNvPr id="1048873" name="矩形 132"/>
            <p:cNvSpPr/>
            <p:nvPr/>
          </p:nvSpPr>
          <p:spPr>
            <a:xfrm>
              <a:off x="10246" y="5036"/>
              <a:ext cx="5644" cy="1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贵于化人</a:t>
              </a:r>
            </a:p>
          </p:txBody>
        </p:sp>
      </p:grpSp>
      <p:sp>
        <p:nvSpPr>
          <p:cNvPr id="2" name="圆角矩形 1"/>
          <p:cNvSpPr/>
          <p:nvPr/>
        </p:nvSpPr>
        <p:spPr>
          <a:xfrm>
            <a:off x="86995" y="1289050"/>
            <a:ext cx="5639435" cy="42037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000"/>
              <a:t>陇南电商特质</a:t>
            </a:r>
            <a:r>
              <a:rPr lang="en-US" altLang="zh-CN" sz="2000"/>
              <a:t>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Features of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Longnan E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commerce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30275" y="4887595"/>
            <a:ext cx="10071100" cy="1113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Rooted in the mountains, aming to alleviate 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poverty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, make innovations and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change people’s mindset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19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11860" y="1875790"/>
            <a:ext cx="4543425" cy="3556000"/>
          </a:xfrm>
          <a:prstGeom prst="round2SameRect">
            <a:avLst/>
          </a:prstGeom>
        </p:spPr>
      </p:pic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5762625" y="1076325"/>
            <a:ext cx="6053455" cy="52774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fontAlgn="auto">
              <a:lnSpc>
                <a:spcPct val="100000"/>
              </a:lnSpc>
            </a:pP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◆解放干群思想是发展农村电商的前提；</a:t>
            </a:r>
          </a:p>
          <a:p>
            <a:pPr fontAlgn="auto">
              <a:lnSpc>
                <a:spcPct val="100000"/>
              </a:lnSpc>
            </a:pP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Embracing new ideas is the premise of local 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e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-commerce development;</a:t>
            </a:r>
          </a:p>
          <a:p>
            <a:pPr marL="0" indent="0" algn="l" fontAlgn="auto">
              <a:lnSpc>
                <a:spcPct val="100000"/>
              </a:lnSpc>
            </a:pP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◆强力行政推动是发展农村电商的保障；</a:t>
            </a:r>
          </a:p>
          <a:p>
            <a:pPr marL="0" indent="0" algn="l" fontAlgn="auto">
              <a:lnSpc>
                <a:spcPct val="100000"/>
              </a:lnSpc>
            </a:pP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Powerful administration is the guarantee of local 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e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-commerce development;</a:t>
            </a:r>
          </a:p>
          <a:p>
            <a:pPr marL="0" indent="0" algn="l" fontAlgn="auto">
              <a:lnSpc>
                <a:spcPct val="100000"/>
              </a:lnSpc>
            </a:pP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◆培育市场主体是发展农村电商的根本；</a:t>
            </a:r>
          </a:p>
          <a:p>
            <a:pPr marL="0" indent="0" algn="l" fontAlgn="auto">
              <a:lnSpc>
                <a:spcPct val="100000"/>
              </a:lnSpc>
            </a:pP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Cultivating market </a:t>
            </a:r>
            <a:r>
              <a:rPr lang="en-US" altLang="zh-CN" sz="160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entities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is 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an fundamental issue of 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local 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e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-commerce development;</a:t>
            </a:r>
          </a:p>
          <a:p>
            <a:pPr marL="0" indent="0" algn="l" fontAlgn="auto">
              <a:lnSpc>
                <a:spcPct val="100000"/>
              </a:lnSpc>
            </a:pP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◆创新服务模式是发展农村电商的关键；</a:t>
            </a:r>
          </a:p>
          <a:p>
            <a:pPr marL="0" indent="0" algn="l" fontAlgn="auto">
              <a:lnSpc>
                <a:spcPct val="100000"/>
              </a:lnSpc>
            </a:pP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Innovat</a:t>
            </a:r>
            <a:r>
              <a:rPr lang="en-US" altLang="zh-CN" sz="1600" dirty="0" err="1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ive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service 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model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is the key 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of 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local 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e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-commerce development;</a:t>
            </a:r>
          </a:p>
          <a:p>
            <a:pPr marL="0" indent="0" algn="l" fontAlgn="auto">
              <a:lnSpc>
                <a:spcPct val="100000"/>
              </a:lnSpc>
            </a:pP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◆坚持联农助农是发展农村电商的责任；</a:t>
            </a:r>
          </a:p>
          <a:p>
            <a:pPr marL="0" indent="0" algn="l" fontAlgn="auto">
              <a:lnSpc>
                <a:spcPct val="100000"/>
              </a:lnSpc>
            </a:pP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Adhering to 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connecting 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farmers and help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ing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them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is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the responsibility of 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local 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e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-commerce development;</a:t>
            </a:r>
          </a:p>
          <a:p>
            <a:pPr marL="0" indent="0" algn="l" fontAlgn="auto">
              <a:lnSpc>
                <a:spcPct val="100000"/>
              </a:lnSpc>
            </a:pP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◆夯实供应链是发展农村电商的基础；</a:t>
            </a:r>
          </a:p>
          <a:p>
            <a:pPr marL="0" indent="0" algn="l" fontAlgn="auto">
              <a:lnSpc>
                <a:spcPct val="100000"/>
              </a:lnSpc>
            </a:pP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Consolidating the supply chain is the foundation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of 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local 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e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-commerce development;</a:t>
            </a:r>
          </a:p>
          <a:p>
            <a:pPr marL="0" indent="0" algn="l" fontAlgn="auto">
              <a:lnSpc>
                <a:spcPct val="100000"/>
              </a:lnSpc>
            </a:pP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◆抢抓电商项目是发展农村电商的抓手。</a:t>
            </a:r>
          </a:p>
          <a:p>
            <a:pPr marL="0" indent="0" algn="l" fontAlgn="auto">
              <a:lnSpc>
                <a:spcPct val="100000"/>
              </a:lnSpc>
            </a:pP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Seizing e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-commerce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projects is an important channel of 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local 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e</a:t>
            </a:r>
            <a:r>
              <a:rPr lang="zh-CN" sz="16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-commerce development;</a:t>
            </a:r>
          </a:p>
          <a:p>
            <a:pPr marL="0" indent="0" algn="l" fontAlgn="auto">
              <a:lnSpc>
                <a:spcPct val="100000"/>
              </a:lnSpc>
            </a:pPr>
            <a:endParaRPr lang="en-US" altLang="zh-CN" sz="1600" dirty="0">
              <a:solidFill>
                <a:schemeClr val="accent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807720" y="5431790"/>
            <a:ext cx="46475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多岁的果农张加成“</a:t>
            </a:r>
            <a:r>
              <a: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晋升</a:t>
            </a:r>
            <a:r>
              <a: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”为电商新农人</a:t>
            </a:r>
          </a:p>
          <a:p>
            <a:r>
              <a:rPr lang="zh-CN" altLang="en-US" sz="180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Zhang Jiacheng, a fruit farmer in his 60s, </a:t>
            </a:r>
            <a:r>
              <a:rPr lang="en-US" sz="180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becomes</a:t>
            </a:r>
            <a:r>
              <a:rPr lang="zh-CN" altLang="en-US" sz="180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a new e-commerce</a:t>
            </a:r>
            <a:r>
              <a:rPr lang="en-US" altLang="zh-CN" sz="180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zh-CN" altLang="en-US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farmer </a:t>
            </a:r>
            <a:endParaRPr lang="en-US" altLang="zh-CN" sz="1800">
              <a:solidFill>
                <a:schemeClr val="accent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98120" y="1075690"/>
            <a:ext cx="5126355" cy="34163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发展中的启示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Insights obtained from development</a:t>
            </a:r>
          </a:p>
        </p:txBody>
      </p:sp>
    </p:spTree>
    <p:extLst>
      <p:ext uri="{BB962C8B-B14F-4D97-AF65-F5344CB8AC3E}">
        <p14:creationId xmlns:p14="http://schemas.microsoft.com/office/powerpoint/2010/main" val="281422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3460526" y="4205831"/>
            <a:ext cx="5270944" cy="1665816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乡村振兴新作为</a:t>
            </a:r>
            <a:endParaRPr lang="en-US" altLang="zh-CN" sz="40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accent2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Practices</a:t>
            </a:r>
            <a:r>
              <a:rPr lang="zh-CN" altLang="en-US" sz="3200" dirty="0">
                <a:solidFill>
                  <a:schemeClr val="accent2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for</a:t>
            </a:r>
            <a:r>
              <a:rPr lang="zh-CN" altLang="en-US" sz="3200" dirty="0">
                <a:solidFill>
                  <a:schemeClr val="accent2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Rural</a:t>
            </a:r>
            <a:r>
              <a:rPr lang="zh-CN" altLang="en-US" sz="3200" dirty="0">
                <a:solidFill>
                  <a:schemeClr val="accent2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Vitalization</a:t>
            </a:r>
            <a:endParaRPr lang="zh-CN" altLang="en-US" sz="3200" dirty="0">
              <a:solidFill>
                <a:schemeClr val="accent2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8039" y="306197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76" name="椭圆 75"/>
          <p:cNvSpPr/>
          <p:nvPr/>
        </p:nvSpPr>
        <p:spPr>
          <a:xfrm>
            <a:off x="6980641" y="2089735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4606619" y="3136930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491179" y="180848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0" name="椭圆 9"/>
          <p:cNvSpPr/>
          <p:nvPr/>
        </p:nvSpPr>
        <p:spPr>
          <a:xfrm>
            <a:off x="4877782" y="2039417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1" name="文本框 17"/>
          <p:cNvSpPr txBox="1"/>
          <p:nvPr/>
        </p:nvSpPr>
        <p:spPr>
          <a:xfrm>
            <a:off x="4821493" y="2368491"/>
            <a:ext cx="21251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03</a:t>
            </a:r>
            <a:endParaRPr lang="zh-CN" altLang="en-US" sz="8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8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graphicFrame>
        <p:nvGraphicFramePr>
          <p:cNvPr id="5" name="图示 4"/>
          <p:cNvGraphicFramePr/>
          <p:nvPr/>
        </p:nvGraphicFramePr>
        <p:xfrm>
          <a:off x="2685415" y="1638300"/>
          <a:ext cx="6955790" cy="4108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573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graphicFrame>
        <p:nvGraphicFramePr>
          <p:cNvPr id="4" name="图示 3"/>
          <p:cNvGraphicFramePr/>
          <p:nvPr/>
        </p:nvGraphicFramePr>
        <p:xfrm>
          <a:off x="4552315" y="1441450"/>
          <a:ext cx="7346315" cy="431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圆角矩形 8"/>
          <p:cNvSpPr/>
          <p:nvPr/>
        </p:nvSpPr>
        <p:spPr>
          <a:xfrm>
            <a:off x="991235" y="1470950"/>
            <a:ext cx="2884079" cy="102523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生产销售两促进</a:t>
            </a:r>
            <a:endParaRPr lang="en-US" altLang="zh-CN" sz="2800" dirty="0"/>
          </a:p>
          <a:p>
            <a:pPr algn="ctr"/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</a:rPr>
              <a:t>Promote</a:t>
            </a:r>
            <a:r>
              <a:rPr lang="zh-CN" altLang="en-US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</a:rPr>
              <a:t>production</a:t>
            </a:r>
            <a:r>
              <a:rPr lang="zh-CN" altLang="en-US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</a:rPr>
              <a:t>and</a:t>
            </a:r>
            <a:r>
              <a:rPr lang="zh-CN" altLang="en-US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</a:rPr>
              <a:t>sales</a:t>
            </a:r>
            <a:endParaRPr lang="zh-CN" altLang="en-US" sz="1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265" y="2964815"/>
            <a:ext cx="3848100" cy="25863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8056" y="1155065"/>
            <a:ext cx="2950573" cy="196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10" name="图片 9" descr="e21c656cf966c39403f6e78d02220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445" y="3569335"/>
            <a:ext cx="2835275" cy="1917065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908685" y="1296671"/>
            <a:ext cx="2901315" cy="93599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800" dirty="0"/>
          </a:p>
          <a:p>
            <a:pPr algn="ctr"/>
            <a:r>
              <a:rPr lang="zh-CN" altLang="en-US" sz="2800" dirty="0"/>
              <a:t>下沉外拓两手硬</a:t>
            </a:r>
            <a:endParaRPr lang="en-US" altLang="zh-CN" sz="2800" dirty="0"/>
          </a:p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Attach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equal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emphasis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to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lower-tier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markets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and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business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outreach</a:t>
            </a:r>
            <a:endParaRPr lang="zh-CN" altLang="en-US" sz="1400" dirty="0"/>
          </a:p>
          <a:p>
            <a:pPr algn="ctr"/>
            <a:endParaRPr lang="zh-CN" altLang="en-US" sz="2800" dirty="0"/>
          </a:p>
        </p:txBody>
      </p:sp>
      <p:sp>
        <p:nvSpPr>
          <p:cNvPr id="12" name="加号 11"/>
          <p:cNvSpPr/>
          <p:nvPr/>
        </p:nvSpPr>
        <p:spPr>
          <a:xfrm>
            <a:off x="2938145" y="4176077"/>
            <a:ext cx="400050" cy="351790"/>
          </a:xfrm>
          <a:prstGeom prst="mathPl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925" y="1296670"/>
            <a:ext cx="2835275" cy="2126615"/>
          </a:xfrm>
          <a:prstGeom prst="rect">
            <a:avLst/>
          </a:prstGeom>
        </p:spPr>
      </p:pic>
      <p:pic>
        <p:nvPicPr>
          <p:cNvPr id="6" name="图片 5" descr="22bd8b2d898b3d204fb7330d37b38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925" y="3569335"/>
            <a:ext cx="2838450" cy="19170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4450" y="1296670"/>
            <a:ext cx="3174365" cy="212661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75694" y="2504096"/>
            <a:ext cx="2617061" cy="3882971"/>
            <a:chOff x="1719943" y="3586770"/>
            <a:chExt cx="2617061" cy="3882971"/>
          </a:xfrm>
        </p:grpSpPr>
        <p:sp>
          <p:nvSpPr>
            <p:cNvPr id="3" name="矩形 2"/>
            <p:cNvSpPr/>
            <p:nvPr/>
          </p:nvSpPr>
          <p:spPr>
            <a:xfrm>
              <a:off x="1719943" y="3586770"/>
              <a:ext cx="2617061" cy="14492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/>
                <a:t>强化平台下沉</a:t>
              </a:r>
              <a:endParaRPr lang="en-US" altLang="zh-CN" sz="2400" dirty="0"/>
            </a:p>
            <a:p>
              <a:pPr algn="ctr"/>
              <a:r>
                <a:rPr lang="zh-CN" altLang="en-US" sz="2400" dirty="0"/>
                <a:t>门店建设</a:t>
              </a:r>
              <a:endParaRPr lang="en-US" altLang="zh-CN" sz="2400" dirty="0"/>
            </a:p>
            <a:p>
              <a:pPr algn="ctr"/>
              <a:r>
                <a:rPr lang="en-US" dirty="0">
                  <a:latin typeface="Times New Roman" panose="02020603050405020304" charset="0"/>
                  <a:cs typeface="Times New Roman" panose="02020603050405020304" charset="0"/>
                </a:rPr>
                <a:t>D</a:t>
              </a:r>
              <a:r>
                <a:rPr lang="en-US" altLang="zh-CN" dirty="0">
                  <a:latin typeface="Times New Roman" panose="02020603050405020304" charset="0"/>
                  <a:cs typeface="Times New Roman" panose="02020603050405020304" charset="0"/>
                </a:rPr>
                <a:t>evelop</a:t>
              </a:r>
              <a:r>
                <a:rPr lang="zh-CN" altLang="en-US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zh-CN" dirty="0">
                  <a:latin typeface="Times New Roman" panose="02020603050405020304" charset="0"/>
                  <a:cs typeface="Times New Roman" panose="02020603050405020304" charset="0"/>
                </a:rPr>
                <a:t>outlets in lower-tier cities </a:t>
              </a:r>
              <a:endParaRPr lang="zh-CN" altLang="en-US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719943" y="5018569"/>
              <a:ext cx="2617061" cy="2451172"/>
            </a:xfrm>
            <a:prstGeom prst="rect">
              <a:avLst/>
            </a:prstGeom>
            <a:solidFill>
              <a:srgbClr val="D0D9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zh-CN" dirty="0">
                  <a:solidFill>
                    <a:sysClr val="windowText" lastClr="000000"/>
                  </a:solidFill>
                </a:rPr>
                <a:t>•</a:t>
              </a:r>
              <a:r>
                <a:rPr kumimoji="1" lang="zh-CN" altLang="en-US" dirty="0">
                  <a:solidFill>
                    <a:sysClr val="windowText" lastClr="000000"/>
                  </a:solidFill>
                </a:rPr>
                <a:t> 县域统仓共配</a:t>
              </a:r>
              <a:endParaRPr kumimoji="1" lang="en-US" altLang="zh-CN" dirty="0">
                <a:solidFill>
                  <a:sysClr val="windowText" lastClr="000000"/>
                </a:solidFill>
              </a:endParaRPr>
            </a:p>
            <a:p>
              <a:r>
                <a:rPr kumimoji="1" lang="en-US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Shared warehousing and distribution</a:t>
              </a:r>
              <a:r>
                <a:rPr kumimoji="1" lang="zh-CN" altLang="en-US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in</a:t>
              </a:r>
              <a:r>
                <a:rPr kumimoji="1" lang="zh-CN" altLang="en-US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counties</a:t>
              </a:r>
            </a:p>
            <a:p>
              <a:r>
                <a:rPr kumimoji="1" lang="en-US" altLang="zh-CN" dirty="0">
                  <a:solidFill>
                    <a:sysClr val="windowText" lastClr="000000"/>
                  </a:solidFill>
                </a:rPr>
                <a:t>•</a:t>
              </a:r>
              <a:r>
                <a:rPr kumimoji="1" lang="zh-CN" altLang="en-US" dirty="0">
                  <a:solidFill>
                    <a:sysClr val="windowText" lastClr="000000"/>
                  </a:solidFill>
                </a:rPr>
                <a:t> 社区门店</a:t>
              </a:r>
              <a:endParaRPr kumimoji="1" lang="en-US" altLang="zh-CN" dirty="0">
                <a:solidFill>
                  <a:sysClr val="windowText" lastClr="000000"/>
                </a:solidFill>
              </a:endParaRPr>
            </a:p>
            <a:p>
              <a:r>
                <a:rPr kumimoji="1" lang="en-US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Outlet</a:t>
              </a:r>
              <a:r>
                <a:rPr kumimoji="1" lang="en-US" altLang="zh-CN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s</a:t>
              </a:r>
              <a:r>
                <a:rPr kumimoji="1" lang="zh-CN" altLang="en-US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in</a:t>
              </a:r>
              <a:r>
                <a:rPr kumimoji="1" lang="zh-CN" altLang="en-US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communities</a:t>
              </a:r>
            </a:p>
            <a:p>
              <a:r>
                <a:rPr kumimoji="1" lang="en-US" altLang="zh-CN" dirty="0">
                  <a:solidFill>
                    <a:sysClr val="windowText" lastClr="000000"/>
                  </a:solidFill>
                </a:rPr>
                <a:t>•</a:t>
              </a:r>
              <a:r>
                <a:rPr kumimoji="1" lang="zh-CN" altLang="en-US" dirty="0">
                  <a:solidFill>
                    <a:sysClr val="windowText" lastClr="000000"/>
                  </a:solidFill>
                </a:rPr>
                <a:t> 前置仓和村级服务点</a:t>
              </a:r>
              <a:endParaRPr kumimoji="1" lang="en-US" altLang="zh-CN" dirty="0">
                <a:solidFill>
                  <a:sysClr val="windowText" lastClr="000000"/>
                </a:solidFill>
              </a:endParaRPr>
            </a:p>
            <a:p>
              <a:r>
                <a:rPr kumimoji="1" lang="en-US" altLang="zh-CN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Front warehouses</a:t>
              </a:r>
              <a:r>
                <a:rPr kumimoji="1" lang="zh-CN" altLang="en-US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and</a:t>
              </a:r>
              <a:r>
                <a:rPr kumimoji="1" lang="zh-CN" altLang="en-US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service</a:t>
              </a:r>
              <a:r>
                <a:rPr kumimoji="1" lang="zh-CN" altLang="en-US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stations</a:t>
              </a:r>
              <a:r>
                <a:rPr kumimoji="1" lang="zh-CN" altLang="en-US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at</a:t>
              </a:r>
              <a:r>
                <a:rPr kumimoji="1" lang="zh-CN" altLang="en-US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the</a:t>
              </a:r>
              <a:r>
                <a:rPr kumimoji="1" lang="zh-CN" altLang="en-US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village</a:t>
              </a:r>
              <a:r>
                <a:rPr kumimoji="1" lang="zh-CN" altLang="en-US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 dirty="0">
                  <a:solidFill>
                    <a:sysClr val="windowText" lastClr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level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267075" y="2504095"/>
            <a:ext cx="2607945" cy="3882971"/>
            <a:chOff x="5571490" y="3569335"/>
            <a:chExt cx="2648042" cy="3288664"/>
          </a:xfrm>
        </p:grpSpPr>
        <p:sp>
          <p:nvSpPr>
            <p:cNvPr id="13" name="矩形 12"/>
            <p:cNvSpPr/>
            <p:nvPr/>
          </p:nvSpPr>
          <p:spPr>
            <a:xfrm>
              <a:off x="5571490" y="3569335"/>
              <a:ext cx="2648042" cy="12274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/>
                <a:t>强化平台外拓</a:t>
              </a:r>
              <a:endParaRPr lang="en-US" altLang="zh-CN" sz="2400" dirty="0"/>
            </a:p>
            <a:p>
              <a:pPr algn="ctr"/>
              <a:r>
                <a:rPr lang="zh-CN" altLang="en-US" sz="2400" dirty="0"/>
                <a:t>门店建设</a:t>
              </a:r>
              <a:endParaRPr lang="en-US" altLang="zh-CN" sz="2400" dirty="0"/>
            </a:p>
            <a:p>
              <a:pPr algn="ctr"/>
              <a:r>
                <a:rPr lang="en-US" altLang="zh-CN" dirty="0">
                  <a:latin typeface="Times New Roman" panose="02020603050405020304" charset="0"/>
                  <a:cs typeface="Times New Roman" panose="02020603050405020304" charset="0"/>
                </a:rPr>
                <a:t>Promote</a:t>
              </a:r>
              <a:r>
                <a:rPr lang="zh-CN" altLang="en-US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zh-CN" dirty="0">
                  <a:latin typeface="Times New Roman" panose="02020603050405020304" charset="0"/>
                  <a:cs typeface="Times New Roman" panose="02020603050405020304" charset="0"/>
                </a:rPr>
                <a:t>the</a:t>
              </a:r>
              <a:r>
                <a:rPr lang="zh-CN" altLang="en-US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zh-CN" dirty="0">
                  <a:latin typeface="Times New Roman" panose="02020603050405020304" charset="0"/>
                  <a:cs typeface="Times New Roman" panose="02020603050405020304" charset="0"/>
                </a:rPr>
                <a:t>outreach</a:t>
              </a:r>
              <a:r>
                <a:rPr lang="zh-CN" altLang="en-US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zh-CN" dirty="0">
                  <a:latin typeface="Times New Roman" panose="02020603050405020304" charset="0"/>
                  <a:cs typeface="Times New Roman" panose="02020603050405020304" charset="0"/>
                </a:rPr>
                <a:t>of</a:t>
              </a:r>
              <a:r>
                <a:rPr lang="zh-CN" altLang="en-US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zh-CN" dirty="0">
                  <a:latin typeface="Times New Roman" panose="02020603050405020304" charset="0"/>
                  <a:cs typeface="Times New Roman" panose="02020603050405020304" charset="0"/>
                </a:rPr>
                <a:t>the</a:t>
              </a:r>
              <a:r>
                <a:rPr lang="zh-CN" altLang="en-US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zh-CN" dirty="0">
                  <a:latin typeface="Times New Roman" panose="02020603050405020304" charset="0"/>
                  <a:cs typeface="Times New Roman" panose="02020603050405020304" charset="0"/>
                </a:rPr>
                <a:t>platform</a:t>
              </a:r>
              <a:endParaRPr lang="zh-CN" altLang="en-US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571490" y="4796758"/>
              <a:ext cx="2648042" cy="2061241"/>
            </a:xfrm>
            <a:prstGeom prst="rect">
              <a:avLst/>
            </a:prstGeom>
            <a:solidFill>
              <a:srgbClr val="D0D9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zh-CN" dirty="0">
                  <a:solidFill>
                    <a:schemeClr val="tx1"/>
                  </a:solidFill>
                </a:rPr>
                <a:t>•</a:t>
              </a:r>
              <a:r>
                <a:rPr kumimoji="1" lang="zh-CN" altLang="en-US" dirty="0">
                  <a:solidFill>
                    <a:schemeClr val="tx1"/>
                  </a:solidFill>
                </a:rPr>
                <a:t> 甘味直营店</a:t>
              </a:r>
              <a:endParaRPr kumimoji="1" lang="en-US" altLang="zh-CN" dirty="0">
                <a:solidFill>
                  <a:schemeClr val="tx1"/>
                </a:solidFill>
              </a:endParaRPr>
            </a:p>
            <a:p>
              <a:r>
                <a:rPr kumimoji="1" lang="en-US" altLang="zh-CN" sz="1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Gansu</a:t>
              </a:r>
              <a:r>
                <a:rPr kumimoji="1" lang="zh-CN" altLang="en-US" sz="1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product retail outlets</a:t>
              </a:r>
            </a:p>
            <a:p>
              <a:r>
                <a:rPr kumimoji="1" lang="en-US" altLang="zh-CN" dirty="0">
                  <a:solidFill>
                    <a:schemeClr val="tx1"/>
                  </a:solidFill>
                </a:rPr>
                <a:t>•</a:t>
              </a:r>
              <a:r>
                <a:rPr kumimoji="1" lang="zh-CN" altLang="en-US" dirty="0">
                  <a:solidFill>
                    <a:schemeClr val="tx1"/>
                  </a:solidFill>
                </a:rPr>
                <a:t> 异地配送中心</a:t>
              </a:r>
              <a:endParaRPr kumimoji="1" lang="en-US" altLang="zh-CN" dirty="0">
                <a:solidFill>
                  <a:schemeClr val="tx1"/>
                </a:solidFill>
              </a:endParaRPr>
            </a:p>
            <a:p>
              <a:r>
                <a:rPr kumimoji="1" lang="en-US" altLang="zh-CN" sz="1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Cross-regional</a:t>
              </a:r>
              <a:r>
                <a:rPr kumimoji="1" lang="zh-CN" altLang="en-US" sz="1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distribution</a:t>
              </a:r>
              <a:r>
                <a:rPr kumimoji="1" lang="zh-CN" altLang="en-US" sz="1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center</a:t>
              </a:r>
            </a:p>
            <a:p>
              <a:r>
                <a:rPr kumimoji="1" lang="en-US" altLang="zh-CN" dirty="0">
                  <a:solidFill>
                    <a:schemeClr val="tx1"/>
                  </a:solidFill>
                </a:rPr>
                <a:t>•</a:t>
              </a:r>
              <a:r>
                <a:rPr kumimoji="1" lang="zh-CN" altLang="en-US" dirty="0">
                  <a:solidFill>
                    <a:schemeClr val="tx1"/>
                  </a:solidFill>
                </a:rPr>
                <a:t> 专柜、免税仓</a:t>
              </a:r>
              <a:endParaRPr kumimoji="1" lang="en-US" altLang="zh-CN" dirty="0">
                <a:solidFill>
                  <a:schemeClr val="tx1"/>
                </a:solidFill>
              </a:endParaRPr>
            </a:p>
            <a:p>
              <a:r>
                <a:rPr kumimoji="1" lang="en-US" altLang="zh-CN" sz="1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Special</a:t>
              </a:r>
              <a:r>
                <a:rPr kumimoji="1" lang="zh-CN" altLang="en-US" sz="1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counter</a:t>
              </a:r>
              <a:r>
                <a:rPr kumimoji="1" lang="zh-CN" altLang="en-US" sz="1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and</a:t>
              </a:r>
              <a:r>
                <a:rPr kumimoji="1" lang="zh-CN" altLang="en-US" sz="1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duty-free</a:t>
              </a:r>
              <a:r>
                <a:rPr kumimoji="1" lang="zh-CN" altLang="en-US" sz="1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warehouse</a:t>
              </a:r>
              <a:endParaRPr kumimoji="1" lang="zh-CN" altLang="en-US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85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867410" y="1461770"/>
            <a:ext cx="3496945" cy="9467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800" dirty="0"/>
          </a:p>
          <a:p>
            <a:pPr algn="ctr"/>
            <a:r>
              <a:rPr lang="zh-CN" altLang="en-US" sz="2800" dirty="0"/>
              <a:t>上行下行两手抓</a:t>
            </a:r>
            <a:endParaRPr lang="en-US" altLang="zh-CN" sz="2800" dirty="0"/>
          </a:p>
          <a:p>
            <a:pPr algn="ctr"/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</a:rPr>
              <a:t>Attach</a:t>
            </a:r>
            <a:r>
              <a:rPr lang="zh-CN" altLang="en-US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</a:rPr>
              <a:t>equal</a:t>
            </a:r>
            <a:r>
              <a:rPr lang="zh-CN" altLang="en-US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</a:rPr>
              <a:t>importance</a:t>
            </a:r>
            <a:r>
              <a:rPr lang="zh-CN" altLang="en-US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</a:rPr>
              <a:t>to</a:t>
            </a:r>
            <a:r>
              <a:rPr lang="zh-CN" altLang="en-US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</a:rPr>
              <a:t>hig</a:t>
            </a:r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her-tier and lower-tier markets</a:t>
            </a:r>
            <a:endParaRPr lang="zh-CN" altLang="en-US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zh-CN" altLang="en-US" sz="2800" dirty="0"/>
          </a:p>
        </p:txBody>
      </p:sp>
      <p:graphicFrame>
        <p:nvGraphicFramePr>
          <p:cNvPr id="2" name="图示 1"/>
          <p:cNvGraphicFramePr/>
          <p:nvPr/>
        </p:nvGraphicFramePr>
        <p:xfrm>
          <a:off x="1035050" y="2781300"/>
          <a:ext cx="3634105" cy="3004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4660" y="3650615"/>
            <a:ext cx="3016250" cy="22834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4660" y="1461770"/>
            <a:ext cx="3016250" cy="1996440"/>
          </a:xfrm>
          <a:prstGeom prst="rect">
            <a:avLst/>
          </a:prstGeom>
        </p:spPr>
      </p:pic>
      <p:pic>
        <p:nvPicPr>
          <p:cNvPr id="7" name="图片 6" descr="16b8e3a02f3ba2d850b55d73a89d8d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6965" y="1529715"/>
            <a:ext cx="3016250" cy="1928495"/>
          </a:xfrm>
          <a:prstGeom prst="rect">
            <a:avLst/>
          </a:prstGeom>
        </p:spPr>
      </p:pic>
      <p:pic>
        <p:nvPicPr>
          <p:cNvPr id="10" name="图片 9" descr="2c26f19f80d2133542de39def83fcd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6965" y="3650615"/>
            <a:ext cx="3016885" cy="228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9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2061210" y="3470911"/>
            <a:ext cx="2198370" cy="897155"/>
            <a:chOff x="6405295" y="1197876"/>
            <a:chExt cx="2129084" cy="599887"/>
          </a:xfrm>
        </p:grpSpPr>
        <p:sp>
          <p:nvSpPr>
            <p:cNvPr id="61" name="文本框 13"/>
            <p:cNvSpPr txBox="1"/>
            <p:nvPr/>
          </p:nvSpPr>
          <p:spPr>
            <a:xfrm flipH="1">
              <a:off x="7153119" y="1365591"/>
              <a:ext cx="1381260" cy="432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dirty="0">
                  <a:solidFill>
                    <a:schemeClr val="accent1"/>
                  </a:solidFill>
                  <a:sym typeface="+mn-ea"/>
                </a:rPr>
                <a:t>基本情况</a:t>
              </a:r>
              <a:br>
                <a:rPr lang="en-US" altLang="zh-CN" dirty="0">
                  <a:solidFill>
                    <a:schemeClr val="accent1"/>
                  </a:solidFill>
                  <a:sym typeface="+mn-ea"/>
                </a:rPr>
              </a:br>
              <a:r>
                <a:rPr lang="en-US" altLang="zh-CN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Basic Facts</a:t>
              </a:r>
              <a:endParaRPr lang="zh-CN" altLang="en-US" sz="1100" kern="0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6405295" y="1197876"/>
              <a:ext cx="690630" cy="461961"/>
              <a:chOff x="6405295" y="1197876"/>
              <a:chExt cx="690630" cy="461961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6405295" y="1197876"/>
                <a:ext cx="690630" cy="46196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6461737" y="1288988"/>
                <a:ext cx="577925" cy="3490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rPr>
                  <a:t>01</a:t>
                </a:r>
                <a:endParaRPr lang="zh-CN" altLang="en-US" sz="28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98" name="任意多边形 97"/>
          <p:cNvSpPr/>
          <p:nvPr/>
        </p:nvSpPr>
        <p:spPr>
          <a:xfrm>
            <a:off x="4195622" y="-1146225"/>
            <a:ext cx="3578407" cy="3431569"/>
          </a:xfrm>
          <a:custGeom>
            <a:avLst/>
            <a:gdLst>
              <a:gd name="connsiteX0" fmla="*/ 1452880 w 2905760"/>
              <a:gd name="connsiteY0" fmla="*/ 0 h 2954145"/>
              <a:gd name="connsiteX1" fmla="*/ 2905760 w 2905760"/>
              <a:gd name="connsiteY1" fmla="*/ 1452880 h 2954145"/>
              <a:gd name="connsiteX2" fmla="*/ 2904539 w 2905760"/>
              <a:gd name="connsiteY2" fmla="*/ 1477073 h 2954145"/>
              <a:gd name="connsiteX3" fmla="*/ 2905760 w 2905760"/>
              <a:gd name="connsiteY3" fmla="*/ 1501265 h 2954145"/>
              <a:gd name="connsiteX4" fmla="*/ 1452880 w 2905760"/>
              <a:gd name="connsiteY4" fmla="*/ 2954145 h 2954145"/>
              <a:gd name="connsiteX5" fmla="*/ 0 w 2905760"/>
              <a:gd name="connsiteY5" fmla="*/ 1501265 h 2954145"/>
              <a:gd name="connsiteX6" fmla="*/ 1222 w 2905760"/>
              <a:gd name="connsiteY6" fmla="*/ 1477073 h 2954145"/>
              <a:gd name="connsiteX7" fmla="*/ 0 w 2905760"/>
              <a:gd name="connsiteY7" fmla="*/ 1452880 h 2954145"/>
              <a:gd name="connsiteX8" fmla="*/ 1452880 w 2905760"/>
              <a:gd name="connsiteY8" fmla="*/ 0 h 295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5760" h="2954145">
                <a:moveTo>
                  <a:pt x="1452880" y="0"/>
                </a:moveTo>
                <a:cubicBezTo>
                  <a:pt x="2255283" y="0"/>
                  <a:pt x="2905760" y="650477"/>
                  <a:pt x="2905760" y="1452880"/>
                </a:cubicBezTo>
                <a:lnTo>
                  <a:pt x="2904539" y="1477073"/>
                </a:lnTo>
                <a:lnTo>
                  <a:pt x="2905760" y="1501265"/>
                </a:lnTo>
                <a:cubicBezTo>
                  <a:pt x="2905760" y="2303668"/>
                  <a:pt x="2255283" y="2954145"/>
                  <a:pt x="1452880" y="2954145"/>
                </a:cubicBezTo>
                <a:cubicBezTo>
                  <a:pt x="650477" y="2954145"/>
                  <a:pt x="0" y="2303668"/>
                  <a:pt x="0" y="1501265"/>
                </a:cubicBezTo>
                <a:lnTo>
                  <a:pt x="1222" y="1477073"/>
                </a:lnTo>
                <a:lnTo>
                  <a:pt x="0" y="1452880"/>
                </a:lnTo>
                <a:cubicBezTo>
                  <a:pt x="0" y="650477"/>
                  <a:pt x="650477" y="0"/>
                  <a:pt x="145288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838200" dir="2700000" sx="90000" sy="9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9" name="文本框 2"/>
          <p:cNvSpPr txBox="1"/>
          <p:nvPr/>
        </p:nvSpPr>
        <p:spPr>
          <a:xfrm>
            <a:off x="3218213" y="1025236"/>
            <a:ext cx="5417787" cy="249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3600" b="1" dirty="0">
                <a:solidFill>
                  <a:schemeClr val="accent2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</a:rPr>
              <a:t>陇南电商</a:t>
            </a:r>
            <a:br>
              <a:rPr lang="en-US" altLang="zh-CN" sz="3600" b="1" dirty="0">
                <a:solidFill>
                  <a:schemeClr val="accent2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</a:rPr>
            </a:br>
            <a:r>
              <a:rPr lang="en-GB" altLang="zh-CN" sz="36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Longnan</a:t>
            </a:r>
            <a:r>
              <a:rPr lang="en-GB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3600" b="1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E-commerce</a:t>
            </a:r>
            <a:endParaRPr lang="zh-CN" altLang="en-US" sz="3600" b="1" dirty="0">
              <a:solidFill>
                <a:schemeClr val="accent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altLang="zh-CN" sz="3600" b="1" dirty="0">
              <a:solidFill>
                <a:schemeClr val="accent2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996813" y="3470911"/>
            <a:ext cx="2777215" cy="897155"/>
            <a:chOff x="6405295" y="1197876"/>
            <a:chExt cx="2271238" cy="599887"/>
          </a:xfrm>
        </p:grpSpPr>
        <p:sp>
          <p:nvSpPr>
            <p:cNvPr id="4" name="文本框 13"/>
            <p:cNvSpPr txBox="1"/>
            <p:nvPr/>
          </p:nvSpPr>
          <p:spPr>
            <a:xfrm flipH="1">
              <a:off x="7153119" y="1365591"/>
              <a:ext cx="1523414" cy="432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dirty="0">
                  <a:solidFill>
                    <a:schemeClr val="accent1"/>
                  </a:solidFill>
                  <a:sym typeface="+mn-ea"/>
                </a:rPr>
                <a:t>经验启示</a:t>
              </a:r>
              <a:br>
                <a:rPr lang="en-US" altLang="zh-CN" dirty="0">
                  <a:solidFill>
                    <a:schemeClr val="accent1"/>
                  </a:solidFill>
                  <a:sym typeface="+mn-ea"/>
                </a:rPr>
              </a:br>
              <a:r>
                <a:rPr lang="en-US" altLang="zh-CN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Lessons Learned</a:t>
              </a:r>
              <a:endParaRPr lang="zh-CN" alt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6405295" y="1197876"/>
              <a:ext cx="690630" cy="461961"/>
              <a:chOff x="6405295" y="1197876"/>
              <a:chExt cx="690630" cy="461961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6405295" y="1197876"/>
                <a:ext cx="690630" cy="46196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6461737" y="1288988"/>
                <a:ext cx="577925" cy="3490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rPr>
                  <a:t>02</a:t>
                </a:r>
                <a:endParaRPr lang="zh-CN" altLang="en-US" sz="28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7922895" y="3438525"/>
            <a:ext cx="2852420" cy="1343431"/>
            <a:chOff x="6405295" y="1197876"/>
            <a:chExt cx="2762520" cy="898292"/>
          </a:xfrm>
        </p:grpSpPr>
        <p:sp>
          <p:nvSpPr>
            <p:cNvPr id="9" name="文本框 13"/>
            <p:cNvSpPr txBox="1"/>
            <p:nvPr/>
          </p:nvSpPr>
          <p:spPr>
            <a:xfrm flipH="1">
              <a:off x="7153119" y="1365591"/>
              <a:ext cx="2014696" cy="730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sym typeface="+mn-ea"/>
                </a:rPr>
                <a:t>乡村振兴新作为</a:t>
              </a:r>
              <a:br>
                <a:rPr lang="en-US" altLang="zh-CN" dirty="0">
                  <a:solidFill>
                    <a:schemeClr val="accent1"/>
                  </a:solidFill>
                  <a:sym typeface="+mn-ea"/>
                </a:rPr>
              </a:br>
              <a:r>
                <a:rPr lang="en-US" altLang="zh-CN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Practices for Rural </a:t>
              </a:r>
              <a:r>
                <a:rPr lang="en-GB" altLang="zh-CN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</a:t>
              </a:r>
              <a:r>
                <a:rPr lang="en-GB" altLang="zh-CN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italization</a:t>
              </a:r>
            </a:p>
            <a:p>
              <a:pPr algn="l"/>
              <a:endParaRPr lang="zh-CN" altLang="en-US" sz="1100" kern="0" dirty="0">
                <a:solidFill>
                  <a:schemeClr val="accent1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  <a:sym typeface="+mn-ea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6405295" y="1197876"/>
              <a:ext cx="690630" cy="461961"/>
              <a:chOff x="6405295" y="1197876"/>
              <a:chExt cx="690630" cy="461961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6405295" y="1197876"/>
                <a:ext cx="690630" cy="46196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461737" y="1288988"/>
                <a:ext cx="577925" cy="3490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rPr>
                  <a:t>03</a:t>
                </a:r>
                <a:endParaRPr lang="zh-CN" altLang="en-US" sz="28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686318110"/>
              </p:ext>
            </p:extLst>
          </p:nvPr>
        </p:nvGraphicFramePr>
        <p:xfrm>
          <a:off x="1562735" y="1783715"/>
          <a:ext cx="8347075" cy="3630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圆角矩形 5"/>
          <p:cNvSpPr/>
          <p:nvPr/>
        </p:nvSpPr>
        <p:spPr>
          <a:xfrm>
            <a:off x="1278890" y="1647190"/>
            <a:ext cx="2901315" cy="76136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800" dirty="0"/>
          </a:p>
          <a:p>
            <a:pPr algn="ctr"/>
            <a:r>
              <a:rPr lang="zh-CN" altLang="en-US" sz="2800" dirty="0"/>
              <a:t>守正创新两并行</a:t>
            </a:r>
            <a:endParaRPr lang="en-US" altLang="zh-CN" sz="2800" dirty="0"/>
          </a:p>
          <a:p>
            <a:pPr algn="ctr"/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Keep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on 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right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track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make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innovations</a:t>
            </a:r>
            <a:endParaRPr lang="zh-CN" altLang="en-US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zh-CN" altLang="en-US" sz="2800" dirty="0"/>
          </a:p>
        </p:txBody>
      </p:sp>
      <p:sp>
        <p:nvSpPr>
          <p:cNvPr id="7" name="圆角矩形 6"/>
          <p:cNvSpPr/>
          <p:nvPr/>
        </p:nvSpPr>
        <p:spPr>
          <a:xfrm>
            <a:off x="1838325" y="5020945"/>
            <a:ext cx="8731250" cy="115217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推动电商：从业态、内涵、服务、网货、渠道、团队、</a:t>
            </a:r>
          </a:p>
          <a:p>
            <a:pPr algn="ctr"/>
            <a:r>
              <a:rPr lang="zh-CN" altLang="en-US" sz="2000" dirty="0"/>
              <a:t>动力、市场、效益、监管等方面提档升级</a:t>
            </a:r>
            <a:endParaRPr lang="en-US" altLang="zh-CN" sz="2000" dirty="0"/>
          </a:p>
          <a:p>
            <a:pPr algn="ctr"/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Promote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the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upgrading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of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e-commerce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in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aspects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of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business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form,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content,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service,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products,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channel,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team,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driving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force,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market,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effectiveness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and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supervision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右弧形箭头 7"/>
          <p:cNvSpPr/>
          <p:nvPr/>
        </p:nvSpPr>
        <p:spPr>
          <a:xfrm rot="20940000">
            <a:off x="9296400" y="2806065"/>
            <a:ext cx="1276985" cy="2186940"/>
          </a:xfrm>
          <a:prstGeom prst="curved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0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1025236"/>
          </a:xfrm>
          <a:prstGeom prst="rect">
            <a:avLst/>
          </a:prstGeom>
        </p:spPr>
      </p:pic>
      <p:pic>
        <p:nvPicPr>
          <p:cNvPr id="31745" name="Picture 3" descr="C:\Users\Administrator\Desktop\陇南阳坝：横15_看图王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6845" y="1690370"/>
            <a:ext cx="4987290" cy="404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图示 8"/>
          <p:cNvGraphicFramePr/>
          <p:nvPr/>
        </p:nvGraphicFramePr>
        <p:xfrm>
          <a:off x="-478155" y="1524000"/>
          <a:ext cx="8128000" cy="437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1504315" y="1821180"/>
            <a:ext cx="9558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</a:rPr>
              <a:t>电</a:t>
            </a:r>
          </a:p>
          <a:p>
            <a:r>
              <a:rPr lang="zh-CN" altLang="en-US" sz="6000" dirty="0">
                <a:solidFill>
                  <a:schemeClr val="bg1"/>
                </a:solidFill>
              </a:rPr>
              <a:t>子</a:t>
            </a:r>
          </a:p>
          <a:p>
            <a:r>
              <a:rPr lang="zh-CN" altLang="en-US" sz="6000" dirty="0">
                <a:solidFill>
                  <a:schemeClr val="bg1"/>
                </a:solidFill>
              </a:rPr>
              <a:t>商</a:t>
            </a:r>
          </a:p>
          <a:p>
            <a:r>
              <a:rPr lang="zh-CN" altLang="en-US" sz="6000" dirty="0">
                <a:solidFill>
                  <a:schemeClr val="bg1"/>
                </a:solidFill>
              </a:rPr>
              <a:t>务</a:t>
            </a:r>
            <a:endParaRPr lang="en-US" altLang="zh-CN" sz="6000" dirty="0">
              <a:solidFill>
                <a:schemeClr val="bg1"/>
              </a:solidFill>
            </a:endParaRPr>
          </a:p>
          <a:p>
            <a:r>
              <a:rPr lang="en-US" altLang="zh-CN" sz="12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E-commerce</a:t>
            </a:r>
            <a:endParaRPr lang="zh-CN" altLang="en-US" sz="12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25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webwxgetmsgim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295"/>
            <a:ext cx="12191365" cy="587248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526" y="-507365"/>
            <a:ext cx="12191999" cy="7403775"/>
            <a:chOff x="1" y="0"/>
            <a:chExt cx="12191999" cy="7403775"/>
          </a:xfrm>
        </p:grpSpPr>
        <p:sp>
          <p:nvSpPr>
            <p:cNvPr id="4" name="Rectangle 3"/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itre 3"/>
            <p:cNvSpPr txBox="1"/>
            <p:nvPr/>
          </p:nvSpPr>
          <p:spPr>
            <a:xfrm>
              <a:off x="3451395" y="5453750"/>
              <a:ext cx="4780343" cy="1950025"/>
            </a:xfrm>
            <a:prstGeom prst="rect">
              <a:avLst/>
            </a:prstGeom>
          </p:spPr>
          <p:txBody>
            <a:bodyPr>
              <a:scene3d>
                <a:camera prst="orthographicFront"/>
                <a:lightRig rig="threePt" dir="t"/>
              </a:scene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zh-CN" altLang="en-AU" sz="7200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谢</a:t>
              </a:r>
              <a:r>
                <a:rPr lang="en-US" altLang="zh-CN" sz="7200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  </a:t>
              </a:r>
              <a:r>
                <a:rPr lang="zh-CN" altLang="en-AU" sz="7200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谢！</a:t>
              </a:r>
              <a:endParaRPr lang="en-US" altLang="zh-CN" sz="72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Thank</a:t>
              </a:r>
              <a:r>
                <a:rPr lang="zh-CN" altLang="en-US" sz="2000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 </a:t>
              </a:r>
              <a:r>
                <a:rPr lang="en-US" altLang="zh-CN" sz="2000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you!</a:t>
              </a:r>
              <a:endParaRPr lang="zh-CN" altLang="en-AU" sz="20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7198761" y="6246688"/>
            <a:ext cx="6096000" cy="5890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等线" panose="02010600030101010101" pitchFamily="2" charset="-122"/>
              </a:rPr>
              <a:t>Sharing for Learning</a:t>
            </a:r>
            <a:endParaRPr kumimoji="0" lang="zh-CN" altLang="en-US" sz="3200" b="1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ea typeface="等线" panose="02010600030101010101" pitchFamily="2" charset="-122"/>
            </a:endParaRPr>
          </a:p>
        </p:txBody>
      </p:sp>
      <p:sp>
        <p:nvSpPr>
          <p:cNvPr id="29" name="等腰三角形 28"/>
          <p:cNvSpPr/>
          <p:nvPr/>
        </p:nvSpPr>
        <p:spPr>
          <a:xfrm>
            <a:off x="-1" y="5835250"/>
            <a:ext cx="981075" cy="1022750"/>
          </a:xfrm>
          <a:prstGeom prst="triangle">
            <a:avLst>
              <a:gd name="adj" fmla="val 1"/>
            </a:avLst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0"/>
            <a:ext cx="12192000" cy="1025236"/>
          </a:xfrm>
          <a:prstGeom prst="rect">
            <a:avLst/>
          </a:prstGeom>
        </p:spPr>
      </p:pic>
      <p:pic>
        <p:nvPicPr>
          <p:cNvPr id="6" name="图片 5" descr="图形用户界面, 应用程序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13" y="5250474"/>
            <a:ext cx="6004618" cy="16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4740400" y="4318608"/>
            <a:ext cx="2536221" cy="1828361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基本情况</a:t>
            </a:r>
            <a:br>
              <a:rPr lang="en-US" altLang="zh-CN" sz="40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</a:br>
            <a:r>
              <a:rPr lang="en-US" altLang="zh-CN" sz="4000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Basic</a:t>
            </a:r>
            <a:r>
              <a:rPr lang="zh-CN" alt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Facts</a:t>
            </a:r>
            <a:endParaRPr lang="zh-CN" altLang="en-US" sz="4000" dirty="0">
              <a:solidFill>
                <a:schemeClr val="accent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8039" y="306197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76" name="椭圆 75"/>
          <p:cNvSpPr/>
          <p:nvPr/>
        </p:nvSpPr>
        <p:spPr>
          <a:xfrm>
            <a:off x="6980641" y="2089735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4606619" y="3136930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491179" y="180848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0" name="椭圆 9"/>
          <p:cNvSpPr/>
          <p:nvPr/>
        </p:nvSpPr>
        <p:spPr>
          <a:xfrm>
            <a:off x="4877782" y="2039417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1" name="文本框 17"/>
          <p:cNvSpPr txBox="1"/>
          <p:nvPr/>
        </p:nvSpPr>
        <p:spPr>
          <a:xfrm>
            <a:off x="4821493" y="2368491"/>
            <a:ext cx="21251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01</a:t>
            </a:r>
            <a:endParaRPr lang="zh-CN" altLang="en-US" sz="8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8" name="图片 7" descr="NO.21-3_正文页装饰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24535" y="5187315"/>
            <a:ext cx="1710720" cy="1651000"/>
          </a:xfrm>
          <a:prstGeom prst="rect">
            <a:avLst/>
          </a:prstGeom>
        </p:spPr>
      </p:pic>
      <p:sp>
        <p:nvSpPr>
          <p:cNvPr id="4098" name="直接连接符 4"/>
          <p:cNvSpPr/>
          <p:nvPr>
            <p:custDataLst>
              <p:tags r:id="rId2"/>
            </p:custDataLst>
          </p:nvPr>
        </p:nvSpPr>
        <p:spPr>
          <a:xfrm flipH="1">
            <a:off x="1459548" y="6460490"/>
            <a:ext cx="10620375" cy="0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8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中黑 简" charset="0"/>
              <a:ea typeface="微软雅黑" panose="020B0503020204020204" pitchFamily="34" charset="-122"/>
              <a:cs typeface="汉仪中黑 简" charset="0"/>
              <a:sym typeface="Copperplate Gothic Bold" panose="020E0705020206020404" pitchFamily="34" charset="0"/>
            </a:endParaRPr>
          </a:p>
        </p:txBody>
      </p:sp>
      <p:sp>
        <p:nvSpPr>
          <p:cNvPr id="4099" name="直接连接符 5"/>
          <p:cNvSpPr/>
          <p:nvPr>
            <p:custDataLst>
              <p:tags r:id="rId3"/>
            </p:custDataLst>
          </p:nvPr>
        </p:nvSpPr>
        <p:spPr>
          <a:xfrm flipH="1">
            <a:off x="170498" y="6460490"/>
            <a:ext cx="792163" cy="0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8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中黑 简" charset="0"/>
              <a:ea typeface="微软雅黑" panose="020B0503020204020204" pitchFamily="34" charset="-122"/>
              <a:cs typeface="汉仪中黑 简" charset="0"/>
              <a:sym typeface="Copperplate Gothic Bold" panose="020E0705020206020404" pitchFamily="34" charset="0"/>
            </a:endParaRPr>
          </a:p>
        </p:txBody>
      </p:sp>
      <p:pic>
        <p:nvPicPr>
          <p:cNvPr id="10243" name="图片 13" descr="陇南在甘肃位置_副本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1999"/>
          </a:blip>
          <a:stretch>
            <a:fillRect/>
          </a:stretch>
        </p:blipFill>
        <p:spPr>
          <a:xfrm>
            <a:off x="6557010" y="3697605"/>
            <a:ext cx="4013835" cy="23348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圆角矩形 8"/>
          <p:cNvSpPr/>
          <p:nvPr/>
        </p:nvSpPr>
        <p:spPr>
          <a:xfrm>
            <a:off x="6246117" y="5622926"/>
            <a:ext cx="1806953" cy="5721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600" dirty="0"/>
          </a:p>
          <a:p>
            <a:pPr algn="ctr"/>
            <a:r>
              <a:rPr lang="en-US" altLang="zh-CN" sz="1600" dirty="0"/>
              <a:t>2.79</a:t>
            </a:r>
            <a:r>
              <a:rPr lang="zh-CN" altLang="en-US" sz="1600" dirty="0"/>
              <a:t>万平方公里</a:t>
            </a:r>
            <a:br>
              <a:rPr lang="en-US" altLang="zh-CN" sz="1600" dirty="0"/>
            </a:b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Area: </a:t>
            </a:r>
            <a:r>
              <a:rPr lang="en-GB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27,900 km</a:t>
            </a:r>
            <a:r>
              <a:rPr lang="en-GB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endParaRPr lang="zh-CN" altLang="en-US" dirty="0"/>
          </a:p>
        </p:txBody>
      </p:sp>
      <p:sp>
        <p:nvSpPr>
          <p:cNvPr id="10" name="圆角矩形 9"/>
          <p:cNvSpPr/>
          <p:nvPr/>
        </p:nvSpPr>
        <p:spPr>
          <a:xfrm>
            <a:off x="6557010" y="4817745"/>
            <a:ext cx="1509395" cy="6800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600" dirty="0"/>
              <a:t>一区八县</a:t>
            </a:r>
            <a:br>
              <a:rPr lang="en-US" altLang="zh-CN" sz="1600" dirty="0"/>
            </a:b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district &amp; eight counties</a:t>
            </a:r>
            <a:endParaRPr 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8066405" y="5245735"/>
            <a:ext cx="1515110" cy="539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stCxn id="9" idx="3"/>
          </p:cNvCxnSpPr>
          <p:nvPr/>
        </p:nvCxnSpPr>
        <p:spPr>
          <a:xfrm>
            <a:off x="8053070" y="5908993"/>
            <a:ext cx="1447422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/>
        </p:nvSpPr>
        <p:spPr>
          <a:xfrm>
            <a:off x="10373360" y="5497829"/>
            <a:ext cx="1706563" cy="7296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238.7</a:t>
            </a:r>
            <a:r>
              <a:rPr lang="zh-CN" altLang="en-US" sz="1600" dirty="0"/>
              <a:t>万人</a:t>
            </a:r>
            <a:br>
              <a:rPr lang="en-US" altLang="zh-CN" sz="1600" dirty="0"/>
            </a:b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Population: 2.387 million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直接连接符 17"/>
          <p:cNvCxnSpPr>
            <a:stCxn id="17" idx="1"/>
          </p:cNvCxnSpPr>
          <p:nvPr/>
        </p:nvCxnSpPr>
        <p:spPr>
          <a:xfrm flipH="1" flipV="1">
            <a:off x="9869170" y="5857875"/>
            <a:ext cx="504190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636906" y="2207260"/>
            <a:ext cx="5459094" cy="3722370"/>
            <a:chOff x="1776" y="3132"/>
            <a:chExt cx="6768" cy="5862"/>
          </a:xfrm>
        </p:grpSpPr>
        <p:sp>
          <p:nvSpPr>
            <p:cNvPr id="19" name="圆角矩形 18"/>
            <p:cNvSpPr/>
            <p:nvPr/>
          </p:nvSpPr>
          <p:spPr>
            <a:xfrm>
              <a:off x="1776" y="3132"/>
              <a:ext cx="6768" cy="79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2013</a:t>
              </a:r>
              <a:r>
                <a:rPr lang="zh-CN" altLang="en-US" dirty="0"/>
                <a:t>年</a:t>
              </a:r>
              <a:r>
                <a:rPr lang="zh-CN" dirty="0">
                  <a:sym typeface="+mn-ea"/>
                </a:rPr>
                <a:t>全市开始发展电子商务</a:t>
              </a:r>
              <a:br>
                <a:rPr lang="en-US" altLang="zh-CN" dirty="0">
                  <a:sym typeface="+mn-ea"/>
                </a:rPr>
              </a:b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Began to develop e-commerce across the city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in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2013 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4490" y="5060"/>
              <a:ext cx="3975" cy="215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dirty="0" err="1">
                  <a:sym typeface="+mn-ea"/>
                </a:rPr>
                <a:t>解决农产品卖难</a:t>
              </a:r>
              <a:r>
                <a:rPr lang="zh-CN" dirty="0">
                  <a:sym typeface="+mn-ea"/>
                </a:rPr>
                <a:t>问题</a:t>
              </a:r>
              <a:br>
                <a:rPr lang="en-US" altLang="zh-CN" dirty="0">
                  <a:sym typeface="+mn-ea"/>
                </a:rPr>
              </a:b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Solving the problem of difficulty in selling agricultural products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1776" y="8200"/>
              <a:ext cx="6768" cy="79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dirty="0">
                  <a:cs typeface="FangSong_GB2312" panose="02010609030101010101" charset="-122"/>
                  <a:sym typeface="+mn-ea"/>
                </a:rPr>
                <a:t>2014年电商扶贫在陇南试点</a:t>
              </a:r>
              <a:br>
                <a:rPr lang="en-US" altLang="zh-CN" dirty="0">
                  <a:cs typeface="FangSong_GB2312" panose="02010609030101010101" charset="-122"/>
                  <a:sym typeface="+mn-ea"/>
                </a:rPr>
              </a:br>
              <a:r>
                <a:rPr lang="en-GB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Piloted poverty alleviation through e-commerce in </a:t>
              </a:r>
              <a:r>
                <a:rPr lang="en-GB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Longnan</a:t>
              </a:r>
              <a:r>
                <a:rPr lang="en-GB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in 2014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2255" y="5360"/>
              <a:ext cx="1516" cy="147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初心</a:t>
              </a:r>
              <a:br>
                <a:rPr lang="en-US" altLang="zh-CN" dirty="0"/>
              </a:b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Original aspiration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右箭头 27"/>
            <p:cNvSpPr/>
            <p:nvPr/>
          </p:nvSpPr>
          <p:spPr>
            <a:xfrm>
              <a:off x="3962" y="6014"/>
              <a:ext cx="378" cy="12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图片 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98335" y="1296670"/>
            <a:ext cx="4556760" cy="232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圆角矩形 11"/>
          <p:cNvSpPr/>
          <p:nvPr/>
        </p:nvSpPr>
        <p:spPr>
          <a:xfrm>
            <a:off x="10570845" y="3697605"/>
            <a:ext cx="1509395" cy="16376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600" dirty="0"/>
              <a:t>秦巴山连片特困地区</a:t>
            </a:r>
            <a:endParaRPr lang="en-US" altLang="zh-CN" sz="1600" dirty="0"/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Contiguous destitute areas in </a:t>
            </a:r>
            <a:r>
              <a:rPr lang="en-GB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Tsinling</a:t>
            </a:r>
            <a:r>
              <a:rPr lang="en-GB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直接连接符 12"/>
          <p:cNvCxnSpPr>
            <a:stCxn id="12" idx="1"/>
          </p:cNvCxnSpPr>
          <p:nvPr/>
        </p:nvCxnSpPr>
        <p:spPr>
          <a:xfrm flipH="1">
            <a:off x="9884410" y="4516435"/>
            <a:ext cx="686435" cy="1180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1"/>
          <p:cNvSpPr/>
          <p:nvPr/>
        </p:nvSpPr>
        <p:spPr>
          <a:xfrm>
            <a:off x="1356995" y="1263361"/>
            <a:ext cx="1778000" cy="53368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陇南简介</a:t>
            </a:r>
            <a:br>
              <a:rPr lang="en-US" altLang="zh-CN" dirty="0"/>
            </a:b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Longnan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73204" y="2769423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>
                <a:solidFill>
                  <a:srgbClr val="80D7FF"/>
                </a:solidFill>
              </a:rPr>
              <a:t>Longnan</a:t>
            </a:r>
            <a:endParaRPr kumimoji="1" lang="zh-CN" altLang="en-US" dirty="0">
              <a:solidFill>
                <a:srgbClr val="80D7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581891" y="1004402"/>
            <a:ext cx="2672962" cy="7103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增收路径</a:t>
            </a:r>
            <a:br>
              <a:rPr lang="en-US" altLang="zh-CN" dirty="0"/>
            </a:b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Income Growth Path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5274655" y="2159875"/>
            <a:ext cx="4755515" cy="3399790"/>
            <a:chOff x="6024" y="4603"/>
            <a:chExt cx="8750" cy="6443"/>
          </a:xfrm>
        </p:grpSpPr>
        <p:grpSp>
          <p:nvGrpSpPr>
            <p:cNvPr id="5" name="组合 4"/>
            <p:cNvGrpSpPr/>
            <p:nvPr/>
          </p:nvGrpSpPr>
          <p:grpSpPr>
            <a:xfrm>
              <a:off x="6024" y="4603"/>
              <a:ext cx="8750" cy="6443"/>
              <a:chOff x="10167" y="1885"/>
              <a:chExt cx="9070" cy="5933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67" y="1885"/>
                <a:ext cx="9070" cy="5933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</p:pic>
          <p:sp>
            <p:nvSpPr>
              <p:cNvPr id="7" name="六边形 6"/>
              <p:cNvSpPr/>
              <p:nvPr/>
            </p:nvSpPr>
            <p:spPr>
              <a:xfrm>
                <a:off x="15289" y="4898"/>
                <a:ext cx="2226" cy="1960"/>
              </a:xfrm>
              <a:prstGeom prst="hexagon">
                <a:avLst/>
              </a:prstGeom>
              <a:gradFill flip="none">
                <a:gsLst>
                  <a:gs pos="0">
                    <a:srgbClr val="0066FF"/>
                  </a:gs>
                  <a:gs pos="0">
                    <a:srgbClr val="00B0F0"/>
                  </a:gs>
                </a:gsLst>
                <a:lin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梯形 20"/>
              <p:cNvSpPr/>
              <p:nvPr/>
            </p:nvSpPr>
            <p:spPr>
              <a:xfrm>
                <a:off x="15610" y="4833"/>
                <a:ext cx="1732" cy="475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800" b="1">
                    <a:solidFill>
                      <a:srgbClr val="00B0F0"/>
                    </a:solidFill>
                  </a:rPr>
                  <a:t>五、入股带动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5424" y="5400"/>
                <a:ext cx="1918" cy="6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800">
                    <a:solidFill>
                      <a:schemeClr val="bg1"/>
                    </a:solidFill>
                    <a:latin typeface="+mn-lt"/>
                    <a:ea typeface="+mn-ea"/>
                    <a:cs typeface="+mn-lt"/>
                  </a:rPr>
                  <a:t>贫困户把产业发展资金、土地入股到电商企业，每年获得不低于</a:t>
                </a:r>
                <a:r>
                  <a:rPr lang="en-US" altLang="zh-CN" sz="800">
                    <a:solidFill>
                      <a:schemeClr val="bg1"/>
                    </a:solidFill>
                    <a:latin typeface="+mn-lt"/>
                    <a:ea typeface="+mn-ea"/>
                    <a:cs typeface="+mn-lt"/>
                  </a:rPr>
                  <a:t>8%</a:t>
                </a:r>
                <a:r>
                  <a:rPr lang="zh-CN" altLang="en-US" sz="800">
                    <a:solidFill>
                      <a:schemeClr val="bg1"/>
                    </a:solidFill>
                    <a:latin typeface="+mn-lt"/>
                    <a:ea typeface="+mn-ea"/>
                    <a:cs typeface="+mn-lt"/>
                  </a:rPr>
                  <a:t>的分红</a:t>
                </a:r>
              </a:p>
            </p:txBody>
          </p:sp>
        </p:grpSp>
        <p:sp>
          <p:nvSpPr>
            <p:cNvPr id="49" name="六边形 48"/>
            <p:cNvSpPr/>
            <p:nvPr/>
          </p:nvSpPr>
          <p:spPr>
            <a:xfrm>
              <a:off x="9276" y="6800"/>
              <a:ext cx="2246" cy="2108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9865" y="7098"/>
              <a:ext cx="1231" cy="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</a:rPr>
                <a:t>六路带贫机制</a:t>
              </a:r>
            </a:p>
          </p:txBody>
        </p:sp>
      </p:grpSp>
      <p:pic>
        <p:nvPicPr>
          <p:cNvPr id="56" name="图片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10" y="4224020"/>
            <a:ext cx="3522345" cy="221742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56" y="2208770"/>
            <a:ext cx="3421380" cy="33508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4445" y="1191895"/>
            <a:ext cx="2959100" cy="175196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0387964-5D35-7B59-FC29-DA971B0D64F8}"/>
              </a:ext>
            </a:extLst>
          </p:cNvPr>
          <p:cNvSpPr txBox="1"/>
          <p:nvPr/>
        </p:nvSpPr>
        <p:spPr>
          <a:xfrm>
            <a:off x="57638" y="2636269"/>
            <a:ext cx="811571" cy="276999"/>
          </a:xfrm>
          <a:prstGeom prst="rect">
            <a:avLst/>
          </a:prstGeom>
          <a:solidFill>
            <a:srgbClr val="1500FF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Farmers</a:t>
            </a:r>
            <a:endParaRPr kumimoji="1"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A016C26-3820-5CF4-9587-A77650D658B5}"/>
              </a:ext>
            </a:extLst>
          </p:cNvPr>
          <p:cNvSpPr txBox="1"/>
          <p:nvPr/>
        </p:nvSpPr>
        <p:spPr>
          <a:xfrm>
            <a:off x="839300" y="2035773"/>
            <a:ext cx="731032" cy="276999"/>
          </a:xfrm>
          <a:prstGeom prst="rect">
            <a:avLst/>
          </a:prstGeom>
          <a:solidFill>
            <a:srgbClr val="1500FF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Co-ops</a:t>
            </a:r>
            <a:endParaRPr kumimoji="1"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590A201-3618-0A98-9713-7D7D1AB5C006}"/>
              </a:ext>
            </a:extLst>
          </p:cNvPr>
          <p:cNvSpPr txBox="1"/>
          <p:nvPr/>
        </p:nvSpPr>
        <p:spPr>
          <a:xfrm>
            <a:off x="193514" y="3617461"/>
            <a:ext cx="811571" cy="278266"/>
          </a:xfrm>
          <a:prstGeom prst="rect">
            <a:avLst/>
          </a:prstGeom>
          <a:solidFill>
            <a:srgbClr val="1500FF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Industry</a:t>
            </a:r>
            <a:endParaRPr kumimoji="1"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E892B95-F09D-D2AD-D84C-5327489E7DB1}"/>
              </a:ext>
            </a:extLst>
          </p:cNvPr>
          <p:cNvSpPr txBox="1"/>
          <p:nvPr/>
        </p:nvSpPr>
        <p:spPr>
          <a:xfrm>
            <a:off x="710657" y="4247377"/>
            <a:ext cx="628470" cy="184125"/>
          </a:xfrm>
          <a:prstGeom prst="rect">
            <a:avLst/>
          </a:prstGeom>
          <a:solidFill>
            <a:srgbClr val="1500FF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Industry</a:t>
            </a:r>
            <a:endParaRPr kumimoji="1" lang="zh-CN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840BEE8-9132-4A9C-4C22-A14F1B29D652}"/>
              </a:ext>
            </a:extLst>
          </p:cNvPr>
          <p:cNvSpPr txBox="1"/>
          <p:nvPr/>
        </p:nvSpPr>
        <p:spPr>
          <a:xfrm>
            <a:off x="944932" y="5578957"/>
            <a:ext cx="2830287" cy="461665"/>
          </a:xfrm>
          <a:prstGeom prst="rect">
            <a:avLst/>
          </a:prstGeom>
          <a:solidFill>
            <a:srgbClr val="1500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 forced the industry to improve quality and increase efficiency</a:t>
            </a:r>
            <a:endParaRPr kumimoji="1" lang="zh-CN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AD9668D-26BF-C472-13E0-CD7AC64AB0F7}"/>
              </a:ext>
            </a:extLst>
          </p:cNvPr>
          <p:cNvSpPr txBox="1"/>
          <p:nvPr/>
        </p:nvSpPr>
        <p:spPr>
          <a:xfrm>
            <a:off x="700603" y="4908279"/>
            <a:ext cx="973776" cy="400110"/>
          </a:xfrm>
          <a:prstGeom prst="rect">
            <a:avLst/>
          </a:prstGeom>
          <a:solidFill>
            <a:srgbClr val="1500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Farmers</a:t>
            </a:r>
            <a:r>
              <a:rPr kumimoji="1" lang="zh-CN" alt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 Co-ops</a:t>
            </a:r>
            <a:endParaRPr kumimoji="1" lang="zh-CN" altLang="en-US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392F87F-587D-481D-983E-D79A9CE8DA0F}"/>
              </a:ext>
            </a:extLst>
          </p:cNvPr>
          <p:cNvSpPr txBox="1"/>
          <p:nvPr/>
        </p:nvSpPr>
        <p:spPr>
          <a:xfrm>
            <a:off x="78434" y="3930518"/>
            <a:ext cx="2281077" cy="153888"/>
          </a:xfrm>
          <a:prstGeom prst="rect">
            <a:avLst/>
          </a:prstGeom>
          <a:solidFill>
            <a:srgbClr val="1500FF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Co-ops improve the engagement of farmers </a:t>
            </a:r>
            <a:endParaRPr kumimoji="1" lang="zh-CN" altLang="en-US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982DF18-ABCF-1914-3DCD-0C2EA1A1277C}"/>
              </a:ext>
            </a:extLst>
          </p:cNvPr>
          <p:cNvSpPr txBox="1"/>
          <p:nvPr/>
        </p:nvSpPr>
        <p:spPr>
          <a:xfrm>
            <a:off x="1526633" y="3268726"/>
            <a:ext cx="1266177" cy="553998"/>
          </a:xfrm>
          <a:prstGeom prst="rect">
            <a:avLst/>
          </a:prstGeom>
          <a:solidFill>
            <a:srgbClr val="1500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E-commerce for industry</a:t>
            </a:r>
            <a:endParaRPr kumimoji="1"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A403581-48A8-430B-5ED4-C1415744CE17}"/>
              </a:ext>
            </a:extLst>
          </p:cNvPr>
          <p:cNvSpPr txBox="1"/>
          <p:nvPr/>
        </p:nvSpPr>
        <p:spPr>
          <a:xfrm>
            <a:off x="3450590" y="2677580"/>
            <a:ext cx="911737" cy="276999"/>
          </a:xfrm>
          <a:prstGeom prst="rect">
            <a:avLst/>
          </a:prstGeom>
          <a:solidFill>
            <a:srgbClr val="1500FF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Platform</a:t>
            </a:r>
            <a:endParaRPr kumimoji="1"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295B174-5844-0370-4E30-9441FA977A70}"/>
              </a:ext>
            </a:extLst>
          </p:cNvPr>
          <p:cNvSpPr txBox="1"/>
          <p:nvPr/>
        </p:nvSpPr>
        <p:spPr>
          <a:xfrm>
            <a:off x="2604883" y="2035774"/>
            <a:ext cx="1266177" cy="276999"/>
          </a:xfrm>
          <a:prstGeom prst="rect">
            <a:avLst/>
          </a:prstGeom>
          <a:solidFill>
            <a:srgbClr val="1500FF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stores</a:t>
            </a:r>
            <a:endParaRPr kumimoji="1"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B11A5A4-A6AF-B86D-3837-BBE02832D897}"/>
              </a:ext>
            </a:extLst>
          </p:cNvPr>
          <p:cNvSpPr txBox="1"/>
          <p:nvPr/>
        </p:nvSpPr>
        <p:spPr>
          <a:xfrm>
            <a:off x="3962256" y="3349061"/>
            <a:ext cx="726658" cy="276999"/>
          </a:xfrm>
          <a:prstGeom prst="rect">
            <a:avLst/>
          </a:prstGeom>
          <a:solidFill>
            <a:srgbClr val="1500FF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</a:t>
            </a:r>
            <a:endParaRPr kumimoji="1"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2D2C2C5-27F6-CFB1-4DED-FEFCA5CAC092}"/>
              </a:ext>
            </a:extLst>
          </p:cNvPr>
          <p:cNvSpPr txBox="1"/>
          <p:nvPr/>
        </p:nvSpPr>
        <p:spPr>
          <a:xfrm>
            <a:off x="3888262" y="4109347"/>
            <a:ext cx="800652" cy="276999"/>
          </a:xfrm>
          <a:prstGeom prst="rect">
            <a:avLst/>
          </a:prstGeom>
          <a:solidFill>
            <a:srgbClr val="1500FF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</a:t>
            </a:r>
            <a:endParaRPr kumimoji="1"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C415CBA-4724-CC1A-572E-7A1B95BC46DB}"/>
              </a:ext>
            </a:extLst>
          </p:cNvPr>
          <p:cNvSpPr txBox="1"/>
          <p:nvPr/>
        </p:nvSpPr>
        <p:spPr>
          <a:xfrm>
            <a:off x="2604883" y="4422707"/>
            <a:ext cx="1664147" cy="276999"/>
          </a:xfrm>
          <a:prstGeom prst="rect">
            <a:avLst/>
          </a:prstGeom>
          <a:solidFill>
            <a:srgbClr val="1500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vitalization</a:t>
            </a:r>
            <a:endParaRPr kumimoji="1"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3361A2A-0915-E0DF-033F-856359E731BD}"/>
              </a:ext>
            </a:extLst>
          </p:cNvPr>
          <p:cNvSpPr txBox="1"/>
          <p:nvPr/>
        </p:nvSpPr>
        <p:spPr>
          <a:xfrm>
            <a:off x="2384037" y="3930518"/>
            <a:ext cx="3188813" cy="153888"/>
          </a:xfrm>
          <a:prstGeom prst="rect">
            <a:avLst/>
          </a:prstGeom>
          <a:solidFill>
            <a:srgbClr val="1500FF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stores reduce the risk of farmers entering the market</a:t>
            </a:r>
            <a:endParaRPr kumimoji="1" lang="zh-CN" altLang="en-US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4945BD1-07A8-68C7-4CA5-79CBE4E7F105}"/>
              </a:ext>
            </a:extLst>
          </p:cNvPr>
          <p:cNvSpPr txBox="1"/>
          <p:nvPr/>
        </p:nvSpPr>
        <p:spPr>
          <a:xfrm>
            <a:off x="1666563" y="4908279"/>
            <a:ext cx="973776" cy="307777"/>
          </a:xfrm>
          <a:prstGeom prst="rect">
            <a:avLst/>
          </a:prstGeom>
          <a:solidFill>
            <a:srgbClr val="1500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Co-ops</a:t>
            </a:r>
            <a:r>
              <a:rPr kumimoji="1" lang="zh-CN" alt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 online stores</a:t>
            </a:r>
            <a:endParaRPr kumimoji="1" lang="zh-CN" altLang="en-US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A550325-FBF3-2F43-92C1-B5463BAC1268}"/>
              </a:ext>
            </a:extLst>
          </p:cNvPr>
          <p:cNvSpPr txBox="1"/>
          <p:nvPr/>
        </p:nvSpPr>
        <p:spPr>
          <a:xfrm>
            <a:off x="2604883" y="4908279"/>
            <a:ext cx="1100487" cy="307777"/>
          </a:xfrm>
          <a:prstGeom prst="rect">
            <a:avLst/>
          </a:prstGeom>
          <a:solidFill>
            <a:srgbClr val="1500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stores</a:t>
            </a:r>
            <a:r>
              <a:rPr kumimoji="1" lang="zh-CN" alt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 the market</a:t>
            </a:r>
            <a:endParaRPr kumimoji="1" lang="zh-CN" altLang="en-US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6EDD57F-1F45-1CA9-CDFF-7753D606491A}"/>
              </a:ext>
            </a:extLst>
          </p:cNvPr>
          <p:cNvSpPr txBox="1"/>
          <p:nvPr/>
        </p:nvSpPr>
        <p:spPr>
          <a:xfrm>
            <a:off x="224142" y="4422707"/>
            <a:ext cx="1409618" cy="276999"/>
          </a:xfrm>
          <a:prstGeom prst="rect">
            <a:avLst/>
          </a:prstGeom>
          <a:solidFill>
            <a:srgbClr val="1500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E-commerce</a:t>
            </a:r>
            <a:endParaRPr kumimoji="1"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BD4B019-E3B3-FAD5-9B72-397EF66540B3}"/>
              </a:ext>
            </a:extLst>
          </p:cNvPr>
          <p:cNvSpPr txBox="1"/>
          <p:nvPr/>
        </p:nvSpPr>
        <p:spPr>
          <a:xfrm>
            <a:off x="4905611" y="1964264"/>
            <a:ext cx="149576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rgbClr val="00A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Opening online stores</a:t>
            </a:r>
            <a:endParaRPr kumimoji="1" lang="zh-CN" altLang="en-US" sz="1200" dirty="0">
              <a:solidFill>
                <a:srgbClr val="00A1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A5215BE-FD22-E1BC-E76B-F01BC3B48939}"/>
              </a:ext>
            </a:extLst>
          </p:cNvPr>
          <p:cNvSpPr txBox="1"/>
          <p:nvPr/>
        </p:nvSpPr>
        <p:spPr>
          <a:xfrm>
            <a:off x="7208349" y="1783126"/>
            <a:ext cx="12661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rgbClr val="00A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Innovation &amp; Entrepreneurship</a:t>
            </a:r>
            <a:endParaRPr kumimoji="1" lang="zh-CN" altLang="en-US" sz="1200" dirty="0">
              <a:solidFill>
                <a:srgbClr val="00A1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D3F8779-57C5-C2A2-7508-0BA645116A50}"/>
              </a:ext>
            </a:extLst>
          </p:cNvPr>
          <p:cNvSpPr txBox="1"/>
          <p:nvPr/>
        </p:nvSpPr>
        <p:spPr>
          <a:xfrm>
            <a:off x="6134550" y="2301159"/>
            <a:ext cx="12661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rgbClr val="00A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Developing the industry</a:t>
            </a:r>
            <a:endParaRPr kumimoji="1" lang="zh-CN" altLang="en-US" sz="1200" dirty="0">
              <a:solidFill>
                <a:srgbClr val="00A1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F2E9609-9888-FCB3-CF74-CA80B888F7BF}"/>
              </a:ext>
            </a:extLst>
          </p:cNvPr>
          <p:cNvSpPr txBox="1"/>
          <p:nvPr/>
        </p:nvSpPr>
        <p:spPr>
          <a:xfrm>
            <a:off x="8894445" y="3034248"/>
            <a:ext cx="12661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rgbClr val="00A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Improving</a:t>
            </a:r>
            <a:br>
              <a:rPr kumimoji="1" lang="en-US" altLang="zh-CN" sz="1200" dirty="0">
                <a:solidFill>
                  <a:srgbClr val="00A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zh-CN" sz="1200" dirty="0">
                <a:solidFill>
                  <a:srgbClr val="00A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employment</a:t>
            </a:r>
            <a:endParaRPr kumimoji="1" lang="zh-CN" altLang="en-US" sz="1200" dirty="0">
              <a:solidFill>
                <a:srgbClr val="00A1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79B67D4-2C4A-E4F4-B635-8C6056014774}"/>
              </a:ext>
            </a:extLst>
          </p:cNvPr>
          <p:cNvSpPr txBox="1"/>
          <p:nvPr/>
        </p:nvSpPr>
        <p:spPr>
          <a:xfrm>
            <a:off x="8829219" y="3773327"/>
            <a:ext cx="12661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rgbClr val="00A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Becoming a shareholder</a:t>
            </a:r>
            <a:endParaRPr kumimoji="1" lang="zh-CN" altLang="en-US" sz="1200" dirty="0">
              <a:solidFill>
                <a:srgbClr val="00A1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C599393-7A2A-FC95-8DD7-36BB7FFCBAEF}"/>
              </a:ext>
            </a:extLst>
          </p:cNvPr>
          <p:cNvSpPr txBox="1"/>
          <p:nvPr/>
        </p:nvSpPr>
        <p:spPr>
          <a:xfrm>
            <a:off x="9677180" y="4315814"/>
            <a:ext cx="12661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rgbClr val="00A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VI. </a:t>
            </a:r>
            <a:br>
              <a:rPr kumimoji="1" lang="en-US" altLang="zh-CN" sz="1200" dirty="0">
                <a:solidFill>
                  <a:srgbClr val="00A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zh-CN" sz="1200" dirty="0">
                <a:solidFill>
                  <a:srgbClr val="00A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Crowd funding</a:t>
            </a:r>
            <a:endParaRPr kumimoji="1" lang="zh-CN" altLang="en-US" sz="1200" dirty="0">
              <a:solidFill>
                <a:srgbClr val="00A1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4F322D0-07FC-8F29-9B80-F0AE6F744E9D}"/>
              </a:ext>
            </a:extLst>
          </p:cNvPr>
          <p:cNvSpPr txBox="1"/>
          <p:nvPr/>
        </p:nvSpPr>
        <p:spPr>
          <a:xfrm>
            <a:off x="7438243" y="5013569"/>
            <a:ext cx="1631909" cy="1754326"/>
          </a:xfrm>
          <a:prstGeom prst="rect">
            <a:avLst/>
          </a:prstGeom>
          <a:solidFill>
            <a:srgbClr val="8FCB4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Six mechanisms to bring </a:t>
            </a:r>
            <a:br>
              <a:rPr lang="en-US" altLang="zh-CN" dirty="0">
                <a:solidFill>
                  <a:schemeClr val="bg1"/>
                </a:solidFill>
              </a:rPr>
            </a:br>
            <a:r>
              <a:rPr lang="en-US" altLang="zh-CN" dirty="0">
                <a:solidFill>
                  <a:schemeClr val="bg1"/>
                </a:solidFill>
              </a:rPr>
              <a:t>development to poverty-stricken areas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38282" y="1797050"/>
            <a:ext cx="5270038" cy="450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1400" dirty="0"/>
              <a:t>2015</a:t>
            </a:r>
            <a:r>
              <a:rPr lang="zh-CN" altLang="en-US" sz="1400" dirty="0"/>
              <a:t>年</a:t>
            </a:r>
            <a:r>
              <a:rPr lang="en-US" altLang="zh-CN" sz="1400" dirty="0"/>
              <a:t>——</a:t>
            </a:r>
            <a:r>
              <a:rPr lang="zh-CN" altLang="en-US" sz="1400" dirty="0"/>
              <a:t>陇南市荣颁“中</a:t>
            </a:r>
            <a:r>
              <a:rPr lang="zh-CN" altLang="en-US" sz="1400" dirty="0">
                <a:sym typeface="+mn-ea"/>
              </a:rPr>
              <a:t>国消除贫困创新奖</a:t>
            </a:r>
            <a:r>
              <a:rPr lang="zh-CN" altLang="en-US" sz="1400" dirty="0"/>
              <a:t>”</a:t>
            </a:r>
          </a:p>
          <a:p>
            <a:pPr>
              <a:lnSpc>
                <a:spcPct val="140000"/>
              </a:lnSpc>
            </a:pPr>
            <a:r>
              <a:rPr lang="en-US" altLang="zh-CN" sz="1400" dirty="0"/>
              <a:t>2016</a:t>
            </a:r>
            <a:r>
              <a:rPr lang="zh-CN" altLang="en-US" sz="1400" dirty="0"/>
              <a:t>年</a:t>
            </a:r>
            <a:r>
              <a:rPr lang="en-US" altLang="zh-CN" sz="1400" dirty="0"/>
              <a:t>——</a:t>
            </a:r>
            <a:r>
              <a:rPr lang="zh-CN" altLang="en-US" sz="1400" dirty="0"/>
              <a:t>陇南市</a:t>
            </a:r>
            <a:r>
              <a:rPr lang="zh-CN" altLang="en-US" sz="1400" dirty="0">
                <a:sym typeface="+mn-ea"/>
              </a:rPr>
              <a:t>荣颁“全国电商扶贫示范市”</a:t>
            </a:r>
          </a:p>
          <a:p>
            <a:pPr>
              <a:lnSpc>
                <a:spcPct val="140000"/>
              </a:lnSpc>
            </a:pPr>
            <a:r>
              <a:rPr lang="en-US" altLang="zh-CN" sz="1400" dirty="0"/>
              <a:t>2020</a:t>
            </a:r>
            <a:r>
              <a:rPr lang="zh-CN" altLang="en-US" sz="1400" dirty="0"/>
              <a:t>年</a:t>
            </a:r>
            <a:r>
              <a:rPr lang="en-US" altLang="zh-CN" sz="1400" dirty="0"/>
              <a:t>——</a:t>
            </a:r>
            <a:r>
              <a:rPr lang="zh-CN" altLang="en-US" sz="1400" dirty="0"/>
              <a:t>“陇南共识”世界发布</a:t>
            </a:r>
          </a:p>
          <a:p>
            <a:pPr>
              <a:lnSpc>
                <a:spcPct val="140000"/>
              </a:lnSpc>
            </a:pPr>
            <a:r>
              <a:rPr lang="en-US" altLang="zh-CN" sz="1400" dirty="0"/>
              <a:t>2021</a:t>
            </a:r>
            <a:r>
              <a:rPr lang="zh-CN" altLang="en-US" sz="1400" dirty="0"/>
              <a:t>年</a:t>
            </a:r>
            <a:r>
              <a:rPr lang="en-US" altLang="zh-CN" sz="1400" dirty="0"/>
              <a:t>——</a:t>
            </a:r>
            <a:r>
              <a:rPr lang="zh-CN" altLang="en-US" sz="1400" dirty="0"/>
              <a:t>陇南市电子商务发展局荣获“</a:t>
            </a:r>
            <a:r>
              <a:rPr lang="zh-CN" altLang="en-US" sz="1400" dirty="0">
                <a:sym typeface="+mn-ea"/>
              </a:rPr>
              <a:t>全国脱贫攻坚先进集体</a:t>
            </a:r>
            <a:r>
              <a:rPr lang="zh-CN" altLang="en-US" sz="1400" dirty="0"/>
              <a:t>”</a:t>
            </a:r>
          </a:p>
          <a:p>
            <a:pPr>
              <a:lnSpc>
                <a:spcPct val="140000"/>
              </a:lnSpc>
            </a:pPr>
            <a:r>
              <a:rPr lang="en-US" altLang="zh-CN" sz="1400" dirty="0"/>
              <a:t>2021</a:t>
            </a:r>
            <a:r>
              <a:rPr lang="zh-CN" altLang="en-US" sz="1400" dirty="0"/>
              <a:t>年</a:t>
            </a:r>
            <a:r>
              <a:rPr lang="en-US" altLang="zh-CN" sz="1400" dirty="0"/>
              <a:t>——</a:t>
            </a:r>
            <a:r>
              <a:rPr lang="zh-CN" altLang="en-US" sz="1400" dirty="0"/>
              <a:t>陇南电商产业服务中心被</a:t>
            </a:r>
          </a:p>
          <a:p>
            <a:pPr>
              <a:lnSpc>
                <a:spcPct val="140000"/>
              </a:lnSpc>
            </a:pPr>
            <a:r>
              <a:rPr lang="zh-CN" altLang="en-US" sz="1400" dirty="0"/>
              <a:t>认定为“</a:t>
            </a:r>
            <a:r>
              <a:rPr lang="zh-CN" altLang="en-US" sz="1400" dirty="0">
                <a:sym typeface="+mn-ea"/>
              </a:rPr>
              <a:t>全国脱贫攻坚交流基地</a:t>
            </a:r>
            <a:r>
              <a:rPr lang="zh-CN" altLang="en-US" sz="1400" dirty="0"/>
              <a:t>”、</a:t>
            </a:r>
          </a:p>
          <a:p>
            <a:pPr>
              <a:lnSpc>
                <a:spcPct val="140000"/>
              </a:lnSpc>
            </a:pPr>
            <a:r>
              <a:rPr lang="zh-CN" altLang="en-US" sz="1400" dirty="0"/>
              <a:t>“</a:t>
            </a:r>
            <a:r>
              <a:rPr lang="zh-CN" altLang="en-US" sz="1400" dirty="0">
                <a:sym typeface="+mn-ea"/>
              </a:rPr>
              <a:t>全国脱贫攻坚考察点</a:t>
            </a:r>
            <a:r>
              <a:rPr lang="zh-CN" altLang="en-US" sz="1400" dirty="0"/>
              <a:t>”</a:t>
            </a:r>
            <a:r>
              <a:rPr lang="en" altLang="zh-CN" sz="1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br>
              <a:rPr lang="en" altLang="zh-CN" sz="1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</a:br>
            <a:r>
              <a:rPr lang="en" altLang="zh-CN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2015 - Longnan City was awarded the “China Poverty Eradication Innovation Award”</a:t>
            </a:r>
            <a:br>
              <a:rPr lang="en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zh-CN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2016 - Longnan City was awarded the “National Demonstration City of Poverty Alleviation through E-commerce”</a:t>
            </a:r>
            <a:br>
              <a:rPr lang="en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zh-CN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2020 - “Longnan consensus” was released worldwide</a:t>
            </a:r>
            <a:br>
              <a:rPr lang="en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zh-CN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2021 - Longnan E-commerce Development Bureau won the title of “National Outstanding Unit of Poverty Alleviation”</a:t>
            </a:r>
            <a:br>
              <a:rPr lang="en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zh-CN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2021 - Longnan E-commerce Service </a:t>
            </a:r>
            <a:r>
              <a:rPr lang="en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altLang="zh-CN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enter was recognized as the “National Poverty Alleviation Exchange Base” and</a:t>
            </a:r>
            <a:r>
              <a:rPr lang="zh-CN" altLang="en-US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“National Poverty Alleviation Model"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368869" y="1025236"/>
            <a:ext cx="2122475" cy="77181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获得荣誉</a:t>
            </a:r>
            <a:br>
              <a:rPr lang="en-US" altLang="zh-CN" dirty="0"/>
            </a:br>
            <a:r>
              <a:rPr lang="en-US" altLang="zh-CN" dirty="0"/>
              <a:t>Honors &amp; Awards</a:t>
            </a:r>
            <a:endParaRPr lang="zh-CN" altLang="en-US" dirty="0"/>
          </a:p>
        </p:txBody>
      </p:sp>
      <p:pic>
        <p:nvPicPr>
          <p:cNvPr id="3" name="图片 2" descr="消除贫困奖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545" y="1520825"/>
            <a:ext cx="2465705" cy="2319655"/>
          </a:xfrm>
          <a:prstGeom prst="rect">
            <a:avLst/>
          </a:prstGeom>
        </p:spPr>
      </p:pic>
      <p:pic>
        <p:nvPicPr>
          <p:cNvPr id="4" name="图片 3" descr="孙书记授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320" y="3984625"/>
            <a:ext cx="2487930" cy="21215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400" y="1512570"/>
            <a:ext cx="2475230" cy="23279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400" y="3954780"/>
            <a:ext cx="2475230" cy="22180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296775" y="49904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23000" y="2323465"/>
            <a:ext cx="5435600" cy="3203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34" name="图表 33"/>
          <p:cNvGraphicFramePr/>
          <p:nvPr>
            <p:extLst>
              <p:ext uri="{D42A27DB-BD31-4B8C-83A1-F6EECF244321}">
                <p14:modId xmlns:p14="http://schemas.microsoft.com/office/powerpoint/2010/main" val="2613876209"/>
              </p:ext>
            </p:extLst>
          </p:nvPr>
        </p:nvGraphicFramePr>
        <p:xfrm>
          <a:off x="608965" y="2323465"/>
          <a:ext cx="5200650" cy="3203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5" name="文本框 34"/>
          <p:cNvSpPr txBox="1"/>
          <p:nvPr/>
        </p:nvSpPr>
        <p:spPr>
          <a:xfrm>
            <a:off x="6533355" y="847919"/>
            <a:ext cx="533590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1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电商对人均增收贡献额</a:t>
            </a:r>
            <a:endParaRPr lang="en-US" altLang="zh-CN" sz="1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en-GB" altLang="zh-CN" sz="1600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contribution of e-commerce to per capita income growth </a:t>
            </a:r>
            <a:endParaRPr lang="zh-CN" altLang="en-US" sz="1600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2015</a:t>
            </a:r>
            <a:r>
              <a: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430</a:t>
            </a:r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r>
              <a: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增长到</a:t>
            </a:r>
            <a:r>
              <a:rPr lang="en-US" altLang="zh-CN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r>
              <a: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1080元</a:t>
            </a:r>
            <a:br>
              <a:rPr lang="en-US" altLang="zh-CN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increased from 430 yuan in 2015 to 1080 yuan in 2021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-45522" y="1407540"/>
            <a:ext cx="6673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电子商务交易额 </a:t>
            </a:r>
            <a:r>
              <a:rPr lang="en-GB" altLang="zh-CN" sz="1600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E-commerce turnover</a:t>
            </a:r>
            <a:endParaRPr lang="en-US" altLang="zh-CN" sz="1600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2014</a:t>
            </a:r>
            <a:r>
              <a: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7.71</a:t>
            </a:r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亿元</a:t>
            </a:r>
            <a:r>
              <a: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增长到</a:t>
            </a:r>
            <a:r>
              <a:rPr lang="en-US" altLang="zh-CN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r>
              <a: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52.1</a:t>
            </a:r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</a:t>
            </a:r>
            <a:r>
              <a:rPr lang="en-US" altLang="zh-CN" sz="240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br>
              <a:rPr lang="en-US" altLang="zh-CN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increased from RMB 771 million in 2014 to RMB 521 million in 2021</a:t>
            </a:r>
          </a:p>
        </p:txBody>
      </p:sp>
      <p:sp>
        <p:nvSpPr>
          <p:cNvPr id="37" name="圆角矩形 36"/>
          <p:cNvSpPr/>
          <p:nvPr/>
        </p:nvSpPr>
        <p:spPr>
          <a:xfrm>
            <a:off x="983615" y="5733415"/>
            <a:ext cx="1008380" cy="648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/>
              <a:t>1.4</a:t>
            </a:r>
            <a:r>
              <a:rPr lang="zh-CN" altLang="en-US" sz="1200" b="1"/>
              <a:t>万家</a:t>
            </a:r>
          </a:p>
          <a:p>
            <a:pPr algn="ctr"/>
            <a:r>
              <a:rPr lang="zh-CN" altLang="en-US" sz="1200" b="1"/>
              <a:t>网店</a:t>
            </a:r>
          </a:p>
        </p:txBody>
      </p:sp>
      <p:sp>
        <p:nvSpPr>
          <p:cNvPr id="38" name="圆角矩形 37"/>
          <p:cNvSpPr/>
          <p:nvPr/>
        </p:nvSpPr>
        <p:spPr>
          <a:xfrm>
            <a:off x="2711450" y="5733415"/>
            <a:ext cx="1008380" cy="648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/>
              <a:t>累计销售逾</a:t>
            </a:r>
            <a:r>
              <a:rPr lang="en-US" altLang="zh-CN" sz="1200" b="1" dirty="0"/>
              <a:t>300</a:t>
            </a:r>
            <a:r>
              <a:rPr lang="zh-CN" altLang="en-US" sz="1200" b="1" dirty="0"/>
              <a:t>亿元</a:t>
            </a:r>
          </a:p>
        </p:txBody>
      </p:sp>
      <p:sp>
        <p:nvSpPr>
          <p:cNvPr id="40" name="圆角矩形 39"/>
          <p:cNvSpPr/>
          <p:nvPr/>
        </p:nvSpPr>
        <p:spPr>
          <a:xfrm>
            <a:off x="4439285" y="5733415"/>
            <a:ext cx="1008380" cy="648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/>
              <a:t>培训人才</a:t>
            </a:r>
            <a:r>
              <a:rPr lang="en-US" altLang="zh-CN" sz="1200" b="1"/>
              <a:t>30</a:t>
            </a:r>
            <a:r>
              <a:rPr lang="zh-CN" altLang="en-US" sz="1200" b="1"/>
              <a:t>万人次</a:t>
            </a:r>
          </a:p>
        </p:txBody>
      </p:sp>
      <p:sp>
        <p:nvSpPr>
          <p:cNvPr id="42" name="圆角矩形 41"/>
          <p:cNvSpPr/>
          <p:nvPr/>
        </p:nvSpPr>
        <p:spPr>
          <a:xfrm>
            <a:off x="6744335" y="5733415"/>
            <a:ext cx="1008380" cy="648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200" b="1">
                <a:sym typeface="+mn-ea"/>
              </a:rPr>
              <a:t>9个</a:t>
            </a:r>
            <a:r>
              <a:rPr lang="zh-CN" sz="1200" b="1"/>
              <a:t>电商公共</a:t>
            </a:r>
            <a:r>
              <a:rPr sz="1200" b="1"/>
              <a:t>服务中心</a:t>
            </a:r>
          </a:p>
        </p:txBody>
      </p:sp>
      <p:sp>
        <p:nvSpPr>
          <p:cNvPr id="43" name="圆角矩形 42"/>
          <p:cNvSpPr/>
          <p:nvPr/>
        </p:nvSpPr>
        <p:spPr>
          <a:xfrm>
            <a:off x="8472170" y="5733415"/>
            <a:ext cx="1008380" cy="648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200" b="1"/>
              <a:t>192个乡镇电商服务站</a:t>
            </a:r>
          </a:p>
        </p:txBody>
      </p:sp>
      <p:sp>
        <p:nvSpPr>
          <p:cNvPr id="44" name="圆角矩形 43"/>
          <p:cNvSpPr/>
          <p:nvPr/>
        </p:nvSpPr>
        <p:spPr>
          <a:xfrm>
            <a:off x="10200005" y="5733415"/>
            <a:ext cx="1093470" cy="648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200" b="1"/>
              <a:t>2404个村级电商服务点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823595" y="1025525"/>
            <a:ext cx="5088890" cy="34163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电商扶贫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Poverty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Alleviation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E-commerce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44335" y="2687173"/>
            <a:ext cx="4258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contribution of e-commerce to income growth of poor people (Unit: yuan)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83615" y="6396335"/>
            <a:ext cx="100838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14,000 </a:t>
            </a:r>
            <a:br>
              <a:rPr kumimoji="1" lang="en-US" altLang="zh-CN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zh-CN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stores</a:t>
            </a:r>
            <a:endParaRPr kumimoji="1" lang="zh-CN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50A304B-A623-ADDB-66C9-C5F1E0624F07}"/>
              </a:ext>
            </a:extLst>
          </p:cNvPr>
          <p:cNvSpPr txBox="1"/>
          <p:nvPr/>
        </p:nvSpPr>
        <p:spPr>
          <a:xfrm>
            <a:off x="2323483" y="6396335"/>
            <a:ext cx="1838977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Cumulative sales revenue exceeds RMB 30 billion</a:t>
            </a:r>
            <a:endParaRPr kumimoji="1" lang="zh-CN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11E1C29-76DD-3A24-9246-68820D53681B}"/>
              </a:ext>
            </a:extLst>
          </p:cNvPr>
          <p:cNvSpPr txBox="1"/>
          <p:nvPr/>
        </p:nvSpPr>
        <p:spPr>
          <a:xfrm>
            <a:off x="4297585" y="6396335"/>
            <a:ext cx="151157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300,000 </a:t>
            </a:r>
          </a:p>
          <a:p>
            <a:pPr algn="ctr"/>
            <a:r>
              <a:rPr kumimoji="1" lang="en-US" altLang="zh-CN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opportunities</a:t>
            </a:r>
            <a:endParaRPr kumimoji="1" lang="zh-CN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CDF2244-CE9B-29C0-DA72-D947CA4DCA09}"/>
              </a:ext>
            </a:extLst>
          </p:cNvPr>
          <p:cNvSpPr txBox="1"/>
          <p:nvPr/>
        </p:nvSpPr>
        <p:spPr>
          <a:xfrm>
            <a:off x="6492739" y="6396335"/>
            <a:ext cx="151157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e-commerce</a:t>
            </a:r>
            <a:br>
              <a:rPr kumimoji="1" lang="en-US" altLang="zh-CN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zh-CN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 service center </a:t>
            </a:r>
            <a:endParaRPr kumimoji="1" lang="zh-CN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C1C18C0-F6C8-0024-2B94-19E889FB4441}"/>
              </a:ext>
            </a:extLst>
          </p:cNvPr>
          <p:cNvSpPr txBox="1"/>
          <p:nvPr/>
        </p:nvSpPr>
        <p:spPr>
          <a:xfrm>
            <a:off x="8150064" y="6403459"/>
            <a:ext cx="1838977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 township- and town-level service stations for e-commerce</a:t>
            </a:r>
            <a:endParaRPr kumimoji="1" lang="zh-CN" altLang="en-US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52826D3-434B-F6B4-1BE8-C9B0A0BF8DB7}"/>
              </a:ext>
            </a:extLst>
          </p:cNvPr>
          <p:cNvSpPr txBox="1"/>
          <p:nvPr/>
        </p:nvSpPr>
        <p:spPr>
          <a:xfrm>
            <a:off x="10006782" y="6418231"/>
            <a:ext cx="1991995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2,404 e-commerce service focal points at village level</a:t>
            </a:r>
            <a:endParaRPr kumimoji="1" lang="zh-CN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" y="1455420"/>
            <a:ext cx="2027555" cy="4244975"/>
          </a:xfrm>
          <a:prstGeom prst="rect">
            <a:avLst/>
          </a:prstGeom>
        </p:spPr>
      </p:pic>
      <p:sp>
        <p:nvSpPr>
          <p:cNvPr id="23" name="椭圆 22"/>
          <p:cNvSpPr/>
          <p:nvPr>
            <p:custDataLst>
              <p:tags r:id="rId1"/>
            </p:custDataLst>
          </p:nvPr>
        </p:nvSpPr>
        <p:spPr>
          <a:xfrm>
            <a:off x="9529445" y="4051935"/>
            <a:ext cx="1598295" cy="1579880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lt1">
                <a:hueOff val="0"/>
                <a:satOff val="0"/>
                <a:alphaOff val="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145" name="矩形 47"/>
          <p:cNvSpPr>
            <a:spLocks noChangeArrowheads="1"/>
          </p:cNvSpPr>
          <p:nvPr/>
        </p:nvSpPr>
        <p:spPr bwMode="auto">
          <a:xfrm>
            <a:off x="2802890" y="5410200"/>
            <a:ext cx="6573520" cy="141859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91404" tIns="45703" rIns="91404" bIns="45703">
            <a:spAutoFit/>
          </a:bodyPr>
          <a:lstStyle/>
          <a:p>
            <a:pPr algn="ctr" defTabSz="683895">
              <a:lnSpc>
                <a:spcPct val="120000"/>
              </a:lnSpc>
              <a:defRPr/>
            </a:pPr>
            <a:r>
              <a: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九个县（区）长为平台产品质量视频背书</a:t>
            </a:r>
          </a:p>
          <a:p>
            <a:pPr algn="ctr" defTabSz="683895">
              <a:lnSpc>
                <a:spcPct val="120000"/>
              </a:lnSpc>
              <a:defRPr/>
            </a:pPr>
            <a:r>
              <a:rPr lang="zh-CN" altLang="en-US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Video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e</a:t>
            </a:r>
            <a:r>
              <a:rPr lang="zh-CN" altLang="en-US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ndorsements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 from heads of nine counties (districts)  for product quality on the platform</a:t>
            </a:r>
          </a:p>
          <a:p>
            <a:pPr algn="ctr" defTabSz="683895">
              <a:lnSpc>
                <a:spcPct val="120000"/>
              </a:lnSpc>
              <a:defRPr/>
            </a:pPr>
            <a:endParaRPr lang="zh-CN" altLang="en-US" sz="1800" dirty="0">
              <a:solidFill>
                <a:schemeClr val="accent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112885" y="1455420"/>
            <a:ext cx="234251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会员：</a:t>
            </a:r>
            <a:r>
              <a:rPr lang="en-US" altLang="zh-CN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50.8</a:t>
            </a:r>
            <a:r>
              <a: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万人</a:t>
            </a:r>
          </a:p>
          <a:p>
            <a:pPr fontAlgn="auto">
              <a:lnSpc>
                <a:spcPct val="100000"/>
              </a:lnSpc>
            </a:pPr>
            <a:r>
              <a:rPr lang="zh-CN" altLang="en-US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Members:</a:t>
            </a:r>
            <a:r>
              <a:rPr lang="en-US" altLang="zh-CN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508,000</a:t>
            </a:r>
            <a:endParaRPr lang="zh-CN" altLang="en-US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endParaRPr lang="zh-CN" altLang="en-US" sz="18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商家：</a:t>
            </a:r>
            <a:r>
              <a:rPr lang="en-US" altLang="zh-CN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1061</a:t>
            </a:r>
            <a:r>
              <a: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户</a:t>
            </a:r>
          </a:p>
          <a:p>
            <a:pPr fontAlgn="auto">
              <a:lnSpc>
                <a:spcPct val="100000"/>
              </a:lnSpc>
            </a:pPr>
            <a:r>
              <a:rPr lang="zh-CN" altLang="en-US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Merchants: 1,061</a:t>
            </a:r>
            <a:endParaRPr lang="zh-CN" altLang="en-US">
              <a:solidFill>
                <a:schemeClr val="accent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fontAlgn="auto">
              <a:lnSpc>
                <a:spcPct val="100000"/>
              </a:lnSpc>
            </a:pPr>
            <a:endParaRPr lang="zh-CN" altLang="en-US" sz="18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交易：</a:t>
            </a:r>
            <a:r>
              <a:rPr lang="en-US" altLang="zh-CN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14.85</a:t>
            </a:r>
            <a:r>
              <a: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亿元</a:t>
            </a:r>
          </a:p>
          <a:p>
            <a:pPr fontAlgn="auto">
              <a:lnSpc>
                <a:spcPct val="100000"/>
              </a:lnSpc>
            </a:pPr>
            <a:r>
              <a:rPr lang="en-US" altLang="zh-CN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T</a:t>
            </a:r>
            <a:r>
              <a:rPr lang="zh-CN" altLang="en-US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rading volume</a:t>
            </a:r>
            <a:r>
              <a:rPr lang="en-US" altLang="zh-CN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: RMB </a:t>
            </a:r>
            <a:r>
              <a:rPr lang="zh-CN" altLang="en-US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1.485 billion</a:t>
            </a:r>
            <a:endParaRPr lang="zh-CN" altLang="en-US">
              <a:solidFill>
                <a:schemeClr val="accent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fontAlgn="auto">
              <a:lnSpc>
                <a:spcPct val="100000"/>
              </a:lnSpc>
            </a:pPr>
            <a:endParaRPr lang="zh-CN" altLang="en-US" sz="1800">
              <a:solidFill>
                <a:schemeClr val="accent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6" name="圆角矩形 5"/>
          <p:cNvSpPr/>
          <p:nvPr>
            <p:custDataLst>
              <p:tags r:id="rId3"/>
            </p:custDataLst>
          </p:nvPr>
        </p:nvSpPr>
        <p:spPr>
          <a:xfrm>
            <a:off x="645795" y="1025525"/>
            <a:ext cx="4373880" cy="43243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/>
              <a:t>自建电商平台</a:t>
            </a:r>
            <a:r>
              <a:rPr lang="en-US" altLang="zh-CN"/>
              <a:t>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B</a:t>
            </a:r>
            <a:r>
              <a:rPr lang="zh-CN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uil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d</a:t>
            </a:r>
            <a:r>
              <a:rPr lang="zh-CN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e-commerce platform</a:t>
            </a:r>
            <a:endParaRPr lang="zh-CN" altLang="en-US"/>
          </a:p>
        </p:txBody>
      </p:sp>
      <p:pic>
        <p:nvPicPr>
          <p:cNvPr id="5" name="图片 4" descr="211612817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0765" y="1367155"/>
            <a:ext cx="5280660" cy="361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0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8460" y="1152525"/>
            <a:ext cx="3437890" cy="1936115"/>
          </a:xfrm>
          <a:prstGeom prst="rect">
            <a:avLst/>
          </a:prstGeom>
        </p:spPr>
      </p:pic>
      <p:pic>
        <p:nvPicPr>
          <p:cNvPr id="14" name="内容占位符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t="35034"/>
          <a:stretch>
            <a:fillRect/>
          </a:stretch>
        </p:blipFill>
        <p:spPr>
          <a:xfrm>
            <a:off x="7874000" y="1153160"/>
            <a:ext cx="3437255" cy="19354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050" y="1537335"/>
            <a:ext cx="3404235" cy="468312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" name="图片 1" descr="ee5b697bf33c563bc8592b0d6b427d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1145" y="3202305"/>
            <a:ext cx="3420110" cy="2491105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527050" y="1025525"/>
            <a:ext cx="3104515" cy="41656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拓宽域外市场</a:t>
            </a:r>
            <a:r>
              <a:rPr lang="en-US" altLang="zh-CN"/>
              <a:t>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Expand markets outside the region</a:t>
            </a:r>
          </a:p>
        </p:txBody>
      </p:sp>
      <p:graphicFrame>
        <p:nvGraphicFramePr>
          <p:cNvPr id="4" name="图示 3"/>
          <p:cNvGraphicFramePr/>
          <p:nvPr/>
        </p:nvGraphicFramePr>
        <p:xfrm>
          <a:off x="4137660" y="3446145"/>
          <a:ext cx="3674110" cy="2359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77325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0c52e4a1-1a23-49ee-9393-b6f11cf160c8"/>
  <p:tag name="COMMONDATA" val="eyJoZGlkIjoiNGUyNTFiZTJiYmMwOGMxNDkzMzZkNGQ3NzE4YTA0NT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08,&quot;width&quot;:688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486,&quot;width&quot;:1131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600,&quot;width&quot;:715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EFAULT_FONT" val="56;60;2"/>
  <p:tag name="KSO_WM_UNIT_BLOCK" val="0"/>
  <p:tag name="KSO_WM_UNIT_DEC_AREA_ID" val="6eae97e760a040d59a7409c2758d8568"/>
  <p:tag name="KSO_WM_UNIT_ISCONTENTSTITLE" val="0"/>
  <p:tag name="KSO_WM_UNIT_ISNUMDGMTITLE" val="0"/>
  <p:tag name="KSO_WM_UNIT_PRESET_TEXT" val="商务工作计划总结通用模版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4887_1*a*1"/>
  <p:tag name="KSO_WM_TEMPLATE_CATEGORY" val="custom"/>
  <p:tag name="KSO_WM_TEMPLATE_INDEX" val="20224887"/>
  <p:tag name="KSO_WM_UNIT_LAYERLEVEL" val="1"/>
  <p:tag name="KSO_WM_TAG_VERSION" val="1.0"/>
  <p:tag name="KSO_WM_BEAUTIFY_FLAG" val="#wm#"/>
  <p:tag name="KSO_WM_CHIP_GROUPID" val="6192042818adb49c6c1f3bc3"/>
  <p:tag name="KSO_WM_CHIP_XID" val="6192042818adb49c6c1f3bc0"/>
  <p:tag name="KSO_WM_CHIP_FILLAREA_FILL_RULE" val="{&quot;fill_align&quot;:&quot;lt&quot;,&quot;fill_mode&quot;:&quot;adaptive&quot;,&quot;sacle_strategy&quot;:&quot;smart&quot;}"/>
  <p:tag name="KSO_WM_ASSEMBLE_CHIP_INDEX" val="72d8a30416cf49f5bdc9def4571731f3"/>
  <p:tag name="KSO_WM_UNIT_TEXT_FILL_FORE_SCHEMECOLOR_INDEX_BRIGHTNESS" val="0"/>
  <p:tag name="KSO_WM_UNIT_TEXT_FILL_FORE_SCHEMECOLOR_INDEX" val="5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6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EFAULT_FONT" val="24;30;2"/>
  <p:tag name="KSO_WM_UNIT_BLOCK" val="0"/>
  <p:tag name="KSO_WM_UNIT_DEC_AREA_ID" val="16582d9b2cee4e1190971073d7a00c30"/>
  <p:tag name="KSO_WM_UNIT_ISCONTENTSTITLE" val="0"/>
  <p:tag name="KSO_WM_UNIT_ISNUMDGMTITLE" val="0"/>
  <p:tag name="KSO_WM_UNIT_PRESET_TEXT" val="单击此处添加副标题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4887_1*b*1"/>
  <p:tag name="KSO_WM_TEMPLATE_CATEGORY" val="custom"/>
  <p:tag name="KSO_WM_TEMPLATE_INDEX" val="20224887"/>
  <p:tag name="KSO_WM_UNIT_LAYERLEVEL" val="1"/>
  <p:tag name="KSO_WM_TAG_VERSION" val="1.0"/>
  <p:tag name="KSO_WM_BEAUTIFY_FLAG" val="#wm#"/>
  <p:tag name="KSO_WM_CHIP_GROUPID" val="6192042818adb49c6c1f3bc3"/>
  <p:tag name="KSO_WM_CHIP_XID" val="6192042818adb49c6c1f3bc0"/>
  <p:tag name="KSO_WM_CHIP_FILLAREA_FILL_RULE" val="{&quot;fill_align&quot;:&quot;lt&quot;,&quot;fill_mode&quot;:&quot;adaptive&quot;,&quot;sacle_strategy&quot;:&quot;smart&quot;}"/>
  <p:tag name="KSO_WM_ASSEMBLE_CHIP_INDEX" val="72d8a30416cf49f5bdc9def4571731f3"/>
  <p:tag name="KSO_WM_UNIT_TEXT_FILL_FORE_SCHEMECOLOR_INDEX_BRIGHTNESS" val="0"/>
  <p:tag name="KSO_WM_UNIT_TEXT_FILL_FORE_SCHEMECOLOR_INDEX" val="5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t"/>
  <p:tag name="KSO_WM_TEMPLATE_CATEGORY" val="chip"/>
  <p:tag name="KSO_WM_TEMPLATE_INDEX" val="20224887"/>
  <p:tag name="KSO_WM_UNIT_TYPE" val="i"/>
  <p:tag name="KSO_WM_UNIT_INDEX" val="1"/>
  <p:tag name="KSO_WM_UNIT_ID" val="chip20224887_3*i*1"/>
  <p:tag name="KSO_WM_BEAUTIFY_FLAG" val="#wm#"/>
  <p:tag name="KSO_WM_TAG_VERSION" val="1.0"/>
  <p:tag name="KSO_WM_CHIP_GROUPID" val="62e39622295c1bf6da389e08"/>
  <p:tag name="KSO_WM_CHIP_XID" val="62e39626295c1bf6da389e14"/>
  <p:tag name="KSO_WM_UNIT_DEC_AREA_ID" val="3a9b75392d1d4ee59173143771a3e22c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cbd02cce63a48918b14b89459c924b3"/>
  <p:tag name="KSO_WM_SLIDE_BACKGROUND_TYPE" val="general"/>
  <p:tag name="WM_BEAUTIFY_SHAPE_IDENTITY" val="{4fbe67ef-5f25-4a3d-8de1-1f2354e2e30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2"/>
  <p:tag name="KSO_WM_UNIT_LINE_FILL_TYPE" val="2"/>
</p:tagLst>
</file>

<file path=ppt/theme/theme1.xml><?xml version="1.0" encoding="utf-8"?>
<a:theme xmlns:a="http://schemas.openxmlformats.org/drawingml/2006/main" name="Office 主题">
  <a:themeElements>
    <a:clrScheme name="自定义 98">
      <a:dk1>
        <a:sysClr val="windowText" lastClr="000000"/>
      </a:dk1>
      <a:lt1>
        <a:sysClr val="window" lastClr="FFFFFF"/>
      </a:lt1>
      <a:dk2>
        <a:srgbClr val="212745"/>
      </a:dk2>
      <a:lt2>
        <a:srgbClr val="7F7F7F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56C7AA"/>
      </a:hlink>
      <a:folHlink>
        <a:srgbClr val="59A8D1"/>
      </a:folHlink>
    </a:clrScheme>
    <a:fontScheme name="自定义 8">
      <a:majorFont>
        <a:latin typeface="ITC Avant Garde Std Md"/>
        <a:ea typeface="方正兰亭黑简体"/>
        <a:cs typeface=""/>
      </a:majorFont>
      <a:minorFont>
        <a:latin typeface="ITC Avant Garde Std XLt"/>
        <a:ea typeface="方正兰亭黑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1757</Words>
  <Application>Microsoft Macintosh PowerPoint</Application>
  <PresentationFormat>宽屏</PresentationFormat>
  <Paragraphs>300</Paragraphs>
  <Slides>22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-webkit-standard</vt:lpstr>
      <vt:lpstr>汉仪中黑 简</vt:lpstr>
      <vt:lpstr>华文新魏</vt:lpstr>
      <vt:lpstr>微软雅黑</vt:lpstr>
      <vt:lpstr>ITC Avant Garde Std Md</vt:lpstr>
      <vt:lpstr>ITC Avant Garde Std XLt</vt:lpstr>
      <vt:lpstr>Open Sans Regular</vt:lpstr>
      <vt:lpstr>Arial</vt:lpstr>
      <vt:lpstr>Calibri</vt:lpstr>
      <vt:lpstr>Open Sans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keywords>www.tukuppt.com</cp:keywords>
  <cp:lastModifiedBy>Chen Shiyi</cp:lastModifiedBy>
  <cp:revision>74</cp:revision>
  <dcterms:created xsi:type="dcterms:W3CDTF">2022-12-15T06:16:33Z</dcterms:created>
  <dcterms:modified xsi:type="dcterms:W3CDTF">2022-12-15T08:16:01Z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9A9C42F5C3B17560C1BB9A63E966F6C5</vt:lpwstr>
  </property>
  <property fmtid="{D5CDD505-2E9C-101B-9397-08002B2CF9AE}" pid="3" name="KSOProductBuildVer">
    <vt:lpwstr>2052-4.5.0.7415</vt:lpwstr>
  </property>
</Properties>
</file>