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6" r:id="rId3"/>
    <p:sldId id="423" r:id="rId5"/>
    <p:sldId id="434" r:id="rId6"/>
    <p:sldId id="422" r:id="rId7"/>
    <p:sldId id="424" r:id="rId8"/>
    <p:sldId id="427" r:id="rId9"/>
    <p:sldId id="426" r:id="rId10"/>
    <p:sldId id="428" r:id="rId11"/>
    <p:sldId id="42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como RE" initials="GR" lastIdx="3" clrIdx="0"/>
  <p:cmAuthor id="2" name="M. Waid" initials="M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847"/>
    <a:srgbClr val="008000"/>
    <a:srgbClr val="B79F8D"/>
    <a:srgbClr val="007DBC"/>
    <a:srgbClr val="00B485"/>
    <a:srgbClr val="2C7847"/>
    <a:srgbClr val="982B56"/>
    <a:srgbClr val="1A4262"/>
    <a:srgbClr val="008868"/>
    <a:srgbClr val="36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3387" autoAdjust="0"/>
  </p:normalViewPr>
  <p:slideViewPr>
    <p:cSldViewPr snapToGrid="0" showGuides="1">
      <p:cViewPr varScale="1">
        <p:scale>
          <a:sx n="76" d="100"/>
          <a:sy n="76" d="100"/>
        </p:scale>
        <p:origin x="797" y="86"/>
      </p:cViewPr>
      <p:guideLst>
        <p:guide orient="horz" pos="1750"/>
        <p:guide pos="400"/>
        <p:guide pos="4929"/>
        <p:guide pos="3840"/>
        <p:guide orient="horz" pos="2507"/>
        <p:guide pos="30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4037;&#20316;&#25991;&#26723;\&#20848;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93163353960828"/>
          <c:y val="0.118285894250407"/>
          <c:w val="0.893739243119729"/>
          <c:h val="0.849294986130091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93679718599962"/>
                  <c:y val="-0.10577696835311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000" b="1" i="0" u="none" strike="noStrike" kern="1200" baseline="0">
                      <a:solidFill>
                        <a:srgbClr val="FFFF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9238748096595"/>
                  <c:y val="0.0286930523405879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000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Sheet2!$A$2:$B$2</c:f>
              <c:strCache>
                <c:ptCount val="2"/>
                <c:pt idx="0">
                  <c:v>全国产量</c:v>
                </c:pt>
                <c:pt idx="1">
                  <c:v>农户储粮数量</c:v>
                </c:pt>
              </c:strCache>
            </c:strRef>
          </c:cat>
          <c:val>
            <c:numRef>
              <c:f>Sheet2!$A$3:$B$3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</c:dLbls>
      </c:pie3DChart>
    </c:plotArea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3B4FE-D1FB-4EB8-86E9-B3A3E176F9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F5AA-9C31-4ED1-824B-C860FDEFBF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B5EE-AE52-4E9A-8EC8-6024C7378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4C1676-8445-4D51-B6FB-DBF39B779976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microsoft.com/office/2007/relationships/hdphoto" Target="../media/image12.wdp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2.xml"/><Relationship Id="rId10" Type="http://schemas.microsoft.com/office/2007/relationships/hdphoto" Target="../media/image14.wdp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6" Type="http://schemas.openxmlformats.org/officeDocument/2006/relationships/image" Target="../media/image17.jpeg"/><Relationship Id="rId5" Type="http://schemas.microsoft.com/office/2007/relationships/hdphoto" Target="../media/image16.wdp"/><Relationship Id="rId4" Type="http://schemas.openxmlformats.org/officeDocument/2006/relationships/image" Target="../media/image15.jpe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3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2.xml"/><Relationship Id="rId7" Type="http://schemas.microsoft.com/office/2007/relationships/hdphoto" Target="../media/image12.wdp"/><Relationship Id="rId6" Type="http://schemas.openxmlformats.org/officeDocument/2006/relationships/image" Target="../media/image11.jpeg"/><Relationship Id="rId5" Type="http://schemas.openxmlformats.org/officeDocument/2006/relationships/image" Target="../media/image20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003633" y="2246757"/>
            <a:ext cx="184730" cy="13111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lnSpc>
                <a:spcPct val="90000"/>
              </a:lnSpc>
            </a:pPr>
            <a:b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</a:br>
            <a:endParaRPr lang="zh-CN" altLang="en-US" sz="4400" dirty="0"/>
          </a:p>
        </p:txBody>
      </p:sp>
      <p:sp>
        <p:nvSpPr>
          <p:cNvPr id="21" name="等腰三角形 20"/>
          <p:cNvSpPr/>
          <p:nvPr/>
        </p:nvSpPr>
        <p:spPr>
          <a:xfrm>
            <a:off x="-1" y="5835250"/>
            <a:ext cx="981075" cy="1022750"/>
          </a:xfrm>
          <a:prstGeom prst="triangle">
            <a:avLst>
              <a:gd name="adj" fmla="val 1"/>
            </a:avLst>
          </a:prstGeom>
          <a:solidFill>
            <a:srgbClr val="007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0"/>
            <a:ext cx="12192000" cy="1025236"/>
          </a:xfrm>
          <a:prstGeom prst="rect">
            <a:avLst/>
          </a:prstGeom>
        </p:spPr>
      </p:pic>
      <p:pic>
        <p:nvPicPr>
          <p:cNvPr id="22" name="图片 21" descr="图形用户界面, 应用程序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02" y="5244522"/>
            <a:ext cx="5967367" cy="164593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72031" y="1464801"/>
            <a:ext cx="10647938" cy="2875040"/>
            <a:chOff x="-161432" y="922849"/>
            <a:chExt cx="9305433" cy="2254165"/>
          </a:xfrm>
        </p:grpSpPr>
        <p:sp>
          <p:nvSpPr>
            <p:cNvPr id="3" name="圆角矩形 9"/>
            <p:cNvSpPr/>
            <p:nvPr/>
          </p:nvSpPr>
          <p:spPr>
            <a:xfrm>
              <a:off x="1" y="922849"/>
              <a:ext cx="9144000" cy="225416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  <a:alpha val="20000"/>
              </a:schemeClr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-161432" y="1205088"/>
              <a:ext cx="9305433" cy="10365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Technology and equipment of smallholder farm storage for paddy</a:t>
              </a:r>
              <a:endPara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355502" y="4396310"/>
            <a:ext cx="7665717" cy="1127833"/>
          </a:xfrm>
          <a:prstGeom prst="rect">
            <a:avLst/>
          </a:prstGeom>
          <a:noFill/>
          <a:ln>
            <a:noFill/>
          </a:ln>
        </p:spPr>
        <p:txBody>
          <a:bodyPr lIns="61538" tIns="30769" rIns="61538" bIns="30769" anchor="ctr"/>
          <a:lstStyle>
            <a:lvl1pPr defTabSz="916305" eaLnBrk="0" hangingPunct="0">
              <a:defRPr sz="4100" i="1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defTabSz="916305" eaLnBrk="0" hangingPunct="0">
              <a:defRPr sz="4100" i="1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defTabSz="916305" eaLnBrk="0" hangingPunct="0">
              <a:defRPr sz="4100" i="1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defTabSz="916305" eaLnBrk="0" hangingPunct="0">
              <a:defRPr sz="4100" i="1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defTabSz="916305" eaLnBrk="0" hangingPunct="0">
              <a:defRPr sz="4100" i="1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defTabSz="916305" eaLnBrk="0" fontAlgn="base" hangingPunct="0">
              <a:spcBef>
                <a:spcPct val="50000"/>
              </a:spcBef>
              <a:spcAft>
                <a:spcPct val="0"/>
              </a:spcAft>
              <a:defRPr sz="4100" i="1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defTabSz="916305" eaLnBrk="0" fontAlgn="base" hangingPunct="0">
              <a:spcBef>
                <a:spcPct val="50000"/>
              </a:spcBef>
              <a:spcAft>
                <a:spcPct val="0"/>
              </a:spcAft>
              <a:defRPr sz="4100" i="1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defTabSz="916305" eaLnBrk="0" fontAlgn="base" hangingPunct="0">
              <a:spcBef>
                <a:spcPct val="50000"/>
              </a:spcBef>
              <a:spcAft>
                <a:spcPct val="0"/>
              </a:spcAft>
              <a:defRPr sz="4100" i="1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defTabSz="916305" eaLnBrk="0" fontAlgn="base" hangingPunct="0">
              <a:spcBef>
                <a:spcPct val="50000"/>
              </a:spcBef>
              <a:spcAft>
                <a:spcPct val="0"/>
              </a:spcAft>
              <a:defRPr sz="4100" i="1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>
              <a:buClrTx/>
              <a:buSzTx/>
              <a:buFontTx/>
              <a:defRPr/>
            </a:pPr>
            <a:r>
              <a:rPr lang="en-US" altLang="zh-CN" sz="2800" b="1" i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Yue Li </a:t>
            </a:r>
            <a:endParaRPr lang="en-US" altLang="zh-CN" sz="2800" b="1" i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  <a:p>
            <a:pPr algn="ctr" eaLnBrk="1" hangingPunct="1">
              <a:buClrTx/>
              <a:buSzTx/>
              <a:buFontTx/>
              <a:defRPr/>
            </a:pPr>
            <a:r>
              <a:rPr lang="en-US" altLang="zh-CN" sz="2800" b="1" i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Senior Engineer</a:t>
            </a:r>
            <a:endParaRPr lang="en-US" altLang="zh-CN" sz="2800" b="1" i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835" y="6393882"/>
            <a:ext cx="6428196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Sinograin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Chengdu Storage Research Institute Co. Ltd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 descr="E:\F盘\工作文档\中心产品宣传\中储粮logo\中储粮logo横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96" y="209406"/>
            <a:ext cx="1810305" cy="6442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2974262" y="5567246"/>
            <a:ext cx="6428196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2022.12.21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7" name="Picture 6" descr="C:\Users\Administrator\Desktop\u=2877602384,1077171252&amp;fm=21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768422">
            <a:off x="4244975" y="5043170"/>
            <a:ext cx="263144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pic>
        <p:nvPicPr>
          <p:cNvPr id="3" name="Picture 2" descr="E:\F盘\工作文档\中心产品宣传\中储粮logo\中储粮logo横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49" y="322083"/>
            <a:ext cx="1300360" cy="462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5" name="Text Box 3"/>
          <p:cNvSpPr txBox="1"/>
          <p:nvPr/>
        </p:nvSpPr>
        <p:spPr>
          <a:xfrm>
            <a:off x="640715" y="1167765"/>
            <a:ext cx="9456420" cy="845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fontAlgn="auto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</a:pPr>
            <a:r>
              <a:rPr lang="en-US" altLang="zh-CN" sz="2400" b="1" dirty="0"/>
              <a:t>The rate of farmers’ grain storage loss</a:t>
            </a:r>
            <a:endParaRPr lang="en-US" altLang="zh-CN" sz="2400" b="1" dirty="0"/>
          </a:p>
          <a:p>
            <a:pPr algn="just" fontAlgn="auto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</a:pPr>
            <a:r>
              <a:rPr lang="en-US" altLang="zh-CN" sz="2400" b="1" dirty="0"/>
              <a:t> in China is around 8%.</a:t>
            </a:r>
            <a:r>
              <a:rPr lang="en-US" altLang="zh-CN" sz="25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</a:t>
            </a:r>
            <a:endParaRPr lang="zh-CN" altLang="en-US" sz="25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</p:txBody>
      </p:sp>
      <p:pic>
        <p:nvPicPr>
          <p:cNvPr id="7276" name="Picture 111" descr="E:\兰盛斌4\单位图片资料\农户储粮\湖北\DSC013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03" y="2419350"/>
            <a:ext cx="2565400" cy="1925638"/>
          </a:xfrm>
          <a:prstGeom prst="rect">
            <a:avLst/>
          </a:prstGeom>
          <a:noFill/>
          <a:ln w="9525">
            <a:noFill/>
          </a:ln>
          <a:effectLst>
            <a:softEdge rad="12700"/>
          </a:effectLst>
        </p:spPr>
      </p:pic>
      <p:pic>
        <p:nvPicPr>
          <p:cNvPr id="7278" name="Picture 113" descr="E:\兰盛斌4\单位图片资料\农户储粮\四川\雅安\DSC0507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065" y="2400300"/>
            <a:ext cx="2633663" cy="192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9" name="矩形 1"/>
          <p:cNvSpPr/>
          <p:nvPr/>
        </p:nvSpPr>
        <p:spPr>
          <a:xfrm>
            <a:off x="635318" y="4289425"/>
            <a:ext cx="7777162" cy="534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0000"/>
              </a:lnSpc>
              <a:spcBef>
                <a:spcPct val="70000"/>
              </a:spcBef>
              <a:buClr>
                <a:srgbClr val="0000FF"/>
              </a:buClr>
              <a:buFont typeface="Wingdings" panose="05000000000000000000" pitchFamily="2" charset="2"/>
            </a:pPr>
            <a:r>
              <a:rPr lang="en-US" altLang="zh-CN" sz="2400" b="1" dirty="0"/>
              <a:t>Loss caused by mice takes up about 50%</a:t>
            </a:r>
            <a:endParaRPr lang="en-US" altLang="zh-CN" sz="24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8328660" y="1122680"/>
            <a:ext cx="3512185" cy="5473700"/>
            <a:chOff x="7689679" y="694718"/>
            <a:chExt cx="3738823" cy="5973369"/>
          </a:xfrm>
        </p:grpSpPr>
        <p:pic>
          <p:nvPicPr>
            <p:cNvPr id="1026" name="Picture 2" descr="F:\工作文档\兰\pic\丰谷仓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733" y="694718"/>
              <a:ext cx="2284717" cy="2832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F:\工作文档\兰\pic\钢网仓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679" y="4056772"/>
              <a:ext cx="3738823" cy="261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7692936" y="3534834"/>
              <a:ext cx="3732311" cy="617861"/>
            </a:xfrm>
            <a:prstGeom prst="rect">
              <a:avLst/>
            </a:prstGeom>
            <a:solidFill>
              <a:srgbClr val="00AC4E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875792" y="3510251"/>
              <a:ext cx="3366595" cy="636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New types of granaries</a:t>
              </a:r>
              <a:endParaRPr lang="en-US" altLang="zh-CN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endParaRPr lang="zh-CN" altLang="en-US" sz="1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5" name="右箭头 4"/>
          <p:cNvSpPr/>
          <p:nvPr/>
        </p:nvSpPr>
        <p:spPr>
          <a:xfrm>
            <a:off x="6790055" y="2779078"/>
            <a:ext cx="1257300" cy="1015364"/>
          </a:xfrm>
          <a:prstGeom prst="rightArrow">
            <a:avLst/>
          </a:prstGeom>
          <a:solidFill>
            <a:srgbClr val="FF9933"/>
          </a:solidFill>
        </p:spPr>
        <p:txBody>
          <a:bodyPr wrap="square" rtlCol="0" anchor="ctr">
            <a:spAutoFit/>
          </a:bodyPr>
          <a:p>
            <a:pPr algn="ctr"/>
            <a:endParaRPr lang="zh-CN" altLang="en-US" sz="4400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pic>
        <p:nvPicPr>
          <p:cNvPr id="3" name="Picture 2" descr="E:\F盘\工作文档\中心产品宣传\中储粮logo\中储粮logo横版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49" y="322083"/>
            <a:ext cx="1300360" cy="462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8"/>
          <p:cNvGrpSpPr/>
          <p:nvPr/>
        </p:nvGrpSpPr>
        <p:grpSpPr>
          <a:xfrm>
            <a:off x="317165" y="1694204"/>
            <a:ext cx="3050420" cy="3792196"/>
            <a:chOff x="936002" y="1570853"/>
            <a:chExt cx="3050420" cy="3838284"/>
          </a:xfrm>
        </p:grpSpPr>
        <p:sp>
          <p:nvSpPr>
            <p:cNvPr id="24" name="矩形: 圆角 39"/>
            <p:cNvSpPr/>
            <p:nvPr/>
          </p:nvSpPr>
          <p:spPr>
            <a:xfrm>
              <a:off x="936002" y="1834803"/>
              <a:ext cx="3050420" cy="3574334"/>
            </a:xfrm>
            <a:prstGeom prst="roundRect">
              <a:avLst>
                <a:gd name="adj" fmla="val 3577"/>
              </a:avLst>
            </a:prstGeom>
            <a:solidFill>
              <a:srgbClr val="FFFFFF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36002" y="2502093"/>
              <a:ext cx="3050420" cy="202391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Clr>
                  <a:srgbClr val="006600"/>
                </a:buClr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Effective 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technical training and extensive popular science publicity 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have promoted the overall level of farmers ’ scientific grain storage.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2" charset="0"/>
                <a:cs typeface="Times New Roman" panose="02020603050405020304" pitchFamily="2" charset="0"/>
              </a:endParaRPr>
            </a:p>
            <a:p>
              <a:pPr algn="just">
                <a:buClr>
                  <a:srgbClr val="006600"/>
                </a:buClr>
              </a:pP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iconfont-11592-5504371"/>
            <p:cNvSpPr/>
            <p:nvPr/>
          </p:nvSpPr>
          <p:spPr>
            <a:xfrm>
              <a:off x="2115043" y="1570853"/>
              <a:ext cx="692339" cy="691147"/>
            </a:xfrm>
            <a:custGeom>
              <a:avLst/>
              <a:gdLst>
                <a:gd name="connsiteX0" fmla="*/ 137328 w 602430"/>
                <a:gd name="connsiteY0" fmla="*/ 216098 h 601394"/>
                <a:gd name="connsiteX1" fmla="*/ 140557 w 602430"/>
                <a:gd name="connsiteY1" fmla="*/ 270886 h 601394"/>
                <a:gd name="connsiteX2" fmla="*/ 137328 w 602430"/>
                <a:gd name="connsiteY2" fmla="*/ 301502 h 601394"/>
                <a:gd name="connsiteX3" fmla="*/ 179304 w 602430"/>
                <a:gd name="connsiteY3" fmla="*/ 411078 h 601394"/>
                <a:gd name="connsiteX4" fmla="*/ 176075 w 602430"/>
                <a:gd name="connsiteY4" fmla="*/ 436860 h 601394"/>
                <a:gd name="connsiteX5" fmla="*/ 116340 w 602430"/>
                <a:gd name="connsiteY5" fmla="*/ 301502 h 601394"/>
                <a:gd name="connsiteX6" fmla="*/ 137328 w 602430"/>
                <a:gd name="connsiteY6" fmla="*/ 216098 h 601394"/>
                <a:gd name="connsiteX7" fmla="*/ 434453 w 602430"/>
                <a:gd name="connsiteY7" fmla="*/ 172567 h 601394"/>
                <a:gd name="connsiteX8" fmla="*/ 486090 w 602430"/>
                <a:gd name="connsiteY8" fmla="*/ 301498 h 601394"/>
                <a:gd name="connsiteX9" fmla="*/ 344088 w 602430"/>
                <a:gd name="connsiteY9" fmla="*/ 480390 h 601394"/>
                <a:gd name="connsiteX10" fmla="*/ 323110 w 602430"/>
                <a:gd name="connsiteY10" fmla="*/ 465885 h 601394"/>
                <a:gd name="connsiteX11" fmla="*/ 323110 w 602430"/>
                <a:gd name="connsiteY11" fmla="*/ 464274 h 601394"/>
                <a:gd name="connsiteX12" fmla="*/ 397339 w 602430"/>
                <a:gd name="connsiteY12" fmla="*/ 435264 h 601394"/>
                <a:gd name="connsiteX13" fmla="*/ 426385 w 602430"/>
                <a:gd name="connsiteY13" fmla="*/ 407866 h 601394"/>
                <a:gd name="connsiteX14" fmla="*/ 466726 w 602430"/>
                <a:gd name="connsiteY14" fmla="*/ 301498 h 601394"/>
                <a:gd name="connsiteX15" fmla="*/ 465112 w 602430"/>
                <a:gd name="connsiteY15" fmla="*/ 295052 h 601394"/>
                <a:gd name="connsiteX16" fmla="*/ 465112 w 602430"/>
                <a:gd name="connsiteY16" fmla="*/ 290217 h 601394"/>
                <a:gd name="connsiteX17" fmla="*/ 427998 w 602430"/>
                <a:gd name="connsiteY17" fmla="*/ 196742 h 601394"/>
                <a:gd name="connsiteX18" fmla="*/ 434453 w 602430"/>
                <a:gd name="connsiteY18" fmla="*/ 172567 h 601394"/>
                <a:gd name="connsiteX19" fmla="*/ 302023 w 602430"/>
                <a:gd name="connsiteY19" fmla="*/ 79001 h 601394"/>
                <a:gd name="connsiteX20" fmla="*/ 79046 w 602430"/>
                <a:gd name="connsiteY20" fmla="*/ 301504 h 601394"/>
                <a:gd name="connsiteX21" fmla="*/ 172761 w 602430"/>
                <a:gd name="connsiteY21" fmla="*/ 483698 h 601394"/>
                <a:gd name="connsiteX22" fmla="*/ 190535 w 602430"/>
                <a:gd name="connsiteY22" fmla="*/ 377283 h 601394"/>
                <a:gd name="connsiteX23" fmla="*/ 166298 w 602430"/>
                <a:gd name="connsiteY23" fmla="*/ 328913 h 601394"/>
                <a:gd name="connsiteX24" fmla="*/ 167914 w 602430"/>
                <a:gd name="connsiteY24" fmla="*/ 158006 h 601394"/>
                <a:gd name="connsiteX25" fmla="*/ 345649 w 602430"/>
                <a:gd name="connsiteY25" fmla="*/ 127371 h 601394"/>
                <a:gd name="connsiteX26" fmla="*/ 405433 w 602430"/>
                <a:gd name="connsiteY26" fmla="*/ 120922 h 601394"/>
                <a:gd name="connsiteX27" fmla="*/ 416744 w 602430"/>
                <a:gd name="connsiteY27" fmla="*/ 190253 h 601394"/>
                <a:gd name="connsiteX28" fmla="*/ 413512 w 602430"/>
                <a:gd name="connsiteY28" fmla="*/ 230561 h 601394"/>
                <a:gd name="connsiteX29" fmla="*/ 436133 w 602430"/>
                <a:gd name="connsiteY29" fmla="*/ 272482 h 601394"/>
                <a:gd name="connsiteX30" fmla="*/ 450675 w 602430"/>
                <a:gd name="connsiteY30" fmla="*/ 299891 h 601394"/>
                <a:gd name="connsiteX31" fmla="*/ 424823 w 602430"/>
                <a:gd name="connsiteY31" fmla="*/ 317627 h 601394"/>
                <a:gd name="connsiteX32" fmla="*/ 436133 w 602430"/>
                <a:gd name="connsiteY32" fmla="*/ 338587 h 601394"/>
                <a:gd name="connsiteX33" fmla="*/ 390891 w 602430"/>
                <a:gd name="connsiteY33" fmla="*/ 356323 h 601394"/>
                <a:gd name="connsiteX34" fmla="*/ 428054 w 602430"/>
                <a:gd name="connsiteY34" fmla="*/ 375671 h 601394"/>
                <a:gd name="connsiteX35" fmla="*/ 415128 w 602430"/>
                <a:gd name="connsiteY35" fmla="*/ 399856 h 601394"/>
                <a:gd name="connsiteX36" fmla="*/ 337571 w 602430"/>
                <a:gd name="connsiteY36" fmla="*/ 403081 h 601394"/>
                <a:gd name="connsiteX37" fmla="*/ 311718 w 602430"/>
                <a:gd name="connsiteY37" fmla="*/ 469187 h 601394"/>
                <a:gd name="connsiteX38" fmla="*/ 340802 w 602430"/>
                <a:gd name="connsiteY38" fmla="*/ 493372 h 601394"/>
                <a:gd name="connsiteX39" fmla="*/ 188919 w 602430"/>
                <a:gd name="connsiteY39" fmla="*/ 493372 h 601394"/>
                <a:gd name="connsiteX40" fmla="*/ 302023 w 602430"/>
                <a:gd name="connsiteY40" fmla="*/ 524006 h 601394"/>
                <a:gd name="connsiteX41" fmla="*/ 525001 w 602430"/>
                <a:gd name="connsiteY41" fmla="*/ 301504 h 601394"/>
                <a:gd name="connsiteX42" fmla="*/ 302023 w 602430"/>
                <a:gd name="connsiteY42" fmla="*/ 79001 h 601394"/>
                <a:gd name="connsiteX43" fmla="*/ 302023 w 602430"/>
                <a:gd name="connsiteY43" fmla="*/ 58041 h 601394"/>
                <a:gd name="connsiteX44" fmla="*/ 544390 w 602430"/>
                <a:gd name="connsiteY44" fmla="*/ 301504 h 601394"/>
                <a:gd name="connsiteX45" fmla="*/ 302023 w 602430"/>
                <a:gd name="connsiteY45" fmla="*/ 543354 h 601394"/>
                <a:gd name="connsiteX46" fmla="*/ 58041 w 602430"/>
                <a:gd name="connsiteY46" fmla="*/ 301504 h 601394"/>
                <a:gd name="connsiteX47" fmla="*/ 302023 w 602430"/>
                <a:gd name="connsiteY47" fmla="*/ 58041 h 601394"/>
                <a:gd name="connsiteX48" fmla="*/ 302022 w 602430"/>
                <a:gd name="connsiteY48" fmla="*/ 20960 h 601394"/>
                <a:gd name="connsiteX49" fmla="*/ 20996 w 602430"/>
                <a:gd name="connsiteY49" fmla="*/ 301503 h 601394"/>
                <a:gd name="connsiteX50" fmla="*/ 302022 w 602430"/>
                <a:gd name="connsiteY50" fmla="*/ 582046 h 601394"/>
                <a:gd name="connsiteX51" fmla="*/ 583049 w 602430"/>
                <a:gd name="connsiteY51" fmla="*/ 301503 h 601394"/>
                <a:gd name="connsiteX52" fmla="*/ 302022 w 602430"/>
                <a:gd name="connsiteY52" fmla="*/ 20960 h 601394"/>
                <a:gd name="connsiteX53" fmla="*/ 302022 w 602430"/>
                <a:gd name="connsiteY53" fmla="*/ 0 h 601394"/>
                <a:gd name="connsiteX54" fmla="*/ 602430 w 602430"/>
                <a:gd name="connsiteY54" fmla="*/ 301503 h 601394"/>
                <a:gd name="connsiteX55" fmla="*/ 302022 w 602430"/>
                <a:gd name="connsiteY55" fmla="*/ 601394 h 601394"/>
                <a:gd name="connsiteX56" fmla="*/ 0 w 602430"/>
                <a:gd name="connsiteY56" fmla="*/ 301503 h 601394"/>
                <a:gd name="connsiteX57" fmla="*/ 302022 w 602430"/>
                <a:gd name="connsiteY57" fmla="*/ 0 h 60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430" h="601394">
                  <a:moveTo>
                    <a:pt x="137328" y="216098"/>
                  </a:moveTo>
                  <a:cubicBezTo>
                    <a:pt x="135713" y="233823"/>
                    <a:pt x="137328" y="251549"/>
                    <a:pt x="140557" y="270886"/>
                  </a:cubicBezTo>
                  <a:cubicBezTo>
                    <a:pt x="137328" y="280554"/>
                    <a:pt x="137328" y="290222"/>
                    <a:pt x="137328" y="301502"/>
                  </a:cubicBezTo>
                  <a:cubicBezTo>
                    <a:pt x="137328" y="343399"/>
                    <a:pt x="153473" y="382072"/>
                    <a:pt x="179304" y="411078"/>
                  </a:cubicBezTo>
                  <a:cubicBezTo>
                    <a:pt x="179304" y="420746"/>
                    <a:pt x="177689" y="428803"/>
                    <a:pt x="176075" y="436860"/>
                  </a:cubicBezTo>
                  <a:cubicBezTo>
                    <a:pt x="140557" y="403021"/>
                    <a:pt x="116340" y="354679"/>
                    <a:pt x="116340" y="301502"/>
                  </a:cubicBezTo>
                  <a:cubicBezTo>
                    <a:pt x="116340" y="270886"/>
                    <a:pt x="124412" y="241880"/>
                    <a:pt x="137328" y="216098"/>
                  </a:cubicBezTo>
                  <a:close/>
                  <a:moveTo>
                    <a:pt x="434453" y="172567"/>
                  </a:moveTo>
                  <a:cubicBezTo>
                    <a:pt x="466726" y="206411"/>
                    <a:pt x="486090" y="251537"/>
                    <a:pt x="486090" y="301498"/>
                  </a:cubicBezTo>
                  <a:cubicBezTo>
                    <a:pt x="486090" y="388527"/>
                    <a:pt x="424771" y="461050"/>
                    <a:pt x="344088" y="480390"/>
                  </a:cubicBezTo>
                  <a:cubicBezTo>
                    <a:pt x="334406" y="475555"/>
                    <a:pt x="324724" y="469109"/>
                    <a:pt x="323110" y="465885"/>
                  </a:cubicBezTo>
                  <a:cubicBezTo>
                    <a:pt x="323110" y="465885"/>
                    <a:pt x="323110" y="464274"/>
                    <a:pt x="323110" y="464274"/>
                  </a:cubicBezTo>
                  <a:cubicBezTo>
                    <a:pt x="350542" y="459439"/>
                    <a:pt x="376361" y="449769"/>
                    <a:pt x="397339" y="435264"/>
                  </a:cubicBezTo>
                  <a:cubicBezTo>
                    <a:pt x="405407" y="433652"/>
                    <a:pt x="419930" y="430429"/>
                    <a:pt x="426385" y="407866"/>
                  </a:cubicBezTo>
                  <a:cubicBezTo>
                    <a:pt x="450589" y="380468"/>
                    <a:pt x="466726" y="341789"/>
                    <a:pt x="466726" y="301498"/>
                  </a:cubicBezTo>
                  <a:cubicBezTo>
                    <a:pt x="466726" y="298275"/>
                    <a:pt x="466726" y="296663"/>
                    <a:pt x="465112" y="295052"/>
                  </a:cubicBezTo>
                  <a:cubicBezTo>
                    <a:pt x="466726" y="293440"/>
                    <a:pt x="465112" y="291828"/>
                    <a:pt x="465112" y="290217"/>
                  </a:cubicBezTo>
                  <a:cubicBezTo>
                    <a:pt x="463499" y="254761"/>
                    <a:pt x="448976" y="222528"/>
                    <a:pt x="427998" y="196742"/>
                  </a:cubicBezTo>
                  <a:cubicBezTo>
                    <a:pt x="431226" y="190295"/>
                    <a:pt x="432839" y="182237"/>
                    <a:pt x="434453" y="172567"/>
                  </a:cubicBezTo>
                  <a:close/>
                  <a:moveTo>
                    <a:pt x="302023" y="79001"/>
                  </a:moveTo>
                  <a:cubicBezTo>
                    <a:pt x="179224" y="79001"/>
                    <a:pt x="79046" y="178966"/>
                    <a:pt x="79046" y="301504"/>
                  </a:cubicBezTo>
                  <a:cubicBezTo>
                    <a:pt x="79046" y="375671"/>
                    <a:pt x="116209" y="443389"/>
                    <a:pt x="172761" y="483698"/>
                  </a:cubicBezTo>
                  <a:cubicBezTo>
                    <a:pt x="182456" y="465962"/>
                    <a:pt x="198614" y="428878"/>
                    <a:pt x="190535" y="377283"/>
                  </a:cubicBezTo>
                  <a:cubicBezTo>
                    <a:pt x="188919" y="353098"/>
                    <a:pt x="172761" y="345037"/>
                    <a:pt x="166298" y="328913"/>
                  </a:cubicBezTo>
                  <a:cubicBezTo>
                    <a:pt x="148524" y="280543"/>
                    <a:pt x="138830" y="193477"/>
                    <a:pt x="167914" y="158006"/>
                  </a:cubicBezTo>
                  <a:cubicBezTo>
                    <a:pt x="216387" y="101574"/>
                    <a:pt x="297176" y="103186"/>
                    <a:pt x="345649" y="127371"/>
                  </a:cubicBezTo>
                  <a:cubicBezTo>
                    <a:pt x="384428" y="146719"/>
                    <a:pt x="374733" y="83838"/>
                    <a:pt x="405433" y="120922"/>
                  </a:cubicBezTo>
                  <a:cubicBezTo>
                    <a:pt x="429670" y="148332"/>
                    <a:pt x="421591" y="185416"/>
                    <a:pt x="416744" y="190253"/>
                  </a:cubicBezTo>
                  <a:cubicBezTo>
                    <a:pt x="411896" y="196702"/>
                    <a:pt x="416744" y="214438"/>
                    <a:pt x="413512" y="230561"/>
                  </a:cubicBezTo>
                  <a:cubicBezTo>
                    <a:pt x="410281" y="251521"/>
                    <a:pt x="424823" y="261195"/>
                    <a:pt x="436133" y="272482"/>
                  </a:cubicBezTo>
                  <a:cubicBezTo>
                    <a:pt x="444212" y="278931"/>
                    <a:pt x="460370" y="288605"/>
                    <a:pt x="450675" y="299891"/>
                  </a:cubicBezTo>
                  <a:cubicBezTo>
                    <a:pt x="444212" y="307953"/>
                    <a:pt x="428054" y="304728"/>
                    <a:pt x="424823" y="317627"/>
                  </a:cubicBezTo>
                  <a:cubicBezTo>
                    <a:pt x="423207" y="324076"/>
                    <a:pt x="439365" y="333750"/>
                    <a:pt x="436133" y="338587"/>
                  </a:cubicBezTo>
                  <a:cubicBezTo>
                    <a:pt x="436133" y="346649"/>
                    <a:pt x="394123" y="356323"/>
                    <a:pt x="390891" y="356323"/>
                  </a:cubicBezTo>
                  <a:cubicBezTo>
                    <a:pt x="395739" y="359548"/>
                    <a:pt x="431286" y="365997"/>
                    <a:pt x="428054" y="375671"/>
                  </a:cubicBezTo>
                  <a:cubicBezTo>
                    <a:pt x="426438" y="380508"/>
                    <a:pt x="418359" y="374059"/>
                    <a:pt x="415128" y="399856"/>
                  </a:cubicBezTo>
                  <a:cubicBezTo>
                    <a:pt x="410281" y="445002"/>
                    <a:pt x="361807" y="407918"/>
                    <a:pt x="337571" y="403081"/>
                  </a:cubicBezTo>
                  <a:cubicBezTo>
                    <a:pt x="318181" y="399856"/>
                    <a:pt x="302023" y="436940"/>
                    <a:pt x="311718" y="469187"/>
                  </a:cubicBezTo>
                  <a:cubicBezTo>
                    <a:pt x="313334" y="480473"/>
                    <a:pt x="340802" y="493372"/>
                    <a:pt x="340802" y="493372"/>
                  </a:cubicBezTo>
                  <a:lnTo>
                    <a:pt x="188919" y="493372"/>
                  </a:lnTo>
                  <a:cubicBezTo>
                    <a:pt x="222850" y="512720"/>
                    <a:pt x="260013" y="524006"/>
                    <a:pt x="302023" y="524006"/>
                  </a:cubicBezTo>
                  <a:cubicBezTo>
                    <a:pt x="424823" y="524006"/>
                    <a:pt x="525001" y="424041"/>
                    <a:pt x="525001" y="301504"/>
                  </a:cubicBezTo>
                  <a:cubicBezTo>
                    <a:pt x="525001" y="178966"/>
                    <a:pt x="424823" y="79001"/>
                    <a:pt x="302023" y="79001"/>
                  </a:cubicBezTo>
                  <a:close/>
                  <a:moveTo>
                    <a:pt x="302023" y="58041"/>
                  </a:moveTo>
                  <a:cubicBezTo>
                    <a:pt x="436133" y="58041"/>
                    <a:pt x="544390" y="167680"/>
                    <a:pt x="544390" y="301504"/>
                  </a:cubicBezTo>
                  <a:cubicBezTo>
                    <a:pt x="544390" y="435328"/>
                    <a:pt x="436133" y="543354"/>
                    <a:pt x="302023" y="543354"/>
                  </a:cubicBezTo>
                  <a:cubicBezTo>
                    <a:pt x="167914" y="543354"/>
                    <a:pt x="58041" y="435328"/>
                    <a:pt x="58041" y="301504"/>
                  </a:cubicBezTo>
                  <a:cubicBezTo>
                    <a:pt x="58041" y="167680"/>
                    <a:pt x="167914" y="58041"/>
                    <a:pt x="302023" y="58041"/>
                  </a:cubicBezTo>
                  <a:close/>
                  <a:moveTo>
                    <a:pt x="302022" y="20960"/>
                  </a:moveTo>
                  <a:cubicBezTo>
                    <a:pt x="146973" y="20960"/>
                    <a:pt x="20996" y="146721"/>
                    <a:pt x="20996" y="301503"/>
                  </a:cubicBezTo>
                  <a:cubicBezTo>
                    <a:pt x="20996" y="456286"/>
                    <a:pt x="146973" y="582046"/>
                    <a:pt x="302022" y="582046"/>
                  </a:cubicBezTo>
                  <a:cubicBezTo>
                    <a:pt x="457072" y="582046"/>
                    <a:pt x="583049" y="456286"/>
                    <a:pt x="583049" y="301503"/>
                  </a:cubicBezTo>
                  <a:cubicBezTo>
                    <a:pt x="583049" y="146721"/>
                    <a:pt x="457072" y="20960"/>
                    <a:pt x="302022" y="20960"/>
                  </a:cubicBezTo>
                  <a:close/>
                  <a:moveTo>
                    <a:pt x="302022" y="0"/>
                  </a:moveTo>
                  <a:cubicBezTo>
                    <a:pt x="468377" y="0"/>
                    <a:pt x="602430" y="135435"/>
                    <a:pt x="602430" y="301503"/>
                  </a:cubicBezTo>
                  <a:cubicBezTo>
                    <a:pt x="602430" y="467572"/>
                    <a:pt x="468377" y="601394"/>
                    <a:pt x="302022" y="601394"/>
                  </a:cubicBezTo>
                  <a:cubicBezTo>
                    <a:pt x="135668" y="601394"/>
                    <a:pt x="0" y="467572"/>
                    <a:pt x="0" y="301503"/>
                  </a:cubicBezTo>
                  <a:cubicBezTo>
                    <a:pt x="0" y="135435"/>
                    <a:pt x="135668" y="0"/>
                    <a:pt x="302022" y="0"/>
                  </a:cubicBezTo>
                  <a:close/>
                </a:path>
              </a:pathLst>
            </a:custGeom>
            <a:solidFill>
              <a:srgbClr val="0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8" name="Picture 2" descr="DSC027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48"/>
          <a:stretch>
            <a:fillRect/>
          </a:stretch>
        </p:blipFill>
        <p:spPr bwMode="auto">
          <a:xfrm>
            <a:off x="8119110" y="3874770"/>
            <a:ext cx="3696970" cy="270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12" descr="DSC00730-sma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715" y="3863975"/>
            <a:ext cx="3883660" cy="2757170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graphicFrame>
        <p:nvGraphicFramePr>
          <p:cNvPr id="34838" name="对象 2"/>
          <p:cNvGraphicFramePr>
            <a:graphicFrameLocks noChangeAspect="1"/>
          </p:cNvGraphicFramePr>
          <p:nvPr/>
        </p:nvGraphicFramePr>
        <p:xfrm>
          <a:off x="8185785" y="1040765"/>
          <a:ext cx="3039745" cy="270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6350000" imgH="5651500" progId="Photoshop.Image.8">
                  <p:embed/>
                </p:oleObj>
              </mc:Choice>
              <mc:Fallback>
                <p:oleObj name="" r:id="rId7" imgW="6350000" imgH="5651500" progId="Photoshop.Imag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5785" y="1040765"/>
                        <a:ext cx="3039745" cy="2707005"/>
                      </a:xfrm>
                      <a:prstGeom prst="rect">
                        <a:avLst/>
                      </a:prstGeom>
                      <a:noFill/>
                      <a:ln w="25400" cap="flat" cmpd="sng">
                        <a:solidFill>
                          <a:srgbClr val="FF99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6" name="Picture 6" descr="E:\xsw\current当前工作文件夹2012\CCTV 记录电影\电影文件\CCTV农户粮食储存实用技术_201441353549.JPG"/>
          <p:cNvPicPr>
            <a:picLocks noChangeAspect="1"/>
          </p:cNvPicPr>
          <p:nvPr/>
        </p:nvPicPr>
        <p:blipFill>
          <a:blip r:embed="rId9"/>
          <a:srcRect t="17116" b="15459"/>
          <a:stretch>
            <a:fillRect/>
          </a:stretch>
        </p:blipFill>
        <p:spPr>
          <a:xfrm>
            <a:off x="4043045" y="1321435"/>
            <a:ext cx="4006215" cy="2426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pic>
        <p:nvPicPr>
          <p:cNvPr id="26" name="Picture 2" descr="E:\F盘\工作文档\中心产品宣传\中储粮logo\中储粮logo横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49" y="322083"/>
            <a:ext cx="1300360" cy="462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/>
          <a:srcRect l="18169" t="9218" b="2881"/>
          <a:stretch>
            <a:fillRect/>
          </a:stretch>
        </p:blipFill>
        <p:spPr>
          <a:xfrm>
            <a:off x="7894951" y="4493040"/>
            <a:ext cx="3124200" cy="2237757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6485188" y="1025361"/>
            <a:ext cx="4910081" cy="3889607"/>
            <a:chOff x="64415" y="821397"/>
            <a:chExt cx="4910081" cy="3889607"/>
          </a:xfrm>
        </p:grpSpPr>
        <p:sp>
          <p:nvSpPr>
            <p:cNvPr id="52" name="iṧ1iďe"/>
            <p:cNvSpPr/>
            <p:nvPr/>
          </p:nvSpPr>
          <p:spPr>
            <a:xfrm>
              <a:off x="64415" y="935248"/>
              <a:ext cx="4756727" cy="3775756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71000"/>
              </a:schemeClr>
            </a:solidFill>
            <a:ln w="12700" cap="rnd">
              <a:noFill/>
              <a:prstDash val="solid"/>
              <a:round/>
            </a:ln>
            <a:effectLst>
              <a:outerShdw blurRad="1905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17769" y="821397"/>
              <a:ext cx="4756727" cy="1076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C7D31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Special achievements of farmers' scientific grain storage</a:t>
              </a:r>
              <a:endParaRPr lang="en-US" altLang="zh-CN" sz="2400" b="1" dirty="0">
                <a:solidFill>
                  <a:srgbClr val="0C7D31"/>
                </a:solidFill>
                <a:latin typeface="Times New Roman" panose="02020603050405020304" pitchFamily="2" charset="0"/>
                <a:cs typeface="Times New Roman" panose="02020603050405020304" pitchFamily="2" charset="0"/>
              </a:endParaRPr>
            </a:p>
            <a:p>
              <a:pPr algn="ctr"/>
              <a:endParaRPr lang="zh-CN" altLang="en-US" sz="1600" b="1" dirty="0">
                <a:solidFill>
                  <a:srgbClr val="0C7D31"/>
                </a:solidFill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458337" y="1870054"/>
              <a:ext cx="402478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组合 76"/>
            <p:cNvGrpSpPr/>
            <p:nvPr/>
          </p:nvGrpSpPr>
          <p:grpSpPr>
            <a:xfrm>
              <a:off x="1011340" y="2107576"/>
              <a:ext cx="766618" cy="766618"/>
              <a:chOff x="882036" y="2107576"/>
              <a:chExt cx="766618" cy="766618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82036" y="2107576"/>
                <a:ext cx="766618" cy="766618"/>
              </a:xfrm>
              <a:prstGeom prst="rect">
                <a:avLst/>
              </a:prstGeom>
              <a:solidFill>
                <a:srgbClr val="00AC4E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zh-CN" altLang="en-US" sz="4400" spc="50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尚巍手书W" panose="00020600040101010101" pitchFamily="18" charset="-122"/>
                  <a:ea typeface="汉仪尚巍手书W" panose="00020600040101010101" pitchFamily="18" charset="-122"/>
                </a:endParaRPr>
              </a:p>
            </p:txBody>
          </p:sp>
          <p:sp>
            <p:nvSpPr>
              <p:cNvPr id="75" name="iconfont-10420-5090059"/>
              <p:cNvSpPr/>
              <p:nvPr/>
            </p:nvSpPr>
            <p:spPr>
              <a:xfrm>
                <a:off x="1044372" y="2251879"/>
                <a:ext cx="441947" cy="478013"/>
              </a:xfrm>
              <a:custGeom>
                <a:avLst/>
                <a:gdLst>
                  <a:gd name="connsiteX0" fmla="*/ 9980 w 560945"/>
                  <a:gd name="connsiteY0" fmla="*/ 474340 h 606721"/>
                  <a:gd name="connsiteX1" fmla="*/ 412101 w 560945"/>
                  <a:gd name="connsiteY1" fmla="*/ 474340 h 606721"/>
                  <a:gd name="connsiteX2" fmla="*/ 419666 w 560945"/>
                  <a:gd name="connsiteY2" fmla="*/ 480915 h 606721"/>
                  <a:gd name="connsiteX3" fmla="*/ 421802 w 560945"/>
                  <a:gd name="connsiteY3" fmla="*/ 583799 h 606721"/>
                  <a:gd name="connsiteX4" fmla="*/ 398839 w 560945"/>
                  <a:gd name="connsiteY4" fmla="*/ 606721 h 606721"/>
                  <a:gd name="connsiteX5" fmla="*/ 23153 w 560945"/>
                  <a:gd name="connsiteY5" fmla="*/ 606721 h 606721"/>
                  <a:gd name="connsiteX6" fmla="*/ 190 w 560945"/>
                  <a:gd name="connsiteY6" fmla="*/ 583799 h 606721"/>
                  <a:gd name="connsiteX7" fmla="*/ 2415 w 560945"/>
                  <a:gd name="connsiteY7" fmla="*/ 480915 h 606721"/>
                  <a:gd name="connsiteX8" fmla="*/ 9980 w 560945"/>
                  <a:gd name="connsiteY8" fmla="*/ 474340 h 606721"/>
                  <a:gd name="connsiteX9" fmla="*/ 123609 w 560945"/>
                  <a:gd name="connsiteY9" fmla="*/ 319501 h 606721"/>
                  <a:gd name="connsiteX10" fmla="*/ 134378 w 560945"/>
                  <a:gd name="connsiteY10" fmla="*/ 326432 h 606721"/>
                  <a:gd name="connsiteX11" fmla="*/ 134378 w 560945"/>
                  <a:gd name="connsiteY11" fmla="*/ 436074 h 606721"/>
                  <a:gd name="connsiteX12" fmla="*/ 126724 w 560945"/>
                  <a:gd name="connsiteY12" fmla="*/ 443715 h 606721"/>
                  <a:gd name="connsiteX13" fmla="*/ 22242 w 560945"/>
                  <a:gd name="connsiteY13" fmla="*/ 443715 h 606721"/>
                  <a:gd name="connsiteX14" fmla="*/ 15123 w 560945"/>
                  <a:gd name="connsiteY14" fmla="*/ 433231 h 606721"/>
                  <a:gd name="connsiteX15" fmla="*/ 123609 w 560945"/>
                  <a:gd name="connsiteY15" fmla="*/ 319501 h 606721"/>
                  <a:gd name="connsiteX16" fmla="*/ 412781 w 560945"/>
                  <a:gd name="connsiteY16" fmla="*/ 310699 h 606721"/>
                  <a:gd name="connsiteX17" fmla="*/ 435829 w 560945"/>
                  <a:gd name="connsiteY17" fmla="*/ 333627 h 606721"/>
                  <a:gd name="connsiteX18" fmla="*/ 435829 w 560945"/>
                  <a:gd name="connsiteY18" fmla="*/ 383838 h 606721"/>
                  <a:gd name="connsiteX19" fmla="*/ 452380 w 560945"/>
                  <a:gd name="connsiteY19" fmla="*/ 416009 h 606721"/>
                  <a:gd name="connsiteX20" fmla="*/ 452380 w 560945"/>
                  <a:gd name="connsiteY20" fmla="*/ 333627 h 606721"/>
                  <a:gd name="connsiteX21" fmla="*/ 475428 w 560945"/>
                  <a:gd name="connsiteY21" fmla="*/ 310699 h 606721"/>
                  <a:gd name="connsiteX22" fmla="*/ 498387 w 560945"/>
                  <a:gd name="connsiteY22" fmla="*/ 333627 h 606721"/>
                  <a:gd name="connsiteX23" fmla="*/ 498387 w 560945"/>
                  <a:gd name="connsiteY23" fmla="*/ 416009 h 606721"/>
                  <a:gd name="connsiteX24" fmla="*/ 514939 w 560945"/>
                  <a:gd name="connsiteY24" fmla="*/ 383838 h 606721"/>
                  <a:gd name="connsiteX25" fmla="*/ 514939 w 560945"/>
                  <a:gd name="connsiteY25" fmla="*/ 333627 h 606721"/>
                  <a:gd name="connsiteX26" fmla="*/ 537986 w 560945"/>
                  <a:gd name="connsiteY26" fmla="*/ 310699 h 606721"/>
                  <a:gd name="connsiteX27" fmla="*/ 560945 w 560945"/>
                  <a:gd name="connsiteY27" fmla="*/ 333627 h 606721"/>
                  <a:gd name="connsiteX28" fmla="*/ 560945 w 560945"/>
                  <a:gd name="connsiteY28" fmla="*/ 383838 h 606721"/>
                  <a:gd name="connsiteX29" fmla="*/ 498387 w 560945"/>
                  <a:gd name="connsiteY29" fmla="*/ 466042 h 606721"/>
                  <a:gd name="connsiteX30" fmla="*/ 498387 w 560945"/>
                  <a:gd name="connsiteY30" fmla="*/ 583793 h 606721"/>
                  <a:gd name="connsiteX31" fmla="*/ 475428 w 560945"/>
                  <a:gd name="connsiteY31" fmla="*/ 606721 h 606721"/>
                  <a:gd name="connsiteX32" fmla="*/ 452380 w 560945"/>
                  <a:gd name="connsiteY32" fmla="*/ 583793 h 606721"/>
                  <a:gd name="connsiteX33" fmla="*/ 452380 w 560945"/>
                  <a:gd name="connsiteY33" fmla="*/ 466042 h 606721"/>
                  <a:gd name="connsiteX34" fmla="*/ 407441 w 560945"/>
                  <a:gd name="connsiteY34" fmla="*/ 435560 h 606721"/>
                  <a:gd name="connsiteX35" fmla="*/ 399789 w 560945"/>
                  <a:gd name="connsiteY35" fmla="*/ 443736 h 606721"/>
                  <a:gd name="connsiteX36" fmla="*/ 295228 w 560945"/>
                  <a:gd name="connsiteY36" fmla="*/ 443736 h 606721"/>
                  <a:gd name="connsiteX37" fmla="*/ 287575 w 560945"/>
                  <a:gd name="connsiteY37" fmla="*/ 436093 h 606721"/>
                  <a:gd name="connsiteX38" fmla="*/ 287575 w 560945"/>
                  <a:gd name="connsiteY38" fmla="*/ 326429 h 606721"/>
                  <a:gd name="connsiteX39" fmla="*/ 298432 w 560945"/>
                  <a:gd name="connsiteY39" fmla="*/ 319497 h 606721"/>
                  <a:gd name="connsiteX40" fmla="*/ 392225 w 560945"/>
                  <a:gd name="connsiteY40" fmla="*/ 403567 h 606721"/>
                  <a:gd name="connsiteX41" fmla="*/ 389822 w 560945"/>
                  <a:gd name="connsiteY41" fmla="*/ 383838 h 606721"/>
                  <a:gd name="connsiteX42" fmla="*/ 389822 w 560945"/>
                  <a:gd name="connsiteY42" fmla="*/ 333627 h 606721"/>
                  <a:gd name="connsiteX43" fmla="*/ 412781 w 560945"/>
                  <a:gd name="connsiteY43" fmla="*/ 310699 h 606721"/>
                  <a:gd name="connsiteX44" fmla="*/ 211578 w 560945"/>
                  <a:gd name="connsiteY44" fmla="*/ 300515 h 606721"/>
                  <a:gd name="connsiteX45" fmla="*/ 250717 w 560945"/>
                  <a:gd name="connsiteY45" fmla="*/ 304280 h 606721"/>
                  <a:gd name="connsiteX46" fmla="*/ 256949 w 560945"/>
                  <a:gd name="connsiteY46" fmla="*/ 311745 h 606721"/>
                  <a:gd name="connsiteX47" fmla="*/ 256949 w 560945"/>
                  <a:gd name="connsiteY47" fmla="*/ 436072 h 606721"/>
                  <a:gd name="connsiteX48" fmla="*/ 249293 w 560945"/>
                  <a:gd name="connsiteY48" fmla="*/ 443715 h 606721"/>
                  <a:gd name="connsiteX49" fmla="*/ 172729 w 560945"/>
                  <a:gd name="connsiteY49" fmla="*/ 443715 h 606721"/>
                  <a:gd name="connsiteX50" fmla="*/ 165073 w 560945"/>
                  <a:gd name="connsiteY50" fmla="*/ 436072 h 606721"/>
                  <a:gd name="connsiteX51" fmla="*/ 165073 w 560945"/>
                  <a:gd name="connsiteY51" fmla="*/ 311745 h 606721"/>
                  <a:gd name="connsiteX52" fmla="*/ 171305 w 560945"/>
                  <a:gd name="connsiteY52" fmla="*/ 304280 h 606721"/>
                  <a:gd name="connsiteX53" fmla="*/ 211578 w 560945"/>
                  <a:gd name="connsiteY53" fmla="*/ 300515 h 606721"/>
                  <a:gd name="connsiteX54" fmla="*/ 80631 w 560945"/>
                  <a:gd name="connsiteY54" fmla="*/ 163641 h 606721"/>
                  <a:gd name="connsiteX55" fmla="*/ 341411 w 560945"/>
                  <a:gd name="connsiteY55" fmla="*/ 163641 h 606721"/>
                  <a:gd name="connsiteX56" fmla="*/ 348887 w 560945"/>
                  <a:gd name="connsiteY56" fmla="*/ 173060 h 606721"/>
                  <a:gd name="connsiteX57" fmla="*/ 73155 w 560945"/>
                  <a:gd name="connsiteY57" fmla="*/ 173060 h 606721"/>
                  <a:gd name="connsiteX58" fmla="*/ 80631 w 560945"/>
                  <a:gd name="connsiteY58" fmla="*/ 163641 h 606721"/>
                  <a:gd name="connsiteX59" fmla="*/ 210940 w 560945"/>
                  <a:gd name="connsiteY59" fmla="*/ 0 h 606721"/>
                  <a:gd name="connsiteX60" fmla="*/ 341730 w 560945"/>
                  <a:gd name="connsiteY60" fmla="*/ 87166 h 606721"/>
                  <a:gd name="connsiteX61" fmla="*/ 352677 w 560945"/>
                  <a:gd name="connsiteY61" fmla="*/ 87166 h 606721"/>
                  <a:gd name="connsiteX62" fmla="*/ 375640 w 560945"/>
                  <a:gd name="connsiteY62" fmla="*/ 110091 h 606721"/>
                  <a:gd name="connsiteX63" fmla="*/ 352677 w 560945"/>
                  <a:gd name="connsiteY63" fmla="*/ 133015 h 606721"/>
                  <a:gd name="connsiteX64" fmla="*/ 352232 w 560945"/>
                  <a:gd name="connsiteY64" fmla="*/ 133015 h 606721"/>
                  <a:gd name="connsiteX65" fmla="*/ 69649 w 560945"/>
                  <a:gd name="connsiteY65" fmla="*/ 133015 h 606721"/>
                  <a:gd name="connsiteX66" fmla="*/ 69204 w 560945"/>
                  <a:gd name="connsiteY66" fmla="*/ 133015 h 606721"/>
                  <a:gd name="connsiteX67" fmla="*/ 46241 w 560945"/>
                  <a:gd name="connsiteY67" fmla="*/ 110091 h 606721"/>
                  <a:gd name="connsiteX68" fmla="*/ 69204 w 560945"/>
                  <a:gd name="connsiteY68" fmla="*/ 87166 h 606721"/>
                  <a:gd name="connsiteX69" fmla="*/ 80151 w 560945"/>
                  <a:gd name="connsiteY69" fmla="*/ 87166 h 606721"/>
                  <a:gd name="connsiteX70" fmla="*/ 210940 w 560945"/>
                  <a:gd name="connsiteY70" fmla="*/ 0 h 606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560945" h="606721">
                    <a:moveTo>
                      <a:pt x="9980" y="474340"/>
                    </a:moveTo>
                    <a:lnTo>
                      <a:pt x="412101" y="474340"/>
                    </a:lnTo>
                    <a:cubicBezTo>
                      <a:pt x="415928" y="474340"/>
                      <a:pt x="419132" y="477183"/>
                      <a:pt x="419666" y="480915"/>
                    </a:cubicBezTo>
                    <a:cubicBezTo>
                      <a:pt x="422425" y="500283"/>
                      <a:pt x="421802" y="506236"/>
                      <a:pt x="421802" y="583799"/>
                    </a:cubicBezTo>
                    <a:cubicBezTo>
                      <a:pt x="421802" y="596415"/>
                      <a:pt x="411567" y="606721"/>
                      <a:pt x="398839" y="606721"/>
                    </a:cubicBezTo>
                    <a:lnTo>
                      <a:pt x="23153" y="606721"/>
                    </a:lnTo>
                    <a:cubicBezTo>
                      <a:pt x="10514" y="606721"/>
                      <a:pt x="190" y="596415"/>
                      <a:pt x="190" y="583799"/>
                    </a:cubicBezTo>
                    <a:cubicBezTo>
                      <a:pt x="190" y="585309"/>
                      <a:pt x="-967" y="504192"/>
                      <a:pt x="2415" y="480915"/>
                    </a:cubicBezTo>
                    <a:cubicBezTo>
                      <a:pt x="2949" y="477183"/>
                      <a:pt x="6153" y="474340"/>
                      <a:pt x="9980" y="474340"/>
                    </a:cubicBezTo>
                    <a:close/>
                    <a:moveTo>
                      <a:pt x="123609" y="319501"/>
                    </a:moveTo>
                    <a:cubicBezTo>
                      <a:pt x="128682" y="317191"/>
                      <a:pt x="134378" y="320923"/>
                      <a:pt x="134378" y="326432"/>
                    </a:cubicBezTo>
                    <a:lnTo>
                      <a:pt x="134378" y="436074"/>
                    </a:lnTo>
                    <a:cubicBezTo>
                      <a:pt x="134378" y="440339"/>
                      <a:pt x="130996" y="443715"/>
                      <a:pt x="126724" y="443715"/>
                    </a:cubicBezTo>
                    <a:lnTo>
                      <a:pt x="22242" y="443715"/>
                    </a:lnTo>
                    <a:cubicBezTo>
                      <a:pt x="16814" y="443715"/>
                      <a:pt x="13076" y="438206"/>
                      <a:pt x="15123" y="433231"/>
                    </a:cubicBezTo>
                    <a:cubicBezTo>
                      <a:pt x="35236" y="382852"/>
                      <a:pt x="74394" y="341980"/>
                      <a:pt x="123609" y="319501"/>
                    </a:cubicBezTo>
                    <a:close/>
                    <a:moveTo>
                      <a:pt x="412781" y="310699"/>
                    </a:moveTo>
                    <a:cubicBezTo>
                      <a:pt x="425506" y="310699"/>
                      <a:pt x="435829" y="321008"/>
                      <a:pt x="435829" y="333627"/>
                    </a:cubicBezTo>
                    <a:lnTo>
                      <a:pt x="435829" y="383838"/>
                    </a:lnTo>
                    <a:cubicBezTo>
                      <a:pt x="435829" y="397080"/>
                      <a:pt x="442325" y="408810"/>
                      <a:pt x="452380" y="416009"/>
                    </a:cubicBezTo>
                    <a:lnTo>
                      <a:pt x="452380" y="333627"/>
                    </a:lnTo>
                    <a:cubicBezTo>
                      <a:pt x="452380" y="321008"/>
                      <a:pt x="462703" y="310699"/>
                      <a:pt x="475428" y="310699"/>
                    </a:cubicBezTo>
                    <a:cubicBezTo>
                      <a:pt x="488064" y="310699"/>
                      <a:pt x="498387" y="321008"/>
                      <a:pt x="498387" y="333627"/>
                    </a:cubicBezTo>
                    <a:lnTo>
                      <a:pt x="498387" y="416009"/>
                    </a:lnTo>
                    <a:cubicBezTo>
                      <a:pt x="508442" y="408810"/>
                      <a:pt x="514939" y="397080"/>
                      <a:pt x="514939" y="383838"/>
                    </a:cubicBezTo>
                    <a:lnTo>
                      <a:pt x="514939" y="333627"/>
                    </a:lnTo>
                    <a:cubicBezTo>
                      <a:pt x="514939" y="321008"/>
                      <a:pt x="525261" y="310699"/>
                      <a:pt x="537986" y="310699"/>
                    </a:cubicBezTo>
                    <a:cubicBezTo>
                      <a:pt x="550623" y="310699"/>
                      <a:pt x="560945" y="321008"/>
                      <a:pt x="560945" y="333627"/>
                    </a:cubicBezTo>
                    <a:lnTo>
                      <a:pt x="560945" y="383838"/>
                    </a:lnTo>
                    <a:cubicBezTo>
                      <a:pt x="560945" y="422940"/>
                      <a:pt x="534427" y="456000"/>
                      <a:pt x="498387" y="466042"/>
                    </a:cubicBezTo>
                    <a:lnTo>
                      <a:pt x="498387" y="583793"/>
                    </a:lnTo>
                    <a:cubicBezTo>
                      <a:pt x="498387" y="596412"/>
                      <a:pt x="488064" y="606721"/>
                      <a:pt x="475428" y="606721"/>
                    </a:cubicBezTo>
                    <a:cubicBezTo>
                      <a:pt x="462703" y="606721"/>
                      <a:pt x="452380" y="596412"/>
                      <a:pt x="452380" y="583793"/>
                    </a:cubicBezTo>
                    <a:lnTo>
                      <a:pt x="452380" y="466042"/>
                    </a:lnTo>
                    <a:cubicBezTo>
                      <a:pt x="434316" y="460976"/>
                      <a:pt x="418565" y="450134"/>
                      <a:pt x="407441" y="435560"/>
                    </a:cubicBezTo>
                    <a:cubicBezTo>
                      <a:pt x="407708" y="439825"/>
                      <a:pt x="404327" y="443736"/>
                      <a:pt x="399789" y="443736"/>
                    </a:cubicBezTo>
                    <a:lnTo>
                      <a:pt x="295228" y="443736"/>
                    </a:lnTo>
                    <a:cubicBezTo>
                      <a:pt x="291046" y="443736"/>
                      <a:pt x="287575" y="440359"/>
                      <a:pt x="287575" y="436093"/>
                    </a:cubicBezTo>
                    <a:lnTo>
                      <a:pt x="287575" y="326429"/>
                    </a:lnTo>
                    <a:cubicBezTo>
                      <a:pt x="287575" y="320919"/>
                      <a:pt x="293359" y="317186"/>
                      <a:pt x="298432" y="319497"/>
                    </a:cubicBezTo>
                    <a:cubicBezTo>
                      <a:pt x="337586" y="337360"/>
                      <a:pt x="370334" y="366864"/>
                      <a:pt x="392225" y="403567"/>
                    </a:cubicBezTo>
                    <a:cubicBezTo>
                      <a:pt x="390712" y="397168"/>
                      <a:pt x="389822" y="390592"/>
                      <a:pt x="389822" y="383838"/>
                    </a:cubicBezTo>
                    <a:lnTo>
                      <a:pt x="389822" y="333627"/>
                    </a:lnTo>
                    <a:cubicBezTo>
                      <a:pt x="389822" y="321008"/>
                      <a:pt x="400144" y="310699"/>
                      <a:pt x="412781" y="310699"/>
                    </a:cubicBezTo>
                    <a:close/>
                    <a:moveTo>
                      <a:pt x="211578" y="300515"/>
                    </a:moveTo>
                    <a:cubicBezTo>
                      <a:pt x="224877" y="300548"/>
                      <a:pt x="237986" y="301836"/>
                      <a:pt x="250717" y="304280"/>
                    </a:cubicBezTo>
                    <a:cubicBezTo>
                      <a:pt x="254367" y="304991"/>
                      <a:pt x="256949" y="308102"/>
                      <a:pt x="256949" y="311745"/>
                    </a:cubicBezTo>
                    <a:lnTo>
                      <a:pt x="256949" y="436072"/>
                    </a:lnTo>
                    <a:cubicBezTo>
                      <a:pt x="256949" y="440338"/>
                      <a:pt x="253566" y="443715"/>
                      <a:pt x="249293" y="443715"/>
                    </a:cubicBezTo>
                    <a:lnTo>
                      <a:pt x="172729" y="443715"/>
                    </a:lnTo>
                    <a:cubicBezTo>
                      <a:pt x="168456" y="443715"/>
                      <a:pt x="165073" y="440338"/>
                      <a:pt x="165073" y="436072"/>
                    </a:cubicBezTo>
                    <a:lnTo>
                      <a:pt x="165073" y="311745"/>
                    </a:lnTo>
                    <a:cubicBezTo>
                      <a:pt x="165073" y="308102"/>
                      <a:pt x="167655" y="304991"/>
                      <a:pt x="171305" y="304280"/>
                    </a:cubicBezTo>
                    <a:cubicBezTo>
                      <a:pt x="184792" y="301703"/>
                      <a:pt x="198280" y="300481"/>
                      <a:pt x="211578" y="300515"/>
                    </a:cubicBezTo>
                    <a:close/>
                    <a:moveTo>
                      <a:pt x="80631" y="163641"/>
                    </a:moveTo>
                    <a:lnTo>
                      <a:pt x="341411" y="163641"/>
                    </a:lnTo>
                    <a:cubicBezTo>
                      <a:pt x="346306" y="163641"/>
                      <a:pt x="349955" y="168262"/>
                      <a:pt x="348887" y="173060"/>
                    </a:cubicBezTo>
                    <a:cubicBezTo>
                      <a:pt x="315244" y="318250"/>
                      <a:pt x="106798" y="318250"/>
                      <a:pt x="73155" y="173060"/>
                    </a:cubicBezTo>
                    <a:cubicBezTo>
                      <a:pt x="71998" y="168262"/>
                      <a:pt x="75736" y="163641"/>
                      <a:pt x="80631" y="163641"/>
                    </a:cubicBezTo>
                    <a:close/>
                    <a:moveTo>
                      <a:pt x="210940" y="0"/>
                    </a:moveTo>
                    <a:cubicBezTo>
                      <a:pt x="264275" y="-22"/>
                      <a:pt x="317610" y="29011"/>
                      <a:pt x="341730" y="87166"/>
                    </a:cubicBezTo>
                    <a:lnTo>
                      <a:pt x="352677" y="87166"/>
                    </a:lnTo>
                    <a:cubicBezTo>
                      <a:pt x="365405" y="87166"/>
                      <a:pt x="375640" y="97473"/>
                      <a:pt x="375640" y="110091"/>
                    </a:cubicBezTo>
                    <a:cubicBezTo>
                      <a:pt x="375640" y="122797"/>
                      <a:pt x="365405" y="133015"/>
                      <a:pt x="352677" y="133015"/>
                    </a:cubicBezTo>
                    <a:lnTo>
                      <a:pt x="352232" y="133015"/>
                    </a:lnTo>
                    <a:lnTo>
                      <a:pt x="69649" y="133015"/>
                    </a:lnTo>
                    <a:lnTo>
                      <a:pt x="69204" y="133015"/>
                    </a:lnTo>
                    <a:cubicBezTo>
                      <a:pt x="56565" y="133015"/>
                      <a:pt x="46241" y="122797"/>
                      <a:pt x="46241" y="110091"/>
                    </a:cubicBezTo>
                    <a:cubicBezTo>
                      <a:pt x="46241" y="97473"/>
                      <a:pt x="56565" y="87166"/>
                      <a:pt x="69204" y="87166"/>
                    </a:cubicBezTo>
                    <a:lnTo>
                      <a:pt x="80151" y="87166"/>
                    </a:lnTo>
                    <a:cubicBezTo>
                      <a:pt x="104271" y="29100"/>
                      <a:pt x="157606" y="22"/>
                      <a:pt x="2109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899827" y="1914064"/>
              <a:ext cx="2653142" cy="958799"/>
              <a:chOff x="8115532" y="1942998"/>
              <a:chExt cx="2653142" cy="958799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8115532" y="2256637"/>
                <a:ext cx="2653142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kern="100" dirty="0">
                    <a:effectLst/>
                    <a:latin typeface="Times New Roman" panose="02020603050405020304" pitchFamily="2" charset="0"/>
                    <a:ea typeface="仿宋" panose="02010609060101010101" pitchFamily="49" charset="-122"/>
                  </a:rPr>
                  <a:t>Demonstration farming households</a:t>
                </a:r>
                <a:endParaRPr lang="zh-CN" altLang="en-US" sz="1200" dirty="0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8466640" y="1942998"/>
                <a:ext cx="1706245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/>
                <a:r>
                  <a:rPr lang="en-US" altLang="zh-CN" sz="2400" b="1" dirty="0">
                    <a:solidFill>
                      <a:srgbClr val="0C7D31"/>
                    </a:solidFill>
                    <a:latin typeface="Times New Roman" panose="02020603050405020304" pitchFamily="2" charset="0"/>
                    <a:ea typeface="Tahoma" panose="020B0604030504040204" pitchFamily="34" charset="0"/>
                    <a:cs typeface="Times New Roman" panose="02020603050405020304" pitchFamily="2" charset="0"/>
                  </a:rPr>
                  <a:t>7.46 million</a:t>
                </a:r>
                <a:endParaRPr lang="en-US" altLang="zh-CN" sz="2400" b="1" dirty="0">
                  <a:solidFill>
                    <a:srgbClr val="0C7D31"/>
                  </a:solidFill>
                  <a:latin typeface="Times New Roman" panose="02020603050405020304" pitchFamily="2" charset="0"/>
                  <a:ea typeface="Tahoma" panose="020B0604030504040204" pitchFamily="34" charset="0"/>
                  <a:cs typeface="Times New Roman" panose="02020603050405020304" pitchFamily="2" charset="0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1011340" y="3429264"/>
              <a:ext cx="766618" cy="766618"/>
              <a:chOff x="882036" y="3281488"/>
              <a:chExt cx="766618" cy="766618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882036" y="3281488"/>
                <a:ext cx="766618" cy="766618"/>
              </a:xfrm>
              <a:prstGeom prst="rect">
                <a:avLst/>
              </a:prstGeom>
              <a:solidFill>
                <a:srgbClr val="00AC4E"/>
              </a:solidFill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4400" spc="50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尚巍手书W" panose="00020600040101010101" pitchFamily="18" charset="-122"/>
                  <a:ea typeface="汉仪尚巍手书W" panose="00020600040101010101" pitchFamily="18" charset="-122"/>
                </a:endParaRPr>
              </a:p>
            </p:txBody>
          </p:sp>
          <p:sp>
            <p:nvSpPr>
              <p:cNvPr id="76" name="iconfont-10420-5090059"/>
              <p:cNvSpPr/>
              <p:nvPr/>
            </p:nvSpPr>
            <p:spPr>
              <a:xfrm>
                <a:off x="1026339" y="3426151"/>
                <a:ext cx="478013" cy="477292"/>
              </a:xfrm>
              <a:custGeom>
                <a:avLst/>
                <a:gdLst>
                  <a:gd name="connsiteX0" fmla="*/ 157465 w 608415"/>
                  <a:gd name="connsiteY0" fmla="*/ 128853 h 607498"/>
                  <a:gd name="connsiteX1" fmla="*/ 253810 w 608415"/>
                  <a:gd name="connsiteY1" fmla="*/ 253560 h 607498"/>
                  <a:gd name="connsiteX2" fmla="*/ 383401 w 608415"/>
                  <a:gd name="connsiteY2" fmla="*/ 178319 h 607498"/>
                  <a:gd name="connsiteX3" fmla="*/ 504517 w 608415"/>
                  <a:gd name="connsiteY3" fmla="*/ 351452 h 607498"/>
                  <a:gd name="connsiteX4" fmla="*/ 536327 w 608415"/>
                  <a:gd name="connsiteY4" fmla="*/ 329192 h 607498"/>
                  <a:gd name="connsiteX5" fmla="*/ 547800 w 608415"/>
                  <a:gd name="connsiteY5" fmla="*/ 461710 h 607498"/>
                  <a:gd name="connsiteX6" fmla="*/ 427206 w 608415"/>
                  <a:gd name="connsiteY6" fmla="*/ 405344 h 607498"/>
                  <a:gd name="connsiteX7" fmla="*/ 459017 w 608415"/>
                  <a:gd name="connsiteY7" fmla="*/ 383215 h 607498"/>
                  <a:gd name="connsiteX8" fmla="*/ 367104 w 608415"/>
                  <a:gd name="connsiteY8" fmla="*/ 251998 h 607498"/>
                  <a:gd name="connsiteX9" fmla="*/ 239600 w 608415"/>
                  <a:gd name="connsiteY9" fmla="*/ 326068 h 607498"/>
                  <a:gd name="connsiteX10" fmla="*/ 113399 w 608415"/>
                  <a:gd name="connsiteY10" fmla="*/ 162698 h 607498"/>
                  <a:gd name="connsiteX11" fmla="*/ 0 w 608415"/>
                  <a:gd name="connsiteY11" fmla="*/ 0 h 607498"/>
                  <a:gd name="connsiteX12" fmla="*/ 69484 w 608415"/>
                  <a:gd name="connsiteY12" fmla="*/ 0 h 607498"/>
                  <a:gd name="connsiteX13" fmla="*/ 69484 w 608415"/>
                  <a:gd name="connsiteY13" fmla="*/ 537988 h 607498"/>
                  <a:gd name="connsiteX14" fmla="*/ 608415 w 608415"/>
                  <a:gd name="connsiteY14" fmla="*/ 537988 h 607498"/>
                  <a:gd name="connsiteX15" fmla="*/ 608415 w 608415"/>
                  <a:gd name="connsiteY15" fmla="*/ 607498 h 607498"/>
                  <a:gd name="connsiteX16" fmla="*/ 0 w 608415"/>
                  <a:gd name="connsiteY16" fmla="*/ 607498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8415" h="607498">
                    <a:moveTo>
                      <a:pt x="157465" y="128853"/>
                    </a:moveTo>
                    <a:lnTo>
                      <a:pt x="253810" y="253560"/>
                    </a:lnTo>
                    <a:lnTo>
                      <a:pt x="383401" y="178319"/>
                    </a:lnTo>
                    <a:lnTo>
                      <a:pt x="504517" y="351452"/>
                    </a:lnTo>
                    <a:lnTo>
                      <a:pt x="536327" y="329192"/>
                    </a:lnTo>
                    <a:lnTo>
                      <a:pt x="547800" y="461710"/>
                    </a:lnTo>
                    <a:lnTo>
                      <a:pt x="427206" y="405344"/>
                    </a:lnTo>
                    <a:lnTo>
                      <a:pt x="459017" y="383215"/>
                    </a:lnTo>
                    <a:lnTo>
                      <a:pt x="367104" y="251998"/>
                    </a:lnTo>
                    <a:lnTo>
                      <a:pt x="239600" y="326068"/>
                    </a:lnTo>
                    <a:lnTo>
                      <a:pt x="113399" y="162698"/>
                    </a:lnTo>
                    <a:close/>
                    <a:moveTo>
                      <a:pt x="0" y="0"/>
                    </a:moveTo>
                    <a:lnTo>
                      <a:pt x="69484" y="0"/>
                    </a:lnTo>
                    <a:lnTo>
                      <a:pt x="69484" y="537988"/>
                    </a:lnTo>
                    <a:lnTo>
                      <a:pt x="608415" y="537988"/>
                    </a:lnTo>
                    <a:lnTo>
                      <a:pt x="608415" y="607498"/>
                    </a:lnTo>
                    <a:lnTo>
                      <a:pt x="0" y="6074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777958" y="3445145"/>
              <a:ext cx="2780872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2" charset="0"/>
                  <a:cs typeface="Times New Roman" panose="02020603050405020304" pitchFamily="2" charset="0"/>
                </a:rPr>
                <a:t>The loss reduction rate of demonstration farmers decreased significantly</a:t>
              </a:r>
              <a:endParaRPr lang="en-US" altLang="zh-CN" sz="1600" dirty="0">
                <a:latin typeface="Times New Roman" panose="02020603050405020304" pitchFamily="2" charset="0"/>
                <a:cs typeface="Times New Roman" panose="02020603050405020304" pitchFamily="2" charset="0"/>
              </a:endParaRPr>
            </a:p>
            <a:p>
              <a:pPr algn="ctr"/>
              <a:endParaRPr lang="zh-CN" altLang="en-US" sz="1200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1986944" y="3074977"/>
              <a:ext cx="223422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altLang="zh-CN" sz="2400" b="1" dirty="0">
                  <a:solidFill>
                    <a:srgbClr val="0C7D31"/>
                  </a:solidFill>
                  <a:latin typeface="Times New Roman" panose="02020603050405020304" pitchFamily="2" charset="0"/>
                  <a:ea typeface="Tahoma" panose="020B0604030504040204" pitchFamily="34" charset="0"/>
                  <a:cs typeface="Times New Roman" panose="02020603050405020304" pitchFamily="2" charset="0"/>
                </a:rPr>
                <a:t>8%→&lt;2%</a:t>
              </a:r>
              <a:endParaRPr lang="en-GB" altLang="zh-CN" sz="2400" b="1" dirty="0">
                <a:solidFill>
                  <a:srgbClr val="0C7D31"/>
                </a:solidFill>
                <a:latin typeface="Times New Roman" panose="02020603050405020304" pitchFamily="2" charset="0"/>
                <a:ea typeface="Tahoma" panose="020B0604030504040204" pitchFamily="34" charset="0"/>
                <a:cs typeface="Times New Roman" panose="02020603050405020304" pitchFamily="2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25801" y="2324438"/>
            <a:ext cx="4645229" cy="2613211"/>
            <a:chOff x="-469172" y="2277034"/>
            <a:chExt cx="4645229" cy="2613211"/>
          </a:xfrm>
        </p:grpSpPr>
        <p:graphicFrame>
          <p:nvGraphicFramePr>
            <p:cNvPr id="20" name="图表 19"/>
            <p:cNvGraphicFramePr/>
            <p:nvPr/>
          </p:nvGraphicFramePr>
          <p:xfrm>
            <a:off x="-179295" y="2277034"/>
            <a:ext cx="4355352" cy="26132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4" name="矩形 3"/>
            <p:cNvSpPr/>
            <p:nvPr/>
          </p:nvSpPr>
          <p:spPr>
            <a:xfrm>
              <a:off x="-469172" y="2531653"/>
              <a:ext cx="2967207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Farmers' contribution</a:t>
              </a:r>
              <a:endParaRPr lang="en-US" altLang="zh-CN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64865" y="1584325"/>
            <a:ext cx="3821430" cy="3663315"/>
            <a:chOff x="5633" y="2002"/>
            <a:chExt cx="5534" cy="5184"/>
          </a:xfrm>
        </p:grpSpPr>
        <p:pic>
          <p:nvPicPr>
            <p:cNvPr id="1026" name="Picture 2" descr="F:\工作文档\兰\pic\丰谷仓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" y="2002"/>
              <a:ext cx="3183" cy="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5787" y="5959"/>
              <a:ext cx="5200" cy="1227"/>
            </a:xfrm>
            <a:prstGeom prst="rect">
              <a:avLst/>
            </a:prstGeom>
            <a:solidFill>
              <a:srgbClr val="00AC4E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633" y="6268"/>
              <a:ext cx="5534" cy="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Pre-painted Steel Farm Bin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右箭头 7"/>
          <p:cNvSpPr/>
          <p:nvPr/>
        </p:nvSpPr>
        <p:spPr>
          <a:xfrm>
            <a:off x="6790009" y="3076285"/>
            <a:ext cx="641838" cy="457200"/>
          </a:xfrm>
          <a:prstGeom prst="rightArrow">
            <a:avLst/>
          </a:prstGeom>
          <a:solidFill>
            <a:srgbClr val="FF9933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4400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4779" y="4663762"/>
            <a:ext cx="2967207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600" b="1" dirty="0">
                <a:solidFill>
                  <a:srgbClr val="FF9933"/>
                </a:solidFill>
              </a:rPr>
              <a:t>central and local goverment contribution</a:t>
            </a:r>
            <a:endParaRPr lang="en-US" altLang="zh-CN" sz="1600" b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pic>
        <p:nvPicPr>
          <p:cNvPr id="3" name="Picture 2" descr="E:\F盘\工作文档\中心产品宣传\中储粮logo\中储粮logo横版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49" y="322083"/>
            <a:ext cx="1300360" cy="462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-圆角矩形 79"/>
          <p:cNvSpPr/>
          <p:nvPr>
            <p:custDataLst>
              <p:tags r:id="rId4"/>
            </p:custDataLst>
          </p:nvPr>
        </p:nvSpPr>
        <p:spPr>
          <a:xfrm>
            <a:off x="584291" y="1588035"/>
            <a:ext cx="7634020" cy="795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84291" y="1588033"/>
            <a:ext cx="7634020" cy="4914373"/>
            <a:chOff x="531352" y="930248"/>
            <a:chExt cx="3603535" cy="3685780"/>
          </a:xfrm>
        </p:grpSpPr>
        <p:sp>
          <p:nvSpPr>
            <p:cNvPr id="12" name="PA-圆角矩形 25"/>
            <p:cNvSpPr/>
            <p:nvPr>
              <p:custDataLst>
                <p:tags r:id="rId5"/>
              </p:custDataLst>
            </p:nvPr>
          </p:nvSpPr>
          <p:spPr>
            <a:xfrm>
              <a:off x="531352" y="930248"/>
              <a:ext cx="3603535" cy="36857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PA-圆角矩形 79"/>
            <p:cNvSpPr/>
            <p:nvPr>
              <p:custDataLst>
                <p:tags r:id="rId6"/>
              </p:custDataLst>
            </p:nvPr>
          </p:nvSpPr>
          <p:spPr>
            <a:xfrm>
              <a:off x="531352" y="930249"/>
              <a:ext cx="3603535" cy="5965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758020" y="1894226"/>
              <a:ext cx="3150198" cy="175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  <a:buFont typeface="Wingdings" panose="05000000000000000000" charset="0"/>
                <a:buChar char="u"/>
              </a:pPr>
              <a:r>
                <a:rPr lang="en-US" altLang="zh-CN" sz="186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6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0.4mm thick pre-painted steel sheet</a:t>
              </a:r>
              <a:endParaRPr lang="en-US" altLang="zh-CN" sz="1865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  <a:buFont typeface="Wingdings" panose="05000000000000000000" charset="0"/>
                <a:buChar char="u"/>
              </a:pPr>
              <a:endParaRPr lang="en-US" altLang="zh-CN" sz="1865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  <a:buFont typeface="Wingdings" panose="05000000000000000000" charset="0"/>
                <a:buChar char="u"/>
              </a:pPr>
              <a:r>
                <a:rPr lang="en-US" altLang="zh-CN" sz="186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Volume 1.5m</a:t>
              </a:r>
              <a:r>
                <a:rPr lang="en-US" altLang="zh-CN" sz="1865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186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to store about 1 ton grains</a:t>
              </a:r>
              <a:endParaRPr lang="en-US" altLang="zh-CN" sz="1865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  <a:buFont typeface="Wingdings" panose="05000000000000000000" charset="0"/>
                <a:buChar char="u"/>
              </a:pPr>
              <a:endParaRPr lang="en-US" altLang="zh-CN" sz="1865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  <a:spcBef>
                  <a:spcPct val="0"/>
                </a:spcBef>
                <a:buFont typeface="Wingdings" panose="05000000000000000000" charset="0"/>
                <a:buChar char="u"/>
              </a:pPr>
              <a:r>
                <a:rPr lang="en-US" altLang="zh-CN" sz="186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Suitable for storage of paddy  with safe water content</a:t>
              </a:r>
              <a:endParaRPr lang="en-US" altLang="zh-CN" sz="1865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0"/>
            <p:cNvSpPr txBox="1"/>
            <p:nvPr/>
          </p:nvSpPr>
          <p:spPr>
            <a:xfrm>
              <a:off x="864152" y="1135588"/>
              <a:ext cx="2937934" cy="315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135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Pre-painted Steel Farm Bin</a:t>
              </a:r>
              <a:endParaRPr lang="en-US" altLang="zh-CN" sz="213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1447" y="2084427"/>
            <a:ext cx="3222064" cy="4293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pic>
        <p:nvPicPr>
          <p:cNvPr id="26" name="Picture 2" descr="E:\F盘\工作文档\中心产品宣传\中储粮logo\中储粮logo横版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49" y="322083"/>
            <a:ext cx="1300360" cy="462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781387" y="2984307"/>
            <a:ext cx="3530456" cy="3645109"/>
            <a:chOff x="0" y="1693333"/>
            <a:chExt cx="3530456" cy="3645109"/>
          </a:xfrm>
        </p:grpSpPr>
        <p:sp>
          <p:nvSpPr>
            <p:cNvPr id="7" name="ïṧḻïḋe"/>
            <p:cNvSpPr/>
            <p:nvPr/>
          </p:nvSpPr>
          <p:spPr>
            <a:xfrm>
              <a:off x="0" y="1693333"/>
              <a:ext cx="3498733" cy="3645109"/>
            </a:xfrm>
            <a:prstGeom prst="rect">
              <a:avLst/>
            </a:prstGeom>
            <a:solidFill>
              <a:schemeClr val="bg2">
                <a:lumMod val="75000"/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rIns="135000" rtlCol="0" anchor="ctr" anchorCtr="1"/>
            <a:lstStyle/>
            <a:p>
              <a:endPara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11"/>
            <p:cNvSpPr txBox="1">
              <a:spLocks noChangeArrowheads="1"/>
            </p:cNvSpPr>
            <p:nvPr/>
          </p:nvSpPr>
          <p:spPr bwMode="auto">
            <a:xfrm>
              <a:off x="51702" y="1750295"/>
              <a:ext cx="3478754" cy="294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Suitable for storage of paddy  with safe water content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Facilitate large-scale and assembly line processing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Collapsible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Easy to clean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38113" y="2984307"/>
            <a:ext cx="3045796" cy="3645109"/>
            <a:chOff x="5920999" y="1515058"/>
            <a:chExt cx="3045796" cy="3645109"/>
          </a:xfrm>
        </p:grpSpPr>
        <p:sp>
          <p:nvSpPr>
            <p:cNvPr id="33" name="矩形: 圆角 32"/>
            <p:cNvSpPr/>
            <p:nvPr/>
          </p:nvSpPr>
          <p:spPr>
            <a:xfrm>
              <a:off x="5920999" y="1515058"/>
              <a:ext cx="2987165" cy="3645109"/>
            </a:xfrm>
            <a:prstGeom prst="roundRect">
              <a:avLst>
                <a:gd name="adj" fmla="val 0"/>
              </a:avLst>
            </a:prstGeom>
            <a:solidFill>
              <a:srgbClr val="B79F8D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rIns="135000" rtlCol="0" anchor="ctr" anchorCtr="1"/>
            <a:lstStyle/>
            <a:p>
              <a:endParaRPr kumimoji="1"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4" name="矩形 16"/>
            <p:cNvSpPr>
              <a:spLocks noChangeArrowheads="1"/>
            </p:cNvSpPr>
            <p:nvPr/>
          </p:nvSpPr>
          <p:spPr bwMode="auto">
            <a:xfrm>
              <a:off x="6011354" y="1572020"/>
              <a:ext cx="2955441" cy="3587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Don't overlay more than 3 rings.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 moisture proof pad in bottom.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Don't put heavy bag on silo.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Use indoor only.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166620" y="2031267"/>
            <a:ext cx="2705100" cy="524933"/>
            <a:chOff x="419100" y="1488337"/>
            <a:chExt cx="2705100" cy="524933"/>
          </a:xfrm>
        </p:grpSpPr>
        <p:sp>
          <p:nvSpPr>
            <p:cNvPr id="30" name="平行四边形 29"/>
            <p:cNvSpPr/>
            <p:nvPr/>
          </p:nvSpPr>
          <p:spPr>
            <a:xfrm>
              <a:off x="419100" y="1488337"/>
              <a:ext cx="2705100" cy="524933"/>
            </a:xfrm>
            <a:prstGeom prst="parallelogram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600" dirty="0"/>
            </a:p>
          </p:txBody>
        </p:sp>
        <p:sp>
          <p:nvSpPr>
            <p:cNvPr id="29" name="iślíḓê"/>
            <p:cNvSpPr/>
            <p:nvPr/>
          </p:nvSpPr>
          <p:spPr>
            <a:xfrm>
              <a:off x="562266" y="1541497"/>
              <a:ext cx="2393479" cy="440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1000" tIns="81000" rIns="81000" bIns="81000" rtlCol="0" anchor="t" anchorCtr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Characteristics</a:t>
              </a:r>
              <a:endParaRPr kumimoji="1"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20178" y="2031267"/>
            <a:ext cx="2705100" cy="524933"/>
            <a:chOff x="419100" y="1488337"/>
            <a:chExt cx="2705100" cy="524933"/>
          </a:xfrm>
        </p:grpSpPr>
        <p:sp>
          <p:nvSpPr>
            <p:cNvPr id="47" name="平行四边形 46"/>
            <p:cNvSpPr/>
            <p:nvPr/>
          </p:nvSpPr>
          <p:spPr>
            <a:xfrm>
              <a:off x="419100" y="1488337"/>
              <a:ext cx="2705100" cy="524933"/>
            </a:xfrm>
            <a:prstGeom prst="parallelogram">
              <a:avLst/>
            </a:prstGeom>
            <a:solidFill>
              <a:srgbClr val="B79F8D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600" dirty="0"/>
            </a:p>
          </p:txBody>
        </p:sp>
        <p:sp>
          <p:nvSpPr>
            <p:cNvPr id="48" name="iślíḓê"/>
            <p:cNvSpPr/>
            <p:nvPr/>
          </p:nvSpPr>
          <p:spPr>
            <a:xfrm>
              <a:off x="562266" y="1541497"/>
              <a:ext cx="2393479" cy="440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1000" tIns="81000" rIns="81000" bIns="81000" rtlCol="0" anchor="t" anchorCtr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Caution</a:t>
              </a:r>
              <a:endParaRPr kumimoji="1"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557780" y="1106805"/>
            <a:ext cx="7499985" cy="829945"/>
          </a:xfrm>
          <a:prstGeom prst="rect">
            <a:avLst/>
          </a:prstGeom>
          <a:solidFill>
            <a:srgbClr val="F47847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ym typeface="+mn-ea"/>
              </a:rPr>
              <a:t>General </a:t>
            </a:r>
            <a:r>
              <a:rPr lang="en-US" altLang="zh-CN" sz="2400" b="1" dirty="0" err="1">
                <a:sym typeface="+mn-ea"/>
              </a:rPr>
              <a:t>requirment</a:t>
            </a:r>
            <a:r>
              <a:rPr lang="en-US" altLang="zh-CN" sz="2400" b="1" dirty="0">
                <a:sym typeface="+mn-ea"/>
              </a:rPr>
              <a:t> of smallholder farm storage for paddy </a:t>
            </a:r>
            <a:endParaRPr lang="en-US" altLang="zh-CN" sz="2400" b="1" dirty="0">
              <a:sym typeface="+mn-ea"/>
            </a:endParaRPr>
          </a:p>
        </p:txBody>
      </p:sp>
      <p:sp>
        <p:nvSpPr>
          <p:cNvPr id="53" name="iconfont-10673-5170692"/>
          <p:cNvSpPr/>
          <p:nvPr/>
        </p:nvSpPr>
        <p:spPr>
          <a:xfrm>
            <a:off x="715645" y="4030345"/>
            <a:ext cx="880745" cy="773430"/>
          </a:xfrm>
          <a:custGeom>
            <a:avLst/>
            <a:gdLst>
              <a:gd name="connsiteX0" fmla="*/ 354267 w 524238"/>
              <a:gd name="connsiteY0" fmla="*/ 375470 h 530707"/>
              <a:gd name="connsiteX1" fmla="*/ 325459 w 524238"/>
              <a:gd name="connsiteY1" fmla="*/ 379804 h 530707"/>
              <a:gd name="connsiteX2" fmla="*/ 349744 w 524238"/>
              <a:gd name="connsiteY2" fmla="*/ 395951 h 530707"/>
              <a:gd name="connsiteX3" fmla="*/ 378552 w 524238"/>
              <a:gd name="connsiteY3" fmla="*/ 391617 h 530707"/>
              <a:gd name="connsiteX4" fmla="*/ 354267 w 524238"/>
              <a:gd name="connsiteY4" fmla="*/ 375470 h 530707"/>
              <a:gd name="connsiteX5" fmla="*/ 176187 w 524238"/>
              <a:gd name="connsiteY5" fmla="*/ 324407 h 530707"/>
              <a:gd name="connsiteX6" fmla="*/ 136377 w 524238"/>
              <a:gd name="connsiteY6" fmla="*/ 334217 h 530707"/>
              <a:gd name="connsiteX7" fmla="*/ 171854 w 524238"/>
              <a:gd name="connsiteY7" fmla="*/ 354743 h 530707"/>
              <a:gd name="connsiteX8" fmla="*/ 211664 w 524238"/>
              <a:gd name="connsiteY8" fmla="*/ 344933 h 530707"/>
              <a:gd name="connsiteX9" fmla="*/ 176187 w 524238"/>
              <a:gd name="connsiteY9" fmla="*/ 324407 h 530707"/>
              <a:gd name="connsiteX10" fmla="*/ 293270 w 524238"/>
              <a:gd name="connsiteY10" fmla="*/ 322601 h 530707"/>
              <a:gd name="connsiteX11" fmla="*/ 290984 w 524238"/>
              <a:gd name="connsiteY11" fmla="*/ 351655 h 530707"/>
              <a:gd name="connsiteX12" fmla="*/ 308793 w 524238"/>
              <a:gd name="connsiteY12" fmla="*/ 374708 h 530707"/>
              <a:gd name="connsiteX13" fmla="*/ 311031 w 524238"/>
              <a:gd name="connsiteY13" fmla="*/ 345654 h 530707"/>
              <a:gd name="connsiteX14" fmla="*/ 293270 w 524238"/>
              <a:gd name="connsiteY14" fmla="*/ 322601 h 530707"/>
              <a:gd name="connsiteX15" fmla="*/ 381885 w 524238"/>
              <a:gd name="connsiteY15" fmla="*/ 308264 h 530707"/>
              <a:gd name="connsiteX16" fmla="*/ 354839 w 524238"/>
              <a:gd name="connsiteY16" fmla="*/ 318505 h 530707"/>
              <a:gd name="connsiteX17" fmla="*/ 381980 w 524238"/>
              <a:gd name="connsiteY17" fmla="*/ 329222 h 530707"/>
              <a:gd name="connsiteX18" fmla="*/ 382314 w 524238"/>
              <a:gd name="connsiteY18" fmla="*/ 329222 h 530707"/>
              <a:gd name="connsiteX19" fmla="*/ 409312 w 524238"/>
              <a:gd name="connsiteY19" fmla="*/ 318981 h 530707"/>
              <a:gd name="connsiteX20" fmla="*/ 382171 w 524238"/>
              <a:gd name="connsiteY20" fmla="*/ 308264 h 530707"/>
              <a:gd name="connsiteX21" fmla="*/ 381885 w 524238"/>
              <a:gd name="connsiteY21" fmla="*/ 308264 h 530707"/>
              <a:gd name="connsiteX22" fmla="*/ 91662 w 524238"/>
              <a:gd name="connsiteY22" fmla="*/ 260925 h 530707"/>
              <a:gd name="connsiteX23" fmla="*/ 90995 w 524238"/>
              <a:gd name="connsiteY23" fmla="*/ 301976 h 530707"/>
              <a:gd name="connsiteX24" fmla="*/ 118900 w 524238"/>
              <a:gd name="connsiteY24" fmla="*/ 331931 h 530707"/>
              <a:gd name="connsiteX25" fmla="*/ 119567 w 524238"/>
              <a:gd name="connsiteY25" fmla="*/ 290927 h 530707"/>
              <a:gd name="connsiteX26" fmla="*/ 91662 w 524238"/>
              <a:gd name="connsiteY26" fmla="*/ 260925 h 530707"/>
              <a:gd name="connsiteX27" fmla="*/ 336173 w 524238"/>
              <a:gd name="connsiteY27" fmla="*/ 252633 h 530707"/>
              <a:gd name="connsiteX28" fmla="*/ 327935 w 524238"/>
              <a:gd name="connsiteY28" fmla="*/ 280639 h 530707"/>
              <a:gd name="connsiteX29" fmla="*/ 340553 w 524238"/>
              <a:gd name="connsiteY29" fmla="*/ 306883 h 530707"/>
              <a:gd name="connsiteX30" fmla="*/ 348791 w 524238"/>
              <a:gd name="connsiteY30" fmla="*/ 278924 h 530707"/>
              <a:gd name="connsiteX31" fmla="*/ 336173 w 524238"/>
              <a:gd name="connsiteY31" fmla="*/ 252633 h 530707"/>
              <a:gd name="connsiteX32" fmla="*/ 438740 w 524238"/>
              <a:gd name="connsiteY32" fmla="*/ 242011 h 530707"/>
              <a:gd name="connsiteX33" fmla="*/ 438121 w 524238"/>
              <a:gd name="connsiteY33" fmla="*/ 242297 h 530707"/>
              <a:gd name="connsiteX34" fmla="*/ 416693 w 524238"/>
              <a:gd name="connsiteY34" fmla="*/ 251299 h 530707"/>
              <a:gd name="connsiteX35" fmla="*/ 407360 w 524238"/>
              <a:gd name="connsiteY35" fmla="*/ 261635 h 530707"/>
              <a:gd name="connsiteX36" fmla="*/ 436454 w 524238"/>
              <a:gd name="connsiteY36" fmla="*/ 263492 h 530707"/>
              <a:gd name="connsiteX37" fmla="*/ 459263 w 524238"/>
              <a:gd name="connsiteY37" fmla="*/ 245345 h 530707"/>
              <a:gd name="connsiteX38" fmla="*/ 438740 w 524238"/>
              <a:gd name="connsiteY38" fmla="*/ 242011 h 530707"/>
              <a:gd name="connsiteX39" fmla="*/ 229331 w 524238"/>
              <a:gd name="connsiteY39" fmla="*/ 240542 h 530707"/>
              <a:gd name="connsiteX40" fmla="*/ 192425 w 524238"/>
              <a:gd name="connsiteY40" fmla="*/ 258401 h 530707"/>
              <a:gd name="connsiteX41" fmla="*/ 231426 w 524238"/>
              <a:gd name="connsiteY41" fmla="*/ 271116 h 530707"/>
              <a:gd name="connsiteX42" fmla="*/ 268332 w 524238"/>
              <a:gd name="connsiteY42" fmla="*/ 253257 h 530707"/>
              <a:gd name="connsiteX43" fmla="*/ 229331 w 524238"/>
              <a:gd name="connsiteY43" fmla="*/ 240542 h 530707"/>
              <a:gd name="connsiteX44" fmla="*/ 404979 w 524238"/>
              <a:gd name="connsiteY44" fmla="*/ 199716 h 530707"/>
              <a:gd name="connsiteX45" fmla="*/ 388504 w 524238"/>
              <a:gd name="connsiteY45" fmla="*/ 223769 h 530707"/>
              <a:gd name="connsiteX46" fmla="*/ 392408 w 524238"/>
              <a:gd name="connsiteY46" fmla="*/ 252633 h 530707"/>
              <a:gd name="connsiteX47" fmla="*/ 408884 w 524238"/>
              <a:gd name="connsiteY47" fmla="*/ 228580 h 530707"/>
              <a:gd name="connsiteX48" fmla="*/ 404979 w 524238"/>
              <a:gd name="connsiteY48" fmla="*/ 199716 h 530707"/>
              <a:gd name="connsiteX49" fmla="*/ 403979 w 524238"/>
              <a:gd name="connsiteY49" fmla="*/ 184665 h 530707"/>
              <a:gd name="connsiteX50" fmla="*/ 412646 w 524238"/>
              <a:gd name="connsiteY50" fmla="*/ 186713 h 530707"/>
              <a:gd name="connsiteX51" fmla="*/ 421264 w 524238"/>
              <a:gd name="connsiteY51" fmla="*/ 231485 h 530707"/>
              <a:gd name="connsiteX52" fmla="*/ 420693 w 524238"/>
              <a:gd name="connsiteY52" fmla="*/ 233676 h 530707"/>
              <a:gd name="connsiteX53" fmla="*/ 426407 w 524238"/>
              <a:gd name="connsiteY53" fmla="*/ 231342 h 530707"/>
              <a:gd name="connsiteX54" fmla="*/ 471643 w 524238"/>
              <a:gd name="connsiteY54" fmla="*/ 236772 h 530707"/>
              <a:gd name="connsiteX55" fmla="*/ 474262 w 524238"/>
              <a:gd name="connsiteY55" fmla="*/ 245345 h 530707"/>
              <a:gd name="connsiteX56" fmla="*/ 440216 w 524238"/>
              <a:gd name="connsiteY56" fmla="*/ 275686 h 530707"/>
              <a:gd name="connsiteX57" fmla="*/ 425645 w 524238"/>
              <a:gd name="connsiteY57" fmla="*/ 277829 h 530707"/>
              <a:gd name="connsiteX58" fmla="*/ 394932 w 524238"/>
              <a:gd name="connsiteY58" fmla="*/ 270256 h 530707"/>
              <a:gd name="connsiteX59" fmla="*/ 393361 w 524238"/>
              <a:gd name="connsiteY59" fmla="*/ 269017 h 530707"/>
              <a:gd name="connsiteX60" fmla="*/ 368409 w 524238"/>
              <a:gd name="connsiteY60" fmla="*/ 297595 h 530707"/>
              <a:gd name="connsiteX61" fmla="*/ 381837 w 524238"/>
              <a:gd name="connsiteY61" fmla="*/ 295595 h 530707"/>
              <a:gd name="connsiteX62" fmla="*/ 382218 w 524238"/>
              <a:gd name="connsiteY62" fmla="*/ 295595 h 530707"/>
              <a:gd name="connsiteX63" fmla="*/ 423598 w 524238"/>
              <a:gd name="connsiteY63" fmla="*/ 314694 h 530707"/>
              <a:gd name="connsiteX64" fmla="*/ 423550 w 524238"/>
              <a:gd name="connsiteY64" fmla="*/ 323601 h 530707"/>
              <a:gd name="connsiteX65" fmla="*/ 382171 w 524238"/>
              <a:gd name="connsiteY65" fmla="*/ 341939 h 530707"/>
              <a:gd name="connsiteX66" fmla="*/ 381837 w 524238"/>
              <a:gd name="connsiteY66" fmla="*/ 341939 h 530707"/>
              <a:gd name="connsiteX67" fmla="*/ 347744 w 524238"/>
              <a:gd name="connsiteY67" fmla="*/ 329174 h 530707"/>
              <a:gd name="connsiteX68" fmla="*/ 328697 w 524238"/>
              <a:gd name="connsiteY68" fmla="*/ 364992 h 530707"/>
              <a:gd name="connsiteX69" fmla="*/ 356934 w 524238"/>
              <a:gd name="connsiteY69" fmla="*/ 363086 h 530707"/>
              <a:gd name="connsiteX70" fmla="*/ 393456 w 524238"/>
              <a:gd name="connsiteY70" fmla="*/ 390378 h 530707"/>
              <a:gd name="connsiteX71" fmla="*/ 391551 w 524238"/>
              <a:gd name="connsiteY71" fmla="*/ 399047 h 530707"/>
              <a:gd name="connsiteX72" fmla="*/ 357029 w 524238"/>
              <a:gd name="connsiteY72" fmla="*/ 409430 h 530707"/>
              <a:gd name="connsiteX73" fmla="*/ 346982 w 524238"/>
              <a:gd name="connsiteY73" fmla="*/ 408335 h 530707"/>
              <a:gd name="connsiteX74" fmla="*/ 317364 w 524238"/>
              <a:gd name="connsiteY74" fmla="*/ 389902 h 530707"/>
              <a:gd name="connsiteX75" fmla="*/ 292746 w 524238"/>
              <a:gd name="connsiteY75" fmla="*/ 453154 h 530707"/>
              <a:gd name="connsiteX76" fmla="*/ 286746 w 524238"/>
              <a:gd name="connsiteY76" fmla="*/ 457441 h 530707"/>
              <a:gd name="connsiteX77" fmla="*/ 284651 w 524238"/>
              <a:gd name="connsiteY77" fmla="*/ 457108 h 530707"/>
              <a:gd name="connsiteX78" fmla="*/ 280747 w 524238"/>
              <a:gd name="connsiteY78" fmla="*/ 449011 h 530707"/>
              <a:gd name="connsiteX79" fmla="*/ 304507 w 524238"/>
              <a:gd name="connsiteY79" fmla="*/ 387282 h 530707"/>
              <a:gd name="connsiteX80" fmla="*/ 278794 w 524238"/>
              <a:gd name="connsiteY80" fmla="*/ 355275 h 530707"/>
              <a:gd name="connsiteX81" fmla="*/ 284842 w 524238"/>
              <a:gd name="connsiteY81" fmla="*/ 310122 h 530707"/>
              <a:gd name="connsiteX82" fmla="*/ 293413 w 524238"/>
              <a:gd name="connsiteY82" fmla="*/ 307550 h 530707"/>
              <a:gd name="connsiteX83" fmla="*/ 323221 w 524238"/>
              <a:gd name="connsiteY83" fmla="*/ 342034 h 530707"/>
              <a:gd name="connsiteX84" fmla="*/ 324126 w 524238"/>
              <a:gd name="connsiteY84" fmla="*/ 345511 h 530707"/>
              <a:gd name="connsiteX85" fmla="*/ 337363 w 524238"/>
              <a:gd name="connsiteY85" fmla="*/ 321601 h 530707"/>
              <a:gd name="connsiteX86" fmla="*/ 315316 w 524238"/>
              <a:gd name="connsiteY86" fmla="*/ 281687 h 530707"/>
              <a:gd name="connsiteX87" fmla="*/ 330602 w 524238"/>
              <a:gd name="connsiteY87" fmla="*/ 238725 h 530707"/>
              <a:gd name="connsiteX88" fmla="*/ 339506 w 524238"/>
              <a:gd name="connsiteY88" fmla="*/ 238010 h 530707"/>
              <a:gd name="connsiteX89" fmla="*/ 361505 w 524238"/>
              <a:gd name="connsiteY89" fmla="*/ 277877 h 530707"/>
              <a:gd name="connsiteX90" fmla="*/ 361457 w 524238"/>
              <a:gd name="connsiteY90" fmla="*/ 285640 h 530707"/>
              <a:gd name="connsiteX91" fmla="*/ 382647 w 524238"/>
              <a:gd name="connsiteY91" fmla="*/ 261682 h 530707"/>
              <a:gd name="connsiteX92" fmla="*/ 376171 w 524238"/>
              <a:gd name="connsiteY92" fmla="*/ 220768 h 530707"/>
              <a:gd name="connsiteX93" fmla="*/ 403979 w 524238"/>
              <a:gd name="connsiteY93" fmla="*/ 184665 h 530707"/>
              <a:gd name="connsiteX94" fmla="*/ 164472 w 524238"/>
              <a:gd name="connsiteY94" fmla="*/ 172535 h 530707"/>
              <a:gd name="connsiteX95" fmla="*/ 155282 w 524238"/>
              <a:gd name="connsiteY95" fmla="*/ 212539 h 530707"/>
              <a:gd name="connsiteX96" fmla="*/ 176377 w 524238"/>
              <a:gd name="connsiteY96" fmla="*/ 247685 h 530707"/>
              <a:gd name="connsiteX97" fmla="*/ 185521 w 524238"/>
              <a:gd name="connsiteY97" fmla="*/ 207729 h 530707"/>
              <a:gd name="connsiteX98" fmla="*/ 164472 w 524238"/>
              <a:gd name="connsiteY98" fmla="*/ 172535 h 530707"/>
              <a:gd name="connsiteX99" fmla="*/ 311279 w 524238"/>
              <a:gd name="connsiteY99" fmla="*/ 150968 h 530707"/>
              <a:gd name="connsiteX100" fmla="*/ 288332 w 524238"/>
              <a:gd name="connsiteY100" fmla="*/ 152438 h 530707"/>
              <a:gd name="connsiteX101" fmla="*/ 278094 w 524238"/>
              <a:gd name="connsiteY101" fmla="*/ 157058 h 530707"/>
              <a:gd name="connsiteX102" fmla="*/ 259046 w 524238"/>
              <a:gd name="connsiteY102" fmla="*/ 174964 h 530707"/>
              <a:gd name="connsiteX103" fmla="*/ 256617 w 524238"/>
              <a:gd name="connsiteY103" fmla="*/ 178393 h 530707"/>
              <a:gd name="connsiteX104" fmla="*/ 297428 w 524238"/>
              <a:gd name="connsiteY104" fmla="*/ 181631 h 530707"/>
              <a:gd name="connsiteX105" fmla="*/ 329190 w 524238"/>
              <a:gd name="connsiteY105" fmla="*/ 155676 h 530707"/>
              <a:gd name="connsiteX106" fmla="*/ 311279 w 524238"/>
              <a:gd name="connsiteY106" fmla="*/ 150968 h 530707"/>
              <a:gd name="connsiteX107" fmla="*/ 397763 w 524238"/>
              <a:gd name="connsiteY107" fmla="*/ 101957 h 530707"/>
              <a:gd name="connsiteX108" fmla="*/ 357572 w 524238"/>
              <a:gd name="connsiteY108" fmla="*/ 110339 h 530707"/>
              <a:gd name="connsiteX109" fmla="*/ 392334 w 524238"/>
              <a:gd name="connsiteY109" fmla="*/ 132103 h 530707"/>
              <a:gd name="connsiteX110" fmla="*/ 432430 w 524238"/>
              <a:gd name="connsiteY110" fmla="*/ 123721 h 530707"/>
              <a:gd name="connsiteX111" fmla="*/ 397763 w 524238"/>
              <a:gd name="connsiteY111" fmla="*/ 101957 h 530707"/>
              <a:gd name="connsiteX112" fmla="*/ 251998 w 524238"/>
              <a:gd name="connsiteY112" fmla="*/ 100766 h 530707"/>
              <a:gd name="connsiteX113" fmla="*/ 230950 w 524238"/>
              <a:gd name="connsiteY113" fmla="*/ 135913 h 530707"/>
              <a:gd name="connsiteX114" fmla="*/ 240236 w 524238"/>
              <a:gd name="connsiteY114" fmla="*/ 175869 h 530707"/>
              <a:gd name="connsiteX115" fmla="*/ 261236 w 524238"/>
              <a:gd name="connsiteY115" fmla="*/ 140675 h 530707"/>
              <a:gd name="connsiteX116" fmla="*/ 251998 w 524238"/>
              <a:gd name="connsiteY116" fmla="*/ 100766 h 530707"/>
              <a:gd name="connsiteX117" fmla="*/ 391239 w 524238"/>
              <a:gd name="connsiteY117" fmla="*/ 32093 h 530707"/>
              <a:gd name="connsiteX118" fmla="*/ 357143 w 524238"/>
              <a:gd name="connsiteY118" fmla="*/ 54857 h 530707"/>
              <a:gd name="connsiteX119" fmla="*/ 348333 w 524238"/>
              <a:gd name="connsiteY119" fmla="*/ 94909 h 530707"/>
              <a:gd name="connsiteX120" fmla="*/ 382429 w 524238"/>
              <a:gd name="connsiteY120" fmla="*/ 72192 h 530707"/>
              <a:gd name="connsiteX121" fmla="*/ 391239 w 524238"/>
              <a:gd name="connsiteY121" fmla="*/ 32093 h 530707"/>
              <a:gd name="connsiteX122" fmla="*/ 395429 w 524238"/>
              <a:gd name="connsiteY122" fmla="*/ 17711 h 530707"/>
              <a:gd name="connsiteX123" fmla="*/ 402810 w 524238"/>
              <a:gd name="connsiteY123" fmla="*/ 22759 h 530707"/>
              <a:gd name="connsiteX124" fmla="*/ 392810 w 524238"/>
              <a:gd name="connsiteY124" fmla="*/ 79193 h 530707"/>
              <a:gd name="connsiteX125" fmla="*/ 386096 w 524238"/>
              <a:gd name="connsiteY125" fmla="*/ 87337 h 530707"/>
              <a:gd name="connsiteX126" fmla="*/ 387191 w 524238"/>
              <a:gd name="connsiteY126" fmla="*/ 88527 h 530707"/>
              <a:gd name="connsiteX127" fmla="*/ 399906 w 524238"/>
              <a:gd name="connsiteY127" fmla="*/ 89289 h 530707"/>
              <a:gd name="connsiteX128" fmla="*/ 447145 w 524238"/>
              <a:gd name="connsiteY128" fmla="*/ 121673 h 530707"/>
              <a:gd name="connsiteX129" fmla="*/ 445621 w 524238"/>
              <a:gd name="connsiteY129" fmla="*/ 130484 h 530707"/>
              <a:gd name="connsiteX130" fmla="*/ 400191 w 524238"/>
              <a:gd name="connsiteY130" fmla="*/ 145390 h 530707"/>
              <a:gd name="connsiteX131" fmla="*/ 390048 w 524238"/>
              <a:gd name="connsiteY131" fmla="*/ 144485 h 530707"/>
              <a:gd name="connsiteX132" fmla="*/ 342809 w 524238"/>
              <a:gd name="connsiteY132" fmla="*/ 112101 h 530707"/>
              <a:gd name="connsiteX133" fmla="*/ 342762 w 524238"/>
              <a:gd name="connsiteY133" fmla="*/ 112006 h 530707"/>
              <a:gd name="connsiteX134" fmla="*/ 301856 w 524238"/>
              <a:gd name="connsiteY134" fmla="*/ 137579 h 530707"/>
              <a:gd name="connsiteX135" fmla="*/ 341428 w 524238"/>
              <a:gd name="connsiteY135" fmla="*/ 147104 h 530707"/>
              <a:gd name="connsiteX136" fmla="*/ 344095 w 524238"/>
              <a:gd name="connsiteY136" fmla="*/ 155629 h 530707"/>
              <a:gd name="connsiteX137" fmla="*/ 301332 w 524238"/>
              <a:gd name="connsiteY137" fmla="*/ 193728 h 530707"/>
              <a:gd name="connsiteX138" fmla="*/ 283142 w 524238"/>
              <a:gd name="connsiteY138" fmla="*/ 196395 h 530707"/>
              <a:gd name="connsiteX139" fmla="*/ 246426 w 524238"/>
              <a:gd name="connsiteY139" fmla="*/ 187822 h 530707"/>
              <a:gd name="connsiteX140" fmla="*/ 205997 w 524238"/>
              <a:gd name="connsiteY140" fmla="*/ 233970 h 530707"/>
              <a:gd name="connsiteX141" fmla="*/ 228521 w 524238"/>
              <a:gd name="connsiteY141" fmla="*/ 227826 h 530707"/>
              <a:gd name="connsiteX142" fmla="*/ 282189 w 524238"/>
              <a:gd name="connsiteY142" fmla="*/ 247828 h 530707"/>
              <a:gd name="connsiteX143" fmla="*/ 282808 w 524238"/>
              <a:gd name="connsiteY143" fmla="*/ 256781 h 530707"/>
              <a:gd name="connsiteX144" fmla="*/ 232331 w 524238"/>
              <a:gd name="connsiteY144" fmla="*/ 283784 h 530707"/>
              <a:gd name="connsiteX145" fmla="*/ 228569 w 524238"/>
              <a:gd name="connsiteY145" fmla="*/ 283927 h 530707"/>
              <a:gd name="connsiteX146" fmla="*/ 181187 w 524238"/>
              <a:gd name="connsiteY146" fmla="*/ 265877 h 530707"/>
              <a:gd name="connsiteX147" fmla="*/ 145710 w 524238"/>
              <a:gd name="connsiteY147" fmla="*/ 315835 h 530707"/>
              <a:gd name="connsiteX148" fmla="*/ 178044 w 524238"/>
              <a:gd name="connsiteY148" fmla="*/ 311787 h 530707"/>
              <a:gd name="connsiteX149" fmla="*/ 226426 w 524238"/>
              <a:gd name="connsiteY149" fmla="*/ 342504 h 530707"/>
              <a:gd name="connsiteX150" fmla="*/ 225188 w 524238"/>
              <a:gd name="connsiteY150" fmla="*/ 351314 h 530707"/>
              <a:gd name="connsiteX151" fmla="*/ 178139 w 524238"/>
              <a:gd name="connsiteY151" fmla="*/ 367839 h 530707"/>
              <a:gd name="connsiteX152" fmla="*/ 170187 w 524238"/>
              <a:gd name="connsiteY152" fmla="*/ 367316 h 530707"/>
              <a:gd name="connsiteX153" fmla="*/ 128091 w 524238"/>
              <a:gd name="connsiteY153" fmla="*/ 343885 h 530707"/>
              <a:gd name="connsiteX154" fmla="*/ 125567 w 524238"/>
              <a:gd name="connsiteY154" fmla="*/ 346504 h 530707"/>
              <a:gd name="connsiteX155" fmla="*/ 64804 w 524238"/>
              <a:gd name="connsiteY155" fmla="*/ 449847 h 530707"/>
              <a:gd name="connsiteX156" fmla="*/ 59137 w 524238"/>
              <a:gd name="connsiteY156" fmla="*/ 453276 h 530707"/>
              <a:gd name="connsiteX157" fmla="*/ 56232 w 524238"/>
              <a:gd name="connsiteY157" fmla="*/ 452562 h 530707"/>
              <a:gd name="connsiteX158" fmla="*/ 53518 w 524238"/>
              <a:gd name="connsiteY158" fmla="*/ 443989 h 530707"/>
              <a:gd name="connsiteX159" fmla="*/ 112662 w 524238"/>
              <a:gd name="connsiteY159" fmla="*/ 343028 h 530707"/>
              <a:gd name="connsiteX160" fmla="*/ 79042 w 524238"/>
              <a:gd name="connsiteY160" fmla="*/ 306453 h 530707"/>
              <a:gd name="connsiteX161" fmla="*/ 82328 w 524238"/>
              <a:gd name="connsiteY161" fmla="*/ 249257 h 530707"/>
              <a:gd name="connsiteX162" fmla="*/ 90662 w 524238"/>
              <a:gd name="connsiteY162" fmla="*/ 246066 h 530707"/>
              <a:gd name="connsiteX163" fmla="*/ 131377 w 524238"/>
              <a:gd name="connsiteY163" fmla="*/ 286356 h 530707"/>
              <a:gd name="connsiteX164" fmla="*/ 135281 w 524238"/>
              <a:gd name="connsiteY164" fmla="*/ 308596 h 530707"/>
              <a:gd name="connsiteX165" fmla="*/ 170330 w 524238"/>
              <a:gd name="connsiteY165" fmla="*/ 259401 h 530707"/>
              <a:gd name="connsiteX166" fmla="*/ 142615 w 524238"/>
              <a:gd name="connsiteY166" fmla="*/ 214492 h 530707"/>
              <a:gd name="connsiteX167" fmla="*/ 157663 w 524238"/>
              <a:gd name="connsiteY167" fmla="*/ 159201 h 530707"/>
              <a:gd name="connsiteX168" fmla="*/ 166473 w 524238"/>
              <a:gd name="connsiteY168" fmla="*/ 157772 h 530707"/>
              <a:gd name="connsiteX169" fmla="*/ 197949 w 524238"/>
              <a:gd name="connsiteY169" fmla="*/ 205634 h 530707"/>
              <a:gd name="connsiteX170" fmla="*/ 197902 w 524238"/>
              <a:gd name="connsiteY170" fmla="*/ 224064 h 530707"/>
              <a:gd name="connsiteX171" fmla="*/ 231188 w 524238"/>
              <a:gd name="connsiteY171" fmla="*/ 185822 h 530707"/>
              <a:gd name="connsiteX172" fmla="*/ 218188 w 524238"/>
              <a:gd name="connsiteY172" fmla="*/ 133817 h 530707"/>
              <a:gd name="connsiteX173" fmla="*/ 249617 w 524238"/>
              <a:gd name="connsiteY173" fmla="*/ 85908 h 530707"/>
              <a:gd name="connsiteX174" fmla="*/ 258427 w 524238"/>
              <a:gd name="connsiteY174" fmla="*/ 87289 h 530707"/>
              <a:gd name="connsiteX175" fmla="*/ 273618 w 524238"/>
              <a:gd name="connsiteY175" fmla="*/ 142532 h 530707"/>
              <a:gd name="connsiteX176" fmla="*/ 273141 w 524238"/>
              <a:gd name="connsiteY176" fmla="*/ 144771 h 530707"/>
              <a:gd name="connsiteX177" fmla="*/ 336095 w 524238"/>
              <a:gd name="connsiteY177" fmla="*/ 101147 h 530707"/>
              <a:gd name="connsiteX178" fmla="*/ 346476 w 524238"/>
              <a:gd name="connsiteY178" fmla="*/ 47523 h 530707"/>
              <a:gd name="connsiteX179" fmla="*/ 395429 w 524238"/>
              <a:gd name="connsiteY179" fmla="*/ 17711 h 530707"/>
              <a:gd name="connsiteX180" fmla="*/ 392195 w 524238"/>
              <a:gd name="connsiteY180" fmla="*/ 13070 h 530707"/>
              <a:gd name="connsiteX181" fmla="*/ 325193 w 524238"/>
              <a:gd name="connsiteY181" fmla="*/ 22403 h 530707"/>
              <a:gd name="connsiteX182" fmla="*/ 191045 w 524238"/>
              <a:gd name="connsiteY182" fmla="*/ 36404 h 530707"/>
              <a:gd name="connsiteX183" fmla="*/ 35278 w 524238"/>
              <a:gd name="connsiteY183" fmla="*/ 23546 h 530707"/>
              <a:gd name="connsiteX184" fmla="*/ 40326 w 524238"/>
              <a:gd name="connsiteY184" fmla="*/ 28594 h 530707"/>
              <a:gd name="connsiteX185" fmla="*/ 52231 w 524238"/>
              <a:gd name="connsiteY185" fmla="*/ 100835 h 530707"/>
              <a:gd name="connsiteX186" fmla="*/ 52564 w 524238"/>
              <a:gd name="connsiteY186" fmla="*/ 496896 h 530707"/>
              <a:gd name="connsiteX187" fmla="*/ 51469 w 524238"/>
              <a:gd name="connsiteY187" fmla="*/ 502135 h 530707"/>
              <a:gd name="connsiteX188" fmla="*/ 40326 w 524238"/>
              <a:gd name="connsiteY188" fmla="*/ 517278 h 530707"/>
              <a:gd name="connsiteX189" fmla="*/ 270191 w 524238"/>
              <a:gd name="connsiteY189" fmla="*/ 506230 h 530707"/>
              <a:gd name="connsiteX190" fmla="*/ 493389 w 524238"/>
              <a:gd name="connsiteY190" fmla="*/ 516564 h 530707"/>
              <a:gd name="connsiteX191" fmla="*/ 482865 w 524238"/>
              <a:gd name="connsiteY191" fmla="*/ 502182 h 530707"/>
              <a:gd name="connsiteX192" fmla="*/ 481770 w 524238"/>
              <a:gd name="connsiteY192" fmla="*/ 496896 h 530707"/>
              <a:gd name="connsiteX193" fmla="*/ 482198 w 524238"/>
              <a:gd name="connsiteY193" fmla="*/ 92310 h 530707"/>
              <a:gd name="connsiteX194" fmla="*/ 476960 w 524238"/>
              <a:gd name="connsiteY194" fmla="*/ 40594 h 530707"/>
              <a:gd name="connsiteX195" fmla="*/ 490722 w 524238"/>
              <a:gd name="connsiteY195" fmla="*/ 21403 h 530707"/>
              <a:gd name="connsiteX196" fmla="*/ 392195 w 524238"/>
              <a:gd name="connsiteY196" fmla="*/ 13070 h 530707"/>
              <a:gd name="connsiteX197" fmla="*/ 391529 w 524238"/>
              <a:gd name="connsiteY197" fmla="*/ 402 h 530707"/>
              <a:gd name="connsiteX198" fmla="*/ 508628 w 524238"/>
              <a:gd name="connsiteY198" fmla="*/ 12308 h 530707"/>
              <a:gd name="connsiteX199" fmla="*/ 513390 w 524238"/>
              <a:gd name="connsiteY199" fmla="*/ 18070 h 530707"/>
              <a:gd name="connsiteX200" fmla="*/ 509342 w 524238"/>
              <a:gd name="connsiteY200" fmla="*/ 24356 h 530707"/>
              <a:gd name="connsiteX201" fmla="*/ 488818 w 524238"/>
              <a:gd name="connsiteY201" fmla="*/ 45404 h 530707"/>
              <a:gd name="connsiteX202" fmla="*/ 493675 w 524238"/>
              <a:gd name="connsiteY202" fmla="*/ 86834 h 530707"/>
              <a:gd name="connsiteX203" fmla="*/ 494818 w 524238"/>
              <a:gd name="connsiteY203" fmla="*/ 497087 h 530707"/>
              <a:gd name="connsiteX204" fmla="*/ 512057 w 524238"/>
              <a:gd name="connsiteY204" fmla="*/ 520612 h 530707"/>
              <a:gd name="connsiteX205" fmla="*/ 512485 w 524238"/>
              <a:gd name="connsiteY205" fmla="*/ 527517 h 530707"/>
              <a:gd name="connsiteX206" fmla="*/ 506961 w 524238"/>
              <a:gd name="connsiteY206" fmla="*/ 530707 h 530707"/>
              <a:gd name="connsiteX207" fmla="*/ 506294 w 524238"/>
              <a:gd name="connsiteY207" fmla="*/ 530660 h 530707"/>
              <a:gd name="connsiteX208" fmla="*/ 270762 w 524238"/>
              <a:gd name="connsiteY208" fmla="*/ 518993 h 530707"/>
              <a:gd name="connsiteX209" fmla="*/ 27611 w 524238"/>
              <a:gd name="connsiteY209" fmla="*/ 530660 h 530707"/>
              <a:gd name="connsiteX210" fmla="*/ 21706 w 524238"/>
              <a:gd name="connsiteY210" fmla="*/ 527326 h 530707"/>
              <a:gd name="connsiteX211" fmla="*/ 22182 w 524238"/>
              <a:gd name="connsiteY211" fmla="*/ 520516 h 530707"/>
              <a:gd name="connsiteX212" fmla="*/ 39468 w 524238"/>
              <a:gd name="connsiteY212" fmla="*/ 497039 h 530707"/>
              <a:gd name="connsiteX213" fmla="*/ 40468 w 524238"/>
              <a:gd name="connsiteY213" fmla="*/ 95977 h 530707"/>
              <a:gd name="connsiteX214" fmla="*/ 3896 w 524238"/>
              <a:gd name="connsiteY214" fmla="*/ 17974 h 530707"/>
              <a:gd name="connsiteX215" fmla="*/ 277 w 524238"/>
              <a:gd name="connsiteY215" fmla="*/ 10212 h 530707"/>
              <a:gd name="connsiteX216" fmla="*/ 7658 w 524238"/>
              <a:gd name="connsiteY216" fmla="*/ 5879 h 530707"/>
              <a:gd name="connsiteX217" fmla="*/ 190998 w 524238"/>
              <a:gd name="connsiteY217" fmla="*/ 23784 h 530707"/>
              <a:gd name="connsiteX218" fmla="*/ 322812 w 524238"/>
              <a:gd name="connsiteY218" fmla="*/ 9974 h 530707"/>
              <a:gd name="connsiteX219" fmla="*/ 391529 w 524238"/>
              <a:gd name="connsiteY219" fmla="*/ 402 h 53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524238" h="530707">
                <a:moveTo>
                  <a:pt x="354267" y="375470"/>
                </a:moveTo>
                <a:cubicBezTo>
                  <a:pt x="343268" y="373041"/>
                  <a:pt x="332078" y="376756"/>
                  <a:pt x="325459" y="379804"/>
                </a:cubicBezTo>
                <a:cubicBezTo>
                  <a:pt x="330221" y="385425"/>
                  <a:pt x="338792" y="393522"/>
                  <a:pt x="349744" y="395951"/>
                </a:cubicBezTo>
                <a:cubicBezTo>
                  <a:pt x="360695" y="398380"/>
                  <a:pt x="371885" y="394665"/>
                  <a:pt x="378552" y="391617"/>
                </a:cubicBezTo>
                <a:cubicBezTo>
                  <a:pt x="373790" y="385996"/>
                  <a:pt x="365219" y="377899"/>
                  <a:pt x="354267" y="375470"/>
                </a:cubicBezTo>
                <a:close/>
                <a:moveTo>
                  <a:pt x="176187" y="324407"/>
                </a:moveTo>
                <a:cubicBezTo>
                  <a:pt x="160187" y="322121"/>
                  <a:pt x="144520" y="329455"/>
                  <a:pt x="136377" y="334217"/>
                </a:cubicBezTo>
                <a:cubicBezTo>
                  <a:pt x="142853" y="341075"/>
                  <a:pt x="155853" y="352505"/>
                  <a:pt x="171854" y="354743"/>
                </a:cubicBezTo>
                <a:cubicBezTo>
                  <a:pt x="187902" y="357029"/>
                  <a:pt x="203568" y="349695"/>
                  <a:pt x="211664" y="344933"/>
                </a:cubicBezTo>
                <a:cubicBezTo>
                  <a:pt x="205188" y="338075"/>
                  <a:pt x="192187" y="326645"/>
                  <a:pt x="176187" y="324407"/>
                </a:cubicBezTo>
                <a:close/>
                <a:moveTo>
                  <a:pt x="293270" y="322601"/>
                </a:moveTo>
                <a:cubicBezTo>
                  <a:pt x="290698" y="329507"/>
                  <a:pt x="287794" y="340938"/>
                  <a:pt x="290984" y="351655"/>
                </a:cubicBezTo>
                <a:cubicBezTo>
                  <a:pt x="294222" y="362372"/>
                  <a:pt x="302888" y="370374"/>
                  <a:pt x="308793" y="374708"/>
                </a:cubicBezTo>
                <a:cubicBezTo>
                  <a:pt x="311317" y="367802"/>
                  <a:pt x="314269" y="356371"/>
                  <a:pt x="311031" y="345654"/>
                </a:cubicBezTo>
                <a:cubicBezTo>
                  <a:pt x="307888" y="334937"/>
                  <a:pt x="299127" y="326935"/>
                  <a:pt x="293270" y="322601"/>
                </a:cubicBezTo>
                <a:close/>
                <a:moveTo>
                  <a:pt x="381885" y="308264"/>
                </a:moveTo>
                <a:cubicBezTo>
                  <a:pt x="370743" y="308264"/>
                  <a:pt x="360695" y="314218"/>
                  <a:pt x="354839" y="318505"/>
                </a:cubicBezTo>
                <a:cubicBezTo>
                  <a:pt x="360695" y="322982"/>
                  <a:pt x="370790" y="329079"/>
                  <a:pt x="381980" y="329222"/>
                </a:cubicBezTo>
                <a:lnTo>
                  <a:pt x="382314" y="329222"/>
                </a:lnTo>
                <a:cubicBezTo>
                  <a:pt x="393408" y="329222"/>
                  <a:pt x="403503" y="323268"/>
                  <a:pt x="409312" y="318981"/>
                </a:cubicBezTo>
                <a:cubicBezTo>
                  <a:pt x="403456" y="314504"/>
                  <a:pt x="393361" y="308360"/>
                  <a:pt x="382171" y="308264"/>
                </a:cubicBezTo>
                <a:cubicBezTo>
                  <a:pt x="382314" y="308360"/>
                  <a:pt x="381980" y="308264"/>
                  <a:pt x="381885" y="308264"/>
                </a:cubicBezTo>
                <a:close/>
                <a:moveTo>
                  <a:pt x="91662" y="260925"/>
                </a:moveTo>
                <a:cubicBezTo>
                  <a:pt x="88852" y="269925"/>
                  <a:pt x="85233" y="286832"/>
                  <a:pt x="90995" y="301976"/>
                </a:cubicBezTo>
                <a:cubicBezTo>
                  <a:pt x="96852" y="317120"/>
                  <a:pt x="110900" y="327169"/>
                  <a:pt x="118900" y="331931"/>
                </a:cubicBezTo>
                <a:cubicBezTo>
                  <a:pt x="121710" y="322978"/>
                  <a:pt x="125424" y="306072"/>
                  <a:pt x="119567" y="290927"/>
                </a:cubicBezTo>
                <a:cubicBezTo>
                  <a:pt x="113805" y="275831"/>
                  <a:pt x="99757" y="265687"/>
                  <a:pt x="91662" y="260925"/>
                </a:cubicBezTo>
                <a:close/>
                <a:moveTo>
                  <a:pt x="336173" y="252633"/>
                </a:moveTo>
                <a:cubicBezTo>
                  <a:pt x="332268" y="258825"/>
                  <a:pt x="327030" y="269494"/>
                  <a:pt x="327935" y="280639"/>
                </a:cubicBezTo>
                <a:cubicBezTo>
                  <a:pt x="328840" y="291880"/>
                  <a:pt x="335697" y="301453"/>
                  <a:pt x="340553" y="306883"/>
                </a:cubicBezTo>
                <a:cubicBezTo>
                  <a:pt x="344458" y="300691"/>
                  <a:pt x="349648" y="290022"/>
                  <a:pt x="348791" y="278924"/>
                </a:cubicBezTo>
                <a:cubicBezTo>
                  <a:pt x="347887" y="267684"/>
                  <a:pt x="341030" y="258110"/>
                  <a:pt x="336173" y="252633"/>
                </a:cubicBezTo>
                <a:close/>
                <a:moveTo>
                  <a:pt x="438740" y="242011"/>
                </a:moveTo>
                <a:cubicBezTo>
                  <a:pt x="438549" y="242059"/>
                  <a:pt x="438359" y="242202"/>
                  <a:pt x="438121" y="242297"/>
                </a:cubicBezTo>
                <a:cubicBezTo>
                  <a:pt x="430740" y="244155"/>
                  <a:pt x="423645" y="247251"/>
                  <a:pt x="416693" y="251299"/>
                </a:cubicBezTo>
                <a:cubicBezTo>
                  <a:pt x="412693" y="254728"/>
                  <a:pt x="409551" y="258539"/>
                  <a:pt x="407360" y="261635"/>
                </a:cubicBezTo>
                <a:cubicBezTo>
                  <a:pt x="414265" y="264064"/>
                  <a:pt x="425788" y="266826"/>
                  <a:pt x="436454" y="263492"/>
                </a:cubicBezTo>
                <a:cubicBezTo>
                  <a:pt x="447168" y="260158"/>
                  <a:pt x="455025" y="251299"/>
                  <a:pt x="459263" y="245345"/>
                </a:cubicBezTo>
                <a:cubicBezTo>
                  <a:pt x="454120" y="243535"/>
                  <a:pt x="446597" y="241583"/>
                  <a:pt x="438740" y="242011"/>
                </a:cubicBezTo>
                <a:close/>
                <a:moveTo>
                  <a:pt x="229331" y="240542"/>
                </a:moveTo>
                <a:cubicBezTo>
                  <a:pt x="213092" y="241637"/>
                  <a:pt x="199330" y="252067"/>
                  <a:pt x="192425" y="258401"/>
                </a:cubicBezTo>
                <a:cubicBezTo>
                  <a:pt x="200187" y="263734"/>
                  <a:pt x="215283" y="272307"/>
                  <a:pt x="231426" y="271116"/>
                </a:cubicBezTo>
                <a:cubicBezTo>
                  <a:pt x="247617" y="270068"/>
                  <a:pt x="261379" y="259591"/>
                  <a:pt x="268332" y="253257"/>
                </a:cubicBezTo>
                <a:cubicBezTo>
                  <a:pt x="260617" y="247923"/>
                  <a:pt x="245522" y="239399"/>
                  <a:pt x="229331" y="240542"/>
                </a:cubicBezTo>
                <a:close/>
                <a:moveTo>
                  <a:pt x="404979" y="199716"/>
                </a:moveTo>
                <a:cubicBezTo>
                  <a:pt x="399313" y="204431"/>
                  <a:pt x="391028" y="212862"/>
                  <a:pt x="388504" y="223769"/>
                </a:cubicBezTo>
                <a:cubicBezTo>
                  <a:pt x="385885" y="234724"/>
                  <a:pt x="389456" y="245917"/>
                  <a:pt x="392408" y="252633"/>
                </a:cubicBezTo>
                <a:cubicBezTo>
                  <a:pt x="398075" y="247965"/>
                  <a:pt x="406360" y="239487"/>
                  <a:pt x="408884" y="228580"/>
                </a:cubicBezTo>
                <a:cubicBezTo>
                  <a:pt x="411455" y="217625"/>
                  <a:pt x="407884" y="206432"/>
                  <a:pt x="404979" y="199716"/>
                </a:cubicBezTo>
                <a:close/>
                <a:moveTo>
                  <a:pt x="403979" y="184665"/>
                </a:moveTo>
                <a:cubicBezTo>
                  <a:pt x="406932" y="182855"/>
                  <a:pt x="410789" y="183760"/>
                  <a:pt x="412646" y="186713"/>
                </a:cubicBezTo>
                <a:cubicBezTo>
                  <a:pt x="413169" y="187618"/>
                  <a:pt x="426502" y="209242"/>
                  <a:pt x="421264" y="231485"/>
                </a:cubicBezTo>
                <a:cubicBezTo>
                  <a:pt x="421169" y="232247"/>
                  <a:pt x="420931" y="232962"/>
                  <a:pt x="420693" y="233676"/>
                </a:cubicBezTo>
                <a:cubicBezTo>
                  <a:pt x="422550" y="232771"/>
                  <a:pt x="424359" y="232009"/>
                  <a:pt x="426407" y="231342"/>
                </a:cubicBezTo>
                <a:cubicBezTo>
                  <a:pt x="448168" y="224484"/>
                  <a:pt x="470691" y="236296"/>
                  <a:pt x="471643" y="236772"/>
                </a:cubicBezTo>
                <a:cubicBezTo>
                  <a:pt x="474691" y="238439"/>
                  <a:pt x="475881" y="242154"/>
                  <a:pt x="474262" y="245345"/>
                </a:cubicBezTo>
                <a:cubicBezTo>
                  <a:pt x="473691" y="246298"/>
                  <a:pt x="461977" y="268827"/>
                  <a:pt x="440216" y="275686"/>
                </a:cubicBezTo>
                <a:cubicBezTo>
                  <a:pt x="435264" y="277257"/>
                  <a:pt x="430312" y="277829"/>
                  <a:pt x="425645" y="277829"/>
                </a:cubicBezTo>
                <a:cubicBezTo>
                  <a:pt x="409312" y="277829"/>
                  <a:pt x="395646" y="270684"/>
                  <a:pt x="394932" y="270256"/>
                </a:cubicBezTo>
                <a:cubicBezTo>
                  <a:pt x="394265" y="269970"/>
                  <a:pt x="393837" y="269494"/>
                  <a:pt x="393361" y="269017"/>
                </a:cubicBezTo>
                <a:cubicBezTo>
                  <a:pt x="384647" y="277305"/>
                  <a:pt x="376314" y="286926"/>
                  <a:pt x="368409" y="297595"/>
                </a:cubicBezTo>
                <a:cubicBezTo>
                  <a:pt x="372600" y="296357"/>
                  <a:pt x="377123" y="295595"/>
                  <a:pt x="381837" y="295595"/>
                </a:cubicBezTo>
                <a:lnTo>
                  <a:pt x="382218" y="295595"/>
                </a:lnTo>
                <a:cubicBezTo>
                  <a:pt x="405027" y="295738"/>
                  <a:pt x="422836" y="313932"/>
                  <a:pt x="423598" y="314694"/>
                </a:cubicBezTo>
                <a:cubicBezTo>
                  <a:pt x="426026" y="317171"/>
                  <a:pt x="425978" y="321172"/>
                  <a:pt x="423550" y="323601"/>
                </a:cubicBezTo>
                <a:cubicBezTo>
                  <a:pt x="422788" y="324316"/>
                  <a:pt x="404836" y="341939"/>
                  <a:pt x="382171" y="341939"/>
                </a:cubicBezTo>
                <a:lnTo>
                  <a:pt x="381837" y="341939"/>
                </a:lnTo>
                <a:cubicBezTo>
                  <a:pt x="367457" y="341843"/>
                  <a:pt x="355124" y="334699"/>
                  <a:pt x="347744" y="329174"/>
                </a:cubicBezTo>
                <a:cubicBezTo>
                  <a:pt x="340982" y="340748"/>
                  <a:pt x="334601" y="352846"/>
                  <a:pt x="328697" y="364992"/>
                </a:cubicBezTo>
                <a:cubicBezTo>
                  <a:pt x="336697" y="362515"/>
                  <a:pt x="346696" y="360848"/>
                  <a:pt x="356934" y="363086"/>
                </a:cubicBezTo>
                <a:cubicBezTo>
                  <a:pt x="379266" y="368040"/>
                  <a:pt x="392885" y="389473"/>
                  <a:pt x="393456" y="390378"/>
                </a:cubicBezTo>
                <a:cubicBezTo>
                  <a:pt x="395313" y="393284"/>
                  <a:pt x="394504" y="397142"/>
                  <a:pt x="391551" y="399047"/>
                </a:cubicBezTo>
                <a:cubicBezTo>
                  <a:pt x="390789" y="399523"/>
                  <a:pt x="375314" y="409430"/>
                  <a:pt x="357029" y="409430"/>
                </a:cubicBezTo>
                <a:cubicBezTo>
                  <a:pt x="353791" y="409430"/>
                  <a:pt x="350363" y="409097"/>
                  <a:pt x="346982" y="408335"/>
                </a:cubicBezTo>
                <a:cubicBezTo>
                  <a:pt x="333697" y="405429"/>
                  <a:pt x="323554" y="396665"/>
                  <a:pt x="317364" y="389902"/>
                </a:cubicBezTo>
                <a:cubicBezTo>
                  <a:pt x="307412" y="412621"/>
                  <a:pt x="299174" y="434579"/>
                  <a:pt x="292746" y="453154"/>
                </a:cubicBezTo>
                <a:cubicBezTo>
                  <a:pt x="291889" y="455774"/>
                  <a:pt x="289365" y="457441"/>
                  <a:pt x="286746" y="457441"/>
                </a:cubicBezTo>
                <a:cubicBezTo>
                  <a:pt x="286032" y="457441"/>
                  <a:pt x="285365" y="457346"/>
                  <a:pt x="284651" y="457108"/>
                </a:cubicBezTo>
                <a:cubicBezTo>
                  <a:pt x="281318" y="455965"/>
                  <a:pt x="279604" y="452345"/>
                  <a:pt x="280747" y="449011"/>
                </a:cubicBezTo>
                <a:cubicBezTo>
                  <a:pt x="287651" y="429054"/>
                  <a:pt x="295555" y="408049"/>
                  <a:pt x="304507" y="387282"/>
                </a:cubicBezTo>
                <a:cubicBezTo>
                  <a:pt x="297460" y="382615"/>
                  <a:pt x="283651" y="371707"/>
                  <a:pt x="278794" y="355275"/>
                </a:cubicBezTo>
                <a:cubicBezTo>
                  <a:pt x="272223" y="333365"/>
                  <a:pt x="284318" y="311075"/>
                  <a:pt x="284842" y="310122"/>
                </a:cubicBezTo>
                <a:cubicBezTo>
                  <a:pt x="286508" y="307074"/>
                  <a:pt x="290318" y="305931"/>
                  <a:pt x="293413" y="307550"/>
                </a:cubicBezTo>
                <a:cubicBezTo>
                  <a:pt x="294365" y="308026"/>
                  <a:pt x="316697" y="320124"/>
                  <a:pt x="323221" y="342034"/>
                </a:cubicBezTo>
                <a:cubicBezTo>
                  <a:pt x="323602" y="343225"/>
                  <a:pt x="323888" y="344320"/>
                  <a:pt x="324126" y="345511"/>
                </a:cubicBezTo>
                <a:cubicBezTo>
                  <a:pt x="328364" y="337366"/>
                  <a:pt x="332744" y="329317"/>
                  <a:pt x="337363" y="321601"/>
                </a:cubicBezTo>
                <a:cubicBezTo>
                  <a:pt x="336506" y="320934"/>
                  <a:pt x="317174" y="304502"/>
                  <a:pt x="315316" y="281687"/>
                </a:cubicBezTo>
                <a:cubicBezTo>
                  <a:pt x="313507" y="258872"/>
                  <a:pt x="329887" y="239535"/>
                  <a:pt x="330602" y="238725"/>
                </a:cubicBezTo>
                <a:cubicBezTo>
                  <a:pt x="332887" y="236105"/>
                  <a:pt x="336792" y="235724"/>
                  <a:pt x="339506" y="238010"/>
                </a:cubicBezTo>
                <a:cubicBezTo>
                  <a:pt x="340315" y="238677"/>
                  <a:pt x="359648" y="255110"/>
                  <a:pt x="361505" y="277877"/>
                </a:cubicBezTo>
                <a:cubicBezTo>
                  <a:pt x="361743" y="280496"/>
                  <a:pt x="361695" y="283116"/>
                  <a:pt x="361457" y="285640"/>
                </a:cubicBezTo>
                <a:cubicBezTo>
                  <a:pt x="368219" y="276876"/>
                  <a:pt x="375314" y="268827"/>
                  <a:pt x="382647" y="261682"/>
                </a:cubicBezTo>
                <a:cubicBezTo>
                  <a:pt x="378980" y="254347"/>
                  <a:pt x="372124" y="237772"/>
                  <a:pt x="376171" y="220768"/>
                </a:cubicBezTo>
                <a:cubicBezTo>
                  <a:pt x="381409" y="198525"/>
                  <a:pt x="403075" y="185189"/>
                  <a:pt x="403979" y="184665"/>
                </a:cubicBezTo>
                <a:close/>
                <a:moveTo>
                  <a:pt x="164472" y="172535"/>
                </a:moveTo>
                <a:cubicBezTo>
                  <a:pt x="159853" y="180774"/>
                  <a:pt x="152710" y="196538"/>
                  <a:pt x="155282" y="212539"/>
                </a:cubicBezTo>
                <a:cubicBezTo>
                  <a:pt x="157806" y="228493"/>
                  <a:pt x="169473" y="241304"/>
                  <a:pt x="176377" y="247685"/>
                </a:cubicBezTo>
                <a:cubicBezTo>
                  <a:pt x="180997" y="239494"/>
                  <a:pt x="188092" y="223731"/>
                  <a:pt x="185521" y="207729"/>
                </a:cubicBezTo>
                <a:cubicBezTo>
                  <a:pt x="182997" y="191585"/>
                  <a:pt x="171377" y="178869"/>
                  <a:pt x="164472" y="172535"/>
                </a:cubicBezTo>
                <a:close/>
                <a:moveTo>
                  <a:pt x="311279" y="150968"/>
                </a:moveTo>
                <a:cubicBezTo>
                  <a:pt x="304094" y="149974"/>
                  <a:pt x="296070" y="150009"/>
                  <a:pt x="288332" y="152438"/>
                </a:cubicBezTo>
                <a:cubicBezTo>
                  <a:pt x="284665" y="153533"/>
                  <a:pt x="281237" y="155200"/>
                  <a:pt x="278094" y="157058"/>
                </a:cubicBezTo>
                <a:cubicBezTo>
                  <a:pt x="271713" y="162772"/>
                  <a:pt x="265379" y="168773"/>
                  <a:pt x="259046" y="174964"/>
                </a:cubicBezTo>
                <a:cubicBezTo>
                  <a:pt x="258141" y="176155"/>
                  <a:pt x="257331" y="177345"/>
                  <a:pt x="256617" y="178393"/>
                </a:cubicBezTo>
                <a:cubicBezTo>
                  <a:pt x="265379" y="181774"/>
                  <a:pt x="282046" y="186489"/>
                  <a:pt x="297428" y="181631"/>
                </a:cubicBezTo>
                <a:cubicBezTo>
                  <a:pt x="312904" y="176821"/>
                  <a:pt x="323857" y="163487"/>
                  <a:pt x="329190" y="155676"/>
                </a:cubicBezTo>
                <a:cubicBezTo>
                  <a:pt x="324809" y="153986"/>
                  <a:pt x="318464" y="151962"/>
                  <a:pt x="311279" y="150968"/>
                </a:cubicBezTo>
                <a:close/>
                <a:moveTo>
                  <a:pt x="397763" y="101957"/>
                </a:moveTo>
                <a:cubicBezTo>
                  <a:pt x="381715" y="99100"/>
                  <a:pt x="365857" y="105862"/>
                  <a:pt x="357572" y="110339"/>
                </a:cubicBezTo>
                <a:cubicBezTo>
                  <a:pt x="363810" y="117339"/>
                  <a:pt x="376381" y="129245"/>
                  <a:pt x="392334" y="132103"/>
                </a:cubicBezTo>
                <a:cubicBezTo>
                  <a:pt x="408192" y="134960"/>
                  <a:pt x="424192" y="128198"/>
                  <a:pt x="432430" y="123721"/>
                </a:cubicBezTo>
                <a:cubicBezTo>
                  <a:pt x="426240" y="116720"/>
                  <a:pt x="413715" y="104814"/>
                  <a:pt x="397763" y="101957"/>
                </a:cubicBezTo>
                <a:close/>
                <a:moveTo>
                  <a:pt x="251998" y="100766"/>
                </a:moveTo>
                <a:cubicBezTo>
                  <a:pt x="245045" y="107100"/>
                  <a:pt x="233426" y="119911"/>
                  <a:pt x="230950" y="135913"/>
                </a:cubicBezTo>
                <a:cubicBezTo>
                  <a:pt x="228378" y="151962"/>
                  <a:pt x="235521" y="167725"/>
                  <a:pt x="240236" y="175869"/>
                </a:cubicBezTo>
                <a:cubicBezTo>
                  <a:pt x="247141" y="169487"/>
                  <a:pt x="258760" y="156724"/>
                  <a:pt x="261236" y="140675"/>
                </a:cubicBezTo>
                <a:cubicBezTo>
                  <a:pt x="263760" y="124674"/>
                  <a:pt x="256665" y="108958"/>
                  <a:pt x="251998" y="100766"/>
                </a:cubicBezTo>
                <a:close/>
                <a:moveTo>
                  <a:pt x="391239" y="32093"/>
                </a:moveTo>
                <a:cubicBezTo>
                  <a:pt x="382286" y="34856"/>
                  <a:pt x="366238" y="41475"/>
                  <a:pt x="357143" y="54857"/>
                </a:cubicBezTo>
                <a:cubicBezTo>
                  <a:pt x="348000" y="68240"/>
                  <a:pt x="347667" y="85527"/>
                  <a:pt x="348333" y="94909"/>
                </a:cubicBezTo>
                <a:cubicBezTo>
                  <a:pt x="357333" y="92194"/>
                  <a:pt x="373334" y="85575"/>
                  <a:pt x="382429" y="72192"/>
                </a:cubicBezTo>
                <a:cubicBezTo>
                  <a:pt x="391620" y="58763"/>
                  <a:pt x="391906" y="41523"/>
                  <a:pt x="391239" y="32093"/>
                </a:cubicBezTo>
                <a:close/>
                <a:moveTo>
                  <a:pt x="395429" y="17711"/>
                </a:moveTo>
                <a:cubicBezTo>
                  <a:pt x="398810" y="17092"/>
                  <a:pt x="402144" y="19378"/>
                  <a:pt x="402810" y="22759"/>
                </a:cubicBezTo>
                <a:cubicBezTo>
                  <a:pt x="403049" y="24045"/>
                  <a:pt x="409001" y="55477"/>
                  <a:pt x="392810" y="79193"/>
                </a:cubicBezTo>
                <a:cubicBezTo>
                  <a:pt x="390763" y="82241"/>
                  <a:pt x="388525" y="84908"/>
                  <a:pt x="386096" y="87337"/>
                </a:cubicBezTo>
                <a:cubicBezTo>
                  <a:pt x="386477" y="87622"/>
                  <a:pt x="386858" y="88099"/>
                  <a:pt x="387191" y="88527"/>
                </a:cubicBezTo>
                <a:cubicBezTo>
                  <a:pt x="391382" y="88337"/>
                  <a:pt x="395620" y="88527"/>
                  <a:pt x="399906" y="89289"/>
                </a:cubicBezTo>
                <a:cubicBezTo>
                  <a:pt x="428097" y="94290"/>
                  <a:pt x="446383" y="120578"/>
                  <a:pt x="447145" y="121673"/>
                </a:cubicBezTo>
                <a:cubicBezTo>
                  <a:pt x="449097" y="124626"/>
                  <a:pt x="448478" y="128483"/>
                  <a:pt x="445621" y="130484"/>
                </a:cubicBezTo>
                <a:cubicBezTo>
                  <a:pt x="444668" y="131198"/>
                  <a:pt x="424239" y="145390"/>
                  <a:pt x="400191" y="145390"/>
                </a:cubicBezTo>
                <a:cubicBezTo>
                  <a:pt x="396858" y="145390"/>
                  <a:pt x="393477" y="145104"/>
                  <a:pt x="390048" y="144485"/>
                </a:cubicBezTo>
                <a:cubicBezTo>
                  <a:pt x="361857" y="139484"/>
                  <a:pt x="343571" y="113244"/>
                  <a:pt x="342809" y="112101"/>
                </a:cubicBezTo>
                <a:cubicBezTo>
                  <a:pt x="342809" y="112101"/>
                  <a:pt x="342762" y="112053"/>
                  <a:pt x="342762" y="112006"/>
                </a:cubicBezTo>
                <a:cubicBezTo>
                  <a:pt x="329095" y="118673"/>
                  <a:pt x="315428" y="127340"/>
                  <a:pt x="301856" y="137579"/>
                </a:cubicBezTo>
                <a:cubicBezTo>
                  <a:pt x="322761" y="137341"/>
                  <a:pt x="340476" y="146628"/>
                  <a:pt x="341428" y="147104"/>
                </a:cubicBezTo>
                <a:cubicBezTo>
                  <a:pt x="344524" y="148723"/>
                  <a:pt x="345714" y="152533"/>
                  <a:pt x="344095" y="155629"/>
                </a:cubicBezTo>
                <a:cubicBezTo>
                  <a:pt x="343524" y="156819"/>
                  <a:pt x="328714" y="185156"/>
                  <a:pt x="301332" y="193728"/>
                </a:cubicBezTo>
                <a:cubicBezTo>
                  <a:pt x="295189" y="195633"/>
                  <a:pt x="289046" y="196395"/>
                  <a:pt x="283142" y="196395"/>
                </a:cubicBezTo>
                <a:cubicBezTo>
                  <a:pt x="266284" y="196395"/>
                  <a:pt x="251665" y="190299"/>
                  <a:pt x="246426" y="187822"/>
                </a:cubicBezTo>
                <a:cubicBezTo>
                  <a:pt x="232569" y="202443"/>
                  <a:pt x="219045" y="217968"/>
                  <a:pt x="205997" y="233970"/>
                </a:cubicBezTo>
                <a:cubicBezTo>
                  <a:pt x="212664" y="230827"/>
                  <a:pt x="220283" y="228350"/>
                  <a:pt x="228521" y="227826"/>
                </a:cubicBezTo>
                <a:cubicBezTo>
                  <a:pt x="257141" y="226017"/>
                  <a:pt x="281189" y="246971"/>
                  <a:pt x="282189" y="247828"/>
                </a:cubicBezTo>
                <a:cubicBezTo>
                  <a:pt x="284808" y="250162"/>
                  <a:pt x="285046" y="254162"/>
                  <a:pt x="282808" y="256781"/>
                </a:cubicBezTo>
                <a:cubicBezTo>
                  <a:pt x="281903" y="257781"/>
                  <a:pt x="260903" y="281879"/>
                  <a:pt x="232331" y="283784"/>
                </a:cubicBezTo>
                <a:cubicBezTo>
                  <a:pt x="231045" y="283879"/>
                  <a:pt x="229807" y="283927"/>
                  <a:pt x="228569" y="283927"/>
                </a:cubicBezTo>
                <a:cubicBezTo>
                  <a:pt x="206521" y="283927"/>
                  <a:pt x="187854" y="271068"/>
                  <a:pt x="181187" y="265877"/>
                </a:cubicBezTo>
                <a:cubicBezTo>
                  <a:pt x="168615" y="282689"/>
                  <a:pt x="156710" y="299500"/>
                  <a:pt x="145710" y="315835"/>
                </a:cubicBezTo>
                <a:cubicBezTo>
                  <a:pt x="154996" y="312501"/>
                  <a:pt x="166234" y="310120"/>
                  <a:pt x="178044" y="311787"/>
                </a:cubicBezTo>
                <a:cubicBezTo>
                  <a:pt x="206426" y="315835"/>
                  <a:pt x="225569" y="341408"/>
                  <a:pt x="226426" y="342504"/>
                </a:cubicBezTo>
                <a:cubicBezTo>
                  <a:pt x="228521" y="345218"/>
                  <a:pt x="227902" y="349219"/>
                  <a:pt x="225188" y="351314"/>
                </a:cubicBezTo>
                <a:cubicBezTo>
                  <a:pt x="224236" y="352076"/>
                  <a:pt x="203140" y="367839"/>
                  <a:pt x="178139" y="367839"/>
                </a:cubicBezTo>
                <a:cubicBezTo>
                  <a:pt x="175520" y="367839"/>
                  <a:pt x="172854" y="367697"/>
                  <a:pt x="170187" y="367316"/>
                </a:cubicBezTo>
                <a:cubicBezTo>
                  <a:pt x="150996" y="364601"/>
                  <a:pt x="136043" y="352076"/>
                  <a:pt x="128091" y="343885"/>
                </a:cubicBezTo>
                <a:cubicBezTo>
                  <a:pt x="127472" y="344980"/>
                  <a:pt x="126662" y="345885"/>
                  <a:pt x="125567" y="346504"/>
                </a:cubicBezTo>
                <a:cubicBezTo>
                  <a:pt x="88852" y="403748"/>
                  <a:pt x="65423" y="448657"/>
                  <a:pt x="64804" y="449847"/>
                </a:cubicBezTo>
                <a:cubicBezTo>
                  <a:pt x="63709" y="452038"/>
                  <a:pt x="61471" y="453276"/>
                  <a:pt x="59137" y="453276"/>
                </a:cubicBezTo>
                <a:cubicBezTo>
                  <a:pt x="58137" y="453276"/>
                  <a:pt x="57185" y="453038"/>
                  <a:pt x="56232" y="452562"/>
                </a:cubicBezTo>
                <a:cubicBezTo>
                  <a:pt x="53089" y="450943"/>
                  <a:pt x="51899" y="447085"/>
                  <a:pt x="53518" y="443989"/>
                </a:cubicBezTo>
                <a:cubicBezTo>
                  <a:pt x="54089" y="442799"/>
                  <a:pt x="76804" y="399366"/>
                  <a:pt x="112662" y="343028"/>
                </a:cubicBezTo>
                <a:cubicBezTo>
                  <a:pt x="103043" y="337408"/>
                  <a:pt x="86281" y="325407"/>
                  <a:pt x="79042" y="306453"/>
                </a:cubicBezTo>
                <a:cubicBezTo>
                  <a:pt x="68756" y="279688"/>
                  <a:pt x="81757" y="250495"/>
                  <a:pt x="82328" y="249257"/>
                </a:cubicBezTo>
                <a:cubicBezTo>
                  <a:pt x="83757" y="246114"/>
                  <a:pt x="87471" y="244685"/>
                  <a:pt x="90662" y="246066"/>
                </a:cubicBezTo>
                <a:cubicBezTo>
                  <a:pt x="91900" y="246590"/>
                  <a:pt x="121043" y="259544"/>
                  <a:pt x="131377" y="286356"/>
                </a:cubicBezTo>
                <a:cubicBezTo>
                  <a:pt x="134281" y="293785"/>
                  <a:pt x="135281" y="301405"/>
                  <a:pt x="135281" y="308596"/>
                </a:cubicBezTo>
                <a:cubicBezTo>
                  <a:pt x="146186" y="292547"/>
                  <a:pt x="157949" y="275926"/>
                  <a:pt x="170330" y="259401"/>
                </a:cubicBezTo>
                <a:cubicBezTo>
                  <a:pt x="162806" y="253019"/>
                  <a:pt x="146139" y="236684"/>
                  <a:pt x="142615" y="214492"/>
                </a:cubicBezTo>
                <a:cubicBezTo>
                  <a:pt x="138091" y="186156"/>
                  <a:pt x="156901" y="160248"/>
                  <a:pt x="157663" y="159201"/>
                </a:cubicBezTo>
                <a:cubicBezTo>
                  <a:pt x="159758" y="156343"/>
                  <a:pt x="163615" y="155724"/>
                  <a:pt x="166473" y="157772"/>
                </a:cubicBezTo>
                <a:cubicBezTo>
                  <a:pt x="167568" y="158534"/>
                  <a:pt x="193425" y="177298"/>
                  <a:pt x="197949" y="205634"/>
                </a:cubicBezTo>
                <a:cubicBezTo>
                  <a:pt x="198997" y="212015"/>
                  <a:pt x="198806" y="218206"/>
                  <a:pt x="197902" y="224064"/>
                </a:cubicBezTo>
                <a:cubicBezTo>
                  <a:pt x="208664" y="210920"/>
                  <a:pt x="219807" y="198062"/>
                  <a:pt x="231188" y="185822"/>
                </a:cubicBezTo>
                <a:cubicBezTo>
                  <a:pt x="226140" y="177821"/>
                  <a:pt x="214616" y="156629"/>
                  <a:pt x="218188" y="133817"/>
                </a:cubicBezTo>
                <a:cubicBezTo>
                  <a:pt x="222664" y="105481"/>
                  <a:pt x="248569" y="86670"/>
                  <a:pt x="249617" y="85908"/>
                </a:cubicBezTo>
                <a:cubicBezTo>
                  <a:pt x="252427" y="83908"/>
                  <a:pt x="256379" y="84479"/>
                  <a:pt x="258427" y="87289"/>
                </a:cubicBezTo>
                <a:cubicBezTo>
                  <a:pt x="259284" y="88337"/>
                  <a:pt x="278094" y="114196"/>
                  <a:pt x="273618" y="142532"/>
                </a:cubicBezTo>
                <a:cubicBezTo>
                  <a:pt x="273522" y="143294"/>
                  <a:pt x="273332" y="144009"/>
                  <a:pt x="273141" y="144771"/>
                </a:cubicBezTo>
                <a:cubicBezTo>
                  <a:pt x="293808" y="126817"/>
                  <a:pt x="314952" y="111768"/>
                  <a:pt x="336095" y="101147"/>
                </a:cubicBezTo>
                <a:cubicBezTo>
                  <a:pt x="334952" y="92813"/>
                  <a:pt x="332857" y="67478"/>
                  <a:pt x="346476" y="47523"/>
                </a:cubicBezTo>
                <a:cubicBezTo>
                  <a:pt x="362667" y="23807"/>
                  <a:pt x="394096" y="17949"/>
                  <a:pt x="395429" y="17711"/>
                </a:cubicBezTo>
                <a:close/>
                <a:moveTo>
                  <a:pt x="392195" y="13070"/>
                </a:moveTo>
                <a:cubicBezTo>
                  <a:pt x="369052" y="14212"/>
                  <a:pt x="347717" y="18213"/>
                  <a:pt x="325193" y="22403"/>
                </a:cubicBezTo>
                <a:cubicBezTo>
                  <a:pt x="290192" y="28975"/>
                  <a:pt x="250523" y="36404"/>
                  <a:pt x="191045" y="36404"/>
                </a:cubicBezTo>
                <a:cubicBezTo>
                  <a:pt x="128091" y="36404"/>
                  <a:pt x="69279" y="28927"/>
                  <a:pt x="35278" y="23546"/>
                </a:cubicBezTo>
                <a:cubicBezTo>
                  <a:pt x="36992" y="25165"/>
                  <a:pt x="38659" y="26832"/>
                  <a:pt x="40326" y="28594"/>
                </a:cubicBezTo>
                <a:cubicBezTo>
                  <a:pt x="53564" y="42880"/>
                  <a:pt x="66374" y="67024"/>
                  <a:pt x="52231" y="100835"/>
                </a:cubicBezTo>
                <a:cubicBezTo>
                  <a:pt x="-6819" y="242506"/>
                  <a:pt x="51945" y="494420"/>
                  <a:pt x="52564" y="496896"/>
                </a:cubicBezTo>
                <a:cubicBezTo>
                  <a:pt x="52945" y="498754"/>
                  <a:pt x="52612" y="500659"/>
                  <a:pt x="51469" y="502135"/>
                </a:cubicBezTo>
                <a:lnTo>
                  <a:pt x="40326" y="517278"/>
                </a:lnTo>
                <a:cubicBezTo>
                  <a:pt x="79994" y="515373"/>
                  <a:pt x="198426" y="509659"/>
                  <a:pt x="270191" y="506230"/>
                </a:cubicBezTo>
                <a:cubicBezTo>
                  <a:pt x="340955" y="502992"/>
                  <a:pt x="453816" y="512802"/>
                  <a:pt x="493389" y="516564"/>
                </a:cubicBezTo>
                <a:lnTo>
                  <a:pt x="482865" y="502182"/>
                </a:lnTo>
                <a:cubicBezTo>
                  <a:pt x="481722" y="500706"/>
                  <a:pt x="481294" y="498754"/>
                  <a:pt x="481770" y="496896"/>
                </a:cubicBezTo>
                <a:cubicBezTo>
                  <a:pt x="482436" y="494230"/>
                  <a:pt x="547344" y="228030"/>
                  <a:pt x="482198" y="92310"/>
                </a:cubicBezTo>
                <a:cubicBezTo>
                  <a:pt x="472865" y="72881"/>
                  <a:pt x="471150" y="55452"/>
                  <a:pt x="476960" y="40594"/>
                </a:cubicBezTo>
                <a:cubicBezTo>
                  <a:pt x="480294" y="32118"/>
                  <a:pt x="485675" y="25832"/>
                  <a:pt x="490722" y="21403"/>
                </a:cubicBezTo>
                <a:cubicBezTo>
                  <a:pt x="470436" y="17355"/>
                  <a:pt x="431720" y="11117"/>
                  <a:pt x="392195" y="13070"/>
                </a:cubicBezTo>
                <a:close/>
                <a:moveTo>
                  <a:pt x="391529" y="402"/>
                </a:moveTo>
                <a:cubicBezTo>
                  <a:pt x="450816" y="-2550"/>
                  <a:pt x="506294" y="11689"/>
                  <a:pt x="508628" y="12308"/>
                </a:cubicBezTo>
                <a:cubicBezTo>
                  <a:pt x="511295" y="13022"/>
                  <a:pt x="513199" y="15355"/>
                  <a:pt x="513390" y="18070"/>
                </a:cubicBezTo>
                <a:cubicBezTo>
                  <a:pt x="513533" y="20784"/>
                  <a:pt x="511914" y="23356"/>
                  <a:pt x="509342" y="24356"/>
                </a:cubicBezTo>
                <a:cubicBezTo>
                  <a:pt x="509247" y="24451"/>
                  <a:pt x="494580" y="30451"/>
                  <a:pt x="488818" y="45404"/>
                </a:cubicBezTo>
                <a:cubicBezTo>
                  <a:pt x="484341" y="56833"/>
                  <a:pt x="486008" y="70738"/>
                  <a:pt x="493675" y="86834"/>
                </a:cubicBezTo>
                <a:cubicBezTo>
                  <a:pt x="557820" y="220458"/>
                  <a:pt x="502247" y="465943"/>
                  <a:pt x="494818" y="497087"/>
                </a:cubicBezTo>
                <a:lnTo>
                  <a:pt x="512057" y="520612"/>
                </a:lnTo>
                <a:cubicBezTo>
                  <a:pt x="513580" y="522612"/>
                  <a:pt x="513771" y="525278"/>
                  <a:pt x="512485" y="527517"/>
                </a:cubicBezTo>
                <a:cubicBezTo>
                  <a:pt x="511295" y="529517"/>
                  <a:pt x="509247" y="530707"/>
                  <a:pt x="506961" y="530707"/>
                </a:cubicBezTo>
                <a:cubicBezTo>
                  <a:pt x="506771" y="530707"/>
                  <a:pt x="506533" y="530660"/>
                  <a:pt x="506294" y="530660"/>
                </a:cubicBezTo>
                <a:cubicBezTo>
                  <a:pt x="504818" y="530469"/>
                  <a:pt x="356432" y="514992"/>
                  <a:pt x="270762" y="518993"/>
                </a:cubicBezTo>
                <a:cubicBezTo>
                  <a:pt x="183664" y="523040"/>
                  <a:pt x="27611" y="530660"/>
                  <a:pt x="27611" y="530660"/>
                </a:cubicBezTo>
                <a:cubicBezTo>
                  <a:pt x="25087" y="530850"/>
                  <a:pt x="22896" y="529469"/>
                  <a:pt x="21706" y="527326"/>
                </a:cubicBezTo>
                <a:cubicBezTo>
                  <a:pt x="20515" y="525183"/>
                  <a:pt x="20754" y="522516"/>
                  <a:pt x="22182" y="520516"/>
                </a:cubicBezTo>
                <a:lnTo>
                  <a:pt x="39468" y="497039"/>
                </a:lnTo>
                <a:cubicBezTo>
                  <a:pt x="32611" y="467038"/>
                  <a:pt x="-17343" y="234792"/>
                  <a:pt x="40468" y="95977"/>
                </a:cubicBezTo>
                <a:cubicBezTo>
                  <a:pt x="62469" y="43261"/>
                  <a:pt x="6277" y="18975"/>
                  <a:pt x="3896" y="17974"/>
                </a:cubicBezTo>
                <a:cubicBezTo>
                  <a:pt x="896" y="16689"/>
                  <a:pt x="-676" y="13355"/>
                  <a:pt x="277" y="10212"/>
                </a:cubicBezTo>
                <a:cubicBezTo>
                  <a:pt x="1277" y="7069"/>
                  <a:pt x="4420" y="5212"/>
                  <a:pt x="7658" y="5879"/>
                </a:cubicBezTo>
                <a:cubicBezTo>
                  <a:pt x="8515" y="6069"/>
                  <a:pt x="94804" y="23784"/>
                  <a:pt x="190998" y="23784"/>
                </a:cubicBezTo>
                <a:cubicBezTo>
                  <a:pt x="249285" y="23784"/>
                  <a:pt x="288334" y="16451"/>
                  <a:pt x="322812" y="9974"/>
                </a:cubicBezTo>
                <a:cubicBezTo>
                  <a:pt x="345813" y="5641"/>
                  <a:pt x="367575" y="1593"/>
                  <a:pt x="391529" y="4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5" name="flour_135201"/>
          <p:cNvSpPr/>
          <p:nvPr/>
        </p:nvSpPr>
        <p:spPr>
          <a:xfrm>
            <a:off x="5817235" y="4030345"/>
            <a:ext cx="885825" cy="773430"/>
          </a:xfrm>
          <a:custGeom>
            <a:avLst/>
            <a:gdLst>
              <a:gd name="T0" fmla="*/ 623 w 672"/>
              <a:gd name="T1" fmla="*/ 559 h 667"/>
              <a:gd name="T2" fmla="*/ 586 w 672"/>
              <a:gd name="T3" fmla="*/ 258 h 667"/>
              <a:gd name="T4" fmla="*/ 614 w 672"/>
              <a:gd name="T5" fmla="*/ 226 h 667"/>
              <a:gd name="T6" fmla="*/ 331 w 672"/>
              <a:gd name="T7" fmla="*/ 0 h 667"/>
              <a:gd name="T8" fmla="*/ 328 w 672"/>
              <a:gd name="T9" fmla="*/ 0 h 667"/>
              <a:gd name="T10" fmla="*/ 43 w 672"/>
              <a:gd name="T11" fmla="*/ 226 h 667"/>
              <a:gd name="T12" fmla="*/ 79 w 672"/>
              <a:gd name="T13" fmla="*/ 259 h 667"/>
              <a:gd name="T14" fmla="*/ 50 w 672"/>
              <a:gd name="T15" fmla="*/ 559 h 667"/>
              <a:gd name="T16" fmla="*/ 6 w 672"/>
              <a:gd name="T17" fmla="*/ 632 h 667"/>
              <a:gd name="T18" fmla="*/ 110 w 672"/>
              <a:gd name="T19" fmla="*/ 642 h 667"/>
              <a:gd name="T20" fmla="*/ 335 w 672"/>
              <a:gd name="T21" fmla="*/ 667 h 667"/>
              <a:gd name="T22" fmla="*/ 560 w 672"/>
              <a:gd name="T23" fmla="*/ 642 h 667"/>
              <a:gd name="T24" fmla="*/ 633 w 672"/>
              <a:gd name="T25" fmla="*/ 652 h 667"/>
              <a:gd name="T26" fmla="*/ 667 w 672"/>
              <a:gd name="T27" fmla="*/ 632 h 667"/>
              <a:gd name="T28" fmla="*/ 70 w 672"/>
              <a:gd name="T29" fmla="*/ 228 h 667"/>
              <a:gd name="T30" fmla="*/ 145 w 672"/>
              <a:gd name="T31" fmla="*/ 174 h 667"/>
              <a:gd name="T32" fmla="*/ 587 w 672"/>
              <a:gd name="T33" fmla="*/ 226 h 667"/>
              <a:gd name="T34" fmla="*/ 581 w 672"/>
              <a:gd name="T35" fmla="*/ 232 h 667"/>
              <a:gd name="T36" fmla="*/ 447 w 672"/>
              <a:gd name="T37" fmla="*/ 251 h 667"/>
              <a:gd name="T38" fmla="*/ 181 w 672"/>
              <a:gd name="T39" fmla="*/ 248 h 667"/>
              <a:gd name="T40" fmla="*/ 81 w 672"/>
              <a:gd name="T41" fmla="*/ 233 h 667"/>
              <a:gd name="T42" fmla="*/ 461 w 672"/>
              <a:gd name="T43" fmla="*/ 430 h 667"/>
              <a:gd name="T44" fmla="*/ 510 w 672"/>
              <a:gd name="T45" fmla="*/ 479 h 667"/>
              <a:gd name="T46" fmla="*/ 390 w 672"/>
              <a:gd name="T47" fmla="*/ 550 h 667"/>
              <a:gd name="T48" fmla="*/ 461 w 672"/>
              <a:gd name="T49" fmla="*/ 430 h 667"/>
              <a:gd name="T50" fmla="*/ 336 w 672"/>
              <a:gd name="T51" fmla="*/ 320 h 667"/>
              <a:gd name="T52" fmla="*/ 371 w 672"/>
              <a:gd name="T53" fmla="*/ 455 h 667"/>
              <a:gd name="T54" fmla="*/ 302 w 672"/>
              <a:gd name="T55" fmla="*/ 455 h 667"/>
              <a:gd name="T56" fmla="*/ 177 w 672"/>
              <a:gd name="T57" fmla="*/ 479 h 667"/>
              <a:gd name="T58" fmla="*/ 225 w 672"/>
              <a:gd name="T59" fmla="*/ 430 h 667"/>
              <a:gd name="T60" fmla="*/ 297 w 672"/>
              <a:gd name="T61" fmla="*/ 550 h 667"/>
              <a:gd name="T62" fmla="*/ 177 w 672"/>
              <a:gd name="T63" fmla="*/ 47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2" h="667">
                <a:moveTo>
                  <a:pt x="660" y="596"/>
                </a:moveTo>
                <a:lnTo>
                  <a:pt x="623" y="559"/>
                </a:lnTo>
                <a:cubicBezTo>
                  <a:pt x="623" y="558"/>
                  <a:pt x="623" y="556"/>
                  <a:pt x="623" y="555"/>
                </a:cubicBezTo>
                <a:lnTo>
                  <a:pt x="586" y="258"/>
                </a:lnTo>
                <a:cubicBezTo>
                  <a:pt x="603" y="254"/>
                  <a:pt x="614" y="242"/>
                  <a:pt x="614" y="228"/>
                </a:cubicBezTo>
                <a:lnTo>
                  <a:pt x="614" y="226"/>
                </a:lnTo>
                <a:cubicBezTo>
                  <a:pt x="614" y="189"/>
                  <a:pt x="578" y="156"/>
                  <a:pt x="532" y="148"/>
                </a:cubicBezTo>
                <a:cubicBezTo>
                  <a:pt x="517" y="123"/>
                  <a:pt x="448" y="14"/>
                  <a:pt x="331" y="0"/>
                </a:cubicBezTo>
                <a:lnTo>
                  <a:pt x="330" y="0"/>
                </a:lnTo>
                <a:lnTo>
                  <a:pt x="328" y="0"/>
                </a:lnTo>
                <a:cubicBezTo>
                  <a:pt x="212" y="14"/>
                  <a:pt x="143" y="122"/>
                  <a:pt x="128" y="148"/>
                </a:cubicBezTo>
                <a:cubicBezTo>
                  <a:pt x="81" y="155"/>
                  <a:pt x="43" y="188"/>
                  <a:pt x="43" y="226"/>
                </a:cubicBezTo>
                <a:lnTo>
                  <a:pt x="43" y="228"/>
                </a:lnTo>
                <a:cubicBezTo>
                  <a:pt x="43" y="245"/>
                  <a:pt x="59" y="257"/>
                  <a:pt x="79" y="259"/>
                </a:cubicBezTo>
                <a:lnTo>
                  <a:pt x="50" y="556"/>
                </a:lnTo>
                <a:cubicBezTo>
                  <a:pt x="50" y="557"/>
                  <a:pt x="50" y="558"/>
                  <a:pt x="50" y="559"/>
                </a:cubicBezTo>
                <a:lnTo>
                  <a:pt x="13" y="596"/>
                </a:lnTo>
                <a:cubicBezTo>
                  <a:pt x="3" y="606"/>
                  <a:pt x="0" y="619"/>
                  <a:pt x="6" y="632"/>
                </a:cubicBezTo>
                <a:cubicBezTo>
                  <a:pt x="11" y="646"/>
                  <a:pt x="25" y="654"/>
                  <a:pt x="40" y="652"/>
                </a:cubicBezTo>
                <a:lnTo>
                  <a:pt x="110" y="642"/>
                </a:lnTo>
                <a:cubicBezTo>
                  <a:pt x="110" y="642"/>
                  <a:pt x="111" y="642"/>
                  <a:pt x="112" y="642"/>
                </a:cubicBezTo>
                <a:cubicBezTo>
                  <a:pt x="185" y="659"/>
                  <a:pt x="260" y="667"/>
                  <a:pt x="335" y="667"/>
                </a:cubicBezTo>
                <a:cubicBezTo>
                  <a:pt x="406" y="667"/>
                  <a:pt x="477" y="659"/>
                  <a:pt x="546" y="645"/>
                </a:cubicBezTo>
                <a:lnTo>
                  <a:pt x="560" y="642"/>
                </a:lnTo>
                <a:cubicBezTo>
                  <a:pt x="560" y="642"/>
                  <a:pt x="561" y="642"/>
                  <a:pt x="561" y="642"/>
                </a:cubicBezTo>
                <a:lnTo>
                  <a:pt x="633" y="652"/>
                </a:lnTo>
                <a:cubicBezTo>
                  <a:pt x="634" y="652"/>
                  <a:pt x="636" y="652"/>
                  <a:pt x="637" y="652"/>
                </a:cubicBezTo>
                <a:cubicBezTo>
                  <a:pt x="650" y="652"/>
                  <a:pt x="662" y="644"/>
                  <a:pt x="667" y="632"/>
                </a:cubicBezTo>
                <a:cubicBezTo>
                  <a:pt x="672" y="619"/>
                  <a:pt x="670" y="606"/>
                  <a:pt x="660" y="596"/>
                </a:cubicBezTo>
                <a:close/>
                <a:moveTo>
                  <a:pt x="70" y="228"/>
                </a:moveTo>
                <a:lnTo>
                  <a:pt x="70" y="226"/>
                </a:lnTo>
                <a:cubicBezTo>
                  <a:pt x="70" y="201"/>
                  <a:pt x="103" y="174"/>
                  <a:pt x="145" y="174"/>
                </a:cubicBezTo>
                <a:lnTo>
                  <a:pt x="512" y="174"/>
                </a:lnTo>
                <a:cubicBezTo>
                  <a:pt x="555" y="174"/>
                  <a:pt x="587" y="201"/>
                  <a:pt x="587" y="226"/>
                </a:cubicBezTo>
                <a:lnTo>
                  <a:pt x="588" y="228"/>
                </a:lnTo>
                <a:cubicBezTo>
                  <a:pt x="587" y="229"/>
                  <a:pt x="585" y="231"/>
                  <a:pt x="581" y="232"/>
                </a:cubicBezTo>
                <a:lnTo>
                  <a:pt x="470" y="248"/>
                </a:lnTo>
                <a:cubicBezTo>
                  <a:pt x="463" y="249"/>
                  <a:pt x="455" y="250"/>
                  <a:pt x="447" y="251"/>
                </a:cubicBezTo>
                <a:cubicBezTo>
                  <a:pt x="416" y="254"/>
                  <a:pt x="374" y="256"/>
                  <a:pt x="328" y="256"/>
                </a:cubicBezTo>
                <a:cubicBezTo>
                  <a:pt x="268" y="256"/>
                  <a:pt x="213" y="253"/>
                  <a:pt x="181" y="248"/>
                </a:cubicBezTo>
                <a:lnTo>
                  <a:pt x="82" y="233"/>
                </a:lnTo>
                <a:lnTo>
                  <a:pt x="81" y="233"/>
                </a:lnTo>
                <a:cubicBezTo>
                  <a:pt x="75" y="232"/>
                  <a:pt x="70" y="229"/>
                  <a:pt x="70" y="228"/>
                </a:cubicBezTo>
                <a:close/>
                <a:moveTo>
                  <a:pt x="461" y="430"/>
                </a:moveTo>
                <a:lnTo>
                  <a:pt x="510" y="430"/>
                </a:lnTo>
                <a:lnTo>
                  <a:pt x="510" y="479"/>
                </a:lnTo>
                <a:cubicBezTo>
                  <a:pt x="510" y="518"/>
                  <a:pt x="478" y="550"/>
                  <a:pt x="439" y="550"/>
                </a:cubicBezTo>
                <a:lnTo>
                  <a:pt x="390" y="550"/>
                </a:lnTo>
                <a:lnTo>
                  <a:pt x="390" y="501"/>
                </a:lnTo>
                <a:cubicBezTo>
                  <a:pt x="390" y="462"/>
                  <a:pt x="422" y="430"/>
                  <a:pt x="461" y="430"/>
                </a:cubicBezTo>
                <a:close/>
                <a:moveTo>
                  <a:pt x="302" y="355"/>
                </a:moveTo>
                <a:lnTo>
                  <a:pt x="336" y="320"/>
                </a:lnTo>
                <a:lnTo>
                  <a:pt x="371" y="355"/>
                </a:lnTo>
                <a:cubicBezTo>
                  <a:pt x="399" y="382"/>
                  <a:pt x="399" y="428"/>
                  <a:pt x="371" y="455"/>
                </a:cubicBezTo>
                <a:lnTo>
                  <a:pt x="336" y="490"/>
                </a:lnTo>
                <a:lnTo>
                  <a:pt x="302" y="455"/>
                </a:lnTo>
                <a:cubicBezTo>
                  <a:pt x="274" y="428"/>
                  <a:pt x="274" y="382"/>
                  <a:pt x="302" y="355"/>
                </a:cubicBezTo>
                <a:close/>
                <a:moveTo>
                  <a:pt x="177" y="479"/>
                </a:moveTo>
                <a:lnTo>
                  <a:pt x="177" y="430"/>
                </a:lnTo>
                <a:lnTo>
                  <a:pt x="225" y="430"/>
                </a:lnTo>
                <a:cubicBezTo>
                  <a:pt x="265" y="430"/>
                  <a:pt x="297" y="462"/>
                  <a:pt x="297" y="501"/>
                </a:cubicBezTo>
                <a:lnTo>
                  <a:pt x="297" y="550"/>
                </a:lnTo>
                <a:lnTo>
                  <a:pt x="248" y="550"/>
                </a:lnTo>
                <a:cubicBezTo>
                  <a:pt x="208" y="550"/>
                  <a:pt x="177" y="518"/>
                  <a:pt x="177" y="479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pic>
        <p:nvPicPr>
          <p:cNvPr id="26" name="Picture 2" descr="E:\F盘\工作文档\中心产品宣传\中储粮logo\中储粮logo横版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49" y="322083"/>
            <a:ext cx="1300360" cy="462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903884" y="1025236"/>
            <a:ext cx="3498733" cy="5345989"/>
            <a:chOff x="903884" y="1025236"/>
            <a:chExt cx="3498733" cy="5345989"/>
          </a:xfrm>
        </p:grpSpPr>
        <p:grpSp>
          <p:nvGrpSpPr>
            <p:cNvPr id="2" name="组合 1"/>
            <p:cNvGrpSpPr/>
            <p:nvPr/>
          </p:nvGrpSpPr>
          <p:grpSpPr>
            <a:xfrm>
              <a:off x="1105313" y="1025236"/>
              <a:ext cx="2726267" cy="1099824"/>
              <a:chOff x="-650350" y="582323"/>
              <a:chExt cx="2726267" cy="1099824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-650350" y="1343593"/>
                <a:ext cx="272626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/>
                <a:r>
                  <a:rPr lang="en-US" altLang="zh-CN" sz="1600" b="1" noProof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Requirment For Paddy</a:t>
                </a:r>
                <a:endParaRPr lang="en-US" altLang="zh-CN" sz="1600" b="1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iconfont-10673-5170692"/>
              <p:cNvSpPr/>
              <p:nvPr/>
            </p:nvSpPr>
            <p:spPr>
              <a:xfrm>
                <a:off x="325154" y="582323"/>
                <a:ext cx="775257" cy="761270"/>
              </a:xfrm>
              <a:custGeom>
                <a:avLst/>
                <a:gdLst>
                  <a:gd name="connsiteX0" fmla="*/ 354267 w 524238"/>
                  <a:gd name="connsiteY0" fmla="*/ 375470 h 530707"/>
                  <a:gd name="connsiteX1" fmla="*/ 325459 w 524238"/>
                  <a:gd name="connsiteY1" fmla="*/ 379804 h 530707"/>
                  <a:gd name="connsiteX2" fmla="*/ 349744 w 524238"/>
                  <a:gd name="connsiteY2" fmla="*/ 395951 h 530707"/>
                  <a:gd name="connsiteX3" fmla="*/ 378552 w 524238"/>
                  <a:gd name="connsiteY3" fmla="*/ 391617 h 530707"/>
                  <a:gd name="connsiteX4" fmla="*/ 354267 w 524238"/>
                  <a:gd name="connsiteY4" fmla="*/ 375470 h 530707"/>
                  <a:gd name="connsiteX5" fmla="*/ 176187 w 524238"/>
                  <a:gd name="connsiteY5" fmla="*/ 324407 h 530707"/>
                  <a:gd name="connsiteX6" fmla="*/ 136377 w 524238"/>
                  <a:gd name="connsiteY6" fmla="*/ 334217 h 530707"/>
                  <a:gd name="connsiteX7" fmla="*/ 171854 w 524238"/>
                  <a:gd name="connsiteY7" fmla="*/ 354743 h 530707"/>
                  <a:gd name="connsiteX8" fmla="*/ 211664 w 524238"/>
                  <a:gd name="connsiteY8" fmla="*/ 344933 h 530707"/>
                  <a:gd name="connsiteX9" fmla="*/ 176187 w 524238"/>
                  <a:gd name="connsiteY9" fmla="*/ 324407 h 530707"/>
                  <a:gd name="connsiteX10" fmla="*/ 293270 w 524238"/>
                  <a:gd name="connsiteY10" fmla="*/ 322601 h 530707"/>
                  <a:gd name="connsiteX11" fmla="*/ 290984 w 524238"/>
                  <a:gd name="connsiteY11" fmla="*/ 351655 h 530707"/>
                  <a:gd name="connsiteX12" fmla="*/ 308793 w 524238"/>
                  <a:gd name="connsiteY12" fmla="*/ 374708 h 530707"/>
                  <a:gd name="connsiteX13" fmla="*/ 311031 w 524238"/>
                  <a:gd name="connsiteY13" fmla="*/ 345654 h 530707"/>
                  <a:gd name="connsiteX14" fmla="*/ 293270 w 524238"/>
                  <a:gd name="connsiteY14" fmla="*/ 322601 h 530707"/>
                  <a:gd name="connsiteX15" fmla="*/ 381885 w 524238"/>
                  <a:gd name="connsiteY15" fmla="*/ 308264 h 530707"/>
                  <a:gd name="connsiteX16" fmla="*/ 354839 w 524238"/>
                  <a:gd name="connsiteY16" fmla="*/ 318505 h 530707"/>
                  <a:gd name="connsiteX17" fmla="*/ 381980 w 524238"/>
                  <a:gd name="connsiteY17" fmla="*/ 329222 h 530707"/>
                  <a:gd name="connsiteX18" fmla="*/ 382314 w 524238"/>
                  <a:gd name="connsiteY18" fmla="*/ 329222 h 530707"/>
                  <a:gd name="connsiteX19" fmla="*/ 409312 w 524238"/>
                  <a:gd name="connsiteY19" fmla="*/ 318981 h 530707"/>
                  <a:gd name="connsiteX20" fmla="*/ 382171 w 524238"/>
                  <a:gd name="connsiteY20" fmla="*/ 308264 h 530707"/>
                  <a:gd name="connsiteX21" fmla="*/ 381885 w 524238"/>
                  <a:gd name="connsiteY21" fmla="*/ 308264 h 530707"/>
                  <a:gd name="connsiteX22" fmla="*/ 91662 w 524238"/>
                  <a:gd name="connsiteY22" fmla="*/ 260925 h 530707"/>
                  <a:gd name="connsiteX23" fmla="*/ 90995 w 524238"/>
                  <a:gd name="connsiteY23" fmla="*/ 301976 h 530707"/>
                  <a:gd name="connsiteX24" fmla="*/ 118900 w 524238"/>
                  <a:gd name="connsiteY24" fmla="*/ 331931 h 530707"/>
                  <a:gd name="connsiteX25" fmla="*/ 119567 w 524238"/>
                  <a:gd name="connsiteY25" fmla="*/ 290927 h 530707"/>
                  <a:gd name="connsiteX26" fmla="*/ 91662 w 524238"/>
                  <a:gd name="connsiteY26" fmla="*/ 260925 h 530707"/>
                  <a:gd name="connsiteX27" fmla="*/ 336173 w 524238"/>
                  <a:gd name="connsiteY27" fmla="*/ 252633 h 530707"/>
                  <a:gd name="connsiteX28" fmla="*/ 327935 w 524238"/>
                  <a:gd name="connsiteY28" fmla="*/ 280639 h 530707"/>
                  <a:gd name="connsiteX29" fmla="*/ 340553 w 524238"/>
                  <a:gd name="connsiteY29" fmla="*/ 306883 h 530707"/>
                  <a:gd name="connsiteX30" fmla="*/ 348791 w 524238"/>
                  <a:gd name="connsiteY30" fmla="*/ 278924 h 530707"/>
                  <a:gd name="connsiteX31" fmla="*/ 336173 w 524238"/>
                  <a:gd name="connsiteY31" fmla="*/ 252633 h 530707"/>
                  <a:gd name="connsiteX32" fmla="*/ 438740 w 524238"/>
                  <a:gd name="connsiteY32" fmla="*/ 242011 h 530707"/>
                  <a:gd name="connsiteX33" fmla="*/ 438121 w 524238"/>
                  <a:gd name="connsiteY33" fmla="*/ 242297 h 530707"/>
                  <a:gd name="connsiteX34" fmla="*/ 416693 w 524238"/>
                  <a:gd name="connsiteY34" fmla="*/ 251299 h 530707"/>
                  <a:gd name="connsiteX35" fmla="*/ 407360 w 524238"/>
                  <a:gd name="connsiteY35" fmla="*/ 261635 h 530707"/>
                  <a:gd name="connsiteX36" fmla="*/ 436454 w 524238"/>
                  <a:gd name="connsiteY36" fmla="*/ 263492 h 530707"/>
                  <a:gd name="connsiteX37" fmla="*/ 459263 w 524238"/>
                  <a:gd name="connsiteY37" fmla="*/ 245345 h 530707"/>
                  <a:gd name="connsiteX38" fmla="*/ 438740 w 524238"/>
                  <a:gd name="connsiteY38" fmla="*/ 242011 h 530707"/>
                  <a:gd name="connsiteX39" fmla="*/ 229331 w 524238"/>
                  <a:gd name="connsiteY39" fmla="*/ 240542 h 530707"/>
                  <a:gd name="connsiteX40" fmla="*/ 192425 w 524238"/>
                  <a:gd name="connsiteY40" fmla="*/ 258401 h 530707"/>
                  <a:gd name="connsiteX41" fmla="*/ 231426 w 524238"/>
                  <a:gd name="connsiteY41" fmla="*/ 271116 h 530707"/>
                  <a:gd name="connsiteX42" fmla="*/ 268332 w 524238"/>
                  <a:gd name="connsiteY42" fmla="*/ 253257 h 530707"/>
                  <a:gd name="connsiteX43" fmla="*/ 229331 w 524238"/>
                  <a:gd name="connsiteY43" fmla="*/ 240542 h 530707"/>
                  <a:gd name="connsiteX44" fmla="*/ 404979 w 524238"/>
                  <a:gd name="connsiteY44" fmla="*/ 199716 h 530707"/>
                  <a:gd name="connsiteX45" fmla="*/ 388504 w 524238"/>
                  <a:gd name="connsiteY45" fmla="*/ 223769 h 530707"/>
                  <a:gd name="connsiteX46" fmla="*/ 392408 w 524238"/>
                  <a:gd name="connsiteY46" fmla="*/ 252633 h 530707"/>
                  <a:gd name="connsiteX47" fmla="*/ 408884 w 524238"/>
                  <a:gd name="connsiteY47" fmla="*/ 228580 h 530707"/>
                  <a:gd name="connsiteX48" fmla="*/ 404979 w 524238"/>
                  <a:gd name="connsiteY48" fmla="*/ 199716 h 530707"/>
                  <a:gd name="connsiteX49" fmla="*/ 403979 w 524238"/>
                  <a:gd name="connsiteY49" fmla="*/ 184665 h 530707"/>
                  <a:gd name="connsiteX50" fmla="*/ 412646 w 524238"/>
                  <a:gd name="connsiteY50" fmla="*/ 186713 h 530707"/>
                  <a:gd name="connsiteX51" fmla="*/ 421264 w 524238"/>
                  <a:gd name="connsiteY51" fmla="*/ 231485 h 530707"/>
                  <a:gd name="connsiteX52" fmla="*/ 420693 w 524238"/>
                  <a:gd name="connsiteY52" fmla="*/ 233676 h 530707"/>
                  <a:gd name="connsiteX53" fmla="*/ 426407 w 524238"/>
                  <a:gd name="connsiteY53" fmla="*/ 231342 h 530707"/>
                  <a:gd name="connsiteX54" fmla="*/ 471643 w 524238"/>
                  <a:gd name="connsiteY54" fmla="*/ 236772 h 530707"/>
                  <a:gd name="connsiteX55" fmla="*/ 474262 w 524238"/>
                  <a:gd name="connsiteY55" fmla="*/ 245345 h 530707"/>
                  <a:gd name="connsiteX56" fmla="*/ 440216 w 524238"/>
                  <a:gd name="connsiteY56" fmla="*/ 275686 h 530707"/>
                  <a:gd name="connsiteX57" fmla="*/ 425645 w 524238"/>
                  <a:gd name="connsiteY57" fmla="*/ 277829 h 530707"/>
                  <a:gd name="connsiteX58" fmla="*/ 394932 w 524238"/>
                  <a:gd name="connsiteY58" fmla="*/ 270256 h 530707"/>
                  <a:gd name="connsiteX59" fmla="*/ 393361 w 524238"/>
                  <a:gd name="connsiteY59" fmla="*/ 269017 h 530707"/>
                  <a:gd name="connsiteX60" fmla="*/ 368409 w 524238"/>
                  <a:gd name="connsiteY60" fmla="*/ 297595 h 530707"/>
                  <a:gd name="connsiteX61" fmla="*/ 381837 w 524238"/>
                  <a:gd name="connsiteY61" fmla="*/ 295595 h 530707"/>
                  <a:gd name="connsiteX62" fmla="*/ 382218 w 524238"/>
                  <a:gd name="connsiteY62" fmla="*/ 295595 h 530707"/>
                  <a:gd name="connsiteX63" fmla="*/ 423598 w 524238"/>
                  <a:gd name="connsiteY63" fmla="*/ 314694 h 530707"/>
                  <a:gd name="connsiteX64" fmla="*/ 423550 w 524238"/>
                  <a:gd name="connsiteY64" fmla="*/ 323601 h 530707"/>
                  <a:gd name="connsiteX65" fmla="*/ 382171 w 524238"/>
                  <a:gd name="connsiteY65" fmla="*/ 341939 h 530707"/>
                  <a:gd name="connsiteX66" fmla="*/ 381837 w 524238"/>
                  <a:gd name="connsiteY66" fmla="*/ 341939 h 530707"/>
                  <a:gd name="connsiteX67" fmla="*/ 347744 w 524238"/>
                  <a:gd name="connsiteY67" fmla="*/ 329174 h 530707"/>
                  <a:gd name="connsiteX68" fmla="*/ 328697 w 524238"/>
                  <a:gd name="connsiteY68" fmla="*/ 364992 h 530707"/>
                  <a:gd name="connsiteX69" fmla="*/ 356934 w 524238"/>
                  <a:gd name="connsiteY69" fmla="*/ 363086 h 530707"/>
                  <a:gd name="connsiteX70" fmla="*/ 393456 w 524238"/>
                  <a:gd name="connsiteY70" fmla="*/ 390378 h 530707"/>
                  <a:gd name="connsiteX71" fmla="*/ 391551 w 524238"/>
                  <a:gd name="connsiteY71" fmla="*/ 399047 h 530707"/>
                  <a:gd name="connsiteX72" fmla="*/ 357029 w 524238"/>
                  <a:gd name="connsiteY72" fmla="*/ 409430 h 530707"/>
                  <a:gd name="connsiteX73" fmla="*/ 346982 w 524238"/>
                  <a:gd name="connsiteY73" fmla="*/ 408335 h 530707"/>
                  <a:gd name="connsiteX74" fmla="*/ 317364 w 524238"/>
                  <a:gd name="connsiteY74" fmla="*/ 389902 h 530707"/>
                  <a:gd name="connsiteX75" fmla="*/ 292746 w 524238"/>
                  <a:gd name="connsiteY75" fmla="*/ 453154 h 530707"/>
                  <a:gd name="connsiteX76" fmla="*/ 286746 w 524238"/>
                  <a:gd name="connsiteY76" fmla="*/ 457441 h 530707"/>
                  <a:gd name="connsiteX77" fmla="*/ 284651 w 524238"/>
                  <a:gd name="connsiteY77" fmla="*/ 457108 h 530707"/>
                  <a:gd name="connsiteX78" fmla="*/ 280747 w 524238"/>
                  <a:gd name="connsiteY78" fmla="*/ 449011 h 530707"/>
                  <a:gd name="connsiteX79" fmla="*/ 304507 w 524238"/>
                  <a:gd name="connsiteY79" fmla="*/ 387282 h 530707"/>
                  <a:gd name="connsiteX80" fmla="*/ 278794 w 524238"/>
                  <a:gd name="connsiteY80" fmla="*/ 355275 h 530707"/>
                  <a:gd name="connsiteX81" fmla="*/ 284842 w 524238"/>
                  <a:gd name="connsiteY81" fmla="*/ 310122 h 530707"/>
                  <a:gd name="connsiteX82" fmla="*/ 293413 w 524238"/>
                  <a:gd name="connsiteY82" fmla="*/ 307550 h 530707"/>
                  <a:gd name="connsiteX83" fmla="*/ 323221 w 524238"/>
                  <a:gd name="connsiteY83" fmla="*/ 342034 h 530707"/>
                  <a:gd name="connsiteX84" fmla="*/ 324126 w 524238"/>
                  <a:gd name="connsiteY84" fmla="*/ 345511 h 530707"/>
                  <a:gd name="connsiteX85" fmla="*/ 337363 w 524238"/>
                  <a:gd name="connsiteY85" fmla="*/ 321601 h 530707"/>
                  <a:gd name="connsiteX86" fmla="*/ 315316 w 524238"/>
                  <a:gd name="connsiteY86" fmla="*/ 281687 h 530707"/>
                  <a:gd name="connsiteX87" fmla="*/ 330602 w 524238"/>
                  <a:gd name="connsiteY87" fmla="*/ 238725 h 530707"/>
                  <a:gd name="connsiteX88" fmla="*/ 339506 w 524238"/>
                  <a:gd name="connsiteY88" fmla="*/ 238010 h 530707"/>
                  <a:gd name="connsiteX89" fmla="*/ 361505 w 524238"/>
                  <a:gd name="connsiteY89" fmla="*/ 277877 h 530707"/>
                  <a:gd name="connsiteX90" fmla="*/ 361457 w 524238"/>
                  <a:gd name="connsiteY90" fmla="*/ 285640 h 530707"/>
                  <a:gd name="connsiteX91" fmla="*/ 382647 w 524238"/>
                  <a:gd name="connsiteY91" fmla="*/ 261682 h 530707"/>
                  <a:gd name="connsiteX92" fmla="*/ 376171 w 524238"/>
                  <a:gd name="connsiteY92" fmla="*/ 220768 h 530707"/>
                  <a:gd name="connsiteX93" fmla="*/ 403979 w 524238"/>
                  <a:gd name="connsiteY93" fmla="*/ 184665 h 530707"/>
                  <a:gd name="connsiteX94" fmla="*/ 164472 w 524238"/>
                  <a:gd name="connsiteY94" fmla="*/ 172535 h 530707"/>
                  <a:gd name="connsiteX95" fmla="*/ 155282 w 524238"/>
                  <a:gd name="connsiteY95" fmla="*/ 212539 h 530707"/>
                  <a:gd name="connsiteX96" fmla="*/ 176377 w 524238"/>
                  <a:gd name="connsiteY96" fmla="*/ 247685 h 530707"/>
                  <a:gd name="connsiteX97" fmla="*/ 185521 w 524238"/>
                  <a:gd name="connsiteY97" fmla="*/ 207729 h 530707"/>
                  <a:gd name="connsiteX98" fmla="*/ 164472 w 524238"/>
                  <a:gd name="connsiteY98" fmla="*/ 172535 h 530707"/>
                  <a:gd name="connsiteX99" fmla="*/ 311279 w 524238"/>
                  <a:gd name="connsiteY99" fmla="*/ 150968 h 530707"/>
                  <a:gd name="connsiteX100" fmla="*/ 288332 w 524238"/>
                  <a:gd name="connsiteY100" fmla="*/ 152438 h 530707"/>
                  <a:gd name="connsiteX101" fmla="*/ 278094 w 524238"/>
                  <a:gd name="connsiteY101" fmla="*/ 157058 h 530707"/>
                  <a:gd name="connsiteX102" fmla="*/ 259046 w 524238"/>
                  <a:gd name="connsiteY102" fmla="*/ 174964 h 530707"/>
                  <a:gd name="connsiteX103" fmla="*/ 256617 w 524238"/>
                  <a:gd name="connsiteY103" fmla="*/ 178393 h 530707"/>
                  <a:gd name="connsiteX104" fmla="*/ 297428 w 524238"/>
                  <a:gd name="connsiteY104" fmla="*/ 181631 h 530707"/>
                  <a:gd name="connsiteX105" fmla="*/ 329190 w 524238"/>
                  <a:gd name="connsiteY105" fmla="*/ 155676 h 530707"/>
                  <a:gd name="connsiteX106" fmla="*/ 311279 w 524238"/>
                  <a:gd name="connsiteY106" fmla="*/ 150968 h 530707"/>
                  <a:gd name="connsiteX107" fmla="*/ 397763 w 524238"/>
                  <a:gd name="connsiteY107" fmla="*/ 101957 h 530707"/>
                  <a:gd name="connsiteX108" fmla="*/ 357572 w 524238"/>
                  <a:gd name="connsiteY108" fmla="*/ 110339 h 530707"/>
                  <a:gd name="connsiteX109" fmla="*/ 392334 w 524238"/>
                  <a:gd name="connsiteY109" fmla="*/ 132103 h 530707"/>
                  <a:gd name="connsiteX110" fmla="*/ 432430 w 524238"/>
                  <a:gd name="connsiteY110" fmla="*/ 123721 h 530707"/>
                  <a:gd name="connsiteX111" fmla="*/ 397763 w 524238"/>
                  <a:gd name="connsiteY111" fmla="*/ 101957 h 530707"/>
                  <a:gd name="connsiteX112" fmla="*/ 251998 w 524238"/>
                  <a:gd name="connsiteY112" fmla="*/ 100766 h 530707"/>
                  <a:gd name="connsiteX113" fmla="*/ 230950 w 524238"/>
                  <a:gd name="connsiteY113" fmla="*/ 135913 h 530707"/>
                  <a:gd name="connsiteX114" fmla="*/ 240236 w 524238"/>
                  <a:gd name="connsiteY114" fmla="*/ 175869 h 530707"/>
                  <a:gd name="connsiteX115" fmla="*/ 261236 w 524238"/>
                  <a:gd name="connsiteY115" fmla="*/ 140675 h 530707"/>
                  <a:gd name="connsiteX116" fmla="*/ 251998 w 524238"/>
                  <a:gd name="connsiteY116" fmla="*/ 100766 h 530707"/>
                  <a:gd name="connsiteX117" fmla="*/ 391239 w 524238"/>
                  <a:gd name="connsiteY117" fmla="*/ 32093 h 530707"/>
                  <a:gd name="connsiteX118" fmla="*/ 357143 w 524238"/>
                  <a:gd name="connsiteY118" fmla="*/ 54857 h 530707"/>
                  <a:gd name="connsiteX119" fmla="*/ 348333 w 524238"/>
                  <a:gd name="connsiteY119" fmla="*/ 94909 h 530707"/>
                  <a:gd name="connsiteX120" fmla="*/ 382429 w 524238"/>
                  <a:gd name="connsiteY120" fmla="*/ 72192 h 530707"/>
                  <a:gd name="connsiteX121" fmla="*/ 391239 w 524238"/>
                  <a:gd name="connsiteY121" fmla="*/ 32093 h 530707"/>
                  <a:gd name="connsiteX122" fmla="*/ 395429 w 524238"/>
                  <a:gd name="connsiteY122" fmla="*/ 17711 h 530707"/>
                  <a:gd name="connsiteX123" fmla="*/ 402810 w 524238"/>
                  <a:gd name="connsiteY123" fmla="*/ 22759 h 530707"/>
                  <a:gd name="connsiteX124" fmla="*/ 392810 w 524238"/>
                  <a:gd name="connsiteY124" fmla="*/ 79193 h 530707"/>
                  <a:gd name="connsiteX125" fmla="*/ 386096 w 524238"/>
                  <a:gd name="connsiteY125" fmla="*/ 87337 h 530707"/>
                  <a:gd name="connsiteX126" fmla="*/ 387191 w 524238"/>
                  <a:gd name="connsiteY126" fmla="*/ 88527 h 530707"/>
                  <a:gd name="connsiteX127" fmla="*/ 399906 w 524238"/>
                  <a:gd name="connsiteY127" fmla="*/ 89289 h 530707"/>
                  <a:gd name="connsiteX128" fmla="*/ 447145 w 524238"/>
                  <a:gd name="connsiteY128" fmla="*/ 121673 h 530707"/>
                  <a:gd name="connsiteX129" fmla="*/ 445621 w 524238"/>
                  <a:gd name="connsiteY129" fmla="*/ 130484 h 530707"/>
                  <a:gd name="connsiteX130" fmla="*/ 400191 w 524238"/>
                  <a:gd name="connsiteY130" fmla="*/ 145390 h 530707"/>
                  <a:gd name="connsiteX131" fmla="*/ 390048 w 524238"/>
                  <a:gd name="connsiteY131" fmla="*/ 144485 h 530707"/>
                  <a:gd name="connsiteX132" fmla="*/ 342809 w 524238"/>
                  <a:gd name="connsiteY132" fmla="*/ 112101 h 530707"/>
                  <a:gd name="connsiteX133" fmla="*/ 342762 w 524238"/>
                  <a:gd name="connsiteY133" fmla="*/ 112006 h 530707"/>
                  <a:gd name="connsiteX134" fmla="*/ 301856 w 524238"/>
                  <a:gd name="connsiteY134" fmla="*/ 137579 h 530707"/>
                  <a:gd name="connsiteX135" fmla="*/ 341428 w 524238"/>
                  <a:gd name="connsiteY135" fmla="*/ 147104 h 530707"/>
                  <a:gd name="connsiteX136" fmla="*/ 344095 w 524238"/>
                  <a:gd name="connsiteY136" fmla="*/ 155629 h 530707"/>
                  <a:gd name="connsiteX137" fmla="*/ 301332 w 524238"/>
                  <a:gd name="connsiteY137" fmla="*/ 193728 h 530707"/>
                  <a:gd name="connsiteX138" fmla="*/ 283142 w 524238"/>
                  <a:gd name="connsiteY138" fmla="*/ 196395 h 530707"/>
                  <a:gd name="connsiteX139" fmla="*/ 246426 w 524238"/>
                  <a:gd name="connsiteY139" fmla="*/ 187822 h 530707"/>
                  <a:gd name="connsiteX140" fmla="*/ 205997 w 524238"/>
                  <a:gd name="connsiteY140" fmla="*/ 233970 h 530707"/>
                  <a:gd name="connsiteX141" fmla="*/ 228521 w 524238"/>
                  <a:gd name="connsiteY141" fmla="*/ 227826 h 530707"/>
                  <a:gd name="connsiteX142" fmla="*/ 282189 w 524238"/>
                  <a:gd name="connsiteY142" fmla="*/ 247828 h 530707"/>
                  <a:gd name="connsiteX143" fmla="*/ 282808 w 524238"/>
                  <a:gd name="connsiteY143" fmla="*/ 256781 h 530707"/>
                  <a:gd name="connsiteX144" fmla="*/ 232331 w 524238"/>
                  <a:gd name="connsiteY144" fmla="*/ 283784 h 530707"/>
                  <a:gd name="connsiteX145" fmla="*/ 228569 w 524238"/>
                  <a:gd name="connsiteY145" fmla="*/ 283927 h 530707"/>
                  <a:gd name="connsiteX146" fmla="*/ 181187 w 524238"/>
                  <a:gd name="connsiteY146" fmla="*/ 265877 h 530707"/>
                  <a:gd name="connsiteX147" fmla="*/ 145710 w 524238"/>
                  <a:gd name="connsiteY147" fmla="*/ 315835 h 530707"/>
                  <a:gd name="connsiteX148" fmla="*/ 178044 w 524238"/>
                  <a:gd name="connsiteY148" fmla="*/ 311787 h 530707"/>
                  <a:gd name="connsiteX149" fmla="*/ 226426 w 524238"/>
                  <a:gd name="connsiteY149" fmla="*/ 342504 h 530707"/>
                  <a:gd name="connsiteX150" fmla="*/ 225188 w 524238"/>
                  <a:gd name="connsiteY150" fmla="*/ 351314 h 530707"/>
                  <a:gd name="connsiteX151" fmla="*/ 178139 w 524238"/>
                  <a:gd name="connsiteY151" fmla="*/ 367839 h 530707"/>
                  <a:gd name="connsiteX152" fmla="*/ 170187 w 524238"/>
                  <a:gd name="connsiteY152" fmla="*/ 367316 h 530707"/>
                  <a:gd name="connsiteX153" fmla="*/ 128091 w 524238"/>
                  <a:gd name="connsiteY153" fmla="*/ 343885 h 530707"/>
                  <a:gd name="connsiteX154" fmla="*/ 125567 w 524238"/>
                  <a:gd name="connsiteY154" fmla="*/ 346504 h 530707"/>
                  <a:gd name="connsiteX155" fmla="*/ 64804 w 524238"/>
                  <a:gd name="connsiteY155" fmla="*/ 449847 h 530707"/>
                  <a:gd name="connsiteX156" fmla="*/ 59137 w 524238"/>
                  <a:gd name="connsiteY156" fmla="*/ 453276 h 530707"/>
                  <a:gd name="connsiteX157" fmla="*/ 56232 w 524238"/>
                  <a:gd name="connsiteY157" fmla="*/ 452562 h 530707"/>
                  <a:gd name="connsiteX158" fmla="*/ 53518 w 524238"/>
                  <a:gd name="connsiteY158" fmla="*/ 443989 h 530707"/>
                  <a:gd name="connsiteX159" fmla="*/ 112662 w 524238"/>
                  <a:gd name="connsiteY159" fmla="*/ 343028 h 530707"/>
                  <a:gd name="connsiteX160" fmla="*/ 79042 w 524238"/>
                  <a:gd name="connsiteY160" fmla="*/ 306453 h 530707"/>
                  <a:gd name="connsiteX161" fmla="*/ 82328 w 524238"/>
                  <a:gd name="connsiteY161" fmla="*/ 249257 h 530707"/>
                  <a:gd name="connsiteX162" fmla="*/ 90662 w 524238"/>
                  <a:gd name="connsiteY162" fmla="*/ 246066 h 530707"/>
                  <a:gd name="connsiteX163" fmla="*/ 131377 w 524238"/>
                  <a:gd name="connsiteY163" fmla="*/ 286356 h 530707"/>
                  <a:gd name="connsiteX164" fmla="*/ 135281 w 524238"/>
                  <a:gd name="connsiteY164" fmla="*/ 308596 h 530707"/>
                  <a:gd name="connsiteX165" fmla="*/ 170330 w 524238"/>
                  <a:gd name="connsiteY165" fmla="*/ 259401 h 530707"/>
                  <a:gd name="connsiteX166" fmla="*/ 142615 w 524238"/>
                  <a:gd name="connsiteY166" fmla="*/ 214492 h 530707"/>
                  <a:gd name="connsiteX167" fmla="*/ 157663 w 524238"/>
                  <a:gd name="connsiteY167" fmla="*/ 159201 h 530707"/>
                  <a:gd name="connsiteX168" fmla="*/ 166473 w 524238"/>
                  <a:gd name="connsiteY168" fmla="*/ 157772 h 530707"/>
                  <a:gd name="connsiteX169" fmla="*/ 197949 w 524238"/>
                  <a:gd name="connsiteY169" fmla="*/ 205634 h 530707"/>
                  <a:gd name="connsiteX170" fmla="*/ 197902 w 524238"/>
                  <a:gd name="connsiteY170" fmla="*/ 224064 h 530707"/>
                  <a:gd name="connsiteX171" fmla="*/ 231188 w 524238"/>
                  <a:gd name="connsiteY171" fmla="*/ 185822 h 530707"/>
                  <a:gd name="connsiteX172" fmla="*/ 218188 w 524238"/>
                  <a:gd name="connsiteY172" fmla="*/ 133817 h 530707"/>
                  <a:gd name="connsiteX173" fmla="*/ 249617 w 524238"/>
                  <a:gd name="connsiteY173" fmla="*/ 85908 h 530707"/>
                  <a:gd name="connsiteX174" fmla="*/ 258427 w 524238"/>
                  <a:gd name="connsiteY174" fmla="*/ 87289 h 530707"/>
                  <a:gd name="connsiteX175" fmla="*/ 273618 w 524238"/>
                  <a:gd name="connsiteY175" fmla="*/ 142532 h 530707"/>
                  <a:gd name="connsiteX176" fmla="*/ 273141 w 524238"/>
                  <a:gd name="connsiteY176" fmla="*/ 144771 h 530707"/>
                  <a:gd name="connsiteX177" fmla="*/ 336095 w 524238"/>
                  <a:gd name="connsiteY177" fmla="*/ 101147 h 530707"/>
                  <a:gd name="connsiteX178" fmla="*/ 346476 w 524238"/>
                  <a:gd name="connsiteY178" fmla="*/ 47523 h 530707"/>
                  <a:gd name="connsiteX179" fmla="*/ 395429 w 524238"/>
                  <a:gd name="connsiteY179" fmla="*/ 17711 h 530707"/>
                  <a:gd name="connsiteX180" fmla="*/ 392195 w 524238"/>
                  <a:gd name="connsiteY180" fmla="*/ 13070 h 530707"/>
                  <a:gd name="connsiteX181" fmla="*/ 325193 w 524238"/>
                  <a:gd name="connsiteY181" fmla="*/ 22403 h 530707"/>
                  <a:gd name="connsiteX182" fmla="*/ 191045 w 524238"/>
                  <a:gd name="connsiteY182" fmla="*/ 36404 h 530707"/>
                  <a:gd name="connsiteX183" fmla="*/ 35278 w 524238"/>
                  <a:gd name="connsiteY183" fmla="*/ 23546 h 530707"/>
                  <a:gd name="connsiteX184" fmla="*/ 40326 w 524238"/>
                  <a:gd name="connsiteY184" fmla="*/ 28594 h 530707"/>
                  <a:gd name="connsiteX185" fmla="*/ 52231 w 524238"/>
                  <a:gd name="connsiteY185" fmla="*/ 100835 h 530707"/>
                  <a:gd name="connsiteX186" fmla="*/ 52564 w 524238"/>
                  <a:gd name="connsiteY186" fmla="*/ 496896 h 530707"/>
                  <a:gd name="connsiteX187" fmla="*/ 51469 w 524238"/>
                  <a:gd name="connsiteY187" fmla="*/ 502135 h 530707"/>
                  <a:gd name="connsiteX188" fmla="*/ 40326 w 524238"/>
                  <a:gd name="connsiteY188" fmla="*/ 517278 h 530707"/>
                  <a:gd name="connsiteX189" fmla="*/ 270191 w 524238"/>
                  <a:gd name="connsiteY189" fmla="*/ 506230 h 530707"/>
                  <a:gd name="connsiteX190" fmla="*/ 493389 w 524238"/>
                  <a:gd name="connsiteY190" fmla="*/ 516564 h 530707"/>
                  <a:gd name="connsiteX191" fmla="*/ 482865 w 524238"/>
                  <a:gd name="connsiteY191" fmla="*/ 502182 h 530707"/>
                  <a:gd name="connsiteX192" fmla="*/ 481770 w 524238"/>
                  <a:gd name="connsiteY192" fmla="*/ 496896 h 530707"/>
                  <a:gd name="connsiteX193" fmla="*/ 482198 w 524238"/>
                  <a:gd name="connsiteY193" fmla="*/ 92310 h 530707"/>
                  <a:gd name="connsiteX194" fmla="*/ 476960 w 524238"/>
                  <a:gd name="connsiteY194" fmla="*/ 40594 h 530707"/>
                  <a:gd name="connsiteX195" fmla="*/ 490722 w 524238"/>
                  <a:gd name="connsiteY195" fmla="*/ 21403 h 530707"/>
                  <a:gd name="connsiteX196" fmla="*/ 392195 w 524238"/>
                  <a:gd name="connsiteY196" fmla="*/ 13070 h 530707"/>
                  <a:gd name="connsiteX197" fmla="*/ 391529 w 524238"/>
                  <a:gd name="connsiteY197" fmla="*/ 402 h 530707"/>
                  <a:gd name="connsiteX198" fmla="*/ 508628 w 524238"/>
                  <a:gd name="connsiteY198" fmla="*/ 12308 h 530707"/>
                  <a:gd name="connsiteX199" fmla="*/ 513390 w 524238"/>
                  <a:gd name="connsiteY199" fmla="*/ 18070 h 530707"/>
                  <a:gd name="connsiteX200" fmla="*/ 509342 w 524238"/>
                  <a:gd name="connsiteY200" fmla="*/ 24356 h 530707"/>
                  <a:gd name="connsiteX201" fmla="*/ 488818 w 524238"/>
                  <a:gd name="connsiteY201" fmla="*/ 45404 h 530707"/>
                  <a:gd name="connsiteX202" fmla="*/ 493675 w 524238"/>
                  <a:gd name="connsiteY202" fmla="*/ 86834 h 530707"/>
                  <a:gd name="connsiteX203" fmla="*/ 494818 w 524238"/>
                  <a:gd name="connsiteY203" fmla="*/ 497087 h 530707"/>
                  <a:gd name="connsiteX204" fmla="*/ 512057 w 524238"/>
                  <a:gd name="connsiteY204" fmla="*/ 520612 h 530707"/>
                  <a:gd name="connsiteX205" fmla="*/ 512485 w 524238"/>
                  <a:gd name="connsiteY205" fmla="*/ 527517 h 530707"/>
                  <a:gd name="connsiteX206" fmla="*/ 506961 w 524238"/>
                  <a:gd name="connsiteY206" fmla="*/ 530707 h 530707"/>
                  <a:gd name="connsiteX207" fmla="*/ 506294 w 524238"/>
                  <a:gd name="connsiteY207" fmla="*/ 530660 h 530707"/>
                  <a:gd name="connsiteX208" fmla="*/ 270762 w 524238"/>
                  <a:gd name="connsiteY208" fmla="*/ 518993 h 530707"/>
                  <a:gd name="connsiteX209" fmla="*/ 27611 w 524238"/>
                  <a:gd name="connsiteY209" fmla="*/ 530660 h 530707"/>
                  <a:gd name="connsiteX210" fmla="*/ 21706 w 524238"/>
                  <a:gd name="connsiteY210" fmla="*/ 527326 h 530707"/>
                  <a:gd name="connsiteX211" fmla="*/ 22182 w 524238"/>
                  <a:gd name="connsiteY211" fmla="*/ 520516 h 530707"/>
                  <a:gd name="connsiteX212" fmla="*/ 39468 w 524238"/>
                  <a:gd name="connsiteY212" fmla="*/ 497039 h 530707"/>
                  <a:gd name="connsiteX213" fmla="*/ 40468 w 524238"/>
                  <a:gd name="connsiteY213" fmla="*/ 95977 h 530707"/>
                  <a:gd name="connsiteX214" fmla="*/ 3896 w 524238"/>
                  <a:gd name="connsiteY214" fmla="*/ 17974 h 530707"/>
                  <a:gd name="connsiteX215" fmla="*/ 277 w 524238"/>
                  <a:gd name="connsiteY215" fmla="*/ 10212 h 530707"/>
                  <a:gd name="connsiteX216" fmla="*/ 7658 w 524238"/>
                  <a:gd name="connsiteY216" fmla="*/ 5879 h 530707"/>
                  <a:gd name="connsiteX217" fmla="*/ 190998 w 524238"/>
                  <a:gd name="connsiteY217" fmla="*/ 23784 h 530707"/>
                  <a:gd name="connsiteX218" fmla="*/ 322812 w 524238"/>
                  <a:gd name="connsiteY218" fmla="*/ 9974 h 530707"/>
                  <a:gd name="connsiteX219" fmla="*/ 391529 w 524238"/>
                  <a:gd name="connsiteY219" fmla="*/ 402 h 53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524238" h="530707">
                    <a:moveTo>
                      <a:pt x="354267" y="375470"/>
                    </a:moveTo>
                    <a:cubicBezTo>
                      <a:pt x="343268" y="373041"/>
                      <a:pt x="332078" y="376756"/>
                      <a:pt x="325459" y="379804"/>
                    </a:cubicBezTo>
                    <a:cubicBezTo>
                      <a:pt x="330221" y="385425"/>
                      <a:pt x="338792" y="393522"/>
                      <a:pt x="349744" y="395951"/>
                    </a:cubicBezTo>
                    <a:cubicBezTo>
                      <a:pt x="360695" y="398380"/>
                      <a:pt x="371885" y="394665"/>
                      <a:pt x="378552" y="391617"/>
                    </a:cubicBezTo>
                    <a:cubicBezTo>
                      <a:pt x="373790" y="385996"/>
                      <a:pt x="365219" y="377899"/>
                      <a:pt x="354267" y="375470"/>
                    </a:cubicBezTo>
                    <a:close/>
                    <a:moveTo>
                      <a:pt x="176187" y="324407"/>
                    </a:moveTo>
                    <a:cubicBezTo>
                      <a:pt x="160187" y="322121"/>
                      <a:pt x="144520" y="329455"/>
                      <a:pt x="136377" y="334217"/>
                    </a:cubicBezTo>
                    <a:cubicBezTo>
                      <a:pt x="142853" y="341075"/>
                      <a:pt x="155853" y="352505"/>
                      <a:pt x="171854" y="354743"/>
                    </a:cubicBezTo>
                    <a:cubicBezTo>
                      <a:pt x="187902" y="357029"/>
                      <a:pt x="203568" y="349695"/>
                      <a:pt x="211664" y="344933"/>
                    </a:cubicBezTo>
                    <a:cubicBezTo>
                      <a:pt x="205188" y="338075"/>
                      <a:pt x="192187" y="326645"/>
                      <a:pt x="176187" y="324407"/>
                    </a:cubicBezTo>
                    <a:close/>
                    <a:moveTo>
                      <a:pt x="293270" y="322601"/>
                    </a:moveTo>
                    <a:cubicBezTo>
                      <a:pt x="290698" y="329507"/>
                      <a:pt x="287794" y="340938"/>
                      <a:pt x="290984" y="351655"/>
                    </a:cubicBezTo>
                    <a:cubicBezTo>
                      <a:pt x="294222" y="362372"/>
                      <a:pt x="302888" y="370374"/>
                      <a:pt x="308793" y="374708"/>
                    </a:cubicBezTo>
                    <a:cubicBezTo>
                      <a:pt x="311317" y="367802"/>
                      <a:pt x="314269" y="356371"/>
                      <a:pt x="311031" y="345654"/>
                    </a:cubicBezTo>
                    <a:cubicBezTo>
                      <a:pt x="307888" y="334937"/>
                      <a:pt x="299127" y="326935"/>
                      <a:pt x="293270" y="322601"/>
                    </a:cubicBezTo>
                    <a:close/>
                    <a:moveTo>
                      <a:pt x="381885" y="308264"/>
                    </a:moveTo>
                    <a:cubicBezTo>
                      <a:pt x="370743" y="308264"/>
                      <a:pt x="360695" y="314218"/>
                      <a:pt x="354839" y="318505"/>
                    </a:cubicBezTo>
                    <a:cubicBezTo>
                      <a:pt x="360695" y="322982"/>
                      <a:pt x="370790" y="329079"/>
                      <a:pt x="381980" y="329222"/>
                    </a:cubicBezTo>
                    <a:lnTo>
                      <a:pt x="382314" y="329222"/>
                    </a:lnTo>
                    <a:cubicBezTo>
                      <a:pt x="393408" y="329222"/>
                      <a:pt x="403503" y="323268"/>
                      <a:pt x="409312" y="318981"/>
                    </a:cubicBezTo>
                    <a:cubicBezTo>
                      <a:pt x="403456" y="314504"/>
                      <a:pt x="393361" y="308360"/>
                      <a:pt x="382171" y="308264"/>
                    </a:cubicBezTo>
                    <a:cubicBezTo>
                      <a:pt x="382314" y="308360"/>
                      <a:pt x="381980" y="308264"/>
                      <a:pt x="381885" y="308264"/>
                    </a:cubicBezTo>
                    <a:close/>
                    <a:moveTo>
                      <a:pt x="91662" y="260925"/>
                    </a:moveTo>
                    <a:cubicBezTo>
                      <a:pt x="88852" y="269925"/>
                      <a:pt x="85233" y="286832"/>
                      <a:pt x="90995" y="301976"/>
                    </a:cubicBezTo>
                    <a:cubicBezTo>
                      <a:pt x="96852" y="317120"/>
                      <a:pt x="110900" y="327169"/>
                      <a:pt x="118900" y="331931"/>
                    </a:cubicBezTo>
                    <a:cubicBezTo>
                      <a:pt x="121710" y="322978"/>
                      <a:pt x="125424" y="306072"/>
                      <a:pt x="119567" y="290927"/>
                    </a:cubicBezTo>
                    <a:cubicBezTo>
                      <a:pt x="113805" y="275831"/>
                      <a:pt x="99757" y="265687"/>
                      <a:pt x="91662" y="260925"/>
                    </a:cubicBezTo>
                    <a:close/>
                    <a:moveTo>
                      <a:pt x="336173" y="252633"/>
                    </a:moveTo>
                    <a:cubicBezTo>
                      <a:pt x="332268" y="258825"/>
                      <a:pt x="327030" y="269494"/>
                      <a:pt x="327935" y="280639"/>
                    </a:cubicBezTo>
                    <a:cubicBezTo>
                      <a:pt x="328840" y="291880"/>
                      <a:pt x="335697" y="301453"/>
                      <a:pt x="340553" y="306883"/>
                    </a:cubicBezTo>
                    <a:cubicBezTo>
                      <a:pt x="344458" y="300691"/>
                      <a:pt x="349648" y="290022"/>
                      <a:pt x="348791" y="278924"/>
                    </a:cubicBezTo>
                    <a:cubicBezTo>
                      <a:pt x="347887" y="267684"/>
                      <a:pt x="341030" y="258110"/>
                      <a:pt x="336173" y="252633"/>
                    </a:cubicBezTo>
                    <a:close/>
                    <a:moveTo>
                      <a:pt x="438740" y="242011"/>
                    </a:moveTo>
                    <a:cubicBezTo>
                      <a:pt x="438549" y="242059"/>
                      <a:pt x="438359" y="242202"/>
                      <a:pt x="438121" y="242297"/>
                    </a:cubicBezTo>
                    <a:cubicBezTo>
                      <a:pt x="430740" y="244155"/>
                      <a:pt x="423645" y="247251"/>
                      <a:pt x="416693" y="251299"/>
                    </a:cubicBezTo>
                    <a:cubicBezTo>
                      <a:pt x="412693" y="254728"/>
                      <a:pt x="409551" y="258539"/>
                      <a:pt x="407360" y="261635"/>
                    </a:cubicBezTo>
                    <a:cubicBezTo>
                      <a:pt x="414265" y="264064"/>
                      <a:pt x="425788" y="266826"/>
                      <a:pt x="436454" y="263492"/>
                    </a:cubicBezTo>
                    <a:cubicBezTo>
                      <a:pt x="447168" y="260158"/>
                      <a:pt x="455025" y="251299"/>
                      <a:pt x="459263" y="245345"/>
                    </a:cubicBezTo>
                    <a:cubicBezTo>
                      <a:pt x="454120" y="243535"/>
                      <a:pt x="446597" y="241583"/>
                      <a:pt x="438740" y="242011"/>
                    </a:cubicBezTo>
                    <a:close/>
                    <a:moveTo>
                      <a:pt x="229331" y="240542"/>
                    </a:moveTo>
                    <a:cubicBezTo>
                      <a:pt x="213092" y="241637"/>
                      <a:pt x="199330" y="252067"/>
                      <a:pt x="192425" y="258401"/>
                    </a:cubicBezTo>
                    <a:cubicBezTo>
                      <a:pt x="200187" y="263734"/>
                      <a:pt x="215283" y="272307"/>
                      <a:pt x="231426" y="271116"/>
                    </a:cubicBezTo>
                    <a:cubicBezTo>
                      <a:pt x="247617" y="270068"/>
                      <a:pt x="261379" y="259591"/>
                      <a:pt x="268332" y="253257"/>
                    </a:cubicBezTo>
                    <a:cubicBezTo>
                      <a:pt x="260617" y="247923"/>
                      <a:pt x="245522" y="239399"/>
                      <a:pt x="229331" y="240542"/>
                    </a:cubicBezTo>
                    <a:close/>
                    <a:moveTo>
                      <a:pt x="404979" y="199716"/>
                    </a:moveTo>
                    <a:cubicBezTo>
                      <a:pt x="399313" y="204431"/>
                      <a:pt x="391028" y="212862"/>
                      <a:pt x="388504" y="223769"/>
                    </a:cubicBezTo>
                    <a:cubicBezTo>
                      <a:pt x="385885" y="234724"/>
                      <a:pt x="389456" y="245917"/>
                      <a:pt x="392408" y="252633"/>
                    </a:cubicBezTo>
                    <a:cubicBezTo>
                      <a:pt x="398075" y="247965"/>
                      <a:pt x="406360" y="239487"/>
                      <a:pt x="408884" y="228580"/>
                    </a:cubicBezTo>
                    <a:cubicBezTo>
                      <a:pt x="411455" y="217625"/>
                      <a:pt x="407884" y="206432"/>
                      <a:pt x="404979" y="199716"/>
                    </a:cubicBezTo>
                    <a:close/>
                    <a:moveTo>
                      <a:pt x="403979" y="184665"/>
                    </a:moveTo>
                    <a:cubicBezTo>
                      <a:pt x="406932" y="182855"/>
                      <a:pt x="410789" y="183760"/>
                      <a:pt x="412646" y="186713"/>
                    </a:cubicBezTo>
                    <a:cubicBezTo>
                      <a:pt x="413169" y="187618"/>
                      <a:pt x="426502" y="209242"/>
                      <a:pt x="421264" y="231485"/>
                    </a:cubicBezTo>
                    <a:cubicBezTo>
                      <a:pt x="421169" y="232247"/>
                      <a:pt x="420931" y="232962"/>
                      <a:pt x="420693" y="233676"/>
                    </a:cubicBezTo>
                    <a:cubicBezTo>
                      <a:pt x="422550" y="232771"/>
                      <a:pt x="424359" y="232009"/>
                      <a:pt x="426407" y="231342"/>
                    </a:cubicBezTo>
                    <a:cubicBezTo>
                      <a:pt x="448168" y="224484"/>
                      <a:pt x="470691" y="236296"/>
                      <a:pt x="471643" y="236772"/>
                    </a:cubicBezTo>
                    <a:cubicBezTo>
                      <a:pt x="474691" y="238439"/>
                      <a:pt x="475881" y="242154"/>
                      <a:pt x="474262" y="245345"/>
                    </a:cubicBezTo>
                    <a:cubicBezTo>
                      <a:pt x="473691" y="246298"/>
                      <a:pt x="461977" y="268827"/>
                      <a:pt x="440216" y="275686"/>
                    </a:cubicBezTo>
                    <a:cubicBezTo>
                      <a:pt x="435264" y="277257"/>
                      <a:pt x="430312" y="277829"/>
                      <a:pt x="425645" y="277829"/>
                    </a:cubicBezTo>
                    <a:cubicBezTo>
                      <a:pt x="409312" y="277829"/>
                      <a:pt x="395646" y="270684"/>
                      <a:pt x="394932" y="270256"/>
                    </a:cubicBezTo>
                    <a:cubicBezTo>
                      <a:pt x="394265" y="269970"/>
                      <a:pt x="393837" y="269494"/>
                      <a:pt x="393361" y="269017"/>
                    </a:cubicBezTo>
                    <a:cubicBezTo>
                      <a:pt x="384647" y="277305"/>
                      <a:pt x="376314" y="286926"/>
                      <a:pt x="368409" y="297595"/>
                    </a:cubicBezTo>
                    <a:cubicBezTo>
                      <a:pt x="372600" y="296357"/>
                      <a:pt x="377123" y="295595"/>
                      <a:pt x="381837" y="295595"/>
                    </a:cubicBezTo>
                    <a:lnTo>
                      <a:pt x="382218" y="295595"/>
                    </a:lnTo>
                    <a:cubicBezTo>
                      <a:pt x="405027" y="295738"/>
                      <a:pt x="422836" y="313932"/>
                      <a:pt x="423598" y="314694"/>
                    </a:cubicBezTo>
                    <a:cubicBezTo>
                      <a:pt x="426026" y="317171"/>
                      <a:pt x="425978" y="321172"/>
                      <a:pt x="423550" y="323601"/>
                    </a:cubicBezTo>
                    <a:cubicBezTo>
                      <a:pt x="422788" y="324316"/>
                      <a:pt x="404836" y="341939"/>
                      <a:pt x="382171" y="341939"/>
                    </a:cubicBezTo>
                    <a:lnTo>
                      <a:pt x="381837" y="341939"/>
                    </a:lnTo>
                    <a:cubicBezTo>
                      <a:pt x="367457" y="341843"/>
                      <a:pt x="355124" y="334699"/>
                      <a:pt x="347744" y="329174"/>
                    </a:cubicBezTo>
                    <a:cubicBezTo>
                      <a:pt x="340982" y="340748"/>
                      <a:pt x="334601" y="352846"/>
                      <a:pt x="328697" y="364992"/>
                    </a:cubicBezTo>
                    <a:cubicBezTo>
                      <a:pt x="336697" y="362515"/>
                      <a:pt x="346696" y="360848"/>
                      <a:pt x="356934" y="363086"/>
                    </a:cubicBezTo>
                    <a:cubicBezTo>
                      <a:pt x="379266" y="368040"/>
                      <a:pt x="392885" y="389473"/>
                      <a:pt x="393456" y="390378"/>
                    </a:cubicBezTo>
                    <a:cubicBezTo>
                      <a:pt x="395313" y="393284"/>
                      <a:pt x="394504" y="397142"/>
                      <a:pt x="391551" y="399047"/>
                    </a:cubicBezTo>
                    <a:cubicBezTo>
                      <a:pt x="390789" y="399523"/>
                      <a:pt x="375314" y="409430"/>
                      <a:pt x="357029" y="409430"/>
                    </a:cubicBezTo>
                    <a:cubicBezTo>
                      <a:pt x="353791" y="409430"/>
                      <a:pt x="350363" y="409097"/>
                      <a:pt x="346982" y="408335"/>
                    </a:cubicBezTo>
                    <a:cubicBezTo>
                      <a:pt x="333697" y="405429"/>
                      <a:pt x="323554" y="396665"/>
                      <a:pt x="317364" y="389902"/>
                    </a:cubicBezTo>
                    <a:cubicBezTo>
                      <a:pt x="307412" y="412621"/>
                      <a:pt x="299174" y="434579"/>
                      <a:pt x="292746" y="453154"/>
                    </a:cubicBezTo>
                    <a:cubicBezTo>
                      <a:pt x="291889" y="455774"/>
                      <a:pt x="289365" y="457441"/>
                      <a:pt x="286746" y="457441"/>
                    </a:cubicBezTo>
                    <a:cubicBezTo>
                      <a:pt x="286032" y="457441"/>
                      <a:pt x="285365" y="457346"/>
                      <a:pt x="284651" y="457108"/>
                    </a:cubicBezTo>
                    <a:cubicBezTo>
                      <a:pt x="281318" y="455965"/>
                      <a:pt x="279604" y="452345"/>
                      <a:pt x="280747" y="449011"/>
                    </a:cubicBezTo>
                    <a:cubicBezTo>
                      <a:pt x="287651" y="429054"/>
                      <a:pt x="295555" y="408049"/>
                      <a:pt x="304507" y="387282"/>
                    </a:cubicBezTo>
                    <a:cubicBezTo>
                      <a:pt x="297460" y="382615"/>
                      <a:pt x="283651" y="371707"/>
                      <a:pt x="278794" y="355275"/>
                    </a:cubicBezTo>
                    <a:cubicBezTo>
                      <a:pt x="272223" y="333365"/>
                      <a:pt x="284318" y="311075"/>
                      <a:pt x="284842" y="310122"/>
                    </a:cubicBezTo>
                    <a:cubicBezTo>
                      <a:pt x="286508" y="307074"/>
                      <a:pt x="290318" y="305931"/>
                      <a:pt x="293413" y="307550"/>
                    </a:cubicBezTo>
                    <a:cubicBezTo>
                      <a:pt x="294365" y="308026"/>
                      <a:pt x="316697" y="320124"/>
                      <a:pt x="323221" y="342034"/>
                    </a:cubicBezTo>
                    <a:cubicBezTo>
                      <a:pt x="323602" y="343225"/>
                      <a:pt x="323888" y="344320"/>
                      <a:pt x="324126" y="345511"/>
                    </a:cubicBezTo>
                    <a:cubicBezTo>
                      <a:pt x="328364" y="337366"/>
                      <a:pt x="332744" y="329317"/>
                      <a:pt x="337363" y="321601"/>
                    </a:cubicBezTo>
                    <a:cubicBezTo>
                      <a:pt x="336506" y="320934"/>
                      <a:pt x="317174" y="304502"/>
                      <a:pt x="315316" y="281687"/>
                    </a:cubicBezTo>
                    <a:cubicBezTo>
                      <a:pt x="313507" y="258872"/>
                      <a:pt x="329887" y="239535"/>
                      <a:pt x="330602" y="238725"/>
                    </a:cubicBezTo>
                    <a:cubicBezTo>
                      <a:pt x="332887" y="236105"/>
                      <a:pt x="336792" y="235724"/>
                      <a:pt x="339506" y="238010"/>
                    </a:cubicBezTo>
                    <a:cubicBezTo>
                      <a:pt x="340315" y="238677"/>
                      <a:pt x="359648" y="255110"/>
                      <a:pt x="361505" y="277877"/>
                    </a:cubicBezTo>
                    <a:cubicBezTo>
                      <a:pt x="361743" y="280496"/>
                      <a:pt x="361695" y="283116"/>
                      <a:pt x="361457" y="285640"/>
                    </a:cubicBezTo>
                    <a:cubicBezTo>
                      <a:pt x="368219" y="276876"/>
                      <a:pt x="375314" y="268827"/>
                      <a:pt x="382647" y="261682"/>
                    </a:cubicBezTo>
                    <a:cubicBezTo>
                      <a:pt x="378980" y="254347"/>
                      <a:pt x="372124" y="237772"/>
                      <a:pt x="376171" y="220768"/>
                    </a:cubicBezTo>
                    <a:cubicBezTo>
                      <a:pt x="381409" y="198525"/>
                      <a:pt x="403075" y="185189"/>
                      <a:pt x="403979" y="184665"/>
                    </a:cubicBezTo>
                    <a:close/>
                    <a:moveTo>
                      <a:pt x="164472" y="172535"/>
                    </a:moveTo>
                    <a:cubicBezTo>
                      <a:pt x="159853" y="180774"/>
                      <a:pt x="152710" y="196538"/>
                      <a:pt x="155282" y="212539"/>
                    </a:cubicBezTo>
                    <a:cubicBezTo>
                      <a:pt x="157806" y="228493"/>
                      <a:pt x="169473" y="241304"/>
                      <a:pt x="176377" y="247685"/>
                    </a:cubicBezTo>
                    <a:cubicBezTo>
                      <a:pt x="180997" y="239494"/>
                      <a:pt x="188092" y="223731"/>
                      <a:pt x="185521" y="207729"/>
                    </a:cubicBezTo>
                    <a:cubicBezTo>
                      <a:pt x="182997" y="191585"/>
                      <a:pt x="171377" y="178869"/>
                      <a:pt x="164472" y="172535"/>
                    </a:cubicBezTo>
                    <a:close/>
                    <a:moveTo>
                      <a:pt x="311279" y="150968"/>
                    </a:moveTo>
                    <a:cubicBezTo>
                      <a:pt x="304094" y="149974"/>
                      <a:pt x="296070" y="150009"/>
                      <a:pt x="288332" y="152438"/>
                    </a:cubicBezTo>
                    <a:cubicBezTo>
                      <a:pt x="284665" y="153533"/>
                      <a:pt x="281237" y="155200"/>
                      <a:pt x="278094" y="157058"/>
                    </a:cubicBezTo>
                    <a:cubicBezTo>
                      <a:pt x="271713" y="162772"/>
                      <a:pt x="265379" y="168773"/>
                      <a:pt x="259046" y="174964"/>
                    </a:cubicBezTo>
                    <a:cubicBezTo>
                      <a:pt x="258141" y="176155"/>
                      <a:pt x="257331" y="177345"/>
                      <a:pt x="256617" y="178393"/>
                    </a:cubicBezTo>
                    <a:cubicBezTo>
                      <a:pt x="265379" y="181774"/>
                      <a:pt x="282046" y="186489"/>
                      <a:pt x="297428" y="181631"/>
                    </a:cubicBezTo>
                    <a:cubicBezTo>
                      <a:pt x="312904" y="176821"/>
                      <a:pt x="323857" y="163487"/>
                      <a:pt x="329190" y="155676"/>
                    </a:cubicBezTo>
                    <a:cubicBezTo>
                      <a:pt x="324809" y="153986"/>
                      <a:pt x="318464" y="151962"/>
                      <a:pt x="311279" y="150968"/>
                    </a:cubicBezTo>
                    <a:close/>
                    <a:moveTo>
                      <a:pt x="397763" y="101957"/>
                    </a:moveTo>
                    <a:cubicBezTo>
                      <a:pt x="381715" y="99100"/>
                      <a:pt x="365857" y="105862"/>
                      <a:pt x="357572" y="110339"/>
                    </a:cubicBezTo>
                    <a:cubicBezTo>
                      <a:pt x="363810" y="117339"/>
                      <a:pt x="376381" y="129245"/>
                      <a:pt x="392334" y="132103"/>
                    </a:cubicBezTo>
                    <a:cubicBezTo>
                      <a:pt x="408192" y="134960"/>
                      <a:pt x="424192" y="128198"/>
                      <a:pt x="432430" y="123721"/>
                    </a:cubicBezTo>
                    <a:cubicBezTo>
                      <a:pt x="426240" y="116720"/>
                      <a:pt x="413715" y="104814"/>
                      <a:pt x="397763" y="101957"/>
                    </a:cubicBezTo>
                    <a:close/>
                    <a:moveTo>
                      <a:pt x="251998" y="100766"/>
                    </a:moveTo>
                    <a:cubicBezTo>
                      <a:pt x="245045" y="107100"/>
                      <a:pt x="233426" y="119911"/>
                      <a:pt x="230950" y="135913"/>
                    </a:cubicBezTo>
                    <a:cubicBezTo>
                      <a:pt x="228378" y="151962"/>
                      <a:pt x="235521" y="167725"/>
                      <a:pt x="240236" y="175869"/>
                    </a:cubicBezTo>
                    <a:cubicBezTo>
                      <a:pt x="247141" y="169487"/>
                      <a:pt x="258760" y="156724"/>
                      <a:pt x="261236" y="140675"/>
                    </a:cubicBezTo>
                    <a:cubicBezTo>
                      <a:pt x="263760" y="124674"/>
                      <a:pt x="256665" y="108958"/>
                      <a:pt x="251998" y="100766"/>
                    </a:cubicBezTo>
                    <a:close/>
                    <a:moveTo>
                      <a:pt x="391239" y="32093"/>
                    </a:moveTo>
                    <a:cubicBezTo>
                      <a:pt x="382286" y="34856"/>
                      <a:pt x="366238" y="41475"/>
                      <a:pt x="357143" y="54857"/>
                    </a:cubicBezTo>
                    <a:cubicBezTo>
                      <a:pt x="348000" y="68240"/>
                      <a:pt x="347667" y="85527"/>
                      <a:pt x="348333" y="94909"/>
                    </a:cubicBezTo>
                    <a:cubicBezTo>
                      <a:pt x="357333" y="92194"/>
                      <a:pt x="373334" y="85575"/>
                      <a:pt x="382429" y="72192"/>
                    </a:cubicBezTo>
                    <a:cubicBezTo>
                      <a:pt x="391620" y="58763"/>
                      <a:pt x="391906" y="41523"/>
                      <a:pt x="391239" y="32093"/>
                    </a:cubicBezTo>
                    <a:close/>
                    <a:moveTo>
                      <a:pt x="395429" y="17711"/>
                    </a:moveTo>
                    <a:cubicBezTo>
                      <a:pt x="398810" y="17092"/>
                      <a:pt x="402144" y="19378"/>
                      <a:pt x="402810" y="22759"/>
                    </a:cubicBezTo>
                    <a:cubicBezTo>
                      <a:pt x="403049" y="24045"/>
                      <a:pt x="409001" y="55477"/>
                      <a:pt x="392810" y="79193"/>
                    </a:cubicBezTo>
                    <a:cubicBezTo>
                      <a:pt x="390763" y="82241"/>
                      <a:pt x="388525" y="84908"/>
                      <a:pt x="386096" y="87337"/>
                    </a:cubicBezTo>
                    <a:cubicBezTo>
                      <a:pt x="386477" y="87622"/>
                      <a:pt x="386858" y="88099"/>
                      <a:pt x="387191" y="88527"/>
                    </a:cubicBezTo>
                    <a:cubicBezTo>
                      <a:pt x="391382" y="88337"/>
                      <a:pt x="395620" y="88527"/>
                      <a:pt x="399906" y="89289"/>
                    </a:cubicBezTo>
                    <a:cubicBezTo>
                      <a:pt x="428097" y="94290"/>
                      <a:pt x="446383" y="120578"/>
                      <a:pt x="447145" y="121673"/>
                    </a:cubicBezTo>
                    <a:cubicBezTo>
                      <a:pt x="449097" y="124626"/>
                      <a:pt x="448478" y="128483"/>
                      <a:pt x="445621" y="130484"/>
                    </a:cubicBezTo>
                    <a:cubicBezTo>
                      <a:pt x="444668" y="131198"/>
                      <a:pt x="424239" y="145390"/>
                      <a:pt x="400191" y="145390"/>
                    </a:cubicBezTo>
                    <a:cubicBezTo>
                      <a:pt x="396858" y="145390"/>
                      <a:pt x="393477" y="145104"/>
                      <a:pt x="390048" y="144485"/>
                    </a:cubicBezTo>
                    <a:cubicBezTo>
                      <a:pt x="361857" y="139484"/>
                      <a:pt x="343571" y="113244"/>
                      <a:pt x="342809" y="112101"/>
                    </a:cubicBezTo>
                    <a:cubicBezTo>
                      <a:pt x="342809" y="112101"/>
                      <a:pt x="342762" y="112053"/>
                      <a:pt x="342762" y="112006"/>
                    </a:cubicBezTo>
                    <a:cubicBezTo>
                      <a:pt x="329095" y="118673"/>
                      <a:pt x="315428" y="127340"/>
                      <a:pt x="301856" y="137579"/>
                    </a:cubicBezTo>
                    <a:cubicBezTo>
                      <a:pt x="322761" y="137341"/>
                      <a:pt x="340476" y="146628"/>
                      <a:pt x="341428" y="147104"/>
                    </a:cubicBezTo>
                    <a:cubicBezTo>
                      <a:pt x="344524" y="148723"/>
                      <a:pt x="345714" y="152533"/>
                      <a:pt x="344095" y="155629"/>
                    </a:cubicBezTo>
                    <a:cubicBezTo>
                      <a:pt x="343524" y="156819"/>
                      <a:pt x="328714" y="185156"/>
                      <a:pt x="301332" y="193728"/>
                    </a:cubicBezTo>
                    <a:cubicBezTo>
                      <a:pt x="295189" y="195633"/>
                      <a:pt x="289046" y="196395"/>
                      <a:pt x="283142" y="196395"/>
                    </a:cubicBezTo>
                    <a:cubicBezTo>
                      <a:pt x="266284" y="196395"/>
                      <a:pt x="251665" y="190299"/>
                      <a:pt x="246426" y="187822"/>
                    </a:cubicBezTo>
                    <a:cubicBezTo>
                      <a:pt x="232569" y="202443"/>
                      <a:pt x="219045" y="217968"/>
                      <a:pt x="205997" y="233970"/>
                    </a:cubicBezTo>
                    <a:cubicBezTo>
                      <a:pt x="212664" y="230827"/>
                      <a:pt x="220283" y="228350"/>
                      <a:pt x="228521" y="227826"/>
                    </a:cubicBezTo>
                    <a:cubicBezTo>
                      <a:pt x="257141" y="226017"/>
                      <a:pt x="281189" y="246971"/>
                      <a:pt x="282189" y="247828"/>
                    </a:cubicBezTo>
                    <a:cubicBezTo>
                      <a:pt x="284808" y="250162"/>
                      <a:pt x="285046" y="254162"/>
                      <a:pt x="282808" y="256781"/>
                    </a:cubicBezTo>
                    <a:cubicBezTo>
                      <a:pt x="281903" y="257781"/>
                      <a:pt x="260903" y="281879"/>
                      <a:pt x="232331" y="283784"/>
                    </a:cubicBezTo>
                    <a:cubicBezTo>
                      <a:pt x="231045" y="283879"/>
                      <a:pt x="229807" y="283927"/>
                      <a:pt x="228569" y="283927"/>
                    </a:cubicBezTo>
                    <a:cubicBezTo>
                      <a:pt x="206521" y="283927"/>
                      <a:pt x="187854" y="271068"/>
                      <a:pt x="181187" y="265877"/>
                    </a:cubicBezTo>
                    <a:cubicBezTo>
                      <a:pt x="168615" y="282689"/>
                      <a:pt x="156710" y="299500"/>
                      <a:pt x="145710" y="315835"/>
                    </a:cubicBezTo>
                    <a:cubicBezTo>
                      <a:pt x="154996" y="312501"/>
                      <a:pt x="166234" y="310120"/>
                      <a:pt x="178044" y="311787"/>
                    </a:cubicBezTo>
                    <a:cubicBezTo>
                      <a:pt x="206426" y="315835"/>
                      <a:pt x="225569" y="341408"/>
                      <a:pt x="226426" y="342504"/>
                    </a:cubicBezTo>
                    <a:cubicBezTo>
                      <a:pt x="228521" y="345218"/>
                      <a:pt x="227902" y="349219"/>
                      <a:pt x="225188" y="351314"/>
                    </a:cubicBezTo>
                    <a:cubicBezTo>
                      <a:pt x="224236" y="352076"/>
                      <a:pt x="203140" y="367839"/>
                      <a:pt x="178139" y="367839"/>
                    </a:cubicBezTo>
                    <a:cubicBezTo>
                      <a:pt x="175520" y="367839"/>
                      <a:pt x="172854" y="367697"/>
                      <a:pt x="170187" y="367316"/>
                    </a:cubicBezTo>
                    <a:cubicBezTo>
                      <a:pt x="150996" y="364601"/>
                      <a:pt x="136043" y="352076"/>
                      <a:pt x="128091" y="343885"/>
                    </a:cubicBezTo>
                    <a:cubicBezTo>
                      <a:pt x="127472" y="344980"/>
                      <a:pt x="126662" y="345885"/>
                      <a:pt x="125567" y="346504"/>
                    </a:cubicBezTo>
                    <a:cubicBezTo>
                      <a:pt x="88852" y="403748"/>
                      <a:pt x="65423" y="448657"/>
                      <a:pt x="64804" y="449847"/>
                    </a:cubicBezTo>
                    <a:cubicBezTo>
                      <a:pt x="63709" y="452038"/>
                      <a:pt x="61471" y="453276"/>
                      <a:pt x="59137" y="453276"/>
                    </a:cubicBezTo>
                    <a:cubicBezTo>
                      <a:pt x="58137" y="453276"/>
                      <a:pt x="57185" y="453038"/>
                      <a:pt x="56232" y="452562"/>
                    </a:cubicBezTo>
                    <a:cubicBezTo>
                      <a:pt x="53089" y="450943"/>
                      <a:pt x="51899" y="447085"/>
                      <a:pt x="53518" y="443989"/>
                    </a:cubicBezTo>
                    <a:cubicBezTo>
                      <a:pt x="54089" y="442799"/>
                      <a:pt x="76804" y="399366"/>
                      <a:pt x="112662" y="343028"/>
                    </a:cubicBezTo>
                    <a:cubicBezTo>
                      <a:pt x="103043" y="337408"/>
                      <a:pt x="86281" y="325407"/>
                      <a:pt x="79042" y="306453"/>
                    </a:cubicBezTo>
                    <a:cubicBezTo>
                      <a:pt x="68756" y="279688"/>
                      <a:pt x="81757" y="250495"/>
                      <a:pt x="82328" y="249257"/>
                    </a:cubicBezTo>
                    <a:cubicBezTo>
                      <a:pt x="83757" y="246114"/>
                      <a:pt x="87471" y="244685"/>
                      <a:pt x="90662" y="246066"/>
                    </a:cubicBezTo>
                    <a:cubicBezTo>
                      <a:pt x="91900" y="246590"/>
                      <a:pt x="121043" y="259544"/>
                      <a:pt x="131377" y="286356"/>
                    </a:cubicBezTo>
                    <a:cubicBezTo>
                      <a:pt x="134281" y="293785"/>
                      <a:pt x="135281" y="301405"/>
                      <a:pt x="135281" y="308596"/>
                    </a:cubicBezTo>
                    <a:cubicBezTo>
                      <a:pt x="146186" y="292547"/>
                      <a:pt x="157949" y="275926"/>
                      <a:pt x="170330" y="259401"/>
                    </a:cubicBezTo>
                    <a:cubicBezTo>
                      <a:pt x="162806" y="253019"/>
                      <a:pt x="146139" y="236684"/>
                      <a:pt x="142615" y="214492"/>
                    </a:cubicBezTo>
                    <a:cubicBezTo>
                      <a:pt x="138091" y="186156"/>
                      <a:pt x="156901" y="160248"/>
                      <a:pt x="157663" y="159201"/>
                    </a:cubicBezTo>
                    <a:cubicBezTo>
                      <a:pt x="159758" y="156343"/>
                      <a:pt x="163615" y="155724"/>
                      <a:pt x="166473" y="157772"/>
                    </a:cubicBezTo>
                    <a:cubicBezTo>
                      <a:pt x="167568" y="158534"/>
                      <a:pt x="193425" y="177298"/>
                      <a:pt x="197949" y="205634"/>
                    </a:cubicBezTo>
                    <a:cubicBezTo>
                      <a:pt x="198997" y="212015"/>
                      <a:pt x="198806" y="218206"/>
                      <a:pt x="197902" y="224064"/>
                    </a:cubicBezTo>
                    <a:cubicBezTo>
                      <a:pt x="208664" y="210920"/>
                      <a:pt x="219807" y="198062"/>
                      <a:pt x="231188" y="185822"/>
                    </a:cubicBezTo>
                    <a:cubicBezTo>
                      <a:pt x="226140" y="177821"/>
                      <a:pt x="214616" y="156629"/>
                      <a:pt x="218188" y="133817"/>
                    </a:cubicBezTo>
                    <a:cubicBezTo>
                      <a:pt x="222664" y="105481"/>
                      <a:pt x="248569" y="86670"/>
                      <a:pt x="249617" y="85908"/>
                    </a:cubicBezTo>
                    <a:cubicBezTo>
                      <a:pt x="252427" y="83908"/>
                      <a:pt x="256379" y="84479"/>
                      <a:pt x="258427" y="87289"/>
                    </a:cubicBezTo>
                    <a:cubicBezTo>
                      <a:pt x="259284" y="88337"/>
                      <a:pt x="278094" y="114196"/>
                      <a:pt x="273618" y="142532"/>
                    </a:cubicBezTo>
                    <a:cubicBezTo>
                      <a:pt x="273522" y="143294"/>
                      <a:pt x="273332" y="144009"/>
                      <a:pt x="273141" y="144771"/>
                    </a:cubicBezTo>
                    <a:cubicBezTo>
                      <a:pt x="293808" y="126817"/>
                      <a:pt x="314952" y="111768"/>
                      <a:pt x="336095" y="101147"/>
                    </a:cubicBezTo>
                    <a:cubicBezTo>
                      <a:pt x="334952" y="92813"/>
                      <a:pt x="332857" y="67478"/>
                      <a:pt x="346476" y="47523"/>
                    </a:cubicBezTo>
                    <a:cubicBezTo>
                      <a:pt x="362667" y="23807"/>
                      <a:pt x="394096" y="17949"/>
                      <a:pt x="395429" y="17711"/>
                    </a:cubicBezTo>
                    <a:close/>
                    <a:moveTo>
                      <a:pt x="392195" y="13070"/>
                    </a:moveTo>
                    <a:cubicBezTo>
                      <a:pt x="369052" y="14212"/>
                      <a:pt x="347717" y="18213"/>
                      <a:pt x="325193" y="22403"/>
                    </a:cubicBezTo>
                    <a:cubicBezTo>
                      <a:pt x="290192" y="28975"/>
                      <a:pt x="250523" y="36404"/>
                      <a:pt x="191045" y="36404"/>
                    </a:cubicBezTo>
                    <a:cubicBezTo>
                      <a:pt x="128091" y="36404"/>
                      <a:pt x="69279" y="28927"/>
                      <a:pt x="35278" y="23546"/>
                    </a:cubicBezTo>
                    <a:cubicBezTo>
                      <a:pt x="36992" y="25165"/>
                      <a:pt x="38659" y="26832"/>
                      <a:pt x="40326" y="28594"/>
                    </a:cubicBezTo>
                    <a:cubicBezTo>
                      <a:pt x="53564" y="42880"/>
                      <a:pt x="66374" y="67024"/>
                      <a:pt x="52231" y="100835"/>
                    </a:cubicBezTo>
                    <a:cubicBezTo>
                      <a:pt x="-6819" y="242506"/>
                      <a:pt x="51945" y="494420"/>
                      <a:pt x="52564" y="496896"/>
                    </a:cubicBezTo>
                    <a:cubicBezTo>
                      <a:pt x="52945" y="498754"/>
                      <a:pt x="52612" y="500659"/>
                      <a:pt x="51469" y="502135"/>
                    </a:cubicBezTo>
                    <a:lnTo>
                      <a:pt x="40326" y="517278"/>
                    </a:lnTo>
                    <a:cubicBezTo>
                      <a:pt x="79994" y="515373"/>
                      <a:pt x="198426" y="509659"/>
                      <a:pt x="270191" y="506230"/>
                    </a:cubicBezTo>
                    <a:cubicBezTo>
                      <a:pt x="340955" y="502992"/>
                      <a:pt x="453816" y="512802"/>
                      <a:pt x="493389" y="516564"/>
                    </a:cubicBezTo>
                    <a:lnTo>
                      <a:pt x="482865" y="502182"/>
                    </a:lnTo>
                    <a:cubicBezTo>
                      <a:pt x="481722" y="500706"/>
                      <a:pt x="481294" y="498754"/>
                      <a:pt x="481770" y="496896"/>
                    </a:cubicBezTo>
                    <a:cubicBezTo>
                      <a:pt x="482436" y="494230"/>
                      <a:pt x="547344" y="228030"/>
                      <a:pt x="482198" y="92310"/>
                    </a:cubicBezTo>
                    <a:cubicBezTo>
                      <a:pt x="472865" y="72881"/>
                      <a:pt x="471150" y="55452"/>
                      <a:pt x="476960" y="40594"/>
                    </a:cubicBezTo>
                    <a:cubicBezTo>
                      <a:pt x="480294" y="32118"/>
                      <a:pt x="485675" y="25832"/>
                      <a:pt x="490722" y="21403"/>
                    </a:cubicBezTo>
                    <a:cubicBezTo>
                      <a:pt x="470436" y="17355"/>
                      <a:pt x="431720" y="11117"/>
                      <a:pt x="392195" y="13070"/>
                    </a:cubicBezTo>
                    <a:close/>
                    <a:moveTo>
                      <a:pt x="391529" y="402"/>
                    </a:moveTo>
                    <a:cubicBezTo>
                      <a:pt x="450816" y="-2550"/>
                      <a:pt x="506294" y="11689"/>
                      <a:pt x="508628" y="12308"/>
                    </a:cubicBezTo>
                    <a:cubicBezTo>
                      <a:pt x="511295" y="13022"/>
                      <a:pt x="513199" y="15355"/>
                      <a:pt x="513390" y="18070"/>
                    </a:cubicBezTo>
                    <a:cubicBezTo>
                      <a:pt x="513533" y="20784"/>
                      <a:pt x="511914" y="23356"/>
                      <a:pt x="509342" y="24356"/>
                    </a:cubicBezTo>
                    <a:cubicBezTo>
                      <a:pt x="509247" y="24451"/>
                      <a:pt x="494580" y="30451"/>
                      <a:pt x="488818" y="45404"/>
                    </a:cubicBezTo>
                    <a:cubicBezTo>
                      <a:pt x="484341" y="56833"/>
                      <a:pt x="486008" y="70738"/>
                      <a:pt x="493675" y="86834"/>
                    </a:cubicBezTo>
                    <a:cubicBezTo>
                      <a:pt x="557820" y="220458"/>
                      <a:pt x="502247" y="465943"/>
                      <a:pt x="494818" y="497087"/>
                    </a:cubicBezTo>
                    <a:lnTo>
                      <a:pt x="512057" y="520612"/>
                    </a:lnTo>
                    <a:cubicBezTo>
                      <a:pt x="513580" y="522612"/>
                      <a:pt x="513771" y="525278"/>
                      <a:pt x="512485" y="527517"/>
                    </a:cubicBezTo>
                    <a:cubicBezTo>
                      <a:pt x="511295" y="529517"/>
                      <a:pt x="509247" y="530707"/>
                      <a:pt x="506961" y="530707"/>
                    </a:cubicBezTo>
                    <a:cubicBezTo>
                      <a:pt x="506771" y="530707"/>
                      <a:pt x="506533" y="530660"/>
                      <a:pt x="506294" y="530660"/>
                    </a:cubicBezTo>
                    <a:cubicBezTo>
                      <a:pt x="504818" y="530469"/>
                      <a:pt x="356432" y="514992"/>
                      <a:pt x="270762" y="518993"/>
                    </a:cubicBezTo>
                    <a:cubicBezTo>
                      <a:pt x="183664" y="523040"/>
                      <a:pt x="27611" y="530660"/>
                      <a:pt x="27611" y="530660"/>
                    </a:cubicBezTo>
                    <a:cubicBezTo>
                      <a:pt x="25087" y="530850"/>
                      <a:pt x="22896" y="529469"/>
                      <a:pt x="21706" y="527326"/>
                    </a:cubicBezTo>
                    <a:cubicBezTo>
                      <a:pt x="20515" y="525183"/>
                      <a:pt x="20754" y="522516"/>
                      <a:pt x="22182" y="520516"/>
                    </a:cubicBezTo>
                    <a:lnTo>
                      <a:pt x="39468" y="497039"/>
                    </a:lnTo>
                    <a:cubicBezTo>
                      <a:pt x="32611" y="467038"/>
                      <a:pt x="-17343" y="234792"/>
                      <a:pt x="40468" y="95977"/>
                    </a:cubicBezTo>
                    <a:cubicBezTo>
                      <a:pt x="62469" y="43261"/>
                      <a:pt x="6277" y="18975"/>
                      <a:pt x="3896" y="17974"/>
                    </a:cubicBezTo>
                    <a:cubicBezTo>
                      <a:pt x="896" y="16689"/>
                      <a:pt x="-676" y="13355"/>
                      <a:pt x="277" y="10212"/>
                    </a:cubicBezTo>
                    <a:cubicBezTo>
                      <a:pt x="1277" y="7069"/>
                      <a:pt x="4420" y="5212"/>
                      <a:pt x="7658" y="5879"/>
                    </a:cubicBezTo>
                    <a:cubicBezTo>
                      <a:pt x="8515" y="6069"/>
                      <a:pt x="94804" y="23784"/>
                      <a:pt x="190998" y="23784"/>
                    </a:cubicBezTo>
                    <a:cubicBezTo>
                      <a:pt x="249285" y="23784"/>
                      <a:pt x="288334" y="16451"/>
                      <a:pt x="322812" y="9974"/>
                    </a:cubicBezTo>
                    <a:cubicBezTo>
                      <a:pt x="345813" y="5641"/>
                      <a:pt x="367575" y="1593"/>
                      <a:pt x="391529" y="4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03884" y="2441377"/>
              <a:ext cx="3498733" cy="1024467"/>
              <a:chOff x="0" y="1693333"/>
              <a:chExt cx="3498733" cy="1024467"/>
            </a:xfrm>
          </p:grpSpPr>
          <p:sp>
            <p:nvSpPr>
              <p:cNvPr id="7" name="ïṧḻïḋe"/>
              <p:cNvSpPr/>
              <p:nvPr/>
            </p:nvSpPr>
            <p:spPr>
              <a:xfrm>
                <a:off x="0" y="1693333"/>
                <a:ext cx="3498733" cy="1024467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rIns="135000" rtlCol="0" anchor="ctr" anchorCtr="1"/>
              <a:lstStyle/>
              <a:p>
                <a:endParaRPr kumimoji="1"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11"/>
              <p:cNvSpPr txBox="1">
                <a:spLocks noChangeArrowheads="1"/>
              </p:cNvSpPr>
              <p:nvPr/>
            </p:nvSpPr>
            <p:spPr bwMode="auto">
              <a:xfrm>
                <a:off x="1302041" y="1865993"/>
                <a:ext cx="2047527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171450" indent="-171450">
                  <a:lnSpc>
                    <a:spcPts val="1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Keep space tidy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ts val="1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within safe water content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110067" y="1903166"/>
                <a:ext cx="792000" cy="6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400" b="1" noProof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Dry</a:t>
                </a:r>
                <a:endParaRPr lang="en-US" altLang="zh-CN" sz="1400" b="1" noProof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i$1idè"/>
              <p:cNvSpPr/>
              <p:nvPr/>
            </p:nvSpPr>
            <p:spPr>
              <a:xfrm>
                <a:off x="1022625" y="2076476"/>
                <a:ext cx="158858" cy="258181"/>
              </a:xfrm>
              <a:custGeom>
                <a:avLst/>
                <a:gdLst>
                  <a:gd name="T0" fmla="*/ 78 w 1042"/>
                  <a:gd name="T1" fmla="*/ 1347 h 1696"/>
                  <a:gd name="T2" fmla="*/ 84 w 1042"/>
                  <a:gd name="T3" fmla="*/ 1626 h 1696"/>
                  <a:gd name="T4" fmla="*/ 355 w 1042"/>
                  <a:gd name="T5" fmla="*/ 1615 h 1696"/>
                  <a:gd name="T6" fmla="*/ 986 w 1042"/>
                  <a:gd name="T7" fmla="*/ 984 h 1696"/>
                  <a:gd name="T8" fmla="*/ 1042 w 1042"/>
                  <a:gd name="T9" fmla="*/ 848 h 1696"/>
                  <a:gd name="T10" fmla="*/ 986 w 1042"/>
                  <a:gd name="T11" fmla="*/ 712 h 1696"/>
                  <a:gd name="T12" fmla="*/ 356 w 1042"/>
                  <a:gd name="T13" fmla="*/ 82 h 1696"/>
                  <a:gd name="T14" fmla="*/ 86 w 1042"/>
                  <a:gd name="T15" fmla="*/ 71 h 1696"/>
                  <a:gd name="T16" fmla="*/ 79 w 1042"/>
                  <a:gd name="T17" fmla="*/ 350 h 1696"/>
                  <a:gd name="T18" fmla="*/ 482 w 1042"/>
                  <a:gd name="T19" fmla="*/ 755 h 1696"/>
                  <a:gd name="T20" fmla="*/ 482 w 1042"/>
                  <a:gd name="T21" fmla="*/ 943 h 1696"/>
                  <a:gd name="T22" fmla="*/ 78 w 1042"/>
                  <a:gd name="T23" fmla="*/ 1347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2" h="1696">
                    <a:moveTo>
                      <a:pt x="78" y="1347"/>
                    </a:moveTo>
                    <a:cubicBezTo>
                      <a:pt x="0" y="1424"/>
                      <a:pt x="2" y="1551"/>
                      <a:pt x="84" y="1626"/>
                    </a:cubicBezTo>
                    <a:cubicBezTo>
                      <a:pt x="162" y="1696"/>
                      <a:pt x="282" y="1690"/>
                      <a:pt x="355" y="1615"/>
                    </a:cubicBezTo>
                    <a:lnTo>
                      <a:pt x="986" y="984"/>
                    </a:lnTo>
                    <a:cubicBezTo>
                      <a:pt x="1023" y="947"/>
                      <a:pt x="1042" y="898"/>
                      <a:pt x="1042" y="848"/>
                    </a:cubicBezTo>
                    <a:cubicBezTo>
                      <a:pt x="1042" y="799"/>
                      <a:pt x="1023" y="750"/>
                      <a:pt x="986" y="712"/>
                    </a:cubicBezTo>
                    <a:lnTo>
                      <a:pt x="356" y="82"/>
                    </a:lnTo>
                    <a:cubicBezTo>
                      <a:pt x="283" y="8"/>
                      <a:pt x="162" y="0"/>
                      <a:pt x="86" y="71"/>
                    </a:cubicBezTo>
                    <a:cubicBezTo>
                      <a:pt x="4" y="146"/>
                      <a:pt x="2" y="272"/>
                      <a:pt x="79" y="350"/>
                    </a:cubicBezTo>
                    <a:lnTo>
                      <a:pt x="482" y="755"/>
                    </a:lnTo>
                    <a:cubicBezTo>
                      <a:pt x="534" y="807"/>
                      <a:pt x="534" y="891"/>
                      <a:pt x="482" y="943"/>
                    </a:cubicBezTo>
                    <a:lnTo>
                      <a:pt x="78" y="1347"/>
                    </a:lnTo>
                    <a:close/>
                  </a:path>
                </a:pathLst>
              </a:custGeom>
              <a:solidFill>
                <a:srgbClr val="0F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03884" y="3943862"/>
              <a:ext cx="3498733" cy="1024467"/>
              <a:chOff x="0" y="2918989"/>
              <a:chExt cx="3498733" cy="1024467"/>
            </a:xfrm>
          </p:grpSpPr>
          <p:sp>
            <p:nvSpPr>
              <p:cNvPr id="12" name="ïṧḻïḋe"/>
              <p:cNvSpPr/>
              <p:nvPr/>
            </p:nvSpPr>
            <p:spPr>
              <a:xfrm>
                <a:off x="0" y="2918989"/>
                <a:ext cx="3498733" cy="1024467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rIns="135000" rtlCol="0" anchor="ctr" anchorCtr="1"/>
              <a:lstStyle/>
              <a:p>
                <a:endParaRPr kumimoji="1"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41"/>
              <p:cNvSpPr txBox="1">
                <a:spLocks noChangeArrowheads="1"/>
              </p:cNvSpPr>
              <p:nvPr/>
            </p:nvSpPr>
            <p:spPr bwMode="auto">
              <a:xfrm>
                <a:off x="1288269" y="3086509"/>
                <a:ext cx="2210464" cy="76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ts val="1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Harvested after Well-filled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ts val="1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Well-filled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110067" y="3128987"/>
                <a:ext cx="793540" cy="60447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r>
                  <a:rPr lang="en-US" altLang="zh-CN" sz="1400" b="1" noProof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Well-filled</a:t>
                </a:r>
                <a:endParaRPr lang="en-US" altLang="zh-CN" sz="1400" b="1" noProof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15" name="i$1idè"/>
              <p:cNvSpPr/>
              <p:nvPr/>
            </p:nvSpPr>
            <p:spPr>
              <a:xfrm>
                <a:off x="1023395" y="3302132"/>
                <a:ext cx="158858" cy="258181"/>
              </a:xfrm>
              <a:custGeom>
                <a:avLst/>
                <a:gdLst>
                  <a:gd name="T0" fmla="*/ 78 w 1042"/>
                  <a:gd name="T1" fmla="*/ 1347 h 1696"/>
                  <a:gd name="T2" fmla="*/ 84 w 1042"/>
                  <a:gd name="T3" fmla="*/ 1626 h 1696"/>
                  <a:gd name="T4" fmla="*/ 355 w 1042"/>
                  <a:gd name="T5" fmla="*/ 1615 h 1696"/>
                  <a:gd name="T6" fmla="*/ 986 w 1042"/>
                  <a:gd name="T7" fmla="*/ 984 h 1696"/>
                  <a:gd name="T8" fmla="*/ 1042 w 1042"/>
                  <a:gd name="T9" fmla="*/ 848 h 1696"/>
                  <a:gd name="T10" fmla="*/ 986 w 1042"/>
                  <a:gd name="T11" fmla="*/ 712 h 1696"/>
                  <a:gd name="T12" fmla="*/ 356 w 1042"/>
                  <a:gd name="T13" fmla="*/ 82 h 1696"/>
                  <a:gd name="T14" fmla="*/ 86 w 1042"/>
                  <a:gd name="T15" fmla="*/ 71 h 1696"/>
                  <a:gd name="T16" fmla="*/ 79 w 1042"/>
                  <a:gd name="T17" fmla="*/ 350 h 1696"/>
                  <a:gd name="T18" fmla="*/ 482 w 1042"/>
                  <a:gd name="T19" fmla="*/ 755 h 1696"/>
                  <a:gd name="T20" fmla="*/ 482 w 1042"/>
                  <a:gd name="T21" fmla="*/ 943 h 1696"/>
                  <a:gd name="T22" fmla="*/ 78 w 1042"/>
                  <a:gd name="T23" fmla="*/ 1347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2" h="1696">
                    <a:moveTo>
                      <a:pt x="78" y="1347"/>
                    </a:moveTo>
                    <a:cubicBezTo>
                      <a:pt x="0" y="1424"/>
                      <a:pt x="2" y="1551"/>
                      <a:pt x="84" y="1626"/>
                    </a:cubicBezTo>
                    <a:cubicBezTo>
                      <a:pt x="162" y="1696"/>
                      <a:pt x="282" y="1690"/>
                      <a:pt x="355" y="1615"/>
                    </a:cubicBezTo>
                    <a:lnTo>
                      <a:pt x="986" y="984"/>
                    </a:lnTo>
                    <a:cubicBezTo>
                      <a:pt x="1023" y="947"/>
                      <a:pt x="1042" y="898"/>
                      <a:pt x="1042" y="848"/>
                    </a:cubicBezTo>
                    <a:cubicBezTo>
                      <a:pt x="1042" y="799"/>
                      <a:pt x="1023" y="750"/>
                      <a:pt x="986" y="712"/>
                    </a:cubicBezTo>
                    <a:lnTo>
                      <a:pt x="356" y="82"/>
                    </a:lnTo>
                    <a:cubicBezTo>
                      <a:pt x="283" y="8"/>
                      <a:pt x="162" y="0"/>
                      <a:pt x="86" y="71"/>
                    </a:cubicBezTo>
                    <a:cubicBezTo>
                      <a:pt x="4" y="146"/>
                      <a:pt x="2" y="272"/>
                      <a:pt x="79" y="350"/>
                    </a:cubicBezTo>
                    <a:lnTo>
                      <a:pt x="482" y="755"/>
                    </a:lnTo>
                    <a:cubicBezTo>
                      <a:pt x="534" y="807"/>
                      <a:pt x="534" y="891"/>
                      <a:pt x="482" y="943"/>
                    </a:cubicBezTo>
                    <a:lnTo>
                      <a:pt x="78" y="1347"/>
                    </a:lnTo>
                    <a:close/>
                  </a:path>
                </a:pathLst>
              </a:custGeom>
              <a:solidFill>
                <a:srgbClr val="0F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903884" y="5446347"/>
              <a:ext cx="3498733" cy="924878"/>
              <a:chOff x="0" y="4011191"/>
              <a:chExt cx="3498733" cy="924878"/>
            </a:xfrm>
          </p:grpSpPr>
          <p:sp>
            <p:nvSpPr>
              <p:cNvPr id="17" name="ïṧḻïḋe"/>
              <p:cNvSpPr/>
              <p:nvPr/>
            </p:nvSpPr>
            <p:spPr>
              <a:xfrm>
                <a:off x="0" y="4011191"/>
                <a:ext cx="3498733" cy="924878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rIns="135000" rtlCol="0" anchor="ctr" anchorCtr="1"/>
              <a:lstStyle/>
              <a:p>
                <a:endParaRPr kumimoji="1"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45"/>
              <p:cNvSpPr txBox="1">
                <a:spLocks noChangeArrowheads="1"/>
              </p:cNvSpPr>
              <p:nvPr/>
            </p:nvSpPr>
            <p:spPr bwMode="auto">
              <a:xfrm>
                <a:off x="1316327" y="4349260"/>
                <a:ext cx="1901612" cy="308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171450" indent="-171450">
                  <a:lnSpc>
                    <a:spcPts val="18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Clean off impurity 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110067" y="4171230"/>
                <a:ext cx="792000" cy="6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r>
                  <a:rPr lang="en-US" altLang="zh-CN" sz="1400" b="1" noProof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Clean</a:t>
                </a:r>
                <a:endParaRPr lang="en-US" altLang="zh-CN" sz="1400" b="1" noProof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i$1idè"/>
              <p:cNvSpPr/>
              <p:nvPr/>
            </p:nvSpPr>
            <p:spPr>
              <a:xfrm>
                <a:off x="1022625" y="4344540"/>
                <a:ext cx="158858" cy="258181"/>
              </a:xfrm>
              <a:custGeom>
                <a:avLst/>
                <a:gdLst>
                  <a:gd name="T0" fmla="*/ 78 w 1042"/>
                  <a:gd name="T1" fmla="*/ 1347 h 1696"/>
                  <a:gd name="T2" fmla="*/ 84 w 1042"/>
                  <a:gd name="T3" fmla="*/ 1626 h 1696"/>
                  <a:gd name="T4" fmla="*/ 355 w 1042"/>
                  <a:gd name="T5" fmla="*/ 1615 h 1696"/>
                  <a:gd name="T6" fmla="*/ 986 w 1042"/>
                  <a:gd name="T7" fmla="*/ 984 h 1696"/>
                  <a:gd name="T8" fmla="*/ 1042 w 1042"/>
                  <a:gd name="T9" fmla="*/ 848 h 1696"/>
                  <a:gd name="T10" fmla="*/ 986 w 1042"/>
                  <a:gd name="T11" fmla="*/ 712 h 1696"/>
                  <a:gd name="T12" fmla="*/ 356 w 1042"/>
                  <a:gd name="T13" fmla="*/ 82 h 1696"/>
                  <a:gd name="T14" fmla="*/ 86 w 1042"/>
                  <a:gd name="T15" fmla="*/ 71 h 1696"/>
                  <a:gd name="T16" fmla="*/ 79 w 1042"/>
                  <a:gd name="T17" fmla="*/ 350 h 1696"/>
                  <a:gd name="T18" fmla="*/ 482 w 1042"/>
                  <a:gd name="T19" fmla="*/ 755 h 1696"/>
                  <a:gd name="T20" fmla="*/ 482 w 1042"/>
                  <a:gd name="T21" fmla="*/ 943 h 1696"/>
                  <a:gd name="T22" fmla="*/ 78 w 1042"/>
                  <a:gd name="T23" fmla="*/ 1347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2" h="1696">
                    <a:moveTo>
                      <a:pt x="78" y="1347"/>
                    </a:moveTo>
                    <a:cubicBezTo>
                      <a:pt x="0" y="1424"/>
                      <a:pt x="2" y="1551"/>
                      <a:pt x="84" y="1626"/>
                    </a:cubicBezTo>
                    <a:cubicBezTo>
                      <a:pt x="162" y="1696"/>
                      <a:pt x="282" y="1690"/>
                      <a:pt x="355" y="1615"/>
                    </a:cubicBezTo>
                    <a:lnTo>
                      <a:pt x="986" y="984"/>
                    </a:lnTo>
                    <a:cubicBezTo>
                      <a:pt x="1023" y="947"/>
                      <a:pt x="1042" y="898"/>
                      <a:pt x="1042" y="848"/>
                    </a:cubicBezTo>
                    <a:cubicBezTo>
                      <a:pt x="1042" y="799"/>
                      <a:pt x="1023" y="750"/>
                      <a:pt x="986" y="712"/>
                    </a:cubicBezTo>
                    <a:lnTo>
                      <a:pt x="356" y="82"/>
                    </a:lnTo>
                    <a:cubicBezTo>
                      <a:pt x="283" y="8"/>
                      <a:pt x="162" y="0"/>
                      <a:pt x="86" y="71"/>
                    </a:cubicBezTo>
                    <a:cubicBezTo>
                      <a:pt x="4" y="146"/>
                      <a:pt x="2" y="272"/>
                      <a:pt x="79" y="350"/>
                    </a:cubicBezTo>
                    <a:lnTo>
                      <a:pt x="482" y="755"/>
                    </a:lnTo>
                    <a:cubicBezTo>
                      <a:pt x="534" y="807"/>
                      <a:pt x="534" y="891"/>
                      <a:pt x="482" y="943"/>
                    </a:cubicBezTo>
                    <a:lnTo>
                      <a:pt x="78" y="1347"/>
                    </a:lnTo>
                    <a:close/>
                  </a:path>
                </a:pathLst>
              </a:custGeom>
              <a:solidFill>
                <a:srgbClr val="0F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452485" y="1503045"/>
            <a:ext cx="2562225" cy="3466465"/>
            <a:chOff x="4942010" y="1025236"/>
            <a:chExt cx="2561910" cy="5061250"/>
          </a:xfrm>
        </p:grpSpPr>
        <p:grpSp>
          <p:nvGrpSpPr>
            <p:cNvPr id="21" name="组合 20"/>
            <p:cNvGrpSpPr/>
            <p:nvPr/>
          </p:nvGrpSpPr>
          <p:grpSpPr>
            <a:xfrm>
              <a:off x="4978374" y="1025236"/>
              <a:ext cx="2393479" cy="1714142"/>
              <a:chOff x="3625024" y="740114"/>
              <a:chExt cx="2393479" cy="1714142"/>
            </a:xfrm>
          </p:grpSpPr>
          <p:sp>
            <p:nvSpPr>
              <p:cNvPr id="22" name="iślíḓê"/>
              <p:cNvSpPr/>
              <p:nvPr/>
            </p:nvSpPr>
            <p:spPr>
              <a:xfrm>
                <a:off x="3625024" y="1500230"/>
                <a:ext cx="2393479" cy="9540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000" tIns="81000" rIns="81000" bIns="81000" rtlCol="0" anchor="t" anchorCtr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Requirement For Barn &amp; Equipment</a:t>
                </a:r>
                <a:endParaRPr kumimoji="1"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lour_135201"/>
              <p:cNvSpPr/>
              <p:nvPr/>
            </p:nvSpPr>
            <p:spPr>
              <a:xfrm>
                <a:off x="4303769" y="740114"/>
                <a:ext cx="1021825" cy="761270"/>
              </a:xfrm>
              <a:custGeom>
                <a:avLst/>
                <a:gdLst>
                  <a:gd name="T0" fmla="*/ 623 w 672"/>
                  <a:gd name="T1" fmla="*/ 559 h 667"/>
                  <a:gd name="T2" fmla="*/ 586 w 672"/>
                  <a:gd name="T3" fmla="*/ 258 h 667"/>
                  <a:gd name="T4" fmla="*/ 614 w 672"/>
                  <a:gd name="T5" fmla="*/ 226 h 667"/>
                  <a:gd name="T6" fmla="*/ 331 w 672"/>
                  <a:gd name="T7" fmla="*/ 0 h 667"/>
                  <a:gd name="T8" fmla="*/ 328 w 672"/>
                  <a:gd name="T9" fmla="*/ 0 h 667"/>
                  <a:gd name="T10" fmla="*/ 43 w 672"/>
                  <a:gd name="T11" fmla="*/ 226 h 667"/>
                  <a:gd name="T12" fmla="*/ 79 w 672"/>
                  <a:gd name="T13" fmla="*/ 259 h 667"/>
                  <a:gd name="T14" fmla="*/ 50 w 672"/>
                  <a:gd name="T15" fmla="*/ 559 h 667"/>
                  <a:gd name="T16" fmla="*/ 6 w 672"/>
                  <a:gd name="T17" fmla="*/ 632 h 667"/>
                  <a:gd name="T18" fmla="*/ 110 w 672"/>
                  <a:gd name="T19" fmla="*/ 642 h 667"/>
                  <a:gd name="T20" fmla="*/ 335 w 672"/>
                  <a:gd name="T21" fmla="*/ 667 h 667"/>
                  <a:gd name="T22" fmla="*/ 560 w 672"/>
                  <a:gd name="T23" fmla="*/ 642 h 667"/>
                  <a:gd name="T24" fmla="*/ 633 w 672"/>
                  <a:gd name="T25" fmla="*/ 652 h 667"/>
                  <a:gd name="T26" fmla="*/ 667 w 672"/>
                  <a:gd name="T27" fmla="*/ 632 h 667"/>
                  <a:gd name="T28" fmla="*/ 70 w 672"/>
                  <a:gd name="T29" fmla="*/ 228 h 667"/>
                  <a:gd name="T30" fmla="*/ 145 w 672"/>
                  <a:gd name="T31" fmla="*/ 174 h 667"/>
                  <a:gd name="T32" fmla="*/ 587 w 672"/>
                  <a:gd name="T33" fmla="*/ 226 h 667"/>
                  <a:gd name="T34" fmla="*/ 581 w 672"/>
                  <a:gd name="T35" fmla="*/ 232 h 667"/>
                  <a:gd name="T36" fmla="*/ 447 w 672"/>
                  <a:gd name="T37" fmla="*/ 251 h 667"/>
                  <a:gd name="T38" fmla="*/ 181 w 672"/>
                  <a:gd name="T39" fmla="*/ 248 h 667"/>
                  <a:gd name="T40" fmla="*/ 81 w 672"/>
                  <a:gd name="T41" fmla="*/ 233 h 667"/>
                  <a:gd name="T42" fmla="*/ 461 w 672"/>
                  <a:gd name="T43" fmla="*/ 430 h 667"/>
                  <a:gd name="T44" fmla="*/ 510 w 672"/>
                  <a:gd name="T45" fmla="*/ 479 h 667"/>
                  <a:gd name="T46" fmla="*/ 390 w 672"/>
                  <a:gd name="T47" fmla="*/ 550 h 667"/>
                  <a:gd name="T48" fmla="*/ 461 w 672"/>
                  <a:gd name="T49" fmla="*/ 430 h 667"/>
                  <a:gd name="T50" fmla="*/ 336 w 672"/>
                  <a:gd name="T51" fmla="*/ 320 h 667"/>
                  <a:gd name="T52" fmla="*/ 371 w 672"/>
                  <a:gd name="T53" fmla="*/ 455 h 667"/>
                  <a:gd name="T54" fmla="*/ 302 w 672"/>
                  <a:gd name="T55" fmla="*/ 455 h 667"/>
                  <a:gd name="T56" fmla="*/ 177 w 672"/>
                  <a:gd name="T57" fmla="*/ 479 h 667"/>
                  <a:gd name="T58" fmla="*/ 225 w 672"/>
                  <a:gd name="T59" fmla="*/ 430 h 667"/>
                  <a:gd name="T60" fmla="*/ 297 w 672"/>
                  <a:gd name="T61" fmla="*/ 550 h 667"/>
                  <a:gd name="T62" fmla="*/ 177 w 672"/>
                  <a:gd name="T63" fmla="*/ 47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2" h="667">
                    <a:moveTo>
                      <a:pt x="660" y="596"/>
                    </a:moveTo>
                    <a:lnTo>
                      <a:pt x="623" y="559"/>
                    </a:lnTo>
                    <a:cubicBezTo>
                      <a:pt x="623" y="558"/>
                      <a:pt x="623" y="556"/>
                      <a:pt x="623" y="555"/>
                    </a:cubicBezTo>
                    <a:lnTo>
                      <a:pt x="586" y="258"/>
                    </a:lnTo>
                    <a:cubicBezTo>
                      <a:pt x="603" y="254"/>
                      <a:pt x="614" y="242"/>
                      <a:pt x="614" y="228"/>
                    </a:cubicBezTo>
                    <a:lnTo>
                      <a:pt x="614" y="226"/>
                    </a:lnTo>
                    <a:cubicBezTo>
                      <a:pt x="614" y="189"/>
                      <a:pt x="578" y="156"/>
                      <a:pt x="532" y="148"/>
                    </a:cubicBezTo>
                    <a:cubicBezTo>
                      <a:pt x="517" y="123"/>
                      <a:pt x="448" y="14"/>
                      <a:pt x="331" y="0"/>
                    </a:cubicBezTo>
                    <a:lnTo>
                      <a:pt x="330" y="0"/>
                    </a:lnTo>
                    <a:lnTo>
                      <a:pt x="328" y="0"/>
                    </a:lnTo>
                    <a:cubicBezTo>
                      <a:pt x="212" y="14"/>
                      <a:pt x="143" y="122"/>
                      <a:pt x="128" y="148"/>
                    </a:cubicBezTo>
                    <a:cubicBezTo>
                      <a:pt x="81" y="155"/>
                      <a:pt x="43" y="188"/>
                      <a:pt x="43" y="226"/>
                    </a:cubicBezTo>
                    <a:lnTo>
                      <a:pt x="43" y="228"/>
                    </a:lnTo>
                    <a:cubicBezTo>
                      <a:pt x="43" y="245"/>
                      <a:pt x="59" y="257"/>
                      <a:pt x="79" y="259"/>
                    </a:cubicBezTo>
                    <a:lnTo>
                      <a:pt x="50" y="556"/>
                    </a:lnTo>
                    <a:cubicBezTo>
                      <a:pt x="50" y="557"/>
                      <a:pt x="50" y="558"/>
                      <a:pt x="50" y="559"/>
                    </a:cubicBezTo>
                    <a:lnTo>
                      <a:pt x="13" y="596"/>
                    </a:lnTo>
                    <a:cubicBezTo>
                      <a:pt x="3" y="606"/>
                      <a:pt x="0" y="619"/>
                      <a:pt x="6" y="632"/>
                    </a:cubicBezTo>
                    <a:cubicBezTo>
                      <a:pt x="11" y="646"/>
                      <a:pt x="25" y="654"/>
                      <a:pt x="40" y="652"/>
                    </a:cubicBezTo>
                    <a:lnTo>
                      <a:pt x="110" y="642"/>
                    </a:lnTo>
                    <a:cubicBezTo>
                      <a:pt x="110" y="642"/>
                      <a:pt x="111" y="642"/>
                      <a:pt x="112" y="642"/>
                    </a:cubicBezTo>
                    <a:cubicBezTo>
                      <a:pt x="185" y="659"/>
                      <a:pt x="260" y="667"/>
                      <a:pt x="335" y="667"/>
                    </a:cubicBezTo>
                    <a:cubicBezTo>
                      <a:pt x="406" y="667"/>
                      <a:pt x="477" y="659"/>
                      <a:pt x="546" y="645"/>
                    </a:cubicBezTo>
                    <a:lnTo>
                      <a:pt x="560" y="642"/>
                    </a:lnTo>
                    <a:cubicBezTo>
                      <a:pt x="560" y="642"/>
                      <a:pt x="561" y="642"/>
                      <a:pt x="561" y="642"/>
                    </a:cubicBezTo>
                    <a:lnTo>
                      <a:pt x="633" y="652"/>
                    </a:lnTo>
                    <a:cubicBezTo>
                      <a:pt x="634" y="652"/>
                      <a:pt x="636" y="652"/>
                      <a:pt x="637" y="652"/>
                    </a:cubicBezTo>
                    <a:cubicBezTo>
                      <a:pt x="650" y="652"/>
                      <a:pt x="662" y="644"/>
                      <a:pt x="667" y="632"/>
                    </a:cubicBezTo>
                    <a:cubicBezTo>
                      <a:pt x="672" y="619"/>
                      <a:pt x="670" y="606"/>
                      <a:pt x="660" y="596"/>
                    </a:cubicBezTo>
                    <a:close/>
                    <a:moveTo>
                      <a:pt x="70" y="228"/>
                    </a:moveTo>
                    <a:lnTo>
                      <a:pt x="70" y="226"/>
                    </a:lnTo>
                    <a:cubicBezTo>
                      <a:pt x="70" y="201"/>
                      <a:pt x="103" y="174"/>
                      <a:pt x="145" y="174"/>
                    </a:cubicBezTo>
                    <a:lnTo>
                      <a:pt x="512" y="174"/>
                    </a:lnTo>
                    <a:cubicBezTo>
                      <a:pt x="555" y="174"/>
                      <a:pt x="587" y="201"/>
                      <a:pt x="587" y="226"/>
                    </a:cubicBezTo>
                    <a:lnTo>
                      <a:pt x="588" y="228"/>
                    </a:lnTo>
                    <a:cubicBezTo>
                      <a:pt x="587" y="229"/>
                      <a:pt x="585" y="231"/>
                      <a:pt x="581" y="232"/>
                    </a:cubicBezTo>
                    <a:lnTo>
                      <a:pt x="470" y="248"/>
                    </a:lnTo>
                    <a:cubicBezTo>
                      <a:pt x="463" y="249"/>
                      <a:pt x="455" y="250"/>
                      <a:pt x="447" y="251"/>
                    </a:cubicBezTo>
                    <a:cubicBezTo>
                      <a:pt x="416" y="254"/>
                      <a:pt x="374" y="256"/>
                      <a:pt x="328" y="256"/>
                    </a:cubicBezTo>
                    <a:cubicBezTo>
                      <a:pt x="268" y="256"/>
                      <a:pt x="213" y="253"/>
                      <a:pt x="181" y="248"/>
                    </a:cubicBezTo>
                    <a:lnTo>
                      <a:pt x="82" y="233"/>
                    </a:lnTo>
                    <a:lnTo>
                      <a:pt x="81" y="233"/>
                    </a:lnTo>
                    <a:cubicBezTo>
                      <a:pt x="75" y="232"/>
                      <a:pt x="70" y="229"/>
                      <a:pt x="70" y="228"/>
                    </a:cubicBezTo>
                    <a:close/>
                    <a:moveTo>
                      <a:pt x="461" y="430"/>
                    </a:moveTo>
                    <a:lnTo>
                      <a:pt x="510" y="430"/>
                    </a:lnTo>
                    <a:lnTo>
                      <a:pt x="510" y="479"/>
                    </a:lnTo>
                    <a:cubicBezTo>
                      <a:pt x="510" y="518"/>
                      <a:pt x="478" y="550"/>
                      <a:pt x="439" y="550"/>
                    </a:cubicBezTo>
                    <a:lnTo>
                      <a:pt x="390" y="550"/>
                    </a:lnTo>
                    <a:lnTo>
                      <a:pt x="390" y="501"/>
                    </a:lnTo>
                    <a:cubicBezTo>
                      <a:pt x="390" y="462"/>
                      <a:pt x="422" y="430"/>
                      <a:pt x="461" y="430"/>
                    </a:cubicBezTo>
                    <a:close/>
                    <a:moveTo>
                      <a:pt x="302" y="355"/>
                    </a:moveTo>
                    <a:lnTo>
                      <a:pt x="336" y="320"/>
                    </a:lnTo>
                    <a:lnTo>
                      <a:pt x="371" y="355"/>
                    </a:lnTo>
                    <a:cubicBezTo>
                      <a:pt x="399" y="382"/>
                      <a:pt x="399" y="428"/>
                      <a:pt x="371" y="455"/>
                    </a:cubicBezTo>
                    <a:lnTo>
                      <a:pt x="336" y="490"/>
                    </a:lnTo>
                    <a:lnTo>
                      <a:pt x="302" y="455"/>
                    </a:lnTo>
                    <a:cubicBezTo>
                      <a:pt x="274" y="428"/>
                      <a:pt x="274" y="382"/>
                      <a:pt x="302" y="355"/>
                    </a:cubicBezTo>
                    <a:close/>
                    <a:moveTo>
                      <a:pt x="177" y="479"/>
                    </a:moveTo>
                    <a:lnTo>
                      <a:pt x="177" y="430"/>
                    </a:lnTo>
                    <a:lnTo>
                      <a:pt x="225" y="430"/>
                    </a:lnTo>
                    <a:cubicBezTo>
                      <a:pt x="265" y="430"/>
                      <a:pt x="297" y="462"/>
                      <a:pt x="297" y="501"/>
                    </a:cubicBezTo>
                    <a:lnTo>
                      <a:pt x="297" y="550"/>
                    </a:lnTo>
                    <a:lnTo>
                      <a:pt x="248" y="550"/>
                    </a:lnTo>
                    <a:cubicBezTo>
                      <a:pt x="208" y="550"/>
                      <a:pt x="177" y="518"/>
                      <a:pt x="177" y="479"/>
                    </a:cubicBezTo>
                    <a:close/>
                  </a:path>
                </a:pathLst>
              </a:custGeom>
              <a:solidFill>
                <a:srgbClr val="FF8E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942010" y="3303250"/>
              <a:ext cx="2561910" cy="2783236"/>
              <a:chOff x="6131334" y="1096149"/>
              <a:chExt cx="2561910" cy="2783236"/>
            </a:xfrm>
          </p:grpSpPr>
          <p:sp>
            <p:nvSpPr>
              <p:cNvPr id="33" name="矩形: 圆角 32"/>
              <p:cNvSpPr/>
              <p:nvPr/>
            </p:nvSpPr>
            <p:spPr>
              <a:xfrm>
                <a:off x="6138339" y="1515058"/>
                <a:ext cx="2554905" cy="236432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5000" rIns="135000" rtlCol="0" anchor="ctr" anchorCtr="1"/>
              <a:lstStyle/>
              <a:p>
                <a:endParaRPr kumimoji="1" lang="zh-CN" altLang="en-US"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4" name="矩形 16"/>
              <p:cNvSpPr>
                <a:spLocks noChangeArrowheads="1"/>
              </p:cNvSpPr>
              <p:nvPr/>
            </p:nvSpPr>
            <p:spPr bwMode="auto">
              <a:xfrm>
                <a:off x="6131334" y="1096149"/>
                <a:ext cx="2410468" cy="1959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195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silo put in ventilating and dry environment.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ts val="1950"/>
                  </a:lnSpc>
                  <a:buFont typeface="Arial" panose="020B0604020202020204" pitchFamily="34" charset="0"/>
                  <a:buChar char="•"/>
                </a:pP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marL="285750" indent="-285750">
                  <a:lnSpc>
                    <a:spcPts val="195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keep surroundings tidy.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666957" y="2472979"/>
            <a:ext cx="3438183" cy="2495857"/>
            <a:chOff x="676364" y="938157"/>
            <a:chExt cx="3438183" cy="2495857"/>
          </a:xfrm>
        </p:grpSpPr>
        <p:sp>
          <p:nvSpPr>
            <p:cNvPr id="36" name="矩形: 圆角 35"/>
            <p:cNvSpPr/>
            <p:nvPr/>
          </p:nvSpPr>
          <p:spPr>
            <a:xfrm>
              <a:off x="676364" y="1537923"/>
              <a:ext cx="3438183" cy="189609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iṡļïḓe"/>
            <p:cNvSpPr/>
            <p:nvPr/>
          </p:nvSpPr>
          <p:spPr>
            <a:xfrm>
              <a:off x="685619" y="938157"/>
              <a:ext cx="2412872" cy="520962"/>
            </a:xfrm>
            <a:prstGeom prst="rect">
              <a:avLst/>
            </a:prstGeom>
            <a:solidFill>
              <a:srgbClr val="0F7D31"/>
            </a:solidFill>
            <a:ln>
              <a:noFill/>
            </a:ln>
            <a:effectLst>
              <a:outerShdw blurRad="254000" dist="1270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iślíḓê"/>
            <p:cNvSpPr/>
            <p:nvPr/>
          </p:nvSpPr>
          <p:spPr>
            <a:xfrm>
              <a:off x="884522" y="947387"/>
              <a:ext cx="2015066" cy="4098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1000" tIns="81000" rIns="81000" bIns="81000" rtlCol="0" anchor="t" anchorCtr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Separation</a:t>
              </a:r>
              <a:endPara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17"/>
            <p:cNvSpPr>
              <a:spLocks noChangeArrowheads="1"/>
            </p:cNvSpPr>
            <p:nvPr/>
          </p:nvSpPr>
          <p:spPr bwMode="auto">
            <a:xfrm>
              <a:off x="795793" y="1730810"/>
              <a:ext cx="3183807" cy="135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ts val="195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Grains with pests separated from none-pests grains.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ts val="1950"/>
                </a:lnSpc>
                <a:buFont typeface="Arial" panose="020B0604020202020204" pitchFamily="34" charset="0"/>
                <a:buChar char="•"/>
              </a:pP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ts val="195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Newly harvested grains separated from ageing grains.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5236"/>
          </a:xfrm>
          <a:prstGeom prst="rect">
            <a:avLst/>
          </a:prstGeom>
        </p:spPr>
      </p:pic>
      <p:pic>
        <p:nvPicPr>
          <p:cNvPr id="26" name="Picture 2" descr="E:\F盘\工作文档\中心产品宣传\中储粮logo\中储粮logo横版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49" y="322083"/>
            <a:ext cx="1300360" cy="462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1794903" y="1772496"/>
            <a:ext cx="3943611" cy="821734"/>
            <a:chOff x="762432" y="3990197"/>
            <a:chExt cx="3943611" cy="821734"/>
          </a:xfrm>
        </p:grpSpPr>
        <p:sp>
          <p:nvSpPr>
            <p:cNvPr id="20" name="圆角矩形 16"/>
            <p:cNvSpPr/>
            <p:nvPr/>
          </p:nvSpPr>
          <p:spPr>
            <a:xfrm>
              <a:off x="762432" y="3990197"/>
              <a:ext cx="3943611" cy="821734"/>
            </a:xfrm>
            <a:prstGeom prst="roundRect">
              <a:avLst>
                <a:gd name="adj" fmla="val 20000"/>
              </a:avLst>
            </a:prstGeom>
            <a:solidFill>
              <a:srgbClr val="FFFF00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>
                <a:lnSpc>
                  <a:spcPct val="120000"/>
                </a:lnSpc>
              </a:pP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56421" y="4191969"/>
              <a:ext cx="3478995" cy="418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noProof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Don't use PH</a:t>
              </a:r>
              <a:r>
                <a:rPr lang="en-US" altLang="zh-CN" sz="1600" b="1" baseline="-25000" noProof="1">
                  <a:solidFill>
                    <a:srgbClr val="FF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</a:t>
              </a:r>
              <a:r>
                <a:rPr lang="en-US" altLang="zh-CN" sz="1600" b="1" noProof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for farm storage</a:t>
              </a:r>
              <a:endParaRPr lang="en-US" altLang="zh-CN" sz="16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96001" y="1777095"/>
            <a:ext cx="2414954" cy="2704469"/>
            <a:chOff x="7119794" y="1671101"/>
            <a:chExt cx="2828221" cy="24744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9794" y="1671101"/>
              <a:ext cx="2828221" cy="24744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禁止符 22"/>
            <p:cNvSpPr/>
            <p:nvPr/>
          </p:nvSpPr>
          <p:spPr>
            <a:xfrm>
              <a:off x="7682320" y="2108353"/>
              <a:ext cx="1703170" cy="1362556"/>
            </a:xfrm>
            <a:prstGeom prst="noSmoking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50" noProof="1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794903" y="5420149"/>
            <a:ext cx="8781277" cy="1123665"/>
            <a:chOff x="355601" y="6008426"/>
            <a:chExt cx="11455400" cy="821734"/>
          </a:xfrm>
        </p:grpSpPr>
        <p:sp>
          <p:nvSpPr>
            <p:cNvPr id="28" name="圆角矩形 16"/>
            <p:cNvSpPr/>
            <p:nvPr/>
          </p:nvSpPr>
          <p:spPr>
            <a:xfrm>
              <a:off x="355601" y="6008426"/>
              <a:ext cx="11455400" cy="821734"/>
            </a:xfrm>
            <a:prstGeom prst="roundRect">
              <a:avLst>
                <a:gd name="adj" fmla="val 20000"/>
              </a:avLst>
            </a:prstGeom>
            <a:solidFill>
              <a:srgbClr val="92D050"/>
            </a:soli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>
                <a:lnSpc>
                  <a:spcPct val="120000"/>
                </a:lnSpc>
              </a:pP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"/>
            <p:cNvSpPr/>
            <p:nvPr/>
          </p:nvSpPr>
          <p:spPr>
            <a:xfrm>
              <a:off x="549591" y="6172834"/>
              <a:ext cx="11137468" cy="4929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/>
              <a:r>
                <a:rPr lang="zh-CN" altLang="en-US" sz="1600" b="1" noProof="1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2" charset="0"/>
                </a:rPr>
                <a:t>P</a:t>
              </a:r>
              <a:r>
                <a:rPr lang="en-US" altLang="zh-CN" sz="1600" b="1" noProof="1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2" charset="0"/>
                </a:rPr>
                <a:t>lant sources </a:t>
              </a:r>
              <a:r>
                <a:rPr lang="zh-CN" altLang="en-US" sz="1600" b="1" noProof="1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2" charset="0"/>
                </a:rPr>
                <a:t>are used </a:t>
              </a:r>
              <a:r>
                <a:rPr lang="en-US" altLang="zh-CN" sz="1600" b="1" noProof="1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2" charset="0"/>
                </a:rPr>
                <a:t>to prevent insects, such as prickly ash, tree leaves, calamus and wormwood, etc</a:t>
              </a:r>
              <a:r>
                <a:rPr lang="en-US" altLang="zh-CN" sz="1600" b="1" noProof="1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2" charset="0"/>
                </a:rPr>
                <a:t>.</a:t>
              </a:r>
              <a:endParaRPr lang="zh-CN" altLang="en-US" sz="1600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2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94903" y="2922486"/>
            <a:ext cx="4019349" cy="2164952"/>
            <a:chOff x="7826676" y="3371646"/>
            <a:chExt cx="4019349" cy="2164952"/>
          </a:xfrm>
        </p:grpSpPr>
        <p:grpSp>
          <p:nvGrpSpPr>
            <p:cNvPr id="36" name="组合 35"/>
            <p:cNvGrpSpPr/>
            <p:nvPr/>
          </p:nvGrpSpPr>
          <p:grpSpPr>
            <a:xfrm>
              <a:off x="7826676" y="3371646"/>
              <a:ext cx="4019349" cy="821734"/>
              <a:chOff x="762432" y="3990197"/>
              <a:chExt cx="4019349" cy="821734"/>
            </a:xfrm>
          </p:grpSpPr>
          <p:sp>
            <p:nvSpPr>
              <p:cNvPr id="37" name="圆角矩形 16"/>
              <p:cNvSpPr/>
              <p:nvPr/>
            </p:nvSpPr>
            <p:spPr>
              <a:xfrm>
                <a:off x="762432" y="3990197"/>
                <a:ext cx="3943611" cy="821734"/>
              </a:xfrm>
              <a:prstGeom prst="roundRect">
                <a:avLst>
                  <a:gd name="adj" fmla="val 2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lnSpc>
                    <a:spcPct val="120000"/>
                  </a:lnSpc>
                </a:pP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838170" y="4175441"/>
                <a:ext cx="3943611" cy="41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1" noProof="1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Sustained release of microcapsules </a:t>
                </a:r>
                <a:endParaRPr lang="en-US" altLang="zh-CN" sz="1600" b="1" noProof="1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iślíḓê"/>
            <p:cNvSpPr/>
            <p:nvPr/>
          </p:nvSpPr>
          <p:spPr>
            <a:xfrm>
              <a:off x="8058753" y="4209989"/>
              <a:ext cx="3536348" cy="12565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1000" tIns="81000" rIns="81000" bIns="8100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Broad spectrum</a:t>
              </a:r>
              <a:endParaRPr kumimoji="1"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long term of validity</a:t>
              </a:r>
              <a:endParaRPr kumimoji="1"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High efficiency and low toxicity</a:t>
              </a:r>
              <a:endParaRPr kumimoji="1"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Without security threat </a:t>
              </a:r>
              <a:endParaRPr kumimoji="1"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ïṧḻïḋe"/>
            <p:cNvSpPr/>
            <p:nvPr/>
          </p:nvSpPr>
          <p:spPr>
            <a:xfrm>
              <a:off x="7826676" y="3609511"/>
              <a:ext cx="3943611" cy="192708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rIns="135000" rtlCol="0" anchor="ctr" anchorCtr="1"/>
            <a:lstStyle/>
            <a:p>
              <a:endParaRPr kumimoji="1"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704" y="1775511"/>
            <a:ext cx="2582030" cy="28108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9740" y="1199515"/>
            <a:ext cx="17551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 kern="0">
                <a:ln>
                  <a:noFill/>
                </a:ln>
                <a:solidFill>
                  <a:srgbClr val="C00000"/>
                </a:solidFill>
                <a:uLnTx/>
                <a:uFillTx/>
                <a:sym typeface="+mn-ea"/>
              </a:rPr>
              <a:t>Caution</a:t>
            </a:r>
            <a:endParaRPr lang="en-US" altLang="zh-CN" sz="3200" b="1" kern="0">
              <a:ln>
                <a:noFill/>
              </a:ln>
              <a:solidFill>
                <a:srgbClr val="C00000"/>
              </a:solidFill>
              <a:uLnTx/>
              <a:uFillTx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Rectangle 3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re 3"/>
            <p:cNvSpPr txBox="1"/>
            <p:nvPr/>
          </p:nvSpPr>
          <p:spPr>
            <a:xfrm>
              <a:off x="3705828" y="2342688"/>
              <a:ext cx="4780343" cy="1041415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AU" sz="600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pen Sans" panose="020B0606030504020204" pitchFamily="34" charset="0"/>
                  <a:ea typeface="Verdana" panose="020B0604030504040204" charset="0"/>
                  <a:cs typeface="Open Sans" panose="020B0606030504020204" pitchFamily="34" charset="0"/>
                </a:rPr>
                <a:t>Thank You</a:t>
              </a:r>
              <a:endParaRPr lang="en-AU" sz="6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Verdana" panose="020B060403050404020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198761" y="6246688"/>
            <a:ext cx="6096000" cy="589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ea typeface="等线" panose="02010600030101010101" pitchFamily="2" charset="-122"/>
              </a:rPr>
              <a:t>Sharing for Learning</a:t>
            </a:r>
            <a:endParaRPr kumimoji="0" lang="zh-CN" altLang="en-US" sz="3200" b="1" i="0" u="none" strike="noStrike" kern="0" cap="none" spc="0" normalizeH="0" baseline="0" noProof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ea typeface="等线" panose="02010600030101010101" pitchFamily="2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-1" y="5835250"/>
            <a:ext cx="981075" cy="1022750"/>
          </a:xfrm>
          <a:prstGeom prst="triangle">
            <a:avLst>
              <a:gd name="adj" fmla="val 1"/>
            </a:avLst>
          </a:prstGeom>
          <a:solidFill>
            <a:srgbClr val="007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0"/>
            <a:ext cx="12192000" cy="1025236"/>
          </a:xfrm>
          <a:prstGeom prst="rect">
            <a:avLst/>
          </a:prstGeom>
        </p:spPr>
      </p:pic>
      <p:pic>
        <p:nvPicPr>
          <p:cNvPr id="6" name="图片 5" descr="图形用户界面, 应用程序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13" y="5250474"/>
            <a:ext cx="6004618" cy="1645936"/>
          </a:xfrm>
          <a:prstGeom prst="rect">
            <a:avLst/>
          </a:prstGeom>
        </p:spPr>
      </p:pic>
      <p:pic>
        <p:nvPicPr>
          <p:cNvPr id="7" name="图片 6" descr="QR 代码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21" y="1584878"/>
            <a:ext cx="1500704" cy="1515621"/>
          </a:xfrm>
          <a:prstGeom prst="rect">
            <a:avLst/>
          </a:prstGeom>
        </p:spPr>
      </p:pic>
      <p:sp>
        <p:nvSpPr>
          <p:cNvPr id="3" name="文本占位符 31"/>
          <p:cNvSpPr txBox="1"/>
          <p:nvPr/>
        </p:nvSpPr>
        <p:spPr>
          <a:xfrm>
            <a:off x="1024906" y="5528131"/>
            <a:ext cx="8264827" cy="8184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zh-CN" alt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3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SINOGRAIN Chengdu Storage Research Institute Co. Ltd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3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Building 32, No. 239,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Guangfu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Road,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Qingyang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District, Chengdu, Sichuan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2" descr="E:\F盘\工作文档\中心产品宣传\中储粮logo\中储粮logo横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49" y="322083"/>
            <a:ext cx="1300360" cy="462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5.2.11"/>
</p:tagLst>
</file>

<file path=ppt/tags/tag2.xml><?xml version="1.0" encoding="utf-8"?>
<p:tagLst xmlns:p="http://schemas.openxmlformats.org/presentationml/2006/main">
  <p:tag name="PA" val="v5.2.11"/>
</p:tagLst>
</file>

<file path=ppt/tags/tag3.xml><?xml version="1.0" encoding="utf-8"?>
<p:tagLst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">
  <a:themeElements>
    <a:clrScheme name="自定义 98">
      <a:dk1>
        <a:sysClr val="windowText" lastClr="000000"/>
      </a:dk1>
      <a:lt1>
        <a:sysClr val="window" lastClr="FFFFFF"/>
      </a:lt1>
      <a:dk2>
        <a:srgbClr val="212745"/>
      </a:dk2>
      <a:lt2>
        <a:srgbClr val="7F7F7F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56C7AA"/>
      </a:hlink>
      <a:folHlink>
        <a:srgbClr val="59A8D1"/>
      </a:folHlink>
    </a:clrScheme>
    <a:fontScheme name="自定义 8">
      <a:majorFont>
        <a:latin typeface="ITC Avant Garde Std Md"/>
        <a:ea typeface="方正兰亭黑简体"/>
        <a:cs typeface=""/>
      </a:majorFont>
      <a:minorFont>
        <a:latin typeface="ITC Avant Garde Std XLt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1916</Words>
  <Application>WPS 演示</Application>
  <PresentationFormat>宽屏</PresentationFormat>
  <Paragraphs>120</Paragraphs>
  <Slides>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3" baseType="lpstr">
      <vt:lpstr>Arial</vt:lpstr>
      <vt:lpstr>宋体</vt:lpstr>
      <vt:lpstr>Wingdings</vt:lpstr>
      <vt:lpstr>Open Sans</vt:lpstr>
      <vt:lpstr>微软雅黑</vt:lpstr>
      <vt:lpstr>黑体</vt:lpstr>
      <vt:lpstr>楷体</vt:lpstr>
      <vt:lpstr>Times New Roman</vt:lpstr>
      <vt:lpstr>楷体_GB2312</vt:lpstr>
      <vt:lpstr>汉仪尚巍手书W</vt:lpstr>
      <vt:lpstr>仿宋</vt:lpstr>
      <vt:lpstr>Tahoma</vt:lpstr>
      <vt:lpstr>等线</vt:lpstr>
      <vt:lpstr>Wingdings</vt:lpstr>
      <vt:lpstr>Arial</vt:lpstr>
      <vt:lpstr>Segoe Print</vt:lpstr>
      <vt:lpstr>Verdana</vt:lpstr>
      <vt:lpstr>ITC Avant Garde Std XLt</vt:lpstr>
      <vt:lpstr>Arial Unicode MS</vt:lpstr>
      <vt:lpstr>方正兰亭黑简体</vt:lpstr>
      <vt:lpstr>Calibri</vt:lpstr>
      <vt:lpstr>ITC Avant Garde Std Md</vt:lpstr>
      <vt:lpstr>Office 主题</vt:lpstr>
      <vt:lpstr>Photoshop.Image.8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李月</cp:lastModifiedBy>
  <cp:revision>72</cp:revision>
  <dcterms:created xsi:type="dcterms:W3CDTF">2022-04-26T03:34:00Z</dcterms:created>
  <dcterms:modified xsi:type="dcterms:W3CDTF">2022-12-21T01:02:41Z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FB18EB146D74445A9A794D3DC2E2B224</vt:lpwstr>
  </property>
  <property fmtid="{D5CDD505-2E9C-101B-9397-08002B2CF9AE}" pid="3" name="KSOProductBuildVer">
    <vt:lpwstr>2052-11.8.2.8555</vt:lpwstr>
  </property>
</Properties>
</file>