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16" r:id="rId3"/>
    <p:sldId id="256" r:id="rId5"/>
    <p:sldId id="423" r:id="rId6"/>
    <p:sldId id="426" r:id="rId7"/>
    <p:sldId id="427" r:id="rId8"/>
    <p:sldId id="436" r:id="rId9"/>
    <p:sldId id="439" r:id="rId10"/>
    <p:sldId id="448" r:id="rId11"/>
    <p:sldId id="449" r:id="rId12"/>
    <p:sldId id="429" r:id="rId13"/>
    <p:sldId id="440" r:id="rId14"/>
    <p:sldId id="447" r:id="rId15"/>
    <p:sldId id="432" r:id="rId16"/>
    <p:sldId id="434" r:id="rId17"/>
    <p:sldId id="420" r:id="rId18"/>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como RE" initials="GR" lastIdx="3" clrIdx="0"/>
  <p:cmAuthor id="2" name="M. Waid" initials="M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C"/>
    <a:srgbClr val="00B485"/>
    <a:srgbClr val="F47847"/>
    <a:srgbClr val="2C7847"/>
    <a:srgbClr val="982B56"/>
    <a:srgbClr val="1A4262"/>
    <a:srgbClr val="B79F8D"/>
    <a:srgbClr val="008868"/>
    <a:srgbClr val="36B5BB"/>
    <a:srgbClr val="ECDF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8" autoAdjust="0"/>
    <p:restoredTop sz="93387" autoAdjust="0"/>
  </p:normalViewPr>
  <p:slideViewPr>
    <p:cSldViewPr snapToGrid="0" showGuides="1">
      <p:cViewPr varScale="1">
        <p:scale>
          <a:sx n="106" d="100"/>
          <a:sy n="106" d="100"/>
        </p:scale>
        <p:origin x="234" y="78"/>
      </p:cViewPr>
      <p:guideLst>
        <p:guide orient="horz" pos="1763"/>
        <p:guide pos="364"/>
        <p:guide pos="4897"/>
        <p:guide pos="3843"/>
        <p:guide orient="horz" pos="2536"/>
        <p:guide pos="290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27.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3B4FE-D1FB-4EB8-86E9-B3A3E176F95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8F5AA-9C31-4ED1-824B-C860FDEFBFC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82B5EE-AE52-4E9A-8EC8-6024C737824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8971B3-7110-4AD8-BD5F-53649D5B9FD4}"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p:spPr>
        <p:txBody>
          <a:bodyPr/>
          <a:lstStyle/>
          <a:p>
            <a:endParaRPr lang="en-GB"/>
          </a:p>
        </p:txBody>
      </p:sp>
      <p:sp>
        <p:nvSpPr>
          <p:cNvPr id="5" name="Footer Placeholder 4"/>
          <p:cNvSpPr>
            <a:spLocks noGrp="1"/>
          </p:cNvSpPr>
          <p:nvPr>
            <p:ph type="ftr" sz="quarter" idx="11"/>
          </p:nvPr>
        </p:nvSpPr>
        <p:spPr>
          <a:xfrm>
            <a:off x="4038600" y="6356350"/>
            <a:ext cx="4114800" cy="365125"/>
          </a:xfrm>
        </p:spPr>
        <p:txBody>
          <a:bodyPr/>
          <a:lstStyle/>
          <a:p>
            <a:endParaRPr lang="en-GB"/>
          </a:p>
        </p:txBody>
      </p:sp>
      <p:sp>
        <p:nvSpPr>
          <p:cNvPr id="6" name="Slide Number Placeholder 5"/>
          <p:cNvSpPr>
            <a:spLocks noGrp="1"/>
          </p:cNvSpPr>
          <p:nvPr>
            <p:ph type="sldNum" sz="quarter" idx="12"/>
          </p:nvPr>
        </p:nvSpPr>
        <p:spPr>
          <a:xfrm>
            <a:off x="8610600" y="6356350"/>
            <a:ext cx="2743200" cy="365125"/>
          </a:xfrm>
        </p:spPr>
        <p:txBody>
          <a:bodyPr/>
          <a:lstStyle/>
          <a:p>
            <a:fld id="{7F4C1676-8445-4D51-B6FB-DBF39B779976}"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2.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2.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2.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2.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2.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2.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1" name="等腰三角形 20"/>
          <p:cNvSpPr/>
          <p:nvPr/>
        </p:nvSpPr>
        <p:spPr>
          <a:xfrm>
            <a:off x="-1" y="5835250"/>
            <a:ext cx="981075" cy="1022750"/>
          </a:xfrm>
          <a:prstGeom prst="triangle">
            <a:avLst>
              <a:gd name="adj" fmla="val 1"/>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800"/>
            <a:ext cx="12192000" cy="1025236"/>
          </a:xfrm>
          <a:prstGeom prst="rect">
            <a:avLst/>
          </a:prstGeom>
        </p:spPr>
      </p:pic>
      <p:pic>
        <p:nvPicPr>
          <p:cNvPr id="22" name="图片 21" descr="图形用户界面, 应用程序&#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2602" y="5244522"/>
            <a:ext cx="5967367" cy="1645936"/>
          </a:xfrm>
          <a:prstGeom prst="rect">
            <a:avLst/>
          </a:prstGeom>
        </p:spPr>
      </p:pic>
      <p:sp>
        <p:nvSpPr>
          <p:cNvPr id="2" name="文本框 1"/>
          <p:cNvSpPr txBox="1"/>
          <p:nvPr>
            <p:custDataLst>
              <p:tags r:id="rId3"/>
            </p:custDataLst>
          </p:nvPr>
        </p:nvSpPr>
        <p:spPr>
          <a:xfrm>
            <a:off x="31115" y="1526540"/>
            <a:ext cx="12139930" cy="1398270"/>
          </a:xfrm>
          <a:prstGeom prst="rect">
            <a:avLst/>
          </a:prstGeom>
          <a:noFill/>
        </p:spPr>
        <p:txBody>
          <a:bodyPr wrap="square" rtlCol="0">
            <a:noAutofit/>
          </a:bodyPr>
          <a:p>
            <a:pPr algn="ctr"/>
            <a:r>
              <a:rPr lang="en-US" altLang="zh-CN" sz="4000">
                <a:effectLst>
                  <a:outerShdw blurRad="38100" dist="19050" dir="2700000" algn="tl" rotWithShape="0">
                    <a:schemeClr val="dk1">
                      <a:alpha val="40000"/>
                    </a:schemeClr>
                  </a:outerShdw>
                </a:effectLst>
                <a:latin typeface="Arial Black" panose="020B0A04020102020204" charset="0"/>
                <a:cs typeface="Arial Black" panose="020B0A04020102020204" charset="0"/>
              </a:rPr>
              <a:t> “</a:t>
            </a:r>
            <a:r>
              <a:rPr sz="4000">
                <a:effectLst>
                  <a:outerShdw blurRad="38100" dist="19050" dir="2700000" algn="tl" rotWithShape="0">
                    <a:schemeClr val="dk1">
                      <a:alpha val="40000"/>
                    </a:schemeClr>
                  </a:outerShdw>
                </a:effectLst>
                <a:latin typeface="Arial Black" panose="020B0A04020102020204" charset="0"/>
                <a:cs typeface="Arial Black" panose="020B0A04020102020204" charset="0"/>
              </a:rPr>
              <a:t>Warehouse Roof Sunshine</a:t>
            </a:r>
            <a:r>
              <a:rPr lang="en-US" sz="4000">
                <a:effectLst>
                  <a:outerShdw blurRad="38100" dist="19050" dir="2700000" algn="tl" rotWithShape="0">
                    <a:schemeClr val="dk1">
                      <a:alpha val="40000"/>
                    </a:schemeClr>
                  </a:outerShdw>
                </a:effectLst>
                <a:latin typeface="Arial Black" panose="020B0A04020102020204" charset="0"/>
                <a:cs typeface="Arial Black" panose="020B0A04020102020204" charset="0"/>
              </a:rPr>
              <a:t> Project</a:t>
            </a:r>
            <a:r>
              <a:rPr lang="en-US" altLang="zh-CN" sz="4000">
                <a:effectLst>
                  <a:outerShdw blurRad="38100" dist="19050" dir="2700000" algn="tl" rotWithShape="0">
                    <a:schemeClr val="dk1">
                      <a:alpha val="40000"/>
                    </a:schemeClr>
                  </a:outerShdw>
                </a:effectLst>
                <a:latin typeface="Arial Black" panose="020B0A04020102020204" charset="0"/>
                <a:cs typeface="Arial Black" panose="020B0A04020102020204" charset="0"/>
              </a:rPr>
              <a:t>”</a:t>
            </a:r>
            <a:endParaRPr lang="en-US" altLang="zh-CN" sz="4000">
              <a:effectLst>
                <a:outerShdw blurRad="38100" dist="19050" dir="2700000" algn="tl" rotWithShape="0">
                  <a:schemeClr val="dk1">
                    <a:alpha val="40000"/>
                  </a:schemeClr>
                </a:outerShdw>
              </a:effectLst>
              <a:latin typeface="Arial Black" panose="020B0A04020102020204" charset="0"/>
              <a:cs typeface="Arial Black" panose="020B0A04020102020204" charset="0"/>
            </a:endParaRPr>
          </a:p>
          <a:p>
            <a:pPr algn="ctr"/>
            <a:r>
              <a:rPr lang="zh-CN" altLang="en-US" sz="4800">
                <a:effectLst>
                  <a:outerShdw blurRad="38100" dist="19050" dir="2700000" algn="tl" rotWithShape="0">
                    <a:schemeClr val="dk1">
                      <a:alpha val="40000"/>
                    </a:schemeClr>
                  </a:outerShdw>
                </a:effectLst>
                <a:latin typeface="Arial Black" panose="020B0A04020102020204" charset="0"/>
                <a:cs typeface="Arial Black" panose="020B0A04020102020204" charset="0"/>
                <a:sym typeface="+mn-ea"/>
              </a:rPr>
              <a:t>Photovoltaic </a:t>
            </a:r>
            <a:r>
              <a:rPr lang="en-US" altLang="zh-CN" sz="4800">
                <a:effectLst>
                  <a:outerShdw blurRad="38100" dist="19050" dir="2700000" algn="tl" rotWithShape="0">
                    <a:schemeClr val="dk1">
                      <a:alpha val="40000"/>
                    </a:schemeClr>
                  </a:outerShdw>
                </a:effectLst>
                <a:latin typeface="Arial Black" panose="020B0A04020102020204" charset="0"/>
                <a:cs typeface="Arial Black" panose="020B0A04020102020204" charset="0"/>
                <a:sym typeface="+mn-ea"/>
              </a:rPr>
              <a:t>Generation S</a:t>
            </a:r>
            <a:r>
              <a:rPr lang="zh-CN" altLang="en-US" sz="4800">
                <a:effectLst>
                  <a:outerShdw blurRad="38100" dist="19050" dir="2700000" algn="tl" rotWithShape="0">
                    <a:schemeClr val="dk1">
                      <a:alpha val="40000"/>
                    </a:schemeClr>
                  </a:outerShdw>
                </a:effectLst>
                <a:latin typeface="Arial Black" panose="020B0A04020102020204" charset="0"/>
                <a:cs typeface="Arial Black" panose="020B0A04020102020204" charset="0"/>
                <a:sym typeface="+mn-ea"/>
              </a:rPr>
              <a:t>ystem</a:t>
            </a:r>
            <a:endParaRPr lang="en-US" altLang="zh-CN" sz="4800">
              <a:effectLst>
                <a:outerShdw blurRad="38100" dist="19050" dir="2700000" algn="tl" rotWithShape="0">
                  <a:schemeClr val="dk1">
                    <a:alpha val="40000"/>
                  </a:schemeClr>
                </a:outerShdw>
              </a:effectLst>
              <a:latin typeface="Arial Black" panose="020B0A04020102020204" charset="0"/>
              <a:cs typeface="Arial Black" panose="020B0A04020102020204" charset="0"/>
            </a:endParaRPr>
          </a:p>
        </p:txBody>
      </p:sp>
      <p:pic>
        <p:nvPicPr>
          <p:cNvPr id="3" name="图片 -2147482624" descr="21284823118512"/>
          <p:cNvPicPr>
            <a:picLocks noChangeAspect="1"/>
          </p:cNvPicPr>
          <p:nvPr>
            <p:custDataLst>
              <p:tags r:id="rId4"/>
            </p:custDataLst>
          </p:nvPr>
        </p:nvPicPr>
        <p:blipFill>
          <a:blip r:embed="rId5"/>
          <a:stretch>
            <a:fillRect/>
          </a:stretch>
        </p:blipFill>
        <p:spPr>
          <a:xfrm>
            <a:off x="1356360" y="3168015"/>
            <a:ext cx="6513195" cy="3280410"/>
          </a:xfrm>
          <a:prstGeom prst="rect">
            <a:avLst/>
          </a:prstGeom>
          <a:noFill/>
          <a:ln w="9525">
            <a:noFill/>
          </a:ln>
        </p:spPr>
      </p:pic>
      <p:sp>
        <p:nvSpPr>
          <p:cNvPr id="7" name="矩形 6"/>
          <p:cNvSpPr/>
          <p:nvPr/>
        </p:nvSpPr>
        <p:spPr>
          <a:xfrm>
            <a:off x="8215630" y="3455035"/>
            <a:ext cx="3527425" cy="196151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8190865" y="3805555"/>
            <a:ext cx="3562350" cy="1198880"/>
          </a:xfrm>
          <a:prstGeom prst="rect">
            <a:avLst/>
          </a:prstGeom>
          <a:noFill/>
        </p:spPr>
        <p:txBody>
          <a:bodyPr wrap="square" rtlCol="0">
            <a:spAutoFit/>
          </a:bodyPr>
          <a:p>
            <a:pPr algn="ctr"/>
            <a:r>
              <a:rPr lang="en-US" altLang="zh-CN" b="1">
                <a:solidFill>
                  <a:schemeClr val="tx1">
                    <a:lumMod val="65000"/>
                    <a:lumOff val="35000"/>
                  </a:schemeClr>
                </a:solidFill>
                <a:latin typeface="微软雅黑" panose="020B0503020204020204" pitchFamily="34" charset="-122"/>
                <a:ea typeface="微软雅黑" panose="020B0503020204020204" pitchFamily="34" charset="-122"/>
              </a:rPr>
              <a:t>HEBEI PINGLE FLOUR MACHINERY GROUP CO., LTD. </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a:p>
            <a:pPr algn="ct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en-US" altLang="zh-CN" b="1">
                <a:solidFill>
                  <a:schemeClr val="tx1">
                    <a:lumMod val="65000"/>
                    <a:lumOff val="35000"/>
                  </a:schemeClr>
                </a:solidFill>
                <a:latin typeface="微软雅黑" panose="020B0503020204020204" pitchFamily="34" charset="-122"/>
                <a:ea typeface="微软雅黑" panose="020B0503020204020204" pitchFamily="34" charset="-122"/>
              </a:rPr>
              <a:t>Liu Xiao</a:t>
            </a:r>
            <a:endParaRPr lang="en-US" altLang="zh-CN" b="1">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7620" y="4149090"/>
            <a:ext cx="12212955" cy="1013460"/>
          </a:xfrm>
          <a:prstGeom prst="rect">
            <a:avLst/>
          </a:prstGeom>
        </p:spPr>
        <p:txBody>
          <a:bodyPr wrap="square" lIns="91415" tIns="45708" rIns="91415" bIns="45708">
            <a:spAutoFit/>
          </a:bodyPr>
          <a:lstStyle/>
          <a:p>
            <a:pPr algn="ctr">
              <a:lnSpc>
                <a:spcPct val="150000"/>
              </a:lnSpc>
            </a:pPr>
            <a:r>
              <a:rPr lang="en-US" sz="4000" b="1" dirty="0">
                <a:latin typeface="Open Sans Regular" panose="020B0606030504020204" charset="0"/>
                <a:ea typeface="微软雅黑" panose="020B0503020204020204" pitchFamily="34" charset="-122"/>
                <a:cs typeface="Open Sans Regular" panose="020B0606030504020204" charset="0"/>
                <a:sym typeface="+mn-ea"/>
              </a:rPr>
              <a:t>Construction Plan</a:t>
            </a:r>
            <a:endParaRPr lang="en-US" altLang="zh-CN" sz="4000" dirty="0">
              <a:solidFill>
                <a:schemeClr val="tx1"/>
              </a:solidFill>
              <a:latin typeface="Open Sans Regular" panose="020B0606030504020204" charset="0"/>
              <a:ea typeface="微软雅黑" panose="020B0503020204020204" pitchFamily="34" charset="-122"/>
              <a:cs typeface="Open Sans Regular" panose="020B0606030504020204" charset="0"/>
            </a:endParaRPr>
          </a:p>
        </p:txBody>
      </p:sp>
      <p:sp>
        <p:nvSpPr>
          <p:cNvPr id="8" name="椭圆 7"/>
          <p:cNvSpPr/>
          <p:nvPr/>
        </p:nvSpPr>
        <p:spPr>
          <a:xfrm>
            <a:off x="6038039" y="306197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76" name="椭圆 75"/>
          <p:cNvSpPr/>
          <p:nvPr/>
        </p:nvSpPr>
        <p:spPr>
          <a:xfrm>
            <a:off x="6980641" y="208973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606619" y="313693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491179" y="180848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 name="椭圆 9"/>
          <p:cNvSpPr/>
          <p:nvPr/>
        </p:nvSpPr>
        <p:spPr>
          <a:xfrm>
            <a:off x="4877782" y="2039417"/>
            <a:ext cx="1863725" cy="178054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7"/>
          <p:cNvSpPr txBox="1"/>
          <p:nvPr/>
        </p:nvSpPr>
        <p:spPr>
          <a:xfrm>
            <a:off x="4821493" y="2368491"/>
            <a:ext cx="2125102" cy="1198880"/>
          </a:xfrm>
          <a:prstGeom prst="rect">
            <a:avLst/>
          </a:prstGeom>
          <a:noFill/>
        </p:spPr>
        <p:txBody>
          <a:bodyPr wrap="square" rtlCol="0">
            <a:spAutoFit/>
          </a:bodyPr>
          <a:lstStyle/>
          <a:p>
            <a:pPr algn="ctr"/>
            <a:r>
              <a:rPr lang="en-US" altLang="zh-CN" sz="7200" dirty="0">
                <a:solidFill>
                  <a:schemeClr val="accent2"/>
                </a:solidFill>
                <a:latin typeface="Open Sans Regular" panose="020B0606030504020204" charset="0"/>
                <a:ea typeface="微软雅黑" panose="020B0503020204020204" pitchFamily="34" charset="-122"/>
                <a:cs typeface="Open Sans Regular" panose="020B0606030504020204" charset="0"/>
              </a:rPr>
              <a:t>03</a:t>
            </a:r>
            <a:endParaRPr lang="zh-CN" altLang="en-US" sz="88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42" presetClass="path" presetSubtype="0" decel="100000" fill="hold" grpId="1" nodeType="withEffect">
                                  <p:stCondLst>
                                    <p:cond delay="0"/>
                                  </p:stCondLst>
                                  <p:childTnLst>
                                    <p:animMotion origin="layout" path="M -3.54167E-6 -7.40741E-7 L 0.08894 0.08519 " pathEditMode="relative" rAng="0" ptsTypes="AA">
                                      <p:cBhvr>
                                        <p:cTn id="15" dur="1000" spd="-100000" fill="hold"/>
                                        <p:tgtEl>
                                          <p:spTgt spid="8"/>
                                        </p:tgtEl>
                                        <p:attrNameLst>
                                          <p:attrName>ppt_x</p:attrName>
                                          <p:attrName>ppt_y</p:attrName>
                                        </p:attrNameLst>
                                      </p:cBhvr>
                                      <p:rCtr x="4440" y="4259"/>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42" presetClass="path" presetSubtype="0" decel="100000" fill="hold" grpId="1" nodeType="withEffect">
                                  <p:stCondLst>
                                    <p:cond delay="0"/>
                                  </p:stCondLst>
                                  <p:childTnLst>
                                    <p:animMotion origin="layout" path="M -3.54167E-6 -7.40741E-7 L 0.08894 0.08519 " pathEditMode="relative" rAng="0" ptsTypes="AA">
                                      <p:cBhvr>
                                        <p:cTn id="28" dur="1000" spd="-100000" fill="hold"/>
                                        <p:tgtEl>
                                          <p:spTgt spid="9"/>
                                        </p:tgtEl>
                                        <p:attrNameLst>
                                          <p:attrName>ppt_x</p:attrName>
                                          <p:attrName>ppt_y</p:attrName>
                                        </p:attrNameLst>
                                      </p:cBhvr>
                                      <p:rCtr x="4440" y="4259"/>
                                    </p:animMotion>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35" presetClass="path" presetSubtype="0" decel="40000" fill="hold" grpId="1" nodeType="withEffect">
                                  <p:stCondLst>
                                    <p:cond delay="0"/>
                                  </p:stCondLst>
                                  <p:childTnLst>
                                    <p:animMotion origin="layout" path="M 0.03073 1.11111E-6 L -0.15924 1.11111E-6 " pathEditMode="relative" rAng="0" ptsTypes="AA">
                                      <p:cBhvr>
                                        <p:cTn id="33" dur="1000" spd="-100000" fill="hold"/>
                                        <p:tgtEl>
                                          <p:spTgt spid="10"/>
                                        </p:tgtEl>
                                        <p:attrNameLst>
                                          <p:attrName>ppt_x</p:attrName>
                                          <p:attrName>ppt_y</p:attrName>
                                        </p:attrNameLst>
                                      </p:cBhvr>
                                      <p:rCtr x="-9505" y="0"/>
                                    </p:animMotion>
                                  </p:childTnLst>
                                </p:cTn>
                              </p:par>
                              <p:par>
                                <p:cTn id="34" presetID="35" presetClass="path" presetSubtype="0" accel="40000" decel="40000" fill="hold" grpId="2" nodeType="withEffect">
                                  <p:stCondLst>
                                    <p:cond delay="1000"/>
                                  </p:stCondLst>
                                  <p:childTnLst>
                                    <p:animMotion origin="layout" path="M 0.03073 7.40741E-7 L -6.25E-7 7.40741E-7 " pathEditMode="relative" rAng="0" ptsTypes="AA">
                                      <p:cBhvr>
                                        <p:cTn id="35" dur="750" fill="hold"/>
                                        <p:tgtEl>
                                          <p:spTgt spid="10"/>
                                        </p:tgtEl>
                                        <p:attrNameLst>
                                          <p:attrName>ppt_x</p:attrName>
                                          <p:attrName>ppt_y</p:attrName>
                                        </p:attrNameLst>
                                      </p:cBhvr>
                                      <p:rCtr x="-1536" y="0"/>
                                    </p:animMotion>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bldLvl="0" animBg="1"/>
      <p:bldP spid="8" grpId="1" bldLvl="0" animBg="1"/>
      <p:bldP spid="76" grpId="0" bldLvl="0" animBg="1"/>
      <p:bldP spid="77" grpId="0" bldLvl="0" animBg="1"/>
      <p:bldP spid="9" grpId="0" bldLvl="0" animBg="1"/>
      <p:bldP spid="9" grpId="1" bldLvl="0" animBg="1"/>
      <p:bldP spid="10" grpId="0" bldLvl="0" animBg="1"/>
      <p:bldP spid="10" grpId="1" bldLvl="0" animBg="1"/>
      <p:bldP spid="10" grpId="2" bldLvl="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18" name="文本框 17"/>
          <p:cNvSpPr txBox="1"/>
          <p:nvPr>
            <p:custDataLst>
              <p:tags r:id="rId2"/>
            </p:custDataLst>
          </p:nvPr>
        </p:nvSpPr>
        <p:spPr bwMode="auto">
          <a:xfrm>
            <a:off x="824230" y="2647315"/>
            <a:ext cx="10537190" cy="2357755"/>
          </a:xfrm>
          <a:prstGeom prst="rect">
            <a:avLst/>
          </a:prstGeom>
          <a:noFill/>
        </p:spPr>
        <p:txBody>
          <a:bodyPr vert="horz" wrap="square" lIns="91440" tIns="45720" rIns="91440" bIns="45720" rtlCol="0" anchor="t" anchorCtr="0" compatLnSpc="0">
            <a:noAutofit/>
          </a:bodyPr>
          <a:p>
            <a:pPr lvl="0" algn="just">
              <a:lnSpc>
                <a:spcPct val="150000"/>
              </a:lnSpc>
              <a:spcAft>
                <a:spcPts val="1000"/>
              </a:spcAft>
              <a:buClrTx/>
              <a:buSzTx/>
              <a:buFontTx/>
            </a:pPr>
            <a:r>
              <a:rPr>
                <a:solidFill>
                  <a:schemeClr val="tx1">
                    <a:lumMod val="65000"/>
                    <a:lumOff val="35000"/>
                  </a:schemeClr>
                </a:solidFill>
                <a:latin typeface="Arial" panose="020B0604020202020204" pitchFamily="34" charset="0"/>
                <a:ea typeface="等线" panose="02010600030101010101" pitchFamily="2" charset="-122"/>
                <a:cs typeface="Arial" panose="020B0604020202020204" pitchFamily="34" charset="0"/>
                <a:sym typeface="+mn-ea"/>
              </a:rPr>
              <a:t>The "</a:t>
            </a:r>
            <a:r>
              <a:rPr lang="en-US">
                <a:solidFill>
                  <a:schemeClr val="tx1">
                    <a:lumMod val="65000"/>
                    <a:lumOff val="35000"/>
                  </a:schemeClr>
                </a:solidFill>
                <a:latin typeface="Arial" panose="020B0604020202020204" pitchFamily="34" charset="0"/>
                <a:ea typeface="等线" panose="02010600030101010101" pitchFamily="2" charset="-122"/>
                <a:cs typeface="Arial" panose="020B0604020202020204" pitchFamily="34" charset="0"/>
                <a:sym typeface="+mn-ea"/>
              </a:rPr>
              <a:t>Warehouse Roof </a:t>
            </a:r>
            <a:r>
              <a:rPr>
                <a:solidFill>
                  <a:schemeClr val="tx1">
                    <a:lumMod val="65000"/>
                    <a:lumOff val="35000"/>
                  </a:schemeClr>
                </a:solidFill>
                <a:latin typeface="Arial" panose="020B0604020202020204" pitchFamily="34" charset="0"/>
                <a:ea typeface="等线" panose="02010600030101010101" pitchFamily="2" charset="-122"/>
                <a:cs typeface="Arial" panose="020B0604020202020204" pitchFamily="34" charset="0"/>
                <a:sym typeface="+mn-ea"/>
              </a:rPr>
              <a:t> Sunshine Project" is designed in accordance with the operation mode of "self use, residual power grid connection, nearby consumption and power grid regulation", highlighting the function of driving low-temperature grain storage, achieving the "multi integration" effect and maximizing economic and social benefits.</a:t>
            </a:r>
            <a:endParaRPr lang="en-US" altLang="zh-CN">
              <a:solidFill>
                <a:schemeClr val="tx1">
                  <a:lumMod val="65000"/>
                  <a:lumOff val="35000"/>
                </a:schemeClr>
              </a:solidFill>
              <a:latin typeface="Arial" panose="020B0604020202020204" pitchFamily="34" charset="0"/>
              <a:ea typeface="等线" panose="02010600030101010101" pitchFamily="2" charset="-122"/>
              <a:cs typeface="Arial" panose="020B0604020202020204" pitchFamily="34" charset="0"/>
              <a:sym typeface="+mn-ea"/>
            </a:endParaRPr>
          </a:p>
        </p:txBody>
      </p:sp>
      <p:sp>
        <p:nvSpPr>
          <p:cNvPr id="19" name="文本框 18"/>
          <p:cNvSpPr txBox="1"/>
          <p:nvPr>
            <p:custDataLst>
              <p:tags r:id="rId3"/>
            </p:custDataLst>
          </p:nvPr>
        </p:nvSpPr>
        <p:spPr>
          <a:xfrm>
            <a:off x="1489710" y="2065655"/>
            <a:ext cx="8140700" cy="368300"/>
          </a:xfrm>
          <a:prstGeom prst="rect">
            <a:avLst/>
          </a:prstGeom>
          <a:noFill/>
        </p:spPr>
        <p:txBody>
          <a:bodyPr wrap="square" rtlCol="0" anchor="t">
            <a:spAutoFit/>
          </a:bodyPr>
          <a:p>
            <a:pPr lvl="0" algn="l">
              <a:buClrTx/>
              <a:buSzTx/>
              <a:buFontTx/>
            </a:pPr>
            <a:r>
              <a:rPr b="1">
                <a:latin typeface="Arial" panose="020B0604020202020204" pitchFamily="34" charset="0"/>
                <a:ea typeface="等线" panose="02010600030101010101" pitchFamily="2" charset="-122"/>
                <a:cs typeface="Arial" panose="020B0604020202020204" pitchFamily="34" charset="0"/>
                <a:sym typeface="+mn-ea"/>
              </a:rPr>
              <a:t>Overall design idea</a:t>
            </a:r>
            <a:endParaRPr b="1">
              <a:solidFill>
                <a:srgbClr val="000000">
                  <a:lumMod val="75000"/>
                  <a:lumOff val="25000"/>
                </a:srgbClr>
              </a:solidFill>
              <a:latin typeface="Arial" panose="020B0604020202020204" pitchFamily="34" charset="0"/>
              <a:ea typeface="等线" panose="02010600030101010101" pitchFamily="2" charset="-122"/>
              <a:cs typeface="Arial" panose="020B0604020202020204" pitchFamily="34" charset="0"/>
              <a:sym typeface="+mn-ea"/>
            </a:endParaRPr>
          </a:p>
        </p:txBody>
      </p:sp>
      <p:sp>
        <p:nvSpPr>
          <p:cNvPr id="20" name="矩形 19"/>
          <p:cNvSpPr/>
          <p:nvPr>
            <p:custDataLst>
              <p:tags r:id="rId4"/>
            </p:custDataLst>
          </p:nvPr>
        </p:nvSpPr>
        <p:spPr>
          <a:xfrm>
            <a:off x="831215" y="1618593"/>
            <a:ext cx="398090" cy="398090"/>
          </a:xfrm>
          <a:prstGeom prst="rect">
            <a:avLst/>
          </a:prstGeom>
          <a:solidFill>
            <a:srgbClr val="026CD4"/>
          </a:solidFill>
          <a:ln>
            <a:noFill/>
          </a:ln>
        </p:spPr>
        <p:style>
          <a:lnRef idx="2">
            <a:srgbClr val="026CD4">
              <a:shade val="50000"/>
            </a:srgbClr>
          </a:lnRef>
          <a:fillRef idx="1">
            <a:srgbClr val="026CD4"/>
          </a:fillRef>
          <a:effectRef idx="0">
            <a:srgbClr val="026CD4"/>
          </a:effectRef>
          <a:fontRef idx="minor">
            <a:srgbClr val="FFFFFF"/>
          </a:fontRef>
        </p:style>
        <p:txBody>
          <a:bodyPr rtlCol="0" anchor="ctr"/>
          <a:p>
            <a:pPr algn="ctr"/>
            <a:endParaRPr lang="zh-CN" altLang="en-US">
              <a:solidFill>
                <a:srgbClr val="FFFFFF"/>
              </a:solidFill>
              <a:cs typeface="MiSans" panose="00000500000000000000" charset="-122"/>
            </a:endParaRPr>
          </a:p>
        </p:txBody>
      </p:sp>
      <p:sp>
        <p:nvSpPr>
          <p:cNvPr id="21" name="文本框 20"/>
          <p:cNvSpPr txBox="1"/>
          <p:nvPr>
            <p:custDataLst>
              <p:tags r:id="rId5"/>
            </p:custDataLst>
          </p:nvPr>
        </p:nvSpPr>
        <p:spPr>
          <a:xfrm>
            <a:off x="1458206" y="1576070"/>
            <a:ext cx="1936164" cy="524755"/>
          </a:xfrm>
          <a:prstGeom prst="rect">
            <a:avLst/>
          </a:prstGeom>
          <a:noFill/>
        </p:spPr>
        <p:txBody>
          <a:bodyPr wrap="square" rtlCol="0">
            <a:normAutofit/>
          </a:bodyPr>
          <a:p>
            <a:pPr lvl="0" algn="l">
              <a:buClrTx/>
              <a:buSzTx/>
              <a:buFontTx/>
            </a:pPr>
            <a:r>
              <a:rPr lang="en-US" altLang="zh-CN">
                <a:solidFill>
                  <a:srgbClr val="000000">
                    <a:lumMod val="75000"/>
                    <a:lumOff val="25000"/>
                  </a:srgbClr>
                </a:solidFill>
                <a:latin typeface="思源黑体 CN Heavy" panose="020B0A00000000000000" charset="-122"/>
                <a:ea typeface="思源黑体 CN Heavy" panose="020B0A00000000000000" charset="-122"/>
                <a:cs typeface="MiSans" panose="00000500000000000000" charset="-122"/>
                <a:sym typeface="微软雅黑" panose="020B0503020204020204" pitchFamily="34" charset="-122"/>
              </a:rPr>
              <a:t>01</a:t>
            </a:r>
            <a:endParaRPr lang="en-US" altLang="zh-CN">
              <a:solidFill>
                <a:srgbClr val="000000">
                  <a:lumMod val="75000"/>
                  <a:lumOff val="25000"/>
                </a:srgbClr>
              </a:solidFill>
              <a:latin typeface="思源黑体 CN Heavy" panose="020B0A00000000000000" charset="-122"/>
              <a:ea typeface="思源黑体 CN Heavy" panose="020B0A00000000000000" charset="-122"/>
              <a:cs typeface="MiSans" panose="00000500000000000000"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18" name="文本框 17"/>
          <p:cNvSpPr txBox="1"/>
          <p:nvPr>
            <p:custDataLst>
              <p:tags r:id="rId2"/>
            </p:custDataLst>
          </p:nvPr>
        </p:nvSpPr>
        <p:spPr bwMode="auto">
          <a:xfrm>
            <a:off x="824230" y="2647315"/>
            <a:ext cx="10537190" cy="2357755"/>
          </a:xfrm>
          <a:prstGeom prst="rect">
            <a:avLst/>
          </a:prstGeom>
          <a:noFill/>
        </p:spPr>
        <p:txBody>
          <a:bodyPr vert="horz" wrap="square" lIns="91440" tIns="45720" rIns="91440" bIns="45720" rtlCol="0" anchor="t" anchorCtr="0" compatLnSpc="0">
            <a:noAutofit/>
          </a:bodyPr>
          <a:p>
            <a:pPr lvl="0" algn="just">
              <a:lnSpc>
                <a:spcPct val="150000"/>
              </a:lnSpc>
              <a:spcAft>
                <a:spcPts val="1000"/>
              </a:spcAft>
              <a:buClrTx/>
              <a:buSzTx/>
              <a:buFontTx/>
            </a:pPr>
            <a:r>
              <a:rPr>
                <a:solidFill>
                  <a:schemeClr val="tx1">
                    <a:lumMod val="65000"/>
                    <a:lumOff val="35000"/>
                  </a:schemeClr>
                </a:solidFill>
                <a:latin typeface="Arial" panose="020B0604020202020204" pitchFamily="34" charset="0"/>
                <a:ea typeface="等线" panose="02010600030101010101" pitchFamily="2" charset="-122"/>
                <a:cs typeface="Arial" panose="020B0604020202020204" pitchFamily="34" charset="0"/>
                <a:sym typeface="+mn-ea"/>
              </a:rPr>
              <a:t>Photovoltaic power station includes </a:t>
            </a:r>
            <a:r>
              <a:rPr>
                <a:solidFill>
                  <a:srgbClr val="FF0000"/>
                </a:solidFill>
                <a:latin typeface="Arial" panose="020B0604020202020204" pitchFamily="34" charset="0"/>
                <a:ea typeface="等线" panose="02010600030101010101" pitchFamily="2" charset="-122"/>
                <a:cs typeface="Arial" panose="020B0604020202020204" pitchFamily="34" charset="0"/>
                <a:sym typeface="+mn-ea"/>
              </a:rPr>
              <a:t>warehouse roof, photovoltaic modules, inverter equipment, lightning protection facilities, meteorological station, monitoring system</a:t>
            </a:r>
            <a:r>
              <a:rPr>
                <a:solidFill>
                  <a:schemeClr val="tx1">
                    <a:lumMod val="65000"/>
                    <a:lumOff val="35000"/>
                  </a:schemeClr>
                </a:solidFill>
                <a:latin typeface="Arial" panose="020B0604020202020204" pitchFamily="34" charset="0"/>
                <a:ea typeface="等线" panose="02010600030101010101" pitchFamily="2" charset="-122"/>
                <a:cs typeface="Arial" panose="020B0604020202020204" pitchFamily="34" charset="0"/>
                <a:sym typeface="+mn-ea"/>
              </a:rPr>
              <a:t>, etc. At present, photovoltaic modules have various forms, and we mainly use photovoltaic ceramic tiles and photovoltaic panels; In terms of installation form, the roof is paved in the south and the roof is paved in the north and south; At the same time, cooperate with information construction.</a:t>
            </a:r>
            <a:endParaRPr>
              <a:solidFill>
                <a:schemeClr val="tx1">
                  <a:lumMod val="65000"/>
                  <a:lumOff val="35000"/>
                </a:schemeClr>
              </a:solidFill>
              <a:latin typeface="Arial" panose="020B0604020202020204" pitchFamily="34" charset="0"/>
              <a:ea typeface="等线" panose="02010600030101010101" pitchFamily="2" charset="-122"/>
              <a:cs typeface="Arial" panose="020B0604020202020204" pitchFamily="34" charset="0"/>
              <a:sym typeface="+mn-ea"/>
            </a:endParaRPr>
          </a:p>
        </p:txBody>
      </p:sp>
      <p:sp>
        <p:nvSpPr>
          <p:cNvPr id="19" name="文本框 18"/>
          <p:cNvSpPr txBox="1"/>
          <p:nvPr>
            <p:custDataLst>
              <p:tags r:id="rId3"/>
            </p:custDataLst>
          </p:nvPr>
        </p:nvSpPr>
        <p:spPr>
          <a:xfrm>
            <a:off x="1489710" y="2065655"/>
            <a:ext cx="8140700" cy="368300"/>
          </a:xfrm>
          <a:prstGeom prst="rect">
            <a:avLst/>
          </a:prstGeom>
          <a:noFill/>
        </p:spPr>
        <p:txBody>
          <a:bodyPr wrap="square" rtlCol="0" anchor="t">
            <a:spAutoFit/>
          </a:bodyPr>
          <a:p>
            <a:pPr lvl="0" algn="l">
              <a:buClrTx/>
              <a:buSzTx/>
              <a:buFontTx/>
            </a:pPr>
            <a:r>
              <a:rPr b="1">
                <a:latin typeface="Arial" panose="020B0604020202020204" pitchFamily="34" charset="0"/>
                <a:ea typeface="等线" panose="02010600030101010101" pitchFamily="2" charset="-122"/>
                <a:cs typeface="Arial" panose="020B0604020202020204" pitchFamily="34" charset="0"/>
                <a:sym typeface="+mn-ea"/>
              </a:rPr>
              <a:t>System construction mode</a:t>
            </a:r>
            <a:endParaRPr b="1">
              <a:latin typeface="Arial" panose="020B0604020202020204" pitchFamily="34" charset="0"/>
              <a:ea typeface="等线" panose="02010600030101010101" pitchFamily="2" charset="-122"/>
              <a:cs typeface="Arial" panose="020B0604020202020204" pitchFamily="34" charset="0"/>
              <a:sym typeface="+mn-ea"/>
            </a:endParaRPr>
          </a:p>
        </p:txBody>
      </p:sp>
      <p:sp>
        <p:nvSpPr>
          <p:cNvPr id="20" name="矩形 19"/>
          <p:cNvSpPr/>
          <p:nvPr>
            <p:custDataLst>
              <p:tags r:id="rId4"/>
            </p:custDataLst>
          </p:nvPr>
        </p:nvSpPr>
        <p:spPr>
          <a:xfrm>
            <a:off x="831215" y="1618593"/>
            <a:ext cx="398090" cy="398090"/>
          </a:xfrm>
          <a:prstGeom prst="rect">
            <a:avLst/>
          </a:prstGeom>
          <a:solidFill>
            <a:srgbClr val="026CD4"/>
          </a:solidFill>
          <a:ln>
            <a:noFill/>
          </a:ln>
        </p:spPr>
        <p:style>
          <a:lnRef idx="2">
            <a:srgbClr val="026CD4">
              <a:shade val="50000"/>
            </a:srgbClr>
          </a:lnRef>
          <a:fillRef idx="1">
            <a:srgbClr val="026CD4"/>
          </a:fillRef>
          <a:effectRef idx="0">
            <a:srgbClr val="026CD4"/>
          </a:effectRef>
          <a:fontRef idx="minor">
            <a:srgbClr val="FFFFFF"/>
          </a:fontRef>
        </p:style>
        <p:txBody>
          <a:bodyPr rtlCol="0" anchor="ctr"/>
          <a:p>
            <a:pPr algn="ctr"/>
            <a:endParaRPr lang="zh-CN" altLang="en-US">
              <a:solidFill>
                <a:srgbClr val="FFFFFF"/>
              </a:solidFill>
              <a:cs typeface="MiSans" panose="00000500000000000000" charset="-122"/>
            </a:endParaRPr>
          </a:p>
        </p:txBody>
      </p:sp>
      <p:sp>
        <p:nvSpPr>
          <p:cNvPr id="21" name="文本框 20"/>
          <p:cNvSpPr txBox="1"/>
          <p:nvPr>
            <p:custDataLst>
              <p:tags r:id="rId5"/>
            </p:custDataLst>
          </p:nvPr>
        </p:nvSpPr>
        <p:spPr>
          <a:xfrm>
            <a:off x="1458206" y="1576070"/>
            <a:ext cx="1936164" cy="524755"/>
          </a:xfrm>
          <a:prstGeom prst="rect">
            <a:avLst/>
          </a:prstGeom>
          <a:noFill/>
        </p:spPr>
        <p:txBody>
          <a:bodyPr wrap="square" rtlCol="0">
            <a:normAutofit/>
          </a:bodyPr>
          <a:p>
            <a:pPr lvl="0" algn="l">
              <a:buClrTx/>
              <a:buSzTx/>
              <a:buFontTx/>
            </a:pPr>
            <a:r>
              <a:rPr lang="en-US" altLang="zh-CN">
                <a:solidFill>
                  <a:srgbClr val="000000">
                    <a:lumMod val="75000"/>
                    <a:lumOff val="25000"/>
                  </a:srgbClr>
                </a:solidFill>
                <a:latin typeface="思源黑体 CN Heavy" panose="020B0A00000000000000" charset="-122"/>
                <a:ea typeface="思源黑体 CN Heavy" panose="020B0A00000000000000" charset="-122"/>
                <a:cs typeface="MiSans" panose="00000500000000000000" charset="-122"/>
                <a:sym typeface="微软雅黑" panose="020B0503020204020204" pitchFamily="34" charset="-122"/>
              </a:rPr>
              <a:t>02</a:t>
            </a:r>
            <a:endParaRPr lang="en-US" altLang="zh-CN">
              <a:solidFill>
                <a:srgbClr val="000000">
                  <a:lumMod val="75000"/>
                  <a:lumOff val="25000"/>
                </a:srgbClr>
              </a:solidFill>
              <a:latin typeface="思源黑体 CN Heavy" panose="020B0A00000000000000" charset="-122"/>
              <a:ea typeface="思源黑体 CN Heavy" panose="020B0A00000000000000" charset="-122"/>
              <a:cs typeface="MiSans" panose="00000500000000000000"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20955" y="4149090"/>
            <a:ext cx="12244705" cy="1013460"/>
          </a:xfrm>
          <a:prstGeom prst="rect">
            <a:avLst/>
          </a:prstGeom>
        </p:spPr>
        <p:txBody>
          <a:bodyPr wrap="square" lIns="91415" tIns="45708" rIns="91415" bIns="45708">
            <a:spAutoFit/>
          </a:bodyPr>
          <a:lstStyle/>
          <a:p>
            <a:pPr algn="ctr">
              <a:lnSpc>
                <a:spcPct val="150000"/>
              </a:lnSpc>
            </a:pPr>
            <a:r>
              <a:rPr lang="en-US" sz="4000" b="1" dirty="0">
                <a:latin typeface="Arial Black" panose="020B0A04020102020204" charset="0"/>
                <a:ea typeface="微软雅黑" panose="020B0503020204020204" pitchFamily="34" charset="-122"/>
                <a:cs typeface="Arial Black" panose="020B0A04020102020204" charset="0"/>
                <a:sym typeface="+mn-ea"/>
              </a:rPr>
              <a:t>Application in Grain Processing</a:t>
            </a:r>
            <a:endParaRPr lang="en-US" altLang="zh-CN" sz="4000" b="1" dirty="0">
              <a:solidFill>
                <a:schemeClr val="tx1"/>
              </a:solidFill>
              <a:latin typeface="Arial Black" panose="020B0A04020102020204" charset="0"/>
              <a:ea typeface="微软雅黑" panose="020B0503020204020204" pitchFamily="34" charset="-122"/>
              <a:cs typeface="Arial Black" panose="020B0A04020102020204" charset="0"/>
              <a:sym typeface="+mn-ea"/>
            </a:endParaRPr>
          </a:p>
        </p:txBody>
      </p:sp>
      <p:sp>
        <p:nvSpPr>
          <p:cNvPr id="8" name="椭圆 7"/>
          <p:cNvSpPr/>
          <p:nvPr/>
        </p:nvSpPr>
        <p:spPr>
          <a:xfrm>
            <a:off x="6038039" y="306197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76" name="椭圆 75"/>
          <p:cNvSpPr/>
          <p:nvPr/>
        </p:nvSpPr>
        <p:spPr>
          <a:xfrm>
            <a:off x="6980641" y="208973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606619" y="313693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491179" y="180848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 name="椭圆 9"/>
          <p:cNvSpPr/>
          <p:nvPr/>
        </p:nvSpPr>
        <p:spPr>
          <a:xfrm>
            <a:off x="4877782" y="2039417"/>
            <a:ext cx="1863725" cy="178054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7"/>
          <p:cNvSpPr txBox="1"/>
          <p:nvPr/>
        </p:nvSpPr>
        <p:spPr>
          <a:xfrm>
            <a:off x="4821493" y="2368491"/>
            <a:ext cx="2125102" cy="1198880"/>
          </a:xfrm>
          <a:prstGeom prst="rect">
            <a:avLst/>
          </a:prstGeom>
          <a:noFill/>
        </p:spPr>
        <p:txBody>
          <a:bodyPr wrap="square" rtlCol="0">
            <a:spAutoFit/>
          </a:bodyPr>
          <a:lstStyle/>
          <a:p>
            <a:pPr algn="ctr"/>
            <a:r>
              <a:rPr lang="en-US" altLang="zh-CN" sz="7200" dirty="0">
                <a:solidFill>
                  <a:schemeClr val="accent2"/>
                </a:solidFill>
                <a:latin typeface="Open Sans Regular" panose="020B0606030504020204" charset="0"/>
                <a:ea typeface="微软雅黑" panose="020B0503020204020204" pitchFamily="34" charset="-122"/>
                <a:cs typeface="Open Sans Regular" panose="020B0606030504020204" charset="0"/>
              </a:rPr>
              <a:t>04</a:t>
            </a:r>
            <a:endParaRPr lang="zh-CN" altLang="en-US" sz="88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42" presetClass="path" presetSubtype="0" decel="100000" fill="hold" grpId="1" nodeType="withEffect">
                                  <p:stCondLst>
                                    <p:cond delay="0"/>
                                  </p:stCondLst>
                                  <p:childTnLst>
                                    <p:animMotion origin="layout" path="M -3.54167E-6 -7.40741E-7 L 0.08894 0.08519 " pathEditMode="relative" rAng="0" ptsTypes="AA">
                                      <p:cBhvr>
                                        <p:cTn id="15" dur="1000" spd="-100000" fill="hold"/>
                                        <p:tgtEl>
                                          <p:spTgt spid="8"/>
                                        </p:tgtEl>
                                        <p:attrNameLst>
                                          <p:attrName>ppt_x</p:attrName>
                                          <p:attrName>ppt_y</p:attrName>
                                        </p:attrNameLst>
                                      </p:cBhvr>
                                      <p:rCtr x="4440" y="4259"/>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42" presetClass="path" presetSubtype="0" decel="100000" fill="hold" grpId="1" nodeType="withEffect">
                                  <p:stCondLst>
                                    <p:cond delay="0"/>
                                  </p:stCondLst>
                                  <p:childTnLst>
                                    <p:animMotion origin="layout" path="M -3.54167E-6 -7.40741E-7 L 0.08894 0.08519 " pathEditMode="relative" rAng="0" ptsTypes="AA">
                                      <p:cBhvr>
                                        <p:cTn id="28" dur="1000" spd="-100000" fill="hold"/>
                                        <p:tgtEl>
                                          <p:spTgt spid="9"/>
                                        </p:tgtEl>
                                        <p:attrNameLst>
                                          <p:attrName>ppt_x</p:attrName>
                                          <p:attrName>ppt_y</p:attrName>
                                        </p:attrNameLst>
                                      </p:cBhvr>
                                      <p:rCtr x="4440" y="4259"/>
                                    </p:animMotion>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35" presetClass="path" presetSubtype="0" decel="40000" fill="hold" grpId="1" nodeType="withEffect">
                                  <p:stCondLst>
                                    <p:cond delay="0"/>
                                  </p:stCondLst>
                                  <p:childTnLst>
                                    <p:animMotion origin="layout" path="M 0.03073 1.11111E-6 L -0.15924 1.11111E-6 " pathEditMode="relative" rAng="0" ptsTypes="AA">
                                      <p:cBhvr>
                                        <p:cTn id="33" dur="1000" spd="-100000" fill="hold"/>
                                        <p:tgtEl>
                                          <p:spTgt spid="10"/>
                                        </p:tgtEl>
                                        <p:attrNameLst>
                                          <p:attrName>ppt_x</p:attrName>
                                          <p:attrName>ppt_y</p:attrName>
                                        </p:attrNameLst>
                                      </p:cBhvr>
                                      <p:rCtr x="-9505" y="0"/>
                                    </p:animMotion>
                                  </p:childTnLst>
                                </p:cTn>
                              </p:par>
                              <p:par>
                                <p:cTn id="34" presetID="35" presetClass="path" presetSubtype="0" accel="40000" decel="40000" fill="hold" grpId="2" nodeType="withEffect">
                                  <p:stCondLst>
                                    <p:cond delay="1000"/>
                                  </p:stCondLst>
                                  <p:childTnLst>
                                    <p:animMotion origin="layout" path="M 0.03073 7.40741E-7 L -6.25E-7 7.40741E-7 " pathEditMode="relative" rAng="0" ptsTypes="AA">
                                      <p:cBhvr>
                                        <p:cTn id="35" dur="750" fill="hold"/>
                                        <p:tgtEl>
                                          <p:spTgt spid="10"/>
                                        </p:tgtEl>
                                        <p:attrNameLst>
                                          <p:attrName>ppt_x</p:attrName>
                                          <p:attrName>ppt_y</p:attrName>
                                        </p:attrNameLst>
                                      </p:cBhvr>
                                      <p:rCtr x="-1536" y="0"/>
                                    </p:animMotion>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bldLvl="0" animBg="1"/>
      <p:bldP spid="8" grpId="1" bldLvl="0" animBg="1"/>
      <p:bldP spid="76" grpId="0" bldLvl="0" animBg="1"/>
      <p:bldP spid="77" grpId="0" bldLvl="0" animBg="1"/>
      <p:bldP spid="9" grpId="0" bldLvl="0" animBg="1"/>
      <p:bldP spid="9" grpId="1" bldLvl="0" animBg="1"/>
      <p:bldP spid="10" grpId="0" bldLvl="0" animBg="1"/>
      <p:bldP spid="10" grpId="1" bldLvl="0" animBg="1"/>
      <p:bldP spid="10" grpId="2" bldLvl="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48" name="矩形 47"/>
          <p:cNvSpPr/>
          <p:nvPr/>
        </p:nvSpPr>
        <p:spPr>
          <a:xfrm>
            <a:off x="1423035" y="2840990"/>
            <a:ext cx="335280" cy="488950"/>
          </a:xfrm>
          <a:prstGeom prst="rect">
            <a:avLst/>
          </a:prstGeom>
        </p:spPr>
        <p:txBody>
          <a:bodyPr wrap="none">
            <a:spAutoFit/>
          </a:bodyPr>
          <a:p>
            <a:pPr algn="ctr">
              <a:lnSpc>
                <a:spcPts val="3100"/>
              </a:lnSpc>
              <a:tabLst>
                <a:tab pos="520700" algn="l"/>
              </a:tabLst>
            </a:pPr>
            <a:r>
              <a:rPr lang="en-US" altLang="zh-CN" sz="2400" b="1" dirty="0">
                <a:solidFill>
                  <a:srgbClr val="FFFFFF"/>
                </a:solidFill>
                <a:latin typeface="Times New Roman" panose="02020603050405020304" charset="0"/>
                <a:cs typeface="Times New Roman" panose="02020603050405020304" charset="0"/>
              </a:rPr>
              <a:t>0</a:t>
            </a:r>
            <a:endParaRPr lang="en-US" altLang="zh-CN" sz="2400" b="1" dirty="0">
              <a:solidFill>
                <a:srgbClr val="FFFFFF"/>
              </a:solidFill>
              <a:latin typeface="Times New Roman" panose="02020603050405020304" charset="0"/>
              <a:cs typeface="Times New Roman" panose="02020603050405020304" charset="0"/>
            </a:endParaRPr>
          </a:p>
        </p:txBody>
      </p:sp>
      <p:sp>
        <p:nvSpPr>
          <p:cNvPr id="4" name="Freeform 3"/>
          <p:cNvSpPr/>
          <p:nvPr/>
        </p:nvSpPr>
        <p:spPr>
          <a:xfrm>
            <a:off x="637540" y="1232535"/>
            <a:ext cx="773430" cy="773430"/>
          </a:xfrm>
          <a:custGeom>
            <a:avLst/>
            <a:gdLst>
              <a:gd name="connsiteX0" fmla="*/ 773709 w 773709"/>
              <a:gd name="connsiteY0" fmla="*/ 0 h 773722"/>
              <a:gd name="connsiteX1" fmla="*/ 0 w 773709"/>
              <a:gd name="connsiteY1" fmla="*/ 0 h 773722"/>
              <a:gd name="connsiteX2" fmla="*/ 0 w 773709"/>
              <a:gd name="connsiteY2" fmla="*/ 773722 h 773722"/>
              <a:gd name="connsiteX3" fmla="*/ 773709 w 773709"/>
              <a:gd name="connsiteY3" fmla="*/ 773722 h 773722"/>
              <a:gd name="connsiteX4" fmla="*/ 773709 w 773709"/>
              <a:gd name="connsiteY4" fmla="*/ 0 h 77372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73709" h="773722">
                <a:moveTo>
                  <a:pt x="773709" y="0"/>
                </a:moveTo>
                <a:lnTo>
                  <a:pt x="0" y="0"/>
                </a:lnTo>
                <a:lnTo>
                  <a:pt x="0" y="773722"/>
                </a:lnTo>
                <a:lnTo>
                  <a:pt x="773709" y="773722"/>
                </a:lnTo>
                <a:lnTo>
                  <a:pt x="773709" y="0"/>
                </a:lnTo>
              </a:path>
            </a:pathLst>
          </a:custGeom>
          <a:solidFill>
            <a:srgbClr val="C8C8C9">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Freeform 3"/>
          <p:cNvSpPr/>
          <p:nvPr/>
        </p:nvSpPr>
        <p:spPr>
          <a:xfrm>
            <a:off x="577215" y="1172210"/>
            <a:ext cx="773430" cy="773430"/>
          </a:xfrm>
          <a:custGeom>
            <a:avLst/>
            <a:gdLst>
              <a:gd name="connsiteX0" fmla="*/ 773709 w 773709"/>
              <a:gd name="connsiteY0" fmla="*/ 0 h 773709"/>
              <a:gd name="connsiteX1" fmla="*/ 0 w 773709"/>
              <a:gd name="connsiteY1" fmla="*/ 0 h 773709"/>
              <a:gd name="connsiteX2" fmla="*/ 0 w 773709"/>
              <a:gd name="connsiteY2" fmla="*/ 773709 h 773709"/>
              <a:gd name="connsiteX3" fmla="*/ 773709 w 773709"/>
              <a:gd name="connsiteY3" fmla="*/ 773709 h 773709"/>
              <a:gd name="connsiteX4" fmla="*/ 773709 w 773709"/>
              <a:gd name="connsiteY4" fmla="*/ 0 h 77370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73709" h="773709">
                <a:moveTo>
                  <a:pt x="773709" y="0"/>
                </a:moveTo>
                <a:lnTo>
                  <a:pt x="0" y="0"/>
                </a:lnTo>
                <a:lnTo>
                  <a:pt x="0" y="773709"/>
                </a:lnTo>
                <a:lnTo>
                  <a:pt x="773709" y="773709"/>
                </a:lnTo>
                <a:lnTo>
                  <a:pt x="773709" y="0"/>
                </a:lnTo>
              </a:path>
            </a:pathLst>
          </a:custGeom>
          <a:solidFill>
            <a:srgbClr val="4189C3">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6" name="组合 5"/>
          <p:cNvGrpSpPr/>
          <p:nvPr/>
        </p:nvGrpSpPr>
        <p:grpSpPr>
          <a:xfrm>
            <a:off x="1410970" y="1539240"/>
            <a:ext cx="6489065" cy="466090"/>
            <a:chOff x="2222" y="1974"/>
            <a:chExt cx="10219" cy="734"/>
          </a:xfrm>
        </p:grpSpPr>
        <p:sp>
          <p:nvSpPr>
            <p:cNvPr id="7" name="Freeform 3"/>
            <p:cNvSpPr/>
            <p:nvPr/>
          </p:nvSpPr>
          <p:spPr>
            <a:xfrm>
              <a:off x="2222" y="1974"/>
              <a:ext cx="9701" cy="735"/>
            </a:xfrm>
            <a:custGeom>
              <a:avLst/>
              <a:gdLst>
                <a:gd name="connsiteX0" fmla="*/ 4158525 w 4399432"/>
                <a:gd name="connsiteY0" fmla="*/ 0 h 466877"/>
                <a:gd name="connsiteX1" fmla="*/ 0 w 4399432"/>
                <a:gd name="connsiteY1" fmla="*/ 0 h 466877"/>
                <a:gd name="connsiteX2" fmla="*/ 0 w 4399432"/>
                <a:gd name="connsiteY2" fmla="*/ 466877 h 466877"/>
                <a:gd name="connsiteX3" fmla="*/ 4399432 w 4399432"/>
                <a:gd name="connsiteY3" fmla="*/ 466877 h 466877"/>
                <a:gd name="connsiteX4" fmla="*/ 4158525 w 4399432"/>
                <a:gd name="connsiteY4" fmla="*/ 0 h 46687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399432" h="466877">
                  <a:moveTo>
                    <a:pt x="4158526" y="0"/>
                  </a:moveTo>
                  <a:lnTo>
                    <a:pt x="0" y="0"/>
                  </a:lnTo>
                  <a:lnTo>
                    <a:pt x="0" y="466877"/>
                  </a:lnTo>
                  <a:lnTo>
                    <a:pt x="4399432" y="466877"/>
                  </a:lnTo>
                  <a:lnTo>
                    <a:pt x="4158525" y="0"/>
                  </a:lnTo>
                </a:path>
              </a:pathLst>
            </a:custGeom>
            <a:solidFill>
              <a:srgbClr val="DDDDD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 name="组合 7"/>
            <p:cNvGrpSpPr/>
            <p:nvPr/>
          </p:nvGrpSpPr>
          <p:grpSpPr>
            <a:xfrm>
              <a:off x="11337" y="1974"/>
              <a:ext cx="1104" cy="734"/>
              <a:chOff x="8880" y="2454"/>
              <a:chExt cx="1018" cy="734"/>
            </a:xfrm>
          </p:grpSpPr>
          <p:sp>
            <p:nvSpPr>
              <p:cNvPr id="9" name="Freeform 3"/>
              <p:cNvSpPr/>
              <p:nvPr/>
            </p:nvSpPr>
            <p:spPr>
              <a:xfrm>
                <a:off x="8880" y="2454"/>
                <a:ext cx="754" cy="735"/>
              </a:xfrm>
              <a:custGeom>
                <a:avLst/>
                <a:gdLst>
                  <a:gd name="connsiteX0" fmla="*/ 237883 w 478776"/>
                  <a:gd name="connsiteY0" fmla="*/ 0 h 466877"/>
                  <a:gd name="connsiteX1" fmla="*/ 0 w 478776"/>
                  <a:gd name="connsiteY1" fmla="*/ 0 h 466877"/>
                  <a:gd name="connsiteX2" fmla="*/ 240893 w 478776"/>
                  <a:gd name="connsiteY2" fmla="*/ 466877 h 466877"/>
                  <a:gd name="connsiteX3" fmla="*/ 478777 w 478776"/>
                  <a:gd name="connsiteY3" fmla="*/ 466877 h 466877"/>
                  <a:gd name="connsiteX4" fmla="*/ 237883 w 478776"/>
                  <a:gd name="connsiteY4" fmla="*/ 0 h 46687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478776" h="466877">
                    <a:moveTo>
                      <a:pt x="237883" y="0"/>
                    </a:moveTo>
                    <a:lnTo>
                      <a:pt x="0" y="0"/>
                    </a:lnTo>
                    <a:lnTo>
                      <a:pt x="240893" y="466877"/>
                    </a:lnTo>
                    <a:lnTo>
                      <a:pt x="478777" y="466877"/>
                    </a:lnTo>
                    <a:lnTo>
                      <a:pt x="237883" y="0"/>
                    </a:lnTo>
                  </a:path>
                </a:pathLst>
              </a:custGeom>
              <a:solidFill>
                <a:srgbClr val="DDDDD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Freeform 3"/>
              <p:cNvSpPr/>
              <p:nvPr/>
            </p:nvSpPr>
            <p:spPr>
              <a:xfrm>
                <a:off x="9354" y="2454"/>
                <a:ext cx="545" cy="735"/>
              </a:xfrm>
              <a:custGeom>
                <a:avLst/>
                <a:gdLst>
                  <a:gd name="connsiteX0" fmla="*/ 105397 w 346290"/>
                  <a:gd name="connsiteY0" fmla="*/ 0 h 466877"/>
                  <a:gd name="connsiteX1" fmla="*/ 0 w 346290"/>
                  <a:gd name="connsiteY1" fmla="*/ 0 h 466877"/>
                  <a:gd name="connsiteX2" fmla="*/ 240893 w 346290"/>
                  <a:gd name="connsiteY2" fmla="*/ 466877 h 466877"/>
                  <a:gd name="connsiteX3" fmla="*/ 346290 w 346290"/>
                  <a:gd name="connsiteY3" fmla="*/ 466877 h 466877"/>
                  <a:gd name="connsiteX4" fmla="*/ 105397 w 346290"/>
                  <a:gd name="connsiteY4" fmla="*/ 0 h 46687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46290" h="466877">
                    <a:moveTo>
                      <a:pt x="105397" y="0"/>
                    </a:moveTo>
                    <a:lnTo>
                      <a:pt x="0" y="0"/>
                    </a:lnTo>
                    <a:lnTo>
                      <a:pt x="240893" y="466877"/>
                    </a:lnTo>
                    <a:lnTo>
                      <a:pt x="346290" y="466877"/>
                    </a:lnTo>
                    <a:lnTo>
                      <a:pt x="105397" y="0"/>
                    </a:lnTo>
                  </a:path>
                </a:pathLst>
              </a:custGeom>
              <a:solidFill>
                <a:srgbClr val="DDDDDC">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11" name="TextBox 1"/>
          <p:cNvSpPr txBox="1"/>
          <p:nvPr/>
        </p:nvSpPr>
        <p:spPr>
          <a:xfrm>
            <a:off x="1539240" y="1656715"/>
            <a:ext cx="5695950" cy="288925"/>
          </a:xfrm>
          <a:prstGeom prst="rect">
            <a:avLst/>
          </a:prstGeom>
          <a:noFill/>
        </p:spPr>
        <p:txBody>
          <a:bodyPr wrap="none" lIns="0" tIns="0" rIns="0" rtlCol="0">
            <a:spAutoFit/>
          </a:bodyPr>
          <a:p>
            <a:pPr>
              <a:lnSpc>
                <a:spcPts val="1900"/>
              </a:lnSpc>
            </a:pPr>
            <a:r>
              <a:rPr lang="en-US" altLang="zh-CN" sz="1600" b="1" dirty="0">
                <a:solidFill>
                  <a:srgbClr val="525358"/>
                </a:solidFill>
                <a:latin typeface="微软雅黑" panose="020B0503020204020204" pitchFamily="34" charset="-122"/>
                <a:ea typeface="微软雅黑" panose="020B0503020204020204" pitchFamily="34" charset="-122"/>
                <a:cs typeface="Arial" panose="020B0604020202020204" pitchFamily="34" charset="0"/>
              </a:rPr>
              <a:t>Malawi Solar Powered Irrigation and  Maize Mill Project</a:t>
            </a:r>
            <a:endParaRPr lang="en-US" altLang="zh-CN" sz="1600" b="1" dirty="0">
              <a:solidFill>
                <a:srgbClr val="52535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TextBox 1"/>
          <p:cNvSpPr txBox="1"/>
          <p:nvPr/>
        </p:nvSpPr>
        <p:spPr>
          <a:xfrm>
            <a:off x="870585" y="1539240"/>
            <a:ext cx="186055" cy="288925"/>
          </a:xfrm>
          <a:prstGeom prst="rect">
            <a:avLst/>
          </a:prstGeom>
          <a:noFill/>
        </p:spPr>
        <p:txBody>
          <a:bodyPr wrap="square" lIns="0" tIns="0" rIns="0" rtlCol="0">
            <a:spAutoFit/>
          </a:bodyPr>
          <a:p>
            <a:pPr>
              <a:lnSpc>
                <a:spcPts val="1900"/>
              </a:lnSpc>
            </a:pPr>
            <a:r>
              <a:rPr lang="en-US" altLang="zh-CN" sz="3600" b="1" dirty="0">
                <a:solidFill>
                  <a:schemeClr val="bg1"/>
                </a:solidFill>
                <a:latin typeface="黑体" panose="02010609060101010101" charset="-122"/>
                <a:ea typeface="黑体" panose="02010609060101010101" charset="-122"/>
                <a:cs typeface="微软雅黑" panose="020B0503020204020204" pitchFamily="34" charset="-122"/>
              </a:rPr>
              <a:t>1</a:t>
            </a:r>
            <a:endParaRPr lang="en-US" altLang="zh-CN" sz="3600" b="1" dirty="0">
              <a:solidFill>
                <a:schemeClr val="bg1"/>
              </a:solidFill>
              <a:latin typeface="黑体" panose="02010609060101010101" charset="-122"/>
              <a:ea typeface="黑体" panose="02010609060101010101" charset="-122"/>
              <a:cs typeface="微软雅黑" panose="020B0503020204020204" pitchFamily="34" charset="-122"/>
            </a:endParaRPr>
          </a:p>
        </p:txBody>
      </p:sp>
      <p:pic>
        <p:nvPicPr>
          <p:cNvPr id="13" name="图片 12" descr="马拉维项目 拷贝新定 拷贝"/>
          <p:cNvPicPr>
            <a:picLocks noChangeAspect="1"/>
          </p:cNvPicPr>
          <p:nvPr/>
        </p:nvPicPr>
        <p:blipFill>
          <a:blip r:embed="rId2"/>
          <a:stretch>
            <a:fillRect/>
          </a:stretch>
        </p:blipFill>
        <p:spPr>
          <a:xfrm>
            <a:off x="7507605" y="2098675"/>
            <a:ext cx="3234055" cy="1873250"/>
          </a:xfrm>
          <a:prstGeom prst="rect">
            <a:avLst/>
          </a:prstGeom>
        </p:spPr>
      </p:pic>
      <p:pic>
        <p:nvPicPr>
          <p:cNvPr id="14" name="图片 13" descr="c8a33a2d400fa7351c0ff9a79121043"/>
          <p:cNvPicPr>
            <a:picLocks noChangeAspect="1"/>
          </p:cNvPicPr>
          <p:nvPr/>
        </p:nvPicPr>
        <p:blipFill>
          <a:blip r:embed="rId3">
            <a:lum bright="12000" contrast="12000"/>
          </a:blip>
          <a:srcRect r="9589"/>
          <a:stretch>
            <a:fillRect/>
          </a:stretch>
        </p:blipFill>
        <p:spPr>
          <a:xfrm>
            <a:off x="10175240" y="3996055"/>
            <a:ext cx="1757680" cy="2592705"/>
          </a:xfrm>
          <a:prstGeom prst="rect">
            <a:avLst/>
          </a:prstGeom>
        </p:spPr>
      </p:pic>
      <p:pic>
        <p:nvPicPr>
          <p:cNvPr id="45" name="图片 1" descr="IMG_1666"/>
          <p:cNvPicPr>
            <a:picLocks noChangeAspect="1"/>
          </p:cNvPicPr>
          <p:nvPr/>
        </p:nvPicPr>
        <p:blipFill>
          <a:blip r:embed="rId4"/>
          <a:srcRect t="18301" b="21914"/>
          <a:stretch>
            <a:fillRect/>
          </a:stretch>
        </p:blipFill>
        <p:spPr>
          <a:xfrm>
            <a:off x="615950" y="2224405"/>
            <a:ext cx="6602730" cy="2960370"/>
          </a:xfrm>
          <a:prstGeom prst="rect">
            <a:avLst/>
          </a:prstGeom>
        </p:spPr>
      </p:pic>
      <p:sp>
        <p:nvSpPr>
          <p:cNvPr id="16" name="文本框 15"/>
          <p:cNvSpPr txBox="1"/>
          <p:nvPr/>
        </p:nvSpPr>
        <p:spPr>
          <a:xfrm>
            <a:off x="704850" y="5308600"/>
            <a:ext cx="9047480" cy="1291590"/>
          </a:xfrm>
          <a:prstGeom prst="rect">
            <a:avLst/>
          </a:prstGeom>
          <a:noFill/>
        </p:spPr>
        <p:txBody>
          <a:bodyPr wrap="square" rtlCol="0" anchor="t">
            <a:spAutoFit/>
          </a:bodyPr>
          <a:p>
            <a:pPr algn="l">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mn-ea"/>
              </a:rPr>
              <a:t>1. A Solar Photovoltaic Power Generation system which will </a:t>
            </a:r>
            <a:r>
              <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sym typeface="+mn-ea"/>
              </a:rPr>
              <a:t>supply power </a:t>
            </a: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mn-ea"/>
              </a:rPr>
              <a:t>required.</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mn-ea"/>
              </a:rPr>
              <a:t>2. An irrigation system with a fixed sprinkler adequate for an area of </a:t>
            </a:r>
            <a:r>
              <a:rPr lang="en-US" altLang="zh-CN" sz="13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10</a:t>
            </a:r>
            <a:r>
              <a:rPr lang="zh-CN" altLang="en-US" sz="1300" dirty="0" smtClean="0">
                <a:solidFill>
                  <a:schemeClr val="tx1">
                    <a:lumMod val="65000"/>
                    <a:lumOff val="35000"/>
                  </a:schemeClr>
                </a:solidFill>
                <a:latin typeface="微软雅黑" panose="020B0503020204020204" pitchFamily="34" charset="-122"/>
                <a:ea typeface="微软雅黑" panose="020B0503020204020204" pitchFamily="34" charset="-122"/>
                <a:sym typeface="+mn-ea"/>
              </a:rPr>
              <a:t> </a:t>
            </a: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mn-ea"/>
              </a:rPr>
              <a:t>hectares.</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mn-ea"/>
              </a:rPr>
              <a:t>3. A Water Supply System comprising of a 5000 litre water tank that can supply the local community</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mn-ea"/>
              </a:rPr>
              <a:t>4. A Maize Flour Milling Plant with a processing capacity of 2</a:t>
            </a:r>
            <a:r>
              <a:rPr lang="en-US" altLang="zh-CN" sz="1300" dirty="0">
                <a:solidFill>
                  <a:schemeClr val="tx1">
                    <a:lumMod val="65000"/>
                    <a:lumOff val="35000"/>
                  </a:schemeClr>
                </a:solidFill>
                <a:latin typeface="微软雅黑" panose="020B0503020204020204" pitchFamily="34" charset="-122"/>
                <a:ea typeface="微软雅黑" panose="020B0503020204020204" pitchFamily="34" charset="-122"/>
                <a:sym typeface="+mn-ea"/>
              </a:rPr>
              <a:t>50</a:t>
            </a:r>
            <a:r>
              <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mn-ea"/>
              </a:rPr>
              <a:t> kilogrammes per hour.</a:t>
            </a:r>
            <a:endParaRPr lang="zh-CN" altLang="en-US" sz="13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191999" cy="6858000"/>
            <a:chOff x="1" y="0"/>
            <a:chExt cx="12191999" cy="6858000"/>
          </a:xfrm>
        </p:grpSpPr>
        <p:sp>
          <p:nvSpPr>
            <p:cNvPr id="4" name="Rectangle 3"/>
            <p:cNvSpPr/>
            <p:nvPr/>
          </p:nvSpPr>
          <p:spPr>
            <a:xfrm>
              <a:off x="1" y="0"/>
              <a:ext cx="12191999"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re 3"/>
            <p:cNvSpPr txBox="1"/>
            <p:nvPr/>
          </p:nvSpPr>
          <p:spPr>
            <a:xfrm>
              <a:off x="3211818" y="2751280"/>
              <a:ext cx="4780343" cy="104141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stStyle>
            <a:p>
              <a:pPr algn="ctr">
                <a:lnSpc>
                  <a:spcPct val="120000"/>
                </a:lnSpc>
              </a:pPr>
              <a:r>
                <a:rPr lang="en-AU" sz="6000" dirty="0">
                  <a:solidFill>
                    <a:schemeClr val="accent1"/>
                  </a:solidFill>
                  <a:effectLst>
                    <a:outerShdw blurRad="38100" dist="25400" dir="5400000" algn="ctr" rotWithShape="0">
                      <a:srgbClr val="6E747A">
                        <a:alpha val="43000"/>
                      </a:srgbClr>
                    </a:outerShdw>
                  </a:effectLst>
                  <a:latin typeface="Open Sans" panose="020B0606030504020204" pitchFamily="34" charset="0"/>
                  <a:ea typeface="Verdana" panose="020B0604030504040204" charset="0"/>
                  <a:cs typeface="Open Sans" panose="020B0606030504020204" pitchFamily="34" charset="0"/>
                </a:rPr>
                <a:t>Thank You</a:t>
              </a:r>
              <a:endParaRPr lang="en-AU" sz="6000" dirty="0">
                <a:solidFill>
                  <a:schemeClr val="accent1"/>
                </a:solidFill>
                <a:effectLst>
                  <a:outerShdw blurRad="38100" dist="25400" dir="5400000" algn="ctr" rotWithShape="0">
                    <a:srgbClr val="6E747A">
                      <a:alpha val="43000"/>
                    </a:srgbClr>
                  </a:outerShdw>
                </a:effectLst>
                <a:latin typeface="Open Sans" panose="020B0606030504020204" pitchFamily="34" charset="0"/>
                <a:ea typeface="Verdana" panose="020B0604030504040204" charset="0"/>
                <a:cs typeface="Open Sans" panose="020B0606030504020204" pitchFamily="34" charset="0"/>
              </a:endParaRPr>
            </a:p>
          </p:txBody>
        </p:sp>
      </p:grpSp>
      <p:sp>
        <p:nvSpPr>
          <p:cNvPr id="19" name="矩形 18"/>
          <p:cNvSpPr/>
          <p:nvPr/>
        </p:nvSpPr>
        <p:spPr>
          <a:xfrm>
            <a:off x="7198761" y="6246688"/>
            <a:ext cx="6096000" cy="589055"/>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w="0"/>
                <a:solidFill>
                  <a:schemeClr val="bg1"/>
                </a:solidFill>
                <a:effectLst>
                  <a:reflection blurRad="6350" stA="53000" endA="300" endPos="35500" dir="5400000" sy="-90000" algn="bl" rotWithShape="0"/>
                </a:effectLst>
                <a:uLnTx/>
                <a:uFillTx/>
                <a:ea typeface="等线" panose="02010600030101010101" pitchFamily="2" charset="-122"/>
              </a:rPr>
              <a:t>Sharing for Learning</a:t>
            </a:r>
            <a:endParaRPr kumimoji="0" lang="zh-CN" altLang="en-US" sz="3200" b="1" i="0" u="none" strike="noStrike" kern="0" cap="none" spc="0" normalizeH="0" baseline="0" noProof="0" dirty="0">
              <a:ln w="0"/>
              <a:solidFill>
                <a:schemeClr val="bg1"/>
              </a:solidFill>
              <a:effectLst>
                <a:reflection blurRad="6350" stA="53000" endA="300" endPos="35500" dir="5400000" sy="-90000" algn="bl" rotWithShape="0"/>
              </a:effectLst>
              <a:uLnTx/>
              <a:uFillTx/>
              <a:ea typeface="等线" panose="02010600030101010101" pitchFamily="2" charset="-122"/>
            </a:endParaRPr>
          </a:p>
        </p:txBody>
      </p:sp>
      <p:sp>
        <p:nvSpPr>
          <p:cNvPr id="29" name="等腰三角形 28"/>
          <p:cNvSpPr/>
          <p:nvPr/>
        </p:nvSpPr>
        <p:spPr>
          <a:xfrm>
            <a:off x="-1" y="5835250"/>
            <a:ext cx="981075" cy="1022750"/>
          </a:xfrm>
          <a:prstGeom prst="triangle">
            <a:avLst>
              <a:gd name="adj" fmla="val 1"/>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800"/>
            <a:ext cx="12192000" cy="1025236"/>
          </a:xfrm>
          <a:prstGeom prst="rect">
            <a:avLst/>
          </a:prstGeom>
        </p:spPr>
      </p:pic>
      <p:pic>
        <p:nvPicPr>
          <p:cNvPr id="6" name="图片 5" descr="图形用户界面, 应用程序&#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4913" y="5250474"/>
            <a:ext cx="6004618" cy="1645936"/>
          </a:xfrm>
          <a:prstGeom prst="rect">
            <a:avLst/>
          </a:prstGeom>
        </p:spPr>
      </p:pic>
      <p:pic>
        <p:nvPicPr>
          <p:cNvPr id="7" name="图片 6" descr="QR 代码&#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0321" y="1584878"/>
            <a:ext cx="1500704" cy="15156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1320674" y="2871865"/>
            <a:ext cx="4882780" cy="799567"/>
            <a:chOff x="6405295" y="1089314"/>
            <a:chExt cx="4883417" cy="799380"/>
          </a:xfrm>
        </p:grpSpPr>
        <p:sp>
          <p:nvSpPr>
            <p:cNvPr id="61" name="文本框 13"/>
            <p:cNvSpPr txBox="1"/>
            <p:nvPr/>
          </p:nvSpPr>
          <p:spPr>
            <a:xfrm flipH="1">
              <a:off x="7263596" y="1089314"/>
              <a:ext cx="4025116" cy="737062"/>
            </a:xfrm>
            <a:prstGeom prst="rect">
              <a:avLst/>
            </a:prstGeom>
            <a:noFill/>
          </p:spPr>
          <p:txBody>
            <a:bodyPr wrap="square" rtlCol="0">
              <a:spAutoFit/>
            </a:bodyPr>
            <a:lstStyle/>
            <a:p>
              <a:pPr defTabSz="628650">
                <a:lnSpc>
                  <a:spcPct val="150000"/>
                </a:lnSpc>
                <a:defRPr/>
              </a:pPr>
              <a:r>
                <a:rPr lang="en-US" sz="2800" b="1" dirty="0">
                  <a:solidFill>
                    <a:schemeClr val="tx1"/>
                  </a:solidFill>
                  <a:latin typeface="Open Sans Regular" panose="020B0606030504020204" charset="0"/>
                  <a:ea typeface="微软雅黑" panose="020B0503020204020204" pitchFamily="34" charset="-122"/>
                  <a:cs typeface="Open Sans Regular" panose="020B0606030504020204" charset="0"/>
                </a:rPr>
                <a:t>Back Ground</a:t>
              </a:r>
              <a:endParaRPr lang="en-US" altLang="zh-CN" sz="2800" b="1" kern="0" dirty="0">
                <a:solidFill>
                  <a:schemeClr val="tx1"/>
                </a:solidFill>
                <a:latin typeface="Open Sans Regular" panose="020B0606030504020204" charset="0"/>
                <a:ea typeface="微软雅黑" panose="020B0503020204020204" pitchFamily="34" charset="-122"/>
                <a:cs typeface="Open Sans Regular" panose="020B0606030504020204" charset="0"/>
              </a:endParaRPr>
            </a:p>
          </p:txBody>
        </p:sp>
        <p:grpSp>
          <p:nvGrpSpPr>
            <p:cNvPr id="62" name="组合 61"/>
            <p:cNvGrpSpPr/>
            <p:nvPr/>
          </p:nvGrpSpPr>
          <p:grpSpPr>
            <a:xfrm>
              <a:off x="6405295" y="1197876"/>
              <a:ext cx="690819" cy="690818"/>
              <a:chOff x="6405295" y="1197876"/>
              <a:chExt cx="690819" cy="690818"/>
            </a:xfrm>
          </p:grpSpPr>
          <p:sp>
            <p:nvSpPr>
              <p:cNvPr id="63" name="椭圆 62"/>
              <p:cNvSpPr/>
              <p:nvPr/>
            </p:nvSpPr>
            <p:spPr>
              <a:xfrm>
                <a:off x="6405295" y="1197876"/>
                <a:ext cx="690819" cy="69081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endParaRPr lang="zh-CN" altLang="en-US" kern="0">
                  <a:solidFill>
                    <a:sysClr val="window" lastClr="FFFFFF"/>
                  </a:solidFill>
                  <a:latin typeface="Calibri" panose="020F0502020204030204"/>
                  <a:ea typeface="微软雅黑" panose="020B0503020204020204" pitchFamily="34" charset="-122"/>
                </a:endParaRPr>
              </a:p>
            </p:txBody>
          </p:sp>
          <p:sp>
            <p:nvSpPr>
              <p:cNvPr id="64" name="矩形 63"/>
              <p:cNvSpPr/>
              <p:nvPr/>
            </p:nvSpPr>
            <p:spPr>
              <a:xfrm>
                <a:off x="6461737" y="1288988"/>
                <a:ext cx="577925" cy="521848"/>
              </a:xfrm>
              <a:prstGeom prst="rect">
                <a:avLst/>
              </a:prstGeom>
            </p:spPr>
            <p:txBody>
              <a:bodyPr wrap="none">
                <a:spAutoFit/>
              </a:bodyPr>
              <a:lstStyle/>
              <a:p>
                <a:pPr algn="ctr"/>
                <a:r>
                  <a:rPr lang="en-US" altLang="zh-CN"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rPr>
                  <a:t>01</a:t>
                </a:r>
                <a:endParaRPr lang="zh-CN" altLang="en-US"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grpSp>
      </p:grpSp>
      <p:grpSp>
        <p:nvGrpSpPr>
          <p:cNvPr id="65" name="组合 64"/>
          <p:cNvGrpSpPr/>
          <p:nvPr/>
        </p:nvGrpSpPr>
        <p:grpSpPr>
          <a:xfrm>
            <a:off x="5495290" y="2915920"/>
            <a:ext cx="6364605" cy="991235"/>
            <a:chOff x="6405295" y="1089314"/>
            <a:chExt cx="4883417" cy="991006"/>
          </a:xfrm>
        </p:grpSpPr>
        <p:sp>
          <p:nvSpPr>
            <p:cNvPr id="66" name="文本框 67"/>
            <p:cNvSpPr txBox="1"/>
            <p:nvPr/>
          </p:nvSpPr>
          <p:spPr>
            <a:xfrm flipH="1">
              <a:off x="7263596" y="1089314"/>
              <a:ext cx="4025116" cy="991006"/>
            </a:xfrm>
            <a:prstGeom prst="rect">
              <a:avLst/>
            </a:prstGeom>
            <a:noFill/>
          </p:spPr>
          <p:txBody>
            <a:bodyPr wrap="square" rtlCol="0">
              <a:spAutoFit/>
            </a:bodyPr>
            <a:lstStyle/>
            <a:p>
              <a:pPr defTabSz="628650">
                <a:lnSpc>
                  <a:spcPct val="150000"/>
                </a:lnSpc>
                <a:defRPr/>
              </a:pPr>
              <a:r>
                <a:rPr lang="en-US" sz="2800" b="1" dirty="0">
                  <a:latin typeface="Open Sans Regular" panose="020B0606030504020204" charset="0"/>
                  <a:ea typeface="微软雅黑" panose="020B0503020204020204" pitchFamily="34" charset="-122"/>
                  <a:cs typeface="Open Sans Regular" panose="020B0606030504020204" charset="0"/>
                </a:rPr>
                <a:t>Functional features</a:t>
              </a:r>
              <a:endParaRPr lang="en-US" sz="2800" b="1" dirty="0">
                <a:latin typeface="Open Sans Regular" panose="020B0606030504020204" charset="0"/>
                <a:ea typeface="微软雅黑" panose="020B0503020204020204" pitchFamily="34" charset="-122"/>
                <a:cs typeface="Open Sans Regular" panose="020B0606030504020204" charset="0"/>
              </a:endParaRPr>
            </a:p>
            <a:p>
              <a:pPr defTabSz="628650">
                <a:lnSpc>
                  <a:spcPct val="150000"/>
                </a:lnSpc>
                <a:defRPr/>
              </a:pPr>
              <a:endParaRPr lang="en-US" altLang="zh-CN" sz="1100" kern="0" dirty="0">
                <a:solidFill>
                  <a:schemeClr val="tx1">
                    <a:lumMod val="65000"/>
                    <a:lumOff val="35000"/>
                  </a:schemeClr>
                </a:solidFill>
                <a:latin typeface="Open Sans Regular" panose="020B0606030504020204" charset="0"/>
                <a:ea typeface="微软雅黑" panose="020B0503020204020204" pitchFamily="34" charset="-122"/>
                <a:cs typeface="Open Sans Regular" panose="020B0606030504020204" charset="0"/>
              </a:endParaRPr>
            </a:p>
          </p:txBody>
        </p:sp>
        <p:grpSp>
          <p:nvGrpSpPr>
            <p:cNvPr id="67" name="组合 66"/>
            <p:cNvGrpSpPr/>
            <p:nvPr/>
          </p:nvGrpSpPr>
          <p:grpSpPr>
            <a:xfrm>
              <a:off x="6405295" y="1159785"/>
              <a:ext cx="690819" cy="690818"/>
              <a:chOff x="6405295" y="1159785"/>
              <a:chExt cx="690819" cy="690818"/>
            </a:xfrm>
          </p:grpSpPr>
          <p:sp>
            <p:nvSpPr>
              <p:cNvPr id="68" name="椭圆 67"/>
              <p:cNvSpPr/>
              <p:nvPr/>
            </p:nvSpPr>
            <p:spPr>
              <a:xfrm>
                <a:off x="6405295" y="1159785"/>
                <a:ext cx="690819" cy="69081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endParaRPr lang="zh-CN" altLang="en-US" kern="0">
                  <a:solidFill>
                    <a:sysClr val="window" lastClr="FFFFFF"/>
                  </a:solidFill>
                  <a:latin typeface="Calibri" panose="020F0502020204030204"/>
                  <a:ea typeface="微软雅黑" panose="020B0503020204020204" pitchFamily="34" charset="-122"/>
                </a:endParaRPr>
              </a:p>
            </p:txBody>
          </p:sp>
          <p:sp>
            <p:nvSpPr>
              <p:cNvPr id="69" name="矩形 68"/>
              <p:cNvSpPr/>
              <p:nvPr/>
            </p:nvSpPr>
            <p:spPr>
              <a:xfrm>
                <a:off x="6461740" y="1238200"/>
                <a:ext cx="577925" cy="521849"/>
              </a:xfrm>
              <a:prstGeom prst="rect">
                <a:avLst/>
              </a:prstGeom>
            </p:spPr>
            <p:txBody>
              <a:bodyPr wrap="square">
                <a:spAutoFit/>
              </a:bodyPr>
              <a:lstStyle/>
              <a:p>
                <a:pPr algn="ctr"/>
                <a:r>
                  <a:rPr lang="en-US" altLang="zh-CN"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rPr>
                  <a:t>02</a:t>
                </a:r>
                <a:endParaRPr lang="zh-CN" altLang="en-US"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grpSp>
      </p:grpSp>
      <p:grpSp>
        <p:nvGrpSpPr>
          <p:cNvPr id="70" name="组合 69"/>
          <p:cNvGrpSpPr/>
          <p:nvPr/>
        </p:nvGrpSpPr>
        <p:grpSpPr>
          <a:xfrm>
            <a:off x="1320674" y="4540445"/>
            <a:ext cx="4882781" cy="991235"/>
            <a:chOff x="6405295" y="1089314"/>
            <a:chExt cx="4883417" cy="991006"/>
          </a:xfrm>
        </p:grpSpPr>
        <p:sp>
          <p:nvSpPr>
            <p:cNvPr id="71" name="文本框 72"/>
            <p:cNvSpPr txBox="1"/>
            <p:nvPr/>
          </p:nvSpPr>
          <p:spPr>
            <a:xfrm flipH="1">
              <a:off x="7263596" y="1089314"/>
              <a:ext cx="4025116" cy="991006"/>
            </a:xfrm>
            <a:prstGeom prst="rect">
              <a:avLst/>
            </a:prstGeom>
            <a:noFill/>
          </p:spPr>
          <p:txBody>
            <a:bodyPr wrap="square" rtlCol="0">
              <a:spAutoFit/>
            </a:bodyPr>
            <a:lstStyle/>
            <a:p>
              <a:pPr defTabSz="628650">
                <a:lnSpc>
                  <a:spcPct val="150000"/>
                </a:lnSpc>
                <a:defRPr/>
              </a:pPr>
              <a:r>
                <a:rPr lang="en-US" sz="2800" b="1" dirty="0">
                  <a:latin typeface="Open Sans Regular" panose="020B0606030504020204" charset="0"/>
                  <a:ea typeface="微软雅黑" panose="020B0503020204020204" pitchFamily="34" charset="-122"/>
                  <a:cs typeface="Open Sans Regular" panose="020B0606030504020204" charset="0"/>
                </a:rPr>
                <a:t>Construction Plan</a:t>
              </a:r>
              <a:endParaRPr lang="en-US" sz="2800" b="1" dirty="0">
                <a:latin typeface="Open Sans Regular" panose="020B0606030504020204" charset="0"/>
                <a:ea typeface="微软雅黑" panose="020B0503020204020204" pitchFamily="34" charset="-122"/>
                <a:cs typeface="Open Sans Regular" panose="020B0606030504020204" charset="0"/>
              </a:endParaRPr>
            </a:p>
            <a:p>
              <a:pPr defTabSz="628650">
                <a:lnSpc>
                  <a:spcPct val="150000"/>
                </a:lnSpc>
                <a:defRPr/>
              </a:pPr>
              <a:endParaRPr lang="en-US" altLang="zh-CN" sz="1100" kern="0" dirty="0">
                <a:solidFill>
                  <a:schemeClr val="tx1">
                    <a:lumMod val="65000"/>
                    <a:lumOff val="35000"/>
                  </a:schemeClr>
                </a:solidFill>
                <a:latin typeface="Open Sans Regular" panose="020B0606030504020204" charset="0"/>
                <a:ea typeface="微软雅黑" panose="020B0503020204020204" pitchFamily="34" charset="-122"/>
                <a:cs typeface="Open Sans Regular" panose="020B0606030504020204" charset="0"/>
              </a:endParaRPr>
            </a:p>
          </p:txBody>
        </p:sp>
        <p:grpSp>
          <p:nvGrpSpPr>
            <p:cNvPr id="72" name="组合 71"/>
            <p:cNvGrpSpPr/>
            <p:nvPr/>
          </p:nvGrpSpPr>
          <p:grpSpPr>
            <a:xfrm>
              <a:off x="6405295" y="1197876"/>
              <a:ext cx="690819" cy="690818"/>
              <a:chOff x="6405295" y="1197876"/>
              <a:chExt cx="690819" cy="690818"/>
            </a:xfrm>
          </p:grpSpPr>
          <p:sp>
            <p:nvSpPr>
              <p:cNvPr id="73" name="椭圆 72"/>
              <p:cNvSpPr/>
              <p:nvPr/>
            </p:nvSpPr>
            <p:spPr>
              <a:xfrm>
                <a:off x="6405295" y="1197876"/>
                <a:ext cx="690819" cy="69081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endParaRPr lang="zh-CN" altLang="en-US" kern="0">
                  <a:solidFill>
                    <a:sysClr val="window" lastClr="FFFFFF"/>
                  </a:solidFill>
                  <a:latin typeface="Calibri" panose="020F0502020204030204"/>
                  <a:ea typeface="微软雅黑" panose="020B0503020204020204" pitchFamily="34" charset="-122"/>
                </a:endParaRPr>
              </a:p>
            </p:txBody>
          </p:sp>
          <p:sp>
            <p:nvSpPr>
              <p:cNvPr id="74" name="矩形 73"/>
              <p:cNvSpPr/>
              <p:nvPr/>
            </p:nvSpPr>
            <p:spPr>
              <a:xfrm>
                <a:off x="6461740" y="1298332"/>
                <a:ext cx="577925" cy="521849"/>
              </a:xfrm>
              <a:prstGeom prst="rect">
                <a:avLst/>
              </a:prstGeom>
            </p:spPr>
            <p:txBody>
              <a:bodyPr wrap="none">
                <a:spAutoFit/>
              </a:bodyPr>
              <a:lstStyle/>
              <a:p>
                <a:pPr algn="ctr"/>
                <a:r>
                  <a:rPr lang="en-US" altLang="zh-CN"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rPr>
                  <a:t>03</a:t>
                </a:r>
                <a:endParaRPr lang="zh-CN" altLang="en-US"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grpSp>
      </p:grpSp>
      <p:grpSp>
        <p:nvGrpSpPr>
          <p:cNvPr id="75" name="组合 74"/>
          <p:cNvGrpSpPr/>
          <p:nvPr/>
        </p:nvGrpSpPr>
        <p:grpSpPr>
          <a:xfrm>
            <a:off x="5568950" y="4557395"/>
            <a:ext cx="5996940" cy="799565"/>
            <a:chOff x="6405295" y="1089314"/>
            <a:chExt cx="4883417" cy="799380"/>
          </a:xfrm>
        </p:grpSpPr>
        <p:sp>
          <p:nvSpPr>
            <p:cNvPr id="76" name="文本框 77"/>
            <p:cNvSpPr txBox="1"/>
            <p:nvPr/>
          </p:nvSpPr>
          <p:spPr>
            <a:xfrm flipH="1">
              <a:off x="7263596" y="1089314"/>
              <a:ext cx="4025116" cy="737064"/>
            </a:xfrm>
            <a:prstGeom prst="rect">
              <a:avLst/>
            </a:prstGeom>
            <a:noFill/>
          </p:spPr>
          <p:txBody>
            <a:bodyPr wrap="square" rtlCol="0">
              <a:spAutoFit/>
            </a:bodyPr>
            <a:lstStyle/>
            <a:p>
              <a:pPr defTabSz="628650">
                <a:lnSpc>
                  <a:spcPct val="150000"/>
                </a:lnSpc>
                <a:defRPr/>
              </a:pPr>
              <a:r>
                <a:rPr lang="en-US" sz="2800" b="1" dirty="0">
                  <a:latin typeface="Open Sans Regular" panose="020B0606030504020204" charset="0"/>
                  <a:ea typeface="微软雅黑" panose="020B0503020204020204" pitchFamily="34" charset="-122"/>
                  <a:cs typeface="Open Sans Regular" panose="020B0606030504020204" charset="0"/>
                </a:rPr>
                <a:t>Application</a:t>
              </a:r>
              <a:endParaRPr lang="en-US" altLang="zh-CN" sz="1100" kern="0" dirty="0">
                <a:solidFill>
                  <a:schemeClr val="tx1">
                    <a:lumMod val="65000"/>
                    <a:lumOff val="35000"/>
                  </a:schemeClr>
                </a:solidFill>
                <a:latin typeface="Open Sans Regular" panose="020B0606030504020204" charset="0"/>
                <a:ea typeface="微软雅黑" panose="020B0503020204020204" pitchFamily="34" charset="-122"/>
                <a:cs typeface="Open Sans Regular" panose="020B0606030504020204" charset="0"/>
              </a:endParaRPr>
            </a:p>
          </p:txBody>
        </p:sp>
        <p:grpSp>
          <p:nvGrpSpPr>
            <p:cNvPr id="77" name="组合 76"/>
            <p:cNvGrpSpPr/>
            <p:nvPr/>
          </p:nvGrpSpPr>
          <p:grpSpPr>
            <a:xfrm>
              <a:off x="6405295" y="1197876"/>
              <a:ext cx="690819" cy="690818"/>
              <a:chOff x="6405295" y="1197876"/>
              <a:chExt cx="690819" cy="690818"/>
            </a:xfrm>
          </p:grpSpPr>
          <p:sp>
            <p:nvSpPr>
              <p:cNvPr id="78" name="椭圆 77"/>
              <p:cNvSpPr/>
              <p:nvPr/>
            </p:nvSpPr>
            <p:spPr>
              <a:xfrm>
                <a:off x="6405295" y="1197876"/>
                <a:ext cx="690819" cy="690818"/>
              </a:xfrm>
              <a:prstGeom prst="ellips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w="25400" cap="flat" cmpd="sng" algn="ctr">
                <a:noFill/>
                <a:prstDash val="solid"/>
              </a:ln>
              <a:effectLst>
                <a:outerShdw blurRad="139700" dist="38100" dir="5400000" algn="t" rotWithShape="0">
                  <a:prstClr val="black">
                    <a:alpha val="22000"/>
                  </a:prstClr>
                </a:outerShdw>
              </a:effectLst>
            </p:spPr>
            <p:txBody>
              <a:bodyPr lIns="80632" tIns="40316" rIns="80632" bIns="40316" rtlCol="0" anchor="ctr"/>
              <a:lstStyle/>
              <a:p>
                <a:pPr algn="ctr"/>
                <a:endParaRPr lang="zh-CN" altLang="en-US" kern="0">
                  <a:solidFill>
                    <a:sysClr val="window" lastClr="FFFFFF"/>
                  </a:solidFill>
                  <a:latin typeface="Calibri" panose="020F0502020204030204"/>
                  <a:ea typeface="微软雅黑" panose="020B0503020204020204" pitchFamily="34" charset="-122"/>
                </a:endParaRPr>
              </a:p>
            </p:txBody>
          </p:sp>
          <p:sp>
            <p:nvSpPr>
              <p:cNvPr id="79" name="矩形 78"/>
              <p:cNvSpPr/>
              <p:nvPr/>
            </p:nvSpPr>
            <p:spPr>
              <a:xfrm>
                <a:off x="6461740" y="1266133"/>
                <a:ext cx="577925" cy="521849"/>
              </a:xfrm>
              <a:prstGeom prst="rect">
                <a:avLst/>
              </a:prstGeom>
            </p:spPr>
            <p:txBody>
              <a:bodyPr wrap="square">
                <a:spAutoFit/>
              </a:bodyPr>
              <a:lstStyle/>
              <a:p>
                <a:pPr algn="ctr"/>
                <a:r>
                  <a:rPr lang="en-US" altLang="zh-CN"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rPr>
                  <a:t>04</a:t>
                </a:r>
                <a:endParaRPr lang="zh-CN" altLang="en-US" sz="2800" b="1" dirty="0">
                  <a:solidFill>
                    <a:schemeClr val="bg1"/>
                  </a:solidFill>
                  <a:latin typeface="Open Sans" panose="020B0606030504020204" pitchFamily="34" charset="0"/>
                  <a:ea typeface="微软雅黑" panose="020B0503020204020204" pitchFamily="34" charset="-122"/>
                  <a:cs typeface="Open Sans" panose="020B0606030504020204" pitchFamily="34" charset="0"/>
                </a:endParaRPr>
              </a:p>
            </p:txBody>
          </p:sp>
        </p:grpSp>
      </p:grpSp>
      <p:sp>
        <p:nvSpPr>
          <p:cNvPr id="98" name="任意多边形 97"/>
          <p:cNvSpPr/>
          <p:nvPr/>
        </p:nvSpPr>
        <p:spPr>
          <a:xfrm>
            <a:off x="4195622" y="-1146225"/>
            <a:ext cx="3578407" cy="3431569"/>
          </a:xfrm>
          <a:custGeom>
            <a:avLst/>
            <a:gdLst>
              <a:gd name="connsiteX0" fmla="*/ 1452880 w 2905760"/>
              <a:gd name="connsiteY0" fmla="*/ 0 h 2954145"/>
              <a:gd name="connsiteX1" fmla="*/ 2905760 w 2905760"/>
              <a:gd name="connsiteY1" fmla="*/ 1452880 h 2954145"/>
              <a:gd name="connsiteX2" fmla="*/ 2904539 w 2905760"/>
              <a:gd name="connsiteY2" fmla="*/ 1477073 h 2954145"/>
              <a:gd name="connsiteX3" fmla="*/ 2905760 w 2905760"/>
              <a:gd name="connsiteY3" fmla="*/ 1501265 h 2954145"/>
              <a:gd name="connsiteX4" fmla="*/ 1452880 w 2905760"/>
              <a:gd name="connsiteY4" fmla="*/ 2954145 h 2954145"/>
              <a:gd name="connsiteX5" fmla="*/ 0 w 2905760"/>
              <a:gd name="connsiteY5" fmla="*/ 1501265 h 2954145"/>
              <a:gd name="connsiteX6" fmla="*/ 1222 w 2905760"/>
              <a:gd name="connsiteY6" fmla="*/ 1477073 h 2954145"/>
              <a:gd name="connsiteX7" fmla="*/ 0 w 2905760"/>
              <a:gd name="connsiteY7" fmla="*/ 1452880 h 2954145"/>
              <a:gd name="connsiteX8" fmla="*/ 1452880 w 2905760"/>
              <a:gd name="connsiteY8" fmla="*/ 0 h 295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5760" h="2954145">
                <a:moveTo>
                  <a:pt x="1452880" y="0"/>
                </a:moveTo>
                <a:cubicBezTo>
                  <a:pt x="2255283" y="0"/>
                  <a:pt x="2905760" y="650477"/>
                  <a:pt x="2905760" y="1452880"/>
                </a:cubicBezTo>
                <a:lnTo>
                  <a:pt x="2904539" y="1477073"/>
                </a:lnTo>
                <a:lnTo>
                  <a:pt x="2905760" y="1501265"/>
                </a:lnTo>
                <a:cubicBezTo>
                  <a:pt x="2905760" y="2303668"/>
                  <a:pt x="2255283" y="2954145"/>
                  <a:pt x="1452880" y="2954145"/>
                </a:cubicBezTo>
                <a:cubicBezTo>
                  <a:pt x="650477" y="2954145"/>
                  <a:pt x="0" y="2303668"/>
                  <a:pt x="0" y="1501265"/>
                </a:cubicBezTo>
                <a:lnTo>
                  <a:pt x="1222" y="1477073"/>
                </a:lnTo>
                <a:lnTo>
                  <a:pt x="0" y="1452880"/>
                </a:lnTo>
                <a:cubicBezTo>
                  <a:pt x="0" y="650477"/>
                  <a:pt x="650477" y="0"/>
                  <a:pt x="1452880" y="0"/>
                </a:cubicBez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838200" dir="2700000" sx="90000" sy="9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9" name="文本框 2"/>
          <p:cNvSpPr txBox="1"/>
          <p:nvPr/>
        </p:nvSpPr>
        <p:spPr>
          <a:xfrm>
            <a:off x="4445353" y="982752"/>
            <a:ext cx="3112135" cy="1753235"/>
          </a:xfrm>
          <a:prstGeom prst="rect">
            <a:avLst/>
          </a:prstGeom>
          <a:noFill/>
        </p:spPr>
        <p:txBody>
          <a:bodyPr wrap="square" rtlCol="0">
            <a:spAutoFit/>
          </a:bodyPr>
          <a:lstStyle/>
          <a:p>
            <a:pPr algn="ctr">
              <a:lnSpc>
                <a:spcPct val="150000"/>
              </a:lnSpc>
              <a:defRPr/>
            </a:pPr>
            <a:r>
              <a:rPr lang="en-US" altLang="zh-CN" sz="3600" b="1" dirty="0">
                <a:solidFill>
                  <a:schemeClr val="accent2"/>
                </a:solidFill>
                <a:latin typeface="Open Sans" panose="020B0606030504020204" pitchFamily="34" charset="0"/>
                <a:ea typeface="微软雅黑" panose="020B0503020204020204" pitchFamily="34" charset="-122"/>
                <a:cs typeface="Open Sans" panose="020B0606030504020204" pitchFamily="34" charset="0"/>
              </a:rPr>
              <a:t>CONTENTS</a:t>
            </a:r>
            <a:endParaRPr lang="zh-CN" altLang="en-US" sz="3600" b="1" dirty="0">
              <a:solidFill>
                <a:schemeClr val="accent2"/>
              </a:solidFill>
              <a:latin typeface="Open Sans" panose="020B0606030504020204" pitchFamily="34" charset="0"/>
              <a:ea typeface="微软雅黑" panose="020B0503020204020204" pitchFamily="34" charset="-122"/>
              <a:cs typeface="Open Sans" panose="020B0606030504020204" pitchFamily="34" charset="0"/>
            </a:endParaRPr>
          </a:p>
          <a:p>
            <a:pPr algn="ctr">
              <a:lnSpc>
                <a:spcPct val="150000"/>
              </a:lnSpc>
              <a:defRPr/>
            </a:pPr>
            <a:endParaRPr lang="en-US" altLang="zh-CN" sz="3600" b="1" dirty="0">
              <a:solidFill>
                <a:schemeClr val="accent2"/>
              </a:solidFill>
              <a:latin typeface="Open Sans" panose="020B0606030504020204" pitchFamily="34" charset="0"/>
              <a:ea typeface="微软雅黑" panose="020B0503020204020204" pitchFamily="34" charset="-122"/>
              <a:cs typeface="Open Sans" panose="020B0606030504020204" pitchFamily="34" charset="0"/>
            </a:endParaRPr>
          </a:p>
        </p:txBody>
      </p:sp>
      <p:pic>
        <p:nvPicPr>
          <p:cNvPr id="36" name="图片 3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par>
                                <p:cTn id="8" presetID="64" presetClass="path" presetSubtype="0" decel="30000" fill="hold" grpId="1" nodeType="withEffect">
                                  <p:stCondLst>
                                    <p:cond delay="0"/>
                                  </p:stCondLst>
                                  <p:childTnLst>
                                    <p:animMotion origin="layout" path="M 1.11022E-16 0.03889 L 1.11022E-16 -0.14815 " pathEditMode="relative" rAng="0" ptsTypes="AA">
                                      <p:cBhvr>
                                        <p:cTn id="9" dur="750" spd="-100000" fill="hold"/>
                                        <p:tgtEl>
                                          <p:spTgt spid="98"/>
                                        </p:tgtEl>
                                        <p:attrNameLst>
                                          <p:attrName>ppt_x</p:attrName>
                                          <p:attrName>ppt_y</p:attrName>
                                        </p:attrNameLst>
                                      </p:cBhvr>
                                      <p:rCtr x="0" y="-9352"/>
                                    </p:animMotion>
                                  </p:childTnLst>
                                </p:cTn>
                              </p:par>
                              <p:par>
                                <p:cTn id="10" presetID="64" presetClass="path" presetSubtype="0" accel="30000" decel="30000" fill="hold" grpId="2" nodeType="withEffect">
                                  <p:stCondLst>
                                    <p:cond delay="750"/>
                                  </p:stCondLst>
                                  <p:childTnLst>
                                    <p:animMotion origin="layout" path="M 3.95833E-6 0.03842 L 3.95833E-6 2.96296E-6 " pathEditMode="relative" rAng="0" ptsTypes="AA">
                                      <p:cBhvr>
                                        <p:cTn id="11" dur="750" fill="hold"/>
                                        <p:tgtEl>
                                          <p:spTgt spid="98"/>
                                        </p:tgtEl>
                                        <p:attrNameLst>
                                          <p:attrName>ppt_x</p:attrName>
                                          <p:attrName>ppt_y</p:attrName>
                                        </p:attrNameLst>
                                      </p:cBhvr>
                                      <p:rCtr x="0" y="-1921"/>
                                    </p:animMotion>
                                  </p:childTnLst>
                                </p:cTn>
                              </p:par>
                              <p:par>
                                <p:cTn id="12" presetID="10" presetClass="entr" presetSubtype="0" fill="hold" grpId="0" nodeType="withEffect">
                                  <p:stCondLst>
                                    <p:cond delay="750"/>
                                  </p:stCondLst>
                                  <p:childTnLst>
                                    <p:set>
                                      <p:cBhvr>
                                        <p:cTn id="13" dur="1" fill="hold">
                                          <p:stCondLst>
                                            <p:cond delay="0"/>
                                          </p:stCondLst>
                                        </p:cTn>
                                        <p:tgtEl>
                                          <p:spTgt spid="99"/>
                                        </p:tgtEl>
                                        <p:attrNameLst>
                                          <p:attrName>style.visibility</p:attrName>
                                        </p:attrNameLst>
                                      </p:cBhvr>
                                      <p:to>
                                        <p:strVal val="visible"/>
                                      </p:to>
                                    </p:set>
                                    <p:animEffect transition="in" filter="fade">
                                      <p:cBhvr>
                                        <p:cTn id="14" dur="500"/>
                                        <p:tgtEl>
                                          <p:spTgt spid="99"/>
                                        </p:tgtEl>
                                      </p:cBhvr>
                                    </p:animEffect>
                                  </p:childTnLst>
                                </p:cTn>
                              </p:par>
                              <p:par>
                                <p:cTn id="15" presetID="64" presetClass="path" presetSubtype="0" accel="30000" decel="30000" fill="hold" grpId="1" nodeType="withEffect">
                                  <p:stCondLst>
                                    <p:cond delay="750"/>
                                  </p:stCondLst>
                                  <p:childTnLst>
                                    <p:animMotion origin="layout" path="M 2.5E-6 0.03843 L 2.5E-6 -4.81481E-6 " pathEditMode="relative" rAng="0" ptsTypes="AA">
                                      <p:cBhvr>
                                        <p:cTn id="16" dur="750" fill="hold"/>
                                        <p:tgtEl>
                                          <p:spTgt spid="99"/>
                                        </p:tgtEl>
                                        <p:attrNameLst>
                                          <p:attrName>ppt_x</p:attrName>
                                          <p:attrName>ppt_y</p:attrName>
                                        </p:attrNameLst>
                                      </p:cBhvr>
                                      <p:rCtr x="0" y="-1921"/>
                                    </p:animMotion>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1000"/>
                                        <p:tgtEl>
                                          <p:spTgt spid="65"/>
                                        </p:tgtEl>
                                      </p:cBhvr>
                                    </p:animEffect>
                                    <p:anim calcmode="lin" valueType="num">
                                      <p:cBhvr>
                                        <p:cTn id="27" dur="1000" fill="hold"/>
                                        <p:tgtEl>
                                          <p:spTgt spid="65"/>
                                        </p:tgtEl>
                                        <p:attrNameLst>
                                          <p:attrName>ppt_x</p:attrName>
                                        </p:attrNameLst>
                                      </p:cBhvr>
                                      <p:tavLst>
                                        <p:tav tm="0">
                                          <p:val>
                                            <p:strVal val="#ppt_x"/>
                                          </p:val>
                                        </p:tav>
                                        <p:tav tm="100000">
                                          <p:val>
                                            <p:strVal val="#ppt_x"/>
                                          </p:val>
                                        </p:tav>
                                      </p:tavLst>
                                    </p:anim>
                                    <p:anim calcmode="lin" valueType="num">
                                      <p:cBhvr>
                                        <p:cTn id="28" dur="1000" fill="hold"/>
                                        <p:tgtEl>
                                          <p:spTgt spid="6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1000"/>
                                        <p:tgtEl>
                                          <p:spTgt spid="70"/>
                                        </p:tgtEl>
                                      </p:cBhvr>
                                    </p:animEffect>
                                    <p:anim calcmode="lin" valueType="num">
                                      <p:cBhvr>
                                        <p:cTn id="33" dur="1000" fill="hold"/>
                                        <p:tgtEl>
                                          <p:spTgt spid="70"/>
                                        </p:tgtEl>
                                        <p:attrNameLst>
                                          <p:attrName>ppt_x</p:attrName>
                                        </p:attrNameLst>
                                      </p:cBhvr>
                                      <p:tavLst>
                                        <p:tav tm="0">
                                          <p:val>
                                            <p:strVal val="#ppt_x"/>
                                          </p:val>
                                        </p:tav>
                                        <p:tav tm="100000">
                                          <p:val>
                                            <p:strVal val="#ppt_x"/>
                                          </p:val>
                                        </p:tav>
                                      </p:tavLst>
                                    </p:anim>
                                    <p:anim calcmode="lin" valueType="num">
                                      <p:cBhvr>
                                        <p:cTn id="34" dur="1000" fill="hold"/>
                                        <p:tgtEl>
                                          <p:spTgt spid="70"/>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1000"/>
                                        <p:tgtEl>
                                          <p:spTgt spid="75"/>
                                        </p:tgtEl>
                                      </p:cBhvr>
                                    </p:animEffect>
                                    <p:anim calcmode="lin" valueType="num">
                                      <p:cBhvr>
                                        <p:cTn id="39" dur="1000" fill="hold"/>
                                        <p:tgtEl>
                                          <p:spTgt spid="75"/>
                                        </p:tgtEl>
                                        <p:attrNameLst>
                                          <p:attrName>ppt_x</p:attrName>
                                        </p:attrNameLst>
                                      </p:cBhvr>
                                      <p:tavLst>
                                        <p:tav tm="0">
                                          <p:val>
                                            <p:strVal val="#ppt_x"/>
                                          </p:val>
                                        </p:tav>
                                        <p:tav tm="100000">
                                          <p:val>
                                            <p:strVal val="#ppt_x"/>
                                          </p:val>
                                        </p:tav>
                                      </p:tavLst>
                                    </p:anim>
                                    <p:anim calcmode="lin" valueType="num">
                                      <p:cBhvr>
                                        <p:cTn id="40"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ldLvl="0" animBg="1"/>
      <p:bldP spid="98" grpId="1" bldLvl="0" animBg="1"/>
      <p:bldP spid="98" grpId="2" bldLvl="0" animBg="1"/>
      <p:bldP spid="99" grpId="0"/>
      <p:bldP spid="9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5080" y="4318635"/>
            <a:ext cx="12174855" cy="1013460"/>
          </a:xfrm>
          <a:prstGeom prst="rect">
            <a:avLst/>
          </a:prstGeom>
        </p:spPr>
        <p:txBody>
          <a:bodyPr wrap="square" lIns="91415" tIns="45708" rIns="91415" bIns="45708">
            <a:spAutoFit/>
          </a:bodyPr>
          <a:lstStyle/>
          <a:p>
            <a:pPr algn="ctr">
              <a:lnSpc>
                <a:spcPct val="150000"/>
              </a:lnSpc>
            </a:pPr>
            <a:r>
              <a:rPr lang="en-US" altLang="zh-CN" sz="4000" b="1" dirty="0">
                <a:solidFill>
                  <a:schemeClr val="tx1"/>
                </a:solidFill>
                <a:latin typeface="Arial Black" panose="020B0A04020102020204" charset="0"/>
                <a:ea typeface="微软雅黑" panose="020B0503020204020204" pitchFamily="34" charset="-122"/>
                <a:cs typeface="Arial Black" panose="020B0A04020102020204" charset="0"/>
              </a:rPr>
              <a:t>Back Ground </a:t>
            </a:r>
            <a:endParaRPr lang="en-US" altLang="zh-CN" sz="4000" b="1" dirty="0">
              <a:solidFill>
                <a:schemeClr val="tx1"/>
              </a:solidFill>
              <a:latin typeface="Arial Black" panose="020B0A04020102020204" charset="0"/>
              <a:ea typeface="微软雅黑" panose="020B0503020204020204" pitchFamily="34" charset="-122"/>
              <a:cs typeface="Arial Black" panose="020B0A04020102020204" charset="0"/>
            </a:endParaRPr>
          </a:p>
        </p:txBody>
      </p:sp>
      <p:sp>
        <p:nvSpPr>
          <p:cNvPr id="8" name="椭圆 7"/>
          <p:cNvSpPr/>
          <p:nvPr/>
        </p:nvSpPr>
        <p:spPr>
          <a:xfrm>
            <a:off x="6038039" y="306197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76" name="椭圆 75"/>
          <p:cNvSpPr/>
          <p:nvPr/>
        </p:nvSpPr>
        <p:spPr>
          <a:xfrm>
            <a:off x="6980641" y="208973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606619" y="313693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491179" y="180848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 name="椭圆 9"/>
          <p:cNvSpPr/>
          <p:nvPr/>
        </p:nvSpPr>
        <p:spPr>
          <a:xfrm>
            <a:off x="4877782" y="2039417"/>
            <a:ext cx="1863725" cy="178054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7"/>
          <p:cNvSpPr txBox="1"/>
          <p:nvPr/>
        </p:nvSpPr>
        <p:spPr>
          <a:xfrm>
            <a:off x="4821493" y="2368491"/>
            <a:ext cx="2125102" cy="1198880"/>
          </a:xfrm>
          <a:prstGeom prst="rect">
            <a:avLst/>
          </a:prstGeom>
          <a:noFill/>
        </p:spPr>
        <p:txBody>
          <a:bodyPr wrap="square" rtlCol="0">
            <a:spAutoFit/>
          </a:bodyPr>
          <a:lstStyle/>
          <a:p>
            <a:pPr algn="ctr"/>
            <a:r>
              <a:rPr lang="en-US" altLang="zh-CN" sz="7200" dirty="0">
                <a:solidFill>
                  <a:schemeClr val="accent2"/>
                </a:solidFill>
                <a:latin typeface="Open Sans Regular" panose="020B0606030504020204" charset="0"/>
                <a:ea typeface="微软雅黑" panose="020B0503020204020204" pitchFamily="34" charset="-122"/>
                <a:cs typeface="Open Sans Regular" panose="020B0606030504020204" charset="0"/>
              </a:rPr>
              <a:t>01</a:t>
            </a:r>
            <a:endParaRPr lang="zh-CN" altLang="en-US" sz="88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42" presetClass="path" presetSubtype="0" decel="100000" fill="hold" grpId="1" nodeType="withEffect">
                                  <p:stCondLst>
                                    <p:cond delay="0"/>
                                  </p:stCondLst>
                                  <p:childTnLst>
                                    <p:animMotion origin="layout" path="M -3.54167E-6 -7.40741E-7 L 0.08894 0.08519 " pathEditMode="relative" rAng="0" ptsTypes="AA">
                                      <p:cBhvr>
                                        <p:cTn id="15" dur="1000" spd="-100000" fill="hold"/>
                                        <p:tgtEl>
                                          <p:spTgt spid="8"/>
                                        </p:tgtEl>
                                        <p:attrNameLst>
                                          <p:attrName>ppt_x</p:attrName>
                                          <p:attrName>ppt_y</p:attrName>
                                        </p:attrNameLst>
                                      </p:cBhvr>
                                      <p:rCtr x="4440" y="4259"/>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42" presetClass="path" presetSubtype="0" decel="100000" fill="hold" grpId="1" nodeType="withEffect">
                                  <p:stCondLst>
                                    <p:cond delay="0"/>
                                  </p:stCondLst>
                                  <p:childTnLst>
                                    <p:animMotion origin="layout" path="M -3.54167E-6 -7.40741E-7 L 0.08894 0.08519 " pathEditMode="relative" rAng="0" ptsTypes="AA">
                                      <p:cBhvr>
                                        <p:cTn id="28" dur="1000" spd="-100000" fill="hold"/>
                                        <p:tgtEl>
                                          <p:spTgt spid="9"/>
                                        </p:tgtEl>
                                        <p:attrNameLst>
                                          <p:attrName>ppt_x</p:attrName>
                                          <p:attrName>ppt_y</p:attrName>
                                        </p:attrNameLst>
                                      </p:cBhvr>
                                      <p:rCtr x="4440" y="4259"/>
                                    </p:animMotion>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35" presetClass="path" presetSubtype="0" decel="40000" fill="hold" grpId="1" nodeType="withEffect">
                                  <p:stCondLst>
                                    <p:cond delay="0"/>
                                  </p:stCondLst>
                                  <p:childTnLst>
                                    <p:animMotion origin="layout" path="M 0.03073 1.11111E-6 L -0.15924 1.11111E-6 " pathEditMode="relative" rAng="0" ptsTypes="AA">
                                      <p:cBhvr>
                                        <p:cTn id="33" dur="1000" spd="-100000" fill="hold"/>
                                        <p:tgtEl>
                                          <p:spTgt spid="10"/>
                                        </p:tgtEl>
                                        <p:attrNameLst>
                                          <p:attrName>ppt_x</p:attrName>
                                          <p:attrName>ppt_y</p:attrName>
                                        </p:attrNameLst>
                                      </p:cBhvr>
                                      <p:rCtr x="-9505" y="0"/>
                                    </p:animMotion>
                                  </p:childTnLst>
                                </p:cTn>
                              </p:par>
                              <p:par>
                                <p:cTn id="34" presetID="35" presetClass="path" presetSubtype="0" accel="40000" decel="40000" fill="hold" grpId="2" nodeType="withEffect">
                                  <p:stCondLst>
                                    <p:cond delay="1000"/>
                                  </p:stCondLst>
                                  <p:childTnLst>
                                    <p:animMotion origin="layout" path="M 0.03073 7.40741E-7 L -6.25E-7 7.40741E-7 " pathEditMode="relative" rAng="0" ptsTypes="AA">
                                      <p:cBhvr>
                                        <p:cTn id="35" dur="750" fill="hold"/>
                                        <p:tgtEl>
                                          <p:spTgt spid="10"/>
                                        </p:tgtEl>
                                        <p:attrNameLst>
                                          <p:attrName>ppt_x</p:attrName>
                                          <p:attrName>ppt_y</p:attrName>
                                        </p:attrNameLst>
                                      </p:cBhvr>
                                      <p:rCtr x="-1536" y="0"/>
                                    </p:animMotion>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bldLvl="0" animBg="1"/>
      <p:bldP spid="8" grpId="1" bldLvl="0" animBg="1"/>
      <p:bldP spid="76" grpId="0" bldLvl="0" animBg="1"/>
      <p:bldP spid="77" grpId="0" bldLvl="0" animBg="1"/>
      <p:bldP spid="9" grpId="0" bldLvl="0" animBg="1"/>
      <p:bldP spid="9" grpId="1" bldLvl="0" animBg="1"/>
      <p:bldP spid="10" grpId="0" bldLvl="0" animBg="1"/>
      <p:bldP spid="10" grpId="1" bldLvl="0" animBg="1"/>
      <p:bldP spid="10" grpId="2" bldLvl="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3" name="文本框 2"/>
          <p:cNvSpPr txBox="1"/>
          <p:nvPr/>
        </p:nvSpPr>
        <p:spPr>
          <a:xfrm>
            <a:off x="36195" y="2047240"/>
            <a:ext cx="12190095" cy="368300"/>
          </a:xfrm>
          <a:prstGeom prst="rect">
            <a:avLst/>
          </a:prstGeom>
          <a:noFill/>
        </p:spPr>
        <p:txBody>
          <a:bodyPr wrap="square" rtlCol="0" anchor="t">
            <a:spAutoFit/>
          </a:bodyPr>
          <a:p>
            <a:pPr algn="ctr"/>
            <a:r>
              <a:rPr lang="zh-CN" altLang="en-US" b="1">
                <a:latin typeface="Arial" panose="020B0604020202020204" pitchFamily="34" charset="0"/>
                <a:cs typeface="Arial" panose="020B0604020202020204" pitchFamily="34" charset="0"/>
              </a:rPr>
              <a:t>Outline of the 13th Five Year Development Plan for the Grain Industry</a:t>
            </a:r>
            <a:endParaRPr lang="zh-CN" altLang="en-US" b="1">
              <a:latin typeface="Arial" panose="020B0604020202020204" pitchFamily="34" charset="0"/>
              <a:cs typeface="Arial" panose="020B0604020202020204" pitchFamily="34" charset="0"/>
            </a:endParaRPr>
          </a:p>
        </p:txBody>
      </p:sp>
      <p:sp>
        <p:nvSpPr>
          <p:cNvPr id="6" name="矩形 5"/>
          <p:cNvSpPr/>
          <p:nvPr/>
        </p:nvSpPr>
        <p:spPr>
          <a:xfrm>
            <a:off x="382270" y="2689860"/>
            <a:ext cx="5971540" cy="29330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497205" y="2780665"/>
            <a:ext cx="5645785" cy="2483485"/>
          </a:xfrm>
          <a:prstGeom prst="rect">
            <a:avLst/>
          </a:prstGeom>
          <a:noFill/>
        </p:spPr>
        <p:txBody>
          <a:bodyPr wrap="square" rtlCol="0" anchor="t">
            <a:noAutofit/>
          </a:bodyPr>
          <a:p>
            <a:pPr algn="just">
              <a:lnSpc>
                <a:spcPct val="150000"/>
              </a:lnSpc>
            </a:pPr>
            <a:r>
              <a:rPr lang="zh-CN" altLang="en-US" sz="1600">
                <a:latin typeface="Arial" panose="020B0604020202020204" pitchFamily="34" charset="0"/>
                <a:cs typeface="Arial" panose="020B0604020202020204" pitchFamily="34" charset="0"/>
              </a:rPr>
              <a:t>During the 13th Five Year Plan period, we will develop </a:t>
            </a:r>
            <a:r>
              <a:rPr lang="zh-CN" altLang="en-US" sz="1600">
                <a:solidFill>
                  <a:srgbClr val="FF0000"/>
                </a:solidFill>
                <a:latin typeface="Arial" panose="020B0604020202020204" pitchFamily="34" charset="0"/>
                <a:cs typeface="Arial" panose="020B0604020202020204" pitchFamily="34" charset="0"/>
              </a:rPr>
              <a:t>a new green and environment-friendly grain industry</a:t>
            </a:r>
            <a:r>
              <a:rPr lang="zh-CN" altLang="en-US" sz="1600">
                <a:latin typeface="Arial" panose="020B0604020202020204" pitchFamily="34" charset="0"/>
                <a:cs typeface="Arial" panose="020B0604020202020204" pitchFamily="34" charset="0"/>
              </a:rPr>
              <a:t>, make full use of the resources and conditions of grain depot facilities, guide social investment, and support grain enterprises to accelerate the implementation of the demonstration of the </a:t>
            </a:r>
            <a:r>
              <a:rPr lang="zh-CN" altLang="en-US" sz="1600" b="1">
                <a:solidFill>
                  <a:srgbClr val="FF0000"/>
                </a:solidFill>
                <a:latin typeface="Arial" panose="020B0604020202020204" pitchFamily="34" charset="0"/>
                <a:cs typeface="Arial" panose="020B0604020202020204" pitchFamily="34" charset="0"/>
              </a:rPr>
              <a:t>"</a:t>
            </a:r>
            <a:r>
              <a:rPr lang="en-US" altLang="zh-CN" sz="1600" b="1">
                <a:solidFill>
                  <a:srgbClr val="FF0000"/>
                </a:solidFill>
                <a:latin typeface="Arial" panose="020B0604020202020204" pitchFamily="34" charset="0"/>
                <a:cs typeface="Arial" panose="020B0604020202020204" pitchFamily="34" charset="0"/>
              </a:rPr>
              <a:t>warehouse roof </a:t>
            </a:r>
            <a:r>
              <a:rPr lang="zh-CN" altLang="en-US" sz="1600" b="1">
                <a:solidFill>
                  <a:srgbClr val="FF0000"/>
                </a:solidFill>
                <a:latin typeface="Arial" panose="020B0604020202020204" pitchFamily="34" charset="0"/>
                <a:cs typeface="Arial" panose="020B0604020202020204" pitchFamily="34" charset="0"/>
              </a:rPr>
              <a:t>sunshine project"</a:t>
            </a:r>
            <a:r>
              <a:rPr lang="zh-CN" altLang="en-US" sz="1600">
                <a:latin typeface="Arial" panose="020B0604020202020204" pitchFamily="34" charset="0"/>
                <a:cs typeface="Arial" panose="020B0604020202020204" pitchFamily="34" charset="0"/>
              </a:rPr>
              <a:t>, so as to achieve an installed capacity of 1GW by 2020.</a:t>
            </a:r>
            <a:endParaRPr lang="zh-CN" altLang="en-US" sz="1600">
              <a:latin typeface="Arial" panose="020B0604020202020204" pitchFamily="34" charset="0"/>
              <a:cs typeface="Arial" panose="020B0604020202020204" pitchFamily="34" charset="0"/>
            </a:endParaRPr>
          </a:p>
          <a:p>
            <a:pPr algn="just"/>
            <a:endParaRPr lang="zh-CN" altLang="en-US" sz="1600">
              <a:latin typeface="Arial" panose="020B0604020202020204" pitchFamily="34" charset="0"/>
              <a:cs typeface="Arial" panose="020B0604020202020204" pitchFamily="34" charset="0"/>
            </a:endParaRPr>
          </a:p>
        </p:txBody>
      </p:sp>
      <p:sp>
        <p:nvSpPr>
          <p:cNvPr id="7" name="矩形 6"/>
          <p:cNvSpPr/>
          <p:nvPr/>
        </p:nvSpPr>
        <p:spPr>
          <a:xfrm>
            <a:off x="6701155" y="2731135"/>
            <a:ext cx="5060950" cy="293306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6929755" y="2868930"/>
            <a:ext cx="4852035" cy="2818130"/>
          </a:xfrm>
          <a:prstGeom prst="rect">
            <a:avLst/>
          </a:prstGeom>
          <a:noFill/>
        </p:spPr>
        <p:txBody>
          <a:bodyPr wrap="square" rtlCol="0" anchor="t">
            <a:noAutofit/>
          </a:bodyPr>
          <a:p>
            <a:pPr algn="just">
              <a:lnSpc>
                <a:spcPct val="150000"/>
              </a:lnSpc>
            </a:pPr>
            <a:r>
              <a:rPr lang="zh-CN" altLang="en-US" sz="1600" b="1">
                <a:solidFill>
                  <a:srgbClr val="FF0000"/>
                </a:solidFill>
                <a:latin typeface="Arial" panose="020B0604020202020204" pitchFamily="34" charset="0"/>
                <a:cs typeface="Arial" panose="020B0604020202020204" pitchFamily="34" charset="0"/>
              </a:rPr>
              <a:t>"</a:t>
            </a:r>
            <a:r>
              <a:rPr lang="en-US" altLang="zh-CN" sz="1600" b="1">
                <a:solidFill>
                  <a:srgbClr val="FF0000"/>
                </a:solidFill>
                <a:latin typeface="Arial" panose="020B0604020202020204" pitchFamily="34" charset="0"/>
                <a:cs typeface="Arial" panose="020B0604020202020204" pitchFamily="34" charset="0"/>
              </a:rPr>
              <a:t>Warehouse roof </a:t>
            </a:r>
            <a:r>
              <a:rPr lang="zh-CN" altLang="en-US" sz="1600" b="1">
                <a:solidFill>
                  <a:srgbClr val="FF0000"/>
                </a:solidFill>
                <a:latin typeface="Arial" panose="020B0604020202020204" pitchFamily="34" charset="0"/>
                <a:cs typeface="Arial" panose="020B0604020202020204" pitchFamily="34" charset="0"/>
              </a:rPr>
              <a:t>sunshine project"</a:t>
            </a:r>
            <a:r>
              <a:rPr lang="zh-CN" altLang="en-US" sz="1600">
                <a:latin typeface="Arial" panose="020B0604020202020204" pitchFamily="34" charset="0"/>
                <a:cs typeface="Arial" panose="020B0604020202020204" pitchFamily="34" charset="0"/>
              </a:rPr>
              <a:t>, refers to laying photovoltaic power generation panels on the top of </a:t>
            </a:r>
            <a:r>
              <a:rPr lang="en-US" altLang="zh-CN" sz="1600">
                <a:latin typeface="Arial" panose="020B0604020202020204" pitchFamily="34" charset="0"/>
                <a:cs typeface="Arial" panose="020B0604020202020204" pitchFamily="34" charset="0"/>
              </a:rPr>
              <a:t>grain warehouse</a:t>
            </a:r>
            <a:r>
              <a:rPr lang="zh-CN" altLang="en-US" sz="1600">
                <a:latin typeface="Arial" panose="020B0604020202020204" pitchFamily="34" charset="0"/>
                <a:cs typeface="Arial" panose="020B0604020202020204" pitchFamily="34" charset="0"/>
              </a:rPr>
              <a:t> to promote green low temperature grain storage, maintain grain quality and improve economic benefits.</a:t>
            </a:r>
            <a:endParaRPr lang="zh-CN" altLang="en-US" sz="1600">
              <a:latin typeface="Arial" panose="020B0604020202020204" pitchFamily="34" charset="0"/>
              <a:cs typeface="Arial" panose="020B0604020202020204" pitchFamily="34" charset="0"/>
            </a:endParaRPr>
          </a:p>
          <a:p>
            <a:pPr algn="just"/>
            <a:endParaRPr lang="zh-CN" altLang="en-US" sz="1600">
              <a:latin typeface="Arial" panose="020B0604020202020204" pitchFamily="34" charset="0"/>
              <a:cs typeface="Arial" panose="020B0604020202020204" pitchFamily="34" charset="0"/>
            </a:endParaRPr>
          </a:p>
        </p:txBody>
      </p:sp>
      <p:pic>
        <p:nvPicPr>
          <p:cNvPr id="8" name="图片 7"/>
          <p:cNvPicPr>
            <a:picLocks noChangeAspect="1"/>
          </p:cNvPicPr>
          <p:nvPr/>
        </p:nvPicPr>
        <p:blipFill>
          <a:blip r:embed="rId2">
            <a:lum bright="-6000" contrast="30000"/>
          </a:blip>
          <a:stretch>
            <a:fillRect/>
          </a:stretch>
        </p:blipFill>
        <p:spPr>
          <a:xfrm>
            <a:off x="269875" y="1088390"/>
            <a:ext cx="3985895" cy="666115"/>
          </a:xfrm>
          <a:prstGeom prst="rect">
            <a:avLst/>
          </a:prstGeom>
        </p:spPr>
      </p:pic>
      <p:pic>
        <p:nvPicPr>
          <p:cNvPr id="9" name="图片 8"/>
          <p:cNvPicPr>
            <a:picLocks noChangeAspect="1"/>
          </p:cNvPicPr>
          <p:nvPr/>
        </p:nvPicPr>
        <p:blipFill>
          <a:blip r:embed="rId3">
            <a:lum contrast="12000"/>
          </a:blip>
          <a:stretch>
            <a:fillRect/>
          </a:stretch>
        </p:blipFill>
        <p:spPr>
          <a:xfrm>
            <a:off x="7909560" y="1126490"/>
            <a:ext cx="3523615" cy="5530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905" y="4149090"/>
            <a:ext cx="12183110" cy="1013460"/>
          </a:xfrm>
          <a:prstGeom prst="rect">
            <a:avLst/>
          </a:prstGeom>
        </p:spPr>
        <p:txBody>
          <a:bodyPr wrap="square" lIns="91415" tIns="45708" rIns="91415" bIns="45708">
            <a:spAutoFit/>
          </a:bodyPr>
          <a:lstStyle/>
          <a:p>
            <a:pPr algn="ctr">
              <a:lnSpc>
                <a:spcPct val="150000"/>
              </a:lnSpc>
            </a:pPr>
            <a:r>
              <a:rPr lang="en-US" sz="4000" b="1" dirty="0">
                <a:latin typeface="Arial Black" panose="020B0A04020102020204" charset="0"/>
                <a:ea typeface="微软雅黑" panose="020B0503020204020204" pitchFamily="34" charset="-122"/>
                <a:cs typeface="Arial Black" panose="020B0A04020102020204" charset="0"/>
                <a:sym typeface="+mn-ea"/>
              </a:rPr>
              <a:t>Functional Features</a:t>
            </a:r>
            <a:endParaRPr lang="en-US" sz="4000" b="1" dirty="0">
              <a:latin typeface="Arial Black" panose="020B0A04020102020204" charset="0"/>
              <a:ea typeface="微软雅黑" panose="020B0503020204020204" pitchFamily="34" charset="-122"/>
              <a:cs typeface="Arial Black" panose="020B0A04020102020204" charset="0"/>
              <a:sym typeface="+mn-ea"/>
            </a:endParaRPr>
          </a:p>
        </p:txBody>
      </p:sp>
      <p:sp>
        <p:nvSpPr>
          <p:cNvPr id="8" name="椭圆 7"/>
          <p:cNvSpPr/>
          <p:nvPr/>
        </p:nvSpPr>
        <p:spPr>
          <a:xfrm>
            <a:off x="6038039" y="306197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76" name="椭圆 75"/>
          <p:cNvSpPr/>
          <p:nvPr/>
        </p:nvSpPr>
        <p:spPr>
          <a:xfrm>
            <a:off x="6980641" y="208973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4606619" y="313693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491179" y="1808489"/>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10" name="椭圆 9"/>
          <p:cNvSpPr/>
          <p:nvPr/>
        </p:nvSpPr>
        <p:spPr>
          <a:xfrm>
            <a:off x="4877782" y="2039417"/>
            <a:ext cx="1863725" cy="1780540"/>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7"/>
          <p:cNvSpPr txBox="1"/>
          <p:nvPr/>
        </p:nvSpPr>
        <p:spPr>
          <a:xfrm>
            <a:off x="4821493" y="2368491"/>
            <a:ext cx="2125102" cy="1198880"/>
          </a:xfrm>
          <a:prstGeom prst="rect">
            <a:avLst/>
          </a:prstGeom>
          <a:noFill/>
        </p:spPr>
        <p:txBody>
          <a:bodyPr wrap="square" rtlCol="0">
            <a:spAutoFit/>
          </a:bodyPr>
          <a:lstStyle/>
          <a:p>
            <a:pPr algn="ctr"/>
            <a:r>
              <a:rPr lang="en-US" altLang="zh-CN" sz="7200" dirty="0">
                <a:solidFill>
                  <a:schemeClr val="accent2"/>
                </a:solidFill>
                <a:latin typeface="Open Sans Regular" panose="020B0606030504020204" charset="0"/>
                <a:ea typeface="微软雅黑" panose="020B0503020204020204" pitchFamily="34" charset="-122"/>
                <a:cs typeface="Open Sans Regular" panose="020B0606030504020204" charset="0"/>
              </a:rPr>
              <a:t>02</a:t>
            </a:r>
            <a:endParaRPr lang="zh-CN" altLang="en-US" sz="8800" dirty="0">
              <a:solidFill>
                <a:schemeClr val="accent2"/>
              </a:solidFill>
              <a:latin typeface="Open Sans Regular" panose="020B0606030504020204" charset="0"/>
              <a:ea typeface="微软雅黑" panose="020B0503020204020204" pitchFamily="34" charset="-122"/>
              <a:cs typeface="Open Sans Regular" panose="020B0606030504020204" charset="0"/>
            </a:endParaRPr>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42" presetClass="path" presetSubtype="0" decel="100000" fill="hold" grpId="1" nodeType="withEffect">
                                  <p:stCondLst>
                                    <p:cond delay="0"/>
                                  </p:stCondLst>
                                  <p:childTnLst>
                                    <p:animMotion origin="layout" path="M -3.54167E-6 -7.40741E-7 L 0.08894 0.08519 " pathEditMode="relative" rAng="0" ptsTypes="AA">
                                      <p:cBhvr>
                                        <p:cTn id="15" dur="1000" spd="-100000" fill="hold"/>
                                        <p:tgtEl>
                                          <p:spTgt spid="8"/>
                                        </p:tgtEl>
                                        <p:attrNameLst>
                                          <p:attrName>ppt_x</p:attrName>
                                          <p:attrName>ppt_y</p:attrName>
                                        </p:attrNameLst>
                                      </p:cBhvr>
                                      <p:rCtr x="4440" y="4259"/>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500"/>
                                        <p:tgtEl>
                                          <p:spTgt spid="7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42" presetClass="path" presetSubtype="0" decel="100000" fill="hold" grpId="1" nodeType="withEffect">
                                  <p:stCondLst>
                                    <p:cond delay="0"/>
                                  </p:stCondLst>
                                  <p:childTnLst>
                                    <p:animMotion origin="layout" path="M -3.54167E-6 -7.40741E-7 L 0.08894 0.08519 " pathEditMode="relative" rAng="0" ptsTypes="AA">
                                      <p:cBhvr>
                                        <p:cTn id="28" dur="1000" spd="-100000" fill="hold"/>
                                        <p:tgtEl>
                                          <p:spTgt spid="9"/>
                                        </p:tgtEl>
                                        <p:attrNameLst>
                                          <p:attrName>ppt_x</p:attrName>
                                          <p:attrName>ppt_y</p:attrName>
                                        </p:attrNameLst>
                                      </p:cBhvr>
                                      <p:rCtr x="4440" y="4259"/>
                                    </p:animMotion>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35" presetClass="path" presetSubtype="0" decel="40000" fill="hold" grpId="1" nodeType="withEffect">
                                  <p:stCondLst>
                                    <p:cond delay="0"/>
                                  </p:stCondLst>
                                  <p:childTnLst>
                                    <p:animMotion origin="layout" path="M 0.03073 1.11111E-6 L -0.15924 1.11111E-6 " pathEditMode="relative" rAng="0" ptsTypes="AA">
                                      <p:cBhvr>
                                        <p:cTn id="33" dur="1000" spd="-100000" fill="hold"/>
                                        <p:tgtEl>
                                          <p:spTgt spid="10"/>
                                        </p:tgtEl>
                                        <p:attrNameLst>
                                          <p:attrName>ppt_x</p:attrName>
                                          <p:attrName>ppt_y</p:attrName>
                                        </p:attrNameLst>
                                      </p:cBhvr>
                                      <p:rCtr x="-9505" y="0"/>
                                    </p:animMotion>
                                  </p:childTnLst>
                                </p:cTn>
                              </p:par>
                              <p:par>
                                <p:cTn id="34" presetID="35" presetClass="path" presetSubtype="0" accel="40000" decel="40000" fill="hold" grpId="2" nodeType="withEffect">
                                  <p:stCondLst>
                                    <p:cond delay="1000"/>
                                  </p:stCondLst>
                                  <p:childTnLst>
                                    <p:animMotion origin="layout" path="M 0.03073 7.40741E-7 L -6.25E-7 7.40741E-7 " pathEditMode="relative" rAng="0" ptsTypes="AA">
                                      <p:cBhvr>
                                        <p:cTn id="35" dur="750" fill="hold"/>
                                        <p:tgtEl>
                                          <p:spTgt spid="10"/>
                                        </p:tgtEl>
                                        <p:attrNameLst>
                                          <p:attrName>ppt_x</p:attrName>
                                          <p:attrName>ppt_y</p:attrName>
                                        </p:attrNameLst>
                                      </p:cBhvr>
                                      <p:rCtr x="-1536" y="0"/>
                                    </p:animMotion>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bldLvl="0" animBg="1"/>
      <p:bldP spid="8" grpId="1" bldLvl="0" animBg="1"/>
      <p:bldP spid="76" grpId="0" bldLvl="0" animBg="1"/>
      <p:bldP spid="77" grpId="0" bldLvl="0" animBg="1"/>
      <p:bldP spid="9" grpId="0" bldLvl="0" animBg="1"/>
      <p:bldP spid="9" grpId="1" bldLvl="0" animBg="1"/>
      <p:bldP spid="10" grpId="0" bldLvl="0" animBg="1"/>
      <p:bldP spid="10" grpId="1" bldLvl="0" animBg="1"/>
      <p:bldP spid="10" grpId="2" bldLvl="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18" name="文本框 17"/>
          <p:cNvSpPr txBox="1"/>
          <p:nvPr>
            <p:custDataLst>
              <p:tags r:id="rId2"/>
            </p:custDataLst>
          </p:nvPr>
        </p:nvSpPr>
        <p:spPr bwMode="auto">
          <a:xfrm>
            <a:off x="1428115" y="3133090"/>
            <a:ext cx="9762490" cy="2357755"/>
          </a:xfrm>
          <a:prstGeom prst="rect">
            <a:avLst/>
          </a:prstGeom>
          <a:noFill/>
        </p:spPr>
        <p:txBody>
          <a:bodyPr vert="horz" wrap="square" lIns="91440" tIns="45720" rIns="91440" bIns="45720" rtlCol="0" anchor="t" anchorCtr="0" compatLnSpc="0">
            <a:noAutofit/>
          </a:bodyPr>
          <a:p>
            <a:pPr lvl="0" algn="just">
              <a:lnSpc>
                <a:spcPct val="150000"/>
              </a:lnSpc>
              <a:spcAft>
                <a:spcPts val="1000"/>
              </a:spcAft>
              <a:buClrTx/>
              <a:buSzTx/>
              <a:buFontTx/>
            </a:pPr>
            <a:r>
              <a:rPr lang="en-US" altLang="zh-CN">
                <a:solidFill>
                  <a:schemeClr val="tx1">
                    <a:lumMod val="65000"/>
                    <a:lumOff val="35000"/>
                  </a:schemeClr>
                </a:solidFill>
                <a:latin typeface="Arial" panose="020B0604020202020204" pitchFamily="34" charset="0"/>
                <a:ea typeface="等线" panose="02010600030101010101" pitchFamily="2" charset="-122"/>
                <a:cs typeface="Arial" panose="020B0604020202020204" pitchFamily="34" charset="0"/>
                <a:sym typeface="+mn-ea"/>
              </a:rPr>
              <a:t>Photovoltaic power generation on the roof of the grain warehouse can be used for daily purchase, storage, and out of the warehouse, and it needs to provide necessary power supply for drying, transportation, ventilation, cooling, and office work; it can also provide power supply for grain processing equipment.</a:t>
            </a:r>
            <a:endParaRPr lang="en-US" altLang="zh-CN" dirty="0">
              <a:solidFill>
                <a:schemeClr val="tx1">
                  <a:lumMod val="65000"/>
                  <a:lumOff val="35000"/>
                </a:schemeClr>
              </a:solidFill>
              <a:latin typeface="Arial" panose="020B0604020202020204" pitchFamily="34" charset="0"/>
              <a:ea typeface="等线" panose="02010600030101010101" pitchFamily="2" charset="-122"/>
              <a:cs typeface="Arial" panose="020B0604020202020204" pitchFamily="34" charset="0"/>
              <a:sym typeface="+mn-ea"/>
            </a:endParaRPr>
          </a:p>
        </p:txBody>
      </p:sp>
      <p:sp>
        <p:nvSpPr>
          <p:cNvPr id="19" name="文本框 18"/>
          <p:cNvSpPr txBox="1"/>
          <p:nvPr>
            <p:custDataLst>
              <p:tags r:id="rId3"/>
            </p:custDataLst>
          </p:nvPr>
        </p:nvSpPr>
        <p:spPr>
          <a:xfrm>
            <a:off x="2093595" y="2160905"/>
            <a:ext cx="8355330" cy="645160"/>
          </a:xfrm>
          <a:prstGeom prst="rect">
            <a:avLst/>
          </a:prstGeom>
          <a:noFill/>
        </p:spPr>
        <p:txBody>
          <a:bodyPr wrap="square" rtlCol="0" anchor="t">
            <a:spAutoFit/>
          </a:bodyPr>
          <a:p>
            <a:pPr lvl="0" algn="l">
              <a:buClrTx/>
              <a:buSzTx/>
              <a:buFontTx/>
            </a:pPr>
            <a:r>
              <a:rPr lang="zh-CN" altLang="en-US" b="1">
                <a:solidFill>
                  <a:srgbClr val="000000">
                    <a:lumMod val="75000"/>
                    <a:lumOff val="25000"/>
                  </a:srgbClr>
                </a:solidFill>
                <a:latin typeface="Arial" panose="020B0604020202020204" pitchFamily="34" charset="0"/>
                <a:ea typeface="思源黑体 CN Heavy" panose="020B0A00000000000000" charset="-122"/>
                <a:cs typeface="Arial" panose="020B0604020202020204" pitchFamily="34" charset="0"/>
                <a:sym typeface="微软雅黑" panose="020B0503020204020204" pitchFamily="34" charset="-122"/>
              </a:rPr>
              <a:t>Make use of photovoltaic energy to build a "zero energy consumption" grain </a:t>
            </a:r>
            <a:r>
              <a:rPr lang="en-US" altLang="zh-CN" b="1">
                <a:solidFill>
                  <a:srgbClr val="000000">
                    <a:lumMod val="75000"/>
                    <a:lumOff val="25000"/>
                  </a:srgbClr>
                </a:solidFill>
                <a:latin typeface="Arial" panose="020B0604020202020204" pitchFamily="34" charset="0"/>
                <a:ea typeface="思源黑体 CN Heavy" panose="020B0A00000000000000" charset="-122"/>
                <a:cs typeface="Arial" panose="020B0604020202020204" pitchFamily="34" charset="0"/>
                <a:sym typeface="微软雅黑" panose="020B0503020204020204" pitchFamily="34" charset="-122"/>
              </a:rPr>
              <a:t>warehouse</a:t>
            </a:r>
            <a:endParaRPr lang="en-US" altLang="zh-CN" b="1">
              <a:solidFill>
                <a:srgbClr val="000000">
                  <a:lumMod val="75000"/>
                  <a:lumOff val="25000"/>
                </a:srgbClr>
              </a:solidFill>
              <a:latin typeface="Arial" panose="020B0604020202020204" pitchFamily="34" charset="0"/>
              <a:ea typeface="思源黑体 CN Heavy" panose="020B0A00000000000000" charset="-122"/>
              <a:cs typeface="Arial" panose="020B0604020202020204" pitchFamily="34" charset="0"/>
              <a:sym typeface="微软雅黑" panose="020B0503020204020204" pitchFamily="34" charset="-122"/>
            </a:endParaRPr>
          </a:p>
        </p:txBody>
      </p:sp>
      <p:sp>
        <p:nvSpPr>
          <p:cNvPr id="20" name="矩形 19"/>
          <p:cNvSpPr/>
          <p:nvPr>
            <p:custDataLst>
              <p:tags r:id="rId4"/>
            </p:custDataLst>
          </p:nvPr>
        </p:nvSpPr>
        <p:spPr>
          <a:xfrm>
            <a:off x="1435100" y="1713843"/>
            <a:ext cx="398090" cy="398090"/>
          </a:xfrm>
          <a:prstGeom prst="rect">
            <a:avLst/>
          </a:prstGeom>
          <a:solidFill>
            <a:srgbClr val="026CD4"/>
          </a:solidFill>
          <a:ln>
            <a:noFill/>
          </a:ln>
        </p:spPr>
        <p:style>
          <a:lnRef idx="2">
            <a:srgbClr val="026CD4">
              <a:shade val="50000"/>
            </a:srgbClr>
          </a:lnRef>
          <a:fillRef idx="1">
            <a:srgbClr val="026CD4"/>
          </a:fillRef>
          <a:effectRef idx="0">
            <a:srgbClr val="026CD4"/>
          </a:effectRef>
          <a:fontRef idx="minor">
            <a:srgbClr val="FFFFFF"/>
          </a:fontRef>
        </p:style>
        <p:txBody>
          <a:bodyPr rtlCol="0" anchor="ctr"/>
          <a:p>
            <a:pPr algn="ctr"/>
            <a:endParaRPr lang="zh-CN" altLang="en-US">
              <a:solidFill>
                <a:srgbClr val="FFFFFF"/>
              </a:solidFill>
              <a:cs typeface="MiSans" panose="00000500000000000000" charset="-122"/>
            </a:endParaRPr>
          </a:p>
        </p:txBody>
      </p:sp>
      <p:sp>
        <p:nvSpPr>
          <p:cNvPr id="21" name="文本框 20"/>
          <p:cNvSpPr txBox="1"/>
          <p:nvPr>
            <p:custDataLst>
              <p:tags r:id="rId5"/>
            </p:custDataLst>
          </p:nvPr>
        </p:nvSpPr>
        <p:spPr>
          <a:xfrm>
            <a:off x="2062091" y="1671320"/>
            <a:ext cx="1936164" cy="524755"/>
          </a:xfrm>
          <a:prstGeom prst="rect">
            <a:avLst/>
          </a:prstGeom>
          <a:noFill/>
        </p:spPr>
        <p:txBody>
          <a:bodyPr wrap="square" rtlCol="0">
            <a:normAutofit/>
          </a:bodyPr>
          <a:p>
            <a:pPr lvl="0" algn="l">
              <a:buClrTx/>
              <a:buSzTx/>
              <a:buFontTx/>
            </a:pPr>
            <a:r>
              <a:rPr lang="en-US" altLang="zh-CN">
                <a:solidFill>
                  <a:srgbClr val="000000">
                    <a:lumMod val="75000"/>
                    <a:lumOff val="25000"/>
                  </a:srgbClr>
                </a:solidFill>
                <a:latin typeface="思源黑体 CN Heavy" panose="020B0A00000000000000" charset="-122"/>
                <a:ea typeface="思源黑体 CN Heavy" panose="020B0A00000000000000" charset="-122"/>
                <a:cs typeface="MiSans" panose="00000500000000000000" charset="-122"/>
                <a:sym typeface="微软雅黑" panose="020B0503020204020204" pitchFamily="34" charset="-122"/>
              </a:rPr>
              <a:t>01</a:t>
            </a:r>
            <a:endParaRPr lang="en-US" altLang="zh-CN">
              <a:solidFill>
                <a:srgbClr val="000000">
                  <a:lumMod val="75000"/>
                  <a:lumOff val="25000"/>
                </a:srgbClr>
              </a:solidFill>
              <a:latin typeface="思源黑体 CN Heavy" panose="020B0A00000000000000" charset="-122"/>
              <a:ea typeface="思源黑体 CN Heavy" panose="020B0A00000000000000" charset="-122"/>
              <a:cs typeface="MiSans" panose="00000500000000000000"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18" name="文本框 17"/>
          <p:cNvSpPr txBox="1"/>
          <p:nvPr>
            <p:custDataLst>
              <p:tags r:id="rId2"/>
            </p:custDataLst>
          </p:nvPr>
        </p:nvSpPr>
        <p:spPr bwMode="auto">
          <a:xfrm>
            <a:off x="1428115" y="2999740"/>
            <a:ext cx="9429115" cy="2357755"/>
          </a:xfrm>
          <a:prstGeom prst="rect">
            <a:avLst/>
          </a:prstGeom>
          <a:noFill/>
        </p:spPr>
        <p:txBody>
          <a:bodyPr vert="horz" wrap="square" lIns="91440" tIns="45720" rIns="91440" bIns="45720" rtlCol="0" anchor="t" anchorCtr="0" compatLnSpc="0">
            <a:noAutofit/>
          </a:bodyPr>
          <a:p>
            <a:pPr lvl="0" algn="just">
              <a:lnSpc>
                <a:spcPct val="150000"/>
              </a:lnSpc>
              <a:spcAft>
                <a:spcPts val="1000"/>
              </a:spcAft>
              <a:buClrTx/>
              <a:buSzTx/>
              <a:buFontTx/>
            </a:pPr>
            <a:r>
              <a:rPr lang="en-US" altLang="zh-CN">
                <a:solidFill>
                  <a:schemeClr val="tx1">
                    <a:lumMod val="65000"/>
                    <a:lumOff val="35000"/>
                  </a:schemeClr>
                </a:solidFill>
                <a:latin typeface="Arial" panose="020B0604020202020204" pitchFamily="34" charset="0"/>
                <a:ea typeface="等线" panose="02010600030101010101" pitchFamily="2" charset="-122"/>
                <a:cs typeface="Arial" panose="020B0604020202020204" pitchFamily="34" charset="0"/>
                <a:sym typeface="+mn-ea"/>
              </a:rPr>
              <a:t>The construction of the "warehouse roof sunshine project" not only keeps the architectural style of traditional tiles, but also increases the visual beauty of the building, better realizes the integration of photoelectric buildings, changes the traditional architectural style of grain warehouses, integrates modern elements of new industrialization and urbanization, beautifies the overall architectural image, improves the ecological civilization environment, and makes the overall appearance fashionable and beautiful.</a:t>
            </a:r>
            <a:endParaRPr lang="en-US" altLang="zh-CN">
              <a:solidFill>
                <a:schemeClr val="tx1">
                  <a:lumMod val="65000"/>
                  <a:lumOff val="35000"/>
                </a:schemeClr>
              </a:solidFill>
              <a:latin typeface="Arial" panose="020B0604020202020204" pitchFamily="34" charset="0"/>
              <a:ea typeface="等线" panose="02010600030101010101" pitchFamily="2" charset="-122"/>
              <a:cs typeface="Arial" panose="020B0604020202020204" pitchFamily="34" charset="0"/>
              <a:sym typeface="+mn-ea"/>
            </a:endParaRPr>
          </a:p>
        </p:txBody>
      </p:sp>
      <p:sp>
        <p:nvSpPr>
          <p:cNvPr id="19" name="文本框 18"/>
          <p:cNvSpPr txBox="1"/>
          <p:nvPr>
            <p:custDataLst>
              <p:tags r:id="rId3"/>
            </p:custDataLst>
          </p:nvPr>
        </p:nvSpPr>
        <p:spPr>
          <a:xfrm>
            <a:off x="2093595" y="1979930"/>
            <a:ext cx="8140700" cy="922020"/>
          </a:xfrm>
          <a:prstGeom prst="rect">
            <a:avLst/>
          </a:prstGeom>
          <a:noFill/>
        </p:spPr>
        <p:txBody>
          <a:bodyPr wrap="square" rtlCol="0" anchor="t">
            <a:spAutoFit/>
          </a:bodyPr>
          <a:p>
            <a:pPr lvl="0" algn="l">
              <a:lnSpc>
                <a:spcPct val="150000"/>
              </a:lnSpc>
              <a:buClrTx/>
              <a:buSzTx/>
              <a:buFontTx/>
            </a:pPr>
            <a:r>
              <a:rPr b="1">
                <a:solidFill>
                  <a:srgbClr val="000000">
                    <a:lumMod val="75000"/>
                    <a:lumOff val="25000"/>
                  </a:srgbClr>
                </a:solidFill>
                <a:latin typeface="Arial" panose="020B0604020202020204" pitchFamily="34" charset="0"/>
                <a:ea typeface="思源黑体 CN Heavy" panose="020B0A00000000000000" charset="-122"/>
                <a:cs typeface="Arial" panose="020B0604020202020204" pitchFamily="34" charset="0"/>
                <a:sym typeface="微软雅黑" panose="020B0503020204020204" pitchFamily="34" charset="-122"/>
              </a:rPr>
              <a:t>Photoelectric building integration</a:t>
            </a:r>
            <a:endParaRPr b="1">
              <a:solidFill>
                <a:srgbClr val="000000">
                  <a:lumMod val="75000"/>
                  <a:lumOff val="25000"/>
                </a:srgbClr>
              </a:solidFill>
              <a:latin typeface="Arial" panose="020B0604020202020204" pitchFamily="34" charset="0"/>
              <a:ea typeface="思源黑体 CN Heavy" panose="020B0A00000000000000" charset="-122"/>
              <a:cs typeface="Arial" panose="020B0604020202020204" pitchFamily="34" charset="0"/>
              <a:sym typeface="微软雅黑" panose="020B0503020204020204" pitchFamily="34" charset="-122"/>
            </a:endParaRPr>
          </a:p>
          <a:p>
            <a:pPr lvl="0" algn="l">
              <a:lnSpc>
                <a:spcPct val="150000"/>
              </a:lnSpc>
              <a:buClrTx/>
              <a:buSzTx/>
              <a:buFontTx/>
            </a:pPr>
            <a:r>
              <a:rPr b="1">
                <a:solidFill>
                  <a:srgbClr val="000000">
                    <a:lumMod val="75000"/>
                    <a:lumOff val="25000"/>
                  </a:srgbClr>
                </a:solidFill>
                <a:latin typeface="Arial" panose="020B0604020202020204" pitchFamily="34" charset="0"/>
                <a:ea typeface="思源黑体 CN Heavy" panose="020B0A00000000000000" charset="-122"/>
                <a:cs typeface="Arial" panose="020B0604020202020204" pitchFamily="34" charset="0"/>
                <a:sym typeface="微软雅黑" panose="020B0503020204020204" pitchFamily="34" charset="-122"/>
              </a:rPr>
              <a:t>fashionable and beautiful appearance</a:t>
            </a:r>
            <a:endParaRPr b="1">
              <a:solidFill>
                <a:srgbClr val="000000">
                  <a:lumMod val="75000"/>
                  <a:lumOff val="25000"/>
                </a:srgbClr>
              </a:solidFill>
              <a:latin typeface="Arial" panose="020B0604020202020204" pitchFamily="34" charset="0"/>
              <a:ea typeface="思源黑体 CN Heavy" panose="020B0A00000000000000" charset="-122"/>
              <a:cs typeface="Arial" panose="020B0604020202020204" pitchFamily="34" charset="0"/>
              <a:sym typeface="微软雅黑" panose="020B0503020204020204" pitchFamily="34" charset="-122"/>
            </a:endParaRPr>
          </a:p>
        </p:txBody>
      </p:sp>
      <p:sp>
        <p:nvSpPr>
          <p:cNvPr id="20" name="矩形 19"/>
          <p:cNvSpPr/>
          <p:nvPr>
            <p:custDataLst>
              <p:tags r:id="rId4"/>
            </p:custDataLst>
          </p:nvPr>
        </p:nvSpPr>
        <p:spPr>
          <a:xfrm>
            <a:off x="1435100" y="1713843"/>
            <a:ext cx="398090" cy="398090"/>
          </a:xfrm>
          <a:prstGeom prst="rect">
            <a:avLst/>
          </a:prstGeom>
          <a:solidFill>
            <a:srgbClr val="026CD4"/>
          </a:solidFill>
          <a:ln>
            <a:noFill/>
          </a:ln>
        </p:spPr>
        <p:style>
          <a:lnRef idx="2">
            <a:srgbClr val="026CD4">
              <a:shade val="50000"/>
            </a:srgbClr>
          </a:lnRef>
          <a:fillRef idx="1">
            <a:srgbClr val="026CD4"/>
          </a:fillRef>
          <a:effectRef idx="0">
            <a:srgbClr val="026CD4"/>
          </a:effectRef>
          <a:fontRef idx="minor">
            <a:srgbClr val="FFFFFF"/>
          </a:fontRef>
        </p:style>
        <p:txBody>
          <a:bodyPr rtlCol="0" anchor="ctr"/>
          <a:p>
            <a:pPr algn="ctr"/>
            <a:endParaRPr lang="zh-CN" altLang="en-US">
              <a:solidFill>
                <a:srgbClr val="FFFFFF"/>
              </a:solidFill>
              <a:cs typeface="MiSans" panose="00000500000000000000" charset="-122"/>
            </a:endParaRPr>
          </a:p>
        </p:txBody>
      </p:sp>
      <p:sp>
        <p:nvSpPr>
          <p:cNvPr id="21" name="文本框 20"/>
          <p:cNvSpPr txBox="1"/>
          <p:nvPr>
            <p:custDataLst>
              <p:tags r:id="rId5"/>
            </p:custDataLst>
          </p:nvPr>
        </p:nvSpPr>
        <p:spPr>
          <a:xfrm>
            <a:off x="2062091" y="1671320"/>
            <a:ext cx="1936164" cy="524755"/>
          </a:xfrm>
          <a:prstGeom prst="rect">
            <a:avLst/>
          </a:prstGeom>
          <a:noFill/>
        </p:spPr>
        <p:txBody>
          <a:bodyPr wrap="square" rtlCol="0">
            <a:normAutofit/>
          </a:bodyPr>
          <a:p>
            <a:pPr lvl="0" algn="l">
              <a:buClrTx/>
              <a:buSzTx/>
              <a:buFontTx/>
            </a:pPr>
            <a:r>
              <a:rPr lang="en-US" altLang="zh-CN">
                <a:solidFill>
                  <a:srgbClr val="000000">
                    <a:lumMod val="75000"/>
                    <a:lumOff val="25000"/>
                  </a:srgbClr>
                </a:solidFill>
                <a:latin typeface="思源黑体 CN Heavy" panose="020B0A00000000000000" charset="-122"/>
                <a:ea typeface="思源黑体 CN Heavy" panose="020B0A00000000000000" charset="-122"/>
                <a:cs typeface="MiSans" panose="00000500000000000000" charset="-122"/>
                <a:sym typeface="微软雅黑" panose="020B0503020204020204" pitchFamily="34" charset="-122"/>
              </a:rPr>
              <a:t>02</a:t>
            </a:r>
            <a:endParaRPr lang="en-US" altLang="zh-CN">
              <a:solidFill>
                <a:srgbClr val="000000">
                  <a:lumMod val="75000"/>
                  <a:lumOff val="25000"/>
                </a:srgbClr>
              </a:solidFill>
              <a:latin typeface="思源黑体 CN Heavy" panose="020B0A00000000000000" charset="-122"/>
              <a:ea typeface="思源黑体 CN Heavy" panose="020B0A00000000000000" charset="-122"/>
              <a:cs typeface="MiSans" panose="00000500000000000000"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18" name="文本框 17"/>
          <p:cNvSpPr txBox="1"/>
          <p:nvPr>
            <p:custDataLst>
              <p:tags r:id="rId2"/>
            </p:custDataLst>
          </p:nvPr>
        </p:nvSpPr>
        <p:spPr bwMode="auto">
          <a:xfrm>
            <a:off x="1428115" y="2675890"/>
            <a:ext cx="9896475" cy="2357755"/>
          </a:xfrm>
          <a:prstGeom prst="rect">
            <a:avLst/>
          </a:prstGeom>
          <a:noFill/>
        </p:spPr>
        <p:txBody>
          <a:bodyPr vert="horz" wrap="square" lIns="91440" tIns="45720" rIns="91440" bIns="45720" rtlCol="0" anchor="t" anchorCtr="0" compatLnSpc="0">
            <a:noAutofit/>
          </a:bodyPr>
          <a:p>
            <a:pPr lvl="0" algn="just">
              <a:lnSpc>
                <a:spcPct val="150000"/>
              </a:lnSpc>
              <a:spcAft>
                <a:spcPts val="1000"/>
              </a:spcAft>
              <a:buClrTx/>
              <a:buSzTx/>
              <a:buFontTx/>
            </a:pPr>
            <a:r>
              <a:rPr lang="en-US" altLang="zh-CN">
                <a:solidFill>
                  <a:schemeClr val="tx1">
                    <a:lumMod val="65000"/>
                    <a:lumOff val="35000"/>
                  </a:schemeClr>
                </a:solidFill>
                <a:latin typeface="Arial" panose="020B0604020202020204" pitchFamily="34" charset="0"/>
                <a:ea typeface="等线" panose="02010600030101010101" pitchFamily="2" charset="-122"/>
                <a:cs typeface="Arial" panose="020B0604020202020204" pitchFamily="34" charset="0"/>
                <a:sym typeface="+mn-ea"/>
              </a:rPr>
              <a:t>After the photovoltaic roof is completed, it can effectively reduce the direct sunlight on the original roof and reduce the heat accumulation and transmission. </a:t>
            </a:r>
            <a:endParaRPr lang="en-US" altLang="zh-CN">
              <a:solidFill>
                <a:schemeClr val="tx1">
                  <a:lumMod val="65000"/>
                  <a:lumOff val="35000"/>
                </a:schemeClr>
              </a:solidFill>
              <a:latin typeface="Arial" panose="020B0604020202020204" pitchFamily="34" charset="0"/>
              <a:ea typeface="等线" panose="02010600030101010101" pitchFamily="2" charset="-122"/>
              <a:cs typeface="Arial" panose="020B0604020202020204" pitchFamily="34" charset="0"/>
              <a:sym typeface="+mn-ea"/>
            </a:endParaRPr>
          </a:p>
          <a:p>
            <a:pPr lvl="0" algn="just">
              <a:lnSpc>
                <a:spcPct val="150000"/>
              </a:lnSpc>
              <a:spcAft>
                <a:spcPts val="1000"/>
              </a:spcAft>
              <a:buClrTx/>
              <a:buSzTx/>
              <a:buFontTx/>
            </a:pPr>
            <a:r>
              <a:rPr lang="en-US" altLang="zh-CN">
                <a:solidFill>
                  <a:schemeClr val="tx1">
                    <a:lumMod val="65000"/>
                    <a:lumOff val="35000"/>
                  </a:schemeClr>
                </a:solidFill>
                <a:latin typeface="Arial" panose="020B0604020202020204" pitchFamily="34" charset="0"/>
                <a:ea typeface="等线" panose="02010600030101010101" pitchFamily="2" charset="-122"/>
                <a:cs typeface="Arial" panose="020B0604020202020204" pitchFamily="34" charset="0"/>
                <a:sym typeface="+mn-ea"/>
              </a:rPr>
              <a:t>In particular, after the transformation of the photovoltaic warehouse roof, a new thermal insulation layer is added between the photovoltaic roof and the original roof, and the thermal insulation effect of the roof is significantly improved. </a:t>
            </a:r>
            <a:endParaRPr lang="en-US" altLang="zh-CN">
              <a:solidFill>
                <a:schemeClr val="tx1">
                  <a:lumMod val="65000"/>
                  <a:lumOff val="35000"/>
                </a:schemeClr>
              </a:solidFill>
              <a:latin typeface="Arial" panose="020B0604020202020204" pitchFamily="34" charset="0"/>
              <a:ea typeface="等线" panose="02010600030101010101" pitchFamily="2" charset="-122"/>
              <a:cs typeface="Arial" panose="020B0604020202020204" pitchFamily="34" charset="0"/>
              <a:sym typeface="+mn-ea"/>
            </a:endParaRPr>
          </a:p>
          <a:p>
            <a:pPr lvl="0" algn="just">
              <a:lnSpc>
                <a:spcPct val="150000"/>
              </a:lnSpc>
              <a:spcAft>
                <a:spcPts val="1000"/>
              </a:spcAft>
              <a:buClrTx/>
              <a:buSzTx/>
              <a:buFontTx/>
            </a:pPr>
            <a:endParaRPr lang="en-US" altLang="zh-CN">
              <a:solidFill>
                <a:schemeClr val="tx1">
                  <a:lumMod val="65000"/>
                  <a:lumOff val="35000"/>
                </a:schemeClr>
              </a:solidFill>
              <a:latin typeface="Arial" panose="020B0604020202020204" pitchFamily="34" charset="0"/>
              <a:ea typeface="等线" panose="02010600030101010101" pitchFamily="2" charset="-122"/>
              <a:cs typeface="Arial" panose="020B0604020202020204" pitchFamily="34" charset="0"/>
              <a:sym typeface="+mn-ea"/>
            </a:endParaRPr>
          </a:p>
        </p:txBody>
      </p:sp>
      <p:sp>
        <p:nvSpPr>
          <p:cNvPr id="19" name="文本框 18"/>
          <p:cNvSpPr txBox="1"/>
          <p:nvPr>
            <p:custDataLst>
              <p:tags r:id="rId3"/>
            </p:custDataLst>
          </p:nvPr>
        </p:nvSpPr>
        <p:spPr>
          <a:xfrm>
            <a:off x="2093595" y="2160905"/>
            <a:ext cx="8140700" cy="368300"/>
          </a:xfrm>
          <a:prstGeom prst="rect">
            <a:avLst/>
          </a:prstGeom>
          <a:noFill/>
        </p:spPr>
        <p:txBody>
          <a:bodyPr wrap="square" rtlCol="0" anchor="t">
            <a:spAutoFit/>
          </a:bodyPr>
          <a:p>
            <a:pPr lvl="0" algn="l">
              <a:buClrTx/>
              <a:buSzTx/>
              <a:buFontTx/>
            </a:pPr>
            <a:r>
              <a:rPr b="1">
                <a:solidFill>
                  <a:srgbClr val="000000">
                    <a:lumMod val="75000"/>
                    <a:lumOff val="25000"/>
                  </a:srgbClr>
                </a:solidFill>
                <a:latin typeface="Arial" panose="020B0604020202020204" pitchFamily="34" charset="0"/>
                <a:ea typeface="思源黑体 CN Heavy" panose="020B0A00000000000000" charset="-122"/>
                <a:cs typeface="Arial" panose="020B0604020202020204" pitchFamily="34" charset="0"/>
                <a:sym typeface="微软雅黑" panose="020B0503020204020204" pitchFamily="34" charset="-122"/>
              </a:rPr>
              <a:t>Create "Consta</a:t>
            </a:r>
            <a:r>
              <a:rPr lang="en-US" b="1">
                <a:solidFill>
                  <a:srgbClr val="000000">
                    <a:lumMod val="75000"/>
                    <a:lumOff val="25000"/>
                  </a:srgbClr>
                </a:solidFill>
                <a:latin typeface="Arial" panose="020B0604020202020204" pitchFamily="34" charset="0"/>
                <a:ea typeface="思源黑体 CN Heavy" panose="020B0A00000000000000" charset="-122"/>
                <a:cs typeface="Arial" panose="020B0604020202020204" pitchFamily="34" charset="0"/>
                <a:sym typeface="微软雅黑" panose="020B0503020204020204" pitchFamily="34" charset="-122"/>
              </a:rPr>
              <a:t>ncy</a:t>
            </a:r>
            <a:r>
              <a:rPr b="1">
                <a:solidFill>
                  <a:srgbClr val="000000">
                    <a:lumMod val="75000"/>
                    <a:lumOff val="25000"/>
                  </a:srgbClr>
                </a:solidFill>
                <a:latin typeface="Arial" panose="020B0604020202020204" pitchFamily="34" charset="0"/>
                <a:ea typeface="思源黑体 CN Heavy" panose="020B0A00000000000000" charset="-122"/>
                <a:cs typeface="Arial" panose="020B0604020202020204" pitchFamily="34" charset="0"/>
                <a:sym typeface="微软雅黑" panose="020B0503020204020204" pitchFamily="34" charset="-122"/>
              </a:rPr>
              <a:t> Low Temperature" Standard Warehouse</a:t>
            </a:r>
            <a:endParaRPr b="1">
              <a:solidFill>
                <a:srgbClr val="000000">
                  <a:lumMod val="75000"/>
                  <a:lumOff val="25000"/>
                </a:srgbClr>
              </a:solidFill>
              <a:latin typeface="Arial" panose="020B0604020202020204" pitchFamily="34" charset="0"/>
              <a:ea typeface="思源黑体 CN Heavy" panose="020B0A00000000000000" charset="-122"/>
              <a:cs typeface="Arial" panose="020B0604020202020204" pitchFamily="34" charset="0"/>
              <a:sym typeface="微软雅黑" panose="020B0503020204020204" pitchFamily="34" charset="-122"/>
            </a:endParaRPr>
          </a:p>
        </p:txBody>
      </p:sp>
      <p:sp>
        <p:nvSpPr>
          <p:cNvPr id="20" name="矩形 19"/>
          <p:cNvSpPr/>
          <p:nvPr>
            <p:custDataLst>
              <p:tags r:id="rId4"/>
            </p:custDataLst>
          </p:nvPr>
        </p:nvSpPr>
        <p:spPr>
          <a:xfrm>
            <a:off x="1435100" y="1713843"/>
            <a:ext cx="398090" cy="398090"/>
          </a:xfrm>
          <a:prstGeom prst="rect">
            <a:avLst/>
          </a:prstGeom>
          <a:solidFill>
            <a:srgbClr val="026CD4"/>
          </a:solidFill>
          <a:ln>
            <a:noFill/>
          </a:ln>
        </p:spPr>
        <p:style>
          <a:lnRef idx="2">
            <a:srgbClr val="026CD4">
              <a:shade val="50000"/>
            </a:srgbClr>
          </a:lnRef>
          <a:fillRef idx="1">
            <a:srgbClr val="026CD4"/>
          </a:fillRef>
          <a:effectRef idx="0">
            <a:srgbClr val="026CD4"/>
          </a:effectRef>
          <a:fontRef idx="minor">
            <a:srgbClr val="FFFFFF"/>
          </a:fontRef>
        </p:style>
        <p:txBody>
          <a:bodyPr rtlCol="0" anchor="ctr"/>
          <a:p>
            <a:pPr algn="ctr"/>
            <a:endParaRPr lang="zh-CN" altLang="en-US">
              <a:solidFill>
                <a:srgbClr val="FFFFFF"/>
              </a:solidFill>
              <a:cs typeface="MiSans" panose="00000500000000000000" charset="-122"/>
            </a:endParaRPr>
          </a:p>
        </p:txBody>
      </p:sp>
      <p:sp>
        <p:nvSpPr>
          <p:cNvPr id="21" name="文本框 20"/>
          <p:cNvSpPr txBox="1"/>
          <p:nvPr>
            <p:custDataLst>
              <p:tags r:id="rId5"/>
            </p:custDataLst>
          </p:nvPr>
        </p:nvSpPr>
        <p:spPr>
          <a:xfrm>
            <a:off x="2062091" y="1671320"/>
            <a:ext cx="1936164" cy="524755"/>
          </a:xfrm>
          <a:prstGeom prst="rect">
            <a:avLst/>
          </a:prstGeom>
          <a:noFill/>
        </p:spPr>
        <p:txBody>
          <a:bodyPr wrap="square" rtlCol="0">
            <a:normAutofit/>
          </a:bodyPr>
          <a:p>
            <a:pPr lvl="0" algn="l">
              <a:buClrTx/>
              <a:buSzTx/>
              <a:buFontTx/>
            </a:pPr>
            <a:r>
              <a:rPr lang="en-US" altLang="zh-CN">
                <a:solidFill>
                  <a:srgbClr val="000000">
                    <a:lumMod val="75000"/>
                    <a:lumOff val="25000"/>
                  </a:srgbClr>
                </a:solidFill>
                <a:latin typeface="思源黑体 CN Heavy" panose="020B0A00000000000000" charset="-122"/>
                <a:ea typeface="思源黑体 CN Heavy" panose="020B0A00000000000000" charset="-122"/>
                <a:cs typeface="MiSans" panose="00000500000000000000" charset="-122"/>
                <a:sym typeface="微软雅黑" panose="020B0503020204020204" pitchFamily="34" charset="-122"/>
              </a:rPr>
              <a:t>03</a:t>
            </a:r>
            <a:endParaRPr lang="en-US" altLang="zh-CN">
              <a:solidFill>
                <a:srgbClr val="000000">
                  <a:lumMod val="75000"/>
                  <a:lumOff val="25000"/>
                </a:srgbClr>
              </a:solidFill>
              <a:latin typeface="思源黑体 CN Heavy" panose="020B0A00000000000000" charset="-122"/>
              <a:ea typeface="思源黑体 CN Heavy" panose="020B0A00000000000000" charset="-122"/>
              <a:cs typeface="MiSans" panose="00000500000000000000"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1025236"/>
          </a:xfrm>
          <a:prstGeom prst="rect">
            <a:avLst/>
          </a:prstGeom>
        </p:spPr>
      </p:pic>
      <p:sp>
        <p:nvSpPr>
          <p:cNvPr id="18" name="文本框 17"/>
          <p:cNvSpPr txBox="1"/>
          <p:nvPr>
            <p:custDataLst>
              <p:tags r:id="rId2"/>
            </p:custDataLst>
          </p:nvPr>
        </p:nvSpPr>
        <p:spPr bwMode="auto">
          <a:xfrm>
            <a:off x="1428115" y="2675890"/>
            <a:ext cx="9896475" cy="2357755"/>
          </a:xfrm>
          <a:prstGeom prst="rect">
            <a:avLst/>
          </a:prstGeom>
          <a:noFill/>
        </p:spPr>
        <p:txBody>
          <a:bodyPr vert="horz" wrap="square" lIns="91440" tIns="45720" rIns="91440" bIns="45720" rtlCol="0" anchor="t" anchorCtr="0" compatLnSpc="0">
            <a:noAutofit/>
          </a:bodyPr>
          <a:p>
            <a:pPr lvl="0" algn="just">
              <a:lnSpc>
                <a:spcPct val="150000"/>
              </a:lnSpc>
              <a:spcAft>
                <a:spcPts val="1000"/>
              </a:spcAft>
              <a:buClrTx/>
              <a:buSzTx/>
              <a:buFontTx/>
            </a:pPr>
            <a:r>
              <a:rPr lang="en-US" altLang="zh-CN">
                <a:solidFill>
                  <a:schemeClr val="tx1">
                    <a:lumMod val="65000"/>
                    <a:lumOff val="35000"/>
                  </a:schemeClr>
                </a:solidFill>
                <a:latin typeface="Arial" panose="020B0604020202020204" pitchFamily="34" charset="0"/>
                <a:ea typeface="等线" panose="02010600030101010101" pitchFamily="2" charset="-122"/>
                <a:cs typeface="Arial" panose="020B0604020202020204" pitchFamily="34" charset="0"/>
                <a:sym typeface="+mn-ea"/>
              </a:rPr>
              <a:t>The actual warehouse reconstruction test in the direct warehouse shows that the temperature of the original roof insulation layer is reduced by about </a:t>
            </a:r>
            <a:r>
              <a:rPr lang="en-US" altLang="zh-CN" b="1">
                <a:solidFill>
                  <a:srgbClr val="FF0000"/>
                </a:solidFill>
                <a:latin typeface="Arial" panose="020B0604020202020204" pitchFamily="34" charset="0"/>
                <a:ea typeface="等线" panose="02010600030101010101" pitchFamily="2" charset="-122"/>
                <a:cs typeface="Arial" panose="020B0604020202020204" pitchFamily="34" charset="0"/>
                <a:sym typeface="+mn-ea"/>
              </a:rPr>
              <a:t>12~14 ℃.</a:t>
            </a:r>
            <a:endParaRPr lang="en-US" altLang="zh-CN">
              <a:solidFill>
                <a:schemeClr val="tx1">
                  <a:lumMod val="65000"/>
                  <a:lumOff val="35000"/>
                </a:schemeClr>
              </a:solidFill>
              <a:latin typeface="Arial" panose="020B0604020202020204" pitchFamily="34" charset="0"/>
              <a:ea typeface="等线" panose="02010600030101010101" pitchFamily="2" charset="-122"/>
              <a:cs typeface="Arial" panose="020B0604020202020204" pitchFamily="34" charset="0"/>
              <a:sym typeface="+mn-ea"/>
            </a:endParaRPr>
          </a:p>
          <a:p>
            <a:pPr lvl="0" algn="just">
              <a:lnSpc>
                <a:spcPct val="150000"/>
              </a:lnSpc>
              <a:spcAft>
                <a:spcPts val="1000"/>
              </a:spcAft>
              <a:buClrTx/>
              <a:buSzTx/>
              <a:buFontTx/>
            </a:pPr>
            <a:r>
              <a:rPr lang="en-US" altLang="zh-CN">
                <a:solidFill>
                  <a:schemeClr val="tx1">
                    <a:lumMod val="65000"/>
                    <a:lumOff val="35000"/>
                  </a:schemeClr>
                </a:solidFill>
                <a:latin typeface="Arial" panose="020B0604020202020204" pitchFamily="34" charset="0"/>
                <a:ea typeface="等线" panose="02010600030101010101" pitchFamily="2" charset="-122"/>
                <a:cs typeface="Arial" panose="020B0604020202020204" pitchFamily="34" charset="0"/>
                <a:sym typeface="+mn-ea"/>
              </a:rPr>
              <a:t>The warehouse temperature is reduced by about </a:t>
            </a:r>
            <a:r>
              <a:rPr lang="en-US" altLang="zh-CN" b="1">
                <a:solidFill>
                  <a:srgbClr val="FF0000"/>
                </a:solidFill>
                <a:latin typeface="Arial" panose="020B0604020202020204" pitchFamily="34" charset="0"/>
                <a:ea typeface="等线" panose="02010600030101010101" pitchFamily="2" charset="-122"/>
                <a:cs typeface="Arial" panose="020B0604020202020204" pitchFamily="34" charset="0"/>
                <a:sym typeface="+mn-ea"/>
              </a:rPr>
              <a:t>6~7 ℃ </a:t>
            </a:r>
            <a:r>
              <a:rPr lang="en-US" altLang="zh-CN">
                <a:solidFill>
                  <a:schemeClr val="tx1">
                    <a:lumMod val="65000"/>
                    <a:lumOff val="35000"/>
                  </a:schemeClr>
                </a:solidFill>
                <a:latin typeface="Arial" panose="020B0604020202020204" pitchFamily="34" charset="0"/>
                <a:ea typeface="等线" panose="02010600030101010101" pitchFamily="2" charset="-122"/>
                <a:cs typeface="Arial" panose="020B0604020202020204" pitchFamily="34" charset="0"/>
                <a:sym typeface="+mn-ea"/>
              </a:rPr>
              <a:t>on a year-on-year basis.</a:t>
            </a:r>
            <a:endParaRPr lang="en-US" altLang="zh-CN">
              <a:solidFill>
                <a:schemeClr val="tx1">
                  <a:lumMod val="65000"/>
                  <a:lumOff val="35000"/>
                </a:schemeClr>
              </a:solidFill>
              <a:latin typeface="Arial" panose="020B0604020202020204" pitchFamily="34" charset="0"/>
              <a:ea typeface="等线" panose="02010600030101010101" pitchFamily="2" charset="-122"/>
              <a:cs typeface="Arial" panose="020B0604020202020204" pitchFamily="34" charset="0"/>
              <a:sym typeface="+mn-ea"/>
            </a:endParaRPr>
          </a:p>
          <a:p>
            <a:pPr lvl="0" algn="just">
              <a:lnSpc>
                <a:spcPct val="150000"/>
              </a:lnSpc>
              <a:spcAft>
                <a:spcPts val="1000"/>
              </a:spcAft>
              <a:buClrTx/>
              <a:buSzTx/>
              <a:buFontTx/>
            </a:pPr>
            <a:r>
              <a:rPr lang="en-US" altLang="zh-CN">
                <a:solidFill>
                  <a:schemeClr val="tx1">
                    <a:lumMod val="65000"/>
                    <a:lumOff val="35000"/>
                  </a:schemeClr>
                </a:solidFill>
                <a:latin typeface="Arial" panose="020B0604020202020204" pitchFamily="34" charset="0"/>
                <a:ea typeface="等线" panose="02010600030101010101" pitchFamily="2" charset="-122"/>
                <a:cs typeface="Arial" panose="020B0604020202020204" pitchFamily="34" charset="0"/>
                <a:sym typeface="+mn-ea"/>
              </a:rPr>
              <a:t>The average grain temperature in the upper layer is reduced by </a:t>
            </a:r>
            <a:r>
              <a:rPr lang="en-US" altLang="zh-CN" b="1">
                <a:solidFill>
                  <a:srgbClr val="FF0000"/>
                </a:solidFill>
                <a:latin typeface="Arial" panose="020B0604020202020204" pitchFamily="34" charset="0"/>
                <a:ea typeface="等线" panose="02010600030101010101" pitchFamily="2" charset="-122"/>
                <a:cs typeface="Arial" panose="020B0604020202020204" pitchFamily="34" charset="0"/>
                <a:sym typeface="+mn-ea"/>
              </a:rPr>
              <a:t>2~3 ℃ </a:t>
            </a:r>
            <a:r>
              <a:rPr lang="en-US" altLang="zh-CN">
                <a:solidFill>
                  <a:schemeClr val="tx1">
                    <a:lumMod val="65000"/>
                    <a:lumOff val="35000"/>
                  </a:schemeClr>
                </a:solidFill>
                <a:latin typeface="Arial" panose="020B0604020202020204" pitchFamily="34" charset="0"/>
                <a:ea typeface="等线" panose="02010600030101010101" pitchFamily="2" charset="-122"/>
                <a:cs typeface="Arial" panose="020B0604020202020204" pitchFamily="34" charset="0"/>
                <a:sym typeface="+mn-ea"/>
              </a:rPr>
              <a:t>on a year-on-year basis.</a:t>
            </a:r>
            <a:endParaRPr lang="en-US" altLang="zh-CN">
              <a:solidFill>
                <a:schemeClr val="tx1">
                  <a:lumMod val="65000"/>
                  <a:lumOff val="35000"/>
                </a:schemeClr>
              </a:solidFill>
              <a:latin typeface="Arial" panose="020B0604020202020204" pitchFamily="34" charset="0"/>
              <a:ea typeface="等线" panose="02010600030101010101" pitchFamily="2" charset="-122"/>
              <a:cs typeface="Arial" panose="020B0604020202020204" pitchFamily="34" charset="0"/>
              <a:sym typeface="+mn-ea"/>
            </a:endParaRPr>
          </a:p>
        </p:txBody>
      </p:sp>
      <p:sp>
        <p:nvSpPr>
          <p:cNvPr id="19" name="文本框 18"/>
          <p:cNvSpPr txBox="1"/>
          <p:nvPr>
            <p:custDataLst>
              <p:tags r:id="rId3"/>
            </p:custDataLst>
          </p:nvPr>
        </p:nvSpPr>
        <p:spPr>
          <a:xfrm>
            <a:off x="2093595" y="2160905"/>
            <a:ext cx="8140700" cy="368300"/>
          </a:xfrm>
          <a:prstGeom prst="rect">
            <a:avLst/>
          </a:prstGeom>
          <a:noFill/>
        </p:spPr>
        <p:txBody>
          <a:bodyPr wrap="square" rtlCol="0" anchor="t">
            <a:spAutoFit/>
          </a:bodyPr>
          <a:p>
            <a:pPr lvl="0" algn="l">
              <a:buClrTx/>
              <a:buSzTx/>
              <a:buFontTx/>
            </a:pPr>
            <a:r>
              <a:rPr b="1">
                <a:solidFill>
                  <a:srgbClr val="000000">
                    <a:lumMod val="75000"/>
                    <a:lumOff val="25000"/>
                  </a:srgbClr>
                </a:solidFill>
                <a:latin typeface="Arial" panose="020B0604020202020204" pitchFamily="34" charset="0"/>
                <a:ea typeface="思源黑体 CN Heavy" panose="020B0A00000000000000" charset="-122"/>
                <a:cs typeface="Arial" panose="020B0604020202020204" pitchFamily="34" charset="0"/>
                <a:sym typeface="微软雅黑" panose="020B0503020204020204" pitchFamily="34" charset="-122"/>
              </a:rPr>
              <a:t>Create "Consta</a:t>
            </a:r>
            <a:r>
              <a:rPr lang="en-US" b="1">
                <a:solidFill>
                  <a:srgbClr val="000000">
                    <a:lumMod val="75000"/>
                    <a:lumOff val="25000"/>
                  </a:srgbClr>
                </a:solidFill>
                <a:latin typeface="Arial" panose="020B0604020202020204" pitchFamily="34" charset="0"/>
                <a:ea typeface="思源黑体 CN Heavy" panose="020B0A00000000000000" charset="-122"/>
                <a:cs typeface="Arial" panose="020B0604020202020204" pitchFamily="34" charset="0"/>
                <a:sym typeface="微软雅黑" panose="020B0503020204020204" pitchFamily="34" charset="-122"/>
              </a:rPr>
              <a:t>ncy</a:t>
            </a:r>
            <a:r>
              <a:rPr b="1">
                <a:solidFill>
                  <a:srgbClr val="000000">
                    <a:lumMod val="75000"/>
                    <a:lumOff val="25000"/>
                  </a:srgbClr>
                </a:solidFill>
                <a:latin typeface="Arial" panose="020B0604020202020204" pitchFamily="34" charset="0"/>
                <a:ea typeface="思源黑体 CN Heavy" panose="020B0A00000000000000" charset="-122"/>
                <a:cs typeface="Arial" panose="020B0604020202020204" pitchFamily="34" charset="0"/>
                <a:sym typeface="微软雅黑" panose="020B0503020204020204" pitchFamily="34" charset="-122"/>
              </a:rPr>
              <a:t> Low Temperature" Standard Warehouse</a:t>
            </a:r>
            <a:endParaRPr b="1">
              <a:solidFill>
                <a:srgbClr val="000000">
                  <a:lumMod val="75000"/>
                  <a:lumOff val="25000"/>
                </a:srgbClr>
              </a:solidFill>
              <a:latin typeface="Arial" panose="020B0604020202020204" pitchFamily="34" charset="0"/>
              <a:ea typeface="思源黑体 CN Heavy" panose="020B0A00000000000000" charset="-122"/>
              <a:cs typeface="Arial" panose="020B0604020202020204" pitchFamily="34" charset="0"/>
              <a:sym typeface="微软雅黑" panose="020B0503020204020204" pitchFamily="34" charset="-122"/>
            </a:endParaRPr>
          </a:p>
        </p:txBody>
      </p:sp>
      <p:sp>
        <p:nvSpPr>
          <p:cNvPr id="20" name="矩形 19"/>
          <p:cNvSpPr/>
          <p:nvPr>
            <p:custDataLst>
              <p:tags r:id="rId4"/>
            </p:custDataLst>
          </p:nvPr>
        </p:nvSpPr>
        <p:spPr>
          <a:xfrm>
            <a:off x="1435100" y="1713843"/>
            <a:ext cx="398090" cy="398090"/>
          </a:xfrm>
          <a:prstGeom prst="rect">
            <a:avLst/>
          </a:prstGeom>
          <a:solidFill>
            <a:srgbClr val="026CD4"/>
          </a:solidFill>
          <a:ln>
            <a:noFill/>
          </a:ln>
        </p:spPr>
        <p:style>
          <a:lnRef idx="2">
            <a:srgbClr val="026CD4">
              <a:shade val="50000"/>
            </a:srgbClr>
          </a:lnRef>
          <a:fillRef idx="1">
            <a:srgbClr val="026CD4"/>
          </a:fillRef>
          <a:effectRef idx="0">
            <a:srgbClr val="026CD4"/>
          </a:effectRef>
          <a:fontRef idx="minor">
            <a:srgbClr val="FFFFFF"/>
          </a:fontRef>
        </p:style>
        <p:txBody>
          <a:bodyPr rtlCol="0" anchor="ctr"/>
          <a:p>
            <a:pPr algn="ctr"/>
            <a:endParaRPr lang="zh-CN" altLang="en-US">
              <a:solidFill>
                <a:srgbClr val="FFFFFF"/>
              </a:solidFill>
              <a:cs typeface="MiSans" panose="00000500000000000000" charset="-122"/>
            </a:endParaRPr>
          </a:p>
        </p:txBody>
      </p:sp>
      <p:sp>
        <p:nvSpPr>
          <p:cNvPr id="21" name="文本框 20"/>
          <p:cNvSpPr txBox="1"/>
          <p:nvPr>
            <p:custDataLst>
              <p:tags r:id="rId5"/>
            </p:custDataLst>
          </p:nvPr>
        </p:nvSpPr>
        <p:spPr>
          <a:xfrm>
            <a:off x="2062091" y="1671320"/>
            <a:ext cx="1936164" cy="524755"/>
          </a:xfrm>
          <a:prstGeom prst="rect">
            <a:avLst/>
          </a:prstGeom>
          <a:noFill/>
        </p:spPr>
        <p:txBody>
          <a:bodyPr wrap="square" rtlCol="0">
            <a:normAutofit/>
          </a:bodyPr>
          <a:p>
            <a:pPr lvl="0" algn="l">
              <a:buClrTx/>
              <a:buSzTx/>
              <a:buFontTx/>
            </a:pPr>
            <a:r>
              <a:rPr lang="en-US" altLang="zh-CN">
                <a:solidFill>
                  <a:srgbClr val="000000">
                    <a:lumMod val="75000"/>
                    <a:lumOff val="25000"/>
                  </a:srgbClr>
                </a:solidFill>
                <a:latin typeface="思源黑体 CN Heavy" panose="020B0A00000000000000" charset="-122"/>
                <a:ea typeface="思源黑体 CN Heavy" panose="020B0A00000000000000" charset="-122"/>
                <a:cs typeface="MiSans" panose="00000500000000000000" charset="-122"/>
                <a:sym typeface="微软雅黑" panose="020B0503020204020204" pitchFamily="34" charset="-122"/>
              </a:rPr>
              <a:t>03</a:t>
            </a:r>
            <a:endParaRPr lang="en-US" altLang="zh-CN">
              <a:solidFill>
                <a:srgbClr val="000000">
                  <a:lumMod val="75000"/>
                  <a:lumOff val="25000"/>
                </a:srgbClr>
              </a:solidFill>
              <a:latin typeface="思源黑体 CN Heavy" panose="020B0A00000000000000" charset="-122"/>
              <a:ea typeface="思源黑体 CN Heavy" panose="020B0A00000000000000" charset="-122"/>
              <a:cs typeface="MiSans" panose="00000500000000000000"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2202,&quot;width&quot;:15422}"/>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28338_1*l_h_i*1_1_1"/>
  <p:tag name="KSO_WM_TEMPLATE_CATEGORY" val="diagram"/>
  <p:tag name="KSO_WM_TEMPLATE_INDEX" val="2022833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1.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338_1*l_h_f*1_1_1"/>
  <p:tag name="KSO_WM_TEMPLATE_CATEGORY" val="diagram"/>
  <p:tag name="KSO_WM_TEMPLATE_INDEX" val="20228338"/>
  <p:tag name="KSO_WM_UNIT_LAYERLEVEL" val="1_1_1"/>
  <p:tag name="KSO_WM_TAG_VERSION" val="1.0"/>
  <p:tag name="KSO_WM_BEAUTIFY_FLAG" val="#wm#"/>
  <p:tag name="KSO_WM_UNIT_TEXT_FILL_FORE_SCHEMECOLOR_INDEX" val="1"/>
  <p:tag name="KSO_WM_UNIT_TEXT_FILL_TYPE" val="1"/>
  <p:tag name="KSO_WM_UNIT_USESOURCEFORMAT_APPLY" val="1"/>
</p:tagLst>
</file>

<file path=ppt/tags/tag12.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338_1*l_h_a*1_1_1"/>
  <p:tag name="KSO_WM_TEMPLATE_CATEGORY" val="diagram"/>
  <p:tag name="KSO_WM_TEMPLATE_INDEX" val="2022833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338_1*l_h_i*1_1_1"/>
  <p:tag name="KSO_WM_TEMPLATE_CATEGORY" val="diagram"/>
  <p:tag name="KSO_WM_TEMPLATE_INDEX" val="2022833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28338_1*l_h_i*1_1_1"/>
  <p:tag name="KSO_WM_TEMPLATE_CATEGORY" val="diagram"/>
  <p:tag name="KSO_WM_TEMPLATE_INDEX" val="2022833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5.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338_1*l_h_f*1_1_1"/>
  <p:tag name="KSO_WM_TEMPLATE_CATEGORY" val="diagram"/>
  <p:tag name="KSO_WM_TEMPLATE_INDEX" val="20228338"/>
  <p:tag name="KSO_WM_UNIT_LAYERLEVEL" val="1_1_1"/>
  <p:tag name="KSO_WM_TAG_VERSION" val="1.0"/>
  <p:tag name="KSO_WM_BEAUTIFY_FLAG" val="#wm#"/>
  <p:tag name="KSO_WM_UNIT_TEXT_FILL_FORE_SCHEMECOLOR_INDEX" val="1"/>
  <p:tag name="KSO_WM_UNIT_TEXT_FILL_TYPE" val="1"/>
  <p:tag name="KSO_WM_UNIT_USESOURCEFORMAT_APPLY" val="1"/>
</p:tagLst>
</file>

<file path=ppt/tags/tag16.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338_1*l_h_a*1_1_1"/>
  <p:tag name="KSO_WM_TEMPLATE_CATEGORY" val="diagram"/>
  <p:tag name="KSO_WM_TEMPLATE_INDEX" val="2022833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338_1*l_h_i*1_1_1"/>
  <p:tag name="KSO_WM_TEMPLATE_CATEGORY" val="diagram"/>
  <p:tag name="KSO_WM_TEMPLATE_INDEX" val="2022833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28338_1*l_h_i*1_1_1"/>
  <p:tag name="KSO_WM_TEMPLATE_CATEGORY" val="diagram"/>
  <p:tag name="KSO_WM_TEMPLATE_INDEX" val="2022833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9.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338_1*l_h_f*1_1_1"/>
  <p:tag name="KSO_WM_TEMPLATE_CATEGORY" val="diagram"/>
  <p:tag name="KSO_WM_TEMPLATE_INDEX" val="20228338"/>
  <p:tag name="KSO_WM_UNIT_LAYERLEVEL" val="1_1_1"/>
  <p:tag name="KSO_WM_TAG_VERSION" val="1.0"/>
  <p:tag name="KSO_WM_BEAUTIFY_FLAG" val="#wm#"/>
  <p:tag name="KSO_WM_UNIT_TEXT_FILL_FORE_SCHEMECOLOR_INDEX" val="1"/>
  <p:tag name="KSO_WM_UNIT_TEXT_FILL_TYPE" val="1"/>
  <p:tag name="KSO_WM_UNIT_USESOURCEFORMAT_APPLY" val="1"/>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338_1*l_h_a*1_1_1"/>
  <p:tag name="KSO_WM_TEMPLATE_CATEGORY" val="diagram"/>
  <p:tag name="KSO_WM_TEMPLATE_INDEX" val="2022833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338_1*l_h_i*1_1_1"/>
  <p:tag name="KSO_WM_TEMPLATE_CATEGORY" val="diagram"/>
  <p:tag name="KSO_WM_TEMPLATE_INDEX" val="2022833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28338_1*l_h_i*1_1_1"/>
  <p:tag name="KSO_WM_TEMPLATE_CATEGORY" val="diagram"/>
  <p:tag name="KSO_WM_TEMPLATE_INDEX" val="2022833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3.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338_1*l_h_f*1_1_1"/>
  <p:tag name="KSO_WM_TEMPLATE_CATEGORY" val="diagram"/>
  <p:tag name="KSO_WM_TEMPLATE_INDEX" val="20228338"/>
  <p:tag name="KSO_WM_UNIT_LAYERLEVEL" val="1_1_1"/>
  <p:tag name="KSO_WM_TAG_VERSION" val="1.0"/>
  <p:tag name="KSO_WM_BEAUTIFY_FLAG" val="#wm#"/>
  <p:tag name="KSO_WM_UNIT_TEXT_FILL_FORE_SCHEMECOLOR_INDEX" val="1"/>
  <p:tag name="KSO_WM_UNIT_TEXT_FILL_TYPE" val="1"/>
  <p:tag name="KSO_WM_UNIT_USESOURCEFORMAT_APPLY" val="1"/>
</p:tagLst>
</file>

<file path=ppt/tags/tag24.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338_1*l_h_a*1_1_1"/>
  <p:tag name="KSO_WM_TEMPLATE_CATEGORY" val="diagram"/>
  <p:tag name="KSO_WM_TEMPLATE_INDEX" val="2022833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338_1*l_h_i*1_1_1"/>
  <p:tag name="KSO_WM_TEMPLATE_CATEGORY" val="diagram"/>
  <p:tag name="KSO_WM_TEMPLATE_INDEX" val="2022833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28338_1*l_h_i*1_1_1"/>
  <p:tag name="KSO_WM_TEMPLATE_CATEGORY" val="diagram"/>
  <p:tag name="KSO_WM_TEMPLATE_INDEX" val="2022833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7.xml><?xml version="1.0" encoding="utf-8"?>
<p:tagLst xmlns:p="http://schemas.openxmlformats.org/presentationml/2006/main">
  <p:tag name="ISPRING_RESOURCE_PATHS_HASH_PRESENTER" val="b4c7732435421dbf6a6252843a45f9a13ab19dc0"/>
  <p:tag name="ISPRING_ULTRA_SCORM_COURSE_ID" val="421E1B97-57A3-4AB9-8D6A-B189CAEF2073"/>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1468"/>
  <p:tag name="KSO_WPP_MARK_KEY" val="96436bb0-38b0-4c54-b7d6-5b3a4e67d07b"/>
  <p:tag name="COMMONDATA" val="eyJoZGlkIjoiYmI0NzU1YWQ1NGI1MDZjZWFiNGRhZTc0YTkyMDRlNDcifQ=="/>
</p:tagLst>
</file>

<file path=ppt/tags/tag3.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338_1*l_h_f*1_1_1"/>
  <p:tag name="KSO_WM_TEMPLATE_CATEGORY" val="diagram"/>
  <p:tag name="KSO_WM_TEMPLATE_INDEX" val="20228338"/>
  <p:tag name="KSO_WM_UNIT_LAYERLEVEL" val="1_1_1"/>
  <p:tag name="KSO_WM_TAG_VERSION" val="1.0"/>
  <p:tag name="KSO_WM_BEAUTIFY_FLAG" val="#wm#"/>
  <p:tag name="KSO_WM_UNIT_TEXT_FILL_FORE_SCHEMECOLOR_INDEX" val="1"/>
  <p:tag name="KSO_WM_UNIT_TEXT_FILL_TYPE" val="1"/>
  <p:tag name="KSO_WM_UNIT_USESOURCEFORMAT_APPLY" val="1"/>
</p:tagLst>
</file>

<file path=ppt/tags/tag4.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338_1*l_h_a*1_1_1"/>
  <p:tag name="KSO_WM_TEMPLATE_CATEGORY" val="diagram"/>
  <p:tag name="KSO_WM_TEMPLATE_INDEX" val="2022833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338_1*l_h_i*1_1_1"/>
  <p:tag name="KSO_WM_TEMPLATE_CATEGORY" val="diagram"/>
  <p:tag name="KSO_WM_TEMPLATE_INDEX" val="2022833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28338_1*l_h_i*1_1_1"/>
  <p:tag name="KSO_WM_TEMPLATE_CATEGORY" val="diagram"/>
  <p:tag name="KSO_WM_TEMPLATE_INDEX" val="2022833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338_1*l_h_f*1_1_1"/>
  <p:tag name="KSO_WM_TEMPLATE_CATEGORY" val="diagram"/>
  <p:tag name="KSO_WM_TEMPLATE_INDEX" val="20228338"/>
  <p:tag name="KSO_WM_UNIT_LAYERLEVEL" val="1_1_1"/>
  <p:tag name="KSO_WM_TAG_VERSION" val="1.0"/>
  <p:tag name="KSO_WM_BEAUTIFY_FLAG" val="#wm#"/>
  <p:tag name="KSO_WM_UNIT_TEXT_FILL_FORE_SCHEMECOLOR_INDEX" val="1"/>
  <p:tag name="KSO_WM_UNIT_TEXT_FILL_TYPE" val="1"/>
  <p:tag name="KSO_WM_UNIT_USESOURCEFORMAT_APPLY" val="1"/>
</p:tagLst>
</file>

<file path=ppt/tags/tag8.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338_1*l_h_a*1_1_1"/>
  <p:tag name="KSO_WM_TEMPLATE_CATEGORY" val="diagram"/>
  <p:tag name="KSO_WM_TEMPLATE_INDEX" val="2022833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338_1*l_h_i*1_1_1"/>
  <p:tag name="KSO_WM_TEMPLATE_CATEGORY" val="diagram"/>
  <p:tag name="KSO_WM_TEMPLATE_INDEX" val="2022833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heme/theme1.xml><?xml version="1.0" encoding="utf-8"?>
<a:theme xmlns:a="http://schemas.openxmlformats.org/drawingml/2006/main" name="Office 主题">
  <a:themeElements>
    <a:clrScheme name="自定义 98">
      <a:dk1>
        <a:sysClr val="windowText" lastClr="000000"/>
      </a:dk1>
      <a:lt1>
        <a:sysClr val="window" lastClr="FFFFFF"/>
      </a:lt1>
      <a:dk2>
        <a:srgbClr val="212745"/>
      </a:dk2>
      <a:lt2>
        <a:srgbClr val="7F7F7F"/>
      </a:lt2>
      <a:accent1>
        <a:srgbClr val="0070C0"/>
      </a:accent1>
      <a:accent2>
        <a:srgbClr val="0070C0"/>
      </a:accent2>
      <a:accent3>
        <a:srgbClr val="0070C0"/>
      </a:accent3>
      <a:accent4>
        <a:srgbClr val="0070C0"/>
      </a:accent4>
      <a:accent5>
        <a:srgbClr val="0070C0"/>
      </a:accent5>
      <a:accent6>
        <a:srgbClr val="0070C0"/>
      </a:accent6>
      <a:hlink>
        <a:srgbClr val="56C7AA"/>
      </a:hlink>
      <a:folHlink>
        <a:srgbClr val="59A8D1"/>
      </a:folHlink>
    </a:clrScheme>
    <a:fontScheme name="自定义 8">
      <a:majorFont>
        <a:latin typeface="ITC Avant Garde Std Md"/>
        <a:ea typeface="方正兰亭黑简体"/>
        <a:cs typeface=""/>
      </a:majorFont>
      <a:minorFont>
        <a:latin typeface="ITC Avant Garde Std XLt"/>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4061</Words>
  <Application>WPS 演示</Application>
  <PresentationFormat>Widescreen</PresentationFormat>
  <Paragraphs>108</Paragraphs>
  <Slides>15</Slides>
  <Notes>4</Notes>
  <HiddenSlides>0</HiddenSlides>
  <MMClips>0</MMClips>
  <ScaleCrop>false</ScaleCrop>
  <HeadingPairs>
    <vt:vector size="6" baseType="variant">
      <vt:variant>
        <vt:lpstr>已用的字体</vt:lpstr>
      </vt:variant>
      <vt:variant>
        <vt:i4>49</vt:i4>
      </vt:variant>
      <vt:variant>
        <vt:lpstr>主题</vt:lpstr>
      </vt:variant>
      <vt:variant>
        <vt:i4>1</vt:i4>
      </vt:variant>
      <vt:variant>
        <vt:lpstr>幻灯片标题</vt:lpstr>
      </vt:variant>
      <vt:variant>
        <vt:i4>15</vt:i4>
      </vt:variant>
    </vt:vector>
  </HeadingPairs>
  <TitlesOfParts>
    <vt:vector size="65" baseType="lpstr">
      <vt:lpstr>Arial</vt:lpstr>
      <vt:lpstr>宋体</vt:lpstr>
      <vt:lpstr>Wingdings</vt:lpstr>
      <vt:lpstr>Open Sans</vt:lpstr>
      <vt:lpstr>Arial Black</vt:lpstr>
      <vt:lpstr>Open Sans Regular</vt:lpstr>
      <vt:lpstr>Times New Roman</vt:lpstr>
      <vt:lpstr>微软雅黑</vt:lpstr>
      <vt:lpstr>Calibri</vt:lpstr>
      <vt:lpstr>等线</vt:lpstr>
      <vt:lpstr>思源黑体 CN Heavy</vt:lpstr>
      <vt:lpstr>黑体</vt:lpstr>
      <vt:lpstr>MiSans</vt:lpstr>
      <vt:lpstr>Arial</vt:lpstr>
      <vt:lpstr>Segoe Print</vt:lpstr>
      <vt:lpstr>Verdana</vt:lpstr>
      <vt:lpstr>ITC Avant Garde Std XLt</vt:lpstr>
      <vt:lpstr>AMGDT</vt:lpstr>
      <vt:lpstr>Arial Unicode MS</vt:lpstr>
      <vt:lpstr>ITC Avant Garde Std Md</vt:lpstr>
      <vt:lpstr>方正兰亭黑简体</vt:lpstr>
      <vt:lpstr>Aa小梨涡</vt:lpstr>
      <vt:lpstr>仿宋</vt:lpstr>
      <vt:lpstr>幼圆</vt:lpstr>
      <vt:lpstr>汉仪超粗宋简</vt:lpstr>
      <vt:lpstr>汉仪超级战甲W</vt:lpstr>
      <vt:lpstr>汉仪铸字烈焰体W</vt:lpstr>
      <vt:lpstr>只想和你说晚安</vt:lpstr>
      <vt:lpstr>华文宋体</vt:lpstr>
      <vt:lpstr>隶书</vt:lpstr>
      <vt:lpstr>Gungsuh</vt:lpstr>
      <vt:lpstr>Aharoni</vt:lpstr>
      <vt:lpstr>Andalus</vt:lpstr>
      <vt:lpstr>Angsana New</vt:lpstr>
      <vt:lpstr>方正劲颜体</vt:lpstr>
      <vt:lpstr>汉仪楷体简</vt:lpstr>
      <vt:lpstr>汉仪铸字美心体简</vt:lpstr>
      <vt:lpstr>华文仿宋</vt:lpstr>
      <vt:lpstr>Meiryo</vt:lpstr>
      <vt:lpstr>MingLiU</vt:lpstr>
      <vt:lpstr>MingLiU_HKSCS-ExtB</vt:lpstr>
      <vt:lpstr>PMingLiU-ExtB</vt:lpstr>
      <vt:lpstr>AIGDT</vt:lpstr>
      <vt:lpstr>BankGothic Lt BT</vt:lpstr>
      <vt:lpstr>Batang</vt:lpstr>
      <vt:lpstr>MingLiU_HKSCS</vt:lpstr>
      <vt:lpstr>SimSun-ExtB</vt:lpstr>
      <vt:lpstr>AcadEref</vt:lpstr>
      <vt:lpstr>Algerian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keywords>www.tukuppt.com</cp:keywords>
  <cp:lastModifiedBy>Ma （麻雪梅）</cp:lastModifiedBy>
  <cp:revision>71</cp:revision>
  <dcterms:created xsi:type="dcterms:W3CDTF">2022-04-26T03:34:00Z</dcterms:created>
  <dcterms:modified xsi:type="dcterms:W3CDTF">2022-12-21T03:46:07Z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4C0A95C3DB79480F94D0223548589203</vt:lpwstr>
  </property>
  <property fmtid="{D5CDD505-2E9C-101B-9397-08002B2CF9AE}" pid="3" name="KSOProductBuildVer">
    <vt:lpwstr>2052-11.1.0.12763</vt:lpwstr>
  </property>
</Properties>
</file>