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 id="2147483792" r:id="rId13"/>
    <p:sldMasterId id="2147483804" r:id="rId14"/>
  </p:sldMasterIdLst>
  <p:notesMasterIdLst>
    <p:notesMasterId r:id="rId51"/>
  </p:notesMasterIdLst>
  <p:sldIdLst>
    <p:sldId id="2517" r:id="rId15"/>
    <p:sldId id="2463" r:id="rId16"/>
    <p:sldId id="2464" r:id="rId17"/>
    <p:sldId id="2465" r:id="rId18"/>
    <p:sldId id="2467" r:id="rId19"/>
    <p:sldId id="2468" r:id="rId20"/>
    <p:sldId id="2469" r:id="rId21"/>
    <p:sldId id="2470" r:id="rId22"/>
    <p:sldId id="2488" r:id="rId23"/>
    <p:sldId id="2474" r:id="rId24"/>
    <p:sldId id="2475" r:id="rId25"/>
    <p:sldId id="2476" r:id="rId26"/>
    <p:sldId id="2477" r:id="rId27"/>
    <p:sldId id="2478" r:id="rId28"/>
    <p:sldId id="2479" r:id="rId29"/>
    <p:sldId id="2480" r:id="rId30"/>
    <p:sldId id="2481" r:id="rId31"/>
    <p:sldId id="2482" r:id="rId32"/>
    <p:sldId id="2483" r:id="rId33"/>
    <p:sldId id="2485" r:id="rId34"/>
    <p:sldId id="2486" r:id="rId35"/>
    <p:sldId id="2489" r:id="rId36"/>
    <p:sldId id="2490" r:id="rId37"/>
    <p:sldId id="2503" r:id="rId38"/>
    <p:sldId id="2505" r:id="rId39"/>
    <p:sldId id="2506" r:id="rId40"/>
    <p:sldId id="2507" r:id="rId41"/>
    <p:sldId id="2508" r:id="rId42"/>
    <p:sldId id="2509" r:id="rId43"/>
    <p:sldId id="2510" r:id="rId44"/>
    <p:sldId id="2511" r:id="rId45"/>
    <p:sldId id="2512" r:id="rId46"/>
    <p:sldId id="2513" r:id="rId47"/>
    <p:sldId id="2514" r:id="rId48"/>
    <p:sldId id="2515" r:id="rId49"/>
    <p:sldId id="2516" r:id="rId50"/>
  </p:sldIdLst>
  <p:sldSz cx="9144000" cy="6858000" type="screen4x3"/>
  <p:notesSz cx="6858000" cy="9144000"/>
  <p:defaultTextStyle>
    <a:defPPr>
      <a:defRPr lang="en-US"/>
    </a:defPPr>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1839">
          <p15:clr>
            <a:srgbClr val="A4A3A4"/>
          </p15:clr>
        </p15:guide>
        <p15:guide id="2" pos="30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8DAA"/>
    <a:srgbClr val="EEEEEE"/>
    <a:srgbClr val="2E6F43"/>
    <a:srgbClr val="0840C8"/>
    <a:srgbClr val="8A4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5095" autoAdjust="0"/>
  </p:normalViewPr>
  <p:slideViewPr>
    <p:cSldViewPr showGuides="1">
      <p:cViewPr varScale="1">
        <p:scale>
          <a:sx n="108" d="100"/>
          <a:sy n="108" d="100"/>
        </p:scale>
        <p:origin x="1760" y="200"/>
      </p:cViewPr>
      <p:guideLst>
        <p:guide orient="horz" pos="1839"/>
        <p:guide pos="300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67038" cy="455613"/>
          </a:xfrm>
          <a:prstGeom prst="rect">
            <a:avLst/>
          </a:prstGeom>
          <a:noFill/>
          <a:ln>
            <a:noFill/>
          </a:ln>
        </p:spPr>
        <p:txBody>
          <a:bodyPr vert="horz" wrap="square" lIns="91440" tIns="45720" rIns="91440" bIns="45720" numCol="1" anchor="t" anchorCtr="0" compatLnSpc="1"/>
          <a:lstStyle>
            <a:lvl1pPr eaLnBrk="1" hangingPunct="1">
              <a:defRPr sz="1200"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5363" name="Rectangle 3"/>
          <p:cNvSpPr>
            <a:spLocks noGrp="1" noChangeArrowheads="1"/>
          </p:cNvSpPr>
          <p:nvPr>
            <p:ph type="dt"/>
          </p:nvPr>
        </p:nvSpPr>
        <p:spPr bwMode="auto">
          <a:xfrm>
            <a:off x="3881438" y="0"/>
            <a:ext cx="2973388" cy="455613"/>
          </a:xfrm>
          <a:prstGeom prst="rect">
            <a:avLst/>
          </a:prstGeom>
          <a:noFill/>
          <a:ln>
            <a:noFill/>
          </a:ln>
        </p:spPr>
        <p:txBody>
          <a:bodyPr vert="horz" wrap="square" lIns="91440" tIns="45720" rIns="91440" bIns="45720" numCol="1" anchor="t" anchorCtr="0" compatLnSpc="1"/>
          <a:lstStyle>
            <a:lvl1pPr algn="r" eaLnBrk="1" hangingPunct="1">
              <a:defRPr sz="1200">
                <a:latin typeface="Times New Roman" panose="02020603050405020304" pitchFamily="2" charset="0"/>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A1758C95-2068-0440-896C-363AFB167B8E}" type="datetimeFigureOut">
              <a:rPr kumimoji="0" lang="en-US" altLang="zh-CN" sz="1200" b="0" i="0" u="none" strike="noStrike" kern="1200" cap="none" spc="0" normalizeH="0" baseline="0" noProof="0" smtClean="0">
                <a:ln>
                  <a:noFill/>
                </a:ln>
                <a:solidFill>
                  <a:schemeClr val="tx1"/>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chemeClr val="tx1"/>
              </a:solidFill>
              <a:effectLst/>
              <a:uLnTx/>
              <a:uFillTx/>
              <a:latin typeface="Times New Roman" panose="02020603050405020304" pitchFamily="2" charset="0"/>
              <a:ea typeface="宋体" panose="02010600030101010101" pitchFamily="2" charset="-122"/>
              <a:cs typeface="+mn-cs"/>
            </a:endParaRPr>
          </a:p>
        </p:txBody>
      </p:sp>
      <p:sp>
        <p:nvSpPr>
          <p:cNvPr id="15364" name="Rectangle 4"/>
          <p:cNvSpPr>
            <a:spLocks noGrp="1" noRot="1" noChangeAspect="1"/>
          </p:cNvSpPr>
          <p:nvPr>
            <p:ph type="sldImg"/>
          </p:nvPr>
        </p:nvSpPr>
        <p:spPr>
          <a:xfrm>
            <a:off x="1139825" y="682625"/>
            <a:ext cx="4572000" cy="3432175"/>
          </a:xfrm>
          <a:prstGeom prst="rect">
            <a:avLst/>
          </a:prstGeom>
          <a:noFill/>
          <a:ln w="9525">
            <a:noFill/>
          </a:ln>
        </p:spPr>
      </p:sp>
      <p:sp>
        <p:nvSpPr>
          <p:cNvPr id="15365" name="Rectangle 5"/>
          <p:cNvSpPr>
            <a:spLocks noGrp="1" noChangeArrowheads="1"/>
          </p:cNvSpPr>
          <p:nvPr>
            <p:ph type="body" sz="quarter" idx="4294967295"/>
          </p:nvPr>
        </p:nvSpPr>
        <p:spPr bwMode="auto">
          <a:xfrm>
            <a:off x="682625" y="4340225"/>
            <a:ext cx="5486400" cy="4116388"/>
          </a:xfrm>
          <a:prstGeom prst="rect">
            <a:avLst/>
          </a:prstGeom>
          <a:noFill/>
          <a:ln>
            <a:noFill/>
          </a:ln>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5366" name="Rectangle 6"/>
          <p:cNvSpPr>
            <a:spLocks noGrp="1" noChangeArrowheads="1"/>
          </p:cNvSpPr>
          <p:nvPr>
            <p:ph type="ftr" sz="quarter"/>
          </p:nvPr>
        </p:nvSpPr>
        <p:spPr bwMode="auto">
          <a:xfrm>
            <a:off x="0" y="8682038"/>
            <a:ext cx="2967038" cy="458788"/>
          </a:xfrm>
          <a:prstGeom prst="rect">
            <a:avLst/>
          </a:prstGeom>
          <a:noFill/>
          <a:ln>
            <a:noFill/>
          </a:ln>
        </p:spPr>
        <p:txBody>
          <a:bodyPr vert="horz" wrap="square" lIns="91440" tIns="45720" rIns="91440" bIns="45720" numCol="1" anchor="b" anchorCtr="0" compatLnSpc="1"/>
          <a:lstStyle>
            <a:lvl1pPr eaLnBrk="1" hangingPunct="1">
              <a:defRPr sz="1200"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5367" name="Rectangle 7"/>
          <p:cNvSpPr>
            <a:spLocks noGrp="1" noChangeArrowheads="1"/>
          </p:cNvSpPr>
          <p:nvPr>
            <p:ph type="sldNum" sz="quarter"/>
          </p:nvPr>
        </p:nvSpPr>
        <p:spPr bwMode="auto">
          <a:xfrm>
            <a:off x="3881438" y="8682038"/>
            <a:ext cx="2973388" cy="458788"/>
          </a:xfrm>
          <a:prstGeom prst="rect">
            <a:avLst/>
          </a:prstGeom>
          <a:noFill/>
          <a:ln>
            <a:noFill/>
          </a:ln>
        </p:spPr>
        <p:txBody>
          <a:bodyPr vert="horz" wrap="square" lIns="91440" tIns="45720" rIns="91440" bIns="45720" numCol="1" anchor="b" anchorCtr="0" compatLnSpc="1"/>
          <a:lstStyle/>
          <a:p>
            <a:pPr lvl="0" algn="r" eaLnBrk="1" hangingPunct="1"/>
            <a:fld id="{9A0DB2DC-4C9A-4742-B13C-FB6460FD3503}" type="slidenum">
              <a:rPr lang="zh-CN" altLang="en-US" sz="1200">
                <a:latin typeface="Times New Roman" panose="02020603050405020304" pitchFamily="2" charset="0"/>
              </a:rPr>
              <a:t>‹#›</a:t>
            </a:fld>
            <a:endParaRPr lang="zh-CN" altLang="en-US" sz="1200">
              <a:latin typeface="Times New Roman" panose="02020603050405020304" pitchFamily="2" charset="0"/>
            </a:endParaRPr>
          </a:p>
        </p:txBody>
      </p:sp>
    </p:spTree>
    <p:extLst>
      <p:ext uri="{BB962C8B-B14F-4D97-AF65-F5344CB8AC3E}">
        <p14:creationId xmlns:p14="http://schemas.microsoft.com/office/powerpoint/2010/main" val="85578238"/>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buFont typeface="Arial" panose="020B0604020202020204" pitchFamily="34" charset="0"/>
      <a:defRPr sz="12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30000"/>
      </a:spcBef>
      <a:spcAft>
        <a:spcPct val="0"/>
      </a:spcAft>
      <a:buFont typeface="Arial" panose="020B0604020202020204" pitchFamily="34" charset="0"/>
      <a:defRPr sz="12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30000"/>
      </a:spcBef>
      <a:spcAft>
        <a:spcPct val="0"/>
      </a:spcAft>
      <a:buFont typeface="Arial" panose="020B0604020202020204" pitchFamily="34" charset="0"/>
      <a:defRPr sz="12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30000"/>
      </a:spcBef>
      <a:spcAft>
        <a:spcPct val="0"/>
      </a:spcAft>
      <a:buFont typeface="Arial" panose="020B0604020202020204" pitchFamily="34" charset="0"/>
      <a:defRPr sz="12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30000"/>
      </a:spcBef>
      <a:spcAft>
        <a:spcPct val="0"/>
      </a:spcAft>
      <a:buFont typeface="Arial" panose="020B0604020202020204" pitchFamily="34" charset="0"/>
      <a:defRPr sz="12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D31C1DE5-260A-AC41-A06A-8C9F69D572F8}"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D31C1DE5-260A-AC41-A06A-8C9F69D572F8}"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6E502FDD-826F-DE4D-84FB-58B0B46C5626}"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6E502FDD-826F-DE4D-84FB-58B0B46C5626}"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6E502FDD-826F-DE4D-84FB-58B0B46C5626}"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70050"/>
            <a:ext cx="4038600" cy="452596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4648200" y="1670050"/>
            <a:ext cx="4038600" cy="452596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6E502FDD-826F-DE4D-84FB-58B0B46C5626}"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6E502FDD-826F-DE4D-84FB-58B0B46C5626}"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6E502FDD-826F-DE4D-84FB-58B0B46C5626}"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6E502FDD-826F-DE4D-84FB-58B0B46C5626}"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6E502FDD-826F-DE4D-84FB-58B0B46C5626}"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987425"/>
            <a:ext cx="462915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6E502FDD-826F-DE4D-84FB-58B0B46C5626}"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6E502FDD-826F-DE4D-84FB-58B0B46C5626}"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7813" y="908050"/>
            <a:ext cx="2058987" cy="5287963"/>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46088" y="908050"/>
            <a:ext cx="6029325" cy="5287963"/>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D31C1DE5-260A-AC41-A06A-8C9F69D572F8}"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7813" y="908050"/>
            <a:ext cx="2058987" cy="5287963"/>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46088" y="908050"/>
            <a:ext cx="6029325" cy="5287963"/>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6E502FDD-826F-DE4D-84FB-58B0B46C5626}"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9A81A2BC-833E-7C4A-872E-1A2726651DF8}"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9A81A2BC-833E-7C4A-872E-1A2726651DF8}"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9A81A2BC-833E-7C4A-872E-1A2726651DF8}"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70050"/>
            <a:ext cx="4038600" cy="452596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4648200" y="1670050"/>
            <a:ext cx="4038600" cy="452596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9A81A2BC-833E-7C4A-872E-1A2726651DF8}"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9A81A2BC-833E-7C4A-872E-1A2726651DF8}"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9A81A2BC-833E-7C4A-872E-1A2726651DF8}"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9A81A2BC-833E-7C4A-872E-1A2726651DF8}"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9A81A2BC-833E-7C4A-872E-1A2726651DF8}"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987425"/>
            <a:ext cx="462915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9A81A2BC-833E-7C4A-872E-1A2726651DF8}"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91C785AE-25F0-0444-A85E-B2ADC4DF1A2A}" type="datetimeFigureOut">
              <a:rPr kumimoji="0" lang="en-US" altLang="zh-CN" sz="1200" b="0" i="0" u="none" strike="noStrike" kern="1200" cap="none" spc="0" normalizeH="0" baseline="0" noProof="0" smtClean="0">
                <a:ln>
                  <a:noFill/>
                </a:ln>
                <a:solidFill>
                  <a:srgbClr val="898989"/>
                </a:solidFill>
                <a:effectLst/>
                <a:uLnTx/>
                <a:uFillTx/>
                <a:latin typeface="Arial" panose="020B0604020202020204" pitchFamily="34"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t>‹#›</a:t>
            </a:fld>
            <a:endParaRPr lang="zh-CN" altLang="en-US">
              <a:latin typeface="Arial" panose="020B0604020202020204" pitchFamily="34" charset="0"/>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9A81A2BC-833E-7C4A-872E-1A2726651DF8}"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7813" y="908050"/>
            <a:ext cx="2058987" cy="5287963"/>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46088" y="908050"/>
            <a:ext cx="6029325" cy="5287963"/>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9A81A2BC-833E-7C4A-872E-1A2726651DF8}"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4C25E7CC-2B21-6F4C-A0B1-697F74A3E278}"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4C25E7CC-2B21-6F4C-A0B1-697F74A3E278}"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4C25E7CC-2B21-6F4C-A0B1-697F74A3E278}"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70050"/>
            <a:ext cx="4038600" cy="452596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4648200" y="1670050"/>
            <a:ext cx="4038600" cy="452596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4C25E7CC-2B21-6F4C-A0B1-697F74A3E278}"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4C25E7CC-2B21-6F4C-A0B1-697F74A3E278}"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4C25E7CC-2B21-6F4C-A0B1-697F74A3E278}"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4C25E7CC-2B21-6F4C-A0B1-697F74A3E278}"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4C25E7CC-2B21-6F4C-A0B1-697F74A3E278}"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91C785AE-25F0-0444-A85E-B2ADC4DF1A2A}" type="datetimeFigureOut">
              <a:rPr kumimoji="0" lang="en-US" altLang="zh-CN" sz="1200" b="0" i="0" u="none" strike="noStrike" kern="1200" cap="none" spc="0" normalizeH="0" baseline="0" noProof="0" smtClean="0">
                <a:ln>
                  <a:noFill/>
                </a:ln>
                <a:solidFill>
                  <a:srgbClr val="898989"/>
                </a:solidFill>
                <a:effectLst/>
                <a:uLnTx/>
                <a:uFillTx/>
                <a:latin typeface="Arial" panose="020B0604020202020204" pitchFamily="34"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t>‹#›</a:t>
            </a:fld>
            <a:endParaRPr lang="zh-CN" altLang="en-US">
              <a:latin typeface="Arial" panose="020B0604020202020204" pitchFamily="34" charset="0"/>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987425"/>
            <a:ext cx="462915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4C25E7CC-2B21-6F4C-A0B1-697F74A3E278}"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4C25E7CC-2B21-6F4C-A0B1-697F74A3E278}"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7813" y="908050"/>
            <a:ext cx="2058987" cy="5287963"/>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46088" y="908050"/>
            <a:ext cx="6029325" cy="5287963"/>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4C25E7CC-2B21-6F4C-A0B1-697F74A3E278}"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1FCF0841-5AF6-6A45-B8F2-7D6FB1D94BE6}"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1FCF0841-5AF6-6A45-B8F2-7D6FB1D94BE6}"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1FCF0841-5AF6-6A45-B8F2-7D6FB1D94BE6}"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70050"/>
            <a:ext cx="4038600" cy="452596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4648200" y="1670050"/>
            <a:ext cx="4038600" cy="452596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1FCF0841-5AF6-6A45-B8F2-7D6FB1D94BE6}"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1FCF0841-5AF6-6A45-B8F2-7D6FB1D94BE6}"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1FCF0841-5AF6-6A45-B8F2-7D6FB1D94BE6}"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1FCF0841-5AF6-6A45-B8F2-7D6FB1D94BE6}"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91C785AE-25F0-0444-A85E-B2ADC4DF1A2A}" type="datetimeFigureOut">
              <a:rPr kumimoji="0" lang="en-US" altLang="zh-CN" sz="1200" b="0" i="0" u="none" strike="noStrike" kern="1200" cap="none" spc="0" normalizeH="0" baseline="0" noProof="0" smtClean="0">
                <a:ln>
                  <a:noFill/>
                </a:ln>
                <a:solidFill>
                  <a:srgbClr val="898989"/>
                </a:solidFill>
                <a:effectLst/>
                <a:uLnTx/>
                <a:uFillTx/>
                <a:latin typeface="Arial" panose="020B0604020202020204" pitchFamily="34"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t>‹#›</a:t>
            </a:fld>
            <a:endParaRPr lang="zh-CN" altLang="en-US">
              <a:latin typeface="Arial" panose="020B0604020202020204" pitchFamily="34" charset="0"/>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1FCF0841-5AF6-6A45-B8F2-7D6FB1D94BE6}"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987425"/>
            <a:ext cx="462915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1FCF0841-5AF6-6A45-B8F2-7D6FB1D94BE6}"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1FCF0841-5AF6-6A45-B8F2-7D6FB1D94BE6}"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7813" y="908050"/>
            <a:ext cx="2058987" cy="5287963"/>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46088" y="908050"/>
            <a:ext cx="6029325" cy="5287963"/>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1FCF0841-5AF6-6A45-B8F2-7D6FB1D94BE6}"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71DF7BEE-6085-9F43-9440-9F1F28236E18}" type="datetimeFigureOut">
              <a:rPr kumimoji="0" lang="zh-CN" altLang="en-US" sz="1100" b="0" i="0" u="none" strike="noStrike" kern="1200" cap="none" spc="0" normalizeH="0" baseline="0" noProof="0" smtClean="0">
                <a:ln>
                  <a:noFill/>
                </a:ln>
                <a:solidFill>
                  <a:srgbClr val="636363"/>
                </a:solidFill>
                <a:effectLst/>
                <a:uLnTx/>
                <a:uFillTx/>
                <a:latin typeface="Arial" panose="020B0604020202020204" pitchFamily="34" charset="0"/>
                <a:ea typeface="宋体" panose="02010600030101010101" pitchFamily="2" charset="-122"/>
                <a:cs typeface="+mn-cs"/>
              </a:rPr>
              <a:t>2020/11/18</a:t>
            </a:fld>
            <a:endParaRPr kumimoji="0" lang="zh-CN" altLang="en-US" sz="1100" b="0" i="0" u="none" strike="noStrike" kern="1200" cap="none" spc="0" normalizeH="0" baseline="0" noProof="0">
              <a:ln>
                <a:noFill/>
              </a:ln>
              <a:solidFill>
                <a:srgbClr val="636363"/>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100" b="0" i="0" u="none" strike="noStrike" kern="1200" cap="none" spc="0" normalizeH="0" baseline="0" noProof="0">
              <a:ln>
                <a:noFill/>
              </a:ln>
              <a:solidFill>
                <a:srgbClr val="636363"/>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71DF7BEE-6085-9F43-9440-9F1F28236E18}" type="datetimeFigureOut">
              <a:rPr kumimoji="0" lang="zh-CN" altLang="en-US" sz="1100" b="0" i="0" u="none" strike="noStrike" kern="1200" cap="none" spc="0" normalizeH="0" baseline="0" noProof="0" smtClean="0">
                <a:ln>
                  <a:noFill/>
                </a:ln>
                <a:solidFill>
                  <a:srgbClr val="636363"/>
                </a:solidFill>
                <a:effectLst/>
                <a:uLnTx/>
                <a:uFillTx/>
                <a:latin typeface="Arial" panose="020B0604020202020204" pitchFamily="34" charset="0"/>
                <a:ea typeface="宋体" panose="02010600030101010101" pitchFamily="2" charset="-122"/>
                <a:cs typeface="+mn-cs"/>
              </a:rPr>
              <a:t>2020/11/18</a:t>
            </a:fld>
            <a:endParaRPr kumimoji="0" lang="en-US" altLang="zh-CN" sz="1100" b="0" i="0" u="none" strike="noStrike" kern="1200" cap="none" spc="0" normalizeH="0" baseline="0" noProof="0" dirty="0">
              <a:ln>
                <a:noFill/>
              </a:ln>
              <a:solidFill>
                <a:srgbClr val="636363"/>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100" b="0" i="0" u="none" strike="noStrike" kern="1200" cap="none" spc="0" normalizeH="0" baseline="0" noProof="0">
              <a:ln>
                <a:noFill/>
              </a:ln>
              <a:solidFill>
                <a:srgbClr val="636363"/>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71DF7BEE-6085-9F43-9440-9F1F28236E18}" type="datetimeFigureOut">
              <a:rPr kumimoji="0" lang="zh-CN" altLang="en-US" sz="1100" b="0" i="0" u="none" strike="noStrike" kern="1200" cap="none" spc="0" normalizeH="0" baseline="0" noProof="0" smtClean="0">
                <a:ln>
                  <a:noFill/>
                </a:ln>
                <a:solidFill>
                  <a:srgbClr val="636363"/>
                </a:solidFill>
                <a:effectLst/>
                <a:uLnTx/>
                <a:uFillTx/>
                <a:latin typeface="Arial" panose="020B0604020202020204" pitchFamily="34" charset="0"/>
                <a:ea typeface="宋体" panose="02010600030101010101" pitchFamily="2" charset="-122"/>
                <a:cs typeface="+mn-cs"/>
              </a:rPr>
              <a:t>2020/11/18</a:t>
            </a:fld>
            <a:endParaRPr kumimoji="0" lang="zh-CN" altLang="en-US" sz="1100" b="0" i="0" u="none" strike="noStrike" kern="1200" cap="none" spc="0" normalizeH="0" baseline="0" noProof="0">
              <a:ln>
                <a:noFill/>
              </a:ln>
              <a:solidFill>
                <a:srgbClr val="636363"/>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100" b="0" i="0" u="none" strike="noStrike" kern="1200" cap="none" spc="0" normalizeH="0" baseline="0" noProof="0">
              <a:ln>
                <a:noFill/>
              </a:ln>
              <a:solidFill>
                <a:srgbClr val="636363"/>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68630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4648200" y="1600200"/>
            <a:ext cx="4038600" cy="468630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71DF7BEE-6085-9F43-9440-9F1F28236E18}" type="datetimeFigureOut">
              <a:rPr kumimoji="0" lang="zh-CN" altLang="en-US" sz="1100" b="0" i="0" u="none" strike="noStrike" kern="1200" cap="none" spc="0" normalizeH="0" baseline="0" noProof="0" smtClean="0">
                <a:ln>
                  <a:noFill/>
                </a:ln>
                <a:solidFill>
                  <a:srgbClr val="636363"/>
                </a:solidFill>
                <a:effectLst/>
                <a:uLnTx/>
                <a:uFillTx/>
                <a:latin typeface="Arial" panose="020B0604020202020204" pitchFamily="34" charset="0"/>
                <a:ea typeface="宋体" panose="02010600030101010101" pitchFamily="2" charset="-122"/>
                <a:cs typeface="+mn-cs"/>
              </a:rPr>
              <a:t>2020/11/18</a:t>
            </a:fld>
            <a:endParaRPr kumimoji="0" lang="zh-CN" altLang="en-US" sz="1100" b="0" i="0" u="none" strike="noStrike" kern="1200" cap="none" spc="0" normalizeH="0" baseline="0" noProof="0">
              <a:ln>
                <a:noFill/>
              </a:ln>
              <a:solidFill>
                <a:srgbClr val="636363"/>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100" b="0" i="0" u="none" strike="noStrike" kern="1200" cap="none" spc="0" normalizeH="0" baseline="0" noProof="0">
              <a:ln>
                <a:noFill/>
              </a:ln>
              <a:solidFill>
                <a:srgbClr val="636363"/>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71DF7BEE-6085-9F43-9440-9F1F28236E18}" type="datetimeFigureOut">
              <a:rPr kumimoji="0" lang="zh-CN" altLang="en-US" sz="1100" b="0" i="0" u="none" strike="noStrike" kern="1200" cap="none" spc="0" normalizeH="0" baseline="0" noProof="0" smtClean="0">
                <a:ln>
                  <a:noFill/>
                </a:ln>
                <a:solidFill>
                  <a:srgbClr val="636363"/>
                </a:solidFill>
                <a:effectLst/>
                <a:uLnTx/>
                <a:uFillTx/>
                <a:latin typeface="Arial" panose="020B0604020202020204" pitchFamily="34" charset="0"/>
                <a:ea typeface="宋体" panose="02010600030101010101" pitchFamily="2" charset="-122"/>
                <a:cs typeface="+mn-cs"/>
              </a:rPr>
              <a:t>2020/11/18</a:t>
            </a:fld>
            <a:endParaRPr kumimoji="0" lang="zh-CN" altLang="en-US" sz="1100" b="0" i="0" u="none" strike="noStrike" kern="1200" cap="none" spc="0" normalizeH="0" baseline="0" noProof="0">
              <a:ln>
                <a:noFill/>
              </a:ln>
              <a:solidFill>
                <a:srgbClr val="636363"/>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100" b="0" i="0" u="none" strike="noStrike" kern="1200" cap="none" spc="0" normalizeH="0" baseline="0" noProof="0">
              <a:ln>
                <a:noFill/>
              </a:ln>
              <a:solidFill>
                <a:srgbClr val="636363"/>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71DF7BEE-6085-9F43-9440-9F1F28236E18}" type="datetimeFigureOut">
              <a:rPr kumimoji="0" lang="zh-CN" altLang="en-US" sz="1100" b="0" i="0" u="none" strike="noStrike" kern="1200" cap="none" spc="0" normalizeH="0" baseline="0" noProof="0" smtClean="0">
                <a:ln>
                  <a:noFill/>
                </a:ln>
                <a:solidFill>
                  <a:srgbClr val="636363"/>
                </a:solidFill>
                <a:effectLst/>
                <a:uLnTx/>
                <a:uFillTx/>
                <a:latin typeface="Arial" panose="020B0604020202020204" pitchFamily="34" charset="0"/>
                <a:ea typeface="宋体" panose="02010600030101010101" pitchFamily="2" charset="-122"/>
                <a:cs typeface="+mn-cs"/>
              </a:rPr>
              <a:t>2020/11/18</a:t>
            </a:fld>
            <a:endParaRPr kumimoji="0" lang="zh-CN" altLang="en-US" sz="1100" b="0" i="0" u="none" strike="noStrike" kern="1200" cap="none" spc="0" normalizeH="0" baseline="0" noProof="0">
              <a:ln>
                <a:noFill/>
              </a:ln>
              <a:solidFill>
                <a:srgbClr val="636363"/>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100" b="0" i="0" u="none" strike="noStrike" kern="1200" cap="none" spc="0" normalizeH="0" baseline="0" noProof="0">
              <a:ln>
                <a:noFill/>
              </a:ln>
              <a:solidFill>
                <a:srgbClr val="636363"/>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4648200" y="1600200"/>
            <a:ext cx="4038600" cy="452596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91C785AE-25F0-0444-A85E-B2ADC4DF1A2A}" type="datetimeFigureOut">
              <a:rPr kumimoji="0" lang="en-US" altLang="zh-CN" sz="1200" b="0" i="0" u="none" strike="noStrike" kern="1200" cap="none" spc="0" normalizeH="0" baseline="0" noProof="0" smtClean="0">
                <a:ln>
                  <a:noFill/>
                </a:ln>
                <a:solidFill>
                  <a:srgbClr val="898989"/>
                </a:solidFill>
                <a:effectLst/>
                <a:uLnTx/>
                <a:uFillTx/>
                <a:latin typeface="Arial" panose="020B0604020202020204" pitchFamily="34"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t>‹#›</a:t>
            </a:fld>
            <a:endParaRPr lang="zh-CN" altLang="en-US">
              <a:latin typeface="Arial" panose="020B0604020202020204" pitchFamily="34" charset="0"/>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71DF7BEE-6085-9F43-9440-9F1F28236E18}" type="datetimeFigureOut">
              <a:rPr kumimoji="0" lang="zh-CN" altLang="en-US" sz="1100" b="0" i="0" u="none" strike="noStrike" kern="1200" cap="none" spc="0" normalizeH="0" baseline="0" noProof="0" smtClean="0">
                <a:ln>
                  <a:noFill/>
                </a:ln>
                <a:solidFill>
                  <a:srgbClr val="636363"/>
                </a:solidFill>
                <a:effectLst/>
                <a:uLnTx/>
                <a:uFillTx/>
                <a:latin typeface="Arial" panose="020B0604020202020204" pitchFamily="34" charset="0"/>
                <a:ea typeface="宋体" panose="02010600030101010101" pitchFamily="2" charset="-122"/>
                <a:cs typeface="+mn-cs"/>
              </a:rPr>
              <a:t>2020/11/18</a:t>
            </a:fld>
            <a:endParaRPr kumimoji="0" lang="zh-CN" altLang="en-US" sz="1100" b="0" i="0" u="none" strike="noStrike" kern="1200" cap="none" spc="0" normalizeH="0" baseline="0" noProof="0">
              <a:ln>
                <a:noFill/>
              </a:ln>
              <a:solidFill>
                <a:srgbClr val="636363"/>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100" b="0" i="0" u="none" strike="noStrike" kern="1200" cap="none" spc="0" normalizeH="0" baseline="0" noProof="0">
              <a:ln>
                <a:noFill/>
              </a:ln>
              <a:solidFill>
                <a:srgbClr val="636363"/>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71DF7BEE-6085-9F43-9440-9F1F28236E18}" type="datetimeFigureOut">
              <a:rPr kumimoji="0" lang="zh-CN" altLang="en-US" sz="1100" b="0" i="0" u="none" strike="noStrike" kern="1200" cap="none" spc="0" normalizeH="0" baseline="0" noProof="0" smtClean="0">
                <a:ln>
                  <a:noFill/>
                </a:ln>
                <a:solidFill>
                  <a:srgbClr val="636363"/>
                </a:solidFill>
                <a:effectLst/>
                <a:uLnTx/>
                <a:uFillTx/>
                <a:latin typeface="Arial" panose="020B0604020202020204" pitchFamily="34" charset="0"/>
                <a:ea typeface="宋体" panose="02010600030101010101" pitchFamily="2" charset="-122"/>
                <a:cs typeface="+mn-cs"/>
              </a:rPr>
              <a:t>2020/11/18</a:t>
            </a:fld>
            <a:endParaRPr kumimoji="0" lang="zh-CN" altLang="en-US" sz="1100" b="0" i="0" u="none" strike="noStrike" kern="1200" cap="none" spc="0" normalizeH="0" baseline="0" noProof="0">
              <a:ln>
                <a:noFill/>
              </a:ln>
              <a:solidFill>
                <a:srgbClr val="636363"/>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100" b="0" i="0" u="none" strike="noStrike" kern="1200" cap="none" spc="0" normalizeH="0" baseline="0" noProof="0">
              <a:ln>
                <a:noFill/>
              </a:ln>
              <a:solidFill>
                <a:srgbClr val="636363"/>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987425"/>
            <a:ext cx="462915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tx2"/>
              </a:buClr>
              <a:buSzPct val="50000"/>
              <a:buFont typeface="Wingdings 2" panose="05020102010507070707" pitchFamily="2" charset="2"/>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71DF7BEE-6085-9F43-9440-9F1F28236E18}" type="datetimeFigureOut">
              <a:rPr kumimoji="0" lang="zh-CN" altLang="en-US" sz="1100" b="0" i="0" u="none" strike="noStrike" kern="1200" cap="none" spc="0" normalizeH="0" baseline="0" noProof="0" smtClean="0">
                <a:ln>
                  <a:noFill/>
                </a:ln>
                <a:solidFill>
                  <a:srgbClr val="636363"/>
                </a:solidFill>
                <a:effectLst/>
                <a:uLnTx/>
                <a:uFillTx/>
                <a:latin typeface="Arial" panose="020B0604020202020204" pitchFamily="34" charset="0"/>
                <a:ea typeface="宋体" panose="02010600030101010101" pitchFamily="2" charset="-122"/>
                <a:cs typeface="+mn-cs"/>
              </a:rPr>
              <a:t>2020/11/18</a:t>
            </a:fld>
            <a:endParaRPr kumimoji="0" lang="zh-CN" altLang="en-US" sz="1100" b="0" i="0" u="none" strike="noStrike" kern="1200" cap="none" spc="0" normalizeH="0" baseline="0" noProof="0">
              <a:ln>
                <a:noFill/>
              </a:ln>
              <a:solidFill>
                <a:srgbClr val="636363"/>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100" b="0" i="0" u="none" strike="noStrike" kern="1200" cap="none" spc="0" normalizeH="0" baseline="0" noProof="0">
              <a:ln>
                <a:noFill/>
              </a:ln>
              <a:solidFill>
                <a:srgbClr val="636363"/>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71DF7BEE-6085-9F43-9440-9F1F28236E18}" type="datetimeFigureOut">
              <a:rPr kumimoji="0" lang="zh-CN" altLang="en-US" sz="1100" b="0" i="0" u="none" strike="noStrike" kern="1200" cap="none" spc="0" normalizeH="0" baseline="0" noProof="0" smtClean="0">
                <a:ln>
                  <a:noFill/>
                </a:ln>
                <a:solidFill>
                  <a:srgbClr val="636363"/>
                </a:solidFill>
                <a:effectLst/>
                <a:uLnTx/>
                <a:uFillTx/>
                <a:latin typeface="Arial" panose="020B0604020202020204" pitchFamily="34" charset="0"/>
                <a:ea typeface="宋体" panose="02010600030101010101" pitchFamily="2" charset="-122"/>
                <a:cs typeface="+mn-cs"/>
              </a:rPr>
              <a:t>2020/11/18</a:t>
            </a:fld>
            <a:endParaRPr kumimoji="0" lang="zh-CN" altLang="en-US" sz="1100" b="0" i="0" u="none" strike="noStrike" kern="1200" cap="none" spc="0" normalizeH="0" baseline="0" noProof="0">
              <a:ln>
                <a:noFill/>
              </a:ln>
              <a:solidFill>
                <a:srgbClr val="636363"/>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100" b="0" i="0" u="none" strike="noStrike" kern="1200" cap="none" spc="0" normalizeH="0" baseline="0" noProof="0">
              <a:ln>
                <a:noFill/>
              </a:ln>
              <a:solidFill>
                <a:srgbClr val="636363"/>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6011862"/>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6011862"/>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71DF7BEE-6085-9F43-9440-9F1F28236E18}" type="datetimeFigureOut">
              <a:rPr kumimoji="0" lang="zh-CN" altLang="en-US" sz="1100" b="0" i="0" u="none" strike="noStrike" kern="1200" cap="none" spc="0" normalizeH="0" baseline="0" noProof="0" smtClean="0">
                <a:ln>
                  <a:noFill/>
                </a:ln>
                <a:solidFill>
                  <a:srgbClr val="636363"/>
                </a:solidFill>
                <a:effectLst/>
                <a:uLnTx/>
                <a:uFillTx/>
                <a:latin typeface="Arial" panose="020B0604020202020204" pitchFamily="34" charset="0"/>
                <a:ea typeface="宋体" panose="02010600030101010101" pitchFamily="2" charset="-122"/>
                <a:cs typeface="+mn-cs"/>
              </a:rPr>
              <a:t>2020/11/18</a:t>
            </a:fld>
            <a:endParaRPr kumimoji="0" lang="zh-CN" altLang="en-US" sz="1100" b="0" i="0" u="none" strike="noStrike" kern="1200" cap="none" spc="0" normalizeH="0" baseline="0" noProof="0">
              <a:ln>
                <a:noFill/>
              </a:ln>
              <a:solidFill>
                <a:srgbClr val="636363"/>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100" b="0" i="0" u="none" strike="noStrike" kern="1200" cap="none" spc="0" normalizeH="0" baseline="0" noProof="0">
              <a:ln>
                <a:noFill/>
              </a:ln>
              <a:solidFill>
                <a:srgbClr val="636363"/>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91C785AE-25F0-0444-A85E-B2ADC4DF1A2A}" type="datetimeFigureOut">
              <a:rPr kumimoji="0" lang="en-US" altLang="zh-CN" sz="1200" b="0" i="0" u="none" strike="noStrike" kern="1200" cap="none" spc="0" normalizeH="0" baseline="0" noProof="0" smtClean="0">
                <a:ln>
                  <a:noFill/>
                </a:ln>
                <a:solidFill>
                  <a:srgbClr val="898989"/>
                </a:solidFill>
                <a:effectLst/>
                <a:uLnTx/>
                <a:uFillTx/>
                <a:latin typeface="Arial" panose="020B0604020202020204" pitchFamily="34"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eaLnBrk="1" hangingPunct="1"/>
            <a:fld id="{9A0DB2DC-4C9A-4742-B13C-FB6460FD3503}" type="slidenum">
              <a:rPr lang="zh-CN" altLang="en-US"/>
              <a:t>‹#›</a:t>
            </a:fld>
            <a:endParaRPr lang="zh-CN" altLang="en-US">
              <a:latin typeface="Arial" panose="020B0604020202020204" pitchFamily="34"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91C785AE-25F0-0444-A85E-B2ADC4DF1A2A}" type="datetimeFigureOut">
              <a:rPr kumimoji="0" lang="en-US" altLang="zh-CN" sz="1200" b="0" i="0" u="none" strike="noStrike" kern="1200" cap="none" spc="0" normalizeH="0" baseline="0" noProof="0" smtClean="0">
                <a:ln>
                  <a:noFill/>
                </a:ln>
                <a:solidFill>
                  <a:srgbClr val="898989"/>
                </a:solidFill>
                <a:effectLst/>
                <a:uLnTx/>
                <a:uFillTx/>
                <a:latin typeface="Arial" panose="020B0604020202020204" pitchFamily="34"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eaLnBrk="1" hangingPunct="1"/>
            <a:fld id="{9A0DB2DC-4C9A-4742-B13C-FB6460FD3503}" type="slidenum">
              <a:rPr lang="zh-CN" altLang="en-US"/>
              <a:t>‹#›</a:t>
            </a:fld>
            <a:endParaRPr lang="zh-CN" altLang="en-US">
              <a:latin typeface="Arial" panose="020B0604020202020204" pitchFamily="34"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91C785AE-25F0-0444-A85E-B2ADC4DF1A2A}" type="datetimeFigureOut">
              <a:rPr kumimoji="0" lang="en-US" altLang="zh-CN" sz="1200" b="0" i="0" u="none" strike="noStrike" kern="1200" cap="none" spc="0" normalizeH="0" baseline="0" noProof="0" smtClean="0">
                <a:ln>
                  <a:noFill/>
                </a:ln>
                <a:solidFill>
                  <a:srgbClr val="898989"/>
                </a:solidFill>
                <a:effectLst/>
                <a:uLnTx/>
                <a:uFillTx/>
                <a:latin typeface="Arial" panose="020B0604020202020204" pitchFamily="34"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a:t>‹#›</a:t>
            </a:fld>
            <a:endParaRPr lang="zh-CN" altLang="en-US">
              <a:latin typeface="Arial" panose="020B0604020202020204"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91C785AE-25F0-0444-A85E-B2ADC4DF1A2A}" type="datetimeFigureOut">
              <a:rPr kumimoji="0" lang="en-US" altLang="zh-CN" sz="1200" b="0" i="0" u="none" strike="noStrike" kern="1200" cap="none" spc="0" normalizeH="0" baseline="0" noProof="0" smtClean="0">
                <a:ln>
                  <a:noFill/>
                </a:ln>
                <a:solidFill>
                  <a:srgbClr val="898989"/>
                </a:solidFill>
                <a:effectLst/>
                <a:uLnTx/>
                <a:uFillTx/>
                <a:latin typeface="Arial" panose="020B0604020202020204" pitchFamily="34"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t>‹#›</a:t>
            </a:fld>
            <a:endParaRPr lang="zh-CN" altLang="en-US">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D31C1DE5-260A-AC41-A06A-8C9F69D572F8}"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987425"/>
            <a:ext cx="462915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91C785AE-25F0-0444-A85E-B2ADC4DF1A2A}" type="datetimeFigureOut">
              <a:rPr kumimoji="0" lang="en-US" altLang="zh-CN" sz="1200" b="0" i="0" u="none" strike="noStrike" kern="1200" cap="none" spc="0" normalizeH="0" baseline="0" noProof="0" smtClean="0">
                <a:ln>
                  <a:noFill/>
                </a:ln>
                <a:solidFill>
                  <a:srgbClr val="898989"/>
                </a:solidFill>
                <a:effectLst/>
                <a:uLnTx/>
                <a:uFillTx/>
                <a:latin typeface="Arial" panose="020B0604020202020204" pitchFamily="34"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t>‹#›</a:t>
            </a:fld>
            <a:endParaRPr lang="zh-CN" altLang="en-US">
              <a:latin typeface="Arial" panose="020B0604020202020204" pitchFamily="34"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91C785AE-25F0-0444-A85E-B2ADC4DF1A2A}" type="datetimeFigureOut">
              <a:rPr kumimoji="0" lang="en-US" altLang="zh-CN" sz="1200" b="0" i="0" u="none" strike="noStrike" kern="1200" cap="none" spc="0" normalizeH="0" baseline="0" noProof="0" smtClean="0">
                <a:ln>
                  <a:noFill/>
                </a:ln>
                <a:solidFill>
                  <a:srgbClr val="898989"/>
                </a:solidFill>
                <a:effectLst/>
                <a:uLnTx/>
                <a:uFillTx/>
                <a:latin typeface="Arial" panose="020B0604020202020204" pitchFamily="34"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t>‹#›</a:t>
            </a:fld>
            <a:endParaRPr lang="zh-CN" altLang="en-US">
              <a:latin typeface="Arial" panose="020B0604020202020204"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91C785AE-25F0-0444-A85E-B2ADC4DF1A2A}" type="datetimeFigureOut">
              <a:rPr kumimoji="0" lang="en-US" altLang="zh-CN" sz="1200" b="0" i="0" u="none" strike="noStrike" kern="1200" cap="none" spc="0" normalizeH="0" baseline="0" noProof="0" smtClean="0">
                <a:ln>
                  <a:noFill/>
                </a:ln>
                <a:solidFill>
                  <a:srgbClr val="898989"/>
                </a:solidFill>
                <a:effectLst/>
                <a:uLnTx/>
                <a:uFillTx/>
                <a:latin typeface="Arial" panose="020B0604020202020204" pitchFamily="34"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t>‹#›</a:t>
            </a:fld>
            <a:endParaRPr lang="zh-CN" altLang="en-US">
              <a:latin typeface="Arial" panose="020B0604020202020204" pitchFamily="34"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7EDEB4EF-6822-0E47-B345-728F97D33D60}"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7EDEB4EF-6822-0E47-B345-728F97D33D60}"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7EDEB4EF-6822-0E47-B345-728F97D33D60}"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70050"/>
            <a:ext cx="4038600" cy="452596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4648200" y="1670050"/>
            <a:ext cx="4038600" cy="452596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7EDEB4EF-6822-0E47-B345-728F97D33D60}"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7EDEB4EF-6822-0E47-B345-728F97D33D60}"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7EDEB4EF-6822-0E47-B345-728F97D33D60}"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7EDEB4EF-6822-0E47-B345-728F97D33D60}"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D31C1DE5-260A-AC41-A06A-8C9F69D572F8}"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7EDEB4EF-6822-0E47-B345-728F97D33D60}"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987425"/>
            <a:ext cx="462915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7EDEB4EF-6822-0E47-B345-728F97D33D60}"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7EDEB4EF-6822-0E47-B345-728F97D33D60}"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7813" y="908050"/>
            <a:ext cx="2058987" cy="5287963"/>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46088" y="908050"/>
            <a:ext cx="6029325" cy="5287963"/>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7EDEB4EF-6822-0E47-B345-728F97D33D60}"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09060F4-9270-7D43-A926-9DC009C2A240}"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09060F4-9270-7D43-A926-9DC009C2A240}"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09060F4-9270-7D43-A926-9DC009C2A240}"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70050"/>
            <a:ext cx="4038600" cy="452596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4648200" y="1670050"/>
            <a:ext cx="4038600" cy="452596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09060F4-9270-7D43-A926-9DC009C2A240}"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09060F4-9270-7D43-A926-9DC009C2A240}"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09060F4-9270-7D43-A926-9DC009C2A240}"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70050"/>
            <a:ext cx="4038600" cy="452596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4648200" y="1670050"/>
            <a:ext cx="4038600" cy="452596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D31C1DE5-260A-AC41-A06A-8C9F69D572F8}"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09060F4-9270-7D43-A926-9DC009C2A240}"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09060F4-9270-7D43-A926-9DC009C2A240}"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987425"/>
            <a:ext cx="462915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09060F4-9270-7D43-A926-9DC009C2A240}"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09060F4-9270-7D43-A926-9DC009C2A240}"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7813" y="908050"/>
            <a:ext cx="2058987" cy="5287963"/>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46088" y="908050"/>
            <a:ext cx="6029325" cy="5287963"/>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09060F4-9270-7D43-A926-9DC009C2A240}"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38072DE7-F926-004A-A793-CCC1873F39B1}"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38072DE7-F926-004A-A793-CCC1873F39B1}"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38072DE7-F926-004A-A793-CCC1873F39B1}"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70050"/>
            <a:ext cx="4038600" cy="452596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4648200" y="1670050"/>
            <a:ext cx="4038600" cy="452596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38072DE7-F926-004A-A793-CCC1873F39B1}"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38072DE7-F926-004A-A793-CCC1873F39B1}"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D31C1DE5-260A-AC41-A06A-8C9F69D572F8}"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38072DE7-F926-004A-A793-CCC1873F39B1}"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38072DE7-F926-004A-A793-CCC1873F39B1}"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38072DE7-F926-004A-A793-CCC1873F39B1}"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987425"/>
            <a:ext cx="462915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38072DE7-F926-004A-A793-CCC1873F39B1}"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38072DE7-F926-004A-A793-CCC1873F39B1}"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7813" y="908050"/>
            <a:ext cx="2058987" cy="5287963"/>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46088" y="908050"/>
            <a:ext cx="6029325" cy="5287963"/>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38072DE7-F926-004A-A793-CCC1873F39B1}"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F379F7AE-C0AA-2E48-90DC-C0235B505A99}"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F379F7AE-C0AA-2E48-90DC-C0235B505A99}"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F379F7AE-C0AA-2E48-90DC-C0235B505A99}"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70050"/>
            <a:ext cx="4038600" cy="452596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4648200" y="1670050"/>
            <a:ext cx="4038600" cy="452596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F379F7AE-C0AA-2E48-90DC-C0235B505A99}"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D31C1DE5-260A-AC41-A06A-8C9F69D572F8}"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F379F7AE-C0AA-2E48-90DC-C0235B505A99}"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F379F7AE-C0AA-2E48-90DC-C0235B505A99}"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F379F7AE-C0AA-2E48-90DC-C0235B505A99}"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F379F7AE-C0AA-2E48-90DC-C0235B505A99}"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987425"/>
            <a:ext cx="462915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F379F7AE-C0AA-2E48-90DC-C0235B505A99}"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F379F7AE-C0AA-2E48-90DC-C0235B505A99}"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7813" y="908050"/>
            <a:ext cx="2058987" cy="5287963"/>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46088" y="908050"/>
            <a:ext cx="6029325" cy="5287963"/>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F379F7AE-C0AA-2E48-90DC-C0235B505A99}"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07C4CCA0-E5A2-274C-B0F6-1A9D5518CF03}"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07C4CCA0-E5A2-274C-B0F6-1A9D5518CF03}"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07C4CCA0-E5A2-274C-B0F6-1A9D5518CF03}"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D31C1DE5-260A-AC41-A06A-8C9F69D572F8}"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70050"/>
            <a:ext cx="4038600" cy="452596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4648200" y="1670050"/>
            <a:ext cx="4038600" cy="452596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07C4CCA0-E5A2-274C-B0F6-1A9D5518CF03}"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07C4CCA0-E5A2-274C-B0F6-1A9D5518CF03}"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07C4CCA0-E5A2-274C-B0F6-1A9D5518CF03}"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07C4CCA0-E5A2-274C-B0F6-1A9D5518CF03}"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07C4CCA0-E5A2-274C-B0F6-1A9D5518CF03}"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987425"/>
            <a:ext cx="462915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07C4CCA0-E5A2-274C-B0F6-1A9D5518CF03}"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07C4CCA0-E5A2-274C-B0F6-1A9D5518CF03}"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7813" y="908050"/>
            <a:ext cx="2058987" cy="5287963"/>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46088" y="908050"/>
            <a:ext cx="6029325" cy="5287963"/>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07C4CCA0-E5A2-274C-B0F6-1A9D5518CF03}"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DDC46EC-0633-0743-8F49-459DE77FC874}"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DDC46EC-0633-0743-8F49-459DE77FC874}"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D31C1DE5-260A-AC41-A06A-8C9F69D572F8}"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DDC46EC-0633-0743-8F49-459DE77FC874}"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70050"/>
            <a:ext cx="4038600" cy="452596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4648200" y="1670050"/>
            <a:ext cx="4038600" cy="452596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DDC46EC-0633-0743-8F49-459DE77FC874}"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DDC46EC-0633-0743-8F49-459DE77FC874}"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DDC46EC-0633-0743-8F49-459DE77FC874}"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DDC46EC-0633-0743-8F49-459DE77FC874}"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DDC46EC-0633-0743-8F49-459DE77FC874}"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987425"/>
            <a:ext cx="462915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DDC46EC-0633-0743-8F49-459DE77FC874}"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DDC46EC-0633-0743-8F49-459DE77FC874}"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7813" y="908050"/>
            <a:ext cx="2058987" cy="5287963"/>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46088" y="908050"/>
            <a:ext cx="6029325" cy="5287963"/>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DDC46EC-0633-0743-8F49-459DE77FC874}"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232E141B-6A66-5948-8329-8A61B5847756}"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987425"/>
            <a:ext cx="462915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D31C1DE5-260A-AC41-A06A-8C9F69D572F8}"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232E141B-6A66-5948-8329-8A61B5847756}"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232E141B-6A66-5948-8329-8A61B5847756}"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70050"/>
            <a:ext cx="4038600" cy="452596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4648200" y="1670050"/>
            <a:ext cx="4038600" cy="452596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232E141B-6A66-5948-8329-8A61B5847756}"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232E141B-6A66-5948-8329-8A61B5847756}"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232E141B-6A66-5948-8329-8A61B5847756}"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232E141B-6A66-5948-8329-8A61B5847756}"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232E141B-6A66-5948-8329-8A61B5847756}"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987425"/>
            <a:ext cx="462915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232E141B-6A66-5948-8329-8A61B5847756}"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232E141B-6A66-5948-8329-8A61B5847756}"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7813" y="908050"/>
            <a:ext cx="2058987" cy="5287963"/>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46088" y="908050"/>
            <a:ext cx="6029325" cy="5287963"/>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232E141B-6A66-5948-8329-8A61B5847756}"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spd="med">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pn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2.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446088" y="908050"/>
            <a:ext cx="8229600" cy="814388"/>
          </a:xfrm>
          <a:prstGeom prst="rect">
            <a:avLst/>
          </a:prstGeom>
          <a:noFill/>
          <a:ln w="9525">
            <a:noFill/>
          </a:ln>
        </p:spPr>
        <p:txBody>
          <a:bodyPr anchor="ctr"/>
          <a:lstStyle/>
          <a:p>
            <a:pPr lvl="0"/>
            <a:r>
              <a:rPr lang="zh-CN" altLang="en-US"/>
              <a:t>单击此处编辑母版标题样式</a:t>
            </a:r>
          </a:p>
        </p:txBody>
      </p:sp>
      <p:sp>
        <p:nvSpPr>
          <p:cNvPr id="1027" name="文本占位符 2"/>
          <p:cNvSpPr>
            <a:spLocks noGrp="1"/>
          </p:cNvSpPr>
          <p:nvPr>
            <p:ph type="body"/>
          </p:nvPr>
        </p:nvSpPr>
        <p:spPr>
          <a:xfrm>
            <a:off x="457200" y="1670050"/>
            <a:ext cx="8229600" cy="4525963"/>
          </a:xfrm>
          <a:prstGeom prst="rect">
            <a:avLst/>
          </a:prstGeom>
          <a:noFill/>
          <a:ln w="9525">
            <a:noFill/>
          </a:ln>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日期占位符 3"/>
          <p:cNvSpPr>
            <a:spLocks noGrp="1" noChangeArrowheads="1"/>
          </p:cNvSpPr>
          <p:nvPr>
            <p:ph type="dt" sz="half"/>
          </p:nvPr>
        </p:nvSpPr>
        <p:spPr bwMode="auto">
          <a:xfrm>
            <a:off x="457200" y="6356350"/>
            <a:ext cx="2133600" cy="365125"/>
          </a:xfrm>
          <a:prstGeom prst="rect">
            <a:avLst/>
          </a:prstGeom>
          <a:noFill/>
          <a:ln>
            <a:noFill/>
          </a:ln>
        </p:spPr>
        <p:txBody>
          <a:bodyPr vert="horz" wrap="square" lIns="91440" tIns="45720" rIns="91440" bIns="45720" numCol="1" anchor="ctr" anchorCtr="0" compatLnSpc="1"/>
          <a:lstStyle>
            <a:lvl1pPr eaLnBrk="1" hangingPunct="1">
              <a:defRPr sz="1200">
                <a:solidFill>
                  <a:srgbClr val="898989"/>
                </a:solidFill>
                <a:latin typeface="Times New Roman" panose="02020603050405020304" pitchFamily="2"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D31C1DE5-260A-AC41-A06A-8C9F69D572F8}"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1029" name="页脚占位符 4"/>
          <p:cNvSpPr>
            <a:spLocks noGrp="1" noChangeArrowheads="1"/>
          </p:cNvSpPr>
          <p:nvPr>
            <p:ph type="ftr" sz="quarter"/>
          </p:nvPr>
        </p:nvSpPr>
        <p:spPr bwMode="auto">
          <a:xfrm>
            <a:off x="3124200" y="6356350"/>
            <a:ext cx="2895600" cy="365125"/>
          </a:xfrm>
          <a:prstGeom prst="rect">
            <a:avLst/>
          </a:prstGeom>
          <a:noFill/>
          <a:ln>
            <a:noFill/>
          </a:ln>
        </p:spPr>
        <p:txBody>
          <a:bodyPr vert="horz" wrap="square" lIns="91440" tIns="45720" rIns="91440" bIns="45720" numCol="1" anchor="ctr" anchorCtr="0" compatLnSpc="1"/>
          <a:lstStyle>
            <a:lvl1pPr algn="ctr" eaLnBrk="1" hangingPunct="1">
              <a:defRPr sz="1200" noProof="1">
                <a:solidFill>
                  <a:srgbClr val="898989"/>
                </a:solidFill>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1030" name="灯片编号占位符 5"/>
          <p:cNvSpPr>
            <a:spLocks noGrp="1" noChangeArrowheads="1"/>
          </p:cNvSpPr>
          <p:nvPr>
            <p:ph type="sldNum" sz="quarter"/>
          </p:nvPr>
        </p:nvSpPr>
        <p:spPr bwMode="auto">
          <a:xfrm>
            <a:off x="6553200" y="6356350"/>
            <a:ext cx="2133600" cy="365125"/>
          </a:xfrm>
          <a:prstGeom prst="rect">
            <a:avLst/>
          </a:prstGeom>
          <a:noFill/>
          <a:ln>
            <a:noFill/>
          </a:ln>
        </p:spPr>
        <p:txBody>
          <a:bodyPr vert="horz" wrap="square" lIns="91440" tIns="45720" rIns="91440" bIns="45720" numCol="1" anchor="ctr" anchorCtr="0" compatLnSpc="1"/>
          <a:lstStyle>
            <a:lvl1pPr algn="r">
              <a:defRPr sz="1200">
                <a:solidFill>
                  <a:srgbClr val="898989"/>
                </a:solidFill>
              </a:defRPr>
            </a:lvl1p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pic>
        <p:nvPicPr>
          <p:cNvPr id="1031" name="Picture 2"/>
          <p:cNvPicPr>
            <a:picLocks noChangeAspect="1"/>
          </p:cNvPicPr>
          <p:nvPr/>
        </p:nvPicPr>
        <p:blipFill>
          <a:blip r:embed="rId13"/>
          <a:stretch>
            <a:fillRect/>
          </a:stretch>
        </p:blipFill>
        <p:spPr>
          <a:xfrm>
            <a:off x="0" y="0"/>
            <a:ext cx="9144000" cy="69215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random/>
  </p:transition>
  <p:hf sldNum="0" hdr="0" ftr="0" dt="0"/>
  <p:txStyles>
    <p:titleStyle>
      <a:lvl1pPr algn="ctr" rtl="0" eaLnBrk="0" fontAlgn="base" hangingPunct="0">
        <a:spcBef>
          <a:spcPct val="0"/>
        </a:spcBef>
        <a:spcAft>
          <a:spcPct val="0"/>
        </a:spcAft>
        <a:buFont typeface="Arial" panose="020B0604020202020204" pitchFamily="34" charset="0"/>
        <a:defRPr sz="3600" kern="1200">
          <a:solidFill>
            <a:schemeClr val="tx1"/>
          </a:solidFill>
          <a:latin typeface="+mj-lt"/>
          <a:ea typeface="+mj-ea"/>
          <a:cs typeface="+mj-cs"/>
        </a:defRPr>
      </a:lvl1pPr>
      <a:lvl2pPr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5pPr>
      <a:lvl6pPr marL="457200"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6pPr>
      <a:lvl7pPr marL="914400"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7pPr>
      <a:lvl8pPr marL="1371600"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8pPr>
      <a:lvl9pPr marL="1828800"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42" name="Picture 2"/>
          <p:cNvPicPr>
            <a:picLocks noChangeAspect="1"/>
          </p:cNvPicPr>
          <p:nvPr/>
        </p:nvPicPr>
        <p:blipFill>
          <a:blip r:embed="rId13"/>
          <a:stretch>
            <a:fillRect/>
          </a:stretch>
        </p:blipFill>
        <p:spPr>
          <a:xfrm>
            <a:off x="0" y="0"/>
            <a:ext cx="9144000" cy="692150"/>
          </a:xfrm>
          <a:prstGeom prst="rect">
            <a:avLst/>
          </a:prstGeom>
          <a:noFill/>
          <a:ln w="9525">
            <a:noFill/>
          </a:ln>
        </p:spPr>
      </p:pic>
      <p:sp>
        <p:nvSpPr>
          <p:cNvPr id="10243" name="标题占位符 1"/>
          <p:cNvSpPr>
            <a:spLocks noGrp="1"/>
          </p:cNvSpPr>
          <p:nvPr>
            <p:ph type="title"/>
          </p:nvPr>
        </p:nvSpPr>
        <p:spPr>
          <a:xfrm>
            <a:off x="446088" y="908050"/>
            <a:ext cx="8229600" cy="814388"/>
          </a:xfrm>
          <a:prstGeom prst="rect">
            <a:avLst/>
          </a:prstGeom>
          <a:noFill/>
          <a:ln w="9525">
            <a:noFill/>
          </a:ln>
        </p:spPr>
        <p:txBody>
          <a:bodyPr anchor="ctr"/>
          <a:lstStyle/>
          <a:p>
            <a:pPr lvl="0"/>
            <a:r>
              <a:rPr lang="zh-CN" altLang="en-US"/>
              <a:t>单击此处编辑母版标题样式</a:t>
            </a:r>
          </a:p>
        </p:txBody>
      </p:sp>
      <p:sp>
        <p:nvSpPr>
          <p:cNvPr id="10244" name="文本占位符 2"/>
          <p:cNvSpPr>
            <a:spLocks noGrp="1"/>
          </p:cNvSpPr>
          <p:nvPr>
            <p:ph type="body"/>
          </p:nvPr>
        </p:nvSpPr>
        <p:spPr>
          <a:xfrm>
            <a:off x="457200" y="1670050"/>
            <a:ext cx="8229600" cy="4525963"/>
          </a:xfrm>
          <a:prstGeom prst="rect">
            <a:avLst/>
          </a:prstGeom>
          <a:noFill/>
          <a:ln w="9525">
            <a:noFill/>
          </a:ln>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45" name="日期占位符 3"/>
          <p:cNvSpPr>
            <a:spLocks noGrp="1" noChangeArrowheads="1"/>
          </p:cNvSpPr>
          <p:nvPr>
            <p:ph type="dt" sz="half" idx="2"/>
          </p:nvPr>
        </p:nvSpPr>
        <p:spPr bwMode="auto">
          <a:xfrm>
            <a:off x="457200" y="6356350"/>
            <a:ext cx="2133600" cy="365125"/>
          </a:xfrm>
          <a:prstGeom prst="rect">
            <a:avLst/>
          </a:prstGeom>
          <a:noFill/>
          <a:ln>
            <a:noFill/>
          </a:ln>
        </p:spPr>
        <p:txBody>
          <a:bodyPr vert="horz" wrap="square" lIns="91440" tIns="45720" rIns="91440" bIns="45720" numCol="1" anchor="ctr" anchorCtr="0" compatLnSpc="1"/>
          <a:lstStyle>
            <a:lvl1pPr eaLnBrk="1" hangingPunct="1">
              <a:defRPr sz="1200">
                <a:solidFill>
                  <a:srgbClr val="898989"/>
                </a:solidFill>
                <a:latin typeface="Times New Roman" panose="02020603050405020304" pitchFamily="2"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6E502FDD-826F-DE4D-84FB-58B0B46C5626}"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10246" name="页脚占位符 4"/>
          <p:cNvSpPr>
            <a:spLocks noGrp="1" noChangeArrowheads="1"/>
          </p:cNvSpPr>
          <p:nvPr>
            <p:ph type="ftr" sz="quarter" idx="3"/>
          </p:nvPr>
        </p:nvSpPr>
        <p:spPr bwMode="auto">
          <a:xfrm>
            <a:off x="3124200" y="6356350"/>
            <a:ext cx="2895600" cy="365125"/>
          </a:xfrm>
          <a:prstGeom prst="rect">
            <a:avLst/>
          </a:prstGeom>
          <a:noFill/>
          <a:ln>
            <a:noFill/>
          </a:ln>
        </p:spPr>
        <p:txBody>
          <a:bodyPr vert="horz" wrap="square" lIns="91440" tIns="45720" rIns="91440" bIns="45720" numCol="1" anchor="ctr" anchorCtr="0" compatLnSpc="1"/>
          <a:lstStyle>
            <a:lvl1pPr algn="ctr" eaLnBrk="1" hangingPunct="1">
              <a:defRPr sz="1200" noProof="1">
                <a:solidFill>
                  <a:srgbClr val="898989"/>
                </a:solidFill>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10247" name="灯片编号占位符 5"/>
          <p:cNvSpPr>
            <a:spLocks noGrp="1" noChangeArrowheads="1"/>
          </p:cNvSpPr>
          <p:nvPr>
            <p:ph type="sldNum" sz="quarter" idx="4"/>
          </p:nvPr>
        </p:nvSpPr>
        <p:spPr bwMode="auto">
          <a:xfrm>
            <a:off x="6553200" y="6356350"/>
            <a:ext cx="2133600" cy="365125"/>
          </a:xfrm>
          <a:prstGeom prst="rect">
            <a:avLst/>
          </a:prstGeom>
          <a:noFill/>
          <a:ln>
            <a:noFill/>
          </a:ln>
        </p:spPr>
        <p:txBody>
          <a:bodyPr vert="horz" wrap="square" lIns="91440" tIns="45720" rIns="91440" bIns="45720" numCol="1" anchor="ctr" anchorCtr="0" compatLnSpc="1"/>
          <a:lstStyle>
            <a:lvl1pPr algn="r">
              <a:defRPr sz="1200">
                <a:solidFill>
                  <a:srgbClr val="898989"/>
                </a:solidFill>
              </a:defRPr>
            </a:lvl1p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spd="med">
    <p:random/>
  </p:transition>
  <p:hf sldNum="0" hdr="0" ftr="0" dt="0"/>
  <p:txStyles>
    <p:titleStyle>
      <a:lvl1pPr algn="ctr" rtl="0" eaLnBrk="0" fontAlgn="base" hangingPunct="0">
        <a:spcBef>
          <a:spcPct val="0"/>
        </a:spcBef>
        <a:spcAft>
          <a:spcPct val="0"/>
        </a:spcAft>
        <a:buFont typeface="Arial" panose="020B0604020202020204" pitchFamily="34" charset="0"/>
        <a:defRPr sz="3600" kern="1200">
          <a:solidFill>
            <a:schemeClr val="tx1"/>
          </a:solidFill>
          <a:latin typeface="+mj-lt"/>
          <a:ea typeface="+mj-ea"/>
          <a:cs typeface="+mj-cs"/>
        </a:defRPr>
      </a:lvl1pPr>
      <a:lvl2pPr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5pPr>
      <a:lvl6pPr marL="457200"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6pPr>
      <a:lvl7pPr marL="914400"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7pPr>
      <a:lvl8pPr marL="1371600"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8pPr>
      <a:lvl9pPr marL="1828800"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266" name="Picture 2"/>
          <p:cNvPicPr>
            <a:picLocks noChangeAspect="1"/>
          </p:cNvPicPr>
          <p:nvPr/>
        </p:nvPicPr>
        <p:blipFill>
          <a:blip r:embed="rId13"/>
          <a:stretch>
            <a:fillRect/>
          </a:stretch>
        </p:blipFill>
        <p:spPr>
          <a:xfrm>
            <a:off x="0" y="0"/>
            <a:ext cx="9144000" cy="692150"/>
          </a:xfrm>
          <a:prstGeom prst="rect">
            <a:avLst/>
          </a:prstGeom>
          <a:noFill/>
          <a:ln w="9525">
            <a:noFill/>
          </a:ln>
        </p:spPr>
      </p:pic>
      <p:sp>
        <p:nvSpPr>
          <p:cNvPr id="11267" name="标题占位符 1"/>
          <p:cNvSpPr>
            <a:spLocks noGrp="1"/>
          </p:cNvSpPr>
          <p:nvPr>
            <p:ph type="title"/>
          </p:nvPr>
        </p:nvSpPr>
        <p:spPr>
          <a:xfrm>
            <a:off x="446088" y="908050"/>
            <a:ext cx="8229600" cy="814388"/>
          </a:xfrm>
          <a:prstGeom prst="rect">
            <a:avLst/>
          </a:prstGeom>
          <a:noFill/>
          <a:ln w="9525">
            <a:noFill/>
          </a:ln>
        </p:spPr>
        <p:txBody>
          <a:bodyPr anchor="ctr"/>
          <a:lstStyle/>
          <a:p>
            <a:pPr lvl="0"/>
            <a:r>
              <a:rPr lang="zh-CN" altLang="en-US"/>
              <a:t>单击此处编辑母版标题样式</a:t>
            </a:r>
          </a:p>
        </p:txBody>
      </p:sp>
      <p:sp>
        <p:nvSpPr>
          <p:cNvPr id="11268" name="文本占位符 2"/>
          <p:cNvSpPr>
            <a:spLocks noGrp="1"/>
          </p:cNvSpPr>
          <p:nvPr>
            <p:ph type="body"/>
          </p:nvPr>
        </p:nvSpPr>
        <p:spPr>
          <a:xfrm>
            <a:off x="457200" y="1670050"/>
            <a:ext cx="8229600" cy="4525963"/>
          </a:xfrm>
          <a:prstGeom prst="rect">
            <a:avLst/>
          </a:prstGeom>
          <a:noFill/>
          <a:ln w="9525">
            <a:noFill/>
          </a:ln>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1269" name="日期占位符 3"/>
          <p:cNvSpPr>
            <a:spLocks noGrp="1" noChangeArrowheads="1"/>
          </p:cNvSpPr>
          <p:nvPr>
            <p:ph type="dt" sz="half" idx="2"/>
          </p:nvPr>
        </p:nvSpPr>
        <p:spPr bwMode="auto">
          <a:xfrm>
            <a:off x="457200" y="6356350"/>
            <a:ext cx="2133600" cy="365125"/>
          </a:xfrm>
          <a:prstGeom prst="rect">
            <a:avLst/>
          </a:prstGeom>
          <a:noFill/>
          <a:ln>
            <a:noFill/>
          </a:ln>
        </p:spPr>
        <p:txBody>
          <a:bodyPr vert="horz" wrap="square" lIns="91440" tIns="45720" rIns="91440" bIns="45720" numCol="1" anchor="ctr" anchorCtr="0" compatLnSpc="1"/>
          <a:lstStyle>
            <a:lvl1pPr eaLnBrk="1" hangingPunct="1">
              <a:defRPr sz="1200">
                <a:solidFill>
                  <a:srgbClr val="898989"/>
                </a:solidFill>
                <a:latin typeface="Times New Roman" panose="02020603050405020304" pitchFamily="2"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9A81A2BC-833E-7C4A-872E-1A2726651DF8}"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11270" name="页脚占位符 4"/>
          <p:cNvSpPr>
            <a:spLocks noGrp="1" noChangeArrowheads="1"/>
          </p:cNvSpPr>
          <p:nvPr>
            <p:ph type="ftr" sz="quarter" idx="3"/>
          </p:nvPr>
        </p:nvSpPr>
        <p:spPr bwMode="auto">
          <a:xfrm>
            <a:off x="3124200" y="6356350"/>
            <a:ext cx="2895600" cy="365125"/>
          </a:xfrm>
          <a:prstGeom prst="rect">
            <a:avLst/>
          </a:prstGeom>
          <a:noFill/>
          <a:ln>
            <a:noFill/>
          </a:ln>
        </p:spPr>
        <p:txBody>
          <a:bodyPr vert="horz" wrap="square" lIns="91440" tIns="45720" rIns="91440" bIns="45720" numCol="1" anchor="ctr" anchorCtr="0" compatLnSpc="1"/>
          <a:lstStyle>
            <a:lvl1pPr algn="ctr" eaLnBrk="1" hangingPunct="1">
              <a:defRPr sz="1200" noProof="1">
                <a:solidFill>
                  <a:srgbClr val="898989"/>
                </a:solidFill>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11271" name="灯片编号占位符 5"/>
          <p:cNvSpPr>
            <a:spLocks noGrp="1" noChangeArrowheads="1"/>
          </p:cNvSpPr>
          <p:nvPr>
            <p:ph type="sldNum" sz="quarter" idx="4"/>
          </p:nvPr>
        </p:nvSpPr>
        <p:spPr bwMode="auto">
          <a:xfrm>
            <a:off x="6553200" y="6356350"/>
            <a:ext cx="2133600" cy="365125"/>
          </a:xfrm>
          <a:prstGeom prst="rect">
            <a:avLst/>
          </a:prstGeom>
          <a:noFill/>
          <a:ln>
            <a:noFill/>
          </a:ln>
        </p:spPr>
        <p:txBody>
          <a:bodyPr vert="horz" wrap="square" lIns="91440" tIns="45720" rIns="91440" bIns="45720" numCol="1" anchor="ctr" anchorCtr="0" compatLnSpc="1"/>
          <a:lstStyle>
            <a:lvl1pPr algn="r">
              <a:defRPr sz="1200">
                <a:solidFill>
                  <a:srgbClr val="898989"/>
                </a:solidFill>
              </a:defRPr>
            </a:lvl1p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spd="med">
    <p:random/>
  </p:transition>
  <p:hf sldNum="0" hdr="0" ftr="0" dt="0"/>
  <p:txStyles>
    <p:titleStyle>
      <a:lvl1pPr algn="ctr" rtl="0" eaLnBrk="0" fontAlgn="base" hangingPunct="0">
        <a:spcBef>
          <a:spcPct val="0"/>
        </a:spcBef>
        <a:spcAft>
          <a:spcPct val="0"/>
        </a:spcAft>
        <a:buFont typeface="Arial" panose="020B0604020202020204" pitchFamily="34" charset="0"/>
        <a:defRPr sz="3600" kern="1200">
          <a:solidFill>
            <a:schemeClr val="tx1"/>
          </a:solidFill>
          <a:latin typeface="+mj-lt"/>
          <a:ea typeface="+mj-ea"/>
          <a:cs typeface="+mj-cs"/>
        </a:defRPr>
      </a:lvl1pPr>
      <a:lvl2pPr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5pPr>
      <a:lvl6pPr marL="457200"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6pPr>
      <a:lvl7pPr marL="914400"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7pPr>
      <a:lvl8pPr marL="1371600"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8pPr>
      <a:lvl9pPr marL="1828800"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290" name="Picture 2"/>
          <p:cNvPicPr>
            <a:picLocks noChangeAspect="1"/>
          </p:cNvPicPr>
          <p:nvPr/>
        </p:nvPicPr>
        <p:blipFill>
          <a:blip r:embed="rId13"/>
          <a:stretch>
            <a:fillRect/>
          </a:stretch>
        </p:blipFill>
        <p:spPr>
          <a:xfrm>
            <a:off x="0" y="0"/>
            <a:ext cx="9144000" cy="692150"/>
          </a:xfrm>
          <a:prstGeom prst="rect">
            <a:avLst/>
          </a:prstGeom>
          <a:noFill/>
          <a:ln w="9525">
            <a:noFill/>
          </a:ln>
        </p:spPr>
      </p:pic>
      <p:sp>
        <p:nvSpPr>
          <p:cNvPr id="12291" name="标题占位符 1"/>
          <p:cNvSpPr>
            <a:spLocks noGrp="1"/>
          </p:cNvSpPr>
          <p:nvPr>
            <p:ph type="title"/>
          </p:nvPr>
        </p:nvSpPr>
        <p:spPr>
          <a:xfrm>
            <a:off x="446088" y="908050"/>
            <a:ext cx="8229600" cy="814388"/>
          </a:xfrm>
          <a:prstGeom prst="rect">
            <a:avLst/>
          </a:prstGeom>
          <a:noFill/>
          <a:ln w="9525">
            <a:noFill/>
          </a:ln>
        </p:spPr>
        <p:txBody>
          <a:bodyPr anchor="ctr"/>
          <a:lstStyle/>
          <a:p>
            <a:pPr lvl="0"/>
            <a:r>
              <a:rPr lang="zh-CN" altLang="en-US"/>
              <a:t>单击此处编辑母版标题样式</a:t>
            </a:r>
          </a:p>
        </p:txBody>
      </p:sp>
      <p:sp>
        <p:nvSpPr>
          <p:cNvPr id="12292" name="文本占位符 2"/>
          <p:cNvSpPr>
            <a:spLocks noGrp="1"/>
          </p:cNvSpPr>
          <p:nvPr>
            <p:ph type="body"/>
          </p:nvPr>
        </p:nvSpPr>
        <p:spPr>
          <a:xfrm>
            <a:off x="457200" y="1670050"/>
            <a:ext cx="8229600" cy="4525963"/>
          </a:xfrm>
          <a:prstGeom prst="rect">
            <a:avLst/>
          </a:prstGeom>
          <a:noFill/>
          <a:ln w="9525">
            <a:noFill/>
          </a:ln>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2293" name="日期占位符 3"/>
          <p:cNvSpPr>
            <a:spLocks noGrp="1" noChangeArrowheads="1"/>
          </p:cNvSpPr>
          <p:nvPr>
            <p:ph type="dt" sz="half" idx="2"/>
          </p:nvPr>
        </p:nvSpPr>
        <p:spPr bwMode="auto">
          <a:xfrm>
            <a:off x="457200" y="6356350"/>
            <a:ext cx="2133600" cy="365125"/>
          </a:xfrm>
          <a:prstGeom prst="rect">
            <a:avLst/>
          </a:prstGeom>
          <a:noFill/>
          <a:ln>
            <a:noFill/>
          </a:ln>
        </p:spPr>
        <p:txBody>
          <a:bodyPr vert="horz" wrap="square" lIns="91440" tIns="45720" rIns="91440" bIns="45720" numCol="1" anchor="ctr" anchorCtr="0" compatLnSpc="1"/>
          <a:lstStyle>
            <a:lvl1pPr eaLnBrk="1" hangingPunct="1">
              <a:defRPr sz="1200">
                <a:solidFill>
                  <a:srgbClr val="898989"/>
                </a:solidFill>
                <a:latin typeface="Times New Roman" panose="02020603050405020304" pitchFamily="2"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4C25E7CC-2B21-6F4C-A0B1-697F74A3E278}"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12294" name="页脚占位符 4"/>
          <p:cNvSpPr>
            <a:spLocks noGrp="1" noChangeArrowheads="1"/>
          </p:cNvSpPr>
          <p:nvPr>
            <p:ph type="ftr" sz="quarter" idx="3"/>
          </p:nvPr>
        </p:nvSpPr>
        <p:spPr bwMode="auto">
          <a:xfrm>
            <a:off x="3124200" y="6356350"/>
            <a:ext cx="2895600" cy="365125"/>
          </a:xfrm>
          <a:prstGeom prst="rect">
            <a:avLst/>
          </a:prstGeom>
          <a:noFill/>
          <a:ln>
            <a:noFill/>
          </a:ln>
        </p:spPr>
        <p:txBody>
          <a:bodyPr vert="horz" wrap="square" lIns="91440" tIns="45720" rIns="91440" bIns="45720" numCol="1" anchor="ctr" anchorCtr="0" compatLnSpc="1"/>
          <a:lstStyle>
            <a:lvl1pPr algn="ctr" eaLnBrk="1" hangingPunct="1">
              <a:defRPr sz="1200" noProof="1">
                <a:solidFill>
                  <a:srgbClr val="898989"/>
                </a:solidFill>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12295" name="灯片编号占位符 5"/>
          <p:cNvSpPr>
            <a:spLocks noGrp="1" noChangeArrowheads="1"/>
          </p:cNvSpPr>
          <p:nvPr>
            <p:ph type="sldNum" sz="quarter" idx="4"/>
          </p:nvPr>
        </p:nvSpPr>
        <p:spPr bwMode="auto">
          <a:xfrm>
            <a:off x="6553200" y="6356350"/>
            <a:ext cx="2133600" cy="365125"/>
          </a:xfrm>
          <a:prstGeom prst="rect">
            <a:avLst/>
          </a:prstGeom>
          <a:noFill/>
          <a:ln>
            <a:noFill/>
          </a:ln>
        </p:spPr>
        <p:txBody>
          <a:bodyPr vert="horz" wrap="square" lIns="91440" tIns="45720" rIns="91440" bIns="45720" numCol="1" anchor="ctr" anchorCtr="0" compatLnSpc="1"/>
          <a:lstStyle>
            <a:lvl1pPr algn="r">
              <a:defRPr sz="1200">
                <a:solidFill>
                  <a:srgbClr val="898989"/>
                </a:solidFill>
              </a:defRPr>
            </a:lvl1p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ransition spd="med">
    <p:random/>
  </p:transition>
  <p:hf sldNum="0" hdr="0" ftr="0" dt="0"/>
  <p:txStyles>
    <p:titleStyle>
      <a:lvl1pPr algn="ctr" rtl="0" eaLnBrk="0" fontAlgn="base" hangingPunct="0">
        <a:spcBef>
          <a:spcPct val="0"/>
        </a:spcBef>
        <a:spcAft>
          <a:spcPct val="0"/>
        </a:spcAft>
        <a:buFont typeface="Arial" panose="020B0604020202020204" pitchFamily="34" charset="0"/>
        <a:defRPr sz="3600" kern="1200">
          <a:solidFill>
            <a:schemeClr val="tx1"/>
          </a:solidFill>
          <a:latin typeface="+mj-lt"/>
          <a:ea typeface="+mj-ea"/>
          <a:cs typeface="+mj-cs"/>
        </a:defRPr>
      </a:lvl1pPr>
      <a:lvl2pPr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5pPr>
      <a:lvl6pPr marL="457200"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6pPr>
      <a:lvl7pPr marL="914400"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7pPr>
      <a:lvl8pPr marL="1371600"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8pPr>
      <a:lvl9pPr marL="1828800"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314" name="Picture 2"/>
          <p:cNvPicPr>
            <a:picLocks noChangeAspect="1"/>
          </p:cNvPicPr>
          <p:nvPr/>
        </p:nvPicPr>
        <p:blipFill>
          <a:blip r:embed="rId13"/>
          <a:stretch>
            <a:fillRect/>
          </a:stretch>
        </p:blipFill>
        <p:spPr>
          <a:xfrm>
            <a:off x="0" y="0"/>
            <a:ext cx="9144000" cy="692150"/>
          </a:xfrm>
          <a:prstGeom prst="rect">
            <a:avLst/>
          </a:prstGeom>
          <a:noFill/>
          <a:ln w="9525">
            <a:noFill/>
          </a:ln>
        </p:spPr>
      </p:pic>
      <p:sp>
        <p:nvSpPr>
          <p:cNvPr id="13315" name="标题占位符 1"/>
          <p:cNvSpPr>
            <a:spLocks noGrp="1"/>
          </p:cNvSpPr>
          <p:nvPr>
            <p:ph type="title"/>
          </p:nvPr>
        </p:nvSpPr>
        <p:spPr>
          <a:xfrm>
            <a:off x="446088" y="908050"/>
            <a:ext cx="8229600" cy="814388"/>
          </a:xfrm>
          <a:prstGeom prst="rect">
            <a:avLst/>
          </a:prstGeom>
          <a:noFill/>
          <a:ln w="9525">
            <a:noFill/>
          </a:ln>
        </p:spPr>
        <p:txBody>
          <a:bodyPr anchor="ctr"/>
          <a:lstStyle/>
          <a:p>
            <a:pPr lvl="0"/>
            <a:r>
              <a:rPr lang="zh-CN" altLang="en-US"/>
              <a:t>单击此处编辑母版标题样式</a:t>
            </a:r>
          </a:p>
        </p:txBody>
      </p:sp>
      <p:sp>
        <p:nvSpPr>
          <p:cNvPr id="13316" name="文本占位符 2"/>
          <p:cNvSpPr>
            <a:spLocks noGrp="1"/>
          </p:cNvSpPr>
          <p:nvPr>
            <p:ph type="body"/>
          </p:nvPr>
        </p:nvSpPr>
        <p:spPr>
          <a:xfrm>
            <a:off x="457200" y="1670050"/>
            <a:ext cx="8229600" cy="4525963"/>
          </a:xfrm>
          <a:prstGeom prst="rect">
            <a:avLst/>
          </a:prstGeom>
          <a:noFill/>
          <a:ln w="9525">
            <a:noFill/>
          </a:ln>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3317" name="日期占位符 3"/>
          <p:cNvSpPr>
            <a:spLocks noGrp="1" noChangeArrowheads="1"/>
          </p:cNvSpPr>
          <p:nvPr>
            <p:ph type="dt" sz="half" idx="2"/>
          </p:nvPr>
        </p:nvSpPr>
        <p:spPr bwMode="auto">
          <a:xfrm>
            <a:off x="457200" y="6356350"/>
            <a:ext cx="2133600" cy="365125"/>
          </a:xfrm>
          <a:prstGeom prst="rect">
            <a:avLst/>
          </a:prstGeom>
          <a:noFill/>
          <a:ln>
            <a:noFill/>
          </a:ln>
        </p:spPr>
        <p:txBody>
          <a:bodyPr vert="horz" wrap="square" lIns="91440" tIns="45720" rIns="91440" bIns="45720" numCol="1" anchor="ctr" anchorCtr="0" compatLnSpc="1"/>
          <a:lstStyle>
            <a:lvl1pPr eaLnBrk="1" hangingPunct="1">
              <a:defRPr sz="1200">
                <a:solidFill>
                  <a:srgbClr val="898989"/>
                </a:solidFill>
                <a:latin typeface="Times New Roman" panose="02020603050405020304" pitchFamily="2"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1FCF0841-5AF6-6A45-B8F2-7D6FB1D94BE6}"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13318" name="页脚占位符 4"/>
          <p:cNvSpPr>
            <a:spLocks noGrp="1" noChangeArrowheads="1"/>
          </p:cNvSpPr>
          <p:nvPr>
            <p:ph type="ftr" sz="quarter" idx="3"/>
          </p:nvPr>
        </p:nvSpPr>
        <p:spPr bwMode="auto">
          <a:xfrm>
            <a:off x="3124200" y="6356350"/>
            <a:ext cx="2895600" cy="365125"/>
          </a:xfrm>
          <a:prstGeom prst="rect">
            <a:avLst/>
          </a:prstGeom>
          <a:noFill/>
          <a:ln>
            <a:noFill/>
          </a:ln>
        </p:spPr>
        <p:txBody>
          <a:bodyPr vert="horz" wrap="square" lIns="91440" tIns="45720" rIns="91440" bIns="45720" numCol="1" anchor="ctr" anchorCtr="0" compatLnSpc="1"/>
          <a:lstStyle>
            <a:lvl1pPr algn="ctr" eaLnBrk="1" hangingPunct="1">
              <a:defRPr sz="1200" noProof="1">
                <a:solidFill>
                  <a:srgbClr val="898989"/>
                </a:solidFill>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13319" name="灯片编号占位符 5"/>
          <p:cNvSpPr>
            <a:spLocks noGrp="1" noChangeArrowheads="1"/>
          </p:cNvSpPr>
          <p:nvPr>
            <p:ph type="sldNum" sz="quarter" idx="4"/>
          </p:nvPr>
        </p:nvSpPr>
        <p:spPr bwMode="auto">
          <a:xfrm>
            <a:off x="6553200" y="6356350"/>
            <a:ext cx="2133600" cy="365125"/>
          </a:xfrm>
          <a:prstGeom prst="rect">
            <a:avLst/>
          </a:prstGeom>
          <a:noFill/>
          <a:ln>
            <a:noFill/>
          </a:ln>
        </p:spPr>
        <p:txBody>
          <a:bodyPr vert="horz" wrap="square" lIns="91440" tIns="45720" rIns="91440" bIns="45720" numCol="1" anchor="ctr" anchorCtr="0" compatLnSpc="1"/>
          <a:lstStyle>
            <a:lvl1pPr algn="r">
              <a:defRPr sz="1200">
                <a:solidFill>
                  <a:srgbClr val="898989"/>
                </a:solidFill>
              </a:defRPr>
            </a:lvl1p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ransition spd="med">
    <p:random/>
  </p:transition>
  <p:hf sldNum="0" hdr="0" ftr="0" dt="0"/>
  <p:txStyles>
    <p:titleStyle>
      <a:lvl1pPr algn="ctr" rtl="0" eaLnBrk="0" fontAlgn="base" hangingPunct="0">
        <a:spcBef>
          <a:spcPct val="0"/>
        </a:spcBef>
        <a:spcAft>
          <a:spcPct val="0"/>
        </a:spcAft>
        <a:buFont typeface="Arial" panose="020B0604020202020204" pitchFamily="34" charset="0"/>
        <a:defRPr sz="3600" kern="1200">
          <a:solidFill>
            <a:schemeClr val="tx1"/>
          </a:solidFill>
          <a:latin typeface="+mj-lt"/>
          <a:ea typeface="+mj-ea"/>
          <a:cs typeface="+mj-cs"/>
        </a:defRPr>
      </a:lvl1pPr>
      <a:lvl2pPr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5pPr>
      <a:lvl6pPr marL="457200"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6pPr>
      <a:lvl7pPr marL="914400"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7pPr>
      <a:lvl8pPr marL="1371600"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8pPr>
      <a:lvl9pPr marL="1828800"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14338" name="矩形 6"/>
          <p:cNvSpPr>
            <a:spLocks noChangeArrowheads="1"/>
          </p:cNvSpPr>
          <p:nvPr/>
        </p:nvSpPr>
        <p:spPr bwMode="auto">
          <a:xfrm>
            <a:off x="0" y="6678613"/>
            <a:ext cx="9144000" cy="179387"/>
          </a:xfrm>
          <a:prstGeom prst="rect">
            <a:avLst/>
          </a:prstGeom>
          <a:gradFill rotWithShape="0">
            <a:gsLst>
              <a:gs pos="0">
                <a:srgbClr val="918415">
                  <a:alpha val="50000"/>
                </a:srgbClr>
              </a:gs>
              <a:gs pos="50000">
                <a:srgbClr val="EEEDE7">
                  <a:alpha val="45000"/>
                </a:srgbClr>
              </a:gs>
              <a:gs pos="100000">
                <a:srgbClr val="918415">
                  <a:alpha val="39999"/>
                </a:srgbClr>
              </a:gs>
            </a:gsLst>
            <a:lin ang="0" scaled="1"/>
          </a:gradFill>
          <a:ln>
            <a:noFill/>
          </a:ln>
        </p:spPr>
        <p:txBody>
          <a:bodyPr anchor="ct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a:ln>
                <a:noFill/>
              </a:ln>
              <a:solidFill>
                <a:srgbClr val="FFFFFF"/>
              </a:solidFill>
              <a:effectLst/>
              <a:uLnTx/>
              <a:uFillTx/>
              <a:latin typeface="Franklin Gothic Book" panose="020B0503020102020204" pitchFamily="2" charset="0"/>
              <a:ea typeface="黑体" panose="02010609060101010101" pitchFamily="1" charset="-122"/>
              <a:cs typeface="+mn-cs"/>
            </a:endParaRPr>
          </a:p>
        </p:txBody>
      </p:sp>
      <p:sp>
        <p:nvSpPr>
          <p:cNvPr id="14339" name="矩形 7"/>
          <p:cNvSpPr>
            <a:spLocks noChangeArrowheads="1"/>
          </p:cNvSpPr>
          <p:nvPr/>
        </p:nvSpPr>
        <p:spPr bwMode="auto">
          <a:xfrm>
            <a:off x="0" y="0"/>
            <a:ext cx="9144000" cy="107950"/>
          </a:xfrm>
          <a:prstGeom prst="rect">
            <a:avLst/>
          </a:prstGeom>
          <a:gradFill rotWithShape="0">
            <a:gsLst>
              <a:gs pos="0">
                <a:srgbClr val="918415">
                  <a:alpha val="50000"/>
                </a:srgbClr>
              </a:gs>
              <a:gs pos="50000">
                <a:srgbClr val="EEEDE7">
                  <a:alpha val="45000"/>
                </a:srgbClr>
              </a:gs>
              <a:gs pos="100000">
                <a:srgbClr val="918415">
                  <a:alpha val="39999"/>
                </a:srgbClr>
              </a:gs>
            </a:gsLst>
            <a:lin ang="0" scaled="1"/>
          </a:gradFill>
          <a:ln>
            <a:noFill/>
          </a:ln>
        </p:spPr>
        <p:txBody>
          <a:bodyPr anchor="ct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a:ln>
                <a:noFill/>
              </a:ln>
              <a:solidFill>
                <a:srgbClr val="FFFFFF"/>
              </a:solidFill>
              <a:effectLst/>
              <a:uLnTx/>
              <a:uFillTx/>
              <a:latin typeface="Franklin Gothic Book" panose="020B0503020102020204" pitchFamily="2" charset="0"/>
              <a:ea typeface="黑体" panose="02010609060101010101" pitchFamily="1" charset="-122"/>
              <a:cs typeface="+mn-cs"/>
            </a:endParaRPr>
          </a:p>
        </p:txBody>
      </p:sp>
      <p:pic>
        <p:nvPicPr>
          <p:cNvPr id="14344" name="Picture 2"/>
          <p:cNvPicPr>
            <a:picLocks noChangeAspect="1"/>
          </p:cNvPicPr>
          <p:nvPr/>
        </p:nvPicPr>
        <p:blipFill>
          <a:blip r:embed="rId14"/>
          <a:stretch>
            <a:fillRect/>
          </a:stretch>
        </p:blipFill>
        <p:spPr>
          <a:xfrm>
            <a:off x="0" y="0"/>
            <a:ext cx="9144000" cy="692150"/>
          </a:xfrm>
          <a:prstGeom prst="rect">
            <a:avLst/>
          </a:prstGeom>
          <a:noFill/>
          <a:ln w="9525">
            <a:noFill/>
          </a:ln>
        </p:spPr>
      </p:pic>
      <p:sp>
        <p:nvSpPr>
          <p:cNvPr id="14345" name="标题占位符 1"/>
          <p:cNvSpPr>
            <a:spLocks noGrp="1"/>
          </p:cNvSpPr>
          <p:nvPr>
            <p:ph type="title"/>
          </p:nvPr>
        </p:nvSpPr>
        <p:spPr>
          <a:xfrm>
            <a:off x="457200" y="274638"/>
            <a:ext cx="8229600" cy="1143000"/>
          </a:xfrm>
          <a:prstGeom prst="rect">
            <a:avLst/>
          </a:prstGeom>
          <a:noFill/>
          <a:ln w="9525">
            <a:noFill/>
          </a:ln>
        </p:spPr>
        <p:txBody>
          <a:bodyPr anchor="ctr"/>
          <a:lstStyle/>
          <a:p>
            <a:pPr lvl="0"/>
            <a:r>
              <a:rPr lang="zh-CN" altLang="en-US"/>
              <a:t>单击此处编辑母版标题样式</a:t>
            </a:r>
          </a:p>
        </p:txBody>
      </p:sp>
      <p:sp>
        <p:nvSpPr>
          <p:cNvPr id="14346" name="文本占位符 2"/>
          <p:cNvSpPr>
            <a:spLocks noGrp="1"/>
          </p:cNvSpPr>
          <p:nvPr>
            <p:ph type="body" idx="1"/>
          </p:nvPr>
        </p:nvSpPr>
        <p:spPr>
          <a:xfrm>
            <a:off x="457200" y="1600200"/>
            <a:ext cx="8229600" cy="4686300"/>
          </a:xfrm>
          <a:prstGeom prst="rect">
            <a:avLst/>
          </a:prstGeom>
          <a:noFill/>
          <a:ln w="9525">
            <a:noFill/>
          </a:ln>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4343" name="日期占位符 1"/>
          <p:cNvSpPr>
            <a:spLocks noGrp="1" noChangeArrowheads="1"/>
          </p:cNvSpPr>
          <p:nvPr>
            <p:ph type="dt" sz="half" idx="2"/>
          </p:nvPr>
        </p:nvSpPr>
        <p:spPr bwMode="auto">
          <a:xfrm>
            <a:off x="76200" y="6400800"/>
            <a:ext cx="3200400" cy="284163"/>
          </a:xfrm>
          <a:prstGeom prst="rect">
            <a:avLst/>
          </a:prstGeom>
          <a:noFill/>
          <a:ln>
            <a:noFill/>
          </a:ln>
        </p:spPr>
        <p:txBody>
          <a:bodyPr vert="horz" wrap="square" lIns="91440" tIns="45720" rIns="91440" bIns="45720" numCol="1" anchor="b" anchorCtr="0" compatLnSpc="1"/>
          <a:lstStyle>
            <a:lvl1pPr eaLnBrk="1" hangingPunct="1">
              <a:defRPr sz="1100">
                <a:solidFill>
                  <a:srgbClr val="636363"/>
                </a:solidFill>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71DF7BEE-6085-9F43-9440-9F1F28236E18}" type="datetimeFigureOut">
              <a:rPr kumimoji="0" lang="zh-CN" altLang="en-US" sz="1100" b="0" i="0" u="none" strike="noStrike" kern="1200" cap="none" spc="0" normalizeH="0" baseline="0" noProof="0" smtClean="0">
                <a:ln>
                  <a:noFill/>
                </a:ln>
                <a:solidFill>
                  <a:srgbClr val="636363"/>
                </a:solidFill>
                <a:effectLst/>
                <a:uLnTx/>
                <a:uFillTx/>
                <a:latin typeface="Arial" panose="020B0604020202020204" pitchFamily="34" charset="0"/>
                <a:ea typeface="宋体" panose="02010600030101010101" pitchFamily="2" charset="-122"/>
                <a:cs typeface="+mn-cs"/>
              </a:rPr>
              <a:t>2020/11/18</a:t>
            </a:fld>
            <a:endParaRPr kumimoji="0" lang="en-US" altLang="zh-CN" sz="1100" b="0" i="0" u="none" strike="noStrike" kern="1200" cap="none" spc="0" normalizeH="0" baseline="0" noProof="0" dirty="0">
              <a:ln>
                <a:noFill/>
              </a:ln>
              <a:solidFill>
                <a:srgbClr val="636363"/>
              </a:solidFill>
              <a:effectLst/>
              <a:uLnTx/>
              <a:uFillTx/>
              <a:latin typeface="Arial" panose="020B0604020202020204" pitchFamily="34" charset="0"/>
              <a:ea typeface="宋体" panose="02010600030101010101" pitchFamily="2" charset="-122"/>
              <a:cs typeface="+mn-cs"/>
            </a:endParaRPr>
          </a:p>
        </p:txBody>
      </p:sp>
      <p:sp>
        <p:nvSpPr>
          <p:cNvPr id="2" name="页脚占位符 2"/>
          <p:cNvSpPr>
            <a:spLocks noGrp="1" noChangeArrowheads="1"/>
          </p:cNvSpPr>
          <p:nvPr>
            <p:ph type="ftr" sz="quarter" idx="3"/>
          </p:nvPr>
        </p:nvSpPr>
        <p:spPr bwMode="auto">
          <a:xfrm>
            <a:off x="5334000" y="6400800"/>
            <a:ext cx="3733800" cy="284163"/>
          </a:xfrm>
          <a:prstGeom prst="rect">
            <a:avLst/>
          </a:prstGeom>
          <a:noFill/>
          <a:ln>
            <a:noFill/>
          </a:ln>
        </p:spPr>
        <p:txBody>
          <a:bodyPr vert="horz" wrap="square" lIns="91440" tIns="45720" rIns="91440" bIns="45720" numCol="1" anchor="ctr" anchorCtr="0" compatLnSpc="1"/>
          <a:lstStyle>
            <a:lvl1pPr algn="r" eaLnBrk="1" hangingPunct="1">
              <a:defRPr sz="1100">
                <a:solidFill>
                  <a:srgbClr val="636363"/>
                </a:solidFill>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100" b="0" i="0" u="none" strike="noStrike" kern="1200" cap="none" spc="0" normalizeH="0" baseline="0" noProof="0">
              <a:ln>
                <a:noFill/>
              </a:ln>
              <a:solidFill>
                <a:srgbClr val="636363"/>
              </a:solidFill>
              <a:effectLst/>
              <a:uLnTx/>
              <a:uFillTx/>
              <a:latin typeface="Arial" panose="020B0604020202020204" pitchFamily="34" charset="0"/>
              <a:ea typeface="宋体" panose="02010600030101010101" pitchFamily="2" charset="-122"/>
              <a:cs typeface="+mn-cs"/>
            </a:endParaRPr>
          </a:p>
        </p:txBody>
      </p:sp>
      <p:sp>
        <p:nvSpPr>
          <p:cNvPr id="3" name="灯片编号占位符 3"/>
          <p:cNvSpPr>
            <a:spLocks noGrp="1" noChangeArrowheads="1"/>
          </p:cNvSpPr>
          <p:nvPr>
            <p:ph type="sldNum" sz="quarter" idx="4"/>
          </p:nvPr>
        </p:nvSpPr>
        <p:spPr bwMode="auto">
          <a:xfrm>
            <a:off x="4114800" y="6400800"/>
            <a:ext cx="914400" cy="284163"/>
          </a:xfrm>
          <a:prstGeom prst="rect">
            <a:avLst/>
          </a:prstGeom>
          <a:noFill/>
          <a:ln>
            <a:noFill/>
          </a:ln>
        </p:spPr>
        <p:txBody>
          <a:bodyPr vert="horz" wrap="square" lIns="45720" tIns="45720" rIns="45720" bIns="45720" numCol="1" anchor="ctr" anchorCtr="0" compatLnSpc="1"/>
          <a:lstStyle>
            <a:lvl1pPr algn="ctr">
              <a:defRPr sz="1100">
                <a:solidFill>
                  <a:srgbClr val="636363"/>
                </a:solidFill>
              </a:defRPr>
            </a:lvl1p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spd="med">
    <p:random/>
  </p:transition>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Franklin Gothic Medium" panose="020B0603020102020204" pitchFamily="2" charset="0"/>
        </a:defRPr>
      </a:lvl2pPr>
      <a:lvl3pPr algn="ctr" rtl="0" eaLnBrk="0" fontAlgn="base" hangingPunct="0">
        <a:spcBef>
          <a:spcPct val="0"/>
        </a:spcBef>
        <a:spcAft>
          <a:spcPct val="0"/>
        </a:spcAft>
        <a:defRPr sz="4400">
          <a:solidFill>
            <a:schemeClr val="tx2"/>
          </a:solidFill>
          <a:latin typeface="Franklin Gothic Medium" panose="020B0603020102020204" pitchFamily="2" charset="0"/>
        </a:defRPr>
      </a:lvl3pPr>
      <a:lvl4pPr algn="ctr" rtl="0" eaLnBrk="0" fontAlgn="base" hangingPunct="0">
        <a:spcBef>
          <a:spcPct val="0"/>
        </a:spcBef>
        <a:spcAft>
          <a:spcPct val="0"/>
        </a:spcAft>
        <a:defRPr sz="4400">
          <a:solidFill>
            <a:schemeClr val="tx2"/>
          </a:solidFill>
          <a:latin typeface="Franklin Gothic Medium" panose="020B0603020102020204" pitchFamily="2" charset="0"/>
        </a:defRPr>
      </a:lvl4pPr>
      <a:lvl5pPr algn="ctr" rtl="0" eaLnBrk="0" fontAlgn="base" hangingPunct="0">
        <a:spcBef>
          <a:spcPct val="0"/>
        </a:spcBef>
        <a:spcAft>
          <a:spcPct val="0"/>
        </a:spcAft>
        <a:defRPr sz="4400">
          <a:solidFill>
            <a:schemeClr val="tx2"/>
          </a:solidFill>
          <a:latin typeface="Franklin Gothic Medium" panose="020B0603020102020204" pitchFamily="2" charset="0"/>
        </a:defRPr>
      </a:lvl5pPr>
      <a:lvl6pPr marL="457200" algn="ctr" rtl="0" eaLnBrk="0" fontAlgn="base" hangingPunct="0">
        <a:spcBef>
          <a:spcPct val="0"/>
        </a:spcBef>
        <a:spcAft>
          <a:spcPct val="0"/>
        </a:spcAft>
        <a:defRPr sz="4400">
          <a:solidFill>
            <a:schemeClr val="tx2"/>
          </a:solidFill>
          <a:latin typeface="Franklin Gothic Medium" panose="020B0603020102020204" pitchFamily="2" charset="0"/>
        </a:defRPr>
      </a:lvl6pPr>
      <a:lvl7pPr marL="914400" algn="ctr" rtl="0" eaLnBrk="0" fontAlgn="base" hangingPunct="0">
        <a:spcBef>
          <a:spcPct val="0"/>
        </a:spcBef>
        <a:spcAft>
          <a:spcPct val="0"/>
        </a:spcAft>
        <a:defRPr sz="4400">
          <a:solidFill>
            <a:schemeClr val="tx2"/>
          </a:solidFill>
          <a:latin typeface="Franklin Gothic Medium" panose="020B0603020102020204" pitchFamily="2" charset="0"/>
        </a:defRPr>
      </a:lvl7pPr>
      <a:lvl8pPr marL="1371600" algn="ctr" rtl="0" eaLnBrk="0" fontAlgn="base" hangingPunct="0">
        <a:spcBef>
          <a:spcPct val="0"/>
        </a:spcBef>
        <a:spcAft>
          <a:spcPct val="0"/>
        </a:spcAft>
        <a:defRPr sz="4400">
          <a:solidFill>
            <a:schemeClr val="tx2"/>
          </a:solidFill>
          <a:latin typeface="Franklin Gothic Medium" panose="020B0603020102020204" pitchFamily="2" charset="0"/>
        </a:defRPr>
      </a:lvl8pPr>
      <a:lvl9pPr marL="1828800" algn="ctr" rtl="0" eaLnBrk="0" fontAlgn="base" hangingPunct="0">
        <a:spcBef>
          <a:spcPct val="0"/>
        </a:spcBef>
        <a:spcAft>
          <a:spcPct val="0"/>
        </a:spcAft>
        <a:defRPr sz="4400">
          <a:solidFill>
            <a:schemeClr val="tx2"/>
          </a:solidFill>
          <a:latin typeface="Franklin Gothic Medium" panose="020B0603020102020204" pitchFamily="2" charset="0"/>
        </a:defRPr>
      </a:lvl9pPr>
    </p:titleStyle>
    <p:body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a:xfrm>
            <a:off x="457200" y="274638"/>
            <a:ext cx="8229600" cy="1143000"/>
          </a:xfrm>
          <a:prstGeom prst="rect">
            <a:avLst/>
          </a:prstGeom>
          <a:noFill/>
          <a:ln w="9525">
            <a:noFill/>
          </a:ln>
        </p:spPr>
        <p:txBody>
          <a:bodyPr anchor="ctr"/>
          <a:lstStyle/>
          <a:p>
            <a:pPr lvl="0"/>
            <a:r>
              <a:rPr lang="zh-CN" altLang="en-US"/>
              <a:t>单击此处编辑母版标题样式</a:t>
            </a:r>
          </a:p>
        </p:txBody>
      </p:sp>
      <p:sp>
        <p:nvSpPr>
          <p:cNvPr id="2051" name="文本占位符 2"/>
          <p:cNvSpPr>
            <a:spLocks noGrp="1"/>
          </p:cNvSpPr>
          <p:nvPr>
            <p:ph type="body"/>
          </p:nvPr>
        </p:nvSpPr>
        <p:spPr>
          <a:xfrm>
            <a:off x="457200" y="1600200"/>
            <a:ext cx="8229600" cy="4525963"/>
          </a:xfrm>
          <a:prstGeom prst="rect">
            <a:avLst/>
          </a:prstGeom>
          <a:noFill/>
          <a:ln w="9525">
            <a:noFill/>
          </a:ln>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2052" name="日期占位符 3"/>
          <p:cNvSpPr>
            <a:spLocks noGrp="1" noChangeArrowheads="1"/>
          </p:cNvSpPr>
          <p:nvPr>
            <p:ph type="dt" sz="half"/>
          </p:nvPr>
        </p:nvSpPr>
        <p:spPr bwMode="auto">
          <a:xfrm>
            <a:off x="457200" y="6356350"/>
            <a:ext cx="2133600" cy="365125"/>
          </a:xfrm>
          <a:prstGeom prst="rect">
            <a:avLst/>
          </a:prstGeom>
          <a:noFill/>
          <a:ln>
            <a:noFill/>
          </a:ln>
        </p:spPr>
        <p:txBody>
          <a:bodyPr vert="horz" wrap="square" lIns="91440" tIns="45720" rIns="91440" bIns="45720" numCol="1" anchor="ctr" anchorCtr="0" compatLnSpc="1"/>
          <a:lstStyle>
            <a:lvl1pPr eaLnBrk="1" hangingPunct="1">
              <a:defRPr sz="1200">
                <a:solidFill>
                  <a:srgbClr val="898989"/>
                </a:solidFill>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91C785AE-25F0-0444-A85E-B2ADC4DF1A2A}" type="datetimeFigureOut">
              <a:rPr kumimoji="0" lang="en-US" altLang="zh-CN" sz="1200" b="0" i="0" u="none" strike="noStrike" kern="1200" cap="none" spc="0" normalizeH="0" baseline="0" noProof="0" smtClean="0">
                <a:ln>
                  <a:noFill/>
                </a:ln>
                <a:solidFill>
                  <a:srgbClr val="898989"/>
                </a:solidFill>
                <a:effectLst/>
                <a:uLnTx/>
                <a:uFillTx/>
                <a:latin typeface="Arial" panose="020B0604020202020204" pitchFamily="34"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2053" name="页脚占位符 4"/>
          <p:cNvSpPr>
            <a:spLocks noGrp="1" noChangeArrowheads="1"/>
          </p:cNvSpPr>
          <p:nvPr>
            <p:ph type="ftr" sz="quarter"/>
          </p:nvPr>
        </p:nvSpPr>
        <p:spPr bwMode="auto">
          <a:xfrm>
            <a:off x="3124200" y="6356350"/>
            <a:ext cx="2895600" cy="365125"/>
          </a:xfrm>
          <a:prstGeom prst="rect">
            <a:avLst/>
          </a:prstGeom>
          <a:noFill/>
          <a:ln>
            <a:noFill/>
          </a:ln>
        </p:spPr>
        <p:txBody>
          <a:bodyPr vert="horz" wrap="square" lIns="91440" tIns="45720" rIns="91440" bIns="45720" numCol="1" anchor="ctr" anchorCtr="0" compatLnSpc="1"/>
          <a:lstStyle>
            <a:lvl1pPr algn="ctr" eaLnBrk="1" hangingPunct="1">
              <a:defRPr sz="1200" noProof="1">
                <a:solidFill>
                  <a:srgbClr val="898989"/>
                </a:solidFill>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2054" name="灯片编号占位符 5"/>
          <p:cNvSpPr>
            <a:spLocks noGrp="1" noChangeArrowheads="1"/>
          </p:cNvSpPr>
          <p:nvPr>
            <p:ph type="sldNum" sz="quarter"/>
          </p:nvPr>
        </p:nvSpPr>
        <p:spPr bwMode="auto">
          <a:xfrm>
            <a:off x="6553200" y="6356350"/>
            <a:ext cx="2133600" cy="365125"/>
          </a:xfrm>
          <a:prstGeom prst="rect">
            <a:avLst/>
          </a:prstGeom>
          <a:noFill/>
          <a:ln>
            <a:noFill/>
          </a:ln>
        </p:spPr>
        <p:txBody>
          <a:bodyPr vert="horz" wrap="square" lIns="91440" tIns="45720" rIns="91440" bIns="45720" numCol="1" anchor="ctr" anchorCtr="0" compatLnSpc="1"/>
          <a:lstStyle>
            <a:lvl1pPr algn="r">
              <a:defRPr sz="1200">
                <a:solidFill>
                  <a:srgbClr val="898989"/>
                </a:solidFill>
                <a:latin typeface="Calibri" panose="020F0502020204030204" pitchFamily="2" charset="0"/>
              </a:defRPr>
            </a:lvl1pPr>
          </a:lstStyle>
          <a:p>
            <a:pPr lvl="0" eaLnBrk="1" hangingPunct="1"/>
            <a:fld id="{9A0DB2DC-4C9A-4742-B13C-FB6460FD3503}" type="slidenum">
              <a:rPr lang="zh-CN" altLang="en-US"/>
              <a:t>‹#›</a:t>
            </a:fld>
            <a:endParaRPr lang="zh-CN" altLang="en-US">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rtl="0" eaLnBrk="0" fontAlgn="base" hangingPunct="0">
        <a:spcBef>
          <a:spcPct val="0"/>
        </a:spcBef>
        <a:spcAft>
          <a:spcPct val="0"/>
        </a:spcAft>
        <a:buFont typeface="Arial" panose="020B0604020202020204" pitchFamily="34" charset="0"/>
        <a:defRPr sz="4400" kern="1200">
          <a:solidFill>
            <a:schemeClr val="tx1"/>
          </a:solidFill>
          <a:latin typeface="+mj-lt"/>
          <a:ea typeface="+mj-ea"/>
          <a:cs typeface="+mj-cs"/>
        </a:defRPr>
      </a:lvl1pPr>
      <a:lvl2pPr algn="ctr" rtl="0" eaLnBrk="0" fontAlgn="base" hangingPunct="0">
        <a:spcBef>
          <a:spcPct val="0"/>
        </a:spcBef>
        <a:spcAft>
          <a:spcPct val="0"/>
        </a:spcAft>
        <a:buFont typeface="Arial" panose="020B0604020202020204" pitchFamily="34" charset="0"/>
        <a:defRPr sz="4400">
          <a:solidFill>
            <a:schemeClr val="tx1"/>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buFont typeface="Arial" panose="020B0604020202020204" pitchFamily="34" charset="0"/>
        <a:defRPr sz="4400">
          <a:solidFill>
            <a:schemeClr val="tx1"/>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buFont typeface="Arial" panose="020B0604020202020204" pitchFamily="34" charset="0"/>
        <a:defRPr sz="4400">
          <a:solidFill>
            <a:schemeClr val="tx1"/>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buFont typeface="Arial" panose="020B0604020202020204" pitchFamily="34" charset="0"/>
        <a:defRPr sz="4400">
          <a:solidFill>
            <a:schemeClr val="tx1"/>
          </a:solidFill>
          <a:latin typeface="Arial" panose="020B0604020202020204" pitchFamily="34" charset="0"/>
          <a:ea typeface="宋体" panose="02010600030101010101" pitchFamily="2" charset="-122"/>
        </a:defRPr>
      </a:lvl5pPr>
      <a:lvl6pPr marL="457200" algn="ctr" rtl="0" eaLnBrk="0" fontAlgn="base" hangingPunct="0">
        <a:spcBef>
          <a:spcPct val="0"/>
        </a:spcBef>
        <a:spcAft>
          <a:spcPct val="0"/>
        </a:spcAft>
        <a:buFont typeface="Arial" panose="020B0604020202020204" pitchFamily="34" charset="0"/>
        <a:defRPr sz="4400">
          <a:solidFill>
            <a:schemeClr val="tx1"/>
          </a:solidFill>
          <a:latin typeface="Arial" panose="020B0604020202020204" pitchFamily="34" charset="0"/>
          <a:ea typeface="宋体" panose="02010600030101010101" pitchFamily="2" charset="-122"/>
        </a:defRPr>
      </a:lvl6pPr>
      <a:lvl7pPr marL="914400" algn="ctr" rtl="0" eaLnBrk="0" fontAlgn="base" hangingPunct="0">
        <a:spcBef>
          <a:spcPct val="0"/>
        </a:spcBef>
        <a:spcAft>
          <a:spcPct val="0"/>
        </a:spcAft>
        <a:buFont typeface="Arial" panose="020B0604020202020204" pitchFamily="34" charset="0"/>
        <a:defRPr sz="4400">
          <a:solidFill>
            <a:schemeClr val="tx1"/>
          </a:solidFill>
          <a:latin typeface="Arial" panose="020B0604020202020204" pitchFamily="34" charset="0"/>
          <a:ea typeface="宋体" panose="02010600030101010101" pitchFamily="2" charset="-122"/>
        </a:defRPr>
      </a:lvl7pPr>
      <a:lvl8pPr marL="1371600" algn="ctr" rtl="0" eaLnBrk="0" fontAlgn="base" hangingPunct="0">
        <a:spcBef>
          <a:spcPct val="0"/>
        </a:spcBef>
        <a:spcAft>
          <a:spcPct val="0"/>
        </a:spcAft>
        <a:buFont typeface="Arial" panose="020B0604020202020204" pitchFamily="34" charset="0"/>
        <a:defRPr sz="4400">
          <a:solidFill>
            <a:schemeClr val="tx1"/>
          </a:solidFill>
          <a:latin typeface="Arial" panose="020B0604020202020204" pitchFamily="34" charset="0"/>
          <a:ea typeface="宋体" panose="02010600030101010101" pitchFamily="2" charset="-122"/>
        </a:defRPr>
      </a:lvl8pPr>
      <a:lvl9pPr marL="1828800" algn="ctr" rtl="0" eaLnBrk="0" fontAlgn="base" hangingPunct="0">
        <a:spcBef>
          <a:spcPct val="0"/>
        </a:spcBef>
        <a:spcAft>
          <a:spcPct val="0"/>
        </a:spcAft>
        <a:buFont typeface="Arial" panose="020B0604020202020204" pitchFamily="34" charset="0"/>
        <a:defRPr sz="4400">
          <a:solidFill>
            <a:schemeClr val="tx1"/>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p:cNvPicPr>
          <p:nvPr/>
        </p:nvPicPr>
        <p:blipFill>
          <a:blip r:embed="rId13"/>
          <a:stretch>
            <a:fillRect/>
          </a:stretch>
        </p:blipFill>
        <p:spPr>
          <a:xfrm>
            <a:off x="0" y="0"/>
            <a:ext cx="9144000" cy="692150"/>
          </a:xfrm>
          <a:prstGeom prst="rect">
            <a:avLst/>
          </a:prstGeom>
          <a:noFill/>
          <a:ln w="9525">
            <a:noFill/>
          </a:ln>
        </p:spPr>
      </p:pic>
      <p:sp>
        <p:nvSpPr>
          <p:cNvPr id="3075" name="标题占位符 1"/>
          <p:cNvSpPr>
            <a:spLocks noGrp="1"/>
          </p:cNvSpPr>
          <p:nvPr>
            <p:ph type="title"/>
          </p:nvPr>
        </p:nvSpPr>
        <p:spPr>
          <a:xfrm>
            <a:off x="446088" y="908050"/>
            <a:ext cx="8229600" cy="814388"/>
          </a:xfrm>
          <a:prstGeom prst="rect">
            <a:avLst/>
          </a:prstGeom>
          <a:noFill/>
          <a:ln w="9525">
            <a:noFill/>
          </a:ln>
        </p:spPr>
        <p:txBody>
          <a:bodyPr anchor="ctr"/>
          <a:lstStyle/>
          <a:p>
            <a:pPr lvl="0"/>
            <a:r>
              <a:rPr lang="zh-CN" altLang="en-US"/>
              <a:t>单击此处编辑母版标题样式</a:t>
            </a:r>
          </a:p>
        </p:txBody>
      </p:sp>
      <p:sp>
        <p:nvSpPr>
          <p:cNvPr id="3076" name="文本占位符 2"/>
          <p:cNvSpPr>
            <a:spLocks noGrp="1"/>
          </p:cNvSpPr>
          <p:nvPr>
            <p:ph type="body"/>
          </p:nvPr>
        </p:nvSpPr>
        <p:spPr>
          <a:xfrm>
            <a:off x="457200" y="1670050"/>
            <a:ext cx="8229600" cy="4525963"/>
          </a:xfrm>
          <a:prstGeom prst="rect">
            <a:avLst/>
          </a:prstGeom>
          <a:noFill/>
          <a:ln w="9525">
            <a:noFill/>
          </a:ln>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077" name="日期占位符 3"/>
          <p:cNvSpPr>
            <a:spLocks noGrp="1" noChangeArrowheads="1"/>
          </p:cNvSpPr>
          <p:nvPr>
            <p:ph type="dt" sz="half" idx="2"/>
          </p:nvPr>
        </p:nvSpPr>
        <p:spPr bwMode="auto">
          <a:xfrm>
            <a:off x="457200" y="6356350"/>
            <a:ext cx="2133600" cy="365125"/>
          </a:xfrm>
          <a:prstGeom prst="rect">
            <a:avLst/>
          </a:prstGeom>
          <a:noFill/>
          <a:ln>
            <a:noFill/>
          </a:ln>
        </p:spPr>
        <p:txBody>
          <a:bodyPr vert="horz" wrap="square" lIns="91440" tIns="45720" rIns="91440" bIns="45720" numCol="1" anchor="ctr" anchorCtr="0" compatLnSpc="1"/>
          <a:lstStyle>
            <a:lvl1pPr eaLnBrk="1" hangingPunct="1">
              <a:defRPr sz="1200">
                <a:solidFill>
                  <a:srgbClr val="898989"/>
                </a:solidFill>
                <a:latin typeface="Times New Roman" panose="02020603050405020304" pitchFamily="2"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7EDEB4EF-6822-0E47-B345-728F97D33D60}"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3078" name="页脚占位符 4"/>
          <p:cNvSpPr>
            <a:spLocks noGrp="1" noChangeArrowheads="1"/>
          </p:cNvSpPr>
          <p:nvPr>
            <p:ph type="ftr" sz="quarter" idx="3"/>
          </p:nvPr>
        </p:nvSpPr>
        <p:spPr bwMode="auto">
          <a:xfrm>
            <a:off x="3124200" y="6356350"/>
            <a:ext cx="2895600" cy="365125"/>
          </a:xfrm>
          <a:prstGeom prst="rect">
            <a:avLst/>
          </a:prstGeom>
          <a:noFill/>
          <a:ln>
            <a:noFill/>
          </a:ln>
        </p:spPr>
        <p:txBody>
          <a:bodyPr vert="horz" wrap="square" lIns="91440" tIns="45720" rIns="91440" bIns="45720" numCol="1" anchor="ctr" anchorCtr="0" compatLnSpc="1"/>
          <a:lstStyle>
            <a:lvl1pPr algn="ctr" eaLnBrk="1" hangingPunct="1">
              <a:defRPr sz="1200" noProof="1">
                <a:solidFill>
                  <a:srgbClr val="898989"/>
                </a:solidFill>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3079" name="灯片编号占位符 5"/>
          <p:cNvSpPr>
            <a:spLocks noGrp="1" noChangeArrowheads="1"/>
          </p:cNvSpPr>
          <p:nvPr>
            <p:ph type="sldNum" sz="quarter" idx="4"/>
          </p:nvPr>
        </p:nvSpPr>
        <p:spPr bwMode="auto">
          <a:xfrm>
            <a:off x="6553200" y="6356350"/>
            <a:ext cx="2133600" cy="365125"/>
          </a:xfrm>
          <a:prstGeom prst="rect">
            <a:avLst/>
          </a:prstGeom>
          <a:noFill/>
          <a:ln>
            <a:noFill/>
          </a:ln>
        </p:spPr>
        <p:txBody>
          <a:bodyPr vert="horz" wrap="square" lIns="91440" tIns="45720" rIns="91440" bIns="45720" numCol="1" anchor="ctr" anchorCtr="0" compatLnSpc="1"/>
          <a:lstStyle>
            <a:lvl1pPr algn="r">
              <a:defRPr sz="1200">
                <a:solidFill>
                  <a:srgbClr val="898989"/>
                </a:solidFill>
              </a:defRPr>
            </a:lvl1p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random/>
  </p:transition>
  <p:hf sldNum="0" hdr="0" ftr="0" dt="0"/>
  <p:txStyles>
    <p:titleStyle>
      <a:lvl1pPr algn="ctr" rtl="0" eaLnBrk="0" fontAlgn="base" hangingPunct="0">
        <a:spcBef>
          <a:spcPct val="0"/>
        </a:spcBef>
        <a:spcAft>
          <a:spcPct val="0"/>
        </a:spcAft>
        <a:buFont typeface="Arial" panose="020B0604020202020204" pitchFamily="34" charset="0"/>
        <a:defRPr sz="3600" kern="1200">
          <a:solidFill>
            <a:schemeClr val="tx1"/>
          </a:solidFill>
          <a:latin typeface="+mj-lt"/>
          <a:ea typeface="+mj-ea"/>
          <a:cs typeface="+mj-cs"/>
        </a:defRPr>
      </a:lvl1pPr>
      <a:lvl2pPr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5pPr>
      <a:lvl6pPr marL="457200"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6pPr>
      <a:lvl7pPr marL="914400"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7pPr>
      <a:lvl8pPr marL="1371600"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8pPr>
      <a:lvl9pPr marL="1828800"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p:cNvPicPr>
          <p:nvPr/>
        </p:nvPicPr>
        <p:blipFill>
          <a:blip r:embed="rId13"/>
          <a:stretch>
            <a:fillRect/>
          </a:stretch>
        </p:blipFill>
        <p:spPr>
          <a:xfrm>
            <a:off x="0" y="0"/>
            <a:ext cx="9144000" cy="692150"/>
          </a:xfrm>
          <a:prstGeom prst="rect">
            <a:avLst/>
          </a:prstGeom>
          <a:noFill/>
          <a:ln w="9525">
            <a:noFill/>
          </a:ln>
        </p:spPr>
      </p:pic>
      <p:sp>
        <p:nvSpPr>
          <p:cNvPr id="4099" name="标题占位符 1"/>
          <p:cNvSpPr>
            <a:spLocks noGrp="1"/>
          </p:cNvSpPr>
          <p:nvPr>
            <p:ph type="title"/>
          </p:nvPr>
        </p:nvSpPr>
        <p:spPr>
          <a:xfrm>
            <a:off x="446088" y="908050"/>
            <a:ext cx="8229600" cy="814388"/>
          </a:xfrm>
          <a:prstGeom prst="rect">
            <a:avLst/>
          </a:prstGeom>
          <a:noFill/>
          <a:ln w="9525">
            <a:noFill/>
          </a:ln>
        </p:spPr>
        <p:txBody>
          <a:bodyPr anchor="ctr"/>
          <a:lstStyle/>
          <a:p>
            <a:pPr lvl="0"/>
            <a:r>
              <a:rPr lang="zh-CN" altLang="en-US"/>
              <a:t>单击此处编辑母版标题样式</a:t>
            </a:r>
          </a:p>
        </p:txBody>
      </p:sp>
      <p:sp>
        <p:nvSpPr>
          <p:cNvPr id="4100" name="文本占位符 2"/>
          <p:cNvSpPr>
            <a:spLocks noGrp="1"/>
          </p:cNvSpPr>
          <p:nvPr>
            <p:ph type="body"/>
          </p:nvPr>
        </p:nvSpPr>
        <p:spPr>
          <a:xfrm>
            <a:off x="457200" y="1670050"/>
            <a:ext cx="8229600" cy="4525963"/>
          </a:xfrm>
          <a:prstGeom prst="rect">
            <a:avLst/>
          </a:prstGeom>
          <a:noFill/>
          <a:ln w="9525">
            <a:noFill/>
          </a:ln>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101" name="日期占位符 3"/>
          <p:cNvSpPr>
            <a:spLocks noGrp="1" noChangeArrowheads="1"/>
          </p:cNvSpPr>
          <p:nvPr>
            <p:ph type="dt" sz="half" idx="2"/>
          </p:nvPr>
        </p:nvSpPr>
        <p:spPr bwMode="auto">
          <a:xfrm>
            <a:off x="457200" y="6356350"/>
            <a:ext cx="2133600" cy="365125"/>
          </a:xfrm>
          <a:prstGeom prst="rect">
            <a:avLst/>
          </a:prstGeom>
          <a:noFill/>
          <a:ln>
            <a:noFill/>
          </a:ln>
        </p:spPr>
        <p:txBody>
          <a:bodyPr vert="horz" wrap="square" lIns="91440" tIns="45720" rIns="91440" bIns="45720" numCol="1" anchor="ctr" anchorCtr="0" compatLnSpc="1"/>
          <a:lstStyle>
            <a:lvl1pPr eaLnBrk="1" hangingPunct="1">
              <a:defRPr sz="1200">
                <a:solidFill>
                  <a:srgbClr val="898989"/>
                </a:solidFill>
                <a:latin typeface="Times New Roman" panose="02020603050405020304" pitchFamily="2"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09060F4-9270-7D43-A926-9DC009C2A240}"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4102" name="页脚占位符 4"/>
          <p:cNvSpPr>
            <a:spLocks noGrp="1" noChangeArrowheads="1"/>
          </p:cNvSpPr>
          <p:nvPr>
            <p:ph type="ftr" sz="quarter" idx="3"/>
          </p:nvPr>
        </p:nvSpPr>
        <p:spPr bwMode="auto">
          <a:xfrm>
            <a:off x="3124200" y="6356350"/>
            <a:ext cx="2895600" cy="365125"/>
          </a:xfrm>
          <a:prstGeom prst="rect">
            <a:avLst/>
          </a:prstGeom>
          <a:noFill/>
          <a:ln>
            <a:noFill/>
          </a:ln>
        </p:spPr>
        <p:txBody>
          <a:bodyPr vert="horz" wrap="square" lIns="91440" tIns="45720" rIns="91440" bIns="45720" numCol="1" anchor="ctr" anchorCtr="0" compatLnSpc="1"/>
          <a:lstStyle>
            <a:lvl1pPr algn="ctr" eaLnBrk="1" hangingPunct="1">
              <a:defRPr sz="1200" noProof="1">
                <a:solidFill>
                  <a:srgbClr val="898989"/>
                </a:solidFill>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4103" name="灯片编号占位符 5"/>
          <p:cNvSpPr>
            <a:spLocks noGrp="1" noChangeArrowheads="1"/>
          </p:cNvSpPr>
          <p:nvPr>
            <p:ph type="sldNum" sz="quarter" idx="4"/>
          </p:nvPr>
        </p:nvSpPr>
        <p:spPr bwMode="auto">
          <a:xfrm>
            <a:off x="6553200" y="6356350"/>
            <a:ext cx="2133600" cy="365125"/>
          </a:xfrm>
          <a:prstGeom prst="rect">
            <a:avLst/>
          </a:prstGeom>
          <a:noFill/>
          <a:ln>
            <a:noFill/>
          </a:ln>
        </p:spPr>
        <p:txBody>
          <a:bodyPr vert="horz" wrap="square" lIns="91440" tIns="45720" rIns="91440" bIns="45720" numCol="1" anchor="ctr" anchorCtr="0" compatLnSpc="1"/>
          <a:lstStyle>
            <a:lvl1pPr algn="r">
              <a:defRPr sz="1200">
                <a:solidFill>
                  <a:srgbClr val="898989"/>
                </a:solidFill>
              </a:defRPr>
            </a:lvl1p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random/>
  </p:transition>
  <p:hf sldNum="0" hdr="0" ftr="0" dt="0"/>
  <p:txStyles>
    <p:titleStyle>
      <a:lvl1pPr algn="ctr" rtl="0" eaLnBrk="0" fontAlgn="base" hangingPunct="0">
        <a:spcBef>
          <a:spcPct val="0"/>
        </a:spcBef>
        <a:spcAft>
          <a:spcPct val="0"/>
        </a:spcAft>
        <a:buFont typeface="Arial" panose="020B0604020202020204" pitchFamily="34" charset="0"/>
        <a:defRPr sz="3600" kern="1200">
          <a:solidFill>
            <a:schemeClr val="tx1"/>
          </a:solidFill>
          <a:latin typeface="+mj-lt"/>
          <a:ea typeface="+mj-ea"/>
          <a:cs typeface="+mj-cs"/>
        </a:defRPr>
      </a:lvl1pPr>
      <a:lvl2pPr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5pPr>
      <a:lvl6pPr marL="457200"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6pPr>
      <a:lvl7pPr marL="914400"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7pPr>
      <a:lvl8pPr marL="1371600"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8pPr>
      <a:lvl9pPr marL="1828800"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2"/>
          <p:cNvPicPr>
            <a:picLocks noChangeAspect="1"/>
          </p:cNvPicPr>
          <p:nvPr/>
        </p:nvPicPr>
        <p:blipFill>
          <a:blip r:embed="rId13"/>
          <a:stretch>
            <a:fillRect/>
          </a:stretch>
        </p:blipFill>
        <p:spPr>
          <a:xfrm>
            <a:off x="0" y="0"/>
            <a:ext cx="9144000" cy="692150"/>
          </a:xfrm>
          <a:prstGeom prst="rect">
            <a:avLst/>
          </a:prstGeom>
          <a:noFill/>
          <a:ln w="9525">
            <a:noFill/>
          </a:ln>
        </p:spPr>
      </p:pic>
      <p:sp>
        <p:nvSpPr>
          <p:cNvPr id="5123" name="标题占位符 1"/>
          <p:cNvSpPr>
            <a:spLocks noGrp="1"/>
          </p:cNvSpPr>
          <p:nvPr>
            <p:ph type="title"/>
          </p:nvPr>
        </p:nvSpPr>
        <p:spPr>
          <a:xfrm>
            <a:off x="446088" y="908050"/>
            <a:ext cx="8229600" cy="814388"/>
          </a:xfrm>
          <a:prstGeom prst="rect">
            <a:avLst/>
          </a:prstGeom>
          <a:noFill/>
          <a:ln w="9525">
            <a:noFill/>
          </a:ln>
        </p:spPr>
        <p:txBody>
          <a:bodyPr anchor="ctr"/>
          <a:lstStyle/>
          <a:p>
            <a:pPr lvl="0"/>
            <a:r>
              <a:rPr lang="zh-CN" altLang="en-US"/>
              <a:t>单击此处编辑母版标题样式</a:t>
            </a:r>
          </a:p>
        </p:txBody>
      </p:sp>
      <p:sp>
        <p:nvSpPr>
          <p:cNvPr id="5124" name="文本占位符 2"/>
          <p:cNvSpPr>
            <a:spLocks noGrp="1"/>
          </p:cNvSpPr>
          <p:nvPr>
            <p:ph type="body"/>
          </p:nvPr>
        </p:nvSpPr>
        <p:spPr>
          <a:xfrm>
            <a:off x="457200" y="1670050"/>
            <a:ext cx="8229600" cy="4525963"/>
          </a:xfrm>
          <a:prstGeom prst="rect">
            <a:avLst/>
          </a:prstGeom>
          <a:noFill/>
          <a:ln w="9525">
            <a:noFill/>
          </a:ln>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125" name="日期占位符 3"/>
          <p:cNvSpPr>
            <a:spLocks noGrp="1" noChangeArrowheads="1"/>
          </p:cNvSpPr>
          <p:nvPr>
            <p:ph type="dt" sz="half" idx="2"/>
          </p:nvPr>
        </p:nvSpPr>
        <p:spPr bwMode="auto">
          <a:xfrm>
            <a:off x="457200" y="6356350"/>
            <a:ext cx="2133600" cy="365125"/>
          </a:xfrm>
          <a:prstGeom prst="rect">
            <a:avLst/>
          </a:prstGeom>
          <a:noFill/>
          <a:ln>
            <a:noFill/>
          </a:ln>
        </p:spPr>
        <p:txBody>
          <a:bodyPr vert="horz" wrap="square" lIns="91440" tIns="45720" rIns="91440" bIns="45720" numCol="1" anchor="ctr" anchorCtr="0" compatLnSpc="1"/>
          <a:lstStyle>
            <a:lvl1pPr eaLnBrk="1" hangingPunct="1">
              <a:defRPr sz="1200">
                <a:solidFill>
                  <a:srgbClr val="898989"/>
                </a:solidFill>
                <a:latin typeface="Times New Roman" panose="02020603050405020304" pitchFamily="2"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38072DE7-F926-004A-A793-CCC1873F39B1}"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5126" name="页脚占位符 4"/>
          <p:cNvSpPr>
            <a:spLocks noGrp="1" noChangeArrowheads="1"/>
          </p:cNvSpPr>
          <p:nvPr>
            <p:ph type="ftr" sz="quarter" idx="3"/>
          </p:nvPr>
        </p:nvSpPr>
        <p:spPr bwMode="auto">
          <a:xfrm>
            <a:off x="3124200" y="6356350"/>
            <a:ext cx="2895600" cy="365125"/>
          </a:xfrm>
          <a:prstGeom prst="rect">
            <a:avLst/>
          </a:prstGeom>
          <a:noFill/>
          <a:ln>
            <a:noFill/>
          </a:ln>
        </p:spPr>
        <p:txBody>
          <a:bodyPr vert="horz" wrap="square" lIns="91440" tIns="45720" rIns="91440" bIns="45720" numCol="1" anchor="ctr" anchorCtr="0" compatLnSpc="1"/>
          <a:lstStyle>
            <a:lvl1pPr algn="ctr" eaLnBrk="1" hangingPunct="1">
              <a:defRPr sz="1200" noProof="1">
                <a:solidFill>
                  <a:srgbClr val="898989"/>
                </a:solidFill>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5127" name="灯片编号占位符 5"/>
          <p:cNvSpPr>
            <a:spLocks noGrp="1" noChangeArrowheads="1"/>
          </p:cNvSpPr>
          <p:nvPr>
            <p:ph type="sldNum" sz="quarter" idx="4"/>
          </p:nvPr>
        </p:nvSpPr>
        <p:spPr bwMode="auto">
          <a:xfrm>
            <a:off x="6553200" y="6356350"/>
            <a:ext cx="2133600" cy="365125"/>
          </a:xfrm>
          <a:prstGeom prst="rect">
            <a:avLst/>
          </a:prstGeom>
          <a:noFill/>
          <a:ln>
            <a:noFill/>
          </a:ln>
        </p:spPr>
        <p:txBody>
          <a:bodyPr vert="horz" wrap="square" lIns="91440" tIns="45720" rIns="91440" bIns="45720" numCol="1" anchor="ctr" anchorCtr="0" compatLnSpc="1"/>
          <a:lstStyle>
            <a:lvl1pPr algn="r">
              <a:defRPr sz="1200">
                <a:solidFill>
                  <a:srgbClr val="898989"/>
                </a:solidFill>
              </a:defRPr>
            </a:lvl1p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med">
    <p:random/>
  </p:transition>
  <p:hf sldNum="0" hdr="0" ftr="0" dt="0"/>
  <p:txStyles>
    <p:titleStyle>
      <a:lvl1pPr algn="ctr" rtl="0" eaLnBrk="0" fontAlgn="base" hangingPunct="0">
        <a:spcBef>
          <a:spcPct val="0"/>
        </a:spcBef>
        <a:spcAft>
          <a:spcPct val="0"/>
        </a:spcAft>
        <a:buFont typeface="Arial" panose="020B0604020202020204" pitchFamily="34" charset="0"/>
        <a:defRPr sz="3600" kern="1200">
          <a:solidFill>
            <a:schemeClr val="tx1"/>
          </a:solidFill>
          <a:latin typeface="+mj-lt"/>
          <a:ea typeface="+mj-ea"/>
          <a:cs typeface="+mj-cs"/>
        </a:defRPr>
      </a:lvl1pPr>
      <a:lvl2pPr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5pPr>
      <a:lvl6pPr marL="457200"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6pPr>
      <a:lvl7pPr marL="914400"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7pPr>
      <a:lvl8pPr marL="1371600"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8pPr>
      <a:lvl9pPr marL="1828800"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2"/>
          <p:cNvPicPr>
            <a:picLocks noChangeAspect="1"/>
          </p:cNvPicPr>
          <p:nvPr/>
        </p:nvPicPr>
        <p:blipFill>
          <a:blip r:embed="rId13"/>
          <a:stretch>
            <a:fillRect/>
          </a:stretch>
        </p:blipFill>
        <p:spPr>
          <a:xfrm>
            <a:off x="0" y="0"/>
            <a:ext cx="9144000" cy="692150"/>
          </a:xfrm>
          <a:prstGeom prst="rect">
            <a:avLst/>
          </a:prstGeom>
          <a:noFill/>
          <a:ln w="9525">
            <a:noFill/>
          </a:ln>
        </p:spPr>
      </p:pic>
      <p:sp>
        <p:nvSpPr>
          <p:cNvPr id="6147" name="标题占位符 1"/>
          <p:cNvSpPr>
            <a:spLocks noGrp="1"/>
          </p:cNvSpPr>
          <p:nvPr>
            <p:ph type="title"/>
          </p:nvPr>
        </p:nvSpPr>
        <p:spPr>
          <a:xfrm>
            <a:off x="446088" y="908050"/>
            <a:ext cx="8229600" cy="814388"/>
          </a:xfrm>
          <a:prstGeom prst="rect">
            <a:avLst/>
          </a:prstGeom>
          <a:noFill/>
          <a:ln w="9525">
            <a:noFill/>
          </a:ln>
        </p:spPr>
        <p:txBody>
          <a:bodyPr anchor="ctr"/>
          <a:lstStyle/>
          <a:p>
            <a:pPr lvl="0"/>
            <a:r>
              <a:rPr lang="zh-CN" altLang="en-US"/>
              <a:t>单击此处编辑母版标题样式</a:t>
            </a:r>
          </a:p>
        </p:txBody>
      </p:sp>
      <p:sp>
        <p:nvSpPr>
          <p:cNvPr id="6148" name="文本占位符 2"/>
          <p:cNvSpPr>
            <a:spLocks noGrp="1"/>
          </p:cNvSpPr>
          <p:nvPr>
            <p:ph type="body"/>
          </p:nvPr>
        </p:nvSpPr>
        <p:spPr>
          <a:xfrm>
            <a:off x="457200" y="1670050"/>
            <a:ext cx="8229600" cy="4525963"/>
          </a:xfrm>
          <a:prstGeom prst="rect">
            <a:avLst/>
          </a:prstGeom>
          <a:noFill/>
          <a:ln w="9525">
            <a:noFill/>
          </a:ln>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149" name="日期占位符 3"/>
          <p:cNvSpPr>
            <a:spLocks noGrp="1" noChangeArrowheads="1"/>
          </p:cNvSpPr>
          <p:nvPr>
            <p:ph type="dt" sz="half" idx="2"/>
          </p:nvPr>
        </p:nvSpPr>
        <p:spPr bwMode="auto">
          <a:xfrm>
            <a:off x="457200" y="6356350"/>
            <a:ext cx="2133600" cy="365125"/>
          </a:xfrm>
          <a:prstGeom prst="rect">
            <a:avLst/>
          </a:prstGeom>
          <a:noFill/>
          <a:ln>
            <a:noFill/>
          </a:ln>
        </p:spPr>
        <p:txBody>
          <a:bodyPr vert="horz" wrap="square" lIns="91440" tIns="45720" rIns="91440" bIns="45720" numCol="1" anchor="ctr" anchorCtr="0" compatLnSpc="1"/>
          <a:lstStyle>
            <a:lvl1pPr eaLnBrk="1" hangingPunct="1">
              <a:defRPr sz="1200">
                <a:solidFill>
                  <a:srgbClr val="898989"/>
                </a:solidFill>
                <a:latin typeface="Times New Roman" panose="02020603050405020304" pitchFamily="2"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F379F7AE-C0AA-2E48-90DC-C0235B505A99}"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6150" name="页脚占位符 4"/>
          <p:cNvSpPr>
            <a:spLocks noGrp="1" noChangeArrowheads="1"/>
          </p:cNvSpPr>
          <p:nvPr>
            <p:ph type="ftr" sz="quarter" idx="3"/>
          </p:nvPr>
        </p:nvSpPr>
        <p:spPr bwMode="auto">
          <a:xfrm>
            <a:off x="3124200" y="6356350"/>
            <a:ext cx="2895600" cy="365125"/>
          </a:xfrm>
          <a:prstGeom prst="rect">
            <a:avLst/>
          </a:prstGeom>
          <a:noFill/>
          <a:ln>
            <a:noFill/>
          </a:ln>
        </p:spPr>
        <p:txBody>
          <a:bodyPr vert="horz" wrap="square" lIns="91440" tIns="45720" rIns="91440" bIns="45720" numCol="1" anchor="ctr" anchorCtr="0" compatLnSpc="1"/>
          <a:lstStyle>
            <a:lvl1pPr algn="ctr" eaLnBrk="1" hangingPunct="1">
              <a:defRPr sz="1200" noProof="1">
                <a:solidFill>
                  <a:srgbClr val="898989"/>
                </a:solidFill>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6151" name="灯片编号占位符 5"/>
          <p:cNvSpPr>
            <a:spLocks noGrp="1" noChangeArrowheads="1"/>
          </p:cNvSpPr>
          <p:nvPr>
            <p:ph type="sldNum" sz="quarter" idx="4"/>
          </p:nvPr>
        </p:nvSpPr>
        <p:spPr bwMode="auto">
          <a:xfrm>
            <a:off x="6553200" y="6356350"/>
            <a:ext cx="2133600" cy="365125"/>
          </a:xfrm>
          <a:prstGeom prst="rect">
            <a:avLst/>
          </a:prstGeom>
          <a:noFill/>
          <a:ln>
            <a:noFill/>
          </a:ln>
        </p:spPr>
        <p:txBody>
          <a:bodyPr vert="horz" wrap="square" lIns="91440" tIns="45720" rIns="91440" bIns="45720" numCol="1" anchor="ctr" anchorCtr="0" compatLnSpc="1"/>
          <a:lstStyle>
            <a:lvl1pPr algn="r">
              <a:defRPr sz="1200">
                <a:solidFill>
                  <a:srgbClr val="898989"/>
                </a:solidFill>
              </a:defRPr>
            </a:lvl1p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med">
    <p:random/>
  </p:transition>
  <p:hf sldNum="0" hdr="0" ftr="0" dt="0"/>
  <p:txStyles>
    <p:titleStyle>
      <a:lvl1pPr algn="ctr" rtl="0" eaLnBrk="0" fontAlgn="base" hangingPunct="0">
        <a:spcBef>
          <a:spcPct val="0"/>
        </a:spcBef>
        <a:spcAft>
          <a:spcPct val="0"/>
        </a:spcAft>
        <a:buFont typeface="Arial" panose="020B0604020202020204" pitchFamily="34" charset="0"/>
        <a:defRPr sz="3600" kern="1200">
          <a:solidFill>
            <a:schemeClr val="tx1"/>
          </a:solidFill>
          <a:latin typeface="+mj-lt"/>
          <a:ea typeface="+mj-ea"/>
          <a:cs typeface="+mj-cs"/>
        </a:defRPr>
      </a:lvl1pPr>
      <a:lvl2pPr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5pPr>
      <a:lvl6pPr marL="457200"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6pPr>
      <a:lvl7pPr marL="914400"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7pPr>
      <a:lvl8pPr marL="1371600"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8pPr>
      <a:lvl9pPr marL="1828800"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2"/>
          <p:cNvPicPr>
            <a:picLocks noChangeAspect="1"/>
          </p:cNvPicPr>
          <p:nvPr/>
        </p:nvPicPr>
        <p:blipFill>
          <a:blip r:embed="rId13"/>
          <a:stretch>
            <a:fillRect/>
          </a:stretch>
        </p:blipFill>
        <p:spPr>
          <a:xfrm>
            <a:off x="0" y="0"/>
            <a:ext cx="9144000" cy="692150"/>
          </a:xfrm>
          <a:prstGeom prst="rect">
            <a:avLst/>
          </a:prstGeom>
          <a:noFill/>
          <a:ln w="9525">
            <a:noFill/>
          </a:ln>
        </p:spPr>
      </p:pic>
      <p:sp>
        <p:nvSpPr>
          <p:cNvPr id="7171" name="标题占位符 1"/>
          <p:cNvSpPr>
            <a:spLocks noGrp="1"/>
          </p:cNvSpPr>
          <p:nvPr>
            <p:ph type="title"/>
          </p:nvPr>
        </p:nvSpPr>
        <p:spPr>
          <a:xfrm>
            <a:off x="446088" y="908050"/>
            <a:ext cx="8229600" cy="814388"/>
          </a:xfrm>
          <a:prstGeom prst="rect">
            <a:avLst/>
          </a:prstGeom>
          <a:noFill/>
          <a:ln w="9525">
            <a:noFill/>
          </a:ln>
        </p:spPr>
        <p:txBody>
          <a:bodyPr anchor="ctr"/>
          <a:lstStyle/>
          <a:p>
            <a:pPr lvl="0"/>
            <a:r>
              <a:rPr lang="zh-CN" altLang="en-US"/>
              <a:t>单击此处编辑母版标题样式</a:t>
            </a:r>
          </a:p>
        </p:txBody>
      </p:sp>
      <p:sp>
        <p:nvSpPr>
          <p:cNvPr id="7172" name="文本占位符 2"/>
          <p:cNvSpPr>
            <a:spLocks noGrp="1"/>
          </p:cNvSpPr>
          <p:nvPr>
            <p:ph type="body"/>
          </p:nvPr>
        </p:nvSpPr>
        <p:spPr>
          <a:xfrm>
            <a:off x="457200" y="1670050"/>
            <a:ext cx="8229600" cy="4525963"/>
          </a:xfrm>
          <a:prstGeom prst="rect">
            <a:avLst/>
          </a:prstGeom>
          <a:noFill/>
          <a:ln w="9525">
            <a:noFill/>
          </a:ln>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173" name="日期占位符 3"/>
          <p:cNvSpPr>
            <a:spLocks noGrp="1" noChangeArrowheads="1"/>
          </p:cNvSpPr>
          <p:nvPr>
            <p:ph type="dt" sz="half" idx="2"/>
          </p:nvPr>
        </p:nvSpPr>
        <p:spPr bwMode="auto">
          <a:xfrm>
            <a:off x="457200" y="6356350"/>
            <a:ext cx="2133600" cy="365125"/>
          </a:xfrm>
          <a:prstGeom prst="rect">
            <a:avLst/>
          </a:prstGeom>
          <a:noFill/>
          <a:ln>
            <a:noFill/>
          </a:ln>
        </p:spPr>
        <p:txBody>
          <a:bodyPr vert="horz" wrap="square" lIns="91440" tIns="45720" rIns="91440" bIns="45720" numCol="1" anchor="ctr" anchorCtr="0" compatLnSpc="1"/>
          <a:lstStyle>
            <a:lvl1pPr eaLnBrk="1" hangingPunct="1">
              <a:defRPr sz="1200">
                <a:solidFill>
                  <a:srgbClr val="898989"/>
                </a:solidFill>
                <a:latin typeface="Times New Roman" panose="02020603050405020304" pitchFamily="2"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07C4CCA0-E5A2-274C-B0F6-1A9D5518CF03}"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7174" name="页脚占位符 4"/>
          <p:cNvSpPr>
            <a:spLocks noGrp="1" noChangeArrowheads="1"/>
          </p:cNvSpPr>
          <p:nvPr>
            <p:ph type="ftr" sz="quarter" idx="3"/>
          </p:nvPr>
        </p:nvSpPr>
        <p:spPr bwMode="auto">
          <a:xfrm>
            <a:off x="3124200" y="6356350"/>
            <a:ext cx="2895600" cy="365125"/>
          </a:xfrm>
          <a:prstGeom prst="rect">
            <a:avLst/>
          </a:prstGeom>
          <a:noFill/>
          <a:ln>
            <a:noFill/>
          </a:ln>
        </p:spPr>
        <p:txBody>
          <a:bodyPr vert="horz" wrap="square" lIns="91440" tIns="45720" rIns="91440" bIns="45720" numCol="1" anchor="ctr" anchorCtr="0" compatLnSpc="1"/>
          <a:lstStyle>
            <a:lvl1pPr algn="ctr" eaLnBrk="1" hangingPunct="1">
              <a:defRPr sz="1200" noProof="1">
                <a:solidFill>
                  <a:srgbClr val="898989"/>
                </a:solidFill>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7175" name="灯片编号占位符 5"/>
          <p:cNvSpPr>
            <a:spLocks noGrp="1" noChangeArrowheads="1"/>
          </p:cNvSpPr>
          <p:nvPr>
            <p:ph type="sldNum" sz="quarter" idx="4"/>
          </p:nvPr>
        </p:nvSpPr>
        <p:spPr bwMode="auto">
          <a:xfrm>
            <a:off x="6553200" y="6356350"/>
            <a:ext cx="2133600" cy="365125"/>
          </a:xfrm>
          <a:prstGeom prst="rect">
            <a:avLst/>
          </a:prstGeom>
          <a:noFill/>
          <a:ln>
            <a:noFill/>
          </a:ln>
        </p:spPr>
        <p:txBody>
          <a:bodyPr vert="horz" wrap="square" lIns="91440" tIns="45720" rIns="91440" bIns="45720" numCol="1" anchor="ctr" anchorCtr="0" compatLnSpc="1"/>
          <a:lstStyle>
            <a:lvl1pPr algn="r">
              <a:defRPr sz="1200">
                <a:solidFill>
                  <a:srgbClr val="898989"/>
                </a:solidFill>
              </a:defRPr>
            </a:lvl1p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spd="med">
    <p:random/>
  </p:transition>
  <p:hf sldNum="0" hdr="0" ftr="0" dt="0"/>
  <p:txStyles>
    <p:titleStyle>
      <a:lvl1pPr algn="ctr" rtl="0" eaLnBrk="0" fontAlgn="base" hangingPunct="0">
        <a:spcBef>
          <a:spcPct val="0"/>
        </a:spcBef>
        <a:spcAft>
          <a:spcPct val="0"/>
        </a:spcAft>
        <a:buFont typeface="Arial" panose="020B0604020202020204" pitchFamily="34" charset="0"/>
        <a:defRPr sz="3600" kern="1200">
          <a:solidFill>
            <a:schemeClr val="tx1"/>
          </a:solidFill>
          <a:latin typeface="+mj-lt"/>
          <a:ea typeface="+mj-ea"/>
          <a:cs typeface="+mj-cs"/>
        </a:defRPr>
      </a:lvl1pPr>
      <a:lvl2pPr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5pPr>
      <a:lvl6pPr marL="457200"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6pPr>
      <a:lvl7pPr marL="914400"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7pPr>
      <a:lvl8pPr marL="1371600"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8pPr>
      <a:lvl9pPr marL="1828800"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2"/>
          <p:cNvPicPr>
            <a:picLocks noChangeAspect="1"/>
          </p:cNvPicPr>
          <p:nvPr/>
        </p:nvPicPr>
        <p:blipFill>
          <a:blip r:embed="rId13"/>
          <a:stretch>
            <a:fillRect/>
          </a:stretch>
        </p:blipFill>
        <p:spPr>
          <a:xfrm>
            <a:off x="0" y="0"/>
            <a:ext cx="9144000" cy="692150"/>
          </a:xfrm>
          <a:prstGeom prst="rect">
            <a:avLst/>
          </a:prstGeom>
          <a:noFill/>
          <a:ln w="9525">
            <a:noFill/>
          </a:ln>
        </p:spPr>
      </p:pic>
      <p:sp>
        <p:nvSpPr>
          <p:cNvPr id="8195" name="标题占位符 1"/>
          <p:cNvSpPr>
            <a:spLocks noGrp="1"/>
          </p:cNvSpPr>
          <p:nvPr>
            <p:ph type="title"/>
          </p:nvPr>
        </p:nvSpPr>
        <p:spPr>
          <a:xfrm>
            <a:off x="446088" y="908050"/>
            <a:ext cx="8229600" cy="814388"/>
          </a:xfrm>
          <a:prstGeom prst="rect">
            <a:avLst/>
          </a:prstGeom>
          <a:noFill/>
          <a:ln w="9525">
            <a:noFill/>
          </a:ln>
        </p:spPr>
        <p:txBody>
          <a:bodyPr anchor="ctr"/>
          <a:lstStyle/>
          <a:p>
            <a:pPr lvl="0"/>
            <a:r>
              <a:rPr lang="zh-CN" altLang="en-US"/>
              <a:t>单击此处编辑母版标题样式</a:t>
            </a:r>
          </a:p>
        </p:txBody>
      </p:sp>
      <p:sp>
        <p:nvSpPr>
          <p:cNvPr id="8196" name="文本占位符 2"/>
          <p:cNvSpPr>
            <a:spLocks noGrp="1"/>
          </p:cNvSpPr>
          <p:nvPr>
            <p:ph type="body"/>
          </p:nvPr>
        </p:nvSpPr>
        <p:spPr>
          <a:xfrm>
            <a:off x="457200" y="1670050"/>
            <a:ext cx="8229600" cy="4525963"/>
          </a:xfrm>
          <a:prstGeom prst="rect">
            <a:avLst/>
          </a:prstGeom>
          <a:noFill/>
          <a:ln w="9525">
            <a:noFill/>
          </a:ln>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8197" name="日期占位符 3"/>
          <p:cNvSpPr>
            <a:spLocks noGrp="1" noChangeArrowheads="1"/>
          </p:cNvSpPr>
          <p:nvPr>
            <p:ph type="dt" sz="half" idx="2"/>
          </p:nvPr>
        </p:nvSpPr>
        <p:spPr bwMode="auto">
          <a:xfrm>
            <a:off x="457200" y="6356350"/>
            <a:ext cx="2133600" cy="365125"/>
          </a:xfrm>
          <a:prstGeom prst="rect">
            <a:avLst/>
          </a:prstGeom>
          <a:noFill/>
          <a:ln>
            <a:noFill/>
          </a:ln>
        </p:spPr>
        <p:txBody>
          <a:bodyPr vert="horz" wrap="square" lIns="91440" tIns="45720" rIns="91440" bIns="45720" numCol="1" anchor="ctr" anchorCtr="0" compatLnSpc="1"/>
          <a:lstStyle>
            <a:lvl1pPr eaLnBrk="1" hangingPunct="1">
              <a:defRPr sz="1200">
                <a:solidFill>
                  <a:srgbClr val="898989"/>
                </a:solidFill>
                <a:latin typeface="Times New Roman" panose="02020603050405020304" pitchFamily="2"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DDC46EC-0633-0743-8F49-459DE77FC874}"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8198" name="页脚占位符 4"/>
          <p:cNvSpPr>
            <a:spLocks noGrp="1" noChangeArrowheads="1"/>
          </p:cNvSpPr>
          <p:nvPr>
            <p:ph type="ftr" sz="quarter" idx="3"/>
          </p:nvPr>
        </p:nvSpPr>
        <p:spPr bwMode="auto">
          <a:xfrm>
            <a:off x="3124200" y="6356350"/>
            <a:ext cx="2895600" cy="365125"/>
          </a:xfrm>
          <a:prstGeom prst="rect">
            <a:avLst/>
          </a:prstGeom>
          <a:noFill/>
          <a:ln>
            <a:noFill/>
          </a:ln>
        </p:spPr>
        <p:txBody>
          <a:bodyPr vert="horz" wrap="square" lIns="91440" tIns="45720" rIns="91440" bIns="45720" numCol="1" anchor="ctr" anchorCtr="0" compatLnSpc="1"/>
          <a:lstStyle>
            <a:lvl1pPr algn="ctr" eaLnBrk="1" hangingPunct="1">
              <a:defRPr sz="1200" noProof="1">
                <a:solidFill>
                  <a:srgbClr val="898989"/>
                </a:solidFill>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8199" name="灯片编号占位符 5"/>
          <p:cNvSpPr>
            <a:spLocks noGrp="1" noChangeArrowheads="1"/>
          </p:cNvSpPr>
          <p:nvPr>
            <p:ph type="sldNum" sz="quarter" idx="4"/>
          </p:nvPr>
        </p:nvSpPr>
        <p:spPr bwMode="auto">
          <a:xfrm>
            <a:off x="6553200" y="6356350"/>
            <a:ext cx="2133600" cy="365125"/>
          </a:xfrm>
          <a:prstGeom prst="rect">
            <a:avLst/>
          </a:prstGeom>
          <a:noFill/>
          <a:ln>
            <a:noFill/>
          </a:ln>
        </p:spPr>
        <p:txBody>
          <a:bodyPr vert="horz" wrap="square" lIns="91440" tIns="45720" rIns="91440" bIns="45720" numCol="1" anchor="ctr" anchorCtr="0" compatLnSpc="1"/>
          <a:lstStyle>
            <a:lvl1pPr algn="r">
              <a:defRPr sz="1200">
                <a:solidFill>
                  <a:srgbClr val="898989"/>
                </a:solidFill>
              </a:defRPr>
            </a:lvl1p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spd="med">
    <p:random/>
  </p:transition>
  <p:hf sldNum="0" hdr="0" ftr="0" dt="0"/>
  <p:txStyles>
    <p:titleStyle>
      <a:lvl1pPr algn="ctr" rtl="0" eaLnBrk="0" fontAlgn="base" hangingPunct="0">
        <a:spcBef>
          <a:spcPct val="0"/>
        </a:spcBef>
        <a:spcAft>
          <a:spcPct val="0"/>
        </a:spcAft>
        <a:buFont typeface="Arial" panose="020B0604020202020204" pitchFamily="34" charset="0"/>
        <a:defRPr sz="3600" kern="1200">
          <a:solidFill>
            <a:schemeClr val="tx1"/>
          </a:solidFill>
          <a:latin typeface="+mj-lt"/>
          <a:ea typeface="+mj-ea"/>
          <a:cs typeface="+mj-cs"/>
        </a:defRPr>
      </a:lvl1pPr>
      <a:lvl2pPr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5pPr>
      <a:lvl6pPr marL="457200"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6pPr>
      <a:lvl7pPr marL="914400"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7pPr>
      <a:lvl8pPr marL="1371600"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8pPr>
      <a:lvl9pPr marL="1828800"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218" name="Picture 2"/>
          <p:cNvPicPr>
            <a:picLocks noChangeAspect="1"/>
          </p:cNvPicPr>
          <p:nvPr/>
        </p:nvPicPr>
        <p:blipFill>
          <a:blip r:embed="rId13"/>
          <a:stretch>
            <a:fillRect/>
          </a:stretch>
        </p:blipFill>
        <p:spPr>
          <a:xfrm>
            <a:off x="0" y="0"/>
            <a:ext cx="9144000" cy="692150"/>
          </a:xfrm>
          <a:prstGeom prst="rect">
            <a:avLst/>
          </a:prstGeom>
          <a:noFill/>
          <a:ln w="9525">
            <a:noFill/>
          </a:ln>
        </p:spPr>
      </p:pic>
      <p:sp>
        <p:nvSpPr>
          <p:cNvPr id="9219" name="标题占位符 1"/>
          <p:cNvSpPr>
            <a:spLocks noGrp="1"/>
          </p:cNvSpPr>
          <p:nvPr>
            <p:ph type="title"/>
          </p:nvPr>
        </p:nvSpPr>
        <p:spPr>
          <a:xfrm>
            <a:off x="446088" y="908050"/>
            <a:ext cx="8229600" cy="814388"/>
          </a:xfrm>
          <a:prstGeom prst="rect">
            <a:avLst/>
          </a:prstGeom>
          <a:noFill/>
          <a:ln w="9525">
            <a:noFill/>
          </a:ln>
        </p:spPr>
        <p:txBody>
          <a:bodyPr anchor="ctr"/>
          <a:lstStyle/>
          <a:p>
            <a:pPr lvl="0"/>
            <a:r>
              <a:rPr lang="zh-CN" altLang="en-US"/>
              <a:t>单击此处编辑母版标题样式</a:t>
            </a:r>
          </a:p>
        </p:txBody>
      </p:sp>
      <p:sp>
        <p:nvSpPr>
          <p:cNvPr id="9220" name="文本占位符 2"/>
          <p:cNvSpPr>
            <a:spLocks noGrp="1"/>
          </p:cNvSpPr>
          <p:nvPr>
            <p:ph type="body"/>
          </p:nvPr>
        </p:nvSpPr>
        <p:spPr>
          <a:xfrm>
            <a:off x="457200" y="1670050"/>
            <a:ext cx="8229600" cy="4525963"/>
          </a:xfrm>
          <a:prstGeom prst="rect">
            <a:avLst/>
          </a:prstGeom>
          <a:noFill/>
          <a:ln w="9525">
            <a:noFill/>
          </a:ln>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9221" name="日期占位符 3"/>
          <p:cNvSpPr>
            <a:spLocks noGrp="1" noChangeArrowheads="1"/>
          </p:cNvSpPr>
          <p:nvPr>
            <p:ph type="dt" sz="half" idx="2"/>
          </p:nvPr>
        </p:nvSpPr>
        <p:spPr bwMode="auto">
          <a:xfrm>
            <a:off x="457200" y="6356350"/>
            <a:ext cx="2133600" cy="365125"/>
          </a:xfrm>
          <a:prstGeom prst="rect">
            <a:avLst/>
          </a:prstGeom>
          <a:noFill/>
          <a:ln>
            <a:noFill/>
          </a:ln>
        </p:spPr>
        <p:txBody>
          <a:bodyPr vert="horz" wrap="square" lIns="91440" tIns="45720" rIns="91440" bIns="45720" numCol="1" anchor="ctr" anchorCtr="0" compatLnSpc="1"/>
          <a:lstStyle>
            <a:lvl1pPr eaLnBrk="1" hangingPunct="1">
              <a:defRPr sz="1200">
                <a:solidFill>
                  <a:srgbClr val="898989"/>
                </a:solidFill>
                <a:latin typeface="Times New Roman" panose="02020603050405020304" pitchFamily="2"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232E141B-6A66-5948-8329-8A61B5847756}" type="datetimeFigureOut">
              <a:rPr kumimoji="0" lang="en-US" altLang="zh-CN" sz="1200" b="0" i="0" u="none" strike="noStrike" kern="1200" cap="none" spc="0" normalizeH="0" baseline="0" noProof="0" smtClean="0">
                <a:ln>
                  <a:noFill/>
                </a:ln>
                <a:solidFill>
                  <a:srgbClr val="898989"/>
                </a:solidFill>
                <a:effectLst/>
                <a:uLnTx/>
                <a:uFillTx/>
                <a:latin typeface="Times New Roman" panose="02020603050405020304" pitchFamily="2" charset="0"/>
                <a:ea typeface="宋体" panose="02010600030101010101" pitchFamily="2" charset="-122"/>
                <a:cs typeface="+mn-cs"/>
              </a:rPr>
              <a:t>11/18/20</a:t>
            </a:fld>
            <a:endParaRPr kumimoji="0" lang="en-US" altLang="zh-CN" sz="1200" b="0" i="0" u="none" strike="noStrike" kern="1200" cap="none" spc="0" normalizeH="0" baseline="0" noProof="0" dirty="0">
              <a:ln>
                <a:noFill/>
              </a:ln>
              <a:solidFill>
                <a:srgbClr val="898989"/>
              </a:solidFill>
              <a:effectLst/>
              <a:uLnTx/>
              <a:uFillTx/>
              <a:latin typeface="Times New Roman" panose="02020603050405020304" pitchFamily="2" charset="0"/>
              <a:ea typeface="宋体" panose="02010600030101010101" pitchFamily="2" charset="-122"/>
              <a:cs typeface="+mn-cs"/>
            </a:endParaRPr>
          </a:p>
        </p:txBody>
      </p:sp>
      <p:sp>
        <p:nvSpPr>
          <p:cNvPr id="9222" name="页脚占位符 4"/>
          <p:cNvSpPr>
            <a:spLocks noGrp="1" noChangeArrowheads="1"/>
          </p:cNvSpPr>
          <p:nvPr>
            <p:ph type="ftr" sz="quarter" idx="3"/>
          </p:nvPr>
        </p:nvSpPr>
        <p:spPr bwMode="auto">
          <a:xfrm>
            <a:off x="3124200" y="6356350"/>
            <a:ext cx="2895600" cy="365125"/>
          </a:xfrm>
          <a:prstGeom prst="rect">
            <a:avLst/>
          </a:prstGeom>
          <a:noFill/>
          <a:ln>
            <a:noFill/>
          </a:ln>
        </p:spPr>
        <p:txBody>
          <a:bodyPr vert="horz" wrap="square" lIns="91440" tIns="45720" rIns="91440" bIns="45720" numCol="1" anchor="ctr" anchorCtr="0" compatLnSpc="1"/>
          <a:lstStyle>
            <a:lvl1pPr algn="ctr" eaLnBrk="1" hangingPunct="1">
              <a:defRPr sz="1200" noProof="1">
                <a:solidFill>
                  <a:srgbClr val="898989"/>
                </a:solidFill>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cs"/>
            </a:endParaRPr>
          </a:p>
        </p:txBody>
      </p:sp>
      <p:sp>
        <p:nvSpPr>
          <p:cNvPr id="9223" name="灯片编号占位符 5"/>
          <p:cNvSpPr>
            <a:spLocks noGrp="1" noChangeArrowheads="1"/>
          </p:cNvSpPr>
          <p:nvPr>
            <p:ph type="sldNum" sz="quarter" idx="4"/>
          </p:nvPr>
        </p:nvSpPr>
        <p:spPr bwMode="auto">
          <a:xfrm>
            <a:off x="6553200" y="6356350"/>
            <a:ext cx="2133600" cy="365125"/>
          </a:xfrm>
          <a:prstGeom prst="rect">
            <a:avLst/>
          </a:prstGeom>
          <a:noFill/>
          <a:ln>
            <a:noFill/>
          </a:ln>
        </p:spPr>
        <p:txBody>
          <a:bodyPr vert="horz" wrap="square" lIns="91440" tIns="45720" rIns="91440" bIns="45720" numCol="1" anchor="ctr" anchorCtr="0" compatLnSpc="1"/>
          <a:lstStyle>
            <a:lvl1pPr algn="r">
              <a:defRPr sz="1200">
                <a:solidFill>
                  <a:srgbClr val="898989"/>
                </a:solidFill>
              </a:defRPr>
            </a:lvl1p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spd="med">
    <p:random/>
  </p:transition>
  <p:hf sldNum="0" hdr="0" ftr="0" dt="0"/>
  <p:txStyles>
    <p:titleStyle>
      <a:lvl1pPr algn="ctr" rtl="0" eaLnBrk="0" fontAlgn="base" hangingPunct="0">
        <a:spcBef>
          <a:spcPct val="0"/>
        </a:spcBef>
        <a:spcAft>
          <a:spcPct val="0"/>
        </a:spcAft>
        <a:buFont typeface="Arial" panose="020B0604020202020204" pitchFamily="34" charset="0"/>
        <a:defRPr sz="3600" kern="1200">
          <a:solidFill>
            <a:schemeClr val="tx1"/>
          </a:solidFill>
          <a:latin typeface="+mj-lt"/>
          <a:ea typeface="+mj-ea"/>
          <a:cs typeface="+mj-cs"/>
        </a:defRPr>
      </a:lvl1pPr>
      <a:lvl2pPr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5pPr>
      <a:lvl6pPr marL="457200"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6pPr>
      <a:lvl7pPr marL="914400"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7pPr>
      <a:lvl8pPr marL="1371600"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8pPr>
      <a:lvl9pPr marL="1828800" algn="ctr" rtl="0" eaLnBrk="0" fontAlgn="base" hangingPunct="0">
        <a:spcBef>
          <a:spcPct val="0"/>
        </a:spcBef>
        <a:spcAft>
          <a:spcPct val="0"/>
        </a:spcAft>
        <a:buFont typeface="Arial" panose="020B0604020202020204" pitchFamily="34" charset="0"/>
        <a:defRPr sz="3600">
          <a:solidFill>
            <a:schemeClr val="tx1"/>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45.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50.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50.xml"/><Relationship Id="rId4" Type="http://schemas.openxmlformats.org/officeDocument/2006/relationships/image" Target="../media/image42.emf"/></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50.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50.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50.xml"/></Relationships>
</file>

<file path=ppt/slides/_rels/slide1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50.xml"/><Relationship Id="rId4" Type="http://schemas.openxmlformats.org/officeDocument/2006/relationships/image" Target="../media/image52.jpeg"/></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50.xml"/></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50.xml"/></Relationships>
</file>

<file path=ppt/slides/_rels/slide18.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150.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1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50.xml"/><Relationship Id="rId5" Type="http://schemas.openxmlformats.org/officeDocument/2006/relationships/image" Target="../media/image66.jpeg"/><Relationship Id="rId4" Type="http://schemas.openxmlformats.org/officeDocument/2006/relationships/image" Target="../media/image65.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50.xml"/><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150.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50.xml"/><Relationship Id="rId5" Type="http://schemas.openxmlformats.org/officeDocument/2006/relationships/image" Target="../media/image77.jpeg"/><Relationship Id="rId4" Type="http://schemas.openxmlformats.org/officeDocument/2006/relationships/image" Target="../media/image76.jpeg"/></Relationships>
</file>

<file path=ppt/slides/_rels/slide2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50.xml"/></Relationships>
</file>

<file path=ppt/slides/_rels/slide2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50.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2.jpeg"/></Relationships>
</file>

<file path=ppt/slides/_rels/slide2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144.xml"/><Relationship Id="rId5" Type="http://schemas.openxmlformats.org/officeDocument/2006/relationships/image" Target="../media/image88.jpeg"/><Relationship Id="rId4" Type="http://schemas.openxmlformats.org/officeDocument/2006/relationships/image" Target="../media/image87.jpeg"/></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jpeg"/><Relationship Id="rId2" Type="http://schemas.openxmlformats.org/officeDocument/2006/relationships/image" Target="../media/image89.png"/><Relationship Id="rId1" Type="http://schemas.openxmlformats.org/officeDocument/2006/relationships/slideLayout" Target="../slideLayouts/slideLayout144.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2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44.xml"/></Relationships>
</file>

<file path=ppt/slides/_rels/slide2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144.xml"/><Relationship Id="rId4" Type="http://schemas.openxmlformats.org/officeDocument/2006/relationships/image" Target="../media/image99.png"/></Relationships>
</file>

<file path=ppt/slides/_rels/slide2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44.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png"/></Relationships>
</file>

<file path=ppt/slides/_rels/slide2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144.xml"/><Relationship Id="rId6" Type="http://schemas.openxmlformats.org/officeDocument/2006/relationships/image" Target="../media/image109.jpeg"/><Relationship Id="rId5" Type="http://schemas.openxmlformats.org/officeDocument/2006/relationships/image" Target="../media/image108.png"/><Relationship Id="rId4" Type="http://schemas.openxmlformats.org/officeDocument/2006/relationships/image" Target="../media/image107.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50.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144.xml"/><Relationship Id="rId4" Type="http://schemas.openxmlformats.org/officeDocument/2006/relationships/image" Target="../media/image112.jpeg"/></Relationships>
</file>

<file path=ppt/slides/_rels/slide3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144.xml"/><Relationship Id="rId4" Type="http://schemas.openxmlformats.org/officeDocument/2006/relationships/image" Target="../media/image115.jpeg"/></Relationships>
</file>

<file path=ppt/slides/_rels/slide32.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6.png"/><Relationship Id="rId1" Type="http://schemas.openxmlformats.org/officeDocument/2006/relationships/slideLayout" Target="../slideLayouts/slideLayout144.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3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slideLayout" Target="../slideLayouts/slideLayout144.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3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44.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png"/></Relationships>
</file>

<file path=ppt/slides/_rels/slide3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144.xml"/></Relationships>
</file>

<file path=ppt/slides/_rels/slide3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jpeg"/><Relationship Id="rId1" Type="http://schemas.openxmlformats.org/officeDocument/2006/relationships/slideLayout" Target="../slideLayouts/slideLayout144.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50.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5.wmf"/><Relationship Id="rId2" Type="http://schemas.openxmlformats.org/officeDocument/2006/relationships/slideLayout" Target="../slideLayouts/slideLayout150.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50.xml"/><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0.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50.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3.jpeg"/><Relationship Id="rId2" Type="http://schemas.openxmlformats.org/officeDocument/2006/relationships/slideLayout" Target="../slideLayouts/slideLayout150.xml"/><Relationship Id="rId1" Type="http://schemas.openxmlformats.org/officeDocument/2006/relationships/vmlDrawing" Target="../drawings/vmlDrawing2.vml"/><Relationship Id="rId6" Type="http://schemas.openxmlformats.org/officeDocument/2006/relationships/image" Target="../media/image32.jpeg"/><Relationship Id="rId5" Type="http://schemas.openxmlformats.org/officeDocument/2006/relationships/image" Target="../media/image30.png"/><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p:cNvSpPr>
          <p:nvPr>
            <p:ph idx="1"/>
          </p:nvPr>
        </p:nvSpPr>
        <p:spPr>
          <a:xfrm>
            <a:off x="323528" y="1600200"/>
            <a:ext cx="8363272" cy="4686300"/>
          </a:xfrm>
          <a:ln/>
        </p:spPr>
        <p:txBody>
          <a:bodyPr vert="horz" wrap="square" lIns="91440" tIns="45720" rIns="91440" bIns="45720" anchor="t"/>
          <a:lstStyle/>
          <a:p>
            <a:pPr algn="ctr">
              <a:buNone/>
            </a:pPr>
            <a:r>
              <a:rPr sz="4800" baseline="0" dirty="0">
                <a:latin typeface="Times New Roman" panose="02020603050405020304" pitchFamily="18" charset="0"/>
                <a:ea typeface="宋体" panose="02010600030101010101" pitchFamily="2" charset="-122"/>
                <a:sym typeface="Times New Roman" panose="02020603050405020304" pitchFamily="18" charset="0"/>
              </a:rPr>
              <a:t>Lecture Four</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4800" dirty="0">
              <a:latin typeface="Times New Roman" panose="02020603050405020304" pitchFamily="18" charset="0"/>
              <a:ea typeface="宋体" panose="02010600030101010101" pitchFamily="2" charset="-122"/>
              <a:sym typeface="Times New Roman" panose="02020603050405020304" pitchFamily="18" charset="0"/>
            </a:endParaRPr>
          </a:p>
          <a:p>
            <a:pPr algn="ctr">
              <a:buNone/>
            </a:pPr>
            <a:endParaRPr lang="zh-CN" altLang="en-US" sz="4800" dirty="0">
              <a:latin typeface="Times New Roman" panose="02020603050405020304" pitchFamily="18" charset="0"/>
              <a:ea typeface="宋体" panose="02010600030101010101" pitchFamily="2" charset="-122"/>
              <a:sym typeface="Times New Roman" panose="02020603050405020304" pitchFamily="18" charset="0"/>
            </a:endParaRPr>
          </a:p>
          <a:p>
            <a:pPr algn="ctr">
              <a:buNone/>
            </a:pPr>
            <a:r>
              <a:rPr sz="4800" baseline="0" dirty="0">
                <a:latin typeface="Times New Roman" panose="02020603050405020304" pitchFamily="18" charset="0"/>
                <a:ea typeface="宋体" panose="02010600030101010101" pitchFamily="2" charset="-122"/>
                <a:sym typeface="Times New Roman" panose="02020603050405020304" pitchFamily="18" charset="0"/>
              </a:rPr>
              <a:t>Reduc</a:t>
            </a:r>
            <a:r>
              <a:rPr lang="en-US" sz="4800" baseline="0" dirty="0">
                <a:latin typeface="Times New Roman" panose="02020603050405020304" pitchFamily="18" charset="0"/>
                <a:ea typeface="宋体" panose="02010600030101010101" pitchFamily="2" charset="-122"/>
                <a:sym typeface="Times New Roman" panose="02020603050405020304" pitchFamily="18" charset="0"/>
              </a:rPr>
              <a:t>ing</a:t>
            </a:r>
            <a:r>
              <a:rPr sz="4800" baseline="0" dirty="0">
                <a:latin typeface="Times New Roman" panose="02020603050405020304" pitchFamily="18" charset="0"/>
                <a:ea typeface="宋体" panose="02010600030101010101" pitchFamily="2" charset="-122"/>
                <a:sym typeface="Times New Roman" panose="02020603050405020304" pitchFamily="18" charset="0"/>
              </a:rPr>
              <a:t> Grain Losses and Ensur</a:t>
            </a:r>
            <a:r>
              <a:rPr lang="en-US" sz="4800" baseline="0" dirty="0">
                <a:latin typeface="Times New Roman" panose="02020603050405020304" pitchFamily="18" charset="0"/>
                <a:ea typeface="宋体" panose="02010600030101010101" pitchFamily="2" charset="-122"/>
                <a:sym typeface="Times New Roman" panose="02020603050405020304" pitchFamily="18" charset="0"/>
              </a:rPr>
              <a:t>ing</a:t>
            </a:r>
            <a:r>
              <a:rPr sz="4800" baseline="0" dirty="0">
                <a:latin typeface="Times New Roman" panose="02020603050405020304" pitchFamily="18" charset="0"/>
                <a:ea typeface="宋体" panose="02010600030101010101" pitchFamily="2" charset="-122"/>
                <a:sym typeface="Times New Roman" panose="02020603050405020304" pitchFamily="18" charset="0"/>
              </a:rPr>
              <a:t> Supply during COVID-19</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4800" dirty="0">
              <a:latin typeface="Times New Roman" panose="02020603050405020304" pitchFamily="18" charset="0"/>
              <a:ea typeface="宋体" panose="02010600030101010101" pitchFamily="2" charset="-122"/>
              <a:sym typeface="Times New Roman" panose="02020603050405020304" pitchFamily="18" charset="0"/>
            </a:endParaRPr>
          </a:p>
          <a:p>
            <a:endParaRPr lang="en-US" altLang="zh-CN" sz="4800"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16386" name="Picture 3"/>
          <p:cNvPicPr>
            <a:picLocks noChangeAspect="1"/>
          </p:cNvPicPr>
          <p:nvPr/>
        </p:nvPicPr>
        <p:blipFill>
          <a:blip r:embed="rId2"/>
          <a:stretch>
            <a:fillRect/>
          </a:stretch>
        </p:blipFill>
        <p:spPr>
          <a:xfrm>
            <a:off x="7597775" y="620713"/>
            <a:ext cx="1428750" cy="1512887"/>
          </a:xfrm>
          <a:prstGeom prst="rect">
            <a:avLst/>
          </a:prstGeom>
          <a:noFill/>
          <a:ln w="9525">
            <a:noFill/>
          </a:ln>
        </p:spPr>
      </p:pic>
      <p:pic>
        <p:nvPicPr>
          <p:cNvPr id="4" name="Picture 4">
            <a:extLst>
              <a:ext uri="{FF2B5EF4-FFF2-40B4-BE49-F238E27FC236}">
                <a16:creationId xmlns:a16="http://schemas.microsoft.com/office/drawing/2014/main" id="{3F162F34-3387-A543-AE19-C94ED48C14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765175"/>
            <a:ext cx="260667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矩形 1"/>
          <p:cNvSpPr/>
          <p:nvPr/>
        </p:nvSpPr>
        <p:spPr>
          <a:xfrm>
            <a:off x="250825" y="1125538"/>
            <a:ext cx="8712200" cy="1169551"/>
          </a:xfrm>
          <a:prstGeom prst="rect">
            <a:avLst/>
          </a:prstGeom>
          <a:solidFill>
            <a:srgbClr val="975730"/>
          </a:solidFill>
          <a:ln w="9525">
            <a:noFill/>
          </a:ln>
        </p:spPr>
        <p:txBody>
          <a:bodyPr>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406400" algn="just">
              <a:spcBef>
                <a:spcPct val="0"/>
              </a:spcBef>
              <a:buClrTx/>
              <a:buSzTx/>
              <a:buFont typeface="Arial" panose="020B0604020202020204" pitchFamily="34" charset="0"/>
              <a:buNone/>
            </a:pPr>
            <a:r>
              <a:rPr sz="2000" dirty="0">
                <a:latin typeface="Times New Roman" panose="02020603050405020304" pitchFamily="18" charset="0"/>
                <a:ea typeface="宋体" panose="02010600030101010101" pitchFamily="2" charset="-122"/>
                <a:sym typeface="Times New Roman" panose="02020603050405020304" pitchFamily="18" charset="0"/>
              </a:rPr>
              <a:t>(</a:t>
            </a:r>
            <a:r>
              <a:rPr sz="2000" b="1" baseline="0" dirty="0">
                <a:latin typeface="Times New Roman" panose="02020603050405020304" pitchFamily="18" charset="0"/>
                <a:ea typeface="宋体" panose="02010600030101010101" pitchFamily="2" charset="-122"/>
                <a:sym typeface="Times New Roman" panose="02020603050405020304" pitchFamily="18" charset="0"/>
              </a:rPr>
              <a:t>III) Building special projects for modern grain storage</a:t>
            </a:r>
            <a:r>
              <a:rPr sz="20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000" b="1" dirty="0">
              <a:latin typeface="Times New Roman" panose="02020603050405020304" pitchFamily="18" charset="0"/>
              <a:ea typeface="宋体" panose="02010600030101010101" pitchFamily="2" charset="-122"/>
              <a:sym typeface="Times New Roman" panose="02020603050405020304" pitchFamily="18" charset="0"/>
            </a:endParaRPr>
          </a:p>
          <a:p>
            <a:pPr marL="0" lvl="0" indent="406400" algn="just">
              <a:spcBef>
                <a:spcPct val="0"/>
              </a:spcBef>
              <a:buClrTx/>
              <a:buSzTx/>
              <a:buFont typeface="Arial" panose="020B0604020202020204" pitchFamily="34" charset="0"/>
              <a:buNone/>
            </a:pPr>
            <a:r>
              <a:rPr sz="1800" b="1" dirty="0">
                <a:latin typeface="Times New Roman" panose="02020603050405020304" pitchFamily="18" charset="0"/>
                <a:ea typeface="宋体" panose="02010600030101010101" pitchFamily="2" charset="-122"/>
                <a:sym typeface="Times New Roman" panose="02020603050405020304" pitchFamily="18" charset="0"/>
              </a:rPr>
              <a:t>1.</a:t>
            </a:r>
            <a:r>
              <a:rPr sz="1800" b="1" baseline="0" dirty="0">
                <a:latin typeface="Times New Roman" panose="02020603050405020304" pitchFamily="18" charset="0"/>
                <a:ea typeface="宋体" panose="02010600030101010101" pitchFamily="2" charset="-122"/>
                <a:sym typeface="Times New Roman" panose="02020603050405020304" pitchFamily="18" charset="0"/>
              </a:rPr>
              <a:t> </a:t>
            </a:r>
            <a:r>
              <a:rPr lang="en-US" altLang="zh-CN" sz="1800" b="1" dirty="0">
                <a:latin typeface="Times New Roman" panose="02020603050405020304" pitchFamily="18" charset="0"/>
                <a:ea typeface="宋体" panose="02010600030101010101" pitchFamily="2" charset="-122"/>
                <a:sym typeface="Times New Roman" panose="02020603050405020304" pitchFamily="18" charset="0"/>
              </a:rPr>
              <a:t>P</a:t>
            </a:r>
            <a:r>
              <a:rPr sz="1800" b="1" baseline="0" dirty="0">
                <a:latin typeface="Times New Roman" panose="02020603050405020304" pitchFamily="18" charset="0"/>
                <a:ea typeface="宋体" panose="02010600030101010101" pitchFamily="2" charset="-122"/>
                <a:sym typeface="Times New Roman" panose="02020603050405020304" pitchFamily="18" charset="0"/>
              </a:rPr>
              <a:t>hase</a:t>
            </a:r>
            <a:r>
              <a:rPr lang="zh-CN" altLang="en-US" sz="1800" b="1" baseline="0" dirty="0">
                <a:latin typeface="Times New Roman" panose="02020603050405020304" pitchFamily="18" charset="0"/>
                <a:ea typeface="宋体" panose="02010600030101010101" pitchFamily="2" charset="-122"/>
                <a:sym typeface="Times New Roman" panose="02020603050405020304" pitchFamily="18" charset="0"/>
              </a:rPr>
              <a:t> </a:t>
            </a:r>
            <a:r>
              <a:rPr lang="en-US" altLang="zh-CN" sz="1800" b="1" baseline="0" dirty="0">
                <a:latin typeface="Times New Roman" panose="02020603050405020304" pitchFamily="18" charset="0"/>
                <a:ea typeface="宋体" panose="02010600030101010101" pitchFamily="2" charset="-122"/>
                <a:sym typeface="Times New Roman" panose="02020603050405020304" pitchFamily="18" charset="0"/>
              </a:rPr>
              <a:t>I</a:t>
            </a:r>
            <a:r>
              <a:rPr lang="zh-CN" altLang="en-US" sz="1800" b="1" dirty="0">
                <a:latin typeface="Times New Roman" panose="02020603050405020304" pitchFamily="18" charset="0"/>
                <a:ea typeface="宋体" panose="02010600030101010101" pitchFamily="2" charset="-122"/>
                <a:sym typeface="Times New Roman" panose="02020603050405020304" pitchFamily="18" charset="0"/>
              </a:rPr>
              <a:t> </a:t>
            </a:r>
            <a:r>
              <a:rPr lang="en-US" altLang="zh-CN" sz="1800" b="1" dirty="0">
                <a:latin typeface="Times New Roman" panose="02020603050405020304" pitchFamily="18" charset="0"/>
                <a:ea typeface="宋体" panose="02010600030101010101" pitchFamily="2" charset="-122"/>
                <a:sym typeface="Times New Roman" panose="02020603050405020304" pitchFamily="18" charset="0"/>
              </a:rPr>
              <a:t>–</a:t>
            </a:r>
            <a:r>
              <a:rPr lang="zh-CN" altLang="en-US" sz="1800" b="1" dirty="0">
                <a:latin typeface="Times New Roman" panose="02020603050405020304" pitchFamily="18" charset="0"/>
                <a:ea typeface="宋体" panose="02010600030101010101" pitchFamily="2" charset="-122"/>
                <a:sym typeface="Times New Roman" panose="02020603050405020304" pitchFamily="18" charset="0"/>
              </a:rPr>
              <a:t> </a:t>
            </a:r>
            <a:r>
              <a:rPr sz="1800" b="1" baseline="0" dirty="0">
                <a:latin typeface="Times New Roman" panose="02020603050405020304" pitchFamily="18" charset="0"/>
                <a:ea typeface="宋体" panose="02010600030101010101" pitchFamily="2" charset="-122"/>
                <a:sym typeface="Times New Roman" panose="02020603050405020304" pitchFamily="18" charset="0"/>
              </a:rPr>
              <a:t>during “the 11th Five-Year Plan”</a:t>
            </a:r>
            <a:r>
              <a:rPr sz="1800" b="1"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800" b="1" dirty="0">
              <a:latin typeface="Times New Roman" panose="02020603050405020304" pitchFamily="18" charset="0"/>
              <a:ea typeface="宋体" panose="02010600030101010101" pitchFamily="2" charset="-122"/>
              <a:sym typeface="Times New Roman" panose="02020603050405020304" pitchFamily="18" charset="0"/>
            </a:endParaRPr>
          </a:p>
          <a:p>
            <a:pPr marL="0" lvl="0" indent="406400" algn="just">
              <a:spcBef>
                <a:spcPct val="0"/>
              </a:spcBef>
              <a:buClrTx/>
              <a:buSzTx/>
              <a:buFont typeface="Arial" panose="020B0604020202020204" pitchFamily="34" charset="0"/>
              <a:buNone/>
            </a:pPr>
            <a:r>
              <a:rPr sz="1600" dirty="0">
                <a:latin typeface="Times New Roman" panose="02020603050405020304" pitchFamily="18" charset="0"/>
                <a:ea typeface="宋体" panose="02010600030101010101" pitchFamily="2" charset="-122"/>
                <a:sym typeface="Times New Roman" panose="02020603050405020304" pitchFamily="18" charset="0"/>
              </a:rPr>
              <a:t>From </a:t>
            </a:r>
            <a:r>
              <a:rPr sz="1600" baseline="0" dirty="0">
                <a:latin typeface="Times New Roman" panose="02020603050405020304" pitchFamily="18" charset="0"/>
                <a:ea typeface="宋体" panose="02010600030101010101" pitchFamily="2" charset="-122"/>
                <a:sym typeface="Times New Roman" panose="02020603050405020304" pitchFamily="18" charset="0"/>
              </a:rPr>
              <a:t>2007 to 2010, nearly 2 million new sets of granaries were provided for Chinese farmers in 25 provinces to store their food.</a:t>
            </a:r>
            <a:r>
              <a:rPr sz="16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600"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25603" name="Picture 6" descr="C:\Users\Administrator\Desktop\u=3162862535,638368383&amp;fm=26&amp;gp=0.jpg"/>
          <p:cNvPicPr>
            <a:picLocks noChangeAspect="1"/>
          </p:cNvPicPr>
          <p:nvPr/>
        </p:nvPicPr>
        <p:blipFill>
          <a:blip r:embed="rId2"/>
          <a:stretch>
            <a:fillRect/>
          </a:stretch>
        </p:blipFill>
        <p:spPr>
          <a:xfrm>
            <a:off x="252413" y="2636838"/>
            <a:ext cx="2447925" cy="2139950"/>
          </a:xfrm>
          <a:prstGeom prst="rect">
            <a:avLst/>
          </a:prstGeom>
          <a:noFill/>
          <a:ln w="9525">
            <a:noFill/>
          </a:ln>
        </p:spPr>
      </p:pic>
      <p:grpSp>
        <p:nvGrpSpPr>
          <p:cNvPr id="25604" name="Group 5"/>
          <p:cNvGrpSpPr/>
          <p:nvPr/>
        </p:nvGrpSpPr>
        <p:grpSpPr>
          <a:xfrm>
            <a:off x="2771775" y="4005263"/>
            <a:ext cx="3095625" cy="2592387"/>
            <a:chOff x="0" y="0"/>
            <a:chExt cx="3420" cy="3156"/>
          </a:xfrm>
        </p:grpSpPr>
        <p:pic>
          <p:nvPicPr>
            <p:cNvPr id="25611" name="Picture 6"/>
            <p:cNvPicPr>
              <a:picLocks noChangeAspect="1"/>
            </p:cNvPicPr>
            <p:nvPr/>
          </p:nvPicPr>
          <p:blipFill>
            <a:blip r:embed="rId3"/>
            <a:stretch>
              <a:fillRect/>
            </a:stretch>
          </p:blipFill>
          <p:spPr>
            <a:xfrm>
              <a:off x="0" y="0"/>
              <a:ext cx="3420" cy="2782"/>
            </a:xfrm>
            <a:prstGeom prst="rect">
              <a:avLst/>
            </a:prstGeom>
            <a:noFill/>
            <a:ln w="9525">
              <a:noFill/>
            </a:ln>
          </p:spPr>
        </p:pic>
        <p:sp>
          <p:nvSpPr>
            <p:cNvPr id="25612" name="Text Box 7"/>
            <p:cNvSpPr txBox="1"/>
            <p:nvPr/>
          </p:nvSpPr>
          <p:spPr>
            <a:xfrm>
              <a:off x="231" y="2766"/>
              <a:ext cx="3189" cy="390"/>
            </a:xfrm>
            <a:prstGeom prst="rect">
              <a:avLst/>
            </a:prstGeom>
            <a:noFill/>
            <a:ln w="9525">
              <a:noFill/>
            </a:ln>
          </p:spPr>
          <p:txBody>
            <a:bodyPr/>
            <a:lstStyle/>
            <a:p>
              <a:pPr algn="ctr"/>
              <a:r>
                <a:rPr sz="1600" b="1" baseline="0" dirty="0">
                  <a:latin typeface="Times New Roman" panose="02020603050405020304" pitchFamily="18" charset="0"/>
                  <a:sym typeface="Times New Roman" panose="02020603050405020304" pitchFamily="18" charset="0"/>
                </a:rPr>
                <a:t>“Xiaokang (well-off families) granaries”</a:t>
              </a:r>
              <a:r>
                <a:rPr sz="1600" dirty="0">
                  <a:latin typeface="Times New Roman" panose="02020603050405020304" pitchFamily="18" charset="0"/>
                  <a:sym typeface="Times New Roman" panose="02020603050405020304" pitchFamily="18" charset="0"/>
                </a:rPr>
                <a:t> </a:t>
              </a:r>
              <a:endParaRPr lang="zh-CN" altLang="en-US" sz="1600" dirty="0">
                <a:latin typeface="Times New Roman" panose="02020603050405020304" pitchFamily="18" charset="0"/>
                <a:sym typeface="Times New Roman" panose="02020603050405020304" pitchFamily="18" charset="0"/>
              </a:endParaRPr>
            </a:p>
          </p:txBody>
        </p:sp>
      </p:grpSp>
      <p:grpSp>
        <p:nvGrpSpPr>
          <p:cNvPr id="25605" name="Group 8"/>
          <p:cNvGrpSpPr/>
          <p:nvPr/>
        </p:nvGrpSpPr>
        <p:grpSpPr>
          <a:xfrm>
            <a:off x="5940425" y="2781300"/>
            <a:ext cx="2808288" cy="3887788"/>
            <a:chOff x="0" y="0"/>
            <a:chExt cx="3450" cy="5832"/>
          </a:xfrm>
        </p:grpSpPr>
        <p:grpSp>
          <p:nvGrpSpPr>
            <p:cNvPr id="25607" name="Group 9"/>
            <p:cNvGrpSpPr>
              <a:grpSpLocks noChangeAspect="1"/>
            </p:cNvGrpSpPr>
            <p:nvPr/>
          </p:nvGrpSpPr>
          <p:grpSpPr>
            <a:xfrm>
              <a:off x="0" y="0"/>
              <a:ext cx="3450" cy="5310"/>
              <a:chOff x="0" y="0"/>
              <a:chExt cx="3450" cy="5310"/>
            </a:xfrm>
          </p:grpSpPr>
          <p:pic>
            <p:nvPicPr>
              <p:cNvPr id="25609" name="Picture 10"/>
              <p:cNvPicPr>
                <a:picLocks noChangeAspect="1"/>
              </p:cNvPicPr>
              <p:nvPr/>
            </p:nvPicPr>
            <p:blipFill>
              <a:blip r:embed="rId4"/>
              <a:stretch>
                <a:fillRect/>
              </a:stretch>
            </p:blipFill>
            <p:spPr>
              <a:xfrm>
                <a:off x="0" y="2652"/>
                <a:ext cx="3450" cy="2658"/>
              </a:xfrm>
              <a:prstGeom prst="rect">
                <a:avLst/>
              </a:prstGeom>
              <a:noFill/>
              <a:ln w="9525">
                <a:noFill/>
              </a:ln>
            </p:spPr>
          </p:pic>
          <p:pic>
            <p:nvPicPr>
              <p:cNvPr id="25610" name="Picture 11"/>
              <p:cNvPicPr>
                <a:picLocks noChangeAspect="1"/>
              </p:cNvPicPr>
              <p:nvPr/>
            </p:nvPicPr>
            <p:blipFill>
              <a:blip r:embed="rId5"/>
              <a:stretch>
                <a:fillRect/>
              </a:stretch>
            </p:blipFill>
            <p:spPr>
              <a:xfrm>
                <a:off x="0" y="0"/>
                <a:ext cx="3450" cy="2649"/>
              </a:xfrm>
              <a:prstGeom prst="rect">
                <a:avLst/>
              </a:prstGeom>
              <a:noFill/>
              <a:ln w="9525">
                <a:noFill/>
              </a:ln>
            </p:spPr>
          </p:pic>
        </p:grpSp>
        <p:sp>
          <p:nvSpPr>
            <p:cNvPr id="25608" name="Text Box 12"/>
            <p:cNvSpPr txBox="1"/>
            <p:nvPr/>
          </p:nvSpPr>
          <p:spPr>
            <a:xfrm>
              <a:off x="0" y="5304"/>
              <a:ext cx="3450" cy="528"/>
            </a:xfrm>
            <a:prstGeom prst="rect">
              <a:avLst/>
            </a:prstGeom>
            <a:noFill/>
            <a:ln w="9525">
              <a:noFill/>
            </a:ln>
          </p:spPr>
          <p:txBody>
            <a:bodyPr/>
            <a:lstStyle/>
            <a:p>
              <a:pPr algn="ctr"/>
              <a:r>
                <a:rPr sz="1600" b="1" baseline="0" dirty="0">
                  <a:latin typeface="Times New Roman" panose="02020603050405020304" pitchFamily="18" charset="0"/>
                  <a:sym typeface="Times New Roman" panose="02020603050405020304" pitchFamily="18" charset="0"/>
                </a:rPr>
                <a:t>Square and round granaries</a:t>
              </a:r>
              <a:r>
                <a:rPr sz="1600" dirty="0">
                  <a:latin typeface="Times New Roman" panose="02020603050405020304" pitchFamily="18" charset="0"/>
                  <a:sym typeface="Times New Roman" panose="02020603050405020304" pitchFamily="18" charset="0"/>
                </a:rPr>
                <a:t> </a:t>
              </a:r>
              <a:endParaRPr lang="zh-CN" altLang="en-US" sz="1600" dirty="0">
                <a:latin typeface="Times New Roman" panose="02020603050405020304" pitchFamily="18" charset="0"/>
                <a:sym typeface="Times New Roman" panose="02020603050405020304" pitchFamily="18" charset="0"/>
              </a:endParaRPr>
            </a:p>
          </p:txBody>
        </p:sp>
      </p:grpSp>
      <p:pic>
        <p:nvPicPr>
          <p:cNvPr id="25606" name="Picture 13"/>
          <p:cNvPicPr>
            <a:picLocks noChangeAspect="1"/>
          </p:cNvPicPr>
          <p:nvPr/>
        </p:nvPicPr>
        <p:blipFill>
          <a:blip r:embed="rId6"/>
          <a:stretch>
            <a:fillRect/>
          </a:stretch>
        </p:blipFill>
        <p:spPr>
          <a:xfrm>
            <a:off x="250825" y="4654550"/>
            <a:ext cx="2486025" cy="1657350"/>
          </a:xfrm>
          <a:prstGeom prst="rect">
            <a:avLst/>
          </a:prstGeom>
          <a:noFill/>
          <a:ln w="9525">
            <a:noFill/>
          </a:ln>
        </p:spPr>
      </p:pic>
      <p:sp>
        <p:nvSpPr>
          <p:cNvPr id="14" name="文本框 31745"/>
          <p:cNvSpPr txBox="1"/>
          <p:nvPr/>
        </p:nvSpPr>
        <p:spPr>
          <a:xfrm>
            <a:off x="107504" y="9525"/>
            <a:ext cx="8855521" cy="646331"/>
          </a:xfrm>
          <a:prstGeom prst="rect">
            <a:avLst/>
          </a:prstGeom>
          <a:noFill/>
          <a:ln w="9525" cap="flat" cmpd="sng">
            <a:solidFill>
              <a:srgbClr val="002060"/>
            </a:solid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0" algn="ctr">
              <a:spcBef>
                <a:spcPct val="0"/>
              </a:spcBef>
              <a:buClrTx/>
              <a:buSzTx/>
              <a:buFont typeface="Arial" panose="020B0604020202020204" pitchFamily="34" charset="0"/>
              <a:buNone/>
            </a:pPr>
            <a:r>
              <a:rPr sz="3600" b="1" dirty="0">
                <a:latin typeface="Times New Roman" panose="02020603050405020304" pitchFamily="18" charset="0"/>
                <a:ea typeface="宋体" panose="02010600030101010101" pitchFamily="2" charset="-122"/>
                <a:sym typeface="Times New Roman" panose="02020603050405020304" pitchFamily="18" charset="0"/>
              </a:rPr>
              <a:t>VII</a:t>
            </a:r>
            <a:r>
              <a:rPr sz="3600" b="1" baseline="0" dirty="0">
                <a:latin typeface="Times New Roman" panose="02020603050405020304" pitchFamily="18" charset="0"/>
                <a:ea typeface="宋体" panose="02010600030101010101" pitchFamily="2" charset="-122"/>
                <a:sym typeface="Times New Roman" panose="02020603050405020304" pitchFamily="18" charset="0"/>
              </a:rPr>
              <a:t>. </a:t>
            </a:r>
            <a:r>
              <a:rPr lang="en-US" sz="3600" b="1" baseline="0" dirty="0">
                <a:latin typeface="Times New Roman" panose="02020603050405020304" pitchFamily="18" charset="0"/>
                <a:ea typeface="宋体" panose="02010600030101010101" pitchFamily="2" charset="-122"/>
                <a:sym typeface="Times New Roman" panose="02020603050405020304" pitchFamily="18" charset="0"/>
              </a:rPr>
              <a:t>Reducing Grain Losses for Farmers </a:t>
            </a:r>
            <a:endParaRPr lang="zh-CN" altLang="en-US" sz="3600" b="1" dirty="0">
              <a:latin typeface="Times New Roman" panose="02020603050405020304" pitchFamily="18" charset="0"/>
              <a:ea typeface="宋体" panose="02010600030101010101" pitchFamily="2" charset="-122"/>
              <a:sym typeface="Times New Roman" panose="02020603050405020304" pitchFamily="18" charset="0"/>
            </a:endParaRPr>
          </a:p>
        </p:txBody>
      </p:sp>
    </p:spTree>
  </p:cSld>
  <p:clrMapOvr>
    <a:masterClrMapping/>
  </p:clrMapOvr>
  <p:transition spd="med">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矩形 1"/>
          <p:cNvSpPr/>
          <p:nvPr/>
        </p:nvSpPr>
        <p:spPr>
          <a:xfrm>
            <a:off x="468313" y="1196975"/>
            <a:ext cx="8243887" cy="861774"/>
          </a:xfrm>
          <a:prstGeom prst="rect">
            <a:avLst/>
          </a:prstGeom>
          <a:solidFill>
            <a:srgbClr val="975730"/>
          </a:solidFill>
          <a:ln w="9525">
            <a:noFill/>
          </a:ln>
        </p:spPr>
        <p:txBody>
          <a:bodyPr>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406400" algn="just">
              <a:spcBef>
                <a:spcPct val="0"/>
              </a:spcBef>
              <a:buClrTx/>
              <a:buSzTx/>
              <a:buFont typeface="Arial" panose="020B0604020202020204" pitchFamily="34" charset="0"/>
              <a:buNone/>
            </a:pPr>
            <a:r>
              <a:rPr sz="1800" b="1" baseline="0" dirty="0">
                <a:latin typeface="Times New Roman" panose="02020603050405020304" pitchFamily="18" charset="0"/>
                <a:ea typeface="宋体" panose="02010600030101010101" pitchFamily="2" charset="-122"/>
                <a:sym typeface="Times New Roman" panose="02020603050405020304" pitchFamily="18" charset="0"/>
              </a:rPr>
              <a:t>(III) Building special projects for modern grain storage </a:t>
            </a:r>
            <a:endParaRPr lang="zh-CN" altLang="en-US" sz="1800" b="1" dirty="0">
              <a:latin typeface="Times New Roman" panose="02020603050405020304" pitchFamily="18" charset="0"/>
              <a:ea typeface="宋体" panose="02010600030101010101" pitchFamily="2" charset="-122"/>
              <a:sym typeface="Times New Roman" panose="02020603050405020304" pitchFamily="18" charset="0"/>
            </a:endParaRPr>
          </a:p>
          <a:p>
            <a:pPr marL="0" lvl="0" indent="406400" algn="just">
              <a:spcBef>
                <a:spcPct val="0"/>
              </a:spcBef>
              <a:buClrTx/>
              <a:buSzTx/>
              <a:buFont typeface="Arial" panose="020B0604020202020204" pitchFamily="34" charset="0"/>
              <a:buNone/>
            </a:pPr>
            <a:r>
              <a:rPr sz="1600" b="1" baseline="0" dirty="0">
                <a:latin typeface="Times New Roman" panose="02020603050405020304" pitchFamily="18" charset="0"/>
                <a:ea typeface="宋体" panose="02010600030101010101" pitchFamily="2" charset="-122"/>
                <a:sym typeface="Times New Roman" panose="02020603050405020304" pitchFamily="18" charset="0"/>
              </a:rPr>
              <a:t>1. </a:t>
            </a:r>
            <a:r>
              <a:rPr lang="en-US" sz="1600" b="1" baseline="0" dirty="0">
                <a:latin typeface="Times New Roman" panose="02020603050405020304" pitchFamily="18" charset="0"/>
                <a:ea typeface="宋体" panose="02010600030101010101" pitchFamily="2" charset="-122"/>
                <a:sym typeface="Times New Roman" panose="02020603050405020304" pitchFamily="18" charset="0"/>
              </a:rPr>
              <a:t>P</a:t>
            </a:r>
            <a:r>
              <a:rPr sz="1600" b="1" baseline="0" dirty="0">
                <a:latin typeface="Times New Roman" panose="02020603050405020304" pitchFamily="18" charset="0"/>
                <a:ea typeface="宋体" panose="02010600030101010101" pitchFamily="2" charset="-122"/>
                <a:sym typeface="Times New Roman" panose="02020603050405020304" pitchFamily="18" charset="0"/>
              </a:rPr>
              <a:t>hase</a:t>
            </a:r>
            <a:r>
              <a:rPr lang="en-US" sz="1600" b="1" baseline="0" dirty="0">
                <a:latin typeface="Times New Roman" panose="02020603050405020304" pitchFamily="18" charset="0"/>
                <a:ea typeface="宋体" panose="02010600030101010101" pitchFamily="2" charset="-122"/>
                <a:sym typeface="Times New Roman" panose="02020603050405020304" pitchFamily="18" charset="0"/>
              </a:rPr>
              <a:t> I</a:t>
            </a:r>
            <a:r>
              <a:rPr lang="zh-CN" altLang="en-US" sz="1600" b="1" dirty="0">
                <a:latin typeface="Times New Roman" panose="02020603050405020304" pitchFamily="18" charset="0"/>
                <a:ea typeface="宋体" panose="02010600030101010101" pitchFamily="2" charset="-122"/>
                <a:sym typeface="Times New Roman" panose="02020603050405020304" pitchFamily="18" charset="0"/>
              </a:rPr>
              <a:t> </a:t>
            </a:r>
            <a:r>
              <a:rPr lang="en-US" altLang="zh-CN" sz="1600" b="1" dirty="0">
                <a:latin typeface="Times New Roman" panose="02020603050405020304" pitchFamily="18" charset="0"/>
                <a:ea typeface="宋体" panose="02010600030101010101" pitchFamily="2" charset="-122"/>
                <a:sym typeface="Times New Roman" panose="02020603050405020304" pitchFamily="18" charset="0"/>
              </a:rPr>
              <a:t>–</a:t>
            </a:r>
            <a:r>
              <a:rPr lang="zh-CN" altLang="en-US" sz="1600" b="1" dirty="0">
                <a:latin typeface="Times New Roman" panose="02020603050405020304" pitchFamily="18" charset="0"/>
                <a:ea typeface="宋体" panose="02010600030101010101" pitchFamily="2" charset="-122"/>
                <a:sym typeface="Times New Roman" panose="02020603050405020304" pitchFamily="18" charset="0"/>
              </a:rPr>
              <a:t> </a:t>
            </a:r>
            <a:r>
              <a:rPr sz="1600" b="1" baseline="0" dirty="0">
                <a:latin typeface="Times New Roman" panose="02020603050405020304" pitchFamily="18" charset="0"/>
                <a:ea typeface="宋体" panose="02010600030101010101" pitchFamily="2" charset="-122"/>
                <a:sym typeface="Times New Roman" panose="02020603050405020304" pitchFamily="18" charset="0"/>
              </a:rPr>
              <a:t>during “the 11th Five-Year Plan” </a:t>
            </a:r>
            <a:endParaRPr lang="zh-CN" altLang="en-US" sz="1600" b="1" dirty="0">
              <a:latin typeface="Times New Roman" panose="02020603050405020304" pitchFamily="18" charset="0"/>
              <a:ea typeface="宋体" panose="02010600030101010101" pitchFamily="2" charset="-122"/>
              <a:sym typeface="Times New Roman" panose="02020603050405020304" pitchFamily="18" charset="0"/>
            </a:endParaRPr>
          </a:p>
          <a:p>
            <a:pPr marL="0" lvl="0" indent="406400" algn="just">
              <a:spcBef>
                <a:spcPct val="0"/>
              </a:spcBef>
              <a:buClrTx/>
              <a:buSzTx/>
              <a:buFont typeface="Arial" panose="020B0604020202020204" pitchFamily="34" charset="0"/>
              <a:buNone/>
            </a:pPr>
            <a:r>
              <a:rPr lang="en-US" sz="1600" baseline="0" dirty="0">
                <a:latin typeface="Times New Roman" panose="02020603050405020304" pitchFamily="18" charset="0"/>
                <a:ea typeface="宋体" panose="02010600030101010101" pitchFamily="2" charset="-122"/>
                <a:sym typeface="Times New Roman" panose="02020603050405020304" pitchFamily="18" charset="0"/>
              </a:rPr>
              <a:t>Great </a:t>
            </a:r>
            <a:r>
              <a:rPr sz="1600" baseline="0" dirty="0">
                <a:latin typeface="Times New Roman" panose="02020603050405020304" pitchFamily="18" charset="0"/>
                <a:ea typeface="宋体" panose="02010600030101010101" pitchFamily="2" charset="-122"/>
                <a:sym typeface="Times New Roman" panose="02020603050405020304" pitchFamily="18" charset="0"/>
              </a:rPr>
              <a:t>progress has been made with positive effects on the society.</a:t>
            </a:r>
            <a:r>
              <a:rPr sz="16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600"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26626" name="图片 4" descr="[2012年06月03日CCTV新闻连播]【三夏进行时】调农机具 配“小粮仓”多收麦 少损失2015_7_13_17_22_12"/>
          <p:cNvPicPr>
            <a:picLocks noChangeAspect="1"/>
          </p:cNvPicPr>
          <p:nvPr/>
        </p:nvPicPr>
        <p:blipFill>
          <a:blip r:embed="rId2"/>
          <a:stretch>
            <a:fillRect/>
          </a:stretch>
        </p:blipFill>
        <p:spPr>
          <a:xfrm>
            <a:off x="396875" y="4437063"/>
            <a:ext cx="3887788" cy="2176462"/>
          </a:xfrm>
          <a:prstGeom prst="rect">
            <a:avLst/>
          </a:prstGeom>
          <a:noFill/>
          <a:ln w="9525">
            <a:noFill/>
          </a:ln>
        </p:spPr>
      </p:pic>
      <p:pic>
        <p:nvPicPr>
          <p:cNvPr id="26627" name="图片 5" descr="22"/>
          <p:cNvPicPr>
            <a:picLocks noChangeAspect="1"/>
          </p:cNvPicPr>
          <p:nvPr/>
        </p:nvPicPr>
        <p:blipFill>
          <a:blip r:embed="rId3"/>
          <a:stretch>
            <a:fillRect/>
          </a:stretch>
        </p:blipFill>
        <p:spPr>
          <a:xfrm>
            <a:off x="4860925" y="4365625"/>
            <a:ext cx="3867150" cy="2303463"/>
          </a:xfrm>
          <a:prstGeom prst="rect">
            <a:avLst/>
          </a:prstGeom>
          <a:noFill/>
          <a:ln w="9525">
            <a:noFill/>
          </a:ln>
        </p:spPr>
      </p:pic>
      <p:pic>
        <p:nvPicPr>
          <p:cNvPr id="26629" name="Picture 6"/>
          <p:cNvPicPr>
            <a:picLocks noChangeAspect="1"/>
          </p:cNvPicPr>
          <p:nvPr/>
        </p:nvPicPr>
        <p:blipFill>
          <a:blip r:embed="rId4"/>
          <a:stretch>
            <a:fillRect/>
          </a:stretch>
        </p:blipFill>
        <p:spPr>
          <a:xfrm>
            <a:off x="252413" y="2420938"/>
            <a:ext cx="8602662" cy="2017712"/>
          </a:xfrm>
          <a:prstGeom prst="rect">
            <a:avLst/>
          </a:prstGeom>
          <a:noFill/>
          <a:ln w="9525">
            <a:noFill/>
          </a:ln>
        </p:spPr>
      </p:pic>
      <p:sp>
        <p:nvSpPr>
          <p:cNvPr id="7" name="文本框 31745"/>
          <p:cNvSpPr txBox="1"/>
          <p:nvPr/>
        </p:nvSpPr>
        <p:spPr>
          <a:xfrm>
            <a:off x="107504" y="9525"/>
            <a:ext cx="8855521" cy="646331"/>
          </a:xfrm>
          <a:prstGeom prst="rect">
            <a:avLst/>
          </a:prstGeom>
          <a:noFill/>
          <a:ln w="9525" cap="flat" cmpd="sng">
            <a:solidFill>
              <a:srgbClr val="002060"/>
            </a:solid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0" algn="ctr">
              <a:spcBef>
                <a:spcPct val="0"/>
              </a:spcBef>
              <a:buClrTx/>
              <a:buSzTx/>
              <a:buFont typeface="Arial" panose="020B0604020202020204" pitchFamily="34" charset="0"/>
              <a:buNone/>
            </a:pPr>
            <a:r>
              <a:rPr sz="3600" b="1" dirty="0">
                <a:latin typeface="Times New Roman" panose="02020603050405020304" pitchFamily="18" charset="0"/>
                <a:ea typeface="宋体" panose="02010600030101010101" pitchFamily="2" charset="-122"/>
                <a:sym typeface="Times New Roman" panose="02020603050405020304" pitchFamily="18" charset="0"/>
              </a:rPr>
              <a:t>VII</a:t>
            </a:r>
            <a:r>
              <a:rPr sz="3600" b="1" baseline="0" dirty="0">
                <a:latin typeface="Times New Roman" panose="02020603050405020304" pitchFamily="18" charset="0"/>
                <a:ea typeface="宋体" panose="02010600030101010101" pitchFamily="2" charset="-122"/>
                <a:sym typeface="Times New Roman" panose="02020603050405020304" pitchFamily="18" charset="0"/>
              </a:rPr>
              <a:t>. </a:t>
            </a:r>
            <a:r>
              <a:rPr lang="en-US" sz="3600" b="1" baseline="0" dirty="0">
                <a:latin typeface="Times New Roman" panose="02020603050405020304" pitchFamily="18" charset="0"/>
                <a:ea typeface="宋体" panose="02010600030101010101" pitchFamily="2" charset="-122"/>
                <a:sym typeface="Times New Roman" panose="02020603050405020304" pitchFamily="18" charset="0"/>
              </a:rPr>
              <a:t>Reducing Grain Losses for Farmers </a:t>
            </a:r>
            <a:endParaRPr lang="zh-CN" altLang="en-US" sz="3600" b="1" dirty="0">
              <a:latin typeface="Times New Roman" panose="02020603050405020304" pitchFamily="18" charset="0"/>
              <a:ea typeface="宋体" panose="02010600030101010101" pitchFamily="2" charset="-122"/>
              <a:sym typeface="Times New Roman" panose="02020603050405020304" pitchFamily="18" charset="0"/>
            </a:endParaRPr>
          </a:p>
        </p:txBody>
      </p:sp>
    </p:spTree>
  </p:cSld>
  <p:clrMapOvr>
    <a:masterClrMapping/>
  </p:clrMapOvr>
  <p:transition spd="med">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矩形 1"/>
          <p:cNvSpPr/>
          <p:nvPr/>
        </p:nvSpPr>
        <p:spPr>
          <a:xfrm>
            <a:off x="395288" y="908050"/>
            <a:ext cx="8316912" cy="1415772"/>
          </a:xfrm>
          <a:prstGeom prst="rect">
            <a:avLst/>
          </a:prstGeom>
          <a:solidFill>
            <a:srgbClr val="975730"/>
          </a:solidFill>
          <a:ln w="9525">
            <a:noFill/>
          </a:ln>
        </p:spPr>
        <p:txBody>
          <a:bodyPr>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406400" algn="just">
              <a:spcBef>
                <a:spcPct val="0"/>
              </a:spcBef>
              <a:buClrTx/>
              <a:buSzTx/>
              <a:buFont typeface="Arial" panose="020B0604020202020204" pitchFamily="34" charset="0"/>
              <a:buNone/>
            </a:pPr>
            <a:r>
              <a:rPr sz="2000" dirty="0">
                <a:latin typeface="Times New Roman" panose="02020603050405020304" pitchFamily="18" charset="0"/>
                <a:ea typeface="宋体" panose="02010600030101010101" pitchFamily="2" charset="-122"/>
                <a:sym typeface="Times New Roman" panose="02020603050405020304" pitchFamily="18" charset="0"/>
              </a:rPr>
              <a:t>(</a:t>
            </a:r>
            <a:r>
              <a:rPr sz="2000" b="1" baseline="0" dirty="0">
                <a:latin typeface="Times New Roman" panose="02020603050405020304" pitchFamily="18" charset="0"/>
                <a:ea typeface="宋体" panose="02010600030101010101" pitchFamily="2" charset="-122"/>
                <a:sym typeface="Times New Roman" panose="02020603050405020304" pitchFamily="18" charset="0"/>
              </a:rPr>
              <a:t>III) Building special projects for modern grain storage</a:t>
            </a:r>
            <a:r>
              <a:rPr sz="20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000" b="1" dirty="0">
              <a:latin typeface="Times New Roman" panose="02020603050405020304" pitchFamily="18" charset="0"/>
              <a:ea typeface="宋体" panose="02010600030101010101" pitchFamily="2" charset="-122"/>
              <a:sym typeface="Times New Roman" panose="02020603050405020304" pitchFamily="18" charset="0"/>
            </a:endParaRPr>
          </a:p>
          <a:p>
            <a:pPr marL="0" lvl="0" indent="406400" algn="just">
              <a:spcBef>
                <a:spcPct val="0"/>
              </a:spcBef>
              <a:buClrTx/>
              <a:buSzTx/>
              <a:buFont typeface="Arial" panose="020B0604020202020204" pitchFamily="34" charset="0"/>
              <a:buNone/>
            </a:pPr>
            <a:r>
              <a:rPr sz="1800" b="1" dirty="0">
                <a:latin typeface="Times New Roman" panose="02020603050405020304" pitchFamily="18" charset="0"/>
                <a:ea typeface="宋体" panose="02010600030101010101" pitchFamily="2" charset="-122"/>
                <a:sym typeface="Times New Roman" panose="02020603050405020304" pitchFamily="18" charset="0"/>
              </a:rPr>
              <a:t>2.</a:t>
            </a:r>
            <a:r>
              <a:rPr sz="1800" b="1" baseline="0" dirty="0">
                <a:latin typeface="Times New Roman" panose="02020603050405020304" pitchFamily="18" charset="0"/>
                <a:ea typeface="宋体" panose="02010600030101010101" pitchFamily="2" charset="-122"/>
                <a:sym typeface="Times New Roman" panose="02020603050405020304" pitchFamily="18" charset="0"/>
              </a:rPr>
              <a:t> </a:t>
            </a:r>
            <a:r>
              <a:rPr lang="en-US" sz="1800" b="1" baseline="0" dirty="0">
                <a:latin typeface="Times New Roman" panose="02020603050405020304" pitchFamily="18" charset="0"/>
                <a:ea typeface="宋体" panose="02010600030101010101" pitchFamily="2" charset="-122"/>
                <a:sym typeface="Times New Roman" panose="02020603050405020304" pitchFamily="18" charset="0"/>
              </a:rPr>
              <a:t>P</a:t>
            </a:r>
            <a:r>
              <a:rPr sz="1800" b="1" baseline="0" dirty="0">
                <a:latin typeface="Times New Roman" panose="02020603050405020304" pitchFamily="18" charset="0"/>
                <a:ea typeface="宋体" panose="02010600030101010101" pitchFamily="2" charset="-122"/>
                <a:sym typeface="Times New Roman" panose="02020603050405020304" pitchFamily="18" charset="0"/>
              </a:rPr>
              <a:t>hase</a:t>
            </a:r>
            <a:r>
              <a:rPr lang="en-US" sz="1800" b="1" baseline="0" dirty="0">
                <a:latin typeface="Times New Roman" panose="02020603050405020304" pitchFamily="18" charset="0"/>
                <a:ea typeface="宋体" panose="02010600030101010101" pitchFamily="2" charset="-122"/>
                <a:sym typeface="Times New Roman" panose="02020603050405020304" pitchFamily="18" charset="0"/>
              </a:rPr>
              <a:t> II</a:t>
            </a:r>
            <a:r>
              <a:rPr sz="1800" b="1" baseline="0" dirty="0">
                <a:latin typeface="Times New Roman" panose="02020603050405020304" pitchFamily="18" charset="0"/>
                <a:ea typeface="宋体" panose="02010600030101010101" pitchFamily="2" charset="-122"/>
                <a:sym typeface="Times New Roman" panose="02020603050405020304" pitchFamily="18" charset="0"/>
              </a:rPr>
              <a:t> </a:t>
            </a:r>
            <a:r>
              <a:rPr lang="en-US" altLang="zh-CN" sz="1800" b="1" dirty="0">
                <a:latin typeface="Times New Roman" panose="02020603050405020304" pitchFamily="18" charset="0"/>
                <a:ea typeface="宋体" panose="02010600030101010101" pitchFamily="2" charset="-122"/>
                <a:sym typeface="Times New Roman" panose="02020603050405020304" pitchFamily="18" charset="0"/>
              </a:rPr>
              <a:t>–</a:t>
            </a:r>
            <a:r>
              <a:rPr sz="1800" b="1" baseline="0" dirty="0">
                <a:latin typeface="Times New Roman" panose="02020603050405020304" pitchFamily="18" charset="0"/>
                <a:ea typeface="宋体" panose="02010600030101010101" pitchFamily="2" charset="-122"/>
                <a:sym typeface="Times New Roman" panose="02020603050405020304" pitchFamily="18" charset="0"/>
              </a:rPr>
              <a:t> 2011</a:t>
            </a:r>
            <a:r>
              <a:rPr sz="18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800" b="1" dirty="0">
              <a:latin typeface="Times New Roman" panose="02020603050405020304" pitchFamily="18" charset="0"/>
              <a:ea typeface="宋体" panose="02010600030101010101" pitchFamily="2" charset="-122"/>
              <a:sym typeface="Times New Roman" panose="02020603050405020304" pitchFamily="18" charset="0"/>
            </a:endParaRPr>
          </a:p>
          <a:p>
            <a:pPr marL="0" lvl="0" indent="406400" algn="just">
              <a:spcBef>
                <a:spcPct val="0"/>
              </a:spcBef>
              <a:buClrTx/>
              <a:buSzTx/>
              <a:buFont typeface="Arial" panose="020B0604020202020204" pitchFamily="34" charset="0"/>
              <a:buNone/>
            </a:pPr>
            <a:r>
              <a:rPr sz="1600" dirty="0">
                <a:latin typeface="Times New Roman" panose="02020603050405020304" pitchFamily="18" charset="0"/>
                <a:ea typeface="宋体" panose="02010600030101010101" pitchFamily="2" charset="-122"/>
                <a:sym typeface="Times New Roman" panose="02020603050405020304" pitchFamily="18" charset="0"/>
              </a:rPr>
              <a:t>Totally 6.935 million sets of standardized granaries for grain storage were built in 26 provinces</a:t>
            </a:r>
            <a:r>
              <a:rPr lang="en-US" sz="1600" dirty="0">
                <a:latin typeface="Times New Roman" panose="02020603050405020304" pitchFamily="18" charset="0"/>
                <a:ea typeface="宋体" panose="02010600030101010101" pitchFamily="2" charset="-122"/>
                <a:sym typeface="Times New Roman" panose="02020603050405020304" pitchFamily="18" charset="0"/>
              </a:rPr>
              <a:t>, autonomous region</a:t>
            </a:r>
            <a:r>
              <a:rPr sz="1600" dirty="0">
                <a:latin typeface="Times New Roman" panose="02020603050405020304" pitchFamily="18" charset="0"/>
                <a:ea typeface="宋体" panose="02010600030101010101" pitchFamily="2" charset="-122"/>
                <a:sym typeface="Times New Roman" panose="02020603050405020304" pitchFamily="18" charset="0"/>
              </a:rPr>
              <a:t>s</a:t>
            </a:r>
            <a:r>
              <a:rPr lang="en-US" sz="1600" dirty="0">
                <a:latin typeface="Times New Roman" panose="02020603050405020304" pitchFamily="18" charset="0"/>
                <a:ea typeface="宋体" panose="02010600030101010101" pitchFamily="2" charset="-122"/>
                <a:sym typeface="Times New Roman" panose="02020603050405020304" pitchFamily="18" charset="0"/>
              </a:rPr>
              <a:t> and</a:t>
            </a:r>
            <a:r>
              <a:rPr sz="1600" dirty="0">
                <a:latin typeface="Times New Roman" panose="02020603050405020304" pitchFamily="18" charset="0"/>
                <a:ea typeface="宋体" panose="02010600030101010101" pitchFamily="2" charset="-122"/>
                <a:sym typeface="Times New Roman" panose="02020603050405020304" pitchFamily="18" charset="0"/>
              </a:rPr>
              <a:t> </a:t>
            </a:r>
            <a:r>
              <a:rPr lang="en-US" altLang="zh-CN" sz="1600" dirty="0">
                <a:latin typeface="Times New Roman" panose="02020603050405020304" pitchFamily="18" charset="0"/>
                <a:ea typeface="宋体" panose="02010600030101010101" pitchFamily="2" charset="-122"/>
                <a:sym typeface="Times New Roman" panose="02020603050405020304" pitchFamily="18" charset="0"/>
              </a:rPr>
              <a:t>municipalities directly under the central government </a:t>
            </a:r>
            <a:r>
              <a:rPr sz="1600" dirty="0">
                <a:latin typeface="Times New Roman" panose="02020603050405020304" pitchFamily="18" charset="0"/>
                <a:ea typeface="宋体" panose="02010600030101010101" pitchFamily="2" charset="-122"/>
                <a:sym typeface="Times New Roman" panose="02020603050405020304" pitchFamily="18" charset="0"/>
              </a:rPr>
              <a:t>across China except Beijing, Tianjin, Shanghai, Hainan and Jiangsu </a:t>
            </a:r>
            <a:endParaRPr lang="zh-CN" altLang="en-US" sz="1600"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27651" name="Picture 5" descr="C:\Users\Administrator\Desktop\QQ截图20200910072357.png"/>
          <p:cNvPicPr>
            <a:picLocks noChangeAspect="1"/>
          </p:cNvPicPr>
          <p:nvPr/>
        </p:nvPicPr>
        <p:blipFill>
          <a:blip r:embed="rId2"/>
          <a:stretch>
            <a:fillRect/>
          </a:stretch>
        </p:blipFill>
        <p:spPr>
          <a:xfrm>
            <a:off x="468313" y="3660775"/>
            <a:ext cx="3744912" cy="2647950"/>
          </a:xfrm>
          <a:prstGeom prst="rect">
            <a:avLst/>
          </a:prstGeom>
          <a:noFill/>
          <a:ln w="9525">
            <a:noFill/>
          </a:ln>
        </p:spPr>
      </p:pic>
      <p:pic>
        <p:nvPicPr>
          <p:cNvPr id="27652" name="Picture 6" descr="C:\Users\Administrator\Desktop\QQ截图20200910072500.png"/>
          <p:cNvPicPr>
            <a:picLocks noChangeAspect="1"/>
          </p:cNvPicPr>
          <p:nvPr/>
        </p:nvPicPr>
        <p:blipFill>
          <a:blip r:embed="rId3"/>
          <a:stretch>
            <a:fillRect/>
          </a:stretch>
        </p:blipFill>
        <p:spPr>
          <a:xfrm>
            <a:off x="5437188" y="3502025"/>
            <a:ext cx="2995612" cy="2836863"/>
          </a:xfrm>
          <a:prstGeom prst="rect">
            <a:avLst/>
          </a:prstGeom>
          <a:noFill/>
          <a:ln w="9525">
            <a:noFill/>
          </a:ln>
        </p:spPr>
      </p:pic>
      <p:sp>
        <p:nvSpPr>
          <p:cNvPr id="27653" name="Text Box 6"/>
          <p:cNvSpPr txBox="1"/>
          <p:nvPr/>
        </p:nvSpPr>
        <p:spPr>
          <a:xfrm>
            <a:off x="325438" y="2564904"/>
            <a:ext cx="8353425" cy="738664"/>
          </a:xfrm>
          <a:prstGeom prst="rect">
            <a:avLst/>
          </a:prstGeom>
          <a:noFill/>
          <a:ln w="9525">
            <a:noFill/>
          </a:ln>
        </p:spPr>
        <p:txBody>
          <a:bodyPr>
            <a:spAutoFit/>
          </a:bodyPr>
          <a:lstStyle/>
          <a:p>
            <a:pPr algn="just"/>
            <a:r>
              <a:rPr sz="1400" b="1" dirty="0">
                <a:latin typeface="Times New Roman" panose="02020603050405020304" pitchFamily="18" charset="0"/>
                <a:sym typeface="Times New Roman" panose="02020603050405020304" pitchFamily="18" charset="0"/>
              </a:rPr>
              <a:t>F</a:t>
            </a:r>
            <a:r>
              <a:rPr sz="1400" b="1" baseline="0" dirty="0">
                <a:latin typeface="Times New Roman" panose="02020603050405020304" pitchFamily="18" charset="0"/>
                <a:sym typeface="Times New Roman" panose="02020603050405020304" pitchFamily="18" charset="0"/>
              </a:rPr>
              <a:t>armers were supplied with standardized granaries to store their food and the grain loss rate was reduced below </a:t>
            </a:r>
            <a:r>
              <a:rPr sz="1400" b="1" baseline="0" dirty="0">
                <a:solidFill>
                  <a:srgbClr val="250000"/>
                </a:solidFill>
                <a:latin typeface="Times New Roman" panose="02020603050405020304" pitchFamily="18" charset="0"/>
                <a:sym typeface="Times New Roman" panose="02020603050405020304" pitchFamily="18" charset="0"/>
              </a:rPr>
              <a:t>3%</a:t>
            </a:r>
            <a:r>
              <a:rPr sz="1400" b="1" dirty="0">
                <a:latin typeface="Times New Roman" panose="02020603050405020304" pitchFamily="18" charset="0"/>
                <a:sym typeface="Times New Roman" panose="02020603050405020304" pitchFamily="18" charset="0"/>
              </a:rPr>
              <a:t> in the project</a:t>
            </a:r>
            <a:r>
              <a:rPr sz="1400" dirty="0">
                <a:latin typeface="Times New Roman" panose="02020603050405020304" pitchFamily="18" charset="0"/>
                <a:sym typeface="Times New Roman" panose="02020603050405020304" pitchFamily="18" charset="0"/>
              </a:rPr>
              <a:t> </a:t>
            </a:r>
            <a:r>
              <a:rPr sz="1400" b="1" dirty="0">
                <a:latin typeface="Times New Roman" panose="02020603050405020304" pitchFamily="18" charset="0"/>
                <a:sym typeface="Times New Roman" panose="02020603050405020304" pitchFamily="18" charset="0"/>
              </a:rPr>
              <a:t>area.</a:t>
            </a:r>
            <a:r>
              <a:rPr sz="1400" dirty="0">
                <a:latin typeface="Times New Roman" panose="02020603050405020304" pitchFamily="18" charset="0"/>
                <a:sym typeface="Times New Roman" panose="02020603050405020304" pitchFamily="18" charset="0"/>
              </a:rPr>
              <a:t> </a:t>
            </a:r>
            <a:r>
              <a:rPr sz="1400" b="1" baseline="0" dirty="0">
                <a:latin typeface="Times New Roman" panose="02020603050405020304" pitchFamily="18" charset="0"/>
                <a:sym typeface="Times New Roman" panose="02020603050405020304" pitchFamily="18" charset="0"/>
              </a:rPr>
              <a:t>Pilot programs of building new facilities for large-scale grain planters were conducted in major production areas </a:t>
            </a:r>
            <a:r>
              <a:rPr lang="en-US" sz="1400" b="1" baseline="0" dirty="0">
                <a:latin typeface="Times New Roman" panose="02020603050405020304" pitchFamily="18" charset="0"/>
                <a:sym typeface="Times New Roman" panose="02020603050405020304" pitchFamily="18" charset="0"/>
              </a:rPr>
              <a:t>focusing </a:t>
            </a:r>
            <a:r>
              <a:rPr sz="1400" b="1" baseline="0" dirty="0">
                <a:latin typeface="Times New Roman" panose="02020603050405020304" pitchFamily="18" charset="0"/>
                <a:sym typeface="Times New Roman" panose="02020603050405020304" pitchFamily="18" charset="0"/>
              </a:rPr>
              <a:t>on the construction of a group of steel granaries.</a:t>
            </a:r>
            <a:r>
              <a:rPr sz="1400" dirty="0">
                <a:latin typeface="Times New Roman" panose="02020603050405020304" pitchFamily="18" charset="0"/>
                <a:sym typeface="Times New Roman" panose="02020603050405020304" pitchFamily="18" charset="0"/>
              </a:rPr>
              <a:t> </a:t>
            </a:r>
            <a:endParaRPr lang="zh-CN" altLang="en-US" sz="1400" dirty="0">
              <a:latin typeface="Times New Roman" panose="02020603050405020304" pitchFamily="18" charset="0"/>
              <a:sym typeface="Times New Roman" panose="02020603050405020304" pitchFamily="18" charset="0"/>
            </a:endParaRPr>
          </a:p>
        </p:txBody>
      </p:sp>
      <p:sp>
        <p:nvSpPr>
          <p:cNvPr id="7" name="文本框 31745"/>
          <p:cNvSpPr txBox="1"/>
          <p:nvPr/>
        </p:nvSpPr>
        <p:spPr>
          <a:xfrm>
            <a:off x="107504" y="9525"/>
            <a:ext cx="8855521" cy="646331"/>
          </a:xfrm>
          <a:prstGeom prst="rect">
            <a:avLst/>
          </a:prstGeom>
          <a:noFill/>
          <a:ln w="9525" cap="flat" cmpd="sng">
            <a:solidFill>
              <a:srgbClr val="002060"/>
            </a:solid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0" algn="ctr">
              <a:spcBef>
                <a:spcPct val="0"/>
              </a:spcBef>
              <a:buClrTx/>
              <a:buSzTx/>
              <a:buFont typeface="Arial" panose="020B0604020202020204" pitchFamily="34" charset="0"/>
              <a:buNone/>
            </a:pPr>
            <a:r>
              <a:rPr sz="3600" b="1" dirty="0">
                <a:latin typeface="Times New Roman" panose="02020603050405020304" pitchFamily="18" charset="0"/>
                <a:ea typeface="宋体" panose="02010600030101010101" pitchFamily="2" charset="-122"/>
                <a:sym typeface="Times New Roman" panose="02020603050405020304" pitchFamily="18" charset="0"/>
              </a:rPr>
              <a:t>VII</a:t>
            </a:r>
            <a:r>
              <a:rPr sz="3600" b="1" baseline="0" dirty="0">
                <a:latin typeface="Times New Roman" panose="02020603050405020304" pitchFamily="18" charset="0"/>
                <a:ea typeface="宋体" panose="02010600030101010101" pitchFamily="2" charset="-122"/>
                <a:sym typeface="Times New Roman" panose="02020603050405020304" pitchFamily="18" charset="0"/>
              </a:rPr>
              <a:t>. </a:t>
            </a:r>
            <a:r>
              <a:rPr lang="en-US" sz="3600" b="1" baseline="0" dirty="0">
                <a:latin typeface="Times New Roman" panose="02020603050405020304" pitchFamily="18" charset="0"/>
                <a:ea typeface="宋体" panose="02010600030101010101" pitchFamily="2" charset="-122"/>
                <a:sym typeface="Times New Roman" panose="02020603050405020304" pitchFamily="18" charset="0"/>
              </a:rPr>
              <a:t>Reducing Grain Losses for Farmers </a:t>
            </a:r>
            <a:endParaRPr lang="zh-CN" altLang="en-US" sz="3600" b="1" dirty="0">
              <a:latin typeface="Times New Roman" panose="02020603050405020304" pitchFamily="18" charset="0"/>
              <a:ea typeface="宋体" panose="02010600030101010101" pitchFamily="2" charset="-122"/>
              <a:sym typeface="Times New Roman" panose="02020603050405020304" pitchFamily="18" charset="0"/>
            </a:endParaRPr>
          </a:p>
        </p:txBody>
      </p:sp>
      <p:sp>
        <p:nvSpPr>
          <p:cNvPr id="9" name="矩形 8"/>
          <p:cNvSpPr/>
          <p:nvPr/>
        </p:nvSpPr>
        <p:spPr>
          <a:xfrm>
            <a:off x="755576" y="4365104"/>
            <a:ext cx="3240359" cy="288032"/>
          </a:xfrm>
          <a:prstGeom prst="rect">
            <a:avLst/>
          </a:prstGeom>
          <a:solidFill>
            <a:schemeClr val="bg1"/>
          </a:solidFill>
        </p:spPr>
        <p:txBody>
          <a:bodyPr lIns="0" tIns="0" rIns="0" bIns="0" anchor="ctr" anchorCtr="0">
            <a:noAutofit/>
          </a:bodyPr>
          <a:lstStyle/>
          <a:p>
            <a:pPr algn="ctr">
              <a:spcBef>
                <a:spcPts val="600"/>
              </a:spcBef>
              <a:spcAft>
                <a:spcPts val="600"/>
              </a:spcAft>
            </a:pPr>
            <a:r>
              <a:rPr lang="en-US" altLang="zh-CN" sz="900" kern="0" dirty="0">
                <a:latin typeface="Times New Roman" panose="02020603050405020304" pitchFamily="18" charset="0"/>
                <a:cs typeface="Microsoft JhengHei Light" panose="020B0304030504040204" pitchFamily="34" charset="-120"/>
              </a:rPr>
              <a:t>The 12th Five-Year Plan for Modern Grain Storage Improvement Issued and Implemented</a:t>
            </a:r>
            <a:endParaRPr lang="zh-CN" altLang="zh-CN" sz="700" kern="100" dirty="0">
              <a:latin typeface="Microsoft JhengHei Light" panose="020B0304030504040204" pitchFamily="34" charset="-120"/>
              <a:ea typeface="Microsoft JhengHei Light" panose="020B0304030504040204" pitchFamily="34" charset="-120"/>
              <a:cs typeface="Microsoft JhengHei Light" panose="020B0304030504040204" pitchFamily="34" charset="-120"/>
            </a:endParaRPr>
          </a:p>
        </p:txBody>
      </p:sp>
      <p:sp>
        <p:nvSpPr>
          <p:cNvPr id="10" name="矩形 9"/>
          <p:cNvSpPr/>
          <p:nvPr/>
        </p:nvSpPr>
        <p:spPr>
          <a:xfrm>
            <a:off x="5485509" y="4149080"/>
            <a:ext cx="2902916" cy="181620"/>
          </a:xfrm>
          <a:prstGeom prst="rect">
            <a:avLst/>
          </a:prstGeom>
          <a:solidFill>
            <a:schemeClr val="bg1"/>
          </a:solidFill>
        </p:spPr>
        <p:txBody>
          <a:bodyPr lIns="0" tIns="0" rIns="0" bIns="0" anchor="ctr" anchorCtr="0">
            <a:noAutofit/>
          </a:bodyPr>
          <a:lstStyle/>
          <a:p>
            <a:pPr algn="ctr">
              <a:spcBef>
                <a:spcPts val="600"/>
              </a:spcBef>
              <a:spcAft>
                <a:spcPts val="600"/>
              </a:spcAft>
            </a:pPr>
            <a:r>
              <a:rPr lang="en-US" altLang="zh-CN" sz="600" b="1" i="1" kern="0" dirty="0">
                <a:solidFill>
                  <a:srgbClr val="0840C8"/>
                </a:solidFill>
                <a:latin typeface="Times New Roman" panose="02020603050405020304" pitchFamily="18" charset="0"/>
                <a:cs typeface="Microsoft JhengHei Light" panose="020B0304030504040204" pitchFamily="34" charset="-120"/>
              </a:rPr>
              <a:t>Special Administrative Measures for Modern Grain Storage (Interim) </a:t>
            </a:r>
            <a:r>
              <a:rPr lang="en-US" altLang="zh-CN" sz="600" b="1" kern="0" dirty="0">
                <a:solidFill>
                  <a:srgbClr val="0840C8"/>
                </a:solidFill>
                <a:latin typeface="Times New Roman" panose="02020603050405020304" pitchFamily="18" charset="0"/>
                <a:cs typeface="Microsoft JhengHei Light" panose="020B0304030504040204" pitchFamily="34" charset="-120"/>
              </a:rPr>
              <a:t>issued by National Food and Strategic Reserves Administration</a:t>
            </a:r>
            <a:endParaRPr lang="zh-CN" altLang="zh-CN" sz="400" b="1" kern="100" dirty="0">
              <a:solidFill>
                <a:srgbClr val="0840C8"/>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endParaRPr>
          </a:p>
        </p:txBody>
      </p:sp>
    </p:spTree>
  </p:cSld>
  <p:clrMapOvr>
    <a:masterClrMapping/>
  </p:clrMapOvr>
  <p:transition spd="med">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矩形 1"/>
          <p:cNvSpPr/>
          <p:nvPr/>
        </p:nvSpPr>
        <p:spPr>
          <a:xfrm>
            <a:off x="252413" y="1270000"/>
            <a:ext cx="5041900" cy="2185214"/>
          </a:xfrm>
          <a:prstGeom prst="rect">
            <a:avLst/>
          </a:prstGeom>
          <a:solidFill>
            <a:srgbClr val="975730"/>
          </a:solidFill>
          <a:ln w="9525">
            <a:noFill/>
          </a:ln>
        </p:spPr>
        <p:txBody>
          <a:bodyPr>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406400" algn="just">
              <a:spcBef>
                <a:spcPct val="0"/>
              </a:spcBef>
              <a:buClrTx/>
              <a:buSzTx/>
              <a:buFont typeface="Arial" panose="020B0604020202020204" pitchFamily="34" charset="0"/>
              <a:buNone/>
            </a:pPr>
            <a:r>
              <a:rPr sz="2000" dirty="0">
                <a:latin typeface="Times New Roman" panose="02020603050405020304" pitchFamily="18" charset="0"/>
                <a:ea typeface="宋体" panose="02010600030101010101" pitchFamily="2" charset="-122"/>
                <a:sym typeface="Times New Roman" panose="02020603050405020304" pitchFamily="18" charset="0"/>
              </a:rPr>
              <a:t>(</a:t>
            </a:r>
            <a:r>
              <a:rPr sz="2000" b="1" baseline="0" dirty="0">
                <a:latin typeface="Times New Roman" panose="02020603050405020304" pitchFamily="18" charset="0"/>
                <a:ea typeface="宋体" panose="02010600030101010101" pitchFamily="2" charset="-122"/>
                <a:sym typeface="Times New Roman" panose="02020603050405020304" pitchFamily="18" charset="0"/>
              </a:rPr>
              <a:t>III) Building special projects for modern grain storage</a:t>
            </a:r>
            <a:r>
              <a:rPr sz="20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000" b="1" dirty="0">
              <a:latin typeface="Times New Roman" panose="02020603050405020304" pitchFamily="18" charset="0"/>
              <a:ea typeface="宋体" panose="02010600030101010101" pitchFamily="2" charset="-122"/>
              <a:sym typeface="Times New Roman" panose="02020603050405020304" pitchFamily="18" charset="0"/>
            </a:endParaRPr>
          </a:p>
          <a:p>
            <a:pPr marL="0" lvl="0" indent="406400" algn="just">
              <a:spcBef>
                <a:spcPct val="0"/>
              </a:spcBef>
              <a:buClrTx/>
              <a:buSzTx/>
              <a:buFont typeface="Arial" panose="020B0604020202020204" pitchFamily="34" charset="0"/>
              <a:buNone/>
            </a:pPr>
            <a:r>
              <a:rPr sz="1600" b="1" baseline="0" dirty="0">
                <a:latin typeface="Times New Roman" panose="02020603050405020304" pitchFamily="18" charset="0"/>
                <a:ea typeface="宋体" panose="02010600030101010101" pitchFamily="2" charset="-122"/>
                <a:sym typeface="Times New Roman" panose="02020603050405020304" pitchFamily="18" charset="0"/>
              </a:rPr>
              <a:t>2. </a:t>
            </a:r>
            <a:r>
              <a:rPr lang="en-US" sz="1600" b="1" baseline="0" dirty="0">
                <a:latin typeface="Times New Roman" panose="02020603050405020304" pitchFamily="18" charset="0"/>
                <a:ea typeface="宋体" panose="02010600030101010101" pitchFamily="2" charset="-122"/>
                <a:sym typeface="Times New Roman" panose="02020603050405020304" pitchFamily="18" charset="0"/>
              </a:rPr>
              <a:t>P</a:t>
            </a:r>
            <a:r>
              <a:rPr sz="1600" b="1" baseline="0" dirty="0">
                <a:latin typeface="Times New Roman" panose="02020603050405020304" pitchFamily="18" charset="0"/>
                <a:ea typeface="宋体" panose="02010600030101010101" pitchFamily="2" charset="-122"/>
                <a:sym typeface="Times New Roman" panose="02020603050405020304" pitchFamily="18" charset="0"/>
              </a:rPr>
              <a:t>hase</a:t>
            </a:r>
            <a:r>
              <a:rPr lang="en-US" sz="1600" b="1" baseline="0" dirty="0">
                <a:latin typeface="Times New Roman" panose="02020603050405020304" pitchFamily="18" charset="0"/>
                <a:ea typeface="宋体" panose="02010600030101010101" pitchFamily="2" charset="-122"/>
                <a:sym typeface="Times New Roman" panose="02020603050405020304" pitchFamily="18" charset="0"/>
              </a:rPr>
              <a:t> II</a:t>
            </a:r>
            <a:r>
              <a:rPr sz="1600" b="1" baseline="0" dirty="0">
                <a:latin typeface="Times New Roman" panose="02020603050405020304" pitchFamily="18" charset="0"/>
                <a:ea typeface="宋体" panose="02010600030101010101" pitchFamily="2" charset="-122"/>
                <a:sym typeface="Times New Roman" panose="02020603050405020304" pitchFamily="18" charset="0"/>
              </a:rPr>
              <a:t> </a:t>
            </a:r>
            <a:r>
              <a:rPr lang="en-US" altLang="zh-CN" sz="1600" b="1" dirty="0">
                <a:latin typeface="Times New Roman" panose="02020603050405020304" pitchFamily="18" charset="0"/>
                <a:ea typeface="宋体" panose="02010600030101010101" pitchFamily="2" charset="-122"/>
                <a:sym typeface="Times New Roman" panose="02020603050405020304" pitchFamily="18" charset="0"/>
              </a:rPr>
              <a:t>–</a:t>
            </a:r>
            <a:r>
              <a:rPr sz="1600" b="1" baseline="0" dirty="0">
                <a:latin typeface="Times New Roman" panose="02020603050405020304" pitchFamily="18" charset="0"/>
                <a:ea typeface="宋体" panose="02010600030101010101" pitchFamily="2" charset="-122"/>
                <a:sym typeface="Times New Roman" panose="02020603050405020304" pitchFamily="18" charset="0"/>
              </a:rPr>
              <a:t> 2011 </a:t>
            </a:r>
            <a:endParaRPr lang="zh-CN" altLang="en-US" sz="1600" b="1" dirty="0">
              <a:latin typeface="Times New Roman" panose="02020603050405020304" pitchFamily="18" charset="0"/>
              <a:ea typeface="宋体" panose="02010600030101010101" pitchFamily="2" charset="-122"/>
              <a:sym typeface="Times New Roman" panose="02020603050405020304" pitchFamily="18" charset="0"/>
            </a:endParaRPr>
          </a:p>
          <a:p>
            <a:pPr marL="0" lvl="0" indent="406400" algn="just">
              <a:spcBef>
                <a:spcPct val="0"/>
              </a:spcBef>
              <a:buClrTx/>
              <a:buSzTx/>
              <a:buFont typeface="Arial" panose="020B0604020202020204" pitchFamily="34" charset="0"/>
              <a:buNone/>
            </a:pPr>
            <a:r>
              <a:rPr sz="1600" dirty="0">
                <a:latin typeface="Times New Roman" panose="02020603050405020304" pitchFamily="18" charset="0"/>
                <a:ea typeface="宋体" panose="02010600030101010101" pitchFamily="2" charset="-122"/>
                <a:sym typeface="Times New Roman" panose="02020603050405020304" pitchFamily="18" charset="0"/>
              </a:rPr>
              <a:t>In particular, South China has seen the popular use of</a:t>
            </a:r>
            <a:r>
              <a:rPr sz="1600" baseline="0" dirty="0">
                <a:latin typeface="Times New Roman" panose="02020603050405020304" pitchFamily="18" charset="0"/>
                <a:ea typeface="宋体" panose="02010600030101010101" pitchFamily="2" charset="-122"/>
                <a:sym typeface="Times New Roman" panose="02020603050405020304" pitchFamily="18" charset="0"/>
              </a:rPr>
              <a:t> granaries made of color-coated steel sheets to store rice, wheat and highland barle</a:t>
            </a:r>
            <a:r>
              <a:rPr lang="en-US" sz="1600" baseline="0" dirty="0">
                <a:latin typeface="Times New Roman" panose="02020603050405020304" pitchFamily="18" charset="0"/>
                <a:ea typeface="宋体" panose="02010600030101010101" pitchFamily="2" charset="-122"/>
                <a:sym typeface="Times New Roman" panose="02020603050405020304" pitchFamily="18" charset="0"/>
              </a:rPr>
              <a:t>y;</a:t>
            </a:r>
            <a:r>
              <a:rPr lang="en-US" sz="1600" dirty="0">
                <a:latin typeface="Times New Roman" panose="02020603050405020304" pitchFamily="18" charset="0"/>
                <a:ea typeface="宋体" panose="02010600030101010101" pitchFamily="2" charset="-122"/>
                <a:sym typeface="Times New Roman" panose="02020603050405020304" pitchFamily="18" charset="0"/>
              </a:rPr>
              <a:t> i</a:t>
            </a:r>
            <a:r>
              <a:rPr sz="1600" dirty="0">
                <a:latin typeface="Times New Roman" panose="02020603050405020304" pitchFamily="18" charset="0"/>
                <a:ea typeface="宋体" panose="02010600030101010101" pitchFamily="2" charset="-122"/>
                <a:sym typeface="Times New Roman" panose="02020603050405020304" pitchFamily="18" charset="0"/>
              </a:rPr>
              <a:t>n n</a:t>
            </a:r>
            <a:r>
              <a:rPr sz="1600" baseline="0" dirty="0">
                <a:latin typeface="Times New Roman" panose="02020603050405020304" pitchFamily="18" charset="0"/>
                <a:ea typeface="宋体" panose="02010600030101010101" pitchFamily="2" charset="-122"/>
                <a:sym typeface="Times New Roman" panose="02020603050405020304" pitchFamily="18" charset="0"/>
              </a:rPr>
              <a:t>ortheast China, granaries with steel frame and dry granaries with steel grid are used to store corncobs.</a:t>
            </a:r>
            <a:r>
              <a:rPr sz="16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600"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28674" name="图片 4" descr="IMG_256"/>
          <p:cNvPicPr>
            <a:picLocks noChangeAspect="1"/>
          </p:cNvPicPr>
          <p:nvPr/>
        </p:nvPicPr>
        <p:blipFill>
          <a:blip r:embed="rId2"/>
          <a:srcRect t="1666" b="6653"/>
          <a:stretch>
            <a:fillRect/>
          </a:stretch>
        </p:blipFill>
        <p:spPr>
          <a:xfrm>
            <a:off x="971550" y="4149725"/>
            <a:ext cx="3263900" cy="2505075"/>
          </a:xfrm>
          <a:prstGeom prst="rect">
            <a:avLst/>
          </a:prstGeom>
          <a:noFill/>
          <a:ln w="9525">
            <a:noFill/>
          </a:ln>
        </p:spPr>
      </p:pic>
      <p:pic>
        <p:nvPicPr>
          <p:cNvPr id="28675" name="图片 2"/>
          <p:cNvPicPr>
            <a:picLocks noChangeAspect="1"/>
          </p:cNvPicPr>
          <p:nvPr/>
        </p:nvPicPr>
        <p:blipFill>
          <a:blip r:embed="rId3"/>
          <a:stretch>
            <a:fillRect/>
          </a:stretch>
        </p:blipFill>
        <p:spPr>
          <a:xfrm>
            <a:off x="5435600" y="4005263"/>
            <a:ext cx="3559175" cy="2525712"/>
          </a:xfrm>
          <a:prstGeom prst="rect">
            <a:avLst/>
          </a:prstGeom>
          <a:noFill/>
          <a:ln w="9525">
            <a:noFill/>
          </a:ln>
        </p:spPr>
      </p:pic>
      <p:pic>
        <p:nvPicPr>
          <p:cNvPr id="28677" name="图片 2"/>
          <p:cNvPicPr>
            <a:picLocks noChangeAspect="1"/>
          </p:cNvPicPr>
          <p:nvPr/>
        </p:nvPicPr>
        <p:blipFill>
          <a:blip r:embed="rId4"/>
          <a:stretch>
            <a:fillRect/>
          </a:stretch>
        </p:blipFill>
        <p:spPr>
          <a:xfrm>
            <a:off x="5797550" y="909638"/>
            <a:ext cx="2879725" cy="2998787"/>
          </a:xfrm>
          <a:prstGeom prst="rect">
            <a:avLst/>
          </a:prstGeom>
          <a:noFill/>
          <a:ln w="9525">
            <a:noFill/>
          </a:ln>
        </p:spPr>
      </p:pic>
      <p:sp>
        <p:nvSpPr>
          <p:cNvPr id="7" name="文本框 31745"/>
          <p:cNvSpPr txBox="1"/>
          <p:nvPr/>
        </p:nvSpPr>
        <p:spPr>
          <a:xfrm>
            <a:off x="107504" y="9525"/>
            <a:ext cx="8855521" cy="646331"/>
          </a:xfrm>
          <a:prstGeom prst="rect">
            <a:avLst/>
          </a:prstGeom>
          <a:noFill/>
          <a:ln w="9525" cap="flat" cmpd="sng">
            <a:solidFill>
              <a:srgbClr val="002060"/>
            </a:solid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0" algn="ctr">
              <a:spcBef>
                <a:spcPct val="0"/>
              </a:spcBef>
              <a:buClrTx/>
              <a:buSzTx/>
              <a:buFont typeface="Arial" panose="020B0604020202020204" pitchFamily="34" charset="0"/>
              <a:buNone/>
            </a:pPr>
            <a:r>
              <a:rPr sz="3600" b="1" dirty="0">
                <a:latin typeface="Times New Roman" panose="02020603050405020304" pitchFamily="18" charset="0"/>
                <a:ea typeface="宋体" panose="02010600030101010101" pitchFamily="2" charset="-122"/>
                <a:sym typeface="Times New Roman" panose="02020603050405020304" pitchFamily="18" charset="0"/>
              </a:rPr>
              <a:t>VII</a:t>
            </a:r>
            <a:r>
              <a:rPr sz="3600" b="1" baseline="0" dirty="0">
                <a:latin typeface="Times New Roman" panose="02020603050405020304" pitchFamily="18" charset="0"/>
                <a:ea typeface="宋体" panose="02010600030101010101" pitchFamily="2" charset="-122"/>
                <a:sym typeface="Times New Roman" panose="02020603050405020304" pitchFamily="18" charset="0"/>
              </a:rPr>
              <a:t>. </a:t>
            </a:r>
            <a:r>
              <a:rPr lang="en-US" sz="3600" b="1" baseline="0" dirty="0">
                <a:latin typeface="Times New Roman" panose="02020603050405020304" pitchFamily="18" charset="0"/>
                <a:ea typeface="宋体" panose="02010600030101010101" pitchFamily="2" charset="-122"/>
                <a:sym typeface="Times New Roman" panose="02020603050405020304" pitchFamily="18" charset="0"/>
              </a:rPr>
              <a:t>Reducing Grain Losses for Farmers </a:t>
            </a:r>
            <a:endParaRPr lang="zh-CN" altLang="en-US" sz="3600" b="1" dirty="0">
              <a:latin typeface="Times New Roman" panose="02020603050405020304" pitchFamily="18" charset="0"/>
              <a:ea typeface="宋体" panose="02010600030101010101" pitchFamily="2" charset="-122"/>
              <a:sym typeface="Times New Roman" panose="02020603050405020304" pitchFamily="18" charset="0"/>
            </a:endParaRPr>
          </a:p>
        </p:txBody>
      </p:sp>
    </p:spTree>
  </p:cSld>
  <p:clrMapOvr>
    <a:masterClrMapping/>
  </p:clrMapOvr>
  <p:transition spd="med">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矩形 1"/>
          <p:cNvSpPr/>
          <p:nvPr/>
        </p:nvSpPr>
        <p:spPr>
          <a:xfrm>
            <a:off x="233363" y="908050"/>
            <a:ext cx="8504237" cy="2031325"/>
          </a:xfrm>
          <a:prstGeom prst="rect">
            <a:avLst/>
          </a:prstGeom>
          <a:solidFill>
            <a:srgbClr val="975730"/>
          </a:solidFill>
          <a:ln w="9525">
            <a:noFill/>
          </a:ln>
        </p:spPr>
        <p:txBody>
          <a:bodyPr>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406400" algn="just">
              <a:lnSpc>
                <a:spcPct val="150000"/>
              </a:lnSpc>
              <a:spcBef>
                <a:spcPct val="0"/>
              </a:spcBef>
              <a:buClrTx/>
              <a:buSzTx/>
              <a:buFont typeface="Arial" panose="020B0604020202020204" pitchFamily="34" charset="0"/>
              <a:buNone/>
            </a:pPr>
            <a:r>
              <a:rPr sz="2000" dirty="0">
                <a:latin typeface="Times New Roman" panose="02020603050405020304" pitchFamily="18" charset="0"/>
                <a:ea typeface="宋体" panose="02010600030101010101" pitchFamily="2" charset="-122"/>
                <a:sym typeface="Times New Roman" panose="02020603050405020304" pitchFamily="18" charset="0"/>
              </a:rPr>
              <a:t>(</a:t>
            </a:r>
            <a:r>
              <a:rPr sz="2000" b="1" baseline="0" dirty="0">
                <a:latin typeface="Times New Roman" panose="02020603050405020304" pitchFamily="18" charset="0"/>
                <a:ea typeface="宋体" panose="02010600030101010101" pitchFamily="2" charset="-122"/>
                <a:sym typeface="Times New Roman" panose="02020603050405020304" pitchFamily="18" charset="0"/>
              </a:rPr>
              <a:t>III) Building special projects for modern grain storage</a:t>
            </a:r>
            <a:r>
              <a:rPr sz="20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000" b="1" dirty="0">
              <a:latin typeface="Times New Roman" panose="02020603050405020304" pitchFamily="18" charset="0"/>
              <a:ea typeface="宋体" panose="02010600030101010101" pitchFamily="2" charset="-122"/>
              <a:sym typeface="Times New Roman" panose="02020603050405020304" pitchFamily="18" charset="0"/>
            </a:endParaRPr>
          </a:p>
          <a:p>
            <a:pPr marL="0" lvl="0" indent="406400" algn="just">
              <a:lnSpc>
                <a:spcPct val="150000"/>
              </a:lnSpc>
              <a:spcBef>
                <a:spcPct val="0"/>
              </a:spcBef>
              <a:buClrTx/>
              <a:buSzTx/>
              <a:buFont typeface="Arial" panose="020B0604020202020204" pitchFamily="34" charset="0"/>
              <a:buNone/>
            </a:pPr>
            <a:r>
              <a:rPr sz="1600" b="1" baseline="0" dirty="0">
                <a:latin typeface="Times New Roman" panose="02020603050405020304" pitchFamily="18" charset="0"/>
                <a:ea typeface="宋体" panose="02010600030101010101" pitchFamily="2" charset="-122"/>
                <a:sym typeface="Times New Roman" panose="02020603050405020304" pitchFamily="18" charset="0"/>
              </a:rPr>
              <a:t>2. </a:t>
            </a:r>
            <a:r>
              <a:rPr lang="en-US" sz="1600" b="1" baseline="0" dirty="0">
                <a:latin typeface="Times New Roman" panose="02020603050405020304" pitchFamily="18" charset="0"/>
                <a:ea typeface="宋体" panose="02010600030101010101" pitchFamily="2" charset="-122"/>
                <a:sym typeface="Times New Roman" panose="02020603050405020304" pitchFamily="18" charset="0"/>
              </a:rPr>
              <a:t>P</a:t>
            </a:r>
            <a:r>
              <a:rPr sz="1600" b="1" baseline="0" dirty="0">
                <a:latin typeface="Times New Roman" panose="02020603050405020304" pitchFamily="18" charset="0"/>
                <a:ea typeface="宋体" panose="02010600030101010101" pitchFamily="2" charset="-122"/>
                <a:sym typeface="Times New Roman" panose="02020603050405020304" pitchFamily="18" charset="0"/>
              </a:rPr>
              <a:t>hase </a:t>
            </a:r>
            <a:r>
              <a:rPr lang="en-US" sz="1600" b="1" baseline="0" dirty="0">
                <a:latin typeface="Times New Roman" panose="02020603050405020304" pitchFamily="18" charset="0"/>
                <a:ea typeface="宋体" panose="02010600030101010101" pitchFamily="2" charset="-122"/>
                <a:sym typeface="Times New Roman" panose="02020603050405020304" pitchFamily="18" charset="0"/>
              </a:rPr>
              <a:t>II</a:t>
            </a:r>
            <a:r>
              <a:rPr lang="zh-CN" altLang="en-US" sz="1600" b="1" dirty="0">
                <a:latin typeface="Times New Roman" panose="02020603050405020304" pitchFamily="18" charset="0"/>
                <a:ea typeface="宋体" panose="02010600030101010101" pitchFamily="2" charset="-122"/>
                <a:sym typeface="Times New Roman" panose="02020603050405020304" pitchFamily="18" charset="0"/>
              </a:rPr>
              <a:t> </a:t>
            </a:r>
            <a:r>
              <a:rPr lang="en-US" altLang="zh-CN" sz="1600" b="1" dirty="0">
                <a:latin typeface="Times New Roman" panose="02020603050405020304" pitchFamily="18" charset="0"/>
                <a:ea typeface="宋体" panose="02010600030101010101" pitchFamily="2" charset="-122"/>
                <a:sym typeface="Times New Roman" panose="02020603050405020304" pitchFamily="18" charset="0"/>
              </a:rPr>
              <a:t>–</a:t>
            </a:r>
            <a:r>
              <a:rPr sz="1600" b="1" baseline="0" dirty="0">
                <a:latin typeface="Times New Roman" panose="02020603050405020304" pitchFamily="18" charset="0"/>
                <a:ea typeface="宋体" panose="02010600030101010101" pitchFamily="2" charset="-122"/>
                <a:sym typeface="Times New Roman" panose="02020603050405020304" pitchFamily="18" charset="0"/>
              </a:rPr>
              <a:t> 2011 </a:t>
            </a:r>
            <a:endParaRPr lang="zh-CN" altLang="en-US" sz="1600" b="1" dirty="0">
              <a:latin typeface="Times New Roman" panose="02020603050405020304" pitchFamily="18" charset="0"/>
              <a:ea typeface="宋体" panose="02010600030101010101" pitchFamily="2" charset="-122"/>
              <a:sym typeface="Times New Roman" panose="02020603050405020304" pitchFamily="18" charset="0"/>
            </a:endParaRPr>
          </a:p>
          <a:p>
            <a:pPr marL="0" lvl="0" indent="406400" algn="just">
              <a:lnSpc>
                <a:spcPct val="150000"/>
              </a:lnSpc>
              <a:spcBef>
                <a:spcPct val="0"/>
              </a:spcBef>
              <a:buClrTx/>
              <a:buSzTx/>
              <a:buFont typeface="Arial" panose="020B0604020202020204" pitchFamily="34" charset="0"/>
              <a:buNone/>
            </a:pPr>
            <a:r>
              <a:rPr sz="1600" baseline="0" dirty="0">
                <a:latin typeface="Times New Roman" panose="02020603050405020304" pitchFamily="18" charset="0"/>
                <a:ea typeface="宋体" panose="02010600030101010101" pitchFamily="2" charset="-122"/>
                <a:sym typeface="Times New Roman" panose="02020603050405020304" pitchFamily="18" charset="0"/>
              </a:rPr>
              <a:t>In northeast China, granaries in a mixed combination were built for large-scale grain planters, each with a storing capacity of 30 square meters. A couple of or dozens of granaries can be used in combination as required.</a:t>
            </a:r>
            <a:r>
              <a:rPr sz="16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600"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29698" name="图片 6" descr="P8151551"/>
          <p:cNvPicPr>
            <a:picLocks noChangeAspect="1"/>
          </p:cNvPicPr>
          <p:nvPr/>
        </p:nvPicPr>
        <p:blipFill>
          <a:blip r:embed="rId2"/>
          <a:srcRect l="-693" t="22763" r="4497" b="18684"/>
          <a:stretch>
            <a:fillRect/>
          </a:stretch>
        </p:blipFill>
        <p:spPr>
          <a:xfrm>
            <a:off x="755650" y="4365625"/>
            <a:ext cx="3990975" cy="1800225"/>
          </a:xfrm>
          <a:prstGeom prst="rect">
            <a:avLst/>
          </a:prstGeom>
          <a:noFill/>
          <a:ln w="9525">
            <a:noFill/>
          </a:ln>
        </p:spPr>
      </p:pic>
      <p:pic>
        <p:nvPicPr>
          <p:cNvPr id="29700" name="Picture 6" descr="C:\Users\Administrator\Desktop\QQ截图20200910072720.png"/>
          <p:cNvPicPr>
            <a:picLocks noChangeAspect="1"/>
          </p:cNvPicPr>
          <p:nvPr/>
        </p:nvPicPr>
        <p:blipFill>
          <a:blip r:embed="rId3"/>
          <a:stretch>
            <a:fillRect/>
          </a:stretch>
        </p:blipFill>
        <p:spPr>
          <a:xfrm>
            <a:off x="5580063" y="3860800"/>
            <a:ext cx="2663825" cy="2732088"/>
          </a:xfrm>
          <a:prstGeom prst="rect">
            <a:avLst/>
          </a:prstGeom>
          <a:noFill/>
          <a:ln w="9525">
            <a:noFill/>
          </a:ln>
        </p:spPr>
      </p:pic>
      <p:sp>
        <p:nvSpPr>
          <p:cNvPr id="6" name="文本框 31745"/>
          <p:cNvSpPr txBox="1"/>
          <p:nvPr/>
        </p:nvSpPr>
        <p:spPr>
          <a:xfrm>
            <a:off x="107504" y="9525"/>
            <a:ext cx="8855521" cy="646331"/>
          </a:xfrm>
          <a:prstGeom prst="rect">
            <a:avLst/>
          </a:prstGeom>
          <a:noFill/>
          <a:ln w="9525" cap="flat" cmpd="sng">
            <a:solidFill>
              <a:srgbClr val="002060"/>
            </a:solid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0" algn="ctr">
              <a:spcBef>
                <a:spcPct val="0"/>
              </a:spcBef>
              <a:buClrTx/>
              <a:buSzTx/>
              <a:buFont typeface="Arial" panose="020B0604020202020204" pitchFamily="34" charset="0"/>
              <a:buNone/>
            </a:pPr>
            <a:r>
              <a:rPr sz="3600" b="1" dirty="0">
                <a:latin typeface="Times New Roman" panose="02020603050405020304" pitchFamily="18" charset="0"/>
                <a:ea typeface="宋体" panose="02010600030101010101" pitchFamily="2" charset="-122"/>
                <a:sym typeface="Times New Roman" panose="02020603050405020304" pitchFamily="18" charset="0"/>
              </a:rPr>
              <a:t>VII</a:t>
            </a:r>
            <a:r>
              <a:rPr sz="3600" b="1" baseline="0" dirty="0">
                <a:latin typeface="Times New Roman" panose="02020603050405020304" pitchFamily="18" charset="0"/>
                <a:ea typeface="宋体" panose="02010600030101010101" pitchFamily="2" charset="-122"/>
                <a:sym typeface="Times New Roman" panose="02020603050405020304" pitchFamily="18" charset="0"/>
              </a:rPr>
              <a:t>. </a:t>
            </a:r>
            <a:r>
              <a:rPr lang="en-US" sz="3600" b="1" baseline="0" dirty="0">
                <a:latin typeface="Times New Roman" panose="02020603050405020304" pitchFamily="18" charset="0"/>
                <a:ea typeface="宋体" panose="02010600030101010101" pitchFamily="2" charset="-122"/>
                <a:sym typeface="Times New Roman" panose="02020603050405020304" pitchFamily="18" charset="0"/>
              </a:rPr>
              <a:t>Reducing Grain Losses for Farmers </a:t>
            </a:r>
            <a:endParaRPr lang="zh-CN" altLang="en-US" sz="3600" b="1" dirty="0">
              <a:latin typeface="Times New Roman" panose="02020603050405020304" pitchFamily="18" charset="0"/>
              <a:ea typeface="宋体" panose="02010600030101010101" pitchFamily="2" charset="-122"/>
              <a:sym typeface="Times New Roman" panose="02020603050405020304" pitchFamily="18" charset="0"/>
            </a:endParaRPr>
          </a:p>
        </p:txBody>
      </p:sp>
      <p:sp>
        <p:nvSpPr>
          <p:cNvPr id="7" name="矩形 6"/>
          <p:cNvSpPr/>
          <p:nvPr/>
        </p:nvSpPr>
        <p:spPr>
          <a:xfrm>
            <a:off x="5586513" y="3861047"/>
            <a:ext cx="2441872" cy="182315"/>
          </a:xfrm>
          <a:prstGeom prst="rect">
            <a:avLst/>
          </a:prstGeom>
          <a:solidFill>
            <a:schemeClr val="bg1"/>
          </a:solidFill>
        </p:spPr>
        <p:txBody>
          <a:bodyPr lIns="0" tIns="0" rIns="0" bIns="0" anchor="ctr" anchorCtr="0">
            <a:noAutofit/>
          </a:bodyPr>
          <a:lstStyle/>
          <a:p>
            <a:pPr algn="just">
              <a:spcBef>
                <a:spcPts val="600"/>
              </a:spcBef>
              <a:spcAft>
                <a:spcPts val="600"/>
              </a:spcAft>
            </a:pPr>
            <a:r>
              <a:rPr lang="en-US" altLang="zh-CN" sz="900" b="1" kern="0" dirty="0">
                <a:latin typeface="Times New Roman" panose="02020603050405020304" pitchFamily="18" charset="0"/>
                <a:cs typeface="Microsoft JhengHei Light" panose="020B0304030504040204" pitchFamily="34" charset="-120"/>
              </a:rPr>
              <a:t>“Big” Grain Bin Assisting Farmers</a:t>
            </a:r>
            <a:endParaRPr lang="zh-CN" altLang="zh-CN" sz="700" b="1" kern="100" dirty="0">
              <a:latin typeface="Microsoft JhengHei Light" panose="020B0304030504040204" pitchFamily="34" charset="-120"/>
              <a:ea typeface="Microsoft JhengHei Light" panose="020B0304030504040204" pitchFamily="34" charset="-120"/>
              <a:cs typeface="Microsoft JhengHei Light" panose="020B0304030504040204" pitchFamily="34" charset="-120"/>
            </a:endParaRPr>
          </a:p>
        </p:txBody>
      </p:sp>
    </p:spTree>
  </p:cSld>
  <p:clrMapOvr>
    <a:masterClrMapping/>
  </p:clrMapOvr>
  <p:transition spd="med">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矩形 1"/>
          <p:cNvSpPr/>
          <p:nvPr/>
        </p:nvSpPr>
        <p:spPr>
          <a:xfrm>
            <a:off x="323850" y="980728"/>
            <a:ext cx="8504238" cy="2031325"/>
          </a:xfrm>
          <a:prstGeom prst="rect">
            <a:avLst/>
          </a:prstGeom>
          <a:solidFill>
            <a:srgbClr val="975730"/>
          </a:solidFill>
          <a:ln w="9525">
            <a:noFill/>
          </a:ln>
        </p:spPr>
        <p:txBody>
          <a:bodyPr>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406400" algn="just">
              <a:lnSpc>
                <a:spcPct val="150000"/>
              </a:lnSpc>
              <a:spcBef>
                <a:spcPct val="0"/>
              </a:spcBef>
              <a:buClrTx/>
              <a:buSzTx/>
              <a:buFont typeface="Arial" panose="020B0604020202020204" pitchFamily="34" charset="0"/>
              <a:buNone/>
            </a:pPr>
            <a:r>
              <a:rPr sz="2000" dirty="0">
                <a:latin typeface="Times New Roman" panose="02020603050405020304" pitchFamily="18" charset="0"/>
                <a:ea typeface="宋体" panose="02010600030101010101" pitchFamily="2" charset="-122"/>
                <a:sym typeface="Times New Roman" panose="02020603050405020304" pitchFamily="18" charset="0"/>
              </a:rPr>
              <a:t>(</a:t>
            </a:r>
            <a:r>
              <a:rPr sz="2000" b="1" baseline="0" dirty="0">
                <a:latin typeface="Times New Roman" panose="02020603050405020304" pitchFamily="18" charset="0"/>
                <a:ea typeface="宋体" panose="02010600030101010101" pitchFamily="2" charset="-122"/>
                <a:sym typeface="Times New Roman" panose="02020603050405020304" pitchFamily="18" charset="0"/>
              </a:rPr>
              <a:t>III) Building special projects for modern grain storage</a:t>
            </a:r>
            <a:r>
              <a:rPr sz="20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000" b="1" dirty="0">
              <a:latin typeface="Times New Roman" panose="02020603050405020304" pitchFamily="18" charset="0"/>
              <a:ea typeface="宋体" panose="02010600030101010101" pitchFamily="2" charset="-122"/>
              <a:sym typeface="Times New Roman" panose="02020603050405020304" pitchFamily="18" charset="0"/>
            </a:endParaRPr>
          </a:p>
          <a:p>
            <a:pPr marL="0" lvl="0" indent="406400" algn="just">
              <a:lnSpc>
                <a:spcPct val="150000"/>
              </a:lnSpc>
              <a:spcBef>
                <a:spcPct val="0"/>
              </a:spcBef>
              <a:buClrTx/>
              <a:buSzTx/>
              <a:buFont typeface="Arial" panose="020B0604020202020204" pitchFamily="34" charset="0"/>
              <a:buNone/>
            </a:pPr>
            <a:r>
              <a:rPr sz="1600" b="1" baseline="0" dirty="0">
                <a:latin typeface="Times New Roman" panose="02020603050405020304" pitchFamily="18" charset="0"/>
                <a:ea typeface="宋体" panose="02010600030101010101" pitchFamily="2" charset="-122"/>
                <a:sym typeface="Times New Roman" panose="02020603050405020304" pitchFamily="18" charset="0"/>
              </a:rPr>
              <a:t>3. </a:t>
            </a:r>
            <a:r>
              <a:rPr lang="en-US" sz="1600" b="1" baseline="0" dirty="0">
                <a:latin typeface="Times New Roman" panose="02020603050405020304" pitchFamily="18" charset="0"/>
                <a:ea typeface="宋体" panose="02010600030101010101" pitchFamily="2" charset="-122"/>
                <a:sym typeface="Times New Roman" panose="02020603050405020304" pitchFamily="18" charset="0"/>
              </a:rPr>
              <a:t>P</a:t>
            </a:r>
            <a:r>
              <a:rPr sz="1600" b="1" baseline="0" dirty="0">
                <a:latin typeface="Times New Roman" panose="02020603050405020304" pitchFamily="18" charset="0"/>
                <a:ea typeface="宋体" panose="02010600030101010101" pitchFamily="2" charset="-122"/>
                <a:sym typeface="Times New Roman" panose="02020603050405020304" pitchFamily="18" charset="0"/>
              </a:rPr>
              <a:t>hase </a:t>
            </a:r>
            <a:r>
              <a:rPr lang="en-US" sz="1600" b="1" baseline="0" dirty="0">
                <a:latin typeface="Times New Roman" panose="02020603050405020304" pitchFamily="18" charset="0"/>
                <a:ea typeface="宋体" panose="02010600030101010101" pitchFamily="2" charset="-122"/>
                <a:sym typeface="Times New Roman" panose="02020603050405020304" pitchFamily="18" charset="0"/>
              </a:rPr>
              <a:t>III</a:t>
            </a:r>
            <a:r>
              <a:rPr lang="zh-CN" altLang="en-US" sz="1600" b="1" dirty="0">
                <a:latin typeface="Times New Roman" panose="02020603050405020304" pitchFamily="18" charset="0"/>
                <a:ea typeface="宋体" panose="02010600030101010101" pitchFamily="2" charset="-122"/>
                <a:sym typeface="Times New Roman" panose="02020603050405020304" pitchFamily="18" charset="0"/>
              </a:rPr>
              <a:t> </a:t>
            </a:r>
            <a:r>
              <a:rPr lang="en-US" altLang="zh-CN" sz="1600" b="1" dirty="0">
                <a:latin typeface="Times New Roman" panose="02020603050405020304" pitchFamily="18" charset="0"/>
                <a:ea typeface="宋体" panose="02010600030101010101" pitchFamily="2" charset="-122"/>
                <a:sym typeface="Times New Roman" panose="02020603050405020304" pitchFamily="18" charset="0"/>
              </a:rPr>
              <a:t>–</a:t>
            </a:r>
            <a:r>
              <a:rPr sz="1600" b="1" baseline="0" dirty="0">
                <a:latin typeface="Times New Roman" panose="02020603050405020304" pitchFamily="18" charset="0"/>
                <a:ea typeface="宋体" panose="02010600030101010101" pitchFamily="2" charset="-122"/>
                <a:sym typeface="Times New Roman" panose="02020603050405020304" pitchFamily="18" charset="0"/>
              </a:rPr>
              <a:t> technology to reduce grain losses after the harvest for 2017</a:t>
            </a:r>
            <a:r>
              <a:rPr sz="16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600" b="1" dirty="0">
              <a:latin typeface="Times New Roman" panose="02020603050405020304" pitchFamily="18" charset="0"/>
              <a:ea typeface="宋体" panose="02010600030101010101" pitchFamily="2" charset="-122"/>
              <a:sym typeface="Times New Roman" panose="02020603050405020304" pitchFamily="18" charset="0"/>
            </a:endParaRPr>
          </a:p>
          <a:p>
            <a:pPr marL="0" lvl="0" indent="406400" algn="just">
              <a:lnSpc>
                <a:spcPct val="150000"/>
              </a:lnSpc>
              <a:spcBef>
                <a:spcPct val="0"/>
              </a:spcBef>
              <a:buClrTx/>
              <a:buSzTx/>
              <a:buFont typeface="Arial" panose="020B0604020202020204" pitchFamily="34" charset="0"/>
              <a:buNone/>
            </a:pPr>
            <a:r>
              <a:rPr sz="1600" dirty="0">
                <a:latin typeface="Times New Roman" panose="02020603050405020304" pitchFamily="18" charset="0"/>
                <a:ea typeface="宋体" panose="02010600030101010101" pitchFamily="2" charset="-122"/>
                <a:sym typeface="Times New Roman" panose="02020603050405020304" pitchFamily="18" charset="0"/>
              </a:rPr>
              <a:t>Post-harvest grain</a:t>
            </a:r>
            <a:r>
              <a:rPr sz="1600" baseline="0" dirty="0">
                <a:latin typeface="Times New Roman" panose="02020603050405020304" pitchFamily="18" charset="0"/>
                <a:ea typeface="宋体" panose="02010600030101010101" pitchFamily="2" charset="-122"/>
                <a:sym typeface="Times New Roman" panose="02020603050405020304" pitchFamily="18" charset="0"/>
              </a:rPr>
              <a:t> service system was developed, that is, a post-harvest service center for grain storage, cleaning, drying, production and sales was put into operation on the basis of the reserve bank, farmers' cooperative organizations or related enterprises during the harvest season. </a:t>
            </a:r>
            <a:endParaRPr lang="zh-CN" altLang="en-US" sz="1600"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30723" name="Picture 6" descr="C:\Users\Administrator\Desktop\QQ截图20200910073117.png"/>
          <p:cNvPicPr>
            <a:picLocks noChangeAspect="1"/>
          </p:cNvPicPr>
          <p:nvPr/>
        </p:nvPicPr>
        <p:blipFill>
          <a:blip r:embed="rId2"/>
          <a:stretch>
            <a:fillRect/>
          </a:stretch>
        </p:blipFill>
        <p:spPr>
          <a:xfrm>
            <a:off x="323850" y="3430588"/>
            <a:ext cx="3946525" cy="2533650"/>
          </a:xfrm>
          <a:prstGeom prst="rect">
            <a:avLst/>
          </a:prstGeom>
          <a:noFill/>
          <a:ln w="9525">
            <a:noFill/>
          </a:ln>
        </p:spPr>
      </p:pic>
      <p:pic>
        <p:nvPicPr>
          <p:cNvPr id="30724" name="Picture 5"/>
          <p:cNvPicPr>
            <a:picLocks noChangeAspect="1"/>
          </p:cNvPicPr>
          <p:nvPr/>
        </p:nvPicPr>
        <p:blipFill>
          <a:blip r:embed="rId3"/>
          <a:stretch>
            <a:fillRect/>
          </a:stretch>
        </p:blipFill>
        <p:spPr>
          <a:xfrm>
            <a:off x="7308850" y="4581525"/>
            <a:ext cx="976313" cy="1441450"/>
          </a:xfrm>
          <a:prstGeom prst="rect">
            <a:avLst/>
          </a:prstGeom>
          <a:noFill/>
          <a:ln w="9525">
            <a:noFill/>
          </a:ln>
        </p:spPr>
      </p:pic>
      <p:pic>
        <p:nvPicPr>
          <p:cNvPr id="30725" name="Picture 6"/>
          <p:cNvPicPr>
            <a:picLocks noChangeAspect="1"/>
          </p:cNvPicPr>
          <p:nvPr/>
        </p:nvPicPr>
        <p:blipFill>
          <a:blip r:embed="rId4"/>
          <a:stretch>
            <a:fillRect/>
          </a:stretch>
        </p:blipFill>
        <p:spPr>
          <a:xfrm>
            <a:off x="4787900" y="3502025"/>
            <a:ext cx="1944688" cy="2593975"/>
          </a:xfrm>
          <a:prstGeom prst="rect">
            <a:avLst/>
          </a:prstGeom>
          <a:noFill/>
          <a:ln w="9525">
            <a:noFill/>
          </a:ln>
        </p:spPr>
      </p:pic>
      <p:sp>
        <p:nvSpPr>
          <p:cNvPr id="7" name="文本框 31745"/>
          <p:cNvSpPr txBox="1"/>
          <p:nvPr/>
        </p:nvSpPr>
        <p:spPr>
          <a:xfrm>
            <a:off x="107504" y="9525"/>
            <a:ext cx="8855521" cy="646331"/>
          </a:xfrm>
          <a:prstGeom prst="rect">
            <a:avLst/>
          </a:prstGeom>
          <a:noFill/>
          <a:ln w="9525" cap="flat" cmpd="sng">
            <a:solidFill>
              <a:srgbClr val="002060"/>
            </a:solid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0" algn="ctr">
              <a:spcBef>
                <a:spcPct val="0"/>
              </a:spcBef>
              <a:buClrTx/>
              <a:buSzTx/>
              <a:buFont typeface="Arial" panose="020B0604020202020204" pitchFamily="34" charset="0"/>
              <a:buNone/>
            </a:pPr>
            <a:r>
              <a:rPr sz="3600" b="1" dirty="0">
                <a:latin typeface="Times New Roman" panose="02020603050405020304" pitchFamily="18" charset="0"/>
                <a:ea typeface="宋体" panose="02010600030101010101" pitchFamily="2" charset="-122"/>
                <a:sym typeface="Times New Roman" panose="02020603050405020304" pitchFamily="18" charset="0"/>
              </a:rPr>
              <a:t>VII</a:t>
            </a:r>
            <a:r>
              <a:rPr sz="3600" b="1" baseline="0" dirty="0">
                <a:latin typeface="Times New Roman" panose="02020603050405020304" pitchFamily="18" charset="0"/>
                <a:ea typeface="宋体" panose="02010600030101010101" pitchFamily="2" charset="-122"/>
                <a:sym typeface="Times New Roman" panose="02020603050405020304" pitchFamily="18" charset="0"/>
              </a:rPr>
              <a:t>. </a:t>
            </a:r>
            <a:r>
              <a:rPr lang="en-US" sz="3600" b="1" baseline="0" dirty="0">
                <a:latin typeface="Times New Roman" panose="02020603050405020304" pitchFamily="18" charset="0"/>
                <a:ea typeface="宋体" panose="02010600030101010101" pitchFamily="2" charset="-122"/>
                <a:sym typeface="Times New Roman" panose="02020603050405020304" pitchFamily="18" charset="0"/>
              </a:rPr>
              <a:t>Reducing Grain Losses for Farmers </a:t>
            </a:r>
            <a:endParaRPr lang="zh-CN" altLang="en-US" sz="3600" b="1" dirty="0">
              <a:latin typeface="Times New Roman" panose="02020603050405020304" pitchFamily="18" charset="0"/>
              <a:ea typeface="宋体" panose="02010600030101010101" pitchFamily="2" charset="-122"/>
              <a:sym typeface="Times New Roman" panose="02020603050405020304" pitchFamily="18" charset="0"/>
            </a:endParaRPr>
          </a:p>
        </p:txBody>
      </p:sp>
      <p:sp>
        <p:nvSpPr>
          <p:cNvPr id="8" name="矩形 7"/>
          <p:cNvSpPr/>
          <p:nvPr/>
        </p:nvSpPr>
        <p:spPr>
          <a:xfrm>
            <a:off x="361950" y="3330906"/>
            <a:ext cx="3940175" cy="288718"/>
          </a:xfrm>
          <a:prstGeom prst="rect">
            <a:avLst/>
          </a:prstGeom>
          <a:solidFill>
            <a:schemeClr val="bg1"/>
          </a:solidFill>
        </p:spPr>
        <p:txBody>
          <a:bodyPr lIns="0" tIns="0" rIns="0" bIns="0" anchor="ctr" anchorCtr="0">
            <a:noAutofit/>
          </a:bodyPr>
          <a:lstStyle/>
          <a:p>
            <a:pPr algn="ctr">
              <a:spcBef>
                <a:spcPts val="600"/>
              </a:spcBef>
              <a:spcAft>
                <a:spcPts val="600"/>
              </a:spcAft>
            </a:pPr>
            <a:r>
              <a:rPr lang="en-US" altLang="zh-CN" sz="900" kern="0" dirty="0">
                <a:solidFill>
                  <a:srgbClr val="2E6F43"/>
                </a:solidFill>
                <a:latin typeface="Times New Roman" panose="02020603050405020304" pitchFamily="18" charset="0"/>
                <a:cs typeface="Microsoft JhengHei Light" panose="020B0304030504040204" pitchFamily="34" charset="-120"/>
              </a:rPr>
              <a:t>Notice on Printing and Issuing Detailed Implementation Guide for “Quality Grain Project” by National Food and Strategic Reserves Administration</a:t>
            </a:r>
            <a:endParaRPr lang="zh-CN" altLang="zh-CN" sz="700" kern="100" dirty="0">
              <a:solidFill>
                <a:srgbClr val="2E6F43"/>
              </a:solidFill>
              <a:latin typeface="Microsoft JhengHei Light" panose="020B0304030504040204" pitchFamily="34" charset="-120"/>
              <a:ea typeface="Microsoft JhengHei Light" panose="020B0304030504040204" pitchFamily="34" charset="-120"/>
              <a:cs typeface="Microsoft JhengHei Light" panose="020B0304030504040204" pitchFamily="34" charset="-120"/>
            </a:endParaRPr>
          </a:p>
        </p:txBody>
      </p:sp>
    </p:spTree>
  </p:cSld>
  <p:clrMapOvr>
    <a:masterClrMapping/>
  </p:clrMapOvr>
  <p:transition spd="med">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矩形 1"/>
          <p:cNvSpPr/>
          <p:nvPr/>
        </p:nvSpPr>
        <p:spPr>
          <a:xfrm>
            <a:off x="395288" y="836712"/>
            <a:ext cx="8424862" cy="2354491"/>
          </a:xfrm>
          <a:prstGeom prst="rect">
            <a:avLst/>
          </a:prstGeom>
          <a:solidFill>
            <a:srgbClr val="975730"/>
          </a:solidFill>
          <a:ln w="9525">
            <a:noFill/>
          </a:ln>
        </p:spPr>
        <p:txBody>
          <a:bodyPr>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406400" algn="just">
              <a:lnSpc>
                <a:spcPct val="150000"/>
              </a:lnSpc>
              <a:spcBef>
                <a:spcPct val="0"/>
              </a:spcBef>
              <a:buClrTx/>
              <a:buSzTx/>
              <a:buFont typeface="Arial" panose="020B0604020202020204" pitchFamily="34" charset="0"/>
              <a:buNone/>
            </a:pPr>
            <a:r>
              <a:rPr sz="2000" dirty="0">
                <a:latin typeface="Times New Roman" panose="02020603050405020304" pitchFamily="18" charset="0"/>
                <a:ea typeface="宋体" panose="02010600030101010101" pitchFamily="2" charset="-122"/>
                <a:sym typeface="Times New Roman" panose="02020603050405020304" pitchFamily="18" charset="0"/>
              </a:rPr>
              <a:t>(</a:t>
            </a:r>
            <a:r>
              <a:rPr sz="2000" b="1" baseline="0" dirty="0">
                <a:latin typeface="Times New Roman" panose="02020603050405020304" pitchFamily="18" charset="0"/>
                <a:ea typeface="宋体" panose="02010600030101010101" pitchFamily="2" charset="-122"/>
                <a:sym typeface="Times New Roman" panose="02020603050405020304" pitchFamily="18" charset="0"/>
              </a:rPr>
              <a:t>III) Building special projects for modern grain storage</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000" b="1" dirty="0">
              <a:latin typeface="Times New Roman" panose="02020603050405020304" pitchFamily="18" charset="0"/>
              <a:ea typeface="宋体" panose="02010600030101010101" pitchFamily="2" charset="-122"/>
              <a:sym typeface="Times New Roman" panose="02020603050405020304" pitchFamily="18" charset="0"/>
            </a:endParaRPr>
          </a:p>
          <a:p>
            <a:pPr marL="0" lvl="0" indent="406400" algn="just">
              <a:lnSpc>
                <a:spcPct val="150000"/>
              </a:lnSpc>
              <a:spcBef>
                <a:spcPct val="0"/>
              </a:spcBef>
              <a:buClrTx/>
              <a:buSzTx/>
              <a:buFont typeface="Arial" panose="020B0604020202020204" pitchFamily="34" charset="0"/>
              <a:buNone/>
            </a:pPr>
            <a:r>
              <a:rPr sz="1800" b="1" baseline="0" dirty="0">
                <a:latin typeface="Times New Roman" panose="02020603050405020304" pitchFamily="18" charset="0"/>
                <a:ea typeface="宋体" panose="02010600030101010101" pitchFamily="2" charset="-122"/>
                <a:sym typeface="Times New Roman" panose="02020603050405020304" pitchFamily="18" charset="0"/>
              </a:rPr>
              <a:t>3. </a:t>
            </a:r>
            <a:r>
              <a:rPr lang="en-US" sz="1800" b="1" baseline="0" dirty="0">
                <a:latin typeface="Times New Roman" panose="02020603050405020304" pitchFamily="18" charset="0"/>
                <a:ea typeface="宋体" panose="02010600030101010101" pitchFamily="2" charset="-122"/>
                <a:sym typeface="Times New Roman" panose="02020603050405020304" pitchFamily="18" charset="0"/>
              </a:rPr>
              <a:t>P</a:t>
            </a:r>
            <a:r>
              <a:rPr sz="1800" b="1" baseline="0" dirty="0">
                <a:latin typeface="Times New Roman" panose="02020603050405020304" pitchFamily="18" charset="0"/>
                <a:ea typeface="宋体" panose="02010600030101010101" pitchFamily="2" charset="-122"/>
                <a:sym typeface="Times New Roman" panose="02020603050405020304" pitchFamily="18" charset="0"/>
              </a:rPr>
              <a:t>hase </a:t>
            </a:r>
            <a:r>
              <a:rPr lang="en-US" sz="1800" b="1" dirty="0">
                <a:latin typeface="Times New Roman" panose="02020603050405020304" pitchFamily="18" charset="0"/>
                <a:ea typeface="宋体" panose="02010600030101010101" pitchFamily="2" charset="-122"/>
                <a:sym typeface="Times New Roman" panose="02020603050405020304" pitchFamily="18" charset="0"/>
              </a:rPr>
              <a:t>III</a:t>
            </a:r>
            <a:r>
              <a:rPr lang="zh-CN" altLang="en-US" sz="1800" b="1" dirty="0">
                <a:latin typeface="Times New Roman" panose="02020603050405020304" pitchFamily="18" charset="0"/>
                <a:ea typeface="宋体" panose="02010600030101010101" pitchFamily="2" charset="-122"/>
                <a:sym typeface="Times New Roman" panose="02020603050405020304" pitchFamily="18" charset="0"/>
              </a:rPr>
              <a:t> </a:t>
            </a:r>
            <a:r>
              <a:rPr lang="en-US" altLang="zh-CN" sz="1800" b="1" dirty="0">
                <a:latin typeface="Times New Roman" panose="02020603050405020304" pitchFamily="18" charset="0"/>
                <a:ea typeface="宋体" panose="02010600030101010101" pitchFamily="2" charset="-122"/>
                <a:sym typeface="Times New Roman" panose="02020603050405020304" pitchFamily="18" charset="0"/>
              </a:rPr>
              <a:t>–</a:t>
            </a:r>
            <a:r>
              <a:rPr sz="1800" b="1" baseline="0" dirty="0">
                <a:latin typeface="Times New Roman" panose="02020603050405020304" pitchFamily="18" charset="0"/>
                <a:ea typeface="宋体" panose="02010600030101010101" pitchFamily="2" charset="-122"/>
                <a:sym typeface="Times New Roman" panose="02020603050405020304" pitchFamily="18" charset="0"/>
              </a:rPr>
              <a:t> technology to reduce grain losses after the harvest for 2017 </a:t>
            </a:r>
            <a:endParaRPr lang="zh-CN" altLang="en-US" sz="1800" b="1" dirty="0">
              <a:latin typeface="Times New Roman" panose="02020603050405020304" pitchFamily="18" charset="0"/>
              <a:ea typeface="宋体" panose="02010600030101010101" pitchFamily="2" charset="-122"/>
              <a:sym typeface="Times New Roman" panose="02020603050405020304" pitchFamily="18" charset="0"/>
            </a:endParaRPr>
          </a:p>
          <a:p>
            <a:pPr marL="0" lvl="0" indent="406400" algn="just">
              <a:lnSpc>
                <a:spcPct val="150000"/>
              </a:lnSpc>
              <a:spcBef>
                <a:spcPct val="0"/>
              </a:spcBef>
              <a:buClrTx/>
              <a:buSzTx/>
              <a:buFont typeface="Arial" panose="020B0604020202020204" pitchFamily="34" charset="0"/>
              <a:buNone/>
            </a:pPr>
            <a:r>
              <a:rPr sz="1600" dirty="0">
                <a:latin typeface="Times New Roman" panose="02020603050405020304" pitchFamily="18" charset="0"/>
                <a:ea typeface="宋体" panose="02010600030101010101" pitchFamily="2" charset="-122"/>
                <a:sym typeface="Times New Roman" panose="02020603050405020304" pitchFamily="18" charset="0"/>
              </a:rPr>
              <a:t>Programs for building modern storage facilities have been achieved through the post-harvest grain service centers in 12 provinces</a:t>
            </a:r>
            <a:r>
              <a:rPr sz="1600" baseline="0" dirty="0">
                <a:latin typeface="Times New Roman" panose="02020603050405020304" pitchFamily="18" charset="0"/>
                <a:ea typeface="宋体" panose="02010600030101010101" pitchFamily="2" charset="-122"/>
                <a:sym typeface="Times New Roman" panose="02020603050405020304" pitchFamily="18" charset="0"/>
              </a:rPr>
              <a:t>, </a:t>
            </a:r>
            <a:r>
              <a:rPr lang="en-US" sz="1600" baseline="0" dirty="0">
                <a:latin typeface="Times New Roman" panose="02020603050405020304" pitchFamily="18" charset="0"/>
                <a:ea typeface="宋体" panose="02010600030101010101" pitchFamily="2" charset="-122"/>
                <a:sym typeface="Times New Roman" panose="02020603050405020304" pitchFamily="18" charset="0"/>
              </a:rPr>
              <a:t>and </a:t>
            </a:r>
            <a:r>
              <a:rPr sz="1600" baseline="0" dirty="0">
                <a:latin typeface="Times New Roman" panose="02020603050405020304" pitchFamily="18" charset="0"/>
                <a:ea typeface="宋体" panose="02010600030101010101" pitchFamily="2" charset="-122"/>
                <a:sym typeface="Times New Roman" panose="02020603050405020304" pitchFamily="18" charset="0"/>
              </a:rPr>
              <a:t>a total of 576,000 sets of modern storage facilities </a:t>
            </a:r>
            <a:r>
              <a:rPr lang="en-US" sz="1600" baseline="0" dirty="0">
                <a:latin typeface="Times New Roman" panose="02020603050405020304" pitchFamily="18" charset="0"/>
                <a:ea typeface="宋体" panose="02010600030101010101" pitchFamily="2" charset="-122"/>
                <a:sym typeface="Times New Roman" panose="02020603050405020304" pitchFamily="18" charset="0"/>
              </a:rPr>
              <a:t>are planned to be built </a:t>
            </a:r>
            <a:r>
              <a:rPr sz="1600" baseline="0" dirty="0">
                <a:latin typeface="Times New Roman" panose="02020603050405020304" pitchFamily="18" charset="0"/>
                <a:ea typeface="宋体" panose="02010600030101010101" pitchFamily="2" charset="-122"/>
                <a:sym typeface="Times New Roman" panose="02020603050405020304" pitchFamily="18" charset="0"/>
              </a:rPr>
              <a:t>for farmers within 3 years. </a:t>
            </a:r>
            <a:endParaRPr lang="zh-CN" altLang="en-US" sz="1600"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31746" name="图片 2"/>
          <p:cNvPicPr>
            <a:picLocks noChangeAspect="1"/>
          </p:cNvPicPr>
          <p:nvPr/>
        </p:nvPicPr>
        <p:blipFill>
          <a:blip r:embed="rId2"/>
          <a:stretch>
            <a:fillRect/>
          </a:stretch>
        </p:blipFill>
        <p:spPr>
          <a:xfrm>
            <a:off x="755650" y="3284538"/>
            <a:ext cx="3001963" cy="2952750"/>
          </a:xfrm>
          <a:prstGeom prst="rect">
            <a:avLst/>
          </a:prstGeom>
          <a:noFill/>
          <a:ln w="9525">
            <a:noFill/>
          </a:ln>
        </p:spPr>
      </p:pic>
      <p:pic>
        <p:nvPicPr>
          <p:cNvPr id="31747" name="图片 5" descr="DSC02904"/>
          <p:cNvPicPr>
            <a:picLocks noChangeAspect="1"/>
          </p:cNvPicPr>
          <p:nvPr/>
        </p:nvPicPr>
        <p:blipFill>
          <a:blip r:embed="rId3"/>
          <a:stretch>
            <a:fillRect/>
          </a:stretch>
        </p:blipFill>
        <p:spPr>
          <a:xfrm>
            <a:off x="4356100" y="3500438"/>
            <a:ext cx="4286250" cy="2520950"/>
          </a:xfrm>
          <a:prstGeom prst="rect">
            <a:avLst/>
          </a:prstGeom>
          <a:noFill/>
          <a:ln w="9525">
            <a:noFill/>
          </a:ln>
        </p:spPr>
      </p:pic>
      <p:sp>
        <p:nvSpPr>
          <p:cNvPr id="6" name="文本框 31745"/>
          <p:cNvSpPr txBox="1"/>
          <p:nvPr/>
        </p:nvSpPr>
        <p:spPr>
          <a:xfrm>
            <a:off x="107504" y="9525"/>
            <a:ext cx="8855521" cy="646331"/>
          </a:xfrm>
          <a:prstGeom prst="rect">
            <a:avLst/>
          </a:prstGeom>
          <a:noFill/>
          <a:ln w="9525" cap="flat" cmpd="sng">
            <a:solidFill>
              <a:srgbClr val="002060"/>
            </a:solid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0" algn="ctr">
              <a:spcBef>
                <a:spcPct val="0"/>
              </a:spcBef>
              <a:buClrTx/>
              <a:buSzTx/>
              <a:buFont typeface="Arial" panose="020B0604020202020204" pitchFamily="34" charset="0"/>
              <a:buNone/>
            </a:pPr>
            <a:r>
              <a:rPr sz="3600" b="1" dirty="0">
                <a:latin typeface="Times New Roman" panose="02020603050405020304" pitchFamily="18" charset="0"/>
                <a:ea typeface="宋体" panose="02010600030101010101" pitchFamily="2" charset="-122"/>
                <a:sym typeface="Times New Roman" panose="02020603050405020304" pitchFamily="18" charset="0"/>
              </a:rPr>
              <a:t>VII</a:t>
            </a:r>
            <a:r>
              <a:rPr sz="3600" b="1" baseline="0" dirty="0">
                <a:latin typeface="Times New Roman" panose="02020603050405020304" pitchFamily="18" charset="0"/>
                <a:ea typeface="宋体" panose="02010600030101010101" pitchFamily="2" charset="-122"/>
                <a:sym typeface="Times New Roman" panose="02020603050405020304" pitchFamily="18" charset="0"/>
              </a:rPr>
              <a:t>. </a:t>
            </a:r>
            <a:r>
              <a:rPr lang="en-US" sz="3600" b="1" baseline="0" dirty="0">
                <a:latin typeface="Times New Roman" panose="02020603050405020304" pitchFamily="18" charset="0"/>
                <a:ea typeface="宋体" panose="02010600030101010101" pitchFamily="2" charset="-122"/>
                <a:sym typeface="Times New Roman" panose="02020603050405020304" pitchFamily="18" charset="0"/>
              </a:rPr>
              <a:t>Reducing Grain Losses for Farmers </a:t>
            </a:r>
            <a:endParaRPr lang="zh-CN" altLang="en-US" sz="3600" b="1" dirty="0">
              <a:latin typeface="Times New Roman" panose="02020603050405020304" pitchFamily="18" charset="0"/>
              <a:ea typeface="宋体" panose="02010600030101010101" pitchFamily="2" charset="-122"/>
              <a:sym typeface="Times New Roman" panose="02020603050405020304" pitchFamily="18" charset="0"/>
            </a:endParaRPr>
          </a:p>
        </p:txBody>
      </p:sp>
    </p:spTree>
  </p:cSld>
  <p:clrMapOvr>
    <a:masterClrMapping/>
  </p:clrMapOvr>
  <p:transition spd="med">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矩形 1"/>
          <p:cNvSpPr/>
          <p:nvPr/>
        </p:nvSpPr>
        <p:spPr>
          <a:xfrm>
            <a:off x="323528" y="764704"/>
            <a:ext cx="4895850" cy="1446550"/>
          </a:xfrm>
          <a:prstGeom prst="rect">
            <a:avLst/>
          </a:prstGeom>
          <a:solidFill>
            <a:srgbClr val="975730"/>
          </a:solidFill>
          <a:ln w="9525">
            <a:noFill/>
          </a:ln>
        </p:spPr>
        <p:txBody>
          <a:bodyPr>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406400" algn="just">
              <a:spcBef>
                <a:spcPct val="0"/>
              </a:spcBef>
              <a:buClrTx/>
              <a:buSzTx/>
              <a:buFont typeface="Arial" panose="020B0604020202020204" pitchFamily="34" charset="0"/>
              <a:buNone/>
            </a:pPr>
            <a:r>
              <a:rPr sz="2000" dirty="0">
                <a:latin typeface="Times New Roman" panose="02020603050405020304" pitchFamily="18" charset="0"/>
                <a:ea typeface="宋体" panose="02010600030101010101" pitchFamily="2" charset="-122"/>
                <a:sym typeface="Times New Roman" panose="02020603050405020304" pitchFamily="18" charset="0"/>
              </a:rPr>
              <a:t>(</a:t>
            </a:r>
            <a:r>
              <a:rPr sz="2000" b="1" baseline="0" dirty="0">
                <a:latin typeface="Times New Roman" panose="02020603050405020304" pitchFamily="18" charset="0"/>
                <a:ea typeface="宋体" panose="02010600030101010101" pitchFamily="2" charset="-122"/>
                <a:sym typeface="Times New Roman" panose="02020603050405020304" pitchFamily="18" charset="0"/>
              </a:rPr>
              <a:t>III) Building special projects for modern grain storage</a:t>
            </a:r>
            <a:r>
              <a:rPr sz="20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000" b="1" dirty="0">
              <a:latin typeface="Times New Roman" panose="02020603050405020304" pitchFamily="18" charset="0"/>
              <a:ea typeface="宋体" panose="02010600030101010101" pitchFamily="2" charset="-122"/>
              <a:sym typeface="Times New Roman" panose="02020603050405020304" pitchFamily="18" charset="0"/>
            </a:endParaRPr>
          </a:p>
          <a:p>
            <a:pPr marL="0" lvl="0" indent="406400" algn="just">
              <a:spcBef>
                <a:spcPct val="0"/>
              </a:spcBef>
              <a:buClrTx/>
              <a:buSzTx/>
              <a:buFont typeface="Arial" panose="020B0604020202020204" pitchFamily="34" charset="0"/>
              <a:buNone/>
            </a:pPr>
            <a:r>
              <a:rPr sz="1600" b="1" baseline="0" dirty="0">
                <a:latin typeface="Times New Roman" panose="02020603050405020304" pitchFamily="18" charset="0"/>
                <a:ea typeface="宋体" panose="02010600030101010101" pitchFamily="2" charset="-122"/>
                <a:sym typeface="Times New Roman" panose="02020603050405020304" pitchFamily="18" charset="0"/>
              </a:rPr>
              <a:t>4. Achievements in phase</a:t>
            </a:r>
            <a:r>
              <a:rPr lang="zh-CN" altLang="en-US" sz="1600" b="1" baseline="0" dirty="0">
                <a:latin typeface="Times New Roman" panose="02020603050405020304" pitchFamily="18" charset="0"/>
                <a:ea typeface="宋体" panose="02010600030101010101" pitchFamily="2" charset="-122"/>
                <a:sym typeface="Times New Roman" panose="02020603050405020304" pitchFamily="18" charset="0"/>
              </a:rPr>
              <a:t> </a:t>
            </a:r>
            <a:r>
              <a:rPr lang="en-US" altLang="zh-CN" sz="1600" b="1" baseline="0" dirty="0">
                <a:latin typeface="Times New Roman" panose="02020603050405020304" pitchFamily="18" charset="0"/>
                <a:ea typeface="宋体" panose="02010600030101010101" pitchFamily="2" charset="-122"/>
                <a:sym typeface="Times New Roman" panose="02020603050405020304" pitchFamily="18" charset="0"/>
              </a:rPr>
              <a:t>III</a:t>
            </a:r>
            <a:r>
              <a:rPr sz="16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600" b="1" dirty="0">
              <a:latin typeface="Times New Roman" panose="02020603050405020304" pitchFamily="18" charset="0"/>
              <a:ea typeface="宋体" panose="02010600030101010101" pitchFamily="2" charset="-122"/>
              <a:sym typeface="Times New Roman" panose="02020603050405020304" pitchFamily="18" charset="0"/>
            </a:endParaRPr>
          </a:p>
          <a:p>
            <a:pPr marL="0" lvl="0" indent="406400" algn="just">
              <a:spcBef>
                <a:spcPct val="0"/>
              </a:spcBef>
              <a:buClrTx/>
              <a:buSzTx/>
              <a:buFont typeface="Arial" panose="020B0604020202020204" pitchFamily="34" charset="0"/>
              <a:buNone/>
            </a:pPr>
            <a:r>
              <a:rPr sz="1600" dirty="0">
                <a:latin typeface="Times New Roman" panose="02020603050405020304" pitchFamily="18" charset="0"/>
                <a:ea typeface="宋体" panose="02010600030101010101" pitchFamily="2" charset="-122"/>
                <a:sym typeface="Times New Roman" panose="02020603050405020304" pitchFamily="18" charset="0"/>
              </a:rPr>
              <a:t>Nearly 10 million sets of facilities are to be completed across China. </a:t>
            </a:r>
            <a:endParaRPr lang="zh-CN" altLang="en-US" sz="1600"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32770" name="图片 6" descr="IMG_0036"/>
          <p:cNvPicPr>
            <a:picLocks noChangeAspect="1"/>
          </p:cNvPicPr>
          <p:nvPr/>
        </p:nvPicPr>
        <p:blipFill>
          <a:blip r:embed="rId2"/>
          <a:stretch>
            <a:fillRect/>
          </a:stretch>
        </p:blipFill>
        <p:spPr>
          <a:xfrm>
            <a:off x="5508625" y="1052513"/>
            <a:ext cx="3384550" cy="2622550"/>
          </a:xfrm>
          <a:prstGeom prst="rect">
            <a:avLst/>
          </a:prstGeom>
          <a:noFill/>
          <a:ln w="9525">
            <a:noFill/>
          </a:ln>
        </p:spPr>
      </p:pic>
      <p:pic>
        <p:nvPicPr>
          <p:cNvPr id="32771" name="图片 7" descr="图2辽宁农民领取新仓"/>
          <p:cNvPicPr>
            <a:picLocks noChangeAspect="1"/>
          </p:cNvPicPr>
          <p:nvPr/>
        </p:nvPicPr>
        <p:blipFill>
          <a:blip r:embed="rId3"/>
          <a:srcRect l="26830" t="29189" r="20639" b="-618"/>
          <a:stretch>
            <a:fillRect/>
          </a:stretch>
        </p:blipFill>
        <p:spPr>
          <a:xfrm>
            <a:off x="5484813" y="3916363"/>
            <a:ext cx="3479800" cy="2376487"/>
          </a:xfrm>
          <a:prstGeom prst="rect">
            <a:avLst/>
          </a:prstGeom>
          <a:noFill/>
          <a:ln w="9525">
            <a:noFill/>
          </a:ln>
        </p:spPr>
      </p:pic>
      <p:graphicFrame>
        <p:nvGraphicFramePr>
          <p:cNvPr id="32773" name="表格 32772"/>
          <p:cNvGraphicFramePr/>
          <p:nvPr>
            <p:extLst>
              <p:ext uri="{D42A27DB-BD31-4B8C-83A1-F6EECF244321}">
                <p14:modId xmlns:p14="http://schemas.microsoft.com/office/powerpoint/2010/main" val="3451527453"/>
              </p:ext>
            </p:extLst>
          </p:nvPr>
        </p:nvGraphicFramePr>
        <p:xfrm>
          <a:off x="107504" y="2244870"/>
          <a:ext cx="5239074" cy="4352482"/>
        </p:xfrm>
        <a:graphic>
          <a:graphicData uri="http://schemas.openxmlformats.org/drawingml/2006/table">
            <a:tbl>
              <a:tblPr/>
              <a:tblGrid>
                <a:gridCol w="780268">
                  <a:extLst>
                    <a:ext uri="{9D8B030D-6E8A-4147-A177-3AD203B41FA5}">
                      <a16:colId xmlns:a16="http://schemas.microsoft.com/office/drawing/2014/main" val="20000"/>
                    </a:ext>
                  </a:extLst>
                </a:gridCol>
                <a:gridCol w="1101847">
                  <a:extLst>
                    <a:ext uri="{9D8B030D-6E8A-4147-A177-3AD203B41FA5}">
                      <a16:colId xmlns:a16="http://schemas.microsoft.com/office/drawing/2014/main" val="20001"/>
                    </a:ext>
                  </a:extLst>
                </a:gridCol>
                <a:gridCol w="1366322">
                  <a:extLst>
                    <a:ext uri="{9D8B030D-6E8A-4147-A177-3AD203B41FA5}">
                      <a16:colId xmlns:a16="http://schemas.microsoft.com/office/drawing/2014/main" val="20002"/>
                    </a:ext>
                  </a:extLst>
                </a:gridCol>
                <a:gridCol w="968846">
                  <a:extLst>
                    <a:ext uri="{9D8B030D-6E8A-4147-A177-3AD203B41FA5}">
                      <a16:colId xmlns:a16="http://schemas.microsoft.com/office/drawing/2014/main" val="20003"/>
                    </a:ext>
                  </a:extLst>
                </a:gridCol>
                <a:gridCol w="1021791">
                  <a:extLst>
                    <a:ext uri="{9D8B030D-6E8A-4147-A177-3AD203B41FA5}">
                      <a16:colId xmlns:a16="http://schemas.microsoft.com/office/drawing/2014/main" val="20004"/>
                    </a:ext>
                  </a:extLst>
                </a:gridCol>
              </a:tblGrid>
              <a:tr h="704026">
                <a:tc>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a:lnSpc>
                          <a:spcPct val="95000"/>
                        </a:lnSpc>
                        <a:buFont typeface="Wingdings 2" panose="05020102010507070707" pitchFamily="2" charset="2"/>
                        <a:buNone/>
                      </a:pPr>
                      <a:r>
                        <a:rPr sz="1400" b="1" baseline="0" dirty="0">
                          <a:latin typeface="Times New Roman" panose="02020603050405020304" pitchFamily="18" charset="0"/>
                          <a:ea typeface="宋体" panose="02010600030101010101" pitchFamily="2" charset="-122"/>
                          <a:sym typeface="Times New Roman" panose="02020603050405020304" pitchFamily="18" charset="0"/>
                        </a:rPr>
                        <a:t>Details </a:t>
                      </a:r>
                      <a:endParaRPr lang="zh-CN" altLang="en-US" sz="1400" b="1" dirty="0">
                        <a:latin typeface="Times New Roman" panose="02020603050405020304" pitchFamily="18" charset="0"/>
                        <a:ea typeface="宋体" panose="02010600030101010101" pitchFamily="2" charset="-122"/>
                        <a:sym typeface="Times New Roman" panose="02020603050405020304" pitchFamily="18" charset="0"/>
                      </a:endParaRPr>
                    </a:p>
                  </a:txBody>
                  <a:tcPr marL="0" marR="0" marT="0" marB="0"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a:lnSpc>
                          <a:spcPct val="95000"/>
                        </a:lnSpc>
                        <a:buFont typeface="Wingdings 2" panose="05020102010507070707" pitchFamily="2" charset="2"/>
                        <a:buNone/>
                      </a:pPr>
                      <a:r>
                        <a:rPr sz="1400" b="1" baseline="0" dirty="0">
                          <a:latin typeface="Times New Roman" panose="02020603050405020304" pitchFamily="18" charset="0"/>
                          <a:ea typeface="宋体" panose="02010600030101010101" pitchFamily="2" charset="-122"/>
                          <a:sym typeface="Times New Roman" panose="02020603050405020304" pitchFamily="18" charset="0"/>
                        </a:rPr>
                        <a:t>Key </a:t>
                      </a:r>
                      <a:endParaRPr lang="zh-CN" altLang="en-US" sz="1400" b="1">
                        <a:latin typeface="Times New Roman" panose="02020603050405020304" pitchFamily="18" charset="0"/>
                        <a:ea typeface="宋体" panose="02010600030101010101" pitchFamily="2" charset="-122"/>
                        <a:sym typeface="Times New Roman" panose="02020603050405020304" pitchFamily="18" charset="0"/>
                      </a:endParaRPr>
                    </a:p>
                    <a:p>
                      <a:pPr lvl="0" algn="ctr">
                        <a:lnSpc>
                          <a:spcPct val="95000"/>
                        </a:lnSpc>
                        <a:buFont typeface="Wingdings 2" panose="05020102010507070707" pitchFamily="2" charset="2"/>
                        <a:buNone/>
                      </a:pPr>
                      <a:r>
                        <a:rPr sz="1400" b="1" baseline="0" dirty="0">
                          <a:latin typeface="Times New Roman" panose="02020603050405020304" pitchFamily="18" charset="0"/>
                          <a:ea typeface="宋体" panose="02010600030101010101" pitchFamily="2" charset="-122"/>
                          <a:sym typeface="Times New Roman" panose="02020603050405020304" pitchFamily="18" charset="0"/>
                        </a:rPr>
                        <a:t>Pilot Zone</a:t>
                      </a:r>
                      <a:r>
                        <a:rPr sz="14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400" b="1">
                        <a:latin typeface="Times New Roman" panose="02020603050405020304" pitchFamily="18" charset="0"/>
                        <a:ea typeface="宋体" panose="02010600030101010101" pitchFamily="2" charset="-122"/>
                        <a:sym typeface="Times New Roman" panose="02020603050405020304" pitchFamily="18" charset="0"/>
                      </a:endParaRPr>
                    </a:p>
                  </a:txBody>
                  <a:tcPr marL="0" marR="0" marT="0" marB="0"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a:lnSpc>
                          <a:spcPct val="95000"/>
                        </a:lnSpc>
                        <a:buFont typeface="Wingdings 2" panose="05020102010507070707" pitchFamily="2" charset="2"/>
                        <a:buNone/>
                      </a:pPr>
                      <a:r>
                        <a:rPr sz="1400" b="1" baseline="0" dirty="0">
                          <a:latin typeface="Times New Roman" panose="02020603050405020304" pitchFamily="18" charset="0"/>
                          <a:ea typeface="宋体" panose="02010600030101010101" pitchFamily="2" charset="-122"/>
                          <a:sym typeface="Times New Roman" panose="02020603050405020304" pitchFamily="18" charset="0"/>
                        </a:rPr>
                        <a:t>Technology </a:t>
                      </a:r>
                      <a:endParaRPr lang="zh-CN" altLang="en-US" sz="1400" b="1">
                        <a:latin typeface="Times New Roman" panose="02020603050405020304" pitchFamily="18" charset="0"/>
                        <a:ea typeface="宋体" panose="02010600030101010101" pitchFamily="2" charset="-122"/>
                        <a:sym typeface="Times New Roman" panose="02020603050405020304" pitchFamily="18" charset="0"/>
                      </a:endParaRPr>
                    </a:p>
                    <a:p>
                      <a:pPr lvl="0" algn="ctr">
                        <a:lnSpc>
                          <a:spcPct val="95000"/>
                        </a:lnSpc>
                        <a:buFont typeface="Wingdings 2" panose="05020102010507070707" pitchFamily="2" charset="2"/>
                        <a:buNone/>
                      </a:pPr>
                      <a:r>
                        <a:rPr sz="1400" b="1" dirty="0">
                          <a:latin typeface="Times New Roman" panose="02020603050405020304" pitchFamily="18" charset="0"/>
                          <a:ea typeface="宋体" panose="02010600030101010101" pitchFamily="2" charset="-122"/>
                          <a:sym typeface="Times New Roman" panose="02020603050405020304" pitchFamily="18" charset="0"/>
                        </a:rPr>
                        <a:t>Demonstration zone</a:t>
                      </a:r>
                      <a:r>
                        <a:rPr sz="14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400" b="1">
                        <a:latin typeface="Times New Roman" panose="02020603050405020304" pitchFamily="18" charset="0"/>
                        <a:ea typeface="宋体" panose="02010600030101010101" pitchFamily="2" charset="-122"/>
                        <a:sym typeface="Times New Roman" panose="02020603050405020304" pitchFamily="18" charset="0"/>
                      </a:endParaRPr>
                    </a:p>
                  </a:txBody>
                  <a:tcPr marL="0" marR="0" marT="0" marB="0"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a:lnSpc>
                          <a:spcPct val="95000"/>
                        </a:lnSpc>
                        <a:buFont typeface="Wingdings 2" panose="05020102010507070707" pitchFamily="2" charset="2"/>
                        <a:buNone/>
                      </a:pPr>
                      <a:r>
                        <a:rPr sz="1400" b="1" baseline="0" dirty="0">
                          <a:latin typeface="Times New Roman" panose="02020603050405020304" pitchFamily="18" charset="0"/>
                          <a:ea typeface="宋体" panose="02010600030101010101" pitchFamily="2" charset="-122"/>
                          <a:sym typeface="Times New Roman" panose="02020603050405020304" pitchFamily="18" charset="0"/>
                        </a:rPr>
                        <a:t>Technology </a:t>
                      </a:r>
                      <a:endParaRPr lang="zh-CN" altLang="en-US" sz="1400" b="1">
                        <a:latin typeface="Times New Roman" panose="02020603050405020304" pitchFamily="18" charset="0"/>
                        <a:ea typeface="宋体" panose="02010600030101010101" pitchFamily="2" charset="-122"/>
                        <a:sym typeface="Times New Roman" panose="02020603050405020304" pitchFamily="18" charset="0"/>
                      </a:endParaRPr>
                    </a:p>
                    <a:p>
                      <a:pPr lvl="0" algn="ctr">
                        <a:lnSpc>
                          <a:spcPct val="95000"/>
                        </a:lnSpc>
                        <a:buFont typeface="Wingdings 2" panose="05020102010507070707" pitchFamily="2" charset="2"/>
                        <a:buNone/>
                      </a:pPr>
                      <a:r>
                        <a:rPr sz="1400" b="1" dirty="0">
                          <a:latin typeface="Times New Roman" panose="02020603050405020304" pitchFamily="18" charset="0"/>
                          <a:ea typeface="宋体" panose="02010600030101010101" pitchFamily="2" charset="-122"/>
                          <a:sym typeface="Times New Roman" panose="02020603050405020304" pitchFamily="18" charset="0"/>
                        </a:rPr>
                        <a:t>Radial zone</a:t>
                      </a:r>
                      <a:r>
                        <a:rPr sz="14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400" b="1">
                        <a:latin typeface="Times New Roman" panose="02020603050405020304" pitchFamily="18" charset="0"/>
                        <a:ea typeface="宋体" panose="02010600030101010101" pitchFamily="2" charset="-122"/>
                        <a:sym typeface="Times New Roman" panose="02020603050405020304" pitchFamily="18" charset="0"/>
                      </a:endParaRPr>
                    </a:p>
                  </a:txBody>
                  <a:tcPr marL="0" marR="0" marT="0" marB="0"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a:lnSpc>
                          <a:spcPct val="95000"/>
                        </a:lnSpc>
                        <a:buFont typeface="Wingdings 2" panose="05020102010507070707" pitchFamily="2" charset="2"/>
                        <a:buNone/>
                      </a:pPr>
                      <a:r>
                        <a:rPr sz="1400" b="1" baseline="0" dirty="0">
                          <a:latin typeface="Times New Roman" panose="02020603050405020304" pitchFamily="18" charset="0"/>
                          <a:ea typeface="宋体" panose="02010600030101010101" pitchFamily="2" charset="-122"/>
                          <a:sym typeface="Times New Roman" panose="02020603050405020304" pitchFamily="18" charset="0"/>
                        </a:rPr>
                        <a:t>Institutions</a:t>
                      </a:r>
                      <a:r>
                        <a:rPr sz="14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400" b="1" dirty="0">
                        <a:latin typeface="Times New Roman" panose="02020603050405020304" pitchFamily="18" charset="0"/>
                        <a:ea typeface="宋体" panose="02010600030101010101" pitchFamily="2" charset="-122"/>
                        <a:sym typeface="Times New Roman" panose="02020603050405020304" pitchFamily="18" charset="0"/>
                      </a:endParaRPr>
                    </a:p>
                    <a:p>
                      <a:pPr lvl="0" algn="ctr">
                        <a:lnSpc>
                          <a:spcPct val="95000"/>
                        </a:lnSpc>
                        <a:buFont typeface="Wingdings 2" panose="05020102010507070707" pitchFamily="2" charset="2"/>
                        <a:buNone/>
                      </a:pPr>
                      <a:r>
                        <a:rPr sz="1400" b="1" dirty="0">
                          <a:latin typeface="Times New Roman" panose="02020603050405020304" pitchFamily="18" charset="0"/>
                          <a:ea typeface="宋体" panose="02010600030101010101" pitchFamily="2" charset="-122"/>
                          <a:sym typeface="Times New Roman" panose="02020603050405020304" pitchFamily="18" charset="0"/>
                        </a:rPr>
                        <a:t>in Charge</a:t>
                      </a:r>
                      <a:r>
                        <a:rPr sz="1400" b="1" baseline="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400" b="1" dirty="0">
                        <a:latin typeface="Times New Roman" panose="02020603050405020304" pitchFamily="18" charset="0"/>
                        <a:ea typeface="宋体" panose="02010600030101010101" pitchFamily="2" charset="-122"/>
                        <a:sym typeface="Times New Roman" panose="02020603050405020304" pitchFamily="18" charset="0"/>
                      </a:endParaRPr>
                    </a:p>
                  </a:txBody>
                  <a:tcPr marL="0" marR="0" marT="0" marB="0"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344122">
                <a:tc>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5pPr>
                    </a:lstStyle>
                    <a:p>
                      <a:pPr lvl="0">
                        <a:lnSpc>
                          <a:spcPct val="95000"/>
                        </a:lnSpc>
                        <a:buFont typeface="Wingdings 2" panose="05020102010507070707" pitchFamily="2" charset="2"/>
                        <a:buNone/>
                      </a:pPr>
                      <a:r>
                        <a:rPr sz="1400" b="1" baseline="0" dirty="0">
                          <a:latin typeface="Times New Roman" panose="02020603050405020304" pitchFamily="18" charset="0"/>
                          <a:ea typeface="宋体" panose="02010600030101010101" pitchFamily="2" charset="-122"/>
                          <a:sym typeface="Times New Roman" panose="02020603050405020304" pitchFamily="18" charset="0"/>
                        </a:rPr>
                        <a:t>Integration and demonstration of technologies to reduce grain losses in the corn belt in the Northeast Plain </a:t>
                      </a:r>
                      <a:endParaRPr lang="zh-CN" altLang="en-US" sz="1400" b="1" dirty="0">
                        <a:latin typeface="Times New Roman" panose="02020603050405020304" pitchFamily="18" charset="0"/>
                        <a:ea typeface="宋体" panose="02010600030101010101" pitchFamily="2" charset="-122"/>
                        <a:sym typeface="Times New Roman" panose="02020603050405020304" pitchFamily="18" charset="0"/>
                      </a:endParaRPr>
                    </a:p>
                  </a:txBody>
                  <a:tcPr marL="0" marR="0" marT="0" marB="0"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5pPr>
                    </a:lstStyle>
                    <a:p>
                      <a:pPr lvl="0">
                        <a:lnSpc>
                          <a:spcPct val="95000"/>
                        </a:lnSpc>
                        <a:buFont typeface="Wingdings 2" panose="05020102010507070707" pitchFamily="2" charset="2"/>
                        <a:buNone/>
                      </a:pPr>
                      <a:r>
                        <a:rPr sz="1400" b="1" baseline="0" dirty="0">
                          <a:latin typeface="Times New Roman" panose="02020603050405020304" pitchFamily="18" charset="0"/>
                          <a:ea typeface="宋体" panose="02010600030101010101" pitchFamily="2" charset="-122"/>
                          <a:sym typeface="Times New Roman" panose="02020603050405020304" pitchFamily="18" charset="0"/>
                        </a:rPr>
                        <a:t>Dalama Village, Xinmin City, Liaoning Province</a:t>
                      </a:r>
                      <a:r>
                        <a:rPr sz="14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400" b="1" dirty="0">
                        <a:latin typeface="Times New Roman" panose="02020603050405020304" pitchFamily="18" charset="0"/>
                        <a:ea typeface="宋体" panose="02010600030101010101" pitchFamily="2" charset="-122"/>
                        <a:sym typeface="Times New Roman" panose="02020603050405020304" pitchFamily="18" charset="0"/>
                      </a:endParaRPr>
                    </a:p>
                    <a:p>
                      <a:pPr lvl="0">
                        <a:lnSpc>
                          <a:spcPct val="95000"/>
                        </a:lnSpc>
                        <a:buFont typeface="Wingdings 2" panose="05020102010507070707" pitchFamily="2" charset="2"/>
                        <a:buNone/>
                      </a:pPr>
                      <a:r>
                        <a:rPr sz="1400" b="1" dirty="0">
                          <a:latin typeface="Times New Roman" panose="02020603050405020304" pitchFamily="18" charset="0"/>
                          <a:ea typeface="宋体" panose="02010600030101010101" pitchFamily="2" charset="-122"/>
                          <a:sym typeface="Times New Roman" panose="02020603050405020304" pitchFamily="18" charset="0"/>
                        </a:rPr>
                        <a:t>Taojiatun Village, Gongzhuling City, Jilin Province</a:t>
                      </a:r>
                      <a:r>
                        <a:rPr sz="14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400" b="1" dirty="0">
                        <a:latin typeface="Times New Roman" panose="02020603050405020304" pitchFamily="18" charset="0"/>
                        <a:ea typeface="宋体" panose="02010600030101010101" pitchFamily="2" charset="-122"/>
                        <a:sym typeface="Times New Roman" panose="02020603050405020304" pitchFamily="18" charset="0"/>
                      </a:endParaRPr>
                    </a:p>
                    <a:p>
                      <a:pPr lvl="0">
                        <a:lnSpc>
                          <a:spcPct val="95000"/>
                        </a:lnSpc>
                        <a:buFont typeface="Wingdings 2" panose="05020102010507070707" pitchFamily="2" charset="2"/>
                        <a:buNone/>
                      </a:pPr>
                      <a:r>
                        <a:rPr sz="1400" b="1" dirty="0">
                          <a:latin typeface="Times New Roman" panose="02020603050405020304" pitchFamily="18" charset="0"/>
                          <a:ea typeface="宋体" panose="02010600030101010101" pitchFamily="2" charset="-122"/>
                          <a:sym typeface="Times New Roman" panose="02020603050405020304" pitchFamily="18" charset="0"/>
                        </a:rPr>
                        <a:t>Chaoyang Village, Shuangcheng, Heilongjiang Province</a:t>
                      </a:r>
                      <a:r>
                        <a:rPr sz="14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400" b="1" dirty="0">
                        <a:latin typeface="Times New Roman" panose="02020603050405020304" pitchFamily="18" charset="0"/>
                        <a:ea typeface="宋体" panose="02010600030101010101" pitchFamily="2" charset="-122"/>
                        <a:sym typeface="Times New Roman" panose="02020603050405020304" pitchFamily="18" charset="0"/>
                      </a:endParaRPr>
                    </a:p>
                  </a:txBody>
                  <a:tcPr marL="0" marR="0" marT="0" marB="0"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5pPr>
                    </a:lstStyle>
                    <a:p>
                      <a:pPr lvl="0">
                        <a:lnSpc>
                          <a:spcPct val="95000"/>
                        </a:lnSpc>
                        <a:buFont typeface="Wingdings 2" panose="05020102010507070707" pitchFamily="2" charset="2"/>
                        <a:buNone/>
                      </a:pPr>
                      <a:r>
                        <a:rPr sz="1400" b="1" dirty="0">
                          <a:latin typeface="Times New Roman" panose="02020603050405020304" pitchFamily="18" charset="0"/>
                          <a:ea typeface="宋体" panose="02010600030101010101" pitchFamily="2" charset="-122"/>
                          <a:sym typeface="Times New Roman" panose="02020603050405020304" pitchFamily="18" charset="0"/>
                        </a:rPr>
                        <a:t>Dalama Village &amp; Xinglongbao Town, Xinmin City, Liaoning Province; </a:t>
                      </a:r>
                      <a:r>
                        <a:rPr sz="14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400" b="1" dirty="0">
                        <a:latin typeface="Times New Roman" panose="02020603050405020304" pitchFamily="18" charset="0"/>
                        <a:ea typeface="宋体" panose="02010600030101010101" pitchFamily="2" charset="-122"/>
                        <a:sym typeface="Times New Roman" panose="02020603050405020304" pitchFamily="18" charset="0"/>
                      </a:endParaRPr>
                    </a:p>
                    <a:p>
                      <a:pPr lvl="0">
                        <a:lnSpc>
                          <a:spcPct val="95000"/>
                        </a:lnSpc>
                        <a:buFont typeface="Wingdings 2" panose="05020102010507070707" pitchFamily="2" charset="2"/>
                        <a:buNone/>
                      </a:pPr>
                      <a:r>
                        <a:rPr sz="1400" b="1" baseline="0" dirty="0">
                          <a:latin typeface="Times New Roman" panose="02020603050405020304" pitchFamily="18" charset="0"/>
                          <a:ea typeface="宋体" panose="02010600030101010101" pitchFamily="2" charset="-122"/>
                          <a:sym typeface="Times New Roman" panose="02020603050405020304" pitchFamily="18" charset="0"/>
                        </a:rPr>
                        <a:t>Taojiatun Village &amp; Chaoyangpo Village, Gongzhuling City, Jilin Province </a:t>
                      </a:r>
                      <a:endParaRPr lang="zh-CN" altLang="en-US" sz="1400" b="1" dirty="0">
                        <a:latin typeface="Times New Roman" panose="02020603050405020304" pitchFamily="18" charset="0"/>
                        <a:ea typeface="宋体" panose="02010600030101010101" pitchFamily="2" charset="-122"/>
                        <a:sym typeface="Times New Roman" panose="02020603050405020304" pitchFamily="18" charset="0"/>
                      </a:endParaRPr>
                    </a:p>
                    <a:p>
                      <a:pPr lvl="0">
                        <a:lnSpc>
                          <a:spcPct val="95000"/>
                        </a:lnSpc>
                        <a:buFont typeface="Wingdings 2" panose="05020102010507070707" pitchFamily="2" charset="2"/>
                        <a:buNone/>
                      </a:pPr>
                      <a:r>
                        <a:rPr sz="1400" b="1" dirty="0">
                          <a:latin typeface="Times New Roman" panose="02020603050405020304" pitchFamily="18" charset="0"/>
                          <a:ea typeface="宋体" panose="02010600030101010101" pitchFamily="2" charset="-122"/>
                          <a:sym typeface="Times New Roman" panose="02020603050405020304" pitchFamily="18" charset="0"/>
                        </a:rPr>
                        <a:t>Chaoyang Village &amp; Lanling Village, Shuangcheng City, Heilongjiang Province</a:t>
                      </a:r>
                      <a:r>
                        <a:rPr sz="14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400" b="1" dirty="0">
                        <a:latin typeface="Times New Roman" panose="02020603050405020304" pitchFamily="18" charset="0"/>
                        <a:ea typeface="宋体" panose="02010600030101010101" pitchFamily="2" charset="-122"/>
                        <a:sym typeface="Times New Roman" panose="02020603050405020304" pitchFamily="18" charset="0"/>
                      </a:endParaRPr>
                    </a:p>
                  </a:txBody>
                  <a:tcPr marL="0" marR="0" marT="0" marB="0"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5pPr>
                    </a:lstStyle>
                    <a:p>
                      <a:pPr lvl="0">
                        <a:lnSpc>
                          <a:spcPct val="95000"/>
                        </a:lnSpc>
                        <a:buFont typeface="Wingdings 2" panose="05020102010507070707" pitchFamily="2" charset="2"/>
                        <a:buNone/>
                      </a:pPr>
                      <a:r>
                        <a:rPr sz="1400" b="1" dirty="0">
                          <a:latin typeface="Times New Roman" panose="02020603050405020304" pitchFamily="18" charset="0"/>
                          <a:ea typeface="宋体" panose="02010600030101010101" pitchFamily="2" charset="-122"/>
                          <a:sym typeface="Times New Roman" panose="02020603050405020304" pitchFamily="18" charset="0"/>
                        </a:rPr>
                        <a:t>Shenyang City, liaoning province</a:t>
                      </a:r>
                      <a:r>
                        <a:rPr sz="14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400" b="1" dirty="0">
                        <a:latin typeface="Times New Roman" panose="02020603050405020304" pitchFamily="18" charset="0"/>
                        <a:ea typeface="宋体" panose="02010600030101010101" pitchFamily="2" charset="-122"/>
                        <a:sym typeface="Times New Roman" panose="02020603050405020304" pitchFamily="18" charset="0"/>
                      </a:endParaRPr>
                    </a:p>
                    <a:p>
                      <a:pPr lvl="0">
                        <a:lnSpc>
                          <a:spcPct val="95000"/>
                        </a:lnSpc>
                        <a:buFont typeface="Wingdings 2" panose="05020102010507070707" pitchFamily="2" charset="2"/>
                        <a:buNone/>
                      </a:pPr>
                      <a:r>
                        <a:rPr sz="1400" b="1" dirty="0">
                          <a:latin typeface="Times New Roman" panose="02020603050405020304" pitchFamily="18" charset="0"/>
                          <a:ea typeface="宋体" panose="02010600030101010101" pitchFamily="2" charset="-122"/>
                          <a:sym typeface="Times New Roman" panose="02020603050405020304" pitchFamily="18" charset="0"/>
                        </a:rPr>
                        <a:t>Yushu city &amp; Fuyu County, Jilin province</a:t>
                      </a:r>
                      <a:r>
                        <a:rPr sz="14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400" b="1" dirty="0">
                        <a:latin typeface="Times New Roman" panose="02020603050405020304" pitchFamily="18" charset="0"/>
                        <a:ea typeface="宋体" panose="02010600030101010101" pitchFamily="2" charset="-122"/>
                        <a:sym typeface="Times New Roman" panose="02020603050405020304" pitchFamily="18" charset="0"/>
                      </a:endParaRPr>
                    </a:p>
                    <a:p>
                      <a:pPr lvl="0">
                        <a:lnSpc>
                          <a:spcPct val="95000"/>
                        </a:lnSpc>
                        <a:buFont typeface="Wingdings 2" panose="05020102010507070707" pitchFamily="2" charset="2"/>
                        <a:buNone/>
                      </a:pPr>
                      <a:r>
                        <a:rPr sz="1400" b="1" baseline="0" dirty="0">
                          <a:latin typeface="Times New Roman" panose="02020603050405020304" pitchFamily="18" charset="0"/>
                          <a:ea typeface="宋体" panose="02010600030101010101" pitchFamily="2" charset="-122"/>
                          <a:sym typeface="Times New Roman" panose="02020603050405020304" pitchFamily="18" charset="0"/>
                        </a:rPr>
                        <a:t>Heilongjiang Province </a:t>
                      </a:r>
                      <a:endParaRPr lang="zh-CN" altLang="en-US" sz="1400" b="1" dirty="0">
                        <a:latin typeface="Times New Roman" panose="02020603050405020304" pitchFamily="18" charset="0"/>
                        <a:ea typeface="宋体" panose="02010600030101010101" pitchFamily="2" charset="-122"/>
                        <a:sym typeface="Times New Roman" panose="02020603050405020304" pitchFamily="18" charset="0"/>
                      </a:endParaRPr>
                    </a:p>
                    <a:p>
                      <a:pPr lvl="0">
                        <a:lnSpc>
                          <a:spcPct val="95000"/>
                        </a:lnSpc>
                        <a:buFont typeface="Wingdings 2" panose="05020102010507070707" pitchFamily="2" charset="2"/>
                        <a:buNone/>
                      </a:pPr>
                      <a:r>
                        <a:rPr sz="1400" b="1" dirty="0">
                          <a:latin typeface="Times New Roman" panose="02020603050405020304" pitchFamily="18" charset="0"/>
                          <a:ea typeface="宋体" panose="02010600030101010101" pitchFamily="2" charset="-122"/>
                          <a:sym typeface="Times New Roman" panose="02020603050405020304" pitchFamily="18" charset="0"/>
                        </a:rPr>
                        <a:t>Bayan County &amp; Lanxi County</a:t>
                      </a:r>
                      <a:r>
                        <a:rPr sz="14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400" b="1" dirty="0">
                        <a:latin typeface="Times New Roman" panose="02020603050405020304" pitchFamily="18" charset="0"/>
                        <a:ea typeface="宋体" panose="02010600030101010101" pitchFamily="2" charset="-122"/>
                        <a:sym typeface="Times New Roman" panose="02020603050405020304" pitchFamily="18" charset="0"/>
                      </a:endParaRPr>
                    </a:p>
                  </a:txBody>
                  <a:tcPr marL="0" marR="0" marT="0" marB="0"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a:lnSpc>
                          <a:spcPct val="95000"/>
                        </a:lnSpc>
                        <a:buFont typeface="Wingdings 2" panose="05020102010507070707" pitchFamily="2" charset="2"/>
                        <a:buNone/>
                      </a:pPr>
                      <a:r>
                        <a:rPr sz="1400" b="1" dirty="0">
                          <a:latin typeface="Times New Roman" panose="02020603050405020304" pitchFamily="18" charset="0"/>
                          <a:ea typeface="宋体" panose="02010600030101010101" pitchFamily="2" charset="-122"/>
                          <a:sym typeface="Times New Roman" panose="02020603050405020304" pitchFamily="18" charset="0"/>
                        </a:rPr>
                        <a:t>Liaoning Grain Science Research Institute</a:t>
                      </a:r>
                      <a:r>
                        <a:rPr sz="14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400" b="1" dirty="0">
                        <a:latin typeface="Times New Roman" panose="02020603050405020304" pitchFamily="18" charset="0"/>
                        <a:ea typeface="宋体" panose="02010600030101010101" pitchFamily="2" charset="-122"/>
                        <a:sym typeface="Times New Roman" panose="02020603050405020304" pitchFamily="18" charset="0"/>
                      </a:endParaRPr>
                    </a:p>
                    <a:p>
                      <a:pPr lvl="0" algn="ctr">
                        <a:lnSpc>
                          <a:spcPct val="95000"/>
                        </a:lnSpc>
                        <a:buFont typeface="Wingdings 2" panose="05020102010507070707" pitchFamily="2" charset="2"/>
                        <a:buNone/>
                      </a:pPr>
                      <a:r>
                        <a:rPr sz="1400" b="1" dirty="0">
                          <a:latin typeface="Times New Roman" panose="02020603050405020304" pitchFamily="18" charset="0"/>
                          <a:ea typeface="宋体" panose="02010600030101010101" pitchFamily="2" charset="-122"/>
                          <a:sym typeface="Times New Roman" panose="02020603050405020304" pitchFamily="18" charset="0"/>
                        </a:rPr>
                        <a:t>Heilongjiang Zhongliang Storage Technology Engineering Co. Ltd.</a:t>
                      </a:r>
                      <a:r>
                        <a:rPr sz="14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400" b="1" dirty="0">
                        <a:latin typeface="Times New Roman" panose="02020603050405020304" pitchFamily="18" charset="0"/>
                        <a:ea typeface="宋体" panose="02010600030101010101" pitchFamily="2" charset="-122"/>
                        <a:sym typeface="Times New Roman" panose="02020603050405020304" pitchFamily="18" charset="0"/>
                      </a:endParaRPr>
                    </a:p>
                  </a:txBody>
                  <a:tcPr marL="0" marR="0" marT="0" marB="0"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7" name="文本框 31745"/>
          <p:cNvSpPr txBox="1"/>
          <p:nvPr/>
        </p:nvSpPr>
        <p:spPr>
          <a:xfrm>
            <a:off x="107504" y="9525"/>
            <a:ext cx="8855521" cy="646331"/>
          </a:xfrm>
          <a:prstGeom prst="rect">
            <a:avLst/>
          </a:prstGeom>
          <a:noFill/>
          <a:ln w="9525" cap="flat" cmpd="sng">
            <a:solidFill>
              <a:srgbClr val="002060"/>
            </a:solid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0" algn="ctr">
              <a:spcBef>
                <a:spcPct val="0"/>
              </a:spcBef>
              <a:buClrTx/>
              <a:buSzTx/>
              <a:buFont typeface="Arial" panose="020B0604020202020204" pitchFamily="34" charset="0"/>
              <a:buNone/>
            </a:pPr>
            <a:r>
              <a:rPr sz="3600" b="1" dirty="0">
                <a:latin typeface="Times New Roman" panose="02020603050405020304" pitchFamily="18" charset="0"/>
                <a:ea typeface="宋体" panose="02010600030101010101" pitchFamily="2" charset="-122"/>
                <a:sym typeface="Times New Roman" panose="02020603050405020304" pitchFamily="18" charset="0"/>
              </a:rPr>
              <a:t>VII</a:t>
            </a:r>
            <a:r>
              <a:rPr sz="3600" b="1" baseline="0" dirty="0">
                <a:latin typeface="Times New Roman" panose="02020603050405020304" pitchFamily="18" charset="0"/>
                <a:ea typeface="宋体" panose="02010600030101010101" pitchFamily="2" charset="-122"/>
                <a:sym typeface="Times New Roman" panose="02020603050405020304" pitchFamily="18" charset="0"/>
              </a:rPr>
              <a:t>. </a:t>
            </a:r>
            <a:r>
              <a:rPr lang="en-US" sz="3600" b="1" baseline="0" dirty="0">
                <a:latin typeface="Times New Roman" panose="02020603050405020304" pitchFamily="18" charset="0"/>
                <a:ea typeface="宋体" panose="02010600030101010101" pitchFamily="2" charset="-122"/>
                <a:sym typeface="Times New Roman" panose="02020603050405020304" pitchFamily="18" charset="0"/>
              </a:rPr>
              <a:t>Reducing Grain Losses for Farmers </a:t>
            </a:r>
            <a:endParaRPr lang="zh-CN" altLang="en-US" sz="3600" b="1" dirty="0">
              <a:latin typeface="Times New Roman" panose="02020603050405020304" pitchFamily="18" charset="0"/>
              <a:ea typeface="宋体" panose="02010600030101010101" pitchFamily="2" charset="-122"/>
              <a:sym typeface="Times New Roman" panose="02020603050405020304" pitchFamily="18" charset="0"/>
            </a:endParaRPr>
          </a:p>
        </p:txBody>
      </p:sp>
    </p:spTree>
  </p:cSld>
  <p:clrMapOvr>
    <a:masterClrMapping/>
  </p:clrMapOvr>
  <p:transition spd="med">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矩形 1"/>
          <p:cNvSpPr/>
          <p:nvPr/>
        </p:nvSpPr>
        <p:spPr>
          <a:xfrm>
            <a:off x="250825" y="908050"/>
            <a:ext cx="8642350" cy="1661993"/>
          </a:xfrm>
          <a:prstGeom prst="rect">
            <a:avLst/>
          </a:prstGeom>
          <a:solidFill>
            <a:srgbClr val="975730"/>
          </a:solidFill>
          <a:ln w="9525">
            <a:noFill/>
          </a:ln>
        </p:spPr>
        <p:txBody>
          <a:bodyPr>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406400" algn="just">
              <a:lnSpc>
                <a:spcPct val="150000"/>
              </a:lnSpc>
              <a:spcBef>
                <a:spcPct val="0"/>
              </a:spcBef>
              <a:buClrTx/>
              <a:buSzTx/>
              <a:buFont typeface="Arial" panose="020B0604020202020204" pitchFamily="34" charset="0"/>
              <a:buNone/>
            </a:pPr>
            <a:r>
              <a:rPr sz="2000" dirty="0">
                <a:latin typeface="Times New Roman" panose="02020603050405020304" pitchFamily="18" charset="0"/>
                <a:ea typeface="宋体" panose="02010600030101010101" pitchFamily="2" charset="-122"/>
                <a:sym typeface="Times New Roman" panose="02020603050405020304" pitchFamily="18" charset="0"/>
              </a:rPr>
              <a:t>(</a:t>
            </a:r>
            <a:r>
              <a:rPr sz="2000" b="1" baseline="0" dirty="0">
                <a:latin typeface="Times New Roman" panose="02020603050405020304" pitchFamily="18" charset="0"/>
                <a:ea typeface="宋体" panose="02010600030101010101" pitchFamily="2" charset="-122"/>
                <a:sym typeface="Times New Roman" panose="02020603050405020304" pitchFamily="18" charset="0"/>
              </a:rPr>
              <a:t>III) Building special projects for modern grain storage</a:t>
            </a:r>
            <a:r>
              <a:rPr sz="20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000" b="1" dirty="0">
              <a:latin typeface="Times New Roman" panose="02020603050405020304" pitchFamily="18" charset="0"/>
              <a:ea typeface="宋体" panose="02010600030101010101" pitchFamily="2" charset="-122"/>
              <a:sym typeface="Times New Roman" panose="02020603050405020304" pitchFamily="18" charset="0"/>
            </a:endParaRPr>
          </a:p>
          <a:p>
            <a:pPr marL="0" lvl="0" indent="406400" algn="just">
              <a:lnSpc>
                <a:spcPct val="150000"/>
              </a:lnSpc>
              <a:spcBef>
                <a:spcPct val="0"/>
              </a:spcBef>
              <a:buClrTx/>
              <a:buSzTx/>
              <a:buFont typeface="Arial" panose="020B0604020202020204" pitchFamily="34" charset="0"/>
              <a:buNone/>
            </a:pPr>
            <a:r>
              <a:rPr sz="1600" b="1" baseline="0" dirty="0">
                <a:latin typeface="Times New Roman" panose="02020603050405020304" pitchFamily="18" charset="0"/>
                <a:ea typeface="宋体" panose="02010600030101010101" pitchFamily="2" charset="-122"/>
                <a:sym typeface="Times New Roman" panose="02020603050405020304" pitchFamily="18" charset="0"/>
              </a:rPr>
              <a:t>4. Achievements in </a:t>
            </a:r>
            <a:r>
              <a:rPr lang="en-US" sz="1600" b="1" baseline="0" dirty="0">
                <a:latin typeface="Times New Roman" panose="02020603050405020304" pitchFamily="18" charset="0"/>
                <a:ea typeface="宋体" panose="02010600030101010101" pitchFamily="2" charset="-122"/>
                <a:sym typeface="Times New Roman" panose="02020603050405020304" pitchFamily="18" charset="0"/>
              </a:rPr>
              <a:t>P</a:t>
            </a:r>
            <a:r>
              <a:rPr sz="1600" b="1" baseline="0" dirty="0">
                <a:latin typeface="Times New Roman" panose="02020603050405020304" pitchFamily="18" charset="0"/>
                <a:ea typeface="宋体" panose="02010600030101010101" pitchFamily="2" charset="-122"/>
                <a:sym typeface="Times New Roman" panose="02020603050405020304" pitchFamily="18" charset="0"/>
              </a:rPr>
              <a:t>hase</a:t>
            </a:r>
            <a:r>
              <a:rPr sz="1600" b="1" dirty="0">
                <a:latin typeface="Times New Roman" panose="02020603050405020304" pitchFamily="18" charset="0"/>
                <a:ea typeface="宋体" panose="02010600030101010101" pitchFamily="2" charset="-122"/>
                <a:sym typeface="Times New Roman" panose="02020603050405020304" pitchFamily="18" charset="0"/>
              </a:rPr>
              <a:t> </a:t>
            </a:r>
            <a:r>
              <a:rPr lang="en-US" sz="1600" b="1" dirty="0">
                <a:latin typeface="Times New Roman" panose="02020603050405020304" pitchFamily="18" charset="0"/>
                <a:ea typeface="宋体" panose="02010600030101010101" pitchFamily="2" charset="-122"/>
                <a:sym typeface="Times New Roman" panose="02020603050405020304" pitchFamily="18" charset="0"/>
              </a:rPr>
              <a:t>III</a:t>
            </a:r>
            <a:endParaRPr lang="zh-CN" altLang="en-US" sz="1600" b="1" dirty="0">
              <a:latin typeface="Times New Roman" panose="02020603050405020304" pitchFamily="18" charset="0"/>
              <a:ea typeface="宋体" panose="02010600030101010101" pitchFamily="2" charset="-122"/>
              <a:sym typeface="Times New Roman" panose="02020603050405020304" pitchFamily="18" charset="0"/>
            </a:endParaRPr>
          </a:p>
          <a:p>
            <a:pPr marL="0" lvl="0" indent="406400" algn="just">
              <a:lnSpc>
                <a:spcPct val="150000"/>
              </a:lnSpc>
              <a:spcBef>
                <a:spcPct val="0"/>
              </a:spcBef>
              <a:buClrTx/>
              <a:buSzTx/>
              <a:buFont typeface="Arial" panose="020B0604020202020204" pitchFamily="34" charset="0"/>
              <a:buNone/>
            </a:pPr>
            <a:r>
              <a:rPr sz="1600" dirty="0">
                <a:latin typeface="Times New Roman" panose="02020603050405020304" pitchFamily="18" charset="0"/>
                <a:ea typeface="宋体" panose="02010600030101010101" pitchFamily="2" charset="-122"/>
                <a:sym typeface="Times New Roman" panose="02020603050405020304" pitchFamily="18" charset="0"/>
              </a:rPr>
              <a:t>In 2013, a 7.0-magnitude earthquake hit Lushan County, Sichuan Province, resulting in collapsed houses, with the exception of farmers' granaries which became a lifeline for the victims. </a:t>
            </a:r>
            <a:endParaRPr lang="zh-CN" altLang="en-US" sz="1600"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33795" name="Picture 5" descr="C:\Users\Administrator\Desktop\u=1343252679,462687586&amp;fm=26&amp;gp=0.jpg"/>
          <p:cNvPicPr>
            <a:picLocks noChangeAspect="1"/>
          </p:cNvPicPr>
          <p:nvPr/>
        </p:nvPicPr>
        <p:blipFill>
          <a:blip r:embed="rId2"/>
          <a:stretch>
            <a:fillRect/>
          </a:stretch>
        </p:blipFill>
        <p:spPr>
          <a:xfrm>
            <a:off x="468313" y="5086350"/>
            <a:ext cx="1944687" cy="1314450"/>
          </a:xfrm>
          <a:prstGeom prst="rect">
            <a:avLst/>
          </a:prstGeom>
          <a:noFill/>
          <a:ln w="9525">
            <a:noFill/>
          </a:ln>
        </p:spPr>
      </p:pic>
      <p:pic>
        <p:nvPicPr>
          <p:cNvPr id="33796" name="Picture 6" descr="C:\Users\Administrator\Desktop\timg (8).jpg"/>
          <p:cNvPicPr>
            <a:picLocks noChangeAspect="1"/>
          </p:cNvPicPr>
          <p:nvPr/>
        </p:nvPicPr>
        <p:blipFill>
          <a:blip r:embed="rId3"/>
          <a:stretch>
            <a:fillRect/>
          </a:stretch>
        </p:blipFill>
        <p:spPr>
          <a:xfrm>
            <a:off x="6445250" y="3429000"/>
            <a:ext cx="2447925" cy="2255838"/>
          </a:xfrm>
          <a:prstGeom prst="rect">
            <a:avLst/>
          </a:prstGeom>
          <a:noFill/>
          <a:ln w="9525">
            <a:noFill/>
          </a:ln>
        </p:spPr>
      </p:pic>
      <p:pic>
        <p:nvPicPr>
          <p:cNvPr id="33797" name="Picture 6"/>
          <p:cNvPicPr>
            <a:picLocks noChangeAspect="1"/>
          </p:cNvPicPr>
          <p:nvPr/>
        </p:nvPicPr>
        <p:blipFill>
          <a:blip r:embed="rId4"/>
          <a:stretch>
            <a:fillRect/>
          </a:stretch>
        </p:blipFill>
        <p:spPr>
          <a:xfrm>
            <a:off x="468313" y="3502025"/>
            <a:ext cx="2319337" cy="1454150"/>
          </a:xfrm>
          <a:prstGeom prst="rect">
            <a:avLst/>
          </a:prstGeom>
          <a:noFill/>
          <a:ln w="9525">
            <a:noFill/>
          </a:ln>
        </p:spPr>
      </p:pic>
      <p:pic>
        <p:nvPicPr>
          <p:cNvPr id="33798" name="Picture 7"/>
          <p:cNvPicPr>
            <a:picLocks noChangeAspect="1"/>
          </p:cNvPicPr>
          <p:nvPr/>
        </p:nvPicPr>
        <p:blipFill>
          <a:blip r:embed="rId5"/>
          <a:stretch>
            <a:fillRect/>
          </a:stretch>
        </p:blipFill>
        <p:spPr>
          <a:xfrm>
            <a:off x="2413000" y="5086350"/>
            <a:ext cx="1943100" cy="1343025"/>
          </a:xfrm>
          <a:prstGeom prst="rect">
            <a:avLst/>
          </a:prstGeom>
          <a:noFill/>
          <a:ln w="9525">
            <a:noFill/>
          </a:ln>
        </p:spPr>
      </p:pic>
      <p:pic>
        <p:nvPicPr>
          <p:cNvPr id="33799" name="Picture 8"/>
          <p:cNvPicPr>
            <a:picLocks noChangeAspect="1"/>
          </p:cNvPicPr>
          <p:nvPr/>
        </p:nvPicPr>
        <p:blipFill>
          <a:blip r:embed="rId6"/>
          <a:stretch>
            <a:fillRect/>
          </a:stretch>
        </p:blipFill>
        <p:spPr>
          <a:xfrm>
            <a:off x="4357688" y="5086350"/>
            <a:ext cx="1974850" cy="1314450"/>
          </a:xfrm>
          <a:prstGeom prst="rect">
            <a:avLst/>
          </a:prstGeom>
          <a:noFill/>
          <a:ln w="9525">
            <a:noFill/>
          </a:ln>
        </p:spPr>
      </p:pic>
      <p:pic>
        <p:nvPicPr>
          <p:cNvPr id="33800" name="Picture 9"/>
          <p:cNvPicPr>
            <a:picLocks noChangeAspect="1"/>
          </p:cNvPicPr>
          <p:nvPr/>
        </p:nvPicPr>
        <p:blipFill>
          <a:blip r:embed="rId7"/>
          <a:stretch>
            <a:fillRect/>
          </a:stretch>
        </p:blipFill>
        <p:spPr>
          <a:xfrm>
            <a:off x="2844800" y="3471863"/>
            <a:ext cx="2232025" cy="1481137"/>
          </a:xfrm>
          <a:prstGeom prst="rect">
            <a:avLst/>
          </a:prstGeom>
          <a:noFill/>
          <a:ln w="9525">
            <a:noFill/>
          </a:ln>
        </p:spPr>
      </p:pic>
      <p:sp>
        <p:nvSpPr>
          <p:cNvPr id="10" name="文本框 31745"/>
          <p:cNvSpPr txBox="1"/>
          <p:nvPr/>
        </p:nvSpPr>
        <p:spPr>
          <a:xfrm>
            <a:off x="107504" y="9525"/>
            <a:ext cx="8855521" cy="646331"/>
          </a:xfrm>
          <a:prstGeom prst="rect">
            <a:avLst/>
          </a:prstGeom>
          <a:noFill/>
          <a:ln w="9525" cap="flat" cmpd="sng">
            <a:solidFill>
              <a:srgbClr val="002060"/>
            </a:solid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0" algn="ctr">
              <a:spcBef>
                <a:spcPct val="0"/>
              </a:spcBef>
              <a:buClrTx/>
              <a:buSzTx/>
              <a:buFont typeface="Arial" panose="020B0604020202020204" pitchFamily="34" charset="0"/>
              <a:buNone/>
            </a:pPr>
            <a:r>
              <a:rPr sz="3600" b="1" dirty="0">
                <a:latin typeface="Times New Roman" panose="02020603050405020304" pitchFamily="18" charset="0"/>
                <a:ea typeface="宋体" panose="02010600030101010101" pitchFamily="2" charset="-122"/>
                <a:sym typeface="Times New Roman" panose="02020603050405020304" pitchFamily="18" charset="0"/>
              </a:rPr>
              <a:t>VII</a:t>
            </a:r>
            <a:r>
              <a:rPr sz="3600" b="1" baseline="0" dirty="0">
                <a:latin typeface="Times New Roman" panose="02020603050405020304" pitchFamily="18" charset="0"/>
                <a:ea typeface="宋体" panose="02010600030101010101" pitchFamily="2" charset="-122"/>
                <a:sym typeface="Times New Roman" panose="02020603050405020304" pitchFamily="18" charset="0"/>
              </a:rPr>
              <a:t>. </a:t>
            </a:r>
            <a:r>
              <a:rPr lang="en-US" sz="3600" b="1" baseline="0" dirty="0">
                <a:latin typeface="Times New Roman" panose="02020603050405020304" pitchFamily="18" charset="0"/>
                <a:ea typeface="宋体" panose="02010600030101010101" pitchFamily="2" charset="-122"/>
                <a:sym typeface="Times New Roman" panose="02020603050405020304" pitchFamily="18" charset="0"/>
              </a:rPr>
              <a:t>Reducing Grain Losses for Farmers </a:t>
            </a:r>
            <a:endParaRPr lang="zh-CN" altLang="en-US" sz="3600" b="1" dirty="0">
              <a:latin typeface="Times New Roman" panose="02020603050405020304" pitchFamily="18" charset="0"/>
              <a:ea typeface="宋体" panose="02010600030101010101" pitchFamily="2" charset="-122"/>
              <a:sym typeface="Times New Roman" panose="02020603050405020304" pitchFamily="18" charset="0"/>
            </a:endParaRPr>
          </a:p>
        </p:txBody>
      </p:sp>
    </p:spTree>
  </p:cSld>
  <p:clrMapOvr>
    <a:masterClrMapping/>
  </p:clrMapOvr>
  <p:transition spd="med">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矩形 1"/>
          <p:cNvSpPr/>
          <p:nvPr/>
        </p:nvSpPr>
        <p:spPr>
          <a:xfrm>
            <a:off x="250825" y="908050"/>
            <a:ext cx="8642350" cy="1661993"/>
          </a:xfrm>
          <a:prstGeom prst="rect">
            <a:avLst/>
          </a:prstGeom>
          <a:solidFill>
            <a:srgbClr val="975730"/>
          </a:solidFill>
          <a:ln w="9525">
            <a:noFill/>
          </a:ln>
        </p:spPr>
        <p:txBody>
          <a:bodyPr>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406400" algn="just">
              <a:lnSpc>
                <a:spcPct val="150000"/>
              </a:lnSpc>
              <a:spcBef>
                <a:spcPct val="0"/>
              </a:spcBef>
              <a:buClrTx/>
              <a:buSzTx/>
              <a:buFont typeface="Arial" panose="020B0604020202020204" pitchFamily="34" charset="0"/>
              <a:buNone/>
            </a:pPr>
            <a:r>
              <a:rPr sz="2000" dirty="0">
                <a:latin typeface="Times New Roman" panose="02020603050405020304" pitchFamily="18" charset="0"/>
                <a:ea typeface="宋体" panose="02010600030101010101" pitchFamily="2" charset="-122"/>
                <a:sym typeface="Times New Roman" panose="02020603050405020304" pitchFamily="18" charset="0"/>
              </a:rPr>
              <a:t>(</a:t>
            </a:r>
            <a:r>
              <a:rPr sz="2000" b="1" baseline="0" dirty="0">
                <a:latin typeface="Times New Roman" panose="02020603050405020304" pitchFamily="18" charset="0"/>
                <a:ea typeface="宋体" panose="02010600030101010101" pitchFamily="2" charset="-122"/>
                <a:sym typeface="Times New Roman" panose="02020603050405020304" pitchFamily="18" charset="0"/>
              </a:rPr>
              <a:t>III) Building special projects for modern grain storage</a:t>
            </a:r>
            <a:r>
              <a:rPr sz="20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000" b="1" dirty="0">
              <a:latin typeface="Times New Roman" panose="02020603050405020304" pitchFamily="18" charset="0"/>
              <a:ea typeface="宋体" panose="02010600030101010101" pitchFamily="2" charset="-122"/>
              <a:sym typeface="Times New Roman" panose="02020603050405020304" pitchFamily="18" charset="0"/>
            </a:endParaRPr>
          </a:p>
          <a:p>
            <a:pPr marL="0" lvl="0" indent="406400" algn="just">
              <a:lnSpc>
                <a:spcPct val="150000"/>
              </a:lnSpc>
              <a:spcBef>
                <a:spcPct val="0"/>
              </a:spcBef>
              <a:buClrTx/>
              <a:buSzTx/>
              <a:buFont typeface="Arial" panose="020B0604020202020204" pitchFamily="34" charset="0"/>
              <a:buNone/>
            </a:pPr>
            <a:r>
              <a:rPr sz="1600" b="1" baseline="0" dirty="0">
                <a:latin typeface="Times New Roman" panose="02020603050405020304" pitchFamily="18" charset="0"/>
                <a:ea typeface="宋体" panose="02010600030101010101" pitchFamily="2" charset="-122"/>
                <a:sym typeface="Times New Roman" panose="02020603050405020304" pitchFamily="18" charset="0"/>
              </a:rPr>
              <a:t>4. Achievements in </a:t>
            </a:r>
            <a:r>
              <a:rPr lang="en-US" sz="1600" b="1" baseline="0" dirty="0">
                <a:latin typeface="Times New Roman" panose="02020603050405020304" pitchFamily="18" charset="0"/>
                <a:ea typeface="宋体" panose="02010600030101010101" pitchFamily="2" charset="-122"/>
                <a:sym typeface="Times New Roman" panose="02020603050405020304" pitchFamily="18" charset="0"/>
              </a:rPr>
              <a:t>P</a:t>
            </a:r>
            <a:r>
              <a:rPr sz="1600" b="1" baseline="0" dirty="0">
                <a:latin typeface="Times New Roman" panose="02020603050405020304" pitchFamily="18" charset="0"/>
                <a:ea typeface="宋体" panose="02010600030101010101" pitchFamily="2" charset="-122"/>
                <a:sym typeface="Times New Roman" panose="02020603050405020304" pitchFamily="18" charset="0"/>
              </a:rPr>
              <a:t>hase</a:t>
            </a:r>
            <a:r>
              <a:rPr sz="1600" b="1" dirty="0">
                <a:latin typeface="Times New Roman" panose="02020603050405020304" pitchFamily="18" charset="0"/>
                <a:ea typeface="宋体" panose="02010600030101010101" pitchFamily="2" charset="-122"/>
                <a:sym typeface="Times New Roman" panose="02020603050405020304" pitchFamily="18" charset="0"/>
              </a:rPr>
              <a:t> </a:t>
            </a:r>
            <a:r>
              <a:rPr lang="en-US" sz="1600" b="1" dirty="0">
                <a:latin typeface="Times New Roman" panose="02020603050405020304" pitchFamily="18" charset="0"/>
                <a:ea typeface="宋体" panose="02010600030101010101" pitchFamily="2" charset="-122"/>
                <a:sym typeface="Times New Roman" panose="02020603050405020304" pitchFamily="18" charset="0"/>
              </a:rPr>
              <a:t>III</a:t>
            </a:r>
            <a:endParaRPr lang="zh-CN" altLang="en-US" sz="1600" b="1" dirty="0">
              <a:latin typeface="Times New Roman" panose="02020603050405020304" pitchFamily="18" charset="0"/>
              <a:ea typeface="宋体" panose="02010600030101010101" pitchFamily="2" charset="-122"/>
              <a:sym typeface="Times New Roman" panose="02020603050405020304" pitchFamily="18" charset="0"/>
            </a:endParaRPr>
          </a:p>
          <a:p>
            <a:pPr marL="0" lvl="0" indent="406400" algn="just">
              <a:lnSpc>
                <a:spcPct val="150000"/>
              </a:lnSpc>
              <a:spcBef>
                <a:spcPct val="0"/>
              </a:spcBef>
              <a:buClrTx/>
              <a:buSzTx/>
              <a:buFont typeface="Arial" panose="020B0604020202020204" pitchFamily="34" charset="0"/>
              <a:buNone/>
            </a:pPr>
            <a:r>
              <a:rPr sz="1600" baseline="0" dirty="0">
                <a:latin typeface="Times New Roman" panose="02020603050405020304" pitchFamily="18" charset="0"/>
                <a:ea typeface="宋体" panose="02010600030101010101" pitchFamily="2" charset="-122"/>
                <a:sym typeface="Times New Roman" panose="02020603050405020304" pitchFamily="18" charset="0"/>
              </a:rPr>
              <a:t>Standardized grain storage facilities have reduced the risk of spillovers on the road and dried corns vulnerable to mildew and made farmers' living environment tidy and clean. </a:t>
            </a:r>
            <a:endParaRPr lang="zh-CN" altLang="en-US" sz="1600"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34819" name="Picture 4"/>
          <p:cNvPicPr>
            <a:picLocks noChangeAspect="1"/>
          </p:cNvPicPr>
          <p:nvPr/>
        </p:nvPicPr>
        <p:blipFill>
          <a:blip r:embed="rId2"/>
          <a:stretch>
            <a:fillRect/>
          </a:stretch>
        </p:blipFill>
        <p:spPr>
          <a:xfrm>
            <a:off x="107950" y="4294188"/>
            <a:ext cx="3276600" cy="2189162"/>
          </a:xfrm>
          <a:prstGeom prst="rect">
            <a:avLst/>
          </a:prstGeom>
          <a:noFill/>
          <a:ln w="9525">
            <a:noFill/>
          </a:ln>
        </p:spPr>
      </p:pic>
      <p:pic>
        <p:nvPicPr>
          <p:cNvPr id="34820" name="Picture 5"/>
          <p:cNvPicPr>
            <a:picLocks noChangeAspect="1"/>
          </p:cNvPicPr>
          <p:nvPr/>
        </p:nvPicPr>
        <p:blipFill>
          <a:blip r:embed="rId3"/>
          <a:stretch>
            <a:fillRect/>
          </a:stretch>
        </p:blipFill>
        <p:spPr>
          <a:xfrm>
            <a:off x="5795963" y="4294188"/>
            <a:ext cx="3352800" cy="2224087"/>
          </a:xfrm>
          <a:prstGeom prst="rect">
            <a:avLst/>
          </a:prstGeom>
          <a:noFill/>
          <a:ln w="9525">
            <a:noFill/>
          </a:ln>
        </p:spPr>
      </p:pic>
      <p:pic>
        <p:nvPicPr>
          <p:cNvPr id="34821" name="Picture 6"/>
          <p:cNvPicPr>
            <a:picLocks noChangeAspect="1"/>
          </p:cNvPicPr>
          <p:nvPr/>
        </p:nvPicPr>
        <p:blipFill>
          <a:blip r:embed="rId4"/>
          <a:stretch>
            <a:fillRect/>
          </a:stretch>
        </p:blipFill>
        <p:spPr>
          <a:xfrm>
            <a:off x="3349625" y="4276725"/>
            <a:ext cx="2951163" cy="2212975"/>
          </a:xfrm>
          <a:prstGeom prst="rect">
            <a:avLst/>
          </a:prstGeom>
          <a:noFill/>
          <a:ln w="9525">
            <a:noFill/>
          </a:ln>
        </p:spPr>
      </p:pic>
      <p:pic>
        <p:nvPicPr>
          <p:cNvPr id="34822" name="Picture 7"/>
          <p:cNvPicPr>
            <a:picLocks noChangeAspect="1"/>
          </p:cNvPicPr>
          <p:nvPr/>
        </p:nvPicPr>
        <p:blipFill>
          <a:blip r:embed="rId5"/>
          <a:stretch>
            <a:fillRect/>
          </a:stretch>
        </p:blipFill>
        <p:spPr>
          <a:xfrm>
            <a:off x="323850" y="2828925"/>
            <a:ext cx="8569325" cy="1200150"/>
          </a:xfrm>
          <a:prstGeom prst="rect">
            <a:avLst/>
          </a:prstGeom>
          <a:noFill/>
          <a:ln w="9525">
            <a:noFill/>
          </a:ln>
        </p:spPr>
      </p:pic>
      <p:sp>
        <p:nvSpPr>
          <p:cNvPr id="8" name="文本框 31745"/>
          <p:cNvSpPr txBox="1"/>
          <p:nvPr/>
        </p:nvSpPr>
        <p:spPr>
          <a:xfrm>
            <a:off x="107504" y="9525"/>
            <a:ext cx="8855521" cy="646331"/>
          </a:xfrm>
          <a:prstGeom prst="rect">
            <a:avLst/>
          </a:prstGeom>
          <a:noFill/>
          <a:ln w="9525" cap="flat" cmpd="sng">
            <a:solidFill>
              <a:srgbClr val="002060"/>
            </a:solid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0" algn="ctr">
              <a:spcBef>
                <a:spcPct val="0"/>
              </a:spcBef>
              <a:buClrTx/>
              <a:buSzTx/>
              <a:buFont typeface="Arial" panose="020B0604020202020204" pitchFamily="34" charset="0"/>
              <a:buNone/>
            </a:pPr>
            <a:r>
              <a:rPr sz="3600" b="1" dirty="0">
                <a:latin typeface="Times New Roman" panose="02020603050405020304" pitchFamily="18" charset="0"/>
                <a:ea typeface="宋体" panose="02010600030101010101" pitchFamily="2" charset="-122"/>
                <a:sym typeface="Times New Roman" panose="02020603050405020304" pitchFamily="18" charset="0"/>
              </a:rPr>
              <a:t>VII</a:t>
            </a:r>
            <a:r>
              <a:rPr sz="3600" b="1" baseline="0" dirty="0">
                <a:latin typeface="Times New Roman" panose="02020603050405020304" pitchFamily="18" charset="0"/>
                <a:ea typeface="宋体" panose="02010600030101010101" pitchFamily="2" charset="-122"/>
                <a:sym typeface="Times New Roman" panose="02020603050405020304" pitchFamily="18" charset="0"/>
              </a:rPr>
              <a:t>. </a:t>
            </a:r>
            <a:r>
              <a:rPr lang="en-US" sz="3600" b="1" baseline="0" dirty="0">
                <a:latin typeface="Times New Roman" panose="02020603050405020304" pitchFamily="18" charset="0"/>
                <a:ea typeface="宋体" panose="02010600030101010101" pitchFamily="2" charset="-122"/>
                <a:sym typeface="Times New Roman" panose="02020603050405020304" pitchFamily="18" charset="0"/>
              </a:rPr>
              <a:t>Reducing Grain Losses for Farmers </a:t>
            </a:r>
            <a:endParaRPr lang="zh-CN" altLang="en-US" sz="3600" b="1" dirty="0">
              <a:latin typeface="Times New Roman" panose="02020603050405020304" pitchFamily="18" charset="0"/>
              <a:ea typeface="宋体" panose="02010600030101010101" pitchFamily="2" charset="-122"/>
              <a:sym typeface="Times New Roman" panose="02020603050405020304" pitchFamily="18" charset="0"/>
            </a:endParaRPr>
          </a:p>
        </p:txBody>
      </p:sp>
    </p:spTree>
  </p:cSld>
  <p:clrMapOvr>
    <a:masterClrMapping/>
  </p:clrMapOvr>
  <p:transition spd="med">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矩形 1"/>
          <p:cNvSpPr/>
          <p:nvPr/>
        </p:nvSpPr>
        <p:spPr>
          <a:xfrm>
            <a:off x="323850" y="1628800"/>
            <a:ext cx="8497888" cy="1292662"/>
          </a:xfrm>
          <a:prstGeom prst="rect">
            <a:avLst/>
          </a:prstGeom>
          <a:solidFill>
            <a:srgbClr val="975730"/>
          </a:solidFill>
          <a:ln w="9525">
            <a:noFill/>
          </a:ln>
        </p:spPr>
        <p:txBody>
          <a:bodyPr>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406400" algn="just">
              <a:lnSpc>
                <a:spcPct val="150000"/>
              </a:lnSpc>
              <a:spcBef>
                <a:spcPct val="0"/>
              </a:spcBef>
              <a:buClrTx/>
              <a:buSzTx/>
              <a:buFont typeface="Arial" panose="020B0604020202020204" pitchFamily="34" charset="0"/>
              <a:buNone/>
            </a:pPr>
            <a:r>
              <a:rPr sz="2000" b="1" dirty="0">
                <a:latin typeface="Times New Roman" panose="02020603050405020304" pitchFamily="18" charset="0"/>
                <a:ea typeface="宋体" panose="02010600030101010101" pitchFamily="2" charset="-122"/>
                <a:sym typeface="Times New Roman" panose="02020603050405020304" pitchFamily="18" charset="0"/>
              </a:rPr>
              <a:t>(I) </a:t>
            </a:r>
            <a:r>
              <a:rPr sz="2000" b="1" baseline="0" dirty="0">
                <a:latin typeface="Times New Roman" panose="02020603050405020304" pitchFamily="18" charset="0"/>
                <a:ea typeface="宋体" panose="02010600030101010101" pitchFamily="2" charset="-122"/>
                <a:sym typeface="Times New Roman" panose="02020603050405020304" pitchFamily="18" charset="0"/>
              </a:rPr>
              <a:t>Realizing technological innovation in grain storage for farmers</a:t>
            </a:r>
            <a:r>
              <a:rPr sz="2000" baseline="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000" b="1" dirty="0">
              <a:latin typeface="Times New Roman" panose="02020603050405020304" pitchFamily="18" charset="0"/>
              <a:ea typeface="宋体" panose="02010600030101010101" pitchFamily="2" charset="-122"/>
              <a:sym typeface="Times New Roman" panose="02020603050405020304" pitchFamily="18" charset="0"/>
            </a:endParaRPr>
          </a:p>
          <a:p>
            <a:pPr marL="0" lvl="0" indent="406400" algn="just">
              <a:lnSpc>
                <a:spcPct val="150000"/>
              </a:lnSpc>
              <a:spcBef>
                <a:spcPct val="0"/>
              </a:spcBef>
              <a:buClrTx/>
              <a:buSzTx/>
              <a:buFont typeface="Arial" panose="020B0604020202020204" pitchFamily="34" charset="0"/>
              <a:buNone/>
            </a:pPr>
            <a:r>
              <a:rPr sz="1600" baseline="0" dirty="0">
                <a:latin typeface="Times New Roman" panose="02020603050405020304" pitchFamily="18" charset="0"/>
                <a:ea typeface="宋体" panose="02010600030101010101" pitchFamily="2" charset="-122"/>
                <a:sym typeface="Times New Roman" panose="02020603050405020304" pitchFamily="18" charset="0"/>
              </a:rPr>
              <a:t>1. </a:t>
            </a:r>
            <a:r>
              <a:rPr lang="en-US" sz="1600" baseline="0" dirty="0">
                <a:latin typeface="Times New Roman" panose="02020603050405020304" pitchFamily="18" charset="0"/>
                <a:ea typeface="宋体" panose="02010600030101010101" pitchFamily="2" charset="-122"/>
                <a:sym typeface="Times New Roman" panose="02020603050405020304" pitchFamily="18" charset="0"/>
              </a:rPr>
              <a:t>N</a:t>
            </a:r>
            <a:r>
              <a:rPr sz="1600" baseline="0" dirty="0">
                <a:latin typeface="Times New Roman" panose="02020603050405020304" pitchFamily="18" charset="0"/>
                <a:ea typeface="宋体" panose="02010600030101010101" pitchFamily="2" charset="-122"/>
                <a:sym typeface="Times New Roman" panose="02020603050405020304" pitchFamily="18" charset="0"/>
              </a:rPr>
              <a:t>ew equipment and new types of granaries </a:t>
            </a:r>
            <a:r>
              <a:rPr lang="en-US" sz="1600" baseline="0" dirty="0">
                <a:latin typeface="Times New Roman" panose="02020603050405020304" pitchFamily="18" charset="0"/>
                <a:ea typeface="宋体" panose="02010600030101010101" pitchFamily="2" charset="-122"/>
                <a:sym typeface="Times New Roman" panose="02020603050405020304" pitchFamily="18" charset="0"/>
              </a:rPr>
              <a:t>have been developed </a:t>
            </a:r>
            <a:r>
              <a:rPr sz="1600" baseline="0" dirty="0">
                <a:latin typeface="Times New Roman" panose="02020603050405020304" pitchFamily="18" charset="0"/>
                <a:ea typeface="宋体" panose="02010600030101010101" pitchFamily="2" charset="-122"/>
                <a:sym typeface="Times New Roman" panose="02020603050405020304" pitchFamily="18" charset="0"/>
              </a:rPr>
              <a:t>with a series of standardized designs and </a:t>
            </a:r>
            <a:r>
              <a:rPr lang="en-US" sz="1600" baseline="0" dirty="0">
                <a:latin typeface="Times New Roman" panose="02020603050405020304" pitchFamily="18" charset="0"/>
                <a:ea typeface="宋体" panose="02010600030101010101" pitchFamily="2" charset="-122"/>
                <a:sym typeface="Times New Roman" panose="02020603050405020304" pitchFamily="18" charset="0"/>
              </a:rPr>
              <a:t>the applications </a:t>
            </a:r>
            <a:r>
              <a:rPr sz="1600" baseline="0" dirty="0">
                <a:latin typeface="Times New Roman" panose="02020603050405020304" pitchFamily="18" charset="0"/>
                <a:ea typeface="宋体" panose="02010600030101010101" pitchFamily="2" charset="-122"/>
                <a:sym typeface="Times New Roman" panose="02020603050405020304" pitchFamily="18" charset="0"/>
              </a:rPr>
              <a:t>have been demonstrated </a:t>
            </a:r>
            <a:r>
              <a:rPr lang="en-US" sz="1600" dirty="0">
                <a:latin typeface="Times New Roman" panose="02020603050405020304" pitchFamily="18" charset="0"/>
                <a:ea typeface="宋体" panose="02010600030101010101" pitchFamily="2" charset="-122"/>
                <a:sym typeface="Times New Roman" panose="02020603050405020304" pitchFamily="18" charset="0"/>
              </a:rPr>
              <a:t>to</a:t>
            </a:r>
            <a:r>
              <a:rPr sz="1600" baseline="0" dirty="0">
                <a:latin typeface="Times New Roman" panose="02020603050405020304" pitchFamily="18" charset="0"/>
                <a:ea typeface="宋体" panose="02010600030101010101" pitchFamily="2" charset="-122"/>
                <a:sym typeface="Times New Roman" panose="02020603050405020304" pitchFamily="18" charset="0"/>
              </a:rPr>
              <a:t> farmer households </a:t>
            </a:r>
            <a:endParaRPr lang="zh-CN" altLang="en-US" sz="1600" dirty="0">
              <a:latin typeface="Times New Roman" panose="02020603050405020304" pitchFamily="18" charset="0"/>
              <a:ea typeface="宋体" panose="02010600030101010101" pitchFamily="2" charset="-122"/>
              <a:sym typeface="Times New Roman" panose="02020603050405020304" pitchFamily="18" charset="0"/>
            </a:endParaRPr>
          </a:p>
        </p:txBody>
      </p:sp>
      <p:sp>
        <p:nvSpPr>
          <p:cNvPr id="17410" name="文本框 31745"/>
          <p:cNvSpPr txBox="1"/>
          <p:nvPr/>
        </p:nvSpPr>
        <p:spPr>
          <a:xfrm>
            <a:off x="107504" y="9525"/>
            <a:ext cx="8928992" cy="646331"/>
          </a:xfrm>
          <a:prstGeom prst="rect">
            <a:avLst/>
          </a:prstGeom>
          <a:noFill/>
          <a:ln w="9525" cap="flat" cmpd="sng">
            <a:solidFill>
              <a:srgbClr val="002060"/>
            </a:solid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0" algn="ctr">
              <a:spcBef>
                <a:spcPct val="0"/>
              </a:spcBef>
              <a:buClrTx/>
              <a:buSzTx/>
              <a:buFont typeface="Arial" panose="020B0604020202020204" pitchFamily="34" charset="0"/>
              <a:buNone/>
            </a:pPr>
            <a:r>
              <a:rPr sz="3600" b="1" dirty="0">
                <a:latin typeface="Times New Roman" panose="02020603050405020304" pitchFamily="18" charset="0"/>
                <a:ea typeface="宋体" panose="02010600030101010101" pitchFamily="2" charset="-122"/>
                <a:sym typeface="Times New Roman" panose="02020603050405020304" pitchFamily="18" charset="0"/>
              </a:rPr>
              <a:t>VII</a:t>
            </a:r>
            <a:r>
              <a:rPr sz="3600" b="1" baseline="0" dirty="0">
                <a:latin typeface="Times New Roman" panose="02020603050405020304" pitchFamily="18" charset="0"/>
                <a:ea typeface="宋体" panose="02010600030101010101" pitchFamily="2" charset="-122"/>
                <a:sym typeface="Times New Roman" panose="02020603050405020304" pitchFamily="18" charset="0"/>
              </a:rPr>
              <a:t>. </a:t>
            </a:r>
            <a:r>
              <a:rPr lang="en-US" sz="3600" b="1" baseline="0" dirty="0">
                <a:latin typeface="Times New Roman" panose="02020603050405020304" pitchFamily="18" charset="0"/>
                <a:ea typeface="宋体" panose="02010600030101010101" pitchFamily="2" charset="-122"/>
                <a:sym typeface="Times New Roman" panose="02020603050405020304" pitchFamily="18" charset="0"/>
              </a:rPr>
              <a:t>Reducing Grain Losses for Farmers </a:t>
            </a:r>
            <a:endParaRPr lang="zh-CN" altLang="en-US" sz="3600" b="1"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17411" name="Picture 5" descr="C:\Users\Administrator\Desktop\timg (2).jpg"/>
          <p:cNvPicPr>
            <a:picLocks noChangeAspect="1"/>
          </p:cNvPicPr>
          <p:nvPr/>
        </p:nvPicPr>
        <p:blipFill>
          <a:blip r:embed="rId2"/>
          <a:stretch>
            <a:fillRect/>
          </a:stretch>
        </p:blipFill>
        <p:spPr>
          <a:xfrm>
            <a:off x="252413" y="4654550"/>
            <a:ext cx="2279650" cy="1709738"/>
          </a:xfrm>
          <a:prstGeom prst="rect">
            <a:avLst/>
          </a:prstGeom>
          <a:noFill/>
          <a:ln w="9525">
            <a:noFill/>
          </a:ln>
        </p:spPr>
      </p:pic>
      <p:pic>
        <p:nvPicPr>
          <p:cNvPr id="17412" name="Picture 6" descr="C:\Users\Administrator\Desktop\timg (3).jpg"/>
          <p:cNvPicPr>
            <a:picLocks noChangeAspect="1"/>
          </p:cNvPicPr>
          <p:nvPr/>
        </p:nvPicPr>
        <p:blipFill>
          <a:blip r:embed="rId3"/>
          <a:stretch>
            <a:fillRect/>
          </a:stretch>
        </p:blipFill>
        <p:spPr>
          <a:xfrm>
            <a:off x="6516688" y="4654550"/>
            <a:ext cx="2233612" cy="1674813"/>
          </a:xfrm>
          <a:prstGeom prst="rect">
            <a:avLst/>
          </a:prstGeom>
          <a:noFill/>
          <a:ln w="9525">
            <a:noFill/>
          </a:ln>
        </p:spPr>
      </p:pic>
      <p:pic>
        <p:nvPicPr>
          <p:cNvPr id="17413" name="Picture 6"/>
          <p:cNvPicPr>
            <a:picLocks noChangeAspect="1"/>
          </p:cNvPicPr>
          <p:nvPr/>
        </p:nvPicPr>
        <p:blipFill>
          <a:blip r:embed="rId4"/>
          <a:stretch>
            <a:fillRect/>
          </a:stretch>
        </p:blipFill>
        <p:spPr>
          <a:xfrm>
            <a:off x="2555875" y="3789363"/>
            <a:ext cx="1844675" cy="2592387"/>
          </a:xfrm>
          <a:prstGeom prst="rect">
            <a:avLst/>
          </a:prstGeom>
          <a:noFill/>
          <a:ln w="9525">
            <a:noFill/>
          </a:ln>
        </p:spPr>
      </p:pic>
      <p:pic>
        <p:nvPicPr>
          <p:cNvPr id="17414" name="Picture 7"/>
          <p:cNvPicPr>
            <a:picLocks noChangeAspect="1"/>
          </p:cNvPicPr>
          <p:nvPr/>
        </p:nvPicPr>
        <p:blipFill>
          <a:blip r:embed="rId5">
            <a:lum bright="29999" contrast="12000"/>
          </a:blip>
          <a:srcRect l="10361" t="1913" r="9102" b="5696"/>
          <a:stretch>
            <a:fillRect/>
          </a:stretch>
        </p:blipFill>
        <p:spPr>
          <a:xfrm>
            <a:off x="4572000" y="3789363"/>
            <a:ext cx="1641475" cy="2592387"/>
          </a:xfrm>
          <a:prstGeom prst="rect">
            <a:avLst/>
          </a:prstGeom>
          <a:noFill/>
          <a:ln w="9525">
            <a:noFill/>
          </a:ln>
        </p:spPr>
      </p:pic>
    </p:spTree>
  </p:cSld>
  <p:clrMapOvr>
    <a:masterClrMapping/>
  </p:clrMapOvr>
  <p:transition spd="med">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矩形 1"/>
          <p:cNvSpPr/>
          <p:nvPr/>
        </p:nvSpPr>
        <p:spPr>
          <a:xfrm>
            <a:off x="377825" y="885825"/>
            <a:ext cx="8469313" cy="1138773"/>
          </a:xfrm>
          <a:prstGeom prst="rect">
            <a:avLst/>
          </a:prstGeom>
          <a:solidFill>
            <a:srgbClr val="975730"/>
          </a:solidFill>
          <a:ln w="9525">
            <a:noFill/>
          </a:ln>
        </p:spPr>
        <p:txBody>
          <a:bodyPr>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406400" algn="just">
              <a:spcBef>
                <a:spcPct val="0"/>
              </a:spcBef>
              <a:buClrTx/>
              <a:buSzTx/>
              <a:buFont typeface="Arial" panose="020B0604020202020204" pitchFamily="34" charset="0"/>
              <a:buNone/>
            </a:pPr>
            <a:r>
              <a:rPr sz="2000" b="1" dirty="0">
                <a:latin typeface="Times New Roman" panose="02020603050405020304" pitchFamily="18" charset="0"/>
                <a:ea typeface="宋体" panose="02010600030101010101" pitchFamily="2" charset="-122"/>
                <a:sym typeface="Times New Roman" panose="02020603050405020304" pitchFamily="18" charset="0"/>
              </a:rPr>
              <a:t>(IV) Developing a </a:t>
            </a:r>
            <a:r>
              <a:rPr sz="2000" b="1" baseline="0" dirty="0">
                <a:latin typeface="Times New Roman" panose="02020603050405020304" pitchFamily="18" charset="0"/>
                <a:ea typeface="宋体" panose="02010600030101010101" pitchFamily="2" charset="-122"/>
                <a:sym typeface="Times New Roman" panose="02020603050405020304" pitchFamily="18" charset="0"/>
              </a:rPr>
              <a:t>post-harvest service system  </a:t>
            </a:r>
            <a:endParaRPr lang="zh-CN" altLang="en-US" sz="2000" b="1" dirty="0">
              <a:latin typeface="Times New Roman" panose="02020603050405020304" pitchFamily="18" charset="0"/>
              <a:ea typeface="宋体" panose="02010600030101010101" pitchFamily="2" charset="-122"/>
              <a:sym typeface="Times New Roman" panose="02020603050405020304" pitchFamily="18" charset="0"/>
            </a:endParaRPr>
          </a:p>
          <a:p>
            <a:pPr marL="0" lvl="0" indent="406400" algn="just">
              <a:spcBef>
                <a:spcPct val="0"/>
              </a:spcBef>
              <a:buClrTx/>
              <a:buSzTx/>
              <a:buFont typeface="Arial" panose="020B0604020202020204" pitchFamily="34" charset="0"/>
              <a:buNone/>
            </a:pPr>
            <a:r>
              <a:rPr sz="1600" dirty="0">
                <a:latin typeface="Times New Roman" panose="02020603050405020304" pitchFamily="18" charset="0"/>
                <a:ea typeface="宋体" panose="02010600030101010101" pitchFamily="2" charset="-122"/>
                <a:sym typeface="Times New Roman" panose="02020603050405020304" pitchFamily="18" charset="0"/>
              </a:rPr>
              <a:t>The </a:t>
            </a:r>
            <a:r>
              <a:rPr sz="1600" baseline="0" dirty="0">
                <a:latin typeface="Times New Roman" panose="02020603050405020304" pitchFamily="18" charset="0"/>
                <a:ea typeface="宋体" panose="02010600030101010101" pitchFamily="2" charset="-122"/>
                <a:sym typeface="Times New Roman" panose="02020603050405020304" pitchFamily="18" charset="0"/>
              </a:rPr>
              <a:t>post-harvest service system aims to help farmers increase agricultural incomes and reduce grain losses.</a:t>
            </a:r>
            <a:r>
              <a:rPr sz="1600" dirty="0">
                <a:latin typeface="Times New Roman" panose="02020603050405020304" pitchFamily="18" charset="0"/>
                <a:ea typeface="宋体" panose="02010600030101010101" pitchFamily="2" charset="-122"/>
                <a:sym typeface="Times New Roman" panose="02020603050405020304" pitchFamily="18" charset="0"/>
              </a:rPr>
              <a:t> </a:t>
            </a:r>
            <a:r>
              <a:rPr sz="1600" baseline="0" dirty="0">
                <a:latin typeface="Times New Roman" panose="02020603050405020304" pitchFamily="18" charset="0"/>
                <a:ea typeface="宋体" panose="02010600030101010101" pitchFamily="2" charset="-122"/>
                <a:sym typeface="Times New Roman" panose="02020603050405020304" pitchFamily="18" charset="0"/>
              </a:rPr>
              <a:t>Drying and other services help farmers improve their food quality to sell a good price and reduce grain losses to increase incomes. </a:t>
            </a:r>
            <a:endParaRPr lang="zh-CN" altLang="en-US" sz="1600"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35843" name="Picture 4"/>
          <p:cNvPicPr>
            <a:picLocks noChangeAspect="1"/>
          </p:cNvPicPr>
          <p:nvPr/>
        </p:nvPicPr>
        <p:blipFill>
          <a:blip r:embed="rId2"/>
          <a:stretch>
            <a:fillRect/>
          </a:stretch>
        </p:blipFill>
        <p:spPr>
          <a:xfrm>
            <a:off x="709613" y="2278063"/>
            <a:ext cx="1919287" cy="2376487"/>
          </a:xfrm>
          <a:prstGeom prst="rect">
            <a:avLst/>
          </a:prstGeom>
          <a:noFill/>
          <a:ln w="9525">
            <a:noFill/>
          </a:ln>
        </p:spPr>
      </p:pic>
      <p:pic>
        <p:nvPicPr>
          <p:cNvPr id="35844" name="Picture 5"/>
          <p:cNvPicPr>
            <a:picLocks noChangeAspect="1"/>
          </p:cNvPicPr>
          <p:nvPr/>
        </p:nvPicPr>
        <p:blipFill>
          <a:blip r:embed="rId3"/>
          <a:stretch>
            <a:fillRect/>
          </a:stretch>
        </p:blipFill>
        <p:spPr>
          <a:xfrm>
            <a:off x="7237413" y="5157788"/>
            <a:ext cx="1839912" cy="1404937"/>
          </a:xfrm>
          <a:prstGeom prst="rect">
            <a:avLst/>
          </a:prstGeom>
          <a:noFill/>
          <a:ln w="9525">
            <a:noFill/>
          </a:ln>
        </p:spPr>
      </p:pic>
      <p:pic>
        <p:nvPicPr>
          <p:cNvPr id="35845" name="Picture 6"/>
          <p:cNvPicPr>
            <a:picLocks noChangeAspect="1"/>
          </p:cNvPicPr>
          <p:nvPr/>
        </p:nvPicPr>
        <p:blipFill>
          <a:blip r:embed="rId4"/>
          <a:stretch>
            <a:fillRect/>
          </a:stretch>
        </p:blipFill>
        <p:spPr>
          <a:xfrm>
            <a:off x="3132138" y="2493963"/>
            <a:ext cx="2897187" cy="2079625"/>
          </a:xfrm>
          <a:prstGeom prst="rect">
            <a:avLst/>
          </a:prstGeom>
          <a:noFill/>
          <a:ln w="9525">
            <a:noFill/>
          </a:ln>
        </p:spPr>
      </p:pic>
      <p:pic>
        <p:nvPicPr>
          <p:cNvPr id="35846" name="Picture 7"/>
          <p:cNvPicPr>
            <a:picLocks noChangeAspect="1"/>
          </p:cNvPicPr>
          <p:nvPr/>
        </p:nvPicPr>
        <p:blipFill>
          <a:blip r:embed="rId5"/>
          <a:stretch>
            <a:fillRect/>
          </a:stretch>
        </p:blipFill>
        <p:spPr>
          <a:xfrm>
            <a:off x="5580063" y="4941888"/>
            <a:ext cx="2263775" cy="1509712"/>
          </a:xfrm>
          <a:prstGeom prst="rect">
            <a:avLst/>
          </a:prstGeom>
          <a:noFill/>
          <a:ln w="9525">
            <a:noFill/>
          </a:ln>
        </p:spPr>
      </p:pic>
      <p:pic>
        <p:nvPicPr>
          <p:cNvPr id="35847" name="Picture 8"/>
          <p:cNvPicPr>
            <a:picLocks noChangeAspect="1"/>
          </p:cNvPicPr>
          <p:nvPr/>
        </p:nvPicPr>
        <p:blipFill>
          <a:blip r:embed="rId6"/>
          <a:stretch>
            <a:fillRect/>
          </a:stretch>
        </p:blipFill>
        <p:spPr>
          <a:xfrm>
            <a:off x="6157913" y="2543175"/>
            <a:ext cx="2519362" cy="1430338"/>
          </a:xfrm>
          <a:prstGeom prst="rect">
            <a:avLst/>
          </a:prstGeom>
          <a:noFill/>
          <a:ln w="9525">
            <a:noFill/>
          </a:ln>
        </p:spPr>
      </p:pic>
      <p:pic>
        <p:nvPicPr>
          <p:cNvPr id="35848" name="Picture 9"/>
          <p:cNvPicPr>
            <a:picLocks noChangeAspect="1"/>
          </p:cNvPicPr>
          <p:nvPr/>
        </p:nvPicPr>
        <p:blipFill>
          <a:blip r:embed="rId7"/>
          <a:stretch>
            <a:fillRect/>
          </a:stretch>
        </p:blipFill>
        <p:spPr>
          <a:xfrm>
            <a:off x="684213" y="4941888"/>
            <a:ext cx="2232025" cy="1546225"/>
          </a:xfrm>
          <a:prstGeom prst="rect">
            <a:avLst/>
          </a:prstGeom>
          <a:noFill/>
          <a:ln w="9525">
            <a:noFill/>
          </a:ln>
        </p:spPr>
      </p:pic>
      <p:pic>
        <p:nvPicPr>
          <p:cNvPr id="35849" name="Picture 10"/>
          <p:cNvPicPr>
            <a:picLocks noChangeAspect="1"/>
          </p:cNvPicPr>
          <p:nvPr/>
        </p:nvPicPr>
        <p:blipFill>
          <a:blip r:embed="rId8"/>
          <a:stretch>
            <a:fillRect/>
          </a:stretch>
        </p:blipFill>
        <p:spPr>
          <a:xfrm>
            <a:off x="3203575" y="4941888"/>
            <a:ext cx="2233613" cy="1490662"/>
          </a:xfrm>
          <a:prstGeom prst="rect">
            <a:avLst/>
          </a:prstGeom>
          <a:noFill/>
          <a:ln w="9525">
            <a:noFill/>
          </a:ln>
        </p:spPr>
      </p:pic>
      <p:sp>
        <p:nvSpPr>
          <p:cNvPr id="11" name="文本框 31745"/>
          <p:cNvSpPr txBox="1"/>
          <p:nvPr/>
        </p:nvSpPr>
        <p:spPr>
          <a:xfrm>
            <a:off x="107504" y="9525"/>
            <a:ext cx="8855521" cy="646331"/>
          </a:xfrm>
          <a:prstGeom prst="rect">
            <a:avLst/>
          </a:prstGeom>
          <a:noFill/>
          <a:ln w="9525" cap="flat" cmpd="sng">
            <a:solidFill>
              <a:srgbClr val="002060"/>
            </a:solid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0" algn="ctr">
              <a:spcBef>
                <a:spcPct val="0"/>
              </a:spcBef>
              <a:buClrTx/>
              <a:buSzTx/>
              <a:buFont typeface="Arial" panose="020B0604020202020204" pitchFamily="34" charset="0"/>
              <a:buNone/>
            </a:pPr>
            <a:r>
              <a:rPr sz="3600" b="1" dirty="0">
                <a:latin typeface="Times New Roman" panose="02020603050405020304" pitchFamily="18" charset="0"/>
                <a:ea typeface="宋体" panose="02010600030101010101" pitchFamily="2" charset="-122"/>
                <a:sym typeface="Times New Roman" panose="02020603050405020304" pitchFamily="18" charset="0"/>
              </a:rPr>
              <a:t>VII</a:t>
            </a:r>
            <a:r>
              <a:rPr sz="3600" b="1" baseline="0" dirty="0">
                <a:latin typeface="Times New Roman" panose="02020603050405020304" pitchFamily="18" charset="0"/>
                <a:ea typeface="宋体" panose="02010600030101010101" pitchFamily="2" charset="-122"/>
                <a:sym typeface="Times New Roman" panose="02020603050405020304" pitchFamily="18" charset="0"/>
              </a:rPr>
              <a:t>. </a:t>
            </a:r>
            <a:r>
              <a:rPr lang="en-US" sz="3600" b="1" baseline="0" dirty="0">
                <a:latin typeface="Times New Roman" panose="02020603050405020304" pitchFamily="18" charset="0"/>
                <a:ea typeface="宋体" panose="02010600030101010101" pitchFamily="2" charset="-122"/>
                <a:sym typeface="Times New Roman" panose="02020603050405020304" pitchFamily="18" charset="0"/>
              </a:rPr>
              <a:t>Reducing Grain Losses for Farmers </a:t>
            </a:r>
            <a:endParaRPr lang="zh-CN" altLang="en-US" sz="3600" b="1" dirty="0">
              <a:latin typeface="Times New Roman" panose="02020603050405020304" pitchFamily="18" charset="0"/>
              <a:ea typeface="宋体" panose="02010600030101010101" pitchFamily="2" charset="-122"/>
              <a:sym typeface="Times New Roman" panose="02020603050405020304" pitchFamily="18" charset="0"/>
            </a:endParaRPr>
          </a:p>
        </p:txBody>
      </p:sp>
    </p:spTree>
  </p:cSld>
  <p:clrMapOvr>
    <a:masterClrMapping/>
  </p:clrMapOvr>
  <p:transition spd="med">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矩形 1"/>
          <p:cNvSpPr/>
          <p:nvPr/>
        </p:nvSpPr>
        <p:spPr>
          <a:xfrm>
            <a:off x="250825" y="793750"/>
            <a:ext cx="8623300" cy="2381036"/>
          </a:xfrm>
          <a:prstGeom prst="rect">
            <a:avLst/>
          </a:prstGeom>
          <a:solidFill>
            <a:srgbClr val="975730"/>
          </a:solidFill>
          <a:ln w="9525">
            <a:noFill/>
          </a:ln>
        </p:spPr>
        <p:txBody>
          <a:bodyPr>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406400" algn="just">
              <a:lnSpc>
                <a:spcPct val="130000"/>
              </a:lnSpc>
              <a:spcBef>
                <a:spcPct val="0"/>
              </a:spcBef>
              <a:buClrTx/>
              <a:buSzTx/>
              <a:buFont typeface="Arial" panose="020B0604020202020204" pitchFamily="34" charset="0"/>
              <a:buNone/>
            </a:pPr>
            <a:r>
              <a:rPr sz="2000" b="1" dirty="0">
                <a:latin typeface="Times New Roman" panose="02020603050405020304" pitchFamily="18" charset="0"/>
                <a:ea typeface="宋体" panose="02010600030101010101" pitchFamily="2" charset="-122"/>
                <a:sym typeface="Times New Roman" panose="02020603050405020304" pitchFamily="18" charset="0"/>
              </a:rPr>
              <a:t>(IV) Developing a </a:t>
            </a:r>
            <a:r>
              <a:rPr sz="2000" b="1" baseline="0" dirty="0">
                <a:latin typeface="Times New Roman" panose="02020603050405020304" pitchFamily="18" charset="0"/>
                <a:ea typeface="宋体" panose="02010600030101010101" pitchFamily="2" charset="-122"/>
                <a:sym typeface="Times New Roman" panose="02020603050405020304" pitchFamily="18" charset="0"/>
              </a:rPr>
              <a:t>post-harvest service system  </a:t>
            </a:r>
            <a:endParaRPr lang="zh-CN" altLang="en-US" sz="2000" b="1" dirty="0">
              <a:latin typeface="Times New Roman" panose="02020603050405020304" pitchFamily="18" charset="0"/>
              <a:ea typeface="宋体" panose="02010600030101010101" pitchFamily="2" charset="-122"/>
              <a:sym typeface="Times New Roman" panose="02020603050405020304" pitchFamily="18" charset="0"/>
            </a:endParaRPr>
          </a:p>
          <a:p>
            <a:pPr marL="0" lvl="0" indent="406400" algn="just">
              <a:lnSpc>
                <a:spcPct val="130000"/>
              </a:lnSpc>
              <a:spcBef>
                <a:spcPct val="0"/>
              </a:spcBef>
              <a:buClrTx/>
              <a:buSzTx/>
              <a:buFont typeface="Arial" panose="020B0604020202020204" pitchFamily="34" charset="0"/>
              <a:buNone/>
            </a:pPr>
            <a:r>
              <a:rPr sz="1600" baseline="0" dirty="0">
                <a:latin typeface="Times New Roman" panose="02020603050405020304" pitchFamily="18" charset="0"/>
                <a:ea typeface="宋体" panose="02010600030101010101" pitchFamily="2" charset="-122"/>
                <a:sym typeface="Times New Roman" panose="02020603050405020304" pitchFamily="18" charset="0"/>
              </a:rPr>
              <a:t>I. With integrated service resources, a full-fledged service chain have been created to improve efficiency and productivity</a:t>
            </a:r>
            <a:r>
              <a:rPr sz="16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600" dirty="0">
              <a:latin typeface="Times New Roman" panose="02020603050405020304" pitchFamily="18" charset="0"/>
              <a:ea typeface="宋体" panose="02010600030101010101" pitchFamily="2" charset="-122"/>
              <a:sym typeface="Times New Roman" panose="02020603050405020304" pitchFamily="18" charset="0"/>
            </a:endParaRPr>
          </a:p>
          <a:p>
            <a:pPr marL="0" lvl="0" indent="406400" algn="just">
              <a:lnSpc>
                <a:spcPct val="130000"/>
              </a:lnSpc>
              <a:spcBef>
                <a:spcPct val="0"/>
              </a:spcBef>
              <a:buClrTx/>
              <a:buSzTx/>
              <a:buFont typeface="Arial" panose="020B0604020202020204" pitchFamily="34" charset="0"/>
              <a:buNone/>
            </a:pPr>
            <a:r>
              <a:rPr sz="1600" dirty="0">
                <a:latin typeface="Times New Roman" panose="02020603050405020304" pitchFamily="18" charset="0"/>
                <a:ea typeface="宋体" panose="02010600030101010101" pitchFamily="2" charset="-122"/>
                <a:sym typeface="Times New Roman" panose="02020603050405020304" pitchFamily="18" charset="0"/>
              </a:rPr>
              <a:t>The Post-harvest Grain Service Center set up at Dashu Town,</a:t>
            </a:r>
            <a:r>
              <a:rPr sz="1600" baseline="0" dirty="0">
                <a:latin typeface="Times New Roman" panose="02020603050405020304" pitchFamily="18" charset="0"/>
                <a:ea typeface="宋体" panose="02010600030101010101" pitchFamily="2" charset="-122"/>
                <a:sym typeface="Times New Roman" panose="02020603050405020304" pitchFamily="18" charset="0"/>
              </a:rPr>
              <a:t> Quanjiao County, Chuzhou, Anhui Province offers a series of cleaning, drying, storing, production and sales services. </a:t>
            </a:r>
            <a:r>
              <a:rPr sz="1600" dirty="0">
                <a:latin typeface="Times New Roman" panose="02020603050405020304" pitchFamily="18" charset="0"/>
                <a:ea typeface="宋体" panose="02010600030101010101" pitchFamily="2" charset="-122"/>
                <a:sym typeface="Times New Roman" panose="02020603050405020304" pitchFamily="18" charset="0"/>
              </a:rPr>
              <a:t>Hubei Tianxing Grain and Oil Co., Ltd. specializes in drying rapeseed, wheat, unhulled rice and camellia seeds for farmers according to seasonal needs. </a:t>
            </a:r>
            <a:endParaRPr lang="zh-CN" altLang="en-US" sz="1600"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36867" name="Picture 4"/>
          <p:cNvPicPr>
            <a:picLocks noChangeAspect="1"/>
          </p:cNvPicPr>
          <p:nvPr/>
        </p:nvPicPr>
        <p:blipFill>
          <a:blip r:embed="rId2"/>
          <a:stretch>
            <a:fillRect/>
          </a:stretch>
        </p:blipFill>
        <p:spPr>
          <a:xfrm>
            <a:off x="252413" y="3644900"/>
            <a:ext cx="4762500" cy="2859088"/>
          </a:xfrm>
          <a:prstGeom prst="rect">
            <a:avLst/>
          </a:prstGeom>
          <a:noFill/>
          <a:ln w="9525">
            <a:noFill/>
          </a:ln>
        </p:spPr>
      </p:pic>
      <p:pic>
        <p:nvPicPr>
          <p:cNvPr id="36868" name="Picture 5"/>
          <p:cNvPicPr>
            <a:picLocks noChangeAspect="1"/>
          </p:cNvPicPr>
          <p:nvPr/>
        </p:nvPicPr>
        <p:blipFill>
          <a:blip r:embed="rId3"/>
          <a:stretch>
            <a:fillRect/>
          </a:stretch>
        </p:blipFill>
        <p:spPr>
          <a:xfrm>
            <a:off x="7524750" y="5157788"/>
            <a:ext cx="1389063" cy="1389062"/>
          </a:xfrm>
          <a:prstGeom prst="rect">
            <a:avLst/>
          </a:prstGeom>
          <a:noFill/>
          <a:ln w="9525">
            <a:noFill/>
          </a:ln>
        </p:spPr>
      </p:pic>
      <p:pic>
        <p:nvPicPr>
          <p:cNvPr id="36869" name="Picture 6"/>
          <p:cNvPicPr>
            <a:picLocks noChangeAspect="1"/>
          </p:cNvPicPr>
          <p:nvPr/>
        </p:nvPicPr>
        <p:blipFill>
          <a:blip r:embed="rId4"/>
          <a:stretch>
            <a:fillRect/>
          </a:stretch>
        </p:blipFill>
        <p:spPr>
          <a:xfrm>
            <a:off x="5219700" y="5302250"/>
            <a:ext cx="2047875" cy="1152525"/>
          </a:xfrm>
          <a:prstGeom prst="rect">
            <a:avLst/>
          </a:prstGeom>
          <a:noFill/>
          <a:ln w="9525">
            <a:noFill/>
          </a:ln>
        </p:spPr>
      </p:pic>
      <p:pic>
        <p:nvPicPr>
          <p:cNvPr id="36870" name="Picture 7"/>
          <p:cNvPicPr>
            <a:picLocks noChangeAspect="1"/>
          </p:cNvPicPr>
          <p:nvPr/>
        </p:nvPicPr>
        <p:blipFill>
          <a:blip r:embed="rId5"/>
          <a:stretch>
            <a:fillRect/>
          </a:stretch>
        </p:blipFill>
        <p:spPr>
          <a:xfrm>
            <a:off x="5219700" y="3286125"/>
            <a:ext cx="3849688" cy="1871663"/>
          </a:xfrm>
          <a:prstGeom prst="rect">
            <a:avLst/>
          </a:prstGeom>
          <a:noFill/>
          <a:ln w="9525">
            <a:noFill/>
          </a:ln>
        </p:spPr>
      </p:pic>
      <p:sp>
        <p:nvSpPr>
          <p:cNvPr id="8" name="文本框 31745"/>
          <p:cNvSpPr txBox="1"/>
          <p:nvPr/>
        </p:nvSpPr>
        <p:spPr>
          <a:xfrm>
            <a:off x="107504" y="9525"/>
            <a:ext cx="8855521" cy="646331"/>
          </a:xfrm>
          <a:prstGeom prst="rect">
            <a:avLst/>
          </a:prstGeom>
          <a:noFill/>
          <a:ln w="9525" cap="flat" cmpd="sng">
            <a:solidFill>
              <a:srgbClr val="002060"/>
            </a:solid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0" algn="ctr">
              <a:spcBef>
                <a:spcPct val="0"/>
              </a:spcBef>
              <a:buClrTx/>
              <a:buSzTx/>
              <a:buFont typeface="Arial" panose="020B0604020202020204" pitchFamily="34" charset="0"/>
              <a:buNone/>
            </a:pPr>
            <a:r>
              <a:rPr sz="3600" b="1" dirty="0">
                <a:latin typeface="Times New Roman" panose="02020603050405020304" pitchFamily="18" charset="0"/>
                <a:ea typeface="宋体" panose="02010600030101010101" pitchFamily="2" charset="-122"/>
                <a:sym typeface="Times New Roman" panose="02020603050405020304" pitchFamily="18" charset="0"/>
              </a:rPr>
              <a:t>VII</a:t>
            </a:r>
            <a:r>
              <a:rPr sz="3600" b="1" baseline="0" dirty="0">
                <a:latin typeface="Times New Roman" panose="02020603050405020304" pitchFamily="18" charset="0"/>
                <a:ea typeface="宋体" panose="02010600030101010101" pitchFamily="2" charset="-122"/>
                <a:sym typeface="Times New Roman" panose="02020603050405020304" pitchFamily="18" charset="0"/>
              </a:rPr>
              <a:t>. </a:t>
            </a:r>
            <a:r>
              <a:rPr lang="en-US" sz="3600" b="1" baseline="0" dirty="0">
                <a:latin typeface="Times New Roman" panose="02020603050405020304" pitchFamily="18" charset="0"/>
                <a:ea typeface="宋体" panose="02010600030101010101" pitchFamily="2" charset="-122"/>
                <a:sym typeface="Times New Roman" panose="02020603050405020304" pitchFamily="18" charset="0"/>
              </a:rPr>
              <a:t>Reducing Grain Losses for Farmers </a:t>
            </a:r>
            <a:endParaRPr lang="zh-CN" altLang="en-US" sz="3600" b="1" dirty="0">
              <a:latin typeface="Times New Roman" panose="02020603050405020304" pitchFamily="18" charset="0"/>
              <a:ea typeface="宋体" panose="02010600030101010101" pitchFamily="2" charset="-122"/>
              <a:sym typeface="Times New Roman" panose="02020603050405020304" pitchFamily="18" charset="0"/>
            </a:endParaRPr>
          </a:p>
        </p:txBody>
      </p:sp>
    </p:spTree>
  </p:cSld>
  <p:clrMapOvr>
    <a:masterClrMapping/>
  </p:clrMapOvr>
  <p:transition spd="med">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矩形 1"/>
          <p:cNvSpPr/>
          <p:nvPr/>
        </p:nvSpPr>
        <p:spPr>
          <a:xfrm>
            <a:off x="250825" y="1125538"/>
            <a:ext cx="8642350" cy="2031325"/>
          </a:xfrm>
          <a:prstGeom prst="rect">
            <a:avLst/>
          </a:prstGeom>
          <a:solidFill>
            <a:srgbClr val="975730"/>
          </a:solidFill>
          <a:ln w="9525">
            <a:noFill/>
          </a:ln>
        </p:spPr>
        <p:txBody>
          <a:bodyPr>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406400" algn="just">
              <a:lnSpc>
                <a:spcPct val="150000"/>
              </a:lnSpc>
              <a:spcBef>
                <a:spcPct val="0"/>
              </a:spcBef>
              <a:buClrTx/>
              <a:buSzTx/>
              <a:buFont typeface="Arial" panose="020B0604020202020204" pitchFamily="34" charset="0"/>
              <a:buNone/>
            </a:pPr>
            <a:r>
              <a:rPr sz="2000" b="1" dirty="0">
                <a:latin typeface="Times New Roman" panose="02020603050405020304" pitchFamily="18" charset="0"/>
                <a:ea typeface="宋体" panose="02010600030101010101" pitchFamily="2" charset="-122"/>
                <a:sym typeface="Times New Roman" panose="02020603050405020304" pitchFamily="18" charset="0"/>
              </a:rPr>
              <a:t>(IV) Developing a </a:t>
            </a:r>
            <a:r>
              <a:rPr sz="2000" b="1" baseline="0" dirty="0">
                <a:latin typeface="Times New Roman" panose="02020603050405020304" pitchFamily="18" charset="0"/>
                <a:ea typeface="宋体" panose="02010600030101010101" pitchFamily="2" charset="-122"/>
                <a:sym typeface="Times New Roman" panose="02020603050405020304" pitchFamily="18" charset="0"/>
              </a:rPr>
              <a:t>post-harvest service system  </a:t>
            </a:r>
            <a:endParaRPr lang="zh-CN" altLang="en-US" sz="2000" b="1" dirty="0">
              <a:latin typeface="Times New Roman" panose="02020603050405020304" pitchFamily="18" charset="0"/>
              <a:ea typeface="宋体" panose="02010600030101010101" pitchFamily="2" charset="-122"/>
              <a:sym typeface="Times New Roman" panose="02020603050405020304" pitchFamily="18" charset="0"/>
            </a:endParaRPr>
          </a:p>
          <a:p>
            <a:pPr marL="0" lvl="0" indent="406400" algn="just">
              <a:lnSpc>
                <a:spcPct val="150000"/>
              </a:lnSpc>
              <a:spcBef>
                <a:spcPct val="0"/>
              </a:spcBef>
              <a:buClrTx/>
              <a:buSzTx/>
              <a:buFont typeface="Arial" panose="020B0604020202020204" pitchFamily="34" charset="0"/>
              <a:buNone/>
            </a:pPr>
            <a:r>
              <a:rPr sz="1600" dirty="0">
                <a:latin typeface="Times New Roman" panose="02020603050405020304" pitchFamily="18" charset="0"/>
                <a:ea typeface="宋体" panose="02010600030101010101" pitchFamily="2" charset="-122"/>
                <a:sym typeface="Times New Roman" panose="02020603050405020304" pitchFamily="18" charset="0"/>
              </a:rPr>
              <a:t>II. Achieve "Cheap price and good quality" through cleaning, drying and sorting services. </a:t>
            </a:r>
            <a:r>
              <a:rPr lang="en-US" sz="1600" dirty="0">
                <a:latin typeface="Times New Roman" panose="02020603050405020304" pitchFamily="18" charset="0"/>
                <a:ea typeface="宋体" panose="02010600030101010101" pitchFamily="2" charset="-122"/>
                <a:sym typeface="Times New Roman" panose="02020603050405020304" pitchFamily="18" charset="0"/>
              </a:rPr>
              <a:t>In </a:t>
            </a:r>
            <a:r>
              <a:rPr sz="1600" dirty="0">
                <a:latin typeface="Times New Roman" panose="02020603050405020304" pitchFamily="18" charset="0"/>
                <a:ea typeface="宋体" panose="02010600030101010101" pitchFamily="2" charset="-122"/>
                <a:sym typeface="Times New Roman" panose="02020603050405020304" pitchFamily="18" charset="0"/>
              </a:rPr>
              <a:t>Anhui Province</a:t>
            </a:r>
            <a:r>
              <a:rPr lang="en-US" sz="1600" dirty="0">
                <a:latin typeface="Times New Roman" panose="02020603050405020304" pitchFamily="18" charset="0"/>
                <a:ea typeface="宋体" panose="02010600030101010101" pitchFamily="2" charset="-122"/>
                <a:sym typeface="Times New Roman" panose="02020603050405020304" pitchFamily="18" charset="0"/>
              </a:rPr>
              <a:t>, </a:t>
            </a:r>
            <a:r>
              <a:rPr sz="1600" dirty="0">
                <a:latin typeface="Times New Roman" panose="02020603050405020304" pitchFamily="18" charset="0"/>
                <a:ea typeface="宋体" panose="02010600030101010101" pitchFamily="2" charset="-122"/>
                <a:sym typeface="Times New Roman" panose="02020603050405020304" pitchFamily="18" charset="0"/>
              </a:rPr>
              <a:t>the Post-harvest Grain Service Center </a:t>
            </a:r>
            <a:r>
              <a:rPr lang="en-US" sz="1600" dirty="0">
                <a:latin typeface="Times New Roman" panose="02020603050405020304" pitchFamily="18" charset="0"/>
                <a:ea typeface="宋体" panose="02010600030101010101" pitchFamily="2" charset="-122"/>
                <a:sym typeface="Times New Roman" panose="02020603050405020304" pitchFamily="18" charset="0"/>
              </a:rPr>
              <a:t>has been set up </a:t>
            </a:r>
            <a:r>
              <a:rPr sz="1600" dirty="0">
                <a:latin typeface="Times New Roman" panose="02020603050405020304" pitchFamily="18" charset="0"/>
                <a:ea typeface="宋体" panose="02010600030101010101" pitchFamily="2" charset="-122"/>
                <a:sym typeface="Times New Roman" panose="02020603050405020304" pitchFamily="18" charset="0"/>
              </a:rPr>
              <a:t>by a group of grain processing businesses, creating a service network of "processing firms plus the service center plus cooperatives (large-scale grain planters) plus small-scale farmers</a:t>
            </a:r>
            <a:r>
              <a:rPr sz="1600" baseline="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600"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37891" name="Picture 5" descr="C:\Users\Administrator\Desktop\u=1719133950,321099317&amp;fm=26&amp;gp=0.jpg"/>
          <p:cNvPicPr>
            <a:picLocks noChangeAspect="1"/>
          </p:cNvPicPr>
          <p:nvPr/>
        </p:nvPicPr>
        <p:blipFill>
          <a:blip r:embed="rId2"/>
          <a:stretch>
            <a:fillRect/>
          </a:stretch>
        </p:blipFill>
        <p:spPr>
          <a:xfrm>
            <a:off x="827088" y="3429000"/>
            <a:ext cx="3776662" cy="2520950"/>
          </a:xfrm>
          <a:prstGeom prst="rect">
            <a:avLst/>
          </a:prstGeom>
          <a:noFill/>
          <a:ln w="9525">
            <a:noFill/>
          </a:ln>
        </p:spPr>
      </p:pic>
      <p:pic>
        <p:nvPicPr>
          <p:cNvPr id="37892" name="Picture 6" descr="C:\Users\Administrator\Desktop\timg (11).jpg"/>
          <p:cNvPicPr>
            <a:picLocks noChangeAspect="1"/>
          </p:cNvPicPr>
          <p:nvPr/>
        </p:nvPicPr>
        <p:blipFill>
          <a:blip r:embed="rId3"/>
          <a:stretch>
            <a:fillRect/>
          </a:stretch>
        </p:blipFill>
        <p:spPr>
          <a:xfrm>
            <a:off x="4859338" y="3500438"/>
            <a:ext cx="3921125" cy="2524125"/>
          </a:xfrm>
          <a:prstGeom prst="rect">
            <a:avLst/>
          </a:prstGeom>
          <a:noFill/>
          <a:ln w="9525">
            <a:noFill/>
          </a:ln>
        </p:spPr>
      </p:pic>
      <p:sp>
        <p:nvSpPr>
          <p:cNvPr id="6" name="文本框 31745"/>
          <p:cNvSpPr txBox="1"/>
          <p:nvPr/>
        </p:nvSpPr>
        <p:spPr>
          <a:xfrm>
            <a:off x="107504" y="9525"/>
            <a:ext cx="8855521" cy="646331"/>
          </a:xfrm>
          <a:prstGeom prst="rect">
            <a:avLst/>
          </a:prstGeom>
          <a:noFill/>
          <a:ln w="9525" cap="flat" cmpd="sng">
            <a:solidFill>
              <a:srgbClr val="002060"/>
            </a:solid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0" algn="ctr">
              <a:spcBef>
                <a:spcPct val="0"/>
              </a:spcBef>
              <a:buClrTx/>
              <a:buSzTx/>
              <a:buFont typeface="Arial" panose="020B0604020202020204" pitchFamily="34" charset="0"/>
              <a:buNone/>
            </a:pPr>
            <a:r>
              <a:rPr sz="3600" b="1" dirty="0">
                <a:latin typeface="Times New Roman" panose="02020603050405020304" pitchFamily="18" charset="0"/>
                <a:ea typeface="宋体" panose="02010600030101010101" pitchFamily="2" charset="-122"/>
                <a:sym typeface="Times New Roman" panose="02020603050405020304" pitchFamily="18" charset="0"/>
              </a:rPr>
              <a:t>VII</a:t>
            </a:r>
            <a:r>
              <a:rPr sz="3600" b="1" baseline="0" dirty="0">
                <a:latin typeface="Times New Roman" panose="02020603050405020304" pitchFamily="18" charset="0"/>
                <a:ea typeface="宋体" panose="02010600030101010101" pitchFamily="2" charset="-122"/>
                <a:sym typeface="Times New Roman" panose="02020603050405020304" pitchFamily="18" charset="0"/>
              </a:rPr>
              <a:t>. </a:t>
            </a:r>
            <a:r>
              <a:rPr lang="en-US" sz="3600" b="1" baseline="0" dirty="0">
                <a:latin typeface="Times New Roman" panose="02020603050405020304" pitchFamily="18" charset="0"/>
                <a:ea typeface="宋体" panose="02010600030101010101" pitchFamily="2" charset="-122"/>
                <a:sym typeface="Times New Roman" panose="02020603050405020304" pitchFamily="18" charset="0"/>
              </a:rPr>
              <a:t>Reducing Grain Losses for Farmers </a:t>
            </a:r>
            <a:endParaRPr lang="zh-CN" altLang="en-US" sz="3600" b="1" dirty="0">
              <a:latin typeface="Times New Roman" panose="02020603050405020304" pitchFamily="18" charset="0"/>
              <a:ea typeface="宋体" panose="02010600030101010101" pitchFamily="2" charset="-122"/>
              <a:sym typeface="Times New Roman" panose="02020603050405020304" pitchFamily="18" charset="0"/>
            </a:endParaRPr>
          </a:p>
        </p:txBody>
      </p:sp>
    </p:spTree>
  </p:cSld>
  <p:clrMapOvr>
    <a:masterClrMapping/>
  </p:clrMapOvr>
  <p:transition spd="med">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p:cNvPicPr>
            <a:picLocks noChangeAspect="1"/>
          </p:cNvPicPr>
          <p:nvPr/>
        </p:nvPicPr>
        <p:blipFill>
          <a:blip r:embed="rId2"/>
          <a:stretch>
            <a:fillRect/>
          </a:stretch>
        </p:blipFill>
        <p:spPr>
          <a:xfrm>
            <a:off x="2051050" y="5302250"/>
            <a:ext cx="2089150" cy="1392238"/>
          </a:xfrm>
          <a:prstGeom prst="rect">
            <a:avLst/>
          </a:prstGeom>
          <a:noFill/>
          <a:ln w="9525">
            <a:noFill/>
          </a:ln>
        </p:spPr>
      </p:pic>
      <p:pic>
        <p:nvPicPr>
          <p:cNvPr id="38914" name="Picture 3"/>
          <p:cNvPicPr>
            <a:picLocks noChangeAspect="1"/>
          </p:cNvPicPr>
          <p:nvPr/>
        </p:nvPicPr>
        <p:blipFill>
          <a:blip r:embed="rId3"/>
          <a:stretch>
            <a:fillRect/>
          </a:stretch>
        </p:blipFill>
        <p:spPr>
          <a:xfrm>
            <a:off x="250825" y="5014913"/>
            <a:ext cx="2047875" cy="1697037"/>
          </a:xfrm>
          <a:prstGeom prst="rect">
            <a:avLst/>
          </a:prstGeom>
          <a:noFill/>
          <a:ln w="9525">
            <a:noFill/>
          </a:ln>
        </p:spPr>
      </p:pic>
      <p:sp>
        <p:nvSpPr>
          <p:cNvPr id="38915" name="矩形 1"/>
          <p:cNvSpPr/>
          <p:nvPr/>
        </p:nvSpPr>
        <p:spPr>
          <a:xfrm>
            <a:off x="250825" y="1341438"/>
            <a:ext cx="8747125" cy="1941557"/>
          </a:xfrm>
          <a:prstGeom prst="rect">
            <a:avLst/>
          </a:prstGeom>
          <a:solidFill>
            <a:schemeClr val="accent2"/>
          </a:solidFill>
          <a:ln w="9525">
            <a:noFill/>
          </a:ln>
        </p:spPr>
        <p:txBody>
          <a:bodyPr>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406400" algn="just">
              <a:lnSpc>
                <a:spcPts val="2900"/>
              </a:lnSpc>
              <a:spcBef>
                <a:spcPct val="0"/>
              </a:spcBef>
              <a:buClrTx/>
              <a:buSzTx/>
              <a:buFont typeface="Arial" panose="020B0604020202020204" pitchFamily="34" charset="0"/>
              <a:buNone/>
            </a:pPr>
            <a:r>
              <a:rPr sz="2000" b="1" dirty="0">
                <a:latin typeface="Times New Roman" panose="02020603050405020304" pitchFamily="18" charset="0"/>
                <a:ea typeface="宋体" panose="02010600030101010101" pitchFamily="2" charset="-122"/>
                <a:sym typeface="Times New Roman" panose="02020603050405020304" pitchFamily="18" charset="0"/>
              </a:rPr>
              <a:t>(IV) Developing a </a:t>
            </a:r>
            <a:r>
              <a:rPr sz="2000" b="1" baseline="0" dirty="0">
                <a:latin typeface="Times New Roman" panose="02020603050405020304" pitchFamily="18" charset="0"/>
                <a:ea typeface="宋体" panose="02010600030101010101" pitchFamily="2" charset="-122"/>
                <a:sym typeface="Times New Roman" panose="02020603050405020304" pitchFamily="18" charset="0"/>
              </a:rPr>
              <a:t>post-harvest service system  </a:t>
            </a:r>
            <a:endParaRPr lang="zh-CN" altLang="en-US" sz="2000" b="1" dirty="0">
              <a:latin typeface="Times New Roman" panose="02020603050405020304" pitchFamily="18" charset="0"/>
              <a:ea typeface="宋体" panose="02010600030101010101" pitchFamily="2" charset="-122"/>
              <a:sym typeface="Times New Roman" panose="02020603050405020304" pitchFamily="18" charset="0"/>
            </a:endParaRPr>
          </a:p>
          <a:p>
            <a:pPr marL="0" lvl="0" indent="406400" algn="just">
              <a:lnSpc>
                <a:spcPct val="150000"/>
              </a:lnSpc>
              <a:spcBef>
                <a:spcPct val="0"/>
              </a:spcBef>
              <a:buClrTx/>
              <a:buSzTx/>
              <a:buFont typeface="Arial" panose="020B0604020202020204" pitchFamily="34" charset="0"/>
              <a:buNone/>
            </a:pPr>
            <a:r>
              <a:rPr sz="1600" baseline="0" dirty="0">
                <a:latin typeface="Times New Roman" panose="02020603050405020304" pitchFamily="18" charset="0"/>
                <a:ea typeface="宋体" panose="02010600030101010101" pitchFamily="2" charset="-122"/>
                <a:sym typeface="Times New Roman" panose="02020603050405020304" pitchFamily="18" charset="0"/>
              </a:rPr>
              <a:t>III. Reduce grain losses and waste after harvest by means of timely treatment and proper storage.</a:t>
            </a:r>
            <a:r>
              <a:rPr sz="1600" dirty="0">
                <a:latin typeface="Times New Roman" panose="02020603050405020304" pitchFamily="18" charset="0"/>
                <a:ea typeface="宋体" panose="02010600030101010101" pitchFamily="2" charset="-122"/>
                <a:sym typeface="Times New Roman" panose="02020603050405020304" pitchFamily="18" charset="0"/>
              </a:rPr>
              <a:t> Shandong Province is reported to reduce grain loss rate by 4 percentage points on average in areas of coverage</a:t>
            </a:r>
            <a:r>
              <a:rPr sz="1600" baseline="0" dirty="0">
                <a:latin typeface="Times New Roman" panose="02020603050405020304" pitchFamily="18" charset="0"/>
                <a:ea typeface="宋体" panose="02010600030101010101" pitchFamily="2" charset="-122"/>
                <a:sym typeface="Times New Roman" panose="02020603050405020304" pitchFamily="18" charset="0"/>
              </a:rPr>
              <a:t>.</a:t>
            </a:r>
            <a:r>
              <a:rPr sz="1600" dirty="0">
                <a:latin typeface="Times New Roman" panose="02020603050405020304" pitchFamily="18" charset="0"/>
                <a:ea typeface="宋体" panose="02010600030101010101" pitchFamily="2" charset="-122"/>
                <a:sym typeface="Times New Roman" panose="02020603050405020304" pitchFamily="18" charset="0"/>
              </a:rPr>
              <a:t> Grain has been dried and stored in an orderly and timely manner after harvest in Jiangsu, Anhui, Hubei and other p</a:t>
            </a:r>
            <a:r>
              <a:rPr lang="en-US" sz="1600" dirty="0">
                <a:latin typeface="Times New Roman" panose="02020603050405020304" pitchFamily="18" charset="0"/>
                <a:ea typeface="宋体" panose="02010600030101010101" pitchFamily="2" charset="-122"/>
                <a:sym typeface="Times New Roman" panose="02020603050405020304" pitchFamily="18" charset="0"/>
              </a:rPr>
              <a:t>rovince</a:t>
            </a:r>
            <a:r>
              <a:rPr sz="1600" dirty="0">
                <a:latin typeface="Times New Roman" panose="02020603050405020304" pitchFamily="18" charset="0"/>
                <a:ea typeface="宋体" panose="02010600030101010101" pitchFamily="2" charset="-122"/>
                <a:sym typeface="Times New Roman" panose="02020603050405020304" pitchFamily="18" charset="0"/>
              </a:rPr>
              <a:t>s. </a:t>
            </a:r>
            <a:endParaRPr lang="zh-CN" altLang="en-US" sz="1600"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38917" name="Picture 5" descr="C:\Users\Administrator\Desktop\u=72694657,303527666&amp;fm=26&amp;gp=0.jpg"/>
          <p:cNvPicPr>
            <a:picLocks noChangeAspect="1"/>
          </p:cNvPicPr>
          <p:nvPr/>
        </p:nvPicPr>
        <p:blipFill>
          <a:blip r:embed="rId4"/>
          <a:stretch>
            <a:fillRect/>
          </a:stretch>
        </p:blipFill>
        <p:spPr>
          <a:xfrm>
            <a:off x="5364163" y="4221163"/>
            <a:ext cx="3529012" cy="2193925"/>
          </a:xfrm>
          <a:prstGeom prst="rect">
            <a:avLst/>
          </a:prstGeom>
          <a:noFill/>
          <a:ln w="9525">
            <a:noFill/>
          </a:ln>
        </p:spPr>
      </p:pic>
      <p:pic>
        <p:nvPicPr>
          <p:cNvPr id="38918" name="Picture 6" descr="C:\Users\Administrator\Desktop\u=2042704924,1214973718&amp;fm=26&amp;gp=0.jpg"/>
          <p:cNvPicPr>
            <a:picLocks noChangeAspect="1"/>
          </p:cNvPicPr>
          <p:nvPr/>
        </p:nvPicPr>
        <p:blipFill>
          <a:blip r:embed="rId5"/>
          <a:stretch>
            <a:fillRect/>
          </a:stretch>
        </p:blipFill>
        <p:spPr>
          <a:xfrm>
            <a:off x="252413" y="3646488"/>
            <a:ext cx="3890962" cy="2087562"/>
          </a:xfrm>
          <a:prstGeom prst="rect">
            <a:avLst/>
          </a:prstGeom>
          <a:noFill/>
          <a:ln w="9525">
            <a:noFill/>
          </a:ln>
        </p:spPr>
      </p:pic>
      <p:sp>
        <p:nvSpPr>
          <p:cNvPr id="38919" name="右箭头 7"/>
          <p:cNvSpPr/>
          <p:nvPr/>
        </p:nvSpPr>
        <p:spPr>
          <a:xfrm>
            <a:off x="4356100" y="5084763"/>
            <a:ext cx="936625" cy="360362"/>
          </a:xfrm>
          <a:prstGeom prst="rightArrow">
            <a:avLst>
              <a:gd name="adj1" fmla="val 50000"/>
              <a:gd name="adj2" fmla="val 49984"/>
            </a:avLst>
          </a:prstGeom>
          <a:solidFill>
            <a:schemeClr val="accent1"/>
          </a:solidFill>
          <a:ln w="25400" cap="flat" cmpd="sng">
            <a:solidFill>
              <a:srgbClr val="695F0C"/>
            </a:solidFill>
            <a:prstDash val="solid"/>
            <a:miter/>
            <a:headEnd type="none" w="med" len="med"/>
            <a:tailEnd type="none" w="med" len="med"/>
          </a:ln>
        </p:spPr>
        <p:txBody>
          <a:bodyPr anchor="ct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0" algn="ctr">
              <a:spcBef>
                <a:spcPct val="0"/>
              </a:spcBef>
              <a:buClrTx/>
              <a:buSzTx/>
              <a:buFont typeface="Arial" panose="020B0604020202020204" pitchFamily="34" charset="0"/>
              <a:buNone/>
            </a:pPr>
            <a:endParaRPr lang="zh-CN" altLang="en-US" sz="2400">
              <a:solidFill>
                <a:srgbClr val="FFFFFF"/>
              </a:solidFill>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38920" name="Picture 9"/>
          <p:cNvPicPr>
            <a:picLocks noChangeAspect="1"/>
          </p:cNvPicPr>
          <p:nvPr/>
        </p:nvPicPr>
        <p:blipFill>
          <a:blip r:embed="rId6"/>
          <a:stretch>
            <a:fillRect/>
          </a:stretch>
        </p:blipFill>
        <p:spPr>
          <a:xfrm>
            <a:off x="250825" y="3646488"/>
            <a:ext cx="1512888" cy="1193800"/>
          </a:xfrm>
          <a:prstGeom prst="rect">
            <a:avLst/>
          </a:prstGeom>
          <a:noFill/>
          <a:ln w="9525">
            <a:noFill/>
          </a:ln>
        </p:spPr>
      </p:pic>
      <p:sp>
        <p:nvSpPr>
          <p:cNvPr id="10" name="文本框 31745"/>
          <p:cNvSpPr txBox="1"/>
          <p:nvPr/>
        </p:nvSpPr>
        <p:spPr>
          <a:xfrm>
            <a:off x="107504" y="9525"/>
            <a:ext cx="8855521" cy="646331"/>
          </a:xfrm>
          <a:prstGeom prst="rect">
            <a:avLst/>
          </a:prstGeom>
          <a:noFill/>
          <a:ln w="9525" cap="flat" cmpd="sng">
            <a:solidFill>
              <a:srgbClr val="002060"/>
            </a:solid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0" algn="ctr">
              <a:spcBef>
                <a:spcPct val="0"/>
              </a:spcBef>
              <a:buClrTx/>
              <a:buSzTx/>
              <a:buFont typeface="Arial" panose="020B0604020202020204" pitchFamily="34" charset="0"/>
              <a:buNone/>
            </a:pPr>
            <a:r>
              <a:rPr sz="3600" b="1" dirty="0">
                <a:latin typeface="Times New Roman" panose="02020603050405020304" pitchFamily="18" charset="0"/>
                <a:ea typeface="宋体" panose="02010600030101010101" pitchFamily="2" charset="-122"/>
                <a:sym typeface="Times New Roman" panose="02020603050405020304" pitchFamily="18" charset="0"/>
              </a:rPr>
              <a:t>VII</a:t>
            </a:r>
            <a:r>
              <a:rPr sz="3600" b="1" baseline="0" dirty="0">
                <a:latin typeface="Times New Roman" panose="02020603050405020304" pitchFamily="18" charset="0"/>
                <a:ea typeface="宋体" panose="02010600030101010101" pitchFamily="2" charset="-122"/>
                <a:sym typeface="Times New Roman" panose="02020603050405020304" pitchFamily="18" charset="0"/>
              </a:rPr>
              <a:t>. </a:t>
            </a:r>
            <a:r>
              <a:rPr lang="en-US" sz="3600" b="1" baseline="0" dirty="0">
                <a:latin typeface="Times New Roman" panose="02020603050405020304" pitchFamily="18" charset="0"/>
                <a:ea typeface="宋体" panose="02010600030101010101" pitchFamily="2" charset="-122"/>
                <a:sym typeface="Times New Roman" panose="02020603050405020304" pitchFamily="18" charset="0"/>
              </a:rPr>
              <a:t>Reducing Grain Losses for Farmers </a:t>
            </a:r>
            <a:endParaRPr lang="zh-CN" altLang="en-US" sz="3600" b="1" dirty="0">
              <a:latin typeface="Times New Roman" panose="02020603050405020304" pitchFamily="18" charset="0"/>
              <a:ea typeface="宋体" panose="02010600030101010101" pitchFamily="2" charset="-122"/>
              <a:sym typeface="Times New Roman" panose="02020603050405020304" pitchFamily="18" charset="0"/>
            </a:endParaRPr>
          </a:p>
        </p:txBody>
      </p:sp>
    </p:spTree>
  </p:cSld>
  <p:clrMapOvr>
    <a:masterClrMapping/>
  </p:clrMapOvr>
  <p:transition spd="med">
    <p:random/>
  </p:transition>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A9">
                <a:alpha val="100000"/>
              </a:srgbClr>
            </a:gs>
            <a:gs pos="31000">
              <a:srgbClr val="FFFFCF">
                <a:alpha val="100000"/>
              </a:srgbClr>
            </a:gs>
            <a:gs pos="100000">
              <a:srgbClr val="FFFFF7">
                <a:alpha val="100000"/>
              </a:srgbClr>
            </a:gs>
          </a:gsLst>
          <a:path path="rect">
            <a:fillToRect l="50000" r="50000" b="100000"/>
          </a:path>
          <a:tileRect/>
        </a:gradFill>
        <a:effectLst/>
      </p:bgPr>
    </p:bg>
    <p:spTree>
      <p:nvGrpSpPr>
        <p:cNvPr id="1" name=""/>
        <p:cNvGrpSpPr/>
        <p:nvPr/>
      </p:nvGrpSpPr>
      <p:grpSpPr>
        <a:xfrm>
          <a:off x="0" y="0"/>
          <a:ext cx="0" cy="0"/>
          <a:chOff x="0" y="0"/>
          <a:chExt cx="0" cy="0"/>
        </a:xfrm>
      </p:grpSpPr>
      <p:sp>
        <p:nvSpPr>
          <p:cNvPr id="39938" name="文本框 31745"/>
          <p:cNvSpPr/>
          <p:nvPr/>
        </p:nvSpPr>
        <p:spPr>
          <a:xfrm>
            <a:off x="-216024" y="0"/>
            <a:ext cx="9612560" cy="646331"/>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0" algn="ctr">
              <a:spcBef>
                <a:spcPct val="0"/>
              </a:spcBef>
              <a:buClrTx/>
              <a:buSzTx/>
              <a:buFont typeface="Arial" panose="020B0604020202020204" pitchFamily="34" charset="0"/>
              <a:buNone/>
            </a:pPr>
            <a:r>
              <a:rPr sz="3600" b="1"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VIII. </a:t>
            </a:r>
            <a:r>
              <a:rPr lang="en-US" sz="3600" b="1"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Securing Food Supply during </a:t>
            </a:r>
            <a:r>
              <a:rPr sz="3600" b="1"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COVID-19 </a:t>
            </a:r>
            <a:endParaRPr lang="zh-CN" altLang="en-US" sz="3600" b="1"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39939" name="矩形 1"/>
          <p:cNvSpPr/>
          <p:nvPr/>
        </p:nvSpPr>
        <p:spPr>
          <a:xfrm>
            <a:off x="827088" y="1412875"/>
            <a:ext cx="7793037" cy="836126"/>
          </a:xfrm>
          <a:prstGeom prst="rect">
            <a:avLst/>
          </a:prstGeom>
          <a:solidFill>
            <a:schemeClr val="accent2"/>
          </a:solidFill>
          <a:ln w="9525">
            <a:noFill/>
          </a:ln>
        </p:spPr>
        <p:txBody>
          <a:bodyPr>
            <a:spAutoFit/>
          </a:bodyPr>
          <a:lstStyle/>
          <a:p>
            <a:pPr indent="406400" algn="just">
              <a:lnSpc>
                <a:spcPts val="2900"/>
              </a:lnSpc>
            </a:pPr>
            <a:r>
              <a:rPr baseline="0" dirty="0">
                <a:solidFill>
                  <a:srgbClr val="000000"/>
                </a:solidFill>
                <a:latin typeface="Times New Roman" panose="02020603050405020304" pitchFamily="18" charset="0"/>
                <a:sym typeface="Times New Roman" panose="02020603050405020304" pitchFamily="18" charset="0"/>
              </a:rPr>
              <a:t>Since the outbreak of COVID-19, Wuhan and other cities have declare</a:t>
            </a:r>
            <a:r>
              <a:rPr lang="en-US" baseline="0" dirty="0">
                <a:solidFill>
                  <a:srgbClr val="000000"/>
                </a:solidFill>
                <a:latin typeface="Times New Roman" panose="02020603050405020304" pitchFamily="18" charset="0"/>
                <a:sym typeface="Times New Roman" panose="02020603050405020304" pitchFamily="18" charset="0"/>
              </a:rPr>
              <a:t>d</a:t>
            </a:r>
            <a:r>
              <a:rPr baseline="0" dirty="0">
                <a:solidFill>
                  <a:srgbClr val="000000"/>
                </a:solidFill>
                <a:latin typeface="Times New Roman" panose="02020603050405020304" pitchFamily="18" charset="0"/>
                <a:sym typeface="Times New Roman" panose="02020603050405020304" pitchFamily="18" charset="0"/>
              </a:rPr>
              <a:t> a state of emergency in food supply.</a:t>
            </a:r>
            <a:r>
              <a:rPr dirty="0">
                <a:latin typeface="Times New Roman" panose="02020603050405020304" pitchFamily="18" charset="0"/>
                <a:sym typeface="Times New Roman" panose="02020603050405020304" pitchFamily="18" charset="0"/>
              </a:rPr>
              <a:t> </a:t>
            </a:r>
            <a:endParaRPr lang="zh-CN" altLang="en-US" dirty="0">
              <a:latin typeface="Times New Roman" panose="02020603050405020304" pitchFamily="18" charset="0"/>
              <a:sym typeface="Times New Roman" panose="02020603050405020304" pitchFamily="18" charset="0"/>
            </a:endParaRPr>
          </a:p>
        </p:txBody>
      </p:sp>
      <p:pic>
        <p:nvPicPr>
          <p:cNvPr id="39940" name="Picture 2"/>
          <p:cNvPicPr>
            <a:picLocks noChangeAspect="1"/>
          </p:cNvPicPr>
          <p:nvPr/>
        </p:nvPicPr>
        <p:blipFill>
          <a:blip r:embed="rId2"/>
          <a:stretch>
            <a:fillRect/>
          </a:stretch>
        </p:blipFill>
        <p:spPr>
          <a:xfrm>
            <a:off x="684213" y="2493963"/>
            <a:ext cx="3505200" cy="2598737"/>
          </a:xfrm>
          <a:prstGeom prst="rect">
            <a:avLst/>
          </a:prstGeom>
          <a:noFill/>
          <a:ln w="9525">
            <a:noFill/>
          </a:ln>
        </p:spPr>
      </p:pic>
      <p:pic>
        <p:nvPicPr>
          <p:cNvPr id="39941" name="图片 2"/>
          <p:cNvPicPr>
            <a:picLocks noChangeAspect="1"/>
          </p:cNvPicPr>
          <p:nvPr/>
        </p:nvPicPr>
        <p:blipFill>
          <a:blip r:embed="rId3"/>
          <a:stretch>
            <a:fillRect/>
          </a:stretch>
        </p:blipFill>
        <p:spPr>
          <a:xfrm>
            <a:off x="5653088" y="4510088"/>
            <a:ext cx="2722562" cy="2100262"/>
          </a:xfrm>
          <a:prstGeom prst="rect">
            <a:avLst/>
          </a:prstGeom>
          <a:noFill/>
          <a:ln w="9525">
            <a:noFill/>
          </a:ln>
        </p:spPr>
      </p:pic>
      <p:pic>
        <p:nvPicPr>
          <p:cNvPr id="39942" name="Picture 6"/>
          <p:cNvPicPr>
            <a:picLocks noChangeAspect="1"/>
          </p:cNvPicPr>
          <p:nvPr/>
        </p:nvPicPr>
        <p:blipFill>
          <a:blip r:embed="rId4"/>
          <a:stretch>
            <a:fillRect/>
          </a:stretch>
        </p:blipFill>
        <p:spPr>
          <a:xfrm>
            <a:off x="1619250" y="4510088"/>
            <a:ext cx="3205163" cy="2136775"/>
          </a:xfrm>
          <a:prstGeom prst="rect">
            <a:avLst/>
          </a:prstGeom>
          <a:noFill/>
          <a:ln w="9525">
            <a:noFill/>
          </a:ln>
        </p:spPr>
      </p:pic>
      <p:pic>
        <p:nvPicPr>
          <p:cNvPr id="39943" name="Picture 7"/>
          <p:cNvPicPr>
            <a:picLocks noChangeAspect="1"/>
          </p:cNvPicPr>
          <p:nvPr/>
        </p:nvPicPr>
        <p:blipFill>
          <a:blip r:embed="rId5"/>
          <a:stretch>
            <a:fillRect/>
          </a:stretch>
        </p:blipFill>
        <p:spPr>
          <a:xfrm>
            <a:off x="5003800" y="2493963"/>
            <a:ext cx="2481263" cy="1860550"/>
          </a:xfrm>
          <a:prstGeom prst="rect">
            <a:avLst/>
          </a:prstGeom>
          <a:noFill/>
          <a:ln w="9525">
            <a:noFill/>
          </a:ln>
        </p:spPr>
      </p:pic>
    </p:spTree>
  </p:cSld>
  <p:clrMapOvr>
    <a:masterClrMapping/>
  </p:clrMapOvr>
  <p:transition spd="med">
    <p:random/>
  </p:transition>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A9">
                <a:alpha val="100000"/>
              </a:srgbClr>
            </a:gs>
            <a:gs pos="31000">
              <a:srgbClr val="FFFFCF">
                <a:alpha val="100000"/>
              </a:srgbClr>
            </a:gs>
            <a:gs pos="100000">
              <a:srgbClr val="FFFFF7">
                <a:alpha val="100000"/>
              </a:srgbClr>
            </a:gs>
          </a:gsLst>
          <a:path path="rect">
            <a:fillToRect l="50000" r="50000" b="100000"/>
          </a:path>
          <a:tileRect/>
        </a:gradFill>
        <a:effectLst/>
      </p:bgPr>
    </p:bg>
    <p:spTree>
      <p:nvGrpSpPr>
        <p:cNvPr id="1" name=""/>
        <p:cNvGrpSpPr/>
        <p:nvPr/>
      </p:nvGrpSpPr>
      <p:grpSpPr>
        <a:xfrm>
          <a:off x="0" y="0"/>
          <a:ext cx="0" cy="0"/>
          <a:chOff x="0" y="0"/>
          <a:chExt cx="0" cy="0"/>
        </a:xfrm>
      </p:grpSpPr>
      <p:sp>
        <p:nvSpPr>
          <p:cNvPr id="40962" name="矩形 1"/>
          <p:cNvSpPr/>
          <p:nvPr/>
        </p:nvSpPr>
        <p:spPr>
          <a:xfrm>
            <a:off x="609600" y="1243013"/>
            <a:ext cx="8013700" cy="646331"/>
          </a:xfrm>
          <a:prstGeom prst="rect">
            <a:avLst/>
          </a:prstGeom>
          <a:solidFill>
            <a:schemeClr val="accent2"/>
          </a:solidFill>
          <a:ln w="9525">
            <a:noFill/>
          </a:ln>
        </p:spPr>
        <p:txBody>
          <a:bodyPr>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0">
              <a:spcBef>
                <a:spcPct val="0"/>
              </a:spcBef>
              <a:buClrTx/>
              <a:buSzTx/>
              <a:buFont typeface="Arial" panose="020B0604020202020204" pitchFamily="34" charset="0"/>
              <a:buNone/>
            </a:pPr>
            <a:r>
              <a:rPr sz="1800" b="1" dirty="0">
                <a:latin typeface="Times New Roman" panose="02020603050405020304" pitchFamily="18" charset="0"/>
                <a:ea typeface="宋体" panose="02010600030101010101" pitchFamily="2" charset="-122"/>
                <a:sym typeface="Times New Roman" panose="02020603050405020304" pitchFamily="18" charset="0"/>
              </a:rPr>
              <a:t>In our combat against COVID-19 in 2020, we have stood the test of food supply in emergenc</a:t>
            </a:r>
            <a:r>
              <a:rPr lang="en-US" sz="1800" b="1" dirty="0">
                <a:latin typeface="Times New Roman" panose="02020603050405020304" pitchFamily="18" charset="0"/>
                <a:ea typeface="宋体" panose="02010600030101010101" pitchFamily="2" charset="-122"/>
                <a:sym typeface="Times New Roman" panose="02020603050405020304" pitchFamily="18" charset="0"/>
              </a:rPr>
              <a:t>y</a:t>
            </a:r>
            <a:r>
              <a:rPr sz="1800" b="1" baseline="0" dirty="0">
                <a:latin typeface="Times New Roman" panose="02020603050405020304" pitchFamily="18" charset="0"/>
                <a:ea typeface="宋体" panose="02010600030101010101" pitchFamily="2" charset="-122"/>
                <a:sym typeface="Times New Roman" panose="02020603050405020304" pitchFamily="18" charset="0"/>
              </a:rPr>
              <a:t>.</a:t>
            </a:r>
            <a:r>
              <a:rPr sz="18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800" b="1"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40963" name="图片 3"/>
          <p:cNvPicPr>
            <a:picLocks noChangeAspect="1"/>
          </p:cNvPicPr>
          <p:nvPr/>
        </p:nvPicPr>
        <p:blipFill>
          <a:blip r:embed="rId2"/>
          <a:stretch>
            <a:fillRect/>
          </a:stretch>
        </p:blipFill>
        <p:spPr>
          <a:xfrm>
            <a:off x="755650" y="4005263"/>
            <a:ext cx="2276475" cy="2022475"/>
          </a:xfrm>
          <a:prstGeom prst="rect">
            <a:avLst/>
          </a:prstGeom>
          <a:noFill/>
          <a:ln w="9525">
            <a:noFill/>
          </a:ln>
        </p:spPr>
      </p:pic>
      <p:pic>
        <p:nvPicPr>
          <p:cNvPr id="40964" name="图片 4"/>
          <p:cNvPicPr>
            <a:picLocks noChangeAspect="1"/>
          </p:cNvPicPr>
          <p:nvPr/>
        </p:nvPicPr>
        <p:blipFill>
          <a:blip r:embed="rId3"/>
          <a:stretch>
            <a:fillRect/>
          </a:stretch>
        </p:blipFill>
        <p:spPr>
          <a:xfrm>
            <a:off x="5797550" y="3789363"/>
            <a:ext cx="2744788" cy="2747962"/>
          </a:xfrm>
          <a:prstGeom prst="rect">
            <a:avLst/>
          </a:prstGeom>
          <a:noFill/>
          <a:ln w="9525">
            <a:noFill/>
          </a:ln>
        </p:spPr>
      </p:pic>
      <p:pic>
        <p:nvPicPr>
          <p:cNvPr id="40966" name="Picture 6"/>
          <p:cNvPicPr>
            <a:picLocks noChangeAspect="1"/>
          </p:cNvPicPr>
          <p:nvPr/>
        </p:nvPicPr>
        <p:blipFill>
          <a:blip r:embed="rId4"/>
          <a:stretch>
            <a:fillRect/>
          </a:stretch>
        </p:blipFill>
        <p:spPr>
          <a:xfrm>
            <a:off x="757238" y="2060575"/>
            <a:ext cx="2232025" cy="1674813"/>
          </a:xfrm>
          <a:prstGeom prst="rect">
            <a:avLst/>
          </a:prstGeom>
          <a:noFill/>
          <a:ln w="9525">
            <a:noFill/>
          </a:ln>
        </p:spPr>
      </p:pic>
      <p:pic>
        <p:nvPicPr>
          <p:cNvPr id="40967" name="Picture 7"/>
          <p:cNvPicPr>
            <a:picLocks noChangeAspect="1"/>
          </p:cNvPicPr>
          <p:nvPr/>
        </p:nvPicPr>
        <p:blipFill>
          <a:blip r:embed="rId5"/>
          <a:stretch>
            <a:fillRect/>
          </a:stretch>
        </p:blipFill>
        <p:spPr>
          <a:xfrm>
            <a:off x="3133725" y="2060575"/>
            <a:ext cx="2232025" cy="1674813"/>
          </a:xfrm>
          <a:prstGeom prst="rect">
            <a:avLst/>
          </a:prstGeom>
          <a:noFill/>
          <a:ln w="9525">
            <a:noFill/>
          </a:ln>
        </p:spPr>
      </p:pic>
      <p:pic>
        <p:nvPicPr>
          <p:cNvPr id="40968" name="Picture 8"/>
          <p:cNvPicPr>
            <a:picLocks noChangeAspect="1"/>
          </p:cNvPicPr>
          <p:nvPr/>
        </p:nvPicPr>
        <p:blipFill>
          <a:blip r:embed="rId6"/>
          <a:stretch>
            <a:fillRect/>
          </a:stretch>
        </p:blipFill>
        <p:spPr>
          <a:xfrm>
            <a:off x="5868988" y="2062163"/>
            <a:ext cx="2663825" cy="1754187"/>
          </a:xfrm>
          <a:prstGeom prst="rect">
            <a:avLst/>
          </a:prstGeom>
          <a:noFill/>
          <a:ln w="9525">
            <a:noFill/>
          </a:ln>
        </p:spPr>
      </p:pic>
      <p:pic>
        <p:nvPicPr>
          <p:cNvPr id="40969" name="Picture 9"/>
          <p:cNvPicPr>
            <a:picLocks noChangeAspect="1"/>
          </p:cNvPicPr>
          <p:nvPr/>
        </p:nvPicPr>
        <p:blipFill>
          <a:blip r:embed="rId7"/>
          <a:stretch>
            <a:fillRect/>
          </a:stretch>
        </p:blipFill>
        <p:spPr>
          <a:xfrm>
            <a:off x="3133725" y="4006850"/>
            <a:ext cx="2557463" cy="2016125"/>
          </a:xfrm>
          <a:prstGeom prst="rect">
            <a:avLst/>
          </a:prstGeom>
          <a:noFill/>
          <a:ln w="9525">
            <a:noFill/>
          </a:ln>
        </p:spPr>
      </p:pic>
      <p:sp>
        <p:nvSpPr>
          <p:cNvPr id="10" name="文本框 31745"/>
          <p:cNvSpPr/>
          <p:nvPr/>
        </p:nvSpPr>
        <p:spPr>
          <a:xfrm>
            <a:off x="-216024" y="0"/>
            <a:ext cx="9612560" cy="646331"/>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0" algn="ctr">
              <a:spcBef>
                <a:spcPct val="0"/>
              </a:spcBef>
              <a:buClrTx/>
              <a:buSzTx/>
              <a:buFont typeface="Arial" panose="020B0604020202020204" pitchFamily="34" charset="0"/>
              <a:buNone/>
            </a:pPr>
            <a:r>
              <a:rPr sz="3600" b="1"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VIII. </a:t>
            </a:r>
            <a:r>
              <a:rPr lang="en-US" sz="3600" b="1"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Securing Food Supply during </a:t>
            </a:r>
            <a:r>
              <a:rPr sz="3600" b="1"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COVID-19 </a:t>
            </a:r>
            <a:endParaRPr lang="zh-CN" altLang="en-US" sz="3600" b="1"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endParaRPr>
          </a:p>
        </p:txBody>
      </p:sp>
    </p:spTree>
  </p:cSld>
  <p:clrMapOvr>
    <a:masterClrMapping/>
  </p:clrMapOvr>
  <p:transition spd="med">
    <p:random/>
  </p:transition>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A9">
                <a:alpha val="100000"/>
              </a:srgbClr>
            </a:gs>
            <a:gs pos="31000">
              <a:srgbClr val="FFFFCF">
                <a:alpha val="100000"/>
              </a:srgbClr>
            </a:gs>
            <a:gs pos="100000">
              <a:srgbClr val="FFFFF7">
                <a:alpha val="100000"/>
              </a:srgbClr>
            </a:gs>
          </a:gsLst>
          <a:path path="rect">
            <a:fillToRect l="50000" r="50000" b="100000"/>
          </a:path>
          <a:tileRect/>
        </a:gradFill>
        <a:effectLst/>
      </p:bgPr>
    </p:bg>
    <p:spTree>
      <p:nvGrpSpPr>
        <p:cNvPr id="1" name=""/>
        <p:cNvGrpSpPr/>
        <p:nvPr/>
      </p:nvGrpSpPr>
      <p:grpSpPr>
        <a:xfrm>
          <a:off x="0" y="0"/>
          <a:ext cx="0" cy="0"/>
          <a:chOff x="0" y="0"/>
          <a:chExt cx="0" cy="0"/>
        </a:xfrm>
      </p:grpSpPr>
      <p:sp>
        <p:nvSpPr>
          <p:cNvPr id="41986" name="矩形 1"/>
          <p:cNvSpPr/>
          <p:nvPr/>
        </p:nvSpPr>
        <p:spPr>
          <a:xfrm>
            <a:off x="771525" y="984250"/>
            <a:ext cx="8027988" cy="1477328"/>
          </a:xfrm>
          <a:prstGeom prst="rect">
            <a:avLst/>
          </a:prstGeom>
          <a:solidFill>
            <a:schemeClr val="accent2"/>
          </a:solidFill>
          <a:ln w="9525">
            <a:noFill/>
          </a:ln>
        </p:spPr>
        <p:txBody>
          <a:bodyPr>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0">
              <a:lnSpc>
                <a:spcPct val="150000"/>
              </a:lnSpc>
              <a:spcBef>
                <a:spcPct val="0"/>
              </a:spcBef>
              <a:buClrTx/>
              <a:buSzTx/>
              <a:buFont typeface="Arial" panose="020B0604020202020204" pitchFamily="34" charset="0"/>
              <a:buNone/>
            </a:pPr>
            <a:r>
              <a:rPr sz="2400" dirty="0">
                <a:latin typeface="Times New Roman" panose="02020603050405020304" pitchFamily="18" charset="0"/>
                <a:ea typeface="宋体" panose="02010600030101010101" pitchFamily="2" charset="-122"/>
                <a:sym typeface="Times New Roman" panose="02020603050405020304" pitchFamily="18" charset="0"/>
              </a:rPr>
              <a:t>(</a:t>
            </a:r>
            <a:r>
              <a:rPr sz="2400" b="1" baseline="0" dirty="0">
                <a:latin typeface="Times New Roman" panose="02020603050405020304" pitchFamily="18" charset="0"/>
                <a:ea typeface="宋体" panose="02010600030101010101" pitchFamily="2" charset="-122"/>
                <a:sym typeface="Times New Roman" panose="02020603050405020304" pitchFamily="18" charset="0"/>
              </a:rPr>
              <a:t>I) Building a well-managed food emergency plan system</a:t>
            </a:r>
            <a:r>
              <a:rPr sz="24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400" dirty="0">
              <a:latin typeface="Times New Roman" panose="02020603050405020304" pitchFamily="18" charset="0"/>
              <a:ea typeface="宋体" panose="02010600030101010101" pitchFamily="2" charset="-122"/>
              <a:sym typeface="Times New Roman" panose="02020603050405020304" pitchFamily="18" charset="0"/>
            </a:endParaRPr>
          </a:p>
          <a:p>
            <a:pPr marL="0" lvl="0" indent="0">
              <a:lnSpc>
                <a:spcPct val="150000"/>
              </a:lnSpc>
              <a:spcBef>
                <a:spcPct val="0"/>
              </a:spcBef>
              <a:buClrTx/>
              <a:buSzTx/>
              <a:buFont typeface="Arial" panose="020B0604020202020204" pitchFamily="34" charset="0"/>
              <a:buNone/>
            </a:pPr>
            <a:r>
              <a:rPr sz="1800" i="1" baseline="0" dirty="0">
                <a:latin typeface="Times New Roman" panose="02020603050405020304" pitchFamily="18" charset="0"/>
                <a:ea typeface="宋体" panose="02010600030101010101" pitchFamily="2" charset="-122"/>
                <a:sym typeface="Times New Roman" panose="02020603050405020304" pitchFamily="18" charset="0"/>
              </a:rPr>
              <a:t>The National Food Emergency Plan</a:t>
            </a:r>
            <a:r>
              <a:rPr lang="en-US" sz="1800" i="1" baseline="0" dirty="0">
                <a:latin typeface="Times New Roman" panose="02020603050405020304" pitchFamily="18" charset="0"/>
                <a:ea typeface="宋体" panose="02010600030101010101" pitchFamily="2" charset="-122"/>
                <a:sym typeface="Times New Roman" panose="02020603050405020304" pitchFamily="18" charset="0"/>
              </a:rPr>
              <a:t>.</a:t>
            </a:r>
            <a:r>
              <a:rPr sz="1800" dirty="0">
                <a:latin typeface="Times New Roman" panose="02020603050405020304" pitchFamily="18" charset="0"/>
                <a:ea typeface="宋体" panose="02010600030101010101" pitchFamily="2" charset="-122"/>
                <a:sym typeface="Times New Roman" panose="02020603050405020304" pitchFamily="18" charset="0"/>
              </a:rPr>
              <a:t> </a:t>
            </a:r>
            <a:r>
              <a:rPr lang="en-US" sz="1800" baseline="0" dirty="0">
                <a:latin typeface="Times New Roman" panose="02020603050405020304" pitchFamily="18" charset="0"/>
                <a:ea typeface="宋体" panose="02010600030101010101" pitchFamily="2" charset="-122"/>
                <a:sym typeface="Times New Roman" panose="02020603050405020304" pitchFamily="18" charset="0"/>
              </a:rPr>
              <a:t>Implement</a:t>
            </a:r>
            <a:r>
              <a:rPr lang="en-US" sz="1800" dirty="0">
                <a:latin typeface="Times New Roman" panose="02020603050405020304" pitchFamily="18" charset="0"/>
                <a:ea typeface="宋体" panose="02010600030101010101" pitchFamily="2" charset="-122"/>
                <a:sym typeface="Times New Roman" panose="02020603050405020304" pitchFamily="18" charset="0"/>
              </a:rPr>
              <a:t> the plan at horizontal and vertical levels</a:t>
            </a:r>
            <a:endParaRPr lang="zh-CN" altLang="en-US" sz="1800"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41987" name="图片 2"/>
          <p:cNvPicPr>
            <a:picLocks noChangeAspect="1"/>
          </p:cNvPicPr>
          <p:nvPr/>
        </p:nvPicPr>
        <p:blipFill>
          <a:blip r:embed="rId2"/>
          <a:stretch>
            <a:fillRect/>
          </a:stretch>
        </p:blipFill>
        <p:spPr>
          <a:xfrm>
            <a:off x="828675" y="3429000"/>
            <a:ext cx="3052763" cy="2717800"/>
          </a:xfrm>
          <a:prstGeom prst="rect">
            <a:avLst/>
          </a:prstGeom>
          <a:noFill/>
          <a:ln w="9525">
            <a:noFill/>
          </a:ln>
        </p:spPr>
      </p:pic>
      <p:pic>
        <p:nvPicPr>
          <p:cNvPr id="41988" name="图片 5"/>
          <p:cNvPicPr>
            <a:picLocks noChangeAspect="1"/>
          </p:cNvPicPr>
          <p:nvPr/>
        </p:nvPicPr>
        <p:blipFill>
          <a:blip r:embed="rId3"/>
          <a:stretch>
            <a:fillRect/>
          </a:stretch>
        </p:blipFill>
        <p:spPr>
          <a:xfrm>
            <a:off x="4884738" y="3636963"/>
            <a:ext cx="3743325" cy="2654300"/>
          </a:xfrm>
          <a:prstGeom prst="rect">
            <a:avLst/>
          </a:prstGeom>
          <a:noFill/>
          <a:ln w="9525">
            <a:noFill/>
          </a:ln>
        </p:spPr>
      </p:pic>
      <p:sp>
        <p:nvSpPr>
          <p:cNvPr id="41990" name="Text Box 6"/>
          <p:cNvSpPr txBox="1"/>
          <p:nvPr/>
        </p:nvSpPr>
        <p:spPr>
          <a:xfrm>
            <a:off x="828675" y="2481263"/>
            <a:ext cx="7848600" cy="830997"/>
          </a:xfrm>
          <a:prstGeom prst="rect">
            <a:avLst/>
          </a:prstGeom>
          <a:noFill/>
          <a:ln w="9525">
            <a:noFill/>
          </a:ln>
        </p:spPr>
        <p:txBody>
          <a:bodyPr>
            <a:spAutoFit/>
          </a:bodyPr>
          <a:lstStyle/>
          <a:p>
            <a:r>
              <a:rPr b="1" baseline="0" dirty="0">
                <a:solidFill>
                  <a:srgbClr val="FF0066"/>
                </a:solidFill>
                <a:latin typeface="Times New Roman" panose="02020603050405020304" pitchFamily="18" charset="0"/>
                <a:sym typeface="Times New Roman" panose="02020603050405020304" pitchFamily="18" charset="0"/>
              </a:rPr>
              <a:t>Organizing→pre-warning and monitoring→emergency response→emergency supply→response after the event</a:t>
            </a:r>
            <a:r>
              <a:rPr dirty="0">
                <a:latin typeface="Times New Roman" panose="02020603050405020304" pitchFamily="18" charset="0"/>
                <a:sym typeface="Times New Roman" panose="02020603050405020304" pitchFamily="18" charset="0"/>
              </a:rPr>
              <a:t> </a:t>
            </a:r>
            <a:endParaRPr lang="zh-CN" altLang="en-US" b="1" dirty="0">
              <a:solidFill>
                <a:srgbClr val="FF0066"/>
              </a:solidFill>
              <a:latin typeface="Times New Roman" panose="02020603050405020304" pitchFamily="18" charset="0"/>
              <a:sym typeface="Times New Roman" panose="02020603050405020304" pitchFamily="18" charset="0"/>
            </a:endParaRPr>
          </a:p>
        </p:txBody>
      </p:sp>
      <p:sp>
        <p:nvSpPr>
          <p:cNvPr id="7" name="文本框 31745"/>
          <p:cNvSpPr/>
          <p:nvPr/>
        </p:nvSpPr>
        <p:spPr>
          <a:xfrm>
            <a:off x="-216024" y="0"/>
            <a:ext cx="9612560" cy="646331"/>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0" algn="ctr">
              <a:spcBef>
                <a:spcPct val="0"/>
              </a:spcBef>
              <a:buClrTx/>
              <a:buSzTx/>
              <a:buFont typeface="Arial" panose="020B0604020202020204" pitchFamily="34" charset="0"/>
              <a:buNone/>
            </a:pPr>
            <a:r>
              <a:rPr sz="3600" b="1"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VIII. </a:t>
            </a:r>
            <a:r>
              <a:rPr lang="en-US" sz="3600" b="1"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Securing Food Supply during </a:t>
            </a:r>
            <a:r>
              <a:rPr sz="3600" b="1"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COVID-19 </a:t>
            </a:r>
            <a:endParaRPr lang="zh-CN" altLang="en-US" sz="3600" b="1"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endParaRPr>
          </a:p>
        </p:txBody>
      </p:sp>
    </p:spTree>
  </p:cSld>
  <p:clrMapOvr>
    <a:masterClrMapping/>
  </p:clrMapOvr>
  <p:transition spd="med">
    <p:random/>
  </p:transition>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A9">
                <a:alpha val="100000"/>
              </a:srgbClr>
            </a:gs>
            <a:gs pos="31000">
              <a:srgbClr val="FFFFCF">
                <a:alpha val="100000"/>
              </a:srgbClr>
            </a:gs>
            <a:gs pos="100000">
              <a:srgbClr val="FFFFF7">
                <a:alpha val="100000"/>
              </a:srgbClr>
            </a:gs>
          </a:gsLst>
          <a:path path="rect">
            <a:fillToRect l="50000" r="50000" b="100000"/>
          </a:path>
          <a:tileRect/>
        </a:gradFill>
        <a:effectLst/>
      </p:bgPr>
    </p:bg>
    <p:spTree>
      <p:nvGrpSpPr>
        <p:cNvPr id="1" name=""/>
        <p:cNvGrpSpPr/>
        <p:nvPr/>
      </p:nvGrpSpPr>
      <p:grpSpPr>
        <a:xfrm>
          <a:off x="0" y="0"/>
          <a:ext cx="0" cy="0"/>
          <a:chOff x="0" y="0"/>
          <a:chExt cx="0" cy="0"/>
        </a:xfrm>
      </p:grpSpPr>
      <p:sp>
        <p:nvSpPr>
          <p:cNvPr id="43010" name="矩形 1"/>
          <p:cNvSpPr/>
          <p:nvPr/>
        </p:nvSpPr>
        <p:spPr>
          <a:xfrm>
            <a:off x="612775" y="976313"/>
            <a:ext cx="8270875" cy="1231106"/>
          </a:xfrm>
          <a:prstGeom prst="rect">
            <a:avLst/>
          </a:prstGeom>
          <a:solidFill>
            <a:schemeClr val="accent2"/>
          </a:solidFill>
          <a:ln w="9525">
            <a:noFill/>
          </a:ln>
        </p:spPr>
        <p:txBody>
          <a:bodyPr>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0" algn="just">
              <a:spcBef>
                <a:spcPct val="0"/>
              </a:spcBef>
              <a:buClrTx/>
              <a:buSzTx/>
              <a:buFont typeface="Arial" panose="020B0604020202020204" pitchFamily="34" charset="0"/>
              <a:buNone/>
            </a:pPr>
            <a:r>
              <a:rPr sz="2000" b="1" baseline="0" dirty="0">
                <a:latin typeface="Times New Roman" panose="02020603050405020304" pitchFamily="18" charset="0"/>
                <a:ea typeface="宋体" panose="02010600030101010101" pitchFamily="2" charset="-122"/>
                <a:sym typeface="Times New Roman" panose="02020603050405020304" pitchFamily="18" charset="0"/>
              </a:rPr>
              <a:t>(I) Building a well-managed food emergency plan system </a:t>
            </a:r>
            <a:endParaRPr lang="zh-CN" altLang="en-US" sz="2000" b="1" dirty="0">
              <a:latin typeface="Times New Roman" panose="02020603050405020304" pitchFamily="18" charset="0"/>
              <a:ea typeface="宋体" panose="02010600030101010101" pitchFamily="2" charset="-122"/>
              <a:sym typeface="Times New Roman" panose="02020603050405020304" pitchFamily="18" charset="0"/>
            </a:endParaRPr>
          </a:p>
          <a:p>
            <a:pPr marL="0" lvl="0" indent="0" algn="just">
              <a:spcBef>
                <a:spcPct val="0"/>
              </a:spcBef>
              <a:buClrTx/>
              <a:buSzTx/>
              <a:buFont typeface="Arial" panose="020B0604020202020204" pitchFamily="34" charset="0"/>
              <a:buNone/>
            </a:pPr>
            <a:r>
              <a:rPr sz="1800" dirty="0">
                <a:latin typeface="Times New Roman" panose="02020603050405020304" pitchFamily="18" charset="0"/>
                <a:ea typeface="宋体" panose="02010600030101010101" pitchFamily="2" charset="-122"/>
                <a:sym typeface="Times New Roman" panose="02020603050405020304" pitchFamily="18" charset="0"/>
              </a:rPr>
              <a:t>  Thirty one provinces, autonomous regions and municipalities directly under the Central Government have formulated provincial-level grain emergency plans</a:t>
            </a:r>
            <a:r>
              <a:rPr lang="en-US" sz="1800" dirty="0">
                <a:latin typeface="Times New Roman" panose="02020603050405020304" pitchFamily="18" charset="0"/>
                <a:ea typeface="宋体" panose="02010600030101010101" pitchFamily="2" charset="-122"/>
                <a:sym typeface="Times New Roman" panose="02020603050405020304" pitchFamily="18" charset="0"/>
              </a:rPr>
              <a:t>.</a:t>
            </a:r>
            <a:r>
              <a:rPr sz="1800" dirty="0">
                <a:latin typeface="Times New Roman" panose="02020603050405020304" pitchFamily="18" charset="0"/>
                <a:ea typeface="宋体" panose="02010600030101010101" pitchFamily="2" charset="-122"/>
                <a:sym typeface="Times New Roman" panose="02020603050405020304" pitchFamily="18" charset="0"/>
              </a:rPr>
              <a:t> At the county level, 85% of the grain emergency plans have been implemented </a:t>
            </a:r>
            <a:endParaRPr lang="zh-CN" altLang="en-US" sz="1800"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43012" name="Picture 4"/>
          <p:cNvPicPr>
            <a:picLocks noChangeAspect="1"/>
          </p:cNvPicPr>
          <p:nvPr/>
        </p:nvPicPr>
        <p:blipFill>
          <a:blip r:embed="rId2"/>
          <a:stretch>
            <a:fillRect/>
          </a:stretch>
        </p:blipFill>
        <p:spPr>
          <a:xfrm>
            <a:off x="6013450" y="2493963"/>
            <a:ext cx="2498725" cy="3332162"/>
          </a:xfrm>
          <a:prstGeom prst="rect">
            <a:avLst/>
          </a:prstGeom>
          <a:noFill/>
          <a:ln w="9525">
            <a:noFill/>
          </a:ln>
        </p:spPr>
      </p:pic>
      <p:pic>
        <p:nvPicPr>
          <p:cNvPr id="43013" name="Picture 3" descr="C:\Users\Administrator\Desktop\QQ截图20200910080947.png"/>
          <p:cNvPicPr>
            <a:picLocks noChangeAspect="1"/>
          </p:cNvPicPr>
          <p:nvPr/>
        </p:nvPicPr>
        <p:blipFill>
          <a:blip r:embed="rId3"/>
          <a:stretch>
            <a:fillRect/>
          </a:stretch>
        </p:blipFill>
        <p:spPr>
          <a:xfrm>
            <a:off x="612775" y="2565400"/>
            <a:ext cx="3333750" cy="2940050"/>
          </a:xfrm>
          <a:prstGeom prst="rect">
            <a:avLst/>
          </a:prstGeom>
          <a:noFill/>
          <a:ln w="9525">
            <a:noFill/>
          </a:ln>
        </p:spPr>
      </p:pic>
      <p:pic>
        <p:nvPicPr>
          <p:cNvPr id="43014" name="Picture 2" descr="C:\Users\Administrator\Desktop\QQ截图20200910080854.png"/>
          <p:cNvPicPr>
            <a:picLocks noChangeAspect="1"/>
          </p:cNvPicPr>
          <p:nvPr/>
        </p:nvPicPr>
        <p:blipFill>
          <a:blip r:embed="rId4"/>
          <a:stretch>
            <a:fillRect/>
          </a:stretch>
        </p:blipFill>
        <p:spPr>
          <a:xfrm>
            <a:off x="1044575" y="3429000"/>
            <a:ext cx="3687763" cy="2554288"/>
          </a:xfrm>
          <a:prstGeom prst="rect">
            <a:avLst/>
          </a:prstGeom>
          <a:noFill/>
          <a:ln w="9525">
            <a:noFill/>
          </a:ln>
        </p:spPr>
      </p:pic>
      <p:sp>
        <p:nvSpPr>
          <p:cNvPr id="43015" name="Text Box 7"/>
          <p:cNvSpPr txBox="1"/>
          <p:nvPr/>
        </p:nvSpPr>
        <p:spPr>
          <a:xfrm>
            <a:off x="5724525" y="5734050"/>
            <a:ext cx="3279775" cy="830997"/>
          </a:xfrm>
          <a:prstGeom prst="rect">
            <a:avLst/>
          </a:prstGeom>
          <a:noFill/>
          <a:ln w="9525">
            <a:noFill/>
          </a:ln>
        </p:spPr>
        <p:txBody>
          <a:bodyPr>
            <a:spAutoFit/>
          </a:bodyPr>
          <a:lstStyle/>
          <a:p>
            <a:r>
              <a:rPr b="1" dirty="0">
                <a:latin typeface="Times New Roman" panose="02020603050405020304" pitchFamily="18" charset="0"/>
                <a:sym typeface="Times New Roman" panose="02020603050405020304" pitchFamily="18" charset="0"/>
              </a:rPr>
              <a:t>Four-level food emergency plan system</a:t>
            </a:r>
            <a:r>
              <a:rPr dirty="0">
                <a:latin typeface="Times New Roman" panose="02020603050405020304" pitchFamily="18" charset="0"/>
                <a:sym typeface="Times New Roman" panose="02020603050405020304" pitchFamily="18" charset="0"/>
              </a:rPr>
              <a:t> </a:t>
            </a:r>
            <a:endParaRPr lang="zh-CN" altLang="en-US" b="1">
              <a:latin typeface="Times New Roman" panose="02020603050405020304" pitchFamily="18" charset="0"/>
              <a:sym typeface="Times New Roman" panose="02020603050405020304" pitchFamily="18" charset="0"/>
            </a:endParaRPr>
          </a:p>
        </p:txBody>
      </p:sp>
      <p:sp>
        <p:nvSpPr>
          <p:cNvPr id="8" name="文本框 31745"/>
          <p:cNvSpPr/>
          <p:nvPr/>
        </p:nvSpPr>
        <p:spPr>
          <a:xfrm>
            <a:off x="-216024" y="0"/>
            <a:ext cx="9612560" cy="646331"/>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0" algn="ctr">
              <a:spcBef>
                <a:spcPct val="0"/>
              </a:spcBef>
              <a:buClrTx/>
              <a:buSzTx/>
              <a:buFont typeface="Arial" panose="020B0604020202020204" pitchFamily="34" charset="0"/>
              <a:buNone/>
            </a:pPr>
            <a:r>
              <a:rPr sz="3600" b="1"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VIII. </a:t>
            </a:r>
            <a:r>
              <a:rPr lang="en-US" sz="3600" b="1"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Securing Food Supply during </a:t>
            </a:r>
            <a:r>
              <a:rPr sz="3600" b="1"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COVID-19 </a:t>
            </a:r>
            <a:endParaRPr lang="zh-CN" altLang="en-US" sz="3600" b="1"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9" name="矩形 8"/>
          <p:cNvSpPr/>
          <p:nvPr/>
        </p:nvSpPr>
        <p:spPr>
          <a:xfrm>
            <a:off x="634999" y="2577417"/>
            <a:ext cx="3279775" cy="452463"/>
          </a:xfrm>
          <a:prstGeom prst="rect">
            <a:avLst/>
          </a:prstGeom>
          <a:solidFill>
            <a:schemeClr val="bg1"/>
          </a:solidFill>
        </p:spPr>
        <p:txBody>
          <a:bodyPr lIns="0" tIns="0" rIns="0" bIns="0" anchor="ctr" anchorCtr="0">
            <a:noAutofit/>
          </a:bodyPr>
          <a:lstStyle/>
          <a:p>
            <a:pPr algn="just">
              <a:spcBef>
                <a:spcPts val="600"/>
              </a:spcBef>
              <a:spcAft>
                <a:spcPts val="600"/>
              </a:spcAft>
            </a:pPr>
            <a:r>
              <a:rPr lang="en-US" altLang="zh-CN" sz="900" b="1" kern="0" dirty="0">
                <a:latin typeface="Times New Roman" panose="02020603050405020304" pitchFamily="18" charset="0"/>
                <a:cs typeface="Microsoft JhengHei Light" panose="020B0304030504040204" pitchFamily="34" charset="-120"/>
              </a:rPr>
              <a:t>Jiangsu Food and Strategic Reserves Administration Ready for Grain and Soil Control during COVID-19</a:t>
            </a:r>
            <a:endParaRPr lang="zh-CN" altLang="zh-CN" sz="700" b="1" kern="100" dirty="0">
              <a:latin typeface="Microsoft JhengHei Light" panose="020B0304030504040204" pitchFamily="34" charset="-120"/>
              <a:ea typeface="Microsoft JhengHei Light" panose="020B0304030504040204" pitchFamily="34" charset="-120"/>
              <a:cs typeface="Microsoft JhengHei Light" panose="020B0304030504040204" pitchFamily="34" charset="-120"/>
            </a:endParaRPr>
          </a:p>
        </p:txBody>
      </p:sp>
      <p:sp>
        <p:nvSpPr>
          <p:cNvPr id="10" name="矩形 9"/>
          <p:cNvSpPr/>
          <p:nvPr/>
        </p:nvSpPr>
        <p:spPr>
          <a:xfrm>
            <a:off x="1124446" y="3434790"/>
            <a:ext cx="3590429" cy="452463"/>
          </a:xfrm>
          <a:prstGeom prst="rect">
            <a:avLst/>
          </a:prstGeom>
          <a:solidFill>
            <a:schemeClr val="bg1"/>
          </a:solidFill>
        </p:spPr>
        <p:txBody>
          <a:bodyPr lIns="0" tIns="0" rIns="0" bIns="0" anchor="ctr" anchorCtr="0">
            <a:noAutofit/>
          </a:bodyPr>
          <a:lstStyle/>
          <a:p>
            <a:pPr algn="just">
              <a:spcBef>
                <a:spcPts val="600"/>
              </a:spcBef>
              <a:spcAft>
                <a:spcPts val="600"/>
              </a:spcAft>
            </a:pPr>
            <a:r>
              <a:rPr lang="en-US" altLang="zh-CN" sz="900" b="1" kern="0" dirty="0">
                <a:latin typeface="Times New Roman" panose="02020603050405020304" pitchFamily="18" charset="0"/>
                <a:cs typeface="Microsoft JhengHei Light" panose="020B0304030504040204" pitchFamily="34" charset="-120"/>
              </a:rPr>
              <a:t>National Food and Strategic Reserves Administration: Emergency Grain Support System Played a Positive Role during COVID-19</a:t>
            </a:r>
            <a:endParaRPr lang="zh-CN" altLang="zh-CN" sz="700" b="1" kern="100" dirty="0">
              <a:latin typeface="Microsoft JhengHei Light" panose="020B0304030504040204" pitchFamily="34" charset="-120"/>
              <a:ea typeface="Microsoft JhengHei Light" panose="020B0304030504040204" pitchFamily="34" charset="-120"/>
              <a:cs typeface="Microsoft JhengHei Light" panose="020B0304030504040204" pitchFamily="34" charset="-120"/>
            </a:endParaRPr>
          </a:p>
        </p:txBody>
      </p:sp>
    </p:spTree>
  </p:cSld>
  <p:clrMapOvr>
    <a:masterClrMapping/>
  </p:clrMapOvr>
  <p:transition spd="med">
    <p:random/>
  </p:transition>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A9">
                <a:alpha val="100000"/>
              </a:srgbClr>
            </a:gs>
            <a:gs pos="31000">
              <a:srgbClr val="FFFFCF">
                <a:alpha val="100000"/>
              </a:srgbClr>
            </a:gs>
            <a:gs pos="100000">
              <a:srgbClr val="FFFFF7">
                <a:alpha val="100000"/>
              </a:srgbClr>
            </a:gs>
          </a:gsLst>
          <a:path path="rect">
            <a:fillToRect l="50000" r="50000" b="100000"/>
          </a:path>
          <a:tileRect/>
        </a:gradFill>
        <a:effectLst/>
      </p:bgPr>
    </p:bg>
    <p:spTree>
      <p:nvGrpSpPr>
        <p:cNvPr id="1" name=""/>
        <p:cNvGrpSpPr/>
        <p:nvPr/>
      </p:nvGrpSpPr>
      <p:grpSpPr>
        <a:xfrm>
          <a:off x="0" y="0"/>
          <a:ext cx="0" cy="0"/>
          <a:chOff x="0" y="0"/>
          <a:chExt cx="0" cy="0"/>
        </a:xfrm>
      </p:grpSpPr>
      <p:sp>
        <p:nvSpPr>
          <p:cNvPr id="44034" name="矩形 1"/>
          <p:cNvSpPr/>
          <p:nvPr/>
        </p:nvSpPr>
        <p:spPr>
          <a:xfrm>
            <a:off x="520700" y="977900"/>
            <a:ext cx="8255000" cy="954107"/>
          </a:xfrm>
          <a:prstGeom prst="rect">
            <a:avLst/>
          </a:prstGeom>
          <a:solidFill>
            <a:schemeClr val="accent2"/>
          </a:solidFill>
          <a:ln w="9525">
            <a:noFill/>
          </a:ln>
        </p:spPr>
        <p:txBody>
          <a:bodyPr>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0" algn="just">
              <a:spcBef>
                <a:spcPct val="0"/>
              </a:spcBef>
              <a:buClrTx/>
              <a:buSzTx/>
              <a:buFont typeface="Arial" panose="020B0604020202020204" pitchFamily="34" charset="0"/>
              <a:buNone/>
            </a:pPr>
            <a:r>
              <a:rPr sz="2000" b="1" baseline="0" dirty="0">
                <a:latin typeface="Times New Roman" panose="02020603050405020304" pitchFamily="18" charset="0"/>
                <a:ea typeface="宋体" panose="02010600030101010101" pitchFamily="2" charset="-122"/>
                <a:sym typeface="Times New Roman" panose="02020603050405020304" pitchFamily="18" charset="0"/>
              </a:rPr>
              <a:t>(II) Building an emergency response system</a:t>
            </a:r>
            <a:r>
              <a:rPr sz="20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000" b="1" dirty="0">
              <a:latin typeface="Times New Roman" panose="02020603050405020304" pitchFamily="18" charset="0"/>
              <a:ea typeface="宋体" panose="02010600030101010101" pitchFamily="2" charset="-122"/>
              <a:sym typeface="Times New Roman" panose="02020603050405020304" pitchFamily="18" charset="0"/>
            </a:endParaRPr>
          </a:p>
          <a:p>
            <a:pPr marL="0" lvl="0" indent="0" algn="just">
              <a:spcBef>
                <a:spcPct val="0"/>
              </a:spcBef>
              <a:buClrTx/>
              <a:buSzTx/>
              <a:buFont typeface="Arial" panose="020B0604020202020204" pitchFamily="34" charset="0"/>
              <a:buNone/>
            </a:pPr>
            <a:r>
              <a:rPr sz="1800" dirty="0">
                <a:latin typeface="Times New Roman" panose="02020603050405020304" pitchFamily="18" charset="0"/>
                <a:ea typeface="宋体" panose="02010600030101010101" pitchFamily="2" charset="-122"/>
                <a:sym typeface="Times New Roman" panose="02020603050405020304" pitchFamily="18" charset="0"/>
              </a:rPr>
              <a:t>    </a:t>
            </a:r>
            <a:r>
              <a:rPr sz="1800" baseline="0" dirty="0">
                <a:latin typeface="Times New Roman" panose="02020603050405020304" pitchFamily="18" charset="0"/>
                <a:ea typeface="宋体" panose="02010600030101010101" pitchFamily="2" charset="-122"/>
                <a:sym typeface="Times New Roman" panose="02020603050405020304" pitchFamily="18" charset="0"/>
              </a:rPr>
              <a:t>Emergency facilities programs have been covered by investment projects funded by the central government.</a:t>
            </a:r>
            <a:r>
              <a:rPr sz="18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800"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44036" name="Picture 2" descr="C:\Users\Administrator\Desktop\QQ截图20200910081042.png"/>
          <p:cNvPicPr>
            <a:picLocks noChangeAspect="1"/>
          </p:cNvPicPr>
          <p:nvPr/>
        </p:nvPicPr>
        <p:blipFill>
          <a:blip r:embed="rId2"/>
          <a:stretch>
            <a:fillRect/>
          </a:stretch>
        </p:blipFill>
        <p:spPr>
          <a:xfrm>
            <a:off x="771525" y="4038600"/>
            <a:ext cx="4194175" cy="2106613"/>
          </a:xfrm>
          <a:prstGeom prst="rect">
            <a:avLst/>
          </a:prstGeom>
          <a:noFill/>
          <a:ln w="9525">
            <a:noFill/>
          </a:ln>
        </p:spPr>
      </p:pic>
      <p:pic>
        <p:nvPicPr>
          <p:cNvPr id="44037" name="Picture 3" descr="C:\Users\Administrator\Desktop\QQ截图20200910081118.png"/>
          <p:cNvPicPr>
            <a:picLocks noChangeAspect="1"/>
          </p:cNvPicPr>
          <p:nvPr/>
        </p:nvPicPr>
        <p:blipFill>
          <a:blip r:embed="rId3"/>
          <a:stretch>
            <a:fillRect/>
          </a:stretch>
        </p:blipFill>
        <p:spPr>
          <a:xfrm>
            <a:off x="5376863" y="3949700"/>
            <a:ext cx="3105150" cy="2301875"/>
          </a:xfrm>
          <a:prstGeom prst="rect">
            <a:avLst/>
          </a:prstGeom>
          <a:noFill/>
          <a:ln w="9525">
            <a:noFill/>
          </a:ln>
        </p:spPr>
      </p:pic>
      <p:pic>
        <p:nvPicPr>
          <p:cNvPr id="44038" name="Picture 6"/>
          <p:cNvPicPr>
            <a:picLocks noChangeAspect="1"/>
          </p:cNvPicPr>
          <p:nvPr/>
        </p:nvPicPr>
        <p:blipFill>
          <a:blip r:embed="rId4"/>
          <a:stretch>
            <a:fillRect/>
          </a:stretch>
        </p:blipFill>
        <p:spPr>
          <a:xfrm>
            <a:off x="684213" y="2133600"/>
            <a:ext cx="2322512" cy="1546225"/>
          </a:xfrm>
          <a:prstGeom prst="rect">
            <a:avLst/>
          </a:prstGeom>
          <a:noFill/>
          <a:ln w="9525">
            <a:noFill/>
          </a:ln>
        </p:spPr>
      </p:pic>
      <p:pic>
        <p:nvPicPr>
          <p:cNvPr id="44039" name="Picture 7"/>
          <p:cNvPicPr>
            <a:picLocks noChangeAspect="1"/>
          </p:cNvPicPr>
          <p:nvPr/>
        </p:nvPicPr>
        <p:blipFill>
          <a:blip r:embed="rId5"/>
          <a:stretch>
            <a:fillRect/>
          </a:stretch>
        </p:blipFill>
        <p:spPr>
          <a:xfrm>
            <a:off x="3492500" y="2205038"/>
            <a:ext cx="1970088" cy="1479550"/>
          </a:xfrm>
          <a:prstGeom prst="rect">
            <a:avLst/>
          </a:prstGeom>
          <a:noFill/>
          <a:ln w="9525">
            <a:noFill/>
          </a:ln>
        </p:spPr>
      </p:pic>
      <p:pic>
        <p:nvPicPr>
          <p:cNvPr id="44040" name="Picture 8"/>
          <p:cNvPicPr>
            <a:picLocks noChangeAspect="1"/>
          </p:cNvPicPr>
          <p:nvPr/>
        </p:nvPicPr>
        <p:blipFill>
          <a:blip r:embed="rId6"/>
          <a:stretch>
            <a:fillRect/>
          </a:stretch>
        </p:blipFill>
        <p:spPr>
          <a:xfrm>
            <a:off x="5868988" y="2205038"/>
            <a:ext cx="2014537" cy="1514475"/>
          </a:xfrm>
          <a:prstGeom prst="rect">
            <a:avLst/>
          </a:prstGeom>
          <a:noFill/>
          <a:ln w="9525">
            <a:noFill/>
          </a:ln>
        </p:spPr>
      </p:pic>
      <p:sp>
        <p:nvSpPr>
          <p:cNvPr id="9" name="文本框 31745"/>
          <p:cNvSpPr/>
          <p:nvPr/>
        </p:nvSpPr>
        <p:spPr>
          <a:xfrm>
            <a:off x="-216024" y="0"/>
            <a:ext cx="9612560" cy="646331"/>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0" algn="ctr">
              <a:spcBef>
                <a:spcPct val="0"/>
              </a:spcBef>
              <a:buClrTx/>
              <a:buSzTx/>
              <a:buFont typeface="Arial" panose="020B0604020202020204" pitchFamily="34" charset="0"/>
              <a:buNone/>
            </a:pPr>
            <a:r>
              <a:rPr sz="3600" b="1"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VIII. </a:t>
            </a:r>
            <a:r>
              <a:rPr lang="en-US" sz="3600" b="1"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Securing Food Supply during </a:t>
            </a:r>
            <a:r>
              <a:rPr sz="3600" b="1"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COVID-19 </a:t>
            </a:r>
            <a:endParaRPr lang="zh-CN" altLang="en-US" sz="3600" b="1"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10" name="矩形 9"/>
          <p:cNvSpPr/>
          <p:nvPr/>
        </p:nvSpPr>
        <p:spPr>
          <a:xfrm>
            <a:off x="1073397" y="4043363"/>
            <a:ext cx="3590429" cy="290518"/>
          </a:xfrm>
          <a:prstGeom prst="rect">
            <a:avLst/>
          </a:prstGeom>
          <a:solidFill>
            <a:schemeClr val="bg1"/>
          </a:solidFill>
        </p:spPr>
        <p:txBody>
          <a:bodyPr lIns="0" tIns="0" rIns="0" bIns="0" anchor="ctr" anchorCtr="0">
            <a:noAutofit/>
          </a:bodyPr>
          <a:lstStyle/>
          <a:p>
            <a:pPr algn="ctr">
              <a:spcBef>
                <a:spcPts val="600"/>
              </a:spcBef>
              <a:spcAft>
                <a:spcPts val="600"/>
              </a:spcAft>
            </a:pPr>
            <a:r>
              <a:rPr lang="en-US" altLang="zh-CN" sz="900" b="1" kern="0" dirty="0">
                <a:latin typeface="Times New Roman" panose="02020603050405020304" pitchFamily="18" charset="0"/>
                <a:cs typeface="Microsoft JhengHei Light" panose="020B0304030504040204" pitchFamily="34" charset="-120"/>
              </a:rPr>
              <a:t>Developing Emergency Grain Support System for the Province</a:t>
            </a:r>
            <a:endParaRPr lang="zh-CN" altLang="zh-CN" sz="700" b="1" kern="100" dirty="0">
              <a:latin typeface="Microsoft JhengHei Light" panose="020B0304030504040204" pitchFamily="34" charset="-120"/>
              <a:ea typeface="Microsoft JhengHei Light" panose="020B0304030504040204" pitchFamily="34" charset="-120"/>
              <a:cs typeface="Microsoft JhengHei Light" panose="020B0304030504040204" pitchFamily="34" charset="-120"/>
            </a:endParaRPr>
          </a:p>
        </p:txBody>
      </p:sp>
      <p:sp>
        <p:nvSpPr>
          <p:cNvPr id="11" name="矩形 10"/>
          <p:cNvSpPr/>
          <p:nvPr/>
        </p:nvSpPr>
        <p:spPr>
          <a:xfrm>
            <a:off x="5841673" y="4859267"/>
            <a:ext cx="3590429" cy="232639"/>
          </a:xfrm>
          <a:prstGeom prst="rect">
            <a:avLst/>
          </a:prstGeom>
          <a:solidFill>
            <a:schemeClr val="bg1"/>
          </a:solidFill>
        </p:spPr>
        <p:txBody>
          <a:bodyPr lIns="0" tIns="0" rIns="0" bIns="0" anchor="ctr" anchorCtr="0">
            <a:noAutofit/>
          </a:bodyPr>
          <a:lstStyle/>
          <a:p>
            <a:pPr algn="ctr">
              <a:spcBef>
                <a:spcPts val="600"/>
              </a:spcBef>
              <a:spcAft>
                <a:spcPts val="600"/>
              </a:spcAft>
            </a:pPr>
            <a:r>
              <a:rPr lang="en-US" altLang="zh-CN" sz="900" b="1" kern="0" dirty="0">
                <a:latin typeface="Times New Roman" panose="02020603050405020304" pitchFamily="18" charset="0"/>
                <a:cs typeface="Microsoft JhengHei Light" panose="020B0304030504040204" pitchFamily="34" charset="-120"/>
              </a:rPr>
              <a:t>Work Summary for Emergency Grain Support System Development by </a:t>
            </a:r>
            <a:r>
              <a:rPr lang="en-US" altLang="zh-CN" sz="900" b="1" kern="0" dirty="0" err="1">
                <a:latin typeface="Times New Roman" panose="02020603050405020304" pitchFamily="18" charset="0"/>
                <a:cs typeface="Microsoft JhengHei Light" panose="020B0304030504040204" pitchFamily="34" charset="-120"/>
              </a:rPr>
              <a:t>Ruzhou</a:t>
            </a:r>
            <a:r>
              <a:rPr lang="en-US" altLang="zh-CN" sz="900" b="1" kern="0" dirty="0">
                <a:latin typeface="Times New Roman" panose="02020603050405020304" pitchFamily="18" charset="0"/>
                <a:cs typeface="Microsoft JhengHei Light" panose="020B0304030504040204" pitchFamily="34" charset="-120"/>
              </a:rPr>
              <a:t> City Food and Strategic Reserves Administration</a:t>
            </a:r>
            <a:endParaRPr lang="zh-CN" altLang="zh-CN" sz="900" b="1" kern="100" dirty="0">
              <a:latin typeface="Microsoft JhengHei Light" panose="020B0304030504040204" pitchFamily="34" charset="-120"/>
              <a:ea typeface="Microsoft JhengHei Light" panose="020B0304030504040204" pitchFamily="34" charset="-120"/>
              <a:cs typeface="Microsoft JhengHei Light" panose="020B0304030504040204" pitchFamily="34" charset="-120"/>
            </a:endParaRPr>
          </a:p>
        </p:txBody>
      </p:sp>
    </p:spTree>
  </p:cSld>
  <p:clrMapOvr>
    <a:masterClrMapping/>
  </p:clrMapOvr>
  <p:transition spd="med">
    <p:random/>
  </p:transition>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A9">
                <a:alpha val="100000"/>
              </a:srgbClr>
            </a:gs>
            <a:gs pos="31000">
              <a:srgbClr val="FFFFCF">
                <a:alpha val="100000"/>
              </a:srgbClr>
            </a:gs>
            <a:gs pos="100000">
              <a:srgbClr val="FFFFF7">
                <a:alpha val="100000"/>
              </a:srgbClr>
            </a:gs>
          </a:gsLst>
          <a:path path="rect">
            <a:fillToRect l="50000" r="50000" b="100000"/>
          </a:path>
          <a:tileRect/>
        </a:gradFill>
        <a:effectLst/>
      </p:bgPr>
    </p:bg>
    <p:spTree>
      <p:nvGrpSpPr>
        <p:cNvPr id="1" name=""/>
        <p:cNvGrpSpPr/>
        <p:nvPr/>
      </p:nvGrpSpPr>
      <p:grpSpPr>
        <a:xfrm>
          <a:off x="0" y="0"/>
          <a:ext cx="0" cy="0"/>
          <a:chOff x="0" y="0"/>
          <a:chExt cx="0" cy="0"/>
        </a:xfrm>
      </p:grpSpPr>
      <p:sp>
        <p:nvSpPr>
          <p:cNvPr id="45058" name="矩形 1"/>
          <p:cNvSpPr/>
          <p:nvPr/>
        </p:nvSpPr>
        <p:spPr>
          <a:xfrm>
            <a:off x="511175" y="836712"/>
            <a:ext cx="8482013" cy="1384995"/>
          </a:xfrm>
          <a:prstGeom prst="rect">
            <a:avLst/>
          </a:prstGeom>
          <a:solidFill>
            <a:schemeClr val="accent2"/>
          </a:solidFill>
          <a:ln w="9525">
            <a:noFill/>
          </a:ln>
        </p:spPr>
        <p:txBody>
          <a:bodyPr>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0" algn="just">
              <a:spcBef>
                <a:spcPct val="0"/>
              </a:spcBef>
              <a:buClrTx/>
              <a:buSzTx/>
              <a:buFont typeface="Arial" panose="020B0604020202020204" pitchFamily="34" charset="0"/>
              <a:buNone/>
            </a:pPr>
            <a:r>
              <a:rPr sz="2000" b="1" baseline="0" dirty="0">
                <a:latin typeface="Times New Roman" panose="02020603050405020304" pitchFamily="18" charset="0"/>
                <a:ea typeface="宋体" panose="02010600030101010101" pitchFamily="2" charset="-122"/>
                <a:sym typeface="Times New Roman" panose="02020603050405020304" pitchFamily="18" charset="0"/>
              </a:rPr>
              <a:t>(II) Building an emergency response system</a:t>
            </a:r>
            <a:r>
              <a:rPr sz="20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000" b="1" dirty="0">
              <a:latin typeface="Times New Roman" panose="02020603050405020304" pitchFamily="18" charset="0"/>
              <a:ea typeface="宋体" panose="02010600030101010101" pitchFamily="2" charset="-122"/>
              <a:sym typeface="Times New Roman" panose="02020603050405020304" pitchFamily="18" charset="0"/>
            </a:endParaRPr>
          </a:p>
          <a:p>
            <a:pPr marL="0" lvl="0" indent="0" algn="just">
              <a:spcBef>
                <a:spcPct val="0"/>
              </a:spcBef>
              <a:buClrTx/>
              <a:buSzTx/>
              <a:buFont typeface="Arial" panose="020B0604020202020204" pitchFamily="34" charset="0"/>
              <a:buNone/>
            </a:pPr>
            <a:r>
              <a:rPr sz="1600" baseline="0" dirty="0">
                <a:latin typeface="Times New Roman" panose="02020603050405020304" pitchFamily="18" charset="0"/>
                <a:ea typeface="宋体" panose="02010600030101010101" pitchFamily="2" charset="-122"/>
                <a:sym typeface="Times New Roman" panose="02020603050405020304" pitchFamily="18" charset="0"/>
              </a:rPr>
              <a:t>  </a:t>
            </a:r>
            <a:r>
              <a:rPr lang="en-US" sz="1600" baseline="0" dirty="0">
                <a:latin typeface="Times New Roman" panose="02020603050405020304" pitchFamily="18" charset="0"/>
                <a:ea typeface="宋体" panose="02010600030101010101" pitchFamily="2" charset="-122"/>
                <a:sym typeface="Times New Roman" panose="02020603050405020304" pitchFamily="18" charset="0"/>
              </a:rPr>
              <a:t>It should</a:t>
            </a:r>
            <a:r>
              <a:rPr lang="en-US" sz="1600" dirty="0">
                <a:latin typeface="Times New Roman" panose="02020603050405020304" pitchFamily="18" charset="0"/>
                <a:ea typeface="宋体" panose="02010600030101010101" pitchFamily="2" charset="-122"/>
                <a:sym typeface="Times New Roman" panose="02020603050405020304" pitchFamily="18" charset="0"/>
              </a:rPr>
              <a:t> be ensured that </a:t>
            </a:r>
            <a:r>
              <a:rPr sz="1600" baseline="0" dirty="0">
                <a:latin typeface="Times New Roman" panose="02020603050405020304" pitchFamily="18" charset="0"/>
                <a:ea typeface="宋体" panose="02010600030101010101" pitchFamily="2" charset="-122"/>
                <a:sym typeface="Times New Roman" panose="02020603050405020304" pitchFamily="18" charset="0"/>
              </a:rPr>
              <a:t>the networks of emergency food supply are well distributed, especially the distribution of processing businesses and delivery centers in response to the emergency.</a:t>
            </a:r>
            <a:r>
              <a:rPr sz="1600" dirty="0">
                <a:latin typeface="Times New Roman" panose="02020603050405020304" pitchFamily="18" charset="0"/>
                <a:ea typeface="宋体" panose="02010600030101010101" pitchFamily="2" charset="-122"/>
                <a:sym typeface="Times New Roman" panose="02020603050405020304" pitchFamily="18" charset="0"/>
              </a:rPr>
              <a:t> </a:t>
            </a:r>
            <a:r>
              <a:rPr lang="en-US" sz="1600" dirty="0">
                <a:latin typeface="Times New Roman" panose="02020603050405020304" pitchFamily="18" charset="0"/>
                <a:ea typeface="宋体" panose="02010600030101010101" pitchFamily="2" charset="-122"/>
                <a:sym typeface="Times New Roman" panose="02020603050405020304" pitchFamily="18" charset="0"/>
              </a:rPr>
              <a:t>Efforts will be made</a:t>
            </a:r>
            <a:r>
              <a:rPr sz="1600" dirty="0">
                <a:latin typeface="Times New Roman" panose="02020603050405020304" pitchFamily="18" charset="0"/>
                <a:ea typeface="宋体" panose="02010600030101010101" pitchFamily="2" charset="-122"/>
                <a:sym typeface="Times New Roman" panose="02020603050405020304" pitchFamily="18" charset="0"/>
              </a:rPr>
              <a:t> to improve the market monitoring and early warning system and promote the mechanism for releasing emergency updates</a:t>
            </a:r>
            <a:r>
              <a:rPr sz="1600" baseline="0" dirty="0">
                <a:latin typeface="Times New Roman" panose="02020603050405020304" pitchFamily="18" charset="0"/>
                <a:ea typeface="宋体" panose="02010600030101010101" pitchFamily="2" charset="-122"/>
                <a:sym typeface="Times New Roman" panose="02020603050405020304" pitchFamily="18" charset="0"/>
              </a:rPr>
              <a:t>.</a:t>
            </a:r>
            <a:r>
              <a:rPr sz="16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600"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45060" name="Picture 2" descr="C:\Users\Administrator\Desktop\u=1960827135,1870090255&amp;fm=26&amp;gp=0.jpg"/>
          <p:cNvPicPr>
            <a:picLocks noChangeAspect="1"/>
          </p:cNvPicPr>
          <p:nvPr/>
        </p:nvPicPr>
        <p:blipFill>
          <a:blip r:embed="rId2"/>
          <a:stretch>
            <a:fillRect/>
          </a:stretch>
        </p:blipFill>
        <p:spPr>
          <a:xfrm>
            <a:off x="993775" y="4129088"/>
            <a:ext cx="3259138" cy="2444750"/>
          </a:xfrm>
          <a:prstGeom prst="rect">
            <a:avLst/>
          </a:prstGeom>
          <a:noFill/>
          <a:ln w="9525">
            <a:noFill/>
          </a:ln>
        </p:spPr>
      </p:pic>
      <p:pic>
        <p:nvPicPr>
          <p:cNvPr id="45061" name="Picture 3" descr="C:\Users\Administrator\Desktop\QQ截图20200910081330.png"/>
          <p:cNvPicPr>
            <a:picLocks noChangeAspect="1"/>
          </p:cNvPicPr>
          <p:nvPr/>
        </p:nvPicPr>
        <p:blipFill>
          <a:blip r:embed="rId3"/>
          <a:stretch>
            <a:fillRect/>
          </a:stretch>
        </p:blipFill>
        <p:spPr>
          <a:xfrm>
            <a:off x="4803775" y="4167188"/>
            <a:ext cx="3913188" cy="2490787"/>
          </a:xfrm>
          <a:prstGeom prst="rect">
            <a:avLst/>
          </a:prstGeom>
          <a:noFill/>
          <a:ln w="9525">
            <a:noFill/>
          </a:ln>
        </p:spPr>
      </p:pic>
      <p:pic>
        <p:nvPicPr>
          <p:cNvPr id="45062" name="Picture 6"/>
          <p:cNvPicPr>
            <a:picLocks noChangeAspect="1"/>
          </p:cNvPicPr>
          <p:nvPr/>
        </p:nvPicPr>
        <p:blipFill>
          <a:blip r:embed="rId4"/>
          <a:stretch>
            <a:fillRect/>
          </a:stretch>
        </p:blipFill>
        <p:spPr>
          <a:xfrm>
            <a:off x="4932363" y="2349500"/>
            <a:ext cx="3889375" cy="1727200"/>
          </a:xfrm>
          <a:prstGeom prst="rect">
            <a:avLst/>
          </a:prstGeom>
          <a:noFill/>
          <a:ln w="9525">
            <a:noFill/>
          </a:ln>
        </p:spPr>
      </p:pic>
      <p:pic>
        <p:nvPicPr>
          <p:cNvPr id="45063" name="Picture 7"/>
          <p:cNvPicPr>
            <a:picLocks noChangeAspect="1"/>
          </p:cNvPicPr>
          <p:nvPr/>
        </p:nvPicPr>
        <p:blipFill>
          <a:blip r:embed="rId5"/>
          <a:stretch>
            <a:fillRect/>
          </a:stretch>
        </p:blipFill>
        <p:spPr>
          <a:xfrm>
            <a:off x="2628900" y="2420938"/>
            <a:ext cx="2159000" cy="1439862"/>
          </a:xfrm>
          <a:prstGeom prst="rect">
            <a:avLst/>
          </a:prstGeom>
          <a:noFill/>
          <a:ln w="9525">
            <a:noFill/>
          </a:ln>
        </p:spPr>
      </p:pic>
      <p:pic>
        <p:nvPicPr>
          <p:cNvPr id="45064" name="Picture 8"/>
          <p:cNvPicPr>
            <a:picLocks noChangeAspect="1"/>
          </p:cNvPicPr>
          <p:nvPr/>
        </p:nvPicPr>
        <p:blipFill>
          <a:blip r:embed="rId6"/>
          <a:stretch>
            <a:fillRect/>
          </a:stretch>
        </p:blipFill>
        <p:spPr>
          <a:xfrm>
            <a:off x="323850" y="2420938"/>
            <a:ext cx="2232025" cy="1509712"/>
          </a:xfrm>
          <a:prstGeom prst="rect">
            <a:avLst/>
          </a:prstGeom>
          <a:noFill/>
          <a:ln w="9525">
            <a:noFill/>
          </a:ln>
        </p:spPr>
      </p:pic>
      <p:sp>
        <p:nvSpPr>
          <p:cNvPr id="9" name="文本框 31745"/>
          <p:cNvSpPr/>
          <p:nvPr/>
        </p:nvSpPr>
        <p:spPr>
          <a:xfrm>
            <a:off x="-216024" y="0"/>
            <a:ext cx="9612560" cy="646331"/>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0" algn="ctr">
              <a:spcBef>
                <a:spcPct val="0"/>
              </a:spcBef>
              <a:buClrTx/>
              <a:buSzTx/>
              <a:buFont typeface="Arial" panose="020B0604020202020204" pitchFamily="34" charset="0"/>
              <a:buNone/>
            </a:pPr>
            <a:r>
              <a:rPr sz="3600" b="1"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VIII. </a:t>
            </a:r>
            <a:r>
              <a:rPr lang="en-US" sz="3600" b="1"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Securing Food Supply during </a:t>
            </a:r>
            <a:r>
              <a:rPr sz="3600" b="1"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COVID-19 </a:t>
            </a:r>
            <a:endParaRPr lang="zh-CN" altLang="en-US" sz="3600" b="1"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10" name="矩形 9"/>
          <p:cNvSpPr/>
          <p:nvPr/>
        </p:nvSpPr>
        <p:spPr>
          <a:xfrm>
            <a:off x="5081835" y="4941168"/>
            <a:ext cx="3590429" cy="290518"/>
          </a:xfrm>
          <a:prstGeom prst="rect">
            <a:avLst/>
          </a:prstGeom>
          <a:solidFill>
            <a:schemeClr val="bg1"/>
          </a:solidFill>
        </p:spPr>
        <p:txBody>
          <a:bodyPr lIns="0" tIns="0" rIns="0" bIns="0" anchor="ctr" anchorCtr="0">
            <a:noAutofit/>
          </a:bodyPr>
          <a:lstStyle/>
          <a:p>
            <a:pPr algn="ctr">
              <a:spcBef>
                <a:spcPts val="600"/>
              </a:spcBef>
              <a:spcAft>
                <a:spcPts val="600"/>
              </a:spcAft>
            </a:pPr>
            <a:r>
              <a:rPr lang="en-US" altLang="zh-CN" sz="800" b="1" i="1" kern="0" dirty="0">
                <a:latin typeface="Times New Roman" panose="02020603050405020304" pitchFamily="18" charset="0"/>
                <a:cs typeface="Microsoft JhengHei Light" panose="020B0304030504040204" pitchFamily="34" charset="-120"/>
              </a:rPr>
              <a:t>The Implementation Plan for New Grain Market Monitoring and Early-warning System </a:t>
            </a:r>
            <a:r>
              <a:rPr lang="en-US" altLang="zh-CN" sz="800" b="1" kern="0" dirty="0">
                <a:latin typeface="Times New Roman" panose="02020603050405020304" pitchFamily="18" charset="0"/>
                <a:cs typeface="Microsoft JhengHei Light" panose="020B0304030504040204" pitchFamily="34" charset="-120"/>
              </a:rPr>
              <a:t>Issued by Liaoning Province Food and Strategic Reserves Administration</a:t>
            </a:r>
            <a:endParaRPr lang="zh-CN" altLang="zh-CN" sz="600" b="1" kern="100" dirty="0">
              <a:latin typeface="Microsoft JhengHei Light" panose="020B0304030504040204" pitchFamily="34" charset="-120"/>
              <a:ea typeface="Microsoft JhengHei Light" panose="020B0304030504040204" pitchFamily="34" charset="-120"/>
              <a:cs typeface="Microsoft JhengHei Light" panose="020B0304030504040204" pitchFamily="34" charset="-120"/>
            </a:endParaRPr>
          </a:p>
        </p:txBody>
      </p:sp>
    </p:spTree>
  </p:cSld>
  <p:clrMapOvr>
    <a:masterClrMapping/>
  </p:clrMapOvr>
  <p:transition spd="med">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矩形 1"/>
          <p:cNvSpPr/>
          <p:nvPr/>
        </p:nvSpPr>
        <p:spPr>
          <a:xfrm>
            <a:off x="468313" y="1125538"/>
            <a:ext cx="8280400" cy="1384995"/>
          </a:xfrm>
          <a:prstGeom prst="rect">
            <a:avLst/>
          </a:prstGeom>
          <a:solidFill>
            <a:srgbClr val="975730"/>
          </a:solidFill>
          <a:ln w="9525">
            <a:noFill/>
          </a:ln>
        </p:spPr>
        <p:txBody>
          <a:bodyPr>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406400" algn="just">
              <a:spcBef>
                <a:spcPct val="0"/>
              </a:spcBef>
              <a:buClrTx/>
              <a:buSzTx/>
              <a:buFont typeface="Arial" panose="020B0604020202020204" pitchFamily="34" charset="0"/>
              <a:buNone/>
            </a:pPr>
            <a:r>
              <a:rPr sz="2000" b="1" dirty="0">
                <a:latin typeface="Times New Roman" panose="02020603050405020304" pitchFamily="18" charset="0"/>
                <a:ea typeface="宋体" panose="02010600030101010101" pitchFamily="2" charset="-122"/>
                <a:sym typeface="Times New Roman" panose="02020603050405020304" pitchFamily="18" charset="0"/>
              </a:rPr>
              <a:t>(I) </a:t>
            </a:r>
            <a:r>
              <a:rPr sz="2000" b="1" baseline="0" dirty="0">
                <a:latin typeface="Times New Roman" panose="02020603050405020304" pitchFamily="18" charset="0"/>
                <a:ea typeface="宋体" panose="02010600030101010101" pitchFamily="2" charset="-122"/>
                <a:sym typeface="Times New Roman" panose="02020603050405020304" pitchFamily="18" charset="0"/>
              </a:rPr>
              <a:t>Realizing technological innovation in grain storage for farmers</a:t>
            </a:r>
            <a:r>
              <a:rPr sz="2000" baseline="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000" b="1" dirty="0">
              <a:latin typeface="Times New Roman" panose="02020603050405020304" pitchFamily="18" charset="0"/>
              <a:ea typeface="宋体" panose="02010600030101010101" pitchFamily="2" charset="-122"/>
              <a:sym typeface="Times New Roman" panose="02020603050405020304" pitchFamily="18" charset="0"/>
            </a:endParaRPr>
          </a:p>
          <a:p>
            <a:pPr marL="0" lvl="0" indent="406400" algn="just">
              <a:spcBef>
                <a:spcPct val="0"/>
              </a:spcBef>
              <a:buClrTx/>
              <a:buSzTx/>
              <a:buFont typeface="Arial" panose="020B0604020202020204" pitchFamily="34" charset="0"/>
              <a:buNone/>
            </a:pPr>
            <a:r>
              <a:rPr sz="1600" baseline="0" dirty="0">
                <a:latin typeface="Times New Roman" panose="02020603050405020304" pitchFamily="18" charset="0"/>
                <a:ea typeface="宋体" panose="02010600030101010101" pitchFamily="2" charset="-122"/>
                <a:sym typeface="Times New Roman" panose="02020603050405020304" pitchFamily="18" charset="0"/>
              </a:rPr>
              <a:t>2. </a:t>
            </a:r>
            <a:r>
              <a:rPr lang="en-US" sz="1600" baseline="0" dirty="0">
                <a:latin typeface="Times New Roman" panose="02020603050405020304" pitchFamily="18" charset="0"/>
                <a:ea typeface="宋体" panose="02010600030101010101" pitchFamily="2" charset="-122"/>
                <a:sym typeface="Times New Roman" panose="02020603050405020304" pitchFamily="18" charset="0"/>
              </a:rPr>
              <a:t>Five hundred </a:t>
            </a:r>
            <a:r>
              <a:rPr sz="1600" baseline="0" dirty="0">
                <a:latin typeface="Times New Roman" panose="02020603050405020304" pitchFamily="18" charset="0"/>
                <a:ea typeface="宋体" panose="02010600030101010101" pitchFamily="2" charset="-122"/>
                <a:sym typeface="Times New Roman" panose="02020603050405020304" pitchFamily="18" charset="0"/>
              </a:rPr>
              <a:t>sites</a:t>
            </a:r>
            <a:r>
              <a:rPr lang="en-US" sz="1600" baseline="0" dirty="0">
                <a:latin typeface="Times New Roman" panose="02020603050405020304" pitchFamily="18" charset="0"/>
                <a:ea typeface="宋体" panose="02010600030101010101" pitchFamily="2" charset="-122"/>
                <a:sym typeface="Times New Roman" panose="02020603050405020304" pitchFamily="18" charset="0"/>
              </a:rPr>
              <a:t> have been established</a:t>
            </a:r>
            <a:r>
              <a:rPr sz="1600" baseline="0" dirty="0">
                <a:latin typeface="Times New Roman" panose="02020603050405020304" pitchFamily="18" charset="0"/>
                <a:ea typeface="宋体" panose="02010600030101010101" pitchFamily="2" charset="-122"/>
                <a:sym typeface="Times New Roman" panose="02020603050405020304" pitchFamily="18" charset="0"/>
              </a:rPr>
              <a:t> to demonstrate scientific ways of grain preservation</a:t>
            </a:r>
            <a:r>
              <a:rPr lang="en-US" sz="1600" baseline="0" dirty="0">
                <a:latin typeface="Times New Roman" panose="02020603050405020304" pitchFamily="18" charset="0"/>
                <a:ea typeface="宋体" panose="02010600030101010101" pitchFamily="2" charset="-122"/>
                <a:sym typeface="Times New Roman" panose="02020603050405020304" pitchFamily="18" charset="0"/>
              </a:rPr>
              <a:t>,</a:t>
            </a:r>
            <a:r>
              <a:rPr sz="1600" baseline="0" dirty="0">
                <a:latin typeface="Times New Roman" panose="02020603050405020304" pitchFamily="18" charset="0"/>
                <a:ea typeface="宋体" panose="02010600030101010101" pitchFamily="2" charset="-122"/>
                <a:sym typeface="Times New Roman" panose="02020603050405020304" pitchFamily="18" charset="0"/>
              </a:rPr>
              <a:t> and one or two technical solutions </a:t>
            </a:r>
            <a:r>
              <a:rPr lang="en-US" sz="1600" dirty="0">
                <a:latin typeface="Times New Roman" panose="02020603050405020304" pitchFamily="18" charset="0"/>
                <a:ea typeface="宋体" panose="02010600030101010101" pitchFamily="2" charset="-122"/>
                <a:sym typeface="Times New Roman" panose="02020603050405020304" pitchFamily="18" charset="0"/>
              </a:rPr>
              <a:t>have been</a:t>
            </a:r>
            <a:r>
              <a:rPr lang="en-US" sz="1600" baseline="0" dirty="0">
                <a:latin typeface="Times New Roman" panose="02020603050405020304" pitchFamily="18" charset="0"/>
                <a:ea typeface="宋体" panose="02010600030101010101" pitchFamily="2" charset="-122"/>
                <a:sym typeface="Times New Roman" panose="02020603050405020304" pitchFamily="18" charset="0"/>
              </a:rPr>
              <a:t> developed </a:t>
            </a:r>
            <a:r>
              <a:rPr sz="1600" baseline="0" dirty="0">
                <a:latin typeface="Times New Roman" panose="02020603050405020304" pitchFamily="18" charset="0"/>
                <a:ea typeface="宋体" panose="02010600030101010101" pitchFamily="2" charset="-122"/>
                <a:sym typeface="Times New Roman" panose="02020603050405020304" pitchFamily="18" charset="0"/>
              </a:rPr>
              <a:t>to reduc</a:t>
            </a:r>
            <a:r>
              <a:rPr lang="en-US" sz="1600" baseline="0" dirty="0">
                <a:latin typeface="Times New Roman" panose="02020603050405020304" pitchFamily="18" charset="0"/>
                <a:ea typeface="宋体" panose="02010600030101010101" pitchFamily="2" charset="-122"/>
                <a:sym typeface="Times New Roman" panose="02020603050405020304" pitchFamily="18" charset="0"/>
              </a:rPr>
              <a:t>e</a:t>
            </a:r>
            <a:r>
              <a:rPr sz="1600" baseline="0" dirty="0">
                <a:latin typeface="Times New Roman" panose="02020603050405020304" pitchFamily="18" charset="0"/>
                <a:ea typeface="宋体" panose="02010600030101010101" pitchFamily="2" charset="-122"/>
                <a:sym typeface="Times New Roman" panose="02020603050405020304" pitchFamily="18" charset="0"/>
              </a:rPr>
              <a:t> grain losses for farmers.</a:t>
            </a:r>
            <a:r>
              <a:rPr sz="1600" dirty="0">
                <a:latin typeface="Times New Roman" panose="02020603050405020304" pitchFamily="18" charset="0"/>
                <a:ea typeface="宋体" panose="02010600030101010101" pitchFamily="2" charset="-122"/>
                <a:sym typeface="Times New Roman" panose="02020603050405020304" pitchFamily="18" charset="0"/>
              </a:rPr>
              <a:t> The Engineering Research Center for Food Preservation under the </a:t>
            </a:r>
            <a:r>
              <a:rPr sz="1600" baseline="0" dirty="0">
                <a:latin typeface="Times New Roman" panose="02020603050405020304" pitchFamily="18" charset="0"/>
                <a:ea typeface="宋体" panose="02010600030101010101" pitchFamily="2" charset="-122"/>
                <a:sym typeface="Times New Roman" panose="02020603050405020304" pitchFamily="18" charset="0"/>
              </a:rPr>
              <a:t>State Administration of Grain has been </a:t>
            </a:r>
            <a:r>
              <a:rPr lang="en-US" sz="1600" baseline="0" dirty="0">
                <a:latin typeface="Times New Roman" panose="02020603050405020304" pitchFamily="18" charset="0"/>
                <a:ea typeface="宋体" panose="02010600030101010101" pitchFamily="2" charset="-122"/>
                <a:sym typeface="Times New Roman" panose="02020603050405020304" pitchFamily="18" charset="0"/>
              </a:rPr>
              <a:t>established</a:t>
            </a:r>
            <a:r>
              <a:rPr sz="1600" baseline="0" dirty="0">
                <a:latin typeface="Times New Roman" panose="02020603050405020304" pitchFamily="18" charset="0"/>
                <a:ea typeface="宋体" panose="02010600030101010101" pitchFamily="2" charset="-122"/>
                <a:sym typeface="Times New Roman" panose="02020603050405020304" pitchFamily="18" charset="0"/>
              </a:rPr>
              <a:t>.</a:t>
            </a:r>
            <a:r>
              <a:rPr sz="16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600" dirty="0">
              <a:latin typeface="Times New Roman" panose="02020603050405020304" pitchFamily="18" charset="0"/>
              <a:ea typeface="宋体" panose="02010600030101010101" pitchFamily="2" charset="-122"/>
              <a:sym typeface="Times New Roman" panose="02020603050405020304" pitchFamily="18" charset="0"/>
            </a:endParaRPr>
          </a:p>
        </p:txBody>
      </p:sp>
      <p:sp>
        <p:nvSpPr>
          <p:cNvPr id="18434" name="文本框 31745"/>
          <p:cNvSpPr txBox="1"/>
          <p:nvPr/>
        </p:nvSpPr>
        <p:spPr>
          <a:xfrm>
            <a:off x="179512" y="9525"/>
            <a:ext cx="8784976" cy="646331"/>
          </a:xfrm>
          <a:prstGeom prst="rect">
            <a:avLst/>
          </a:prstGeom>
          <a:noFill/>
          <a:ln w="9525" cap="flat" cmpd="sng">
            <a:solidFill>
              <a:srgbClr val="002060"/>
            </a:solid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0" algn="ctr">
              <a:spcBef>
                <a:spcPct val="0"/>
              </a:spcBef>
              <a:buClrTx/>
              <a:buSzTx/>
              <a:buFont typeface="Arial" panose="020B0604020202020204" pitchFamily="34" charset="0"/>
              <a:buNone/>
            </a:pPr>
            <a:r>
              <a:rPr sz="3600" b="1" dirty="0">
                <a:latin typeface="Times New Roman" panose="02020603050405020304" pitchFamily="18" charset="0"/>
                <a:ea typeface="宋体" panose="02010600030101010101" pitchFamily="2" charset="-122"/>
                <a:sym typeface="Times New Roman" panose="02020603050405020304" pitchFamily="18" charset="0"/>
              </a:rPr>
              <a:t>VII</a:t>
            </a:r>
            <a:r>
              <a:rPr sz="3600" b="1" baseline="0" dirty="0">
                <a:latin typeface="Times New Roman" panose="02020603050405020304" pitchFamily="18" charset="0"/>
                <a:ea typeface="宋体" panose="02010600030101010101" pitchFamily="2" charset="-122"/>
                <a:sym typeface="Times New Roman" panose="02020603050405020304" pitchFamily="18" charset="0"/>
              </a:rPr>
              <a:t>. </a:t>
            </a:r>
            <a:r>
              <a:rPr lang="en-US" sz="3600" b="1" baseline="0" dirty="0">
                <a:latin typeface="Times New Roman" panose="02020603050405020304" pitchFamily="18" charset="0"/>
                <a:ea typeface="宋体" panose="02010600030101010101" pitchFamily="2" charset="-122"/>
                <a:sym typeface="Times New Roman" panose="02020603050405020304" pitchFamily="18" charset="0"/>
              </a:rPr>
              <a:t>Reducing Grain Losses for Farmers </a:t>
            </a:r>
            <a:endParaRPr lang="zh-CN" altLang="en-US" sz="3600" b="1"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18435" name="Picture 5" descr="C:\Users\Administrator\Desktop\u=1609069195,399637215&amp;fm=26&amp;gp=0.jpg"/>
          <p:cNvPicPr>
            <a:picLocks noChangeAspect="1"/>
          </p:cNvPicPr>
          <p:nvPr/>
        </p:nvPicPr>
        <p:blipFill>
          <a:blip r:embed="rId2"/>
          <a:stretch>
            <a:fillRect/>
          </a:stretch>
        </p:blipFill>
        <p:spPr>
          <a:xfrm>
            <a:off x="757238" y="5229225"/>
            <a:ext cx="5111750" cy="1176338"/>
          </a:xfrm>
          <a:prstGeom prst="rect">
            <a:avLst/>
          </a:prstGeom>
          <a:noFill/>
          <a:ln w="9525">
            <a:noFill/>
          </a:ln>
        </p:spPr>
      </p:pic>
      <p:pic>
        <p:nvPicPr>
          <p:cNvPr id="18436" name="Picture 5"/>
          <p:cNvPicPr>
            <a:picLocks noChangeAspect="1"/>
          </p:cNvPicPr>
          <p:nvPr/>
        </p:nvPicPr>
        <p:blipFill>
          <a:blip r:embed="rId3"/>
          <a:stretch>
            <a:fillRect/>
          </a:stretch>
        </p:blipFill>
        <p:spPr>
          <a:xfrm>
            <a:off x="6013450" y="4416425"/>
            <a:ext cx="2854325" cy="2111375"/>
          </a:xfrm>
          <a:prstGeom prst="rect">
            <a:avLst/>
          </a:prstGeom>
          <a:noFill/>
          <a:ln w="9525">
            <a:noFill/>
          </a:ln>
        </p:spPr>
      </p:pic>
      <p:pic>
        <p:nvPicPr>
          <p:cNvPr id="18437" name="Picture 6"/>
          <p:cNvPicPr>
            <a:picLocks noChangeAspect="1"/>
          </p:cNvPicPr>
          <p:nvPr/>
        </p:nvPicPr>
        <p:blipFill>
          <a:blip r:embed="rId4">
            <a:lum bright="6000" contrast="12000"/>
          </a:blip>
          <a:srcRect l="36719" t="23416" r="12354" b="23416"/>
          <a:stretch>
            <a:fillRect/>
          </a:stretch>
        </p:blipFill>
        <p:spPr>
          <a:xfrm>
            <a:off x="828675" y="2482850"/>
            <a:ext cx="4032250" cy="2778125"/>
          </a:xfrm>
          <a:prstGeom prst="rect">
            <a:avLst/>
          </a:prstGeom>
          <a:noFill/>
          <a:ln w="9525">
            <a:noFill/>
          </a:ln>
        </p:spPr>
      </p:pic>
    </p:spTree>
  </p:cSld>
  <p:clrMapOvr>
    <a:masterClrMapping/>
  </p:clrMapOvr>
  <p:transition spd="med">
    <p:random/>
  </p:transition>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A9">
                <a:alpha val="100000"/>
              </a:srgbClr>
            </a:gs>
            <a:gs pos="31000">
              <a:srgbClr val="FFFFCF">
                <a:alpha val="100000"/>
              </a:srgbClr>
            </a:gs>
            <a:gs pos="100000">
              <a:srgbClr val="FFFFF7">
                <a:alpha val="100000"/>
              </a:srgbClr>
            </a:gs>
          </a:gsLst>
          <a:path path="rect">
            <a:fillToRect l="50000" r="50000" b="100000"/>
          </a:path>
          <a:tileRect/>
        </a:gradFill>
        <a:effectLst/>
      </p:bgPr>
    </p:bg>
    <p:spTree>
      <p:nvGrpSpPr>
        <p:cNvPr id="1" name=""/>
        <p:cNvGrpSpPr/>
        <p:nvPr/>
      </p:nvGrpSpPr>
      <p:grpSpPr>
        <a:xfrm>
          <a:off x="0" y="0"/>
          <a:ext cx="0" cy="0"/>
          <a:chOff x="0" y="0"/>
          <a:chExt cx="0" cy="0"/>
        </a:xfrm>
      </p:grpSpPr>
      <p:sp>
        <p:nvSpPr>
          <p:cNvPr id="46082" name="矩形 1"/>
          <p:cNvSpPr/>
          <p:nvPr/>
        </p:nvSpPr>
        <p:spPr>
          <a:xfrm>
            <a:off x="444500" y="1412875"/>
            <a:ext cx="4738688" cy="1446550"/>
          </a:xfrm>
          <a:prstGeom prst="rect">
            <a:avLst/>
          </a:prstGeom>
          <a:solidFill>
            <a:schemeClr val="accent2"/>
          </a:solidFill>
          <a:ln w="9525">
            <a:noFill/>
          </a:ln>
        </p:spPr>
        <p:txBody>
          <a:bodyPr>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0" algn="just">
              <a:spcBef>
                <a:spcPct val="0"/>
              </a:spcBef>
              <a:buClrTx/>
              <a:buSzTx/>
              <a:buFont typeface="Arial" panose="020B0604020202020204" pitchFamily="34" charset="0"/>
              <a:buNone/>
            </a:pPr>
            <a:r>
              <a:rPr sz="2000" b="1" baseline="0" dirty="0">
                <a:latin typeface="Times New Roman" panose="02020603050405020304" pitchFamily="18" charset="0"/>
                <a:ea typeface="宋体" panose="02010600030101010101" pitchFamily="2" charset="-122"/>
                <a:sym typeface="Times New Roman" panose="02020603050405020304" pitchFamily="18" charset="0"/>
              </a:rPr>
              <a:t>(III) Providing t</a:t>
            </a:r>
            <a:r>
              <a:rPr lang="en-US" altLang="zh-CN" sz="2000" b="1" baseline="0" dirty="0">
                <a:latin typeface="Times New Roman" panose="02020603050405020304" pitchFamily="18" charset="0"/>
                <a:ea typeface="宋体" panose="02010600030101010101" pitchFamily="2" charset="-122"/>
                <a:sym typeface="Times New Roman" panose="02020603050405020304" pitchFamily="18" charset="0"/>
              </a:rPr>
              <a:t>r</a:t>
            </a:r>
            <a:r>
              <a:rPr sz="2000" b="1" baseline="0" dirty="0">
                <a:latin typeface="Times New Roman" panose="02020603050405020304" pitchFamily="18" charset="0"/>
                <a:ea typeface="宋体" panose="02010600030101010101" pitchFamily="2" charset="-122"/>
                <a:sym typeface="Times New Roman" panose="02020603050405020304" pitchFamily="18" charset="0"/>
              </a:rPr>
              <a:t>aining with regard to emergency response plans </a:t>
            </a:r>
            <a:endParaRPr lang="zh-CN" altLang="en-US" sz="2000" dirty="0">
              <a:latin typeface="Times New Roman" panose="02020603050405020304" pitchFamily="18" charset="0"/>
              <a:ea typeface="宋体" panose="02010600030101010101" pitchFamily="2" charset="-122"/>
              <a:sym typeface="Times New Roman" panose="02020603050405020304" pitchFamily="18" charset="0"/>
            </a:endParaRPr>
          </a:p>
          <a:p>
            <a:pPr marL="0" lvl="0" indent="0" algn="just">
              <a:spcBef>
                <a:spcPct val="0"/>
              </a:spcBef>
              <a:buClrTx/>
              <a:buSzTx/>
              <a:buFont typeface="Arial" panose="020B0604020202020204" pitchFamily="34" charset="0"/>
              <a:buNone/>
            </a:pPr>
            <a:r>
              <a:rPr sz="1600" dirty="0">
                <a:latin typeface="Times New Roman" panose="02020603050405020304" pitchFamily="18" charset="0"/>
                <a:ea typeface="宋体" panose="02010600030101010101" pitchFamily="2" charset="-122"/>
                <a:sym typeface="Times New Roman" panose="02020603050405020304" pitchFamily="18" charset="0"/>
              </a:rPr>
              <a:t>In 2019,</a:t>
            </a:r>
            <a:r>
              <a:rPr lang="en-US" sz="1600" dirty="0">
                <a:latin typeface="Times New Roman" panose="02020603050405020304" pitchFamily="18" charset="0"/>
                <a:ea typeface="宋体" panose="02010600030101010101" pitchFamily="2" charset="-122"/>
                <a:sym typeface="Times New Roman" panose="02020603050405020304" pitchFamily="18" charset="0"/>
              </a:rPr>
              <a:t> </a:t>
            </a:r>
            <a:r>
              <a:rPr sz="1600" dirty="0">
                <a:latin typeface="Times New Roman" panose="02020603050405020304" pitchFamily="18" charset="0"/>
                <a:ea typeface="宋体" panose="02010600030101010101" pitchFamily="2" charset="-122"/>
                <a:sym typeface="Times New Roman" panose="02020603050405020304" pitchFamily="18" charset="0"/>
              </a:rPr>
              <a:t>21 </a:t>
            </a:r>
            <a:r>
              <a:rPr lang="en-US" altLang="zh-CN" sz="1600" dirty="0">
                <a:latin typeface="Times New Roman" panose="02020603050405020304" pitchFamily="18" charset="0"/>
                <a:ea typeface="宋体" panose="02010600030101010101" pitchFamily="2" charset="-122"/>
                <a:sym typeface="Times New Roman" panose="02020603050405020304" pitchFamily="18" charset="0"/>
              </a:rPr>
              <a:t>emergency</a:t>
            </a:r>
            <a:r>
              <a:rPr lang="zh-CN" altLang="en-US" sz="1600" dirty="0">
                <a:latin typeface="Times New Roman" panose="02020603050405020304" pitchFamily="18" charset="0"/>
                <a:ea typeface="宋体" panose="02010600030101010101" pitchFamily="2" charset="-122"/>
                <a:sym typeface="Times New Roman" panose="02020603050405020304" pitchFamily="18" charset="0"/>
              </a:rPr>
              <a:t> </a:t>
            </a:r>
            <a:r>
              <a:rPr lang="en-US" altLang="zh-CN" sz="1600" dirty="0">
                <a:latin typeface="Times New Roman" panose="02020603050405020304" pitchFamily="18" charset="0"/>
                <a:ea typeface="宋体" panose="02010600030101010101" pitchFamily="2" charset="-122"/>
                <a:sym typeface="Times New Roman" panose="02020603050405020304" pitchFamily="18" charset="0"/>
              </a:rPr>
              <a:t>response</a:t>
            </a:r>
            <a:r>
              <a:rPr lang="zh-CN" altLang="en-US" sz="1600" dirty="0">
                <a:latin typeface="Times New Roman" panose="02020603050405020304" pitchFamily="18" charset="0"/>
                <a:ea typeface="宋体" panose="02010600030101010101" pitchFamily="2" charset="-122"/>
                <a:sym typeface="Times New Roman" panose="02020603050405020304" pitchFamily="18" charset="0"/>
              </a:rPr>
              <a:t> </a:t>
            </a:r>
            <a:r>
              <a:rPr sz="1600" dirty="0">
                <a:latin typeface="Times New Roman" panose="02020603050405020304" pitchFamily="18" charset="0"/>
                <a:ea typeface="宋体" panose="02010600030101010101" pitchFamily="2" charset="-122"/>
                <a:sym typeface="Times New Roman" panose="02020603050405020304" pitchFamily="18" charset="0"/>
              </a:rPr>
              <a:t>drills </a:t>
            </a:r>
            <a:r>
              <a:rPr lang="en-US" sz="1600" dirty="0">
                <a:latin typeface="Times New Roman" panose="02020603050405020304" pitchFamily="18" charset="0"/>
                <a:ea typeface="宋体" panose="02010600030101010101" pitchFamily="2" charset="-122"/>
                <a:sym typeface="Times New Roman" panose="02020603050405020304" pitchFamily="18" charset="0"/>
              </a:rPr>
              <a:t>were conducted </a:t>
            </a:r>
            <a:r>
              <a:rPr sz="1600" dirty="0">
                <a:latin typeface="Times New Roman" panose="02020603050405020304" pitchFamily="18" charset="0"/>
                <a:ea typeface="宋体" panose="02010600030101010101" pitchFamily="2" charset="-122"/>
                <a:sym typeface="Times New Roman" panose="02020603050405020304" pitchFamily="18" charset="0"/>
              </a:rPr>
              <a:t>at the provincial level across China. </a:t>
            </a:r>
            <a:r>
              <a:rPr lang="en-US" altLang="zh-CN" sz="1600" dirty="0">
                <a:latin typeface="Times New Roman" panose="02020603050405020304" pitchFamily="18" charset="0"/>
                <a:ea typeface="宋体" panose="02010600030101010101" pitchFamily="2" charset="-122"/>
                <a:sym typeface="Times New Roman" panose="02020603050405020304" pitchFamily="18" charset="0"/>
              </a:rPr>
              <a:t>Below</a:t>
            </a:r>
            <a:r>
              <a:rPr sz="1600" dirty="0">
                <a:latin typeface="Times New Roman" panose="02020603050405020304" pitchFamily="18" charset="0"/>
                <a:ea typeface="宋体" panose="02010600030101010101" pitchFamily="2" charset="-122"/>
                <a:sym typeface="Times New Roman" panose="02020603050405020304" pitchFamily="18" charset="0"/>
              </a:rPr>
              <a:t> the provincial level, 1,737 drills were carried out. </a:t>
            </a:r>
            <a:endParaRPr lang="zh-CN" altLang="en-US" sz="1600"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46083" name="Picture 2"/>
          <p:cNvPicPr>
            <a:picLocks noChangeAspect="1"/>
          </p:cNvPicPr>
          <p:nvPr/>
        </p:nvPicPr>
        <p:blipFill>
          <a:blip r:embed="rId2"/>
          <a:stretch>
            <a:fillRect/>
          </a:stretch>
        </p:blipFill>
        <p:spPr>
          <a:xfrm>
            <a:off x="5768975" y="3667125"/>
            <a:ext cx="2897188" cy="2897188"/>
          </a:xfrm>
          <a:prstGeom prst="rect">
            <a:avLst/>
          </a:prstGeom>
          <a:noFill/>
          <a:ln w="9525">
            <a:noFill/>
          </a:ln>
        </p:spPr>
      </p:pic>
      <p:pic>
        <p:nvPicPr>
          <p:cNvPr id="46085" name="Picture 5"/>
          <p:cNvPicPr>
            <a:picLocks noChangeAspect="1"/>
          </p:cNvPicPr>
          <p:nvPr/>
        </p:nvPicPr>
        <p:blipFill>
          <a:blip r:embed="rId3"/>
          <a:stretch>
            <a:fillRect/>
          </a:stretch>
        </p:blipFill>
        <p:spPr>
          <a:xfrm>
            <a:off x="396875" y="3141663"/>
            <a:ext cx="4946650" cy="3294062"/>
          </a:xfrm>
          <a:prstGeom prst="rect">
            <a:avLst/>
          </a:prstGeom>
          <a:noFill/>
          <a:ln w="9525">
            <a:noFill/>
          </a:ln>
        </p:spPr>
      </p:pic>
      <p:pic>
        <p:nvPicPr>
          <p:cNvPr id="46086" name="Picture 6"/>
          <p:cNvPicPr>
            <a:picLocks noChangeAspect="1"/>
          </p:cNvPicPr>
          <p:nvPr/>
        </p:nvPicPr>
        <p:blipFill>
          <a:blip r:embed="rId4"/>
          <a:stretch>
            <a:fillRect/>
          </a:stretch>
        </p:blipFill>
        <p:spPr>
          <a:xfrm>
            <a:off x="5724525" y="1341438"/>
            <a:ext cx="3014663" cy="2151062"/>
          </a:xfrm>
          <a:prstGeom prst="rect">
            <a:avLst/>
          </a:prstGeom>
          <a:noFill/>
          <a:ln w="9525">
            <a:noFill/>
          </a:ln>
        </p:spPr>
      </p:pic>
      <p:sp>
        <p:nvSpPr>
          <p:cNvPr id="7" name="文本框 31745"/>
          <p:cNvSpPr/>
          <p:nvPr/>
        </p:nvSpPr>
        <p:spPr>
          <a:xfrm>
            <a:off x="-216024" y="0"/>
            <a:ext cx="9612560" cy="646331"/>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0" algn="ctr">
              <a:spcBef>
                <a:spcPct val="0"/>
              </a:spcBef>
              <a:buClrTx/>
              <a:buSzTx/>
              <a:buFont typeface="Arial" panose="020B0604020202020204" pitchFamily="34" charset="0"/>
              <a:buNone/>
            </a:pPr>
            <a:r>
              <a:rPr sz="3600" b="1"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VIII. </a:t>
            </a:r>
            <a:r>
              <a:rPr lang="en-US" sz="3600" b="1"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Securing Food Supply during </a:t>
            </a:r>
            <a:r>
              <a:rPr sz="3600" b="1"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COVID-19 </a:t>
            </a:r>
            <a:endParaRPr lang="zh-CN" altLang="en-US" sz="3600" b="1"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endParaRPr>
          </a:p>
        </p:txBody>
      </p:sp>
    </p:spTree>
  </p:cSld>
  <p:clrMapOvr>
    <a:masterClrMapping/>
  </p:clrMapOvr>
  <p:transition spd="med">
    <p:random/>
  </p:transition>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A9">
                <a:alpha val="100000"/>
              </a:srgbClr>
            </a:gs>
            <a:gs pos="31000">
              <a:srgbClr val="FFFFCF">
                <a:alpha val="100000"/>
              </a:srgbClr>
            </a:gs>
            <a:gs pos="100000">
              <a:srgbClr val="FFFFF7">
                <a:alpha val="100000"/>
              </a:srgbClr>
            </a:gs>
          </a:gsLst>
          <a:path path="rect">
            <a:fillToRect l="50000" r="50000" b="100000"/>
          </a:path>
          <a:tileRect/>
        </a:gradFill>
        <a:effectLst/>
      </p:bgPr>
    </p:bg>
    <p:spTree>
      <p:nvGrpSpPr>
        <p:cNvPr id="1" name=""/>
        <p:cNvGrpSpPr/>
        <p:nvPr/>
      </p:nvGrpSpPr>
      <p:grpSpPr>
        <a:xfrm>
          <a:off x="0" y="0"/>
          <a:ext cx="0" cy="0"/>
          <a:chOff x="0" y="0"/>
          <a:chExt cx="0" cy="0"/>
        </a:xfrm>
      </p:grpSpPr>
      <p:sp>
        <p:nvSpPr>
          <p:cNvPr id="47106" name="矩形 1"/>
          <p:cNvSpPr/>
          <p:nvPr/>
        </p:nvSpPr>
        <p:spPr>
          <a:xfrm>
            <a:off x="569913" y="923925"/>
            <a:ext cx="8188325" cy="1015663"/>
          </a:xfrm>
          <a:prstGeom prst="rect">
            <a:avLst/>
          </a:prstGeom>
          <a:solidFill>
            <a:schemeClr val="accent2"/>
          </a:solidFill>
          <a:ln w="9525">
            <a:noFill/>
          </a:ln>
        </p:spPr>
        <p:txBody>
          <a:bodyPr>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0">
              <a:spcBef>
                <a:spcPct val="0"/>
              </a:spcBef>
              <a:buClrTx/>
              <a:buSzTx/>
              <a:buFont typeface="Arial" panose="020B0604020202020204" pitchFamily="34" charset="0"/>
              <a:buNone/>
            </a:pPr>
            <a:r>
              <a:rPr sz="2400" b="1" baseline="0" dirty="0">
                <a:latin typeface="Times New Roman" panose="02020603050405020304" pitchFamily="18" charset="0"/>
                <a:ea typeface="宋体" panose="02010600030101010101" pitchFamily="2" charset="-122"/>
                <a:sym typeface="Times New Roman" panose="02020603050405020304" pitchFamily="18" charset="0"/>
              </a:rPr>
              <a:t>(IV) Strengthening the material basis for emergency</a:t>
            </a:r>
            <a:r>
              <a:rPr sz="24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400" b="1" dirty="0">
              <a:latin typeface="Times New Roman" panose="02020603050405020304" pitchFamily="18" charset="0"/>
              <a:ea typeface="宋体" panose="02010600030101010101" pitchFamily="2" charset="-122"/>
              <a:sym typeface="Times New Roman" panose="02020603050405020304" pitchFamily="18" charset="0"/>
            </a:endParaRPr>
          </a:p>
          <a:p>
            <a:pPr marL="0" lvl="0" indent="0">
              <a:spcBef>
                <a:spcPct val="0"/>
              </a:spcBef>
              <a:buClrTx/>
              <a:buSzTx/>
              <a:buFont typeface="Arial" panose="020B0604020202020204" pitchFamily="34" charset="0"/>
              <a:buNone/>
            </a:pPr>
            <a:r>
              <a:rPr sz="1800" dirty="0">
                <a:latin typeface="Times New Roman" panose="02020603050405020304" pitchFamily="18" charset="0"/>
                <a:ea typeface="宋体" panose="02010600030101010101" pitchFamily="2" charset="-122"/>
                <a:sym typeface="Times New Roman" panose="02020603050405020304" pitchFamily="18" charset="0"/>
              </a:rPr>
              <a:t>Reserves of processed food have been set up for 10 to 15 days' supply in places with volatile prices in China's </a:t>
            </a:r>
            <a:r>
              <a:rPr sz="1800" baseline="0" dirty="0">
                <a:latin typeface="Times New Roman" panose="02020603050405020304" pitchFamily="18" charset="0"/>
                <a:ea typeface="宋体" panose="02010600030101010101" pitchFamily="2" charset="-122"/>
                <a:sym typeface="Times New Roman" panose="02020603050405020304" pitchFamily="18" charset="0"/>
              </a:rPr>
              <a:t>36 </a:t>
            </a:r>
            <a:r>
              <a:rPr lang="en-US" sz="1800" baseline="0" dirty="0">
                <a:latin typeface="Times New Roman" panose="02020603050405020304" pitchFamily="18" charset="0"/>
                <a:ea typeface="宋体" panose="02010600030101010101" pitchFamily="2" charset="-122"/>
                <a:sym typeface="Times New Roman" panose="02020603050405020304" pitchFamily="18" charset="0"/>
              </a:rPr>
              <a:t>large</a:t>
            </a:r>
            <a:r>
              <a:rPr sz="1800" baseline="0" dirty="0">
                <a:latin typeface="Times New Roman" panose="02020603050405020304" pitchFamily="18" charset="0"/>
                <a:ea typeface="宋体" panose="02010600030101010101" pitchFamily="2" charset="-122"/>
                <a:sym typeface="Times New Roman" panose="02020603050405020304" pitchFamily="18" charset="0"/>
              </a:rPr>
              <a:t> and medium-sized cities.</a:t>
            </a:r>
            <a:r>
              <a:rPr sz="18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800"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47108" name="Picture 2" descr="C:\Users\Administrator\Desktop\QQ截图20200910080647.png"/>
          <p:cNvPicPr>
            <a:picLocks noChangeAspect="1"/>
          </p:cNvPicPr>
          <p:nvPr/>
        </p:nvPicPr>
        <p:blipFill>
          <a:blip r:embed="rId2"/>
          <a:stretch>
            <a:fillRect/>
          </a:stretch>
        </p:blipFill>
        <p:spPr>
          <a:xfrm>
            <a:off x="179388" y="2925763"/>
            <a:ext cx="3744912" cy="2474912"/>
          </a:xfrm>
          <a:prstGeom prst="rect">
            <a:avLst/>
          </a:prstGeom>
          <a:noFill/>
          <a:ln w="9525">
            <a:noFill/>
          </a:ln>
        </p:spPr>
      </p:pic>
      <p:pic>
        <p:nvPicPr>
          <p:cNvPr id="47109" name="Picture 5"/>
          <p:cNvPicPr>
            <a:picLocks noChangeAspect="1"/>
          </p:cNvPicPr>
          <p:nvPr/>
        </p:nvPicPr>
        <p:blipFill>
          <a:blip r:embed="rId3"/>
          <a:stretch>
            <a:fillRect/>
          </a:stretch>
        </p:blipFill>
        <p:spPr>
          <a:xfrm>
            <a:off x="4716463" y="4149725"/>
            <a:ext cx="2859087" cy="1781175"/>
          </a:xfrm>
          <a:prstGeom prst="rect">
            <a:avLst/>
          </a:prstGeom>
          <a:noFill/>
          <a:ln w="9525">
            <a:noFill/>
          </a:ln>
        </p:spPr>
      </p:pic>
      <p:pic>
        <p:nvPicPr>
          <p:cNvPr id="47110" name="Picture 6"/>
          <p:cNvPicPr>
            <a:picLocks noChangeAspect="1"/>
          </p:cNvPicPr>
          <p:nvPr/>
        </p:nvPicPr>
        <p:blipFill>
          <a:blip r:embed="rId4"/>
          <a:stretch>
            <a:fillRect/>
          </a:stretch>
        </p:blipFill>
        <p:spPr>
          <a:xfrm>
            <a:off x="4716463" y="2349500"/>
            <a:ext cx="2808287" cy="1690688"/>
          </a:xfrm>
          <a:prstGeom prst="rect">
            <a:avLst/>
          </a:prstGeom>
          <a:noFill/>
          <a:ln w="9525">
            <a:noFill/>
          </a:ln>
        </p:spPr>
      </p:pic>
      <p:sp>
        <p:nvSpPr>
          <p:cNvPr id="7" name="文本框 31745"/>
          <p:cNvSpPr/>
          <p:nvPr/>
        </p:nvSpPr>
        <p:spPr>
          <a:xfrm>
            <a:off x="-216024" y="0"/>
            <a:ext cx="9612560" cy="646331"/>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0" algn="ctr">
              <a:spcBef>
                <a:spcPct val="0"/>
              </a:spcBef>
              <a:buClrTx/>
              <a:buSzTx/>
              <a:buFont typeface="Arial" panose="020B0604020202020204" pitchFamily="34" charset="0"/>
              <a:buNone/>
            </a:pPr>
            <a:r>
              <a:rPr sz="3600" b="1"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VIII. </a:t>
            </a:r>
            <a:r>
              <a:rPr lang="en-US" sz="3600" b="1"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Securing Food Supply during </a:t>
            </a:r>
            <a:r>
              <a:rPr sz="3600" b="1"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COVID-19 </a:t>
            </a:r>
            <a:endParaRPr lang="zh-CN" altLang="en-US" sz="3600" b="1"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8" name="矩形 7"/>
          <p:cNvSpPr/>
          <p:nvPr/>
        </p:nvSpPr>
        <p:spPr>
          <a:xfrm>
            <a:off x="251521" y="2929171"/>
            <a:ext cx="3640360" cy="283805"/>
          </a:xfrm>
          <a:prstGeom prst="rect">
            <a:avLst/>
          </a:prstGeom>
          <a:solidFill>
            <a:schemeClr val="bg1"/>
          </a:solidFill>
        </p:spPr>
        <p:txBody>
          <a:bodyPr lIns="0" tIns="0" rIns="0" bIns="0" anchor="ctr" anchorCtr="0">
            <a:noAutofit/>
          </a:bodyPr>
          <a:lstStyle/>
          <a:p>
            <a:pPr algn="ctr">
              <a:spcBef>
                <a:spcPts val="600"/>
              </a:spcBef>
              <a:spcAft>
                <a:spcPts val="600"/>
              </a:spcAft>
            </a:pPr>
            <a:r>
              <a:rPr lang="en-US" altLang="zh-CN" sz="800" b="1" kern="0" dirty="0">
                <a:latin typeface="Times New Roman" panose="02020603050405020304" pitchFamily="18" charset="0"/>
                <a:cs typeface="Microsoft JhengHei Light" panose="020B0304030504040204" pitchFamily="34" charset="-120"/>
              </a:rPr>
              <a:t>Notice on Establishment of Governor Accountability System for Grain Security: Guarantee a Sustainable Grain and Oil Supply </a:t>
            </a:r>
            <a:endParaRPr lang="zh-CN" altLang="zh-CN" sz="600" b="1" kern="100" dirty="0">
              <a:latin typeface="Microsoft JhengHei Light" panose="020B0304030504040204" pitchFamily="34" charset="-120"/>
              <a:ea typeface="Microsoft JhengHei Light" panose="020B0304030504040204" pitchFamily="34" charset="-120"/>
              <a:cs typeface="Microsoft JhengHei Light" panose="020B0304030504040204" pitchFamily="34" charset="-120"/>
            </a:endParaRPr>
          </a:p>
        </p:txBody>
      </p:sp>
    </p:spTree>
  </p:cSld>
  <p:clrMapOvr>
    <a:masterClrMapping/>
  </p:clrMapOvr>
  <p:transition spd="med">
    <p:random/>
  </p:transition>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A9">
                <a:alpha val="100000"/>
              </a:srgbClr>
            </a:gs>
            <a:gs pos="31000">
              <a:srgbClr val="FFFFCF">
                <a:alpha val="100000"/>
              </a:srgbClr>
            </a:gs>
            <a:gs pos="100000">
              <a:srgbClr val="FFFFF7">
                <a:alpha val="100000"/>
              </a:srgbClr>
            </a:gs>
          </a:gsLst>
          <a:path path="rect">
            <a:fillToRect l="50000" r="50000" b="100000"/>
          </a:path>
          <a:tileRect/>
        </a:gradFill>
        <a:effectLst/>
      </p:bgPr>
    </p:bg>
    <p:spTree>
      <p:nvGrpSpPr>
        <p:cNvPr id="1" name=""/>
        <p:cNvGrpSpPr/>
        <p:nvPr/>
      </p:nvGrpSpPr>
      <p:grpSpPr>
        <a:xfrm>
          <a:off x="0" y="0"/>
          <a:ext cx="0" cy="0"/>
          <a:chOff x="0" y="0"/>
          <a:chExt cx="0" cy="0"/>
        </a:xfrm>
      </p:grpSpPr>
      <p:sp>
        <p:nvSpPr>
          <p:cNvPr id="48130" name="矩形 1"/>
          <p:cNvSpPr/>
          <p:nvPr/>
        </p:nvSpPr>
        <p:spPr>
          <a:xfrm>
            <a:off x="712788" y="1123950"/>
            <a:ext cx="7869237" cy="1384995"/>
          </a:xfrm>
          <a:prstGeom prst="rect">
            <a:avLst/>
          </a:prstGeom>
          <a:solidFill>
            <a:schemeClr val="accent2"/>
          </a:solidFill>
          <a:ln w="9525">
            <a:noFill/>
          </a:ln>
        </p:spPr>
        <p:txBody>
          <a:bodyPr>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0" algn="just">
              <a:spcBef>
                <a:spcPct val="0"/>
              </a:spcBef>
              <a:buClrTx/>
              <a:buSzTx/>
              <a:buFont typeface="Arial" panose="020B0604020202020204" pitchFamily="34" charset="0"/>
              <a:buNone/>
            </a:pPr>
            <a:r>
              <a:rPr sz="2000" b="1" dirty="0">
                <a:latin typeface="Times New Roman" panose="02020603050405020304" pitchFamily="18" charset="0"/>
                <a:ea typeface="宋体" panose="02010600030101010101" pitchFamily="2" charset="-122"/>
                <a:sym typeface="Times New Roman" panose="02020603050405020304" pitchFamily="18" charset="0"/>
              </a:rPr>
              <a:t>(V)</a:t>
            </a:r>
            <a:r>
              <a:rPr sz="2000" dirty="0">
                <a:latin typeface="Times New Roman" panose="02020603050405020304" pitchFamily="18" charset="0"/>
                <a:ea typeface="宋体" panose="02010600030101010101" pitchFamily="2" charset="-122"/>
                <a:sym typeface="Times New Roman" panose="02020603050405020304" pitchFamily="18" charset="0"/>
              </a:rPr>
              <a:t> </a:t>
            </a:r>
            <a:r>
              <a:rPr sz="2000" b="1" dirty="0">
                <a:latin typeface="Times New Roman" panose="02020603050405020304" pitchFamily="18" charset="0"/>
                <a:ea typeface="宋体" panose="02010600030101010101" pitchFamily="2" charset="-122"/>
                <a:sym typeface="Times New Roman" panose="02020603050405020304" pitchFamily="18" charset="0"/>
              </a:rPr>
              <a:t>Practicing </a:t>
            </a:r>
            <a:r>
              <a:rPr sz="2000" b="1" baseline="0" dirty="0">
                <a:latin typeface="Times New Roman" panose="02020603050405020304" pitchFamily="18" charset="0"/>
                <a:ea typeface="宋体" panose="02010600030101010101" pitchFamily="2" charset="-122"/>
                <a:sym typeface="Times New Roman" panose="02020603050405020304" pitchFamily="18" charset="0"/>
              </a:rPr>
              <a:t>food emergency</a:t>
            </a:r>
            <a:r>
              <a:rPr lang="en-US" sz="2000" dirty="0">
                <a:latin typeface="Times New Roman" panose="02020603050405020304" pitchFamily="18" charset="0"/>
                <a:ea typeface="宋体" panose="02010600030101010101" pitchFamily="2" charset="-122"/>
                <a:sym typeface="Times New Roman" panose="02020603050405020304" pitchFamily="18" charset="0"/>
              </a:rPr>
              <a:t> </a:t>
            </a:r>
            <a:r>
              <a:rPr sz="2000" b="1" baseline="0" dirty="0">
                <a:latin typeface="Times New Roman" panose="02020603050405020304" pitchFamily="18" charset="0"/>
                <a:ea typeface="宋体" panose="02010600030101010101" pitchFamily="2" charset="-122"/>
                <a:sym typeface="Times New Roman" panose="02020603050405020304" pitchFamily="18" charset="0"/>
              </a:rPr>
              <a:t>plan in primary levels</a:t>
            </a:r>
            <a:r>
              <a:rPr sz="20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000" b="1" dirty="0">
              <a:latin typeface="Times New Roman" panose="02020603050405020304" pitchFamily="18" charset="0"/>
              <a:ea typeface="宋体" panose="02010600030101010101" pitchFamily="2" charset="-122"/>
              <a:sym typeface="Times New Roman" panose="02020603050405020304" pitchFamily="18" charset="0"/>
            </a:endParaRPr>
          </a:p>
          <a:p>
            <a:pPr marL="0" lvl="0" indent="0" algn="just">
              <a:spcBef>
                <a:spcPct val="0"/>
              </a:spcBef>
              <a:buClrTx/>
              <a:buSzTx/>
              <a:buFont typeface="Arial" panose="020B0604020202020204" pitchFamily="34" charset="0"/>
              <a:buNone/>
            </a:pPr>
            <a:r>
              <a:rPr sz="1600" baseline="0" dirty="0">
                <a:latin typeface="Times New Roman" panose="02020603050405020304" pitchFamily="18" charset="0"/>
                <a:ea typeface="宋体" panose="02010600030101010101" pitchFamily="2" charset="-122"/>
                <a:sym typeface="Times New Roman" panose="02020603050405020304" pitchFamily="18" charset="0"/>
              </a:rPr>
              <a:t>  Under the national food supply and security mechanism, local departments in charge of food supply have increased the frequency of monitoring grain markets and encouraged businesses to resume food production and processing in a state of emergency, ensuring normal market supply and stable prices</a:t>
            </a:r>
            <a:r>
              <a:rPr sz="16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600"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48132" name="Picture 2" descr="C:\Users\Administrator\Desktop\QQ截图20200910080454.png"/>
          <p:cNvPicPr>
            <a:picLocks noChangeAspect="1"/>
          </p:cNvPicPr>
          <p:nvPr/>
        </p:nvPicPr>
        <p:blipFill>
          <a:blip r:embed="rId2"/>
          <a:stretch>
            <a:fillRect/>
          </a:stretch>
        </p:blipFill>
        <p:spPr>
          <a:xfrm>
            <a:off x="755650" y="4222750"/>
            <a:ext cx="3330575" cy="2374900"/>
          </a:xfrm>
          <a:prstGeom prst="rect">
            <a:avLst/>
          </a:prstGeom>
          <a:noFill/>
          <a:ln w="9525">
            <a:noFill/>
          </a:ln>
        </p:spPr>
      </p:pic>
      <p:pic>
        <p:nvPicPr>
          <p:cNvPr id="48133" name="Picture 3" descr="C:\Users\Administrator\Desktop\QQ截图20200910080530.png"/>
          <p:cNvPicPr>
            <a:picLocks noChangeAspect="1"/>
          </p:cNvPicPr>
          <p:nvPr/>
        </p:nvPicPr>
        <p:blipFill>
          <a:blip r:embed="rId3"/>
          <a:stretch>
            <a:fillRect/>
          </a:stretch>
        </p:blipFill>
        <p:spPr>
          <a:xfrm>
            <a:off x="4429125" y="4294188"/>
            <a:ext cx="3887788" cy="2432050"/>
          </a:xfrm>
          <a:prstGeom prst="rect">
            <a:avLst/>
          </a:prstGeom>
          <a:noFill/>
          <a:ln w="9525">
            <a:noFill/>
          </a:ln>
        </p:spPr>
      </p:pic>
      <p:pic>
        <p:nvPicPr>
          <p:cNvPr id="48134" name="Picture 6"/>
          <p:cNvPicPr>
            <a:picLocks noChangeAspect="1"/>
          </p:cNvPicPr>
          <p:nvPr/>
        </p:nvPicPr>
        <p:blipFill>
          <a:blip r:embed="rId4"/>
          <a:stretch>
            <a:fillRect/>
          </a:stretch>
        </p:blipFill>
        <p:spPr>
          <a:xfrm>
            <a:off x="2987675" y="2854325"/>
            <a:ext cx="1590675" cy="1192213"/>
          </a:xfrm>
          <a:prstGeom prst="rect">
            <a:avLst/>
          </a:prstGeom>
          <a:noFill/>
          <a:ln w="9525">
            <a:noFill/>
          </a:ln>
        </p:spPr>
      </p:pic>
      <p:pic>
        <p:nvPicPr>
          <p:cNvPr id="48135" name="Picture 7"/>
          <p:cNvPicPr>
            <a:picLocks noChangeAspect="1"/>
          </p:cNvPicPr>
          <p:nvPr/>
        </p:nvPicPr>
        <p:blipFill>
          <a:blip r:embed="rId5"/>
          <a:stretch>
            <a:fillRect/>
          </a:stretch>
        </p:blipFill>
        <p:spPr>
          <a:xfrm>
            <a:off x="828675" y="2781300"/>
            <a:ext cx="1978025" cy="1319213"/>
          </a:xfrm>
          <a:prstGeom prst="rect">
            <a:avLst/>
          </a:prstGeom>
          <a:noFill/>
          <a:ln w="9525">
            <a:noFill/>
          </a:ln>
        </p:spPr>
      </p:pic>
      <p:pic>
        <p:nvPicPr>
          <p:cNvPr id="48136" name="Picture 8"/>
          <p:cNvPicPr>
            <a:picLocks noChangeAspect="1"/>
          </p:cNvPicPr>
          <p:nvPr/>
        </p:nvPicPr>
        <p:blipFill>
          <a:blip r:embed="rId6"/>
          <a:stretch>
            <a:fillRect/>
          </a:stretch>
        </p:blipFill>
        <p:spPr>
          <a:xfrm>
            <a:off x="4716463" y="2781300"/>
            <a:ext cx="1936750" cy="1290638"/>
          </a:xfrm>
          <a:prstGeom prst="rect">
            <a:avLst/>
          </a:prstGeom>
          <a:noFill/>
          <a:ln w="9525">
            <a:noFill/>
          </a:ln>
        </p:spPr>
      </p:pic>
      <p:pic>
        <p:nvPicPr>
          <p:cNvPr id="48137" name="图片 2"/>
          <p:cNvPicPr>
            <a:picLocks noChangeAspect="1"/>
          </p:cNvPicPr>
          <p:nvPr/>
        </p:nvPicPr>
        <p:blipFill>
          <a:blip r:embed="rId7"/>
          <a:stretch>
            <a:fillRect/>
          </a:stretch>
        </p:blipFill>
        <p:spPr>
          <a:xfrm>
            <a:off x="6804025" y="2781300"/>
            <a:ext cx="2057400" cy="1311275"/>
          </a:xfrm>
          <a:prstGeom prst="rect">
            <a:avLst/>
          </a:prstGeom>
          <a:noFill/>
          <a:ln w="9525">
            <a:noFill/>
          </a:ln>
        </p:spPr>
      </p:pic>
      <p:sp>
        <p:nvSpPr>
          <p:cNvPr id="10" name="文本框 31745"/>
          <p:cNvSpPr/>
          <p:nvPr/>
        </p:nvSpPr>
        <p:spPr>
          <a:xfrm>
            <a:off x="-216024" y="0"/>
            <a:ext cx="9612560" cy="646331"/>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0" algn="ctr">
              <a:spcBef>
                <a:spcPct val="0"/>
              </a:spcBef>
              <a:buClrTx/>
              <a:buSzTx/>
              <a:buFont typeface="Arial" panose="020B0604020202020204" pitchFamily="34" charset="0"/>
              <a:buNone/>
            </a:pPr>
            <a:r>
              <a:rPr sz="3600" b="1"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VIII. </a:t>
            </a:r>
            <a:r>
              <a:rPr lang="en-US" sz="3600" b="1"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Securing Food Supply during </a:t>
            </a:r>
            <a:r>
              <a:rPr sz="3600" b="1"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COVID-19 </a:t>
            </a:r>
            <a:endParaRPr lang="zh-CN" altLang="en-US" sz="3600" b="1"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11" name="矩形 10"/>
          <p:cNvSpPr/>
          <p:nvPr/>
        </p:nvSpPr>
        <p:spPr>
          <a:xfrm>
            <a:off x="2392065" y="4445694"/>
            <a:ext cx="1675904" cy="135434"/>
          </a:xfrm>
          <a:prstGeom prst="rect">
            <a:avLst/>
          </a:prstGeom>
          <a:solidFill>
            <a:schemeClr val="bg1"/>
          </a:solidFill>
        </p:spPr>
        <p:txBody>
          <a:bodyPr lIns="0" tIns="0" rIns="0" bIns="0" anchor="ctr" anchorCtr="0">
            <a:noAutofit/>
          </a:bodyPr>
          <a:lstStyle/>
          <a:p>
            <a:pPr algn="ctr">
              <a:spcBef>
                <a:spcPts val="600"/>
              </a:spcBef>
              <a:spcAft>
                <a:spcPts val="600"/>
              </a:spcAft>
            </a:pPr>
            <a:r>
              <a:rPr lang="en-US" altLang="zh-CN" sz="500" b="1" kern="0" dirty="0">
                <a:latin typeface="Times New Roman" panose="02020603050405020304" pitchFamily="18" charset="0"/>
                <a:cs typeface="Microsoft JhengHei Light" panose="020B0304030504040204" pitchFamily="34" charset="-120"/>
              </a:rPr>
              <a:t>Cracking down on Price Violations and Guaranteeing a Sustainable Grain and Oil Supply </a:t>
            </a:r>
            <a:endParaRPr lang="zh-CN" altLang="zh-CN" sz="300" b="1" kern="100" dirty="0">
              <a:latin typeface="Microsoft JhengHei Light" panose="020B0304030504040204" pitchFamily="34" charset="-120"/>
              <a:ea typeface="Microsoft JhengHei Light" panose="020B0304030504040204" pitchFamily="34" charset="-120"/>
              <a:cs typeface="Microsoft JhengHei Light" panose="020B0304030504040204" pitchFamily="34" charset="-120"/>
            </a:endParaRPr>
          </a:p>
        </p:txBody>
      </p:sp>
      <p:sp>
        <p:nvSpPr>
          <p:cNvPr id="12" name="矩形 11"/>
          <p:cNvSpPr/>
          <p:nvPr/>
        </p:nvSpPr>
        <p:spPr>
          <a:xfrm>
            <a:off x="2346102" y="4622897"/>
            <a:ext cx="929754" cy="236738"/>
          </a:xfrm>
          <a:prstGeom prst="rect">
            <a:avLst/>
          </a:prstGeom>
          <a:solidFill>
            <a:srgbClr val="EEEEEE"/>
          </a:solidFill>
        </p:spPr>
        <p:txBody>
          <a:bodyPr lIns="0" tIns="0" rIns="0" bIns="0" anchor="ctr" anchorCtr="0">
            <a:noAutofit/>
          </a:bodyPr>
          <a:lstStyle/>
          <a:p>
            <a:pPr>
              <a:spcBef>
                <a:spcPts val="600"/>
              </a:spcBef>
              <a:spcAft>
                <a:spcPts val="600"/>
              </a:spcAft>
            </a:pPr>
            <a:r>
              <a:rPr lang="en-US" altLang="zh-CN" sz="500" kern="0" dirty="0">
                <a:latin typeface="Times New Roman" panose="02020603050405020304" pitchFamily="18" charset="0"/>
                <a:cs typeface="Microsoft JhengHei Light" panose="020B0304030504040204" pitchFamily="34" charset="-120"/>
              </a:rPr>
              <a:t>Guaranteeing and Improving People's Livelihood before Boosting Domestic Demand </a:t>
            </a:r>
            <a:endParaRPr lang="zh-CN" altLang="zh-CN" sz="300" kern="100" dirty="0">
              <a:latin typeface="Microsoft JhengHei Light" panose="020B0304030504040204" pitchFamily="34" charset="-120"/>
              <a:ea typeface="Microsoft JhengHei Light" panose="020B0304030504040204" pitchFamily="34" charset="-120"/>
              <a:cs typeface="Microsoft JhengHei Light" panose="020B0304030504040204" pitchFamily="34" charset="-120"/>
            </a:endParaRPr>
          </a:p>
        </p:txBody>
      </p:sp>
      <p:sp>
        <p:nvSpPr>
          <p:cNvPr id="13" name="矩形 12"/>
          <p:cNvSpPr/>
          <p:nvPr/>
        </p:nvSpPr>
        <p:spPr>
          <a:xfrm>
            <a:off x="6309716" y="4881860"/>
            <a:ext cx="1862683" cy="198140"/>
          </a:xfrm>
          <a:prstGeom prst="rect">
            <a:avLst/>
          </a:prstGeom>
          <a:solidFill>
            <a:schemeClr val="bg1"/>
          </a:solidFill>
        </p:spPr>
        <p:txBody>
          <a:bodyPr lIns="0" tIns="0" rIns="0" bIns="0" anchor="ctr" anchorCtr="0">
            <a:noAutofit/>
          </a:bodyPr>
          <a:lstStyle/>
          <a:p>
            <a:pPr algn="ctr">
              <a:spcBef>
                <a:spcPts val="0"/>
              </a:spcBef>
              <a:spcAft>
                <a:spcPts val="0"/>
              </a:spcAft>
            </a:pPr>
            <a:r>
              <a:rPr lang="en-US" altLang="zh-CN" sz="300" b="1" kern="0" dirty="0">
                <a:solidFill>
                  <a:srgbClr val="648DAA"/>
                </a:solidFill>
                <a:latin typeface="Times New Roman" panose="02020603050405020304" pitchFamily="18" charset="0"/>
                <a:cs typeface="Microsoft JhengHei Light" panose="020B0304030504040204" pitchFamily="34" charset="-120"/>
              </a:rPr>
              <a:t>Grain and Oil Enterprises in Xinjiang</a:t>
            </a:r>
          </a:p>
          <a:p>
            <a:pPr algn="ctr">
              <a:spcBef>
                <a:spcPts val="0"/>
              </a:spcBef>
              <a:spcAft>
                <a:spcPts val="0"/>
              </a:spcAft>
            </a:pPr>
            <a:r>
              <a:rPr lang="en-US" altLang="zh-CN" sz="500" b="1" kern="0" dirty="0">
                <a:solidFill>
                  <a:srgbClr val="648DAA"/>
                </a:solidFill>
                <a:latin typeface="Times New Roman" panose="02020603050405020304" pitchFamily="18" charset="0"/>
                <a:cs typeface="Microsoft JhengHei Light" panose="020B0304030504040204" pitchFamily="34" charset="-120"/>
              </a:rPr>
              <a:t>Ensuring Sustainable Grain and Oil Supply and Stable Price</a:t>
            </a:r>
          </a:p>
        </p:txBody>
      </p:sp>
    </p:spTree>
  </p:cSld>
  <p:clrMapOvr>
    <a:masterClrMapping/>
  </p:clrMapOvr>
  <p:transition spd="med">
    <p:random/>
  </p:transition>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A9">
                <a:alpha val="100000"/>
              </a:srgbClr>
            </a:gs>
            <a:gs pos="31000">
              <a:srgbClr val="FFFFCF">
                <a:alpha val="100000"/>
              </a:srgbClr>
            </a:gs>
            <a:gs pos="100000">
              <a:srgbClr val="FFFFF7">
                <a:alpha val="100000"/>
              </a:srgbClr>
            </a:gs>
          </a:gsLst>
          <a:path path="rect">
            <a:fillToRect l="50000" r="50000" b="100000"/>
          </a:path>
          <a:tileRect/>
        </a:gradFill>
        <a:effectLst/>
      </p:bgPr>
    </p:bg>
    <p:spTree>
      <p:nvGrpSpPr>
        <p:cNvPr id="1" name=""/>
        <p:cNvGrpSpPr/>
        <p:nvPr/>
      </p:nvGrpSpPr>
      <p:grpSpPr>
        <a:xfrm>
          <a:off x="0" y="0"/>
          <a:ext cx="0" cy="0"/>
          <a:chOff x="0" y="0"/>
          <a:chExt cx="0" cy="0"/>
        </a:xfrm>
      </p:grpSpPr>
      <p:sp>
        <p:nvSpPr>
          <p:cNvPr id="49154" name="矩形 1"/>
          <p:cNvSpPr/>
          <p:nvPr/>
        </p:nvSpPr>
        <p:spPr>
          <a:xfrm>
            <a:off x="687388" y="1074738"/>
            <a:ext cx="8053387" cy="1107996"/>
          </a:xfrm>
          <a:prstGeom prst="rect">
            <a:avLst/>
          </a:prstGeom>
          <a:solidFill>
            <a:schemeClr val="accent2"/>
          </a:solidFill>
          <a:ln w="9525">
            <a:noFill/>
          </a:ln>
        </p:spPr>
        <p:txBody>
          <a:bodyPr>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0" algn="just">
              <a:spcBef>
                <a:spcPct val="0"/>
              </a:spcBef>
              <a:buClrTx/>
              <a:buSzTx/>
              <a:buFont typeface="Arial" panose="020B0604020202020204" pitchFamily="34" charset="0"/>
              <a:buNone/>
            </a:pPr>
            <a:r>
              <a:rPr sz="1800" b="1" dirty="0">
                <a:latin typeface="Times New Roman" panose="02020603050405020304" pitchFamily="18" charset="0"/>
                <a:ea typeface="宋体" panose="02010600030101010101" pitchFamily="2" charset="-122"/>
                <a:sym typeface="Times New Roman" panose="02020603050405020304" pitchFamily="18" charset="0"/>
              </a:rPr>
              <a:t>(VI) </a:t>
            </a:r>
            <a:r>
              <a:rPr sz="1800" b="1" baseline="0" dirty="0">
                <a:latin typeface="Times New Roman" panose="02020603050405020304" pitchFamily="18" charset="0"/>
                <a:ea typeface="宋体" panose="02010600030101010101" pitchFamily="2" charset="-122"/>
                <a:sym typeface="Times New Roman" panose="02020603050405020304" pitchFamily="18" charset="0"/>
              </a:rPr>
              <a:t>Grain emergency in Wuhan and national response to resume production</a:t>
            </a:r>
            <a:r>
              <a:rPr sz="18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800" b="1" dirty="0">
              <a:latin typeface="Times New Roman" panose="02020603050405020304" pitchFamily="18" charset="0"/>
              <a:ea typeface="宋体" panose="02010600030101010101" pitchFamily="2" charset="-122"/>
              <a:sym typeface="Times New Roman" panose="02020603050405020304" pitchFamily="18" charset="0"/>
            </a:endParaRPr>
          </a:p>
          <a:p>
            <a:pPr marL="0" lvl="0" indent="0" algn="just">
              <a:spcBef>
                <a:spcPct val="0"/>
              </a:spcBef>
              <a:buClrTx/>
              <a:buSzTx/>
              <a:buFont typeface="Arial" panose="020B0604020202020204" pitchFamily="34" charset="0"/>
              <a:buNone/>
            </a:pPr>
            <a:r>
              <a:rPr sz="1600" dirty="0">
                <a:latin typeface="Times New Roman" panose="02020603050405020304" pitchFamily="18" charset="0"/>
                <a:ea typeface="宋体" panose="02010600030101010101" pitchFamily="2" charset="-122"/>
                <a:sym typeface="Times New Roman" panose="02020603050405020304" pitchFamily="18" charset="0"/>
              </a:rPr>
              <a:t>During </a:t>
            </a:r>
            <a:r>
              <a:rPr lang="en-US" sz="1600" dirty="0">
                <a:latin typeface="Times New Roman" panose="02020603050405020304" pitchFamily="18" charset="0"/>
                <a:ea typeface="宋体" panose="02010600030101010101" pitchFamily="2" charset="-122"/>
                <a:sym typeface="Times New Roman" panose="02020603050405020304" pitchFamily="18" charset="0"/>
              </a:rPr>
              <a:t>COVID-19</a:t>
            </a:r>
            <a:r>
              <a:rPr sz="1600" dirty="0">
                <a:latin typeface="Times New Roman" panose="02020603050405020304" pitchFamily="18" charset="0"/>
                <a:ea typeface="宋体" panose="02010600030101010101" pitchFamily="2" charset="-122"/>
                <a:sym typeface="Times New Roman" panose="02020603050405020304" pitchFamily="18" charset="0"/>
              </a:rPr>
              <a:t>, Wuhan City strengthened market analysis and resources arrangement, kept abreast of the grain and oil stocks of enterprises and their daily sales and responded quickly to supermarket demands according to market expectations. </a:t>
            </a:r>
            <a:endParaRPr lang="zh-CN" altLang="en-US" sz="1600"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49156" name="Picture 2" descr="C:\Users\Administrator\Desktop\QQ截图20200910080243.png"/>
          <p:cNvPicPr>
            <a:picLocks noChangeAspect="1"/>
          </p:cNvPicPr>
          <p:nvPr/>
        </p:nvPicPr>
        <p:blipFill>
          <a:blip r:embed="rId2"/>
          <a:stretch>
            <a:fillRect/>
          </a:stretch>
        </p:blipFill>
        <p:spPr>
          <a:xfrm>
            <a:off x="881063" y="3740150"/>
            <a:ext cx="3279775" cy="2686050"/>
          </a:xfrm>
          <a:prstGeom prst="rect">
            <a:avLst/>
          </a:prstGeom>
          <a:noFill/>
          <a:ln w="9525">
            <a:noFill/>
          </a:ln>
        </p:spPr>
      </p:pic>
      <p:pic>
        <p:nvPicPr>
          <p:cNvPr id="49157" name="Picture 3" descr="C:\Users\Administrator\Desktop\u=3094732439,2994941231&amp;fm=26&amp;gp=0.jpg"/>
          <p:cNvPicPr>
            <a:picLocks noChangeAspect="1"/>
          </p:cNvPicPr>
          <p:nvPr/>
        </p:nvPicPr>
        <p:blipFill>
          <a:blip r:embed="rId3"/>
          <a:stretch>
            <a:fillRect/>
          </a:stretch>
        </p:blipFill>
        <p:spPr>
          <a:xfrm>
            <a:off x="4629150" y="4225925"/>
            <a:ext cx="4054475" cy="1728788"/>
          </a:xfrm>
          <a:prstGeom prst="rect">
            <a:avLst/>
          </a:prstGeom>
          <a:noFill/>
          <a:ln w="9525">
            <a:noFill/>
          </a:ln>
        </p:spPr>
      </p:pic>
      <p:pic>
        <p:nvPicPr>
          <p:cNvPr id="49158" name="Picture 6"/>
          <p:cNvPicPr>
            <a:picLocks noChangeAspect="1"/>
          </p:cNvPicPr>
          <p:nvPr/>
        </p:nvPicPr>
        <p:blipFill>
          <a:blip r:embed="rId4"/>
          <a:stretch>
            <a:fillRect/>
          </a:stretch>
        </p:blipFill>
        <p:spPr>
          <a:xfrm>
            <a:off x="684213" y="2349500"/>
            <a:ext cx="2195512" cy="1647825"/>
          </a:xfrm>
          <a:prstGeom prst="rect">
            <a:avLst/>
          </a:prstGeom>
          <a:noFill/>
          <a:ln w="9525">
            <a:noFill/>
          </a:ln>
        </p:spPr>
      </p:pic>
      <p:pic>
        <p:nvPicPr>
          <p:cNvPr id="49159" name="Picture 7"/>
          <p:cNvPicPr>
            <a:picLocks noChangeAspect="1"/>
          </p:cNvPicPr>
          <p:nvPr/>
        </p:nvPicPr>
        <p:blipFill>
          <a:blip r:embed="rId5"/>
          <a:stretch>
            <a:fillRect/>
          </a:stretch>
        </p:blipFill>
        <p:spPr>
          <a:xfrm>
            <a:off x="3419475" y="2349500"/>
            <a:ext cx="2108200" cy="1581150"/>
          </a:xfrm>
          <a:prstGeom prst="rect">
            <a:avLst/>
          </a:prstGeom>
          <a:noFill/>
          <a:ln w="9525">
            <a:noFill/>
          </a:ln>
        </p:spPr>
      </p:pic>
      <p:pic>
        <p:nvPicPr>
          <p:cNvPr id="49160" name="Picture 8"/>
          <p:cNvPicPr>
            <a:picLocks noChangeAspect="1"/>
          </p:cNvPicPr>
          <p:nvPr/>
        </p:nvPicPr>
        <p:blipFill>
          <a:blip r:embed="rId6"/>
          <a:stretch>
            <a:fillRect/>
          </a:stretch>
        </p:blipFill>
        <p:spPr>
          <a:xfrm>
            <a:off x="5797550" y="2349500"/>
            <a:ext cx="2795588" cy="1573213"/>
          </a:xfrm>
          <a:prstGeom prst="rect">
            <a:avLst/>
          </a:prstGeom>
          <a:noFill/>
          <a:ln w="9525">
            <a:noFill/>
          </a:ln>
        </p:spPr>
      </p:pic>
      <p:sp>
        <p:nvSpPr>
          <p:cNvPr id="9" name="文本框 31745"/>
          <p:cNvSpPr/>
          <p:nvPr/>
        </p:nvSpPr>
        <p:spPr>
          <a:xfrm>
            <a:off x="-216024" y="0"/>
            <a:ext cx="9612560" cy="646331"/>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0" algn="ctr">
              <a:spcBef>
                <a:spcPct val="0"/>
              </a:spcBef>
              <a:buClrTx/>
              <a:buSzTx/>
              <a:buFont typeface="Arial" panose="020B0604020202020204" pitchFamily="34" charset="0"/>
              <a:buNone/>
            </a:pPr>
            <a:r>
              <a:rPr sz="3600" b="1"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VIII. </a:t>
            </a:r>
            <a:r>
              <a:rPr lang="en-US" sz="3600" b="1"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Securing Food Supply during </a:t>
            </a:r>
            <a:r>
              <a:rPr sz="3600" b="1"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COVID-19 </a:t>
            </a:r>
            <a:endParaRPr lang="zh-CN" altLang="en-US" sz="3600" b="1"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10" name="矩形 9"/>
          <p:cNvSpPr/>
          <p:nvPr/>
        </p:nvSpPr>
        <p:spPr>
          <a:xfrm>
            <a:off x="924621" y="4237271"/>
            <a:ext cx="2808311" cy="233129"/>
          </a:xfrm>
          <a:prstGeom prst="rect">
            <a:avLst/>
          </a:prstGeom>
          <a:solidFill>
            <a:schemeClr val="bg1"/>
          </a:solidFill>
        </p:spPr>
        <p:txBody>
          <a:bodyPr lIns="0" tIns="0" rIns="0" bIns="0" anchor="ctr" anchorCtr="0">
            <a:noAutofit/>
          </a:bodyPr>
          <a:lstStyle/>
          <a:p>
            <a:pPr>
              <a:spcBef>
                <a:spcPts val="600"/>
              </a:spcBef>
              <a:spcAft>
                <a:spcPts val="600"/>
              </a:spcAft>
            </a:pPr>
            <a:r>
              <a:rPr lang="en-US" altLang="zh-CN" sz="800" b="1" kern="0" dirty="0">
                <a:latin typeface="Times New Roman" panose="02020603050405020304" pitchFamily="18" charset="0"/>
                <a:cs typeface="Microsoft JhengHei Light" panose="020B0304030504040204" pitchFamily="34" charset="-120"/>
              </a:rPr>
              <a:t>Full Resumption of over 5,000 Chinese Grain Enterprises for Emergency Grain Processing</a:t>
            </a:r>
            <a:endParaRPr lang="zh-CN" altLang="zh-CN" sz="600" b="1" kern="100" dirty="0">
              <a:latin typeface="Microsoft JhengHei Light" panose="020B0304030504040204" pitchFamily="34" charset="-120"/>
              <a:ea typeface="Microsoft JhengHei Light" panose="020B0304030504040204" pitchFamily="34" charset="-120"/>
              <a:cs typeface="Microsoft JhengHei Light" panose="020B0304030504040204" pitchFamily="34" charset="-120"/>
            </a:endParaRPr>
          </a:p>
        </p:txBody>
      </p:sp>
    </p:spTree>
  </p:cSld>
  <p:clrMapOvr>
    <a:masterClrMapping/>
  </p:clrMapOvr>
  <p:transition spd="med">
    <p:random/>
  </p:transition>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A9">
                <a:alpha val="100000"/>
              </a:srgbClr>
            </a:gs>
            <a:gs pos="31000">
              <a:srgbClr val="FFFFCF">
                <a:alpha val="100000"/>
              </a:srgbClr>
            </a:gs>
            <a:gs pos="100000">
              <a:srgbClr val="FFFFF7">
                <a:alpha val="100000"/>
              </a:srgbClr>
            </a:gs>
          </a:gsLst>
          <a:path path="rect">
            <a:fillToRect l="50000" r="50000" b="100000"/>
          </a:path>
          <a:tileRect/>
        </a:gradFill>
        <a:effectLst/>
      </p:bgPr>
    </p:bg>
    <p:spTree>
      <p:nvGrpSpPr>
        <p:cNvPr id="1" name=""/>
        <p:cNvGrpSpPr/>
        <p:nvPr/>
      </p:nvGrpSpPr>
      <p:grpSpPr>
        <a:xfrm>
          <a:off x="0" y="0"/>
          <a:ext cx="0" cy="0"/>
          <a:chOff x="0" y="0"/>
          <a:chExt cx="0" cy="0"/>
        </a:xfrm>
      </p:grpSpPr>
      <p:sp>
        <p:nvSpPr>
          <p:cNvPr id="50178" name="矩形 1"/>
          <p:cNvSpPr/>
          <p:nvPr/>
        </p:nvSpPr>
        <p:spPr>
          <a:xfrm>
            <a:off x="587375" y="980728"/>
            <a:ext cx="8255000" cy="1107996"/>
          </a:xfrm>
          <a:prstGeom prst="rect">
            <a:avLst/>
          </a:prstGeom>
          <a:solidFill>
            <a:schemeClr val="accent2"/>
          </a:solidFill>
          <a:ln w="9525">
            <a:noFill/>
          </a:ln>
        </p:spPr>
        <p:txBody>
          <a:bodyPr>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0" algn="just">
              <a:spcBef>
                <a:spcPct val="0"/>
              </a:spcBef>
              <a:buClrTx/>
              <a:buSzTx/>
              <a:buFont typeface="Arial" panose="020B0604020202020204" pitchFamily="34" charset="0"/>
              <a:buNone/>
            </a:pPr>
            <a:r>
              <a:rPr sz="1800" b="1" dirty="0">
                <a:latin typeface="Times New Roman" panose="02020603050405020304" pitchFamily="18" charset="0"/>
                <a:ea typeface="宋体" panose="02010600030101010101" pitchFamily="2" charset="-122"/>
                <a:sym typeface="Times New Roman" panose="02020603050405020304" pitchFamily="18" charset="0"/>
              </a:rPr>
              <a:t>(VI) </a:t>
            </a:r>
            <a:r>
              <a:rPr sz="1800" b="1" baseline="0" dirty="0">
                <a:latin typeface="Times New Roman" panose="02020603050405020304" pitchFamily="18" charset="0"/>
                <a:ea typeface="宋体" panose="02010600030101010101" pitchFamily="2" charset="-122"/>
                <a:sym typeface="Times New Roman" panose="02020603050405020304" pitchFamily="18" charset="0"/>
              </a:rPr>
              <a:t>Grain emergency in Wuhan and national response to resume production</a:t>
            </a:r>
            <a:r>
              <a:rPr sz="18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800" b="1" dirty="0">
              <a:latin typeface="Times New Roman" panose="02020603050405020304" pitchFamily="18" charset="0"/>
              <a:ea typeface="宋体" panose="02010600030101010101" pitchFamily="2" charset="-122"/>
              <a:sym typeface="Times New Roman" panose="02020603050405020304" pitchFamily="18" charset="0"/>
            </a:endParaRPr>
          </a:p>
          <a:p>
            <a:pPr marL="0" lvl="0" indent="0" algn="just">
              <a:spcBef>
                <a:spcPct val="0"/>
              </a:spcBef>
              <a:buClrTx/>
              <a:buSzTx/>
              <a:buFont typeface="Arial" panose="020B0604020202020204" pitchFamily="34" charset="0"/>
              <a:buNone/>
            </a:pPr>
            <a:r>
              <a:rPr sz="1600" dirty="0">
                <a:latin typeface="Times New Roman" panose="02020603050405020304" pitchFamily="18" charset="0"/>
                <a:ea typeface="宋体" panose="02010600030101010101" pitchFamily="2" charset="-122"/>
                <a:sym typeface="Times New Roman" panose="02020603050405020304" pitchFamily="18" charset="0"/>
              </a:rPr>
              <a:t>   </a:t>
            </a:r>
            <a:r>
              <a:rPr sz="1600" baseline="0" dirty="0">
                <a:latin typeface="Times New Roman" panose="02020603050405020304" pitchFamily="18" charset="0"/>
                <a:ea typeface="宋体" panose="02010600030101010101" pitchFamily="2" charset="-122"/>
                <a:sym typeface="Times New Roman" panose="02020603050405020304" pitchFamily="18" charset="0"/>
              </a:rPr>
              <a:t>Following the outbreak of COVID-19 in Beijing in June, the central government promptly channelled resources from neighboring provinces to ensure the market supply. </a:t>
            </a:r>
            <a:r>
              <a:rPr sz="1600" dirty="0">
                <a:latin typeface="Times New Roman" panose="02020603050405020304" pitchFamily="18" charset="0"/>
                <a:ea typeface="宋体" panose="02010600030101010101" pitchFamily="2" charset="-122"/>
                <a:sym typeface="Times New Roman" panose="02020603050405020304" pitchFamily="18" charset="0"/>
              </a:rPr>
              <a:t>A</a:t>
            </a:r>
            <a:r>
              <a:rPr sz="1600" baseline="0" dirty="0">
                <a:latin typeface="Times New Roman" panose="02020603050405020304" pitchFamily="18" charset="0"/>
                <a:ea typeface="宋体" panose="02010600030101010101" pitchFamily="2" charset="-122"/>
                <a:sym typeface="Times New Roman" panose="02020603050405020304" pitchFamily="18" charset="0"/>
              </a:rPr>
              <a:t> coordinated mechanism was established to ensure that grain and oil prices remain stable.</a:t>
            </a:r>
            <a:r>
              <a:rPr sz="16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600"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50179" name="图片 2"/>
          <p:cNvPicPr>
            <a:picLocks noChangeAspect="1"/>
          </p:cNvPicPr>
          <p:nvPr/>
        </p:nvPicPr>
        <p:blipFill>
          <a:blip r:embed="rId2"/>
          <a:stretch>
            <a:fillRect/>
          </a:stretch>
        </p:blipFill>
        <p:spPr>
          <a:xfrm>
            <a:off x="5797550" y="3933825"/>
            <a:ext cx="2873375" cy="2555875"/>
          </a:xfrm>
          <a:prstGeom prst="rect">
            <a:avLst/>
          </a:prstGeom>
          <a:noFill/>
          <a:ln w="9525">
            <a:noFill/>
          </a:ln>
        </p:spPr>
      </p:pic>
      <p:pic>
        <p:nvPicPr>
          <p:cNvPr id="50181" name="Picture 2" descr="C:\Users\Administrator\Desktop\QQ截图20200910080137.png"/>
          <p:cNvPicPr>
            <a:picLocks noChangeAspect="1"/>
          </p:cNvPicPr>
          <p:nvPr/>
        </p:nvPicPr>
        <p:blipFill>
          <a:blip r:embed="rId3"/>
          <a:stretch>
            <a:fillRect/>
          </a:stretch>
        </p:blipFill>
        <p:spPr>
          <a:xfrm>
            <a:off x="900113" y="4076700"/>
            <a:ext cx="3649662" cy="2214563"/>
          </a:xfrm>
          <a:prstGeom prst="rect">
            <a:avLst/>
          </a:prstGeom>
          <a:noFill/>
          <a:ln w="9525">
            <a:noFill/>
          </a:ln>
        </p:spPr>
      </p:pic>
      <p:pic>
        <p:nvPicPr>
          <p:cNvPr id="50182" name="Picture 6"/>
          <p:cNvPicPr>
            <a:picLocks noChangeAspect="1"/>
          </p:cNvPicPr>
          <p:nvPr/>
        </p:nvPicPr>
        <p:blipFill>
          <a:blip r:embed="rId4"/>
          <a:stretch>
            <a:fillRect/>
          </a:stretch>
        </p:blipFill>
        <p:spPr>
          <a:xfrm>
            <a:off x="612775" y="2276475"/>
            <a:ext cx="2181225" cy="1422400"/>
          </a:xfrm>
          <a:prstGeom prst="rect">
            <a:avLst/>
          </a:prstGeom>
          <a:noFill/>
          <a:ln w="9525">
            <a:noFill/>
          </a:ln>
        </p:spPr>
      </p:pic>
      <p:pic>
        <p:nvPicPr>
          <p:cNvPr id="50183" name="Picture 7"/>
          <p:cNvPicPr>
            <a:picLocks noChangeAspect="1"/>
          </p:cNvPicPr>
          <p:nvPr/>
        </p:nvPicPr>
        <p:blipFill>
          <a:blip r:embed="rId5"/>
          <a:stretch>
            <a:fillRect/>
          </a:stretch>
        </p:blipFill>
        <p:spPr>
          <a:xfrm>
            <a:off x="2916238" y="2276475"/>
            <a:ext cx="2808287" cy="1441450"/>
          </a:xfrm>
          <a:prstGeom prst="rect">
            <a:avLst/>
          </a:prstGeom>
          <a:noFill/>
          <a:ln w="9525">
            <a:noFill/>
          </a:ln>
        </p:spPr>
      </p:pic>
      <p:pic>
        <p:nvPicPr>
          <p:cNvPr id="50184" name="Picture 8"/>
          <p:cNvPicPr>
            <a:picLocks noChangeAspect="1"/>
          </p:cNvPicPr>
          <p:nvPr/>
        </p:nvPicPr>
        <p:blipFill>
          <a:blip r:embed="rId6"/>
          <a:stretch>
            <a:fillRect/>
          </a:stretch>
        </p:blipFill>
        <p:spPr>
          <a:xfrm>
            <a:off x="5868988" y="2349500"/>
            <a:ext cx="2840037" cy="1217613"/>
          </a:xfrm>
          <a:prstGeom prst="rect">
            <a:avLst/>
          </a:prstGeom>
          <a:noFill/>
          <a:ln w="9525">
            <a:noFill/>
          </a:ln>
        </p:spPr>
      </p:pic>
      <p:sp>
        <p:nvSpPr>
          <p:cNvPr id="9" name="文本框 31745"/>
          <p:cNvSpPr/>
          <p:nvPr/>
        </p:nvSpPr>
        <p:spPr>
          <a:xfrm>
            <a:off x="-216024" y="0"/>
            <a:ext cx="9612560" cy="646331"/>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0" algn="ctr">
              <a:spcBef>
                <a:spcPct val="0"/>
              </a:spcBef>
              <a:buClrTx/>
              <a:buSzTx/>
              <a:buFont typeface="Arial" panose="020B0604020202020204" pitchFamily="34" charset="0"/>
              <a:buNone/>
            </a:pPr>
            <a:r>
              <a:rPr sz="3600" b="1"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VIII. </a:t>
            </a:r>
            <a:r>
              <a:rPr lang="en-US" sz="3600" b="1" baseline="0"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Securing Food Supply during </a:t>
            </a:r>
            <a:r>
              <a:rPr sz="3600" b="1" baseline="0"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COVID-19</a:t>
            </a:r>
            <a:r>
              <a:rPr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400" dirty="0">
              <a:latin typeface="Times New Roman" panose="02020603050405020304" pitchFamily="18" charset="0"/>
              <a:ea typeface="宋体" panose="02010600030101010101" pitchFamily="2" charset="-122"/>
              <a:sym typeface="Times New Roman" panose="02020603050405020304" pitchFamily="18" charset="0"/>
            </a:endParaRPr>
          </a:p>
        </p:txBody>
      </p:sp>
      <p:sp>
        <p:nvSpPr>
          <p:cNvPr id="10" name="矩形 9"/>
          <p:cNvSpPr/>
          <p:nvPr/>
        </p:nvSpPr>
        <p:spPr>
          <a:xfrm>
            <a:off x="924621" y="4035350"/>
            <a:ext cx="3625154" cy="233129"/>
          </a:xfrm>
          <a:prstGeom prst="rect">
            <a:avLst/>
          </a:prstGeom>
          <a:solidFill>
            <a:schemeClr val="bg1"/>
          </a:solidFill>
        </p:spPr>
        <p:txBody>
          <a:bodyPr lIns="0" tIns="0" rIns="0" bIns="0" anchor="ctr" anchorCtr="0">
            <a:noAutofit/>
          </a:bodyPr>
          <a:lstStyle/>
          <a:p>
            <a:pPr algn="ctr">
              <a:spcBef>
                <a:spcPts val="600"/>
              </a:spcBef>
              <a:spcAft>
                <a:spcPts val="600"/>
              </a:spcAft>
            </a:pPr>
            <a:r>
              <a:rPr lang="en-US" altLang="zh-CN" sz="700" b="1" kern="0" dirty="0">
                <a:latin typeface="Times New Roman" panose="02020603050405020304" pitchFamily="18" charset="0"/>
                <a:cs typeface="Microsoft JhengHei Light" panose="020B0304030504040204" pitchFamily="34" charset="-120"/>
              </a:rPr>
              <a:t>No. [2020]15; Notice on Guaranteeing Grain and Oil Supply during COVID-19 Issued by Guiyang City Food and Strategic Reserves Administration</a:t>
            </a:r>
            <a:endParaRPr lang="zh-CN" altLang="zh-CN" sz="500" b="1" kern="100" dirty="0">
              <a:latin typeface="Microsoft JhengHei Light" panose="020B0304030504040204" pitchFamily="34" charset="-120"/>
              <a:ea typeface="Microsoft JhengHei Light" panose="020B0304030504040204" pitchFamily="34" charset="-120"/>
              <a:cs typeface="Microsoft JhengHei Light" panose="020B0304030504040204" pitchFamily="34" charset="-120"/>
            </a:endParaRPr>
          </a:p>
        </p:txBody>
      </p:sp>
    </p:spTree>
  </p:cSld>
  <p:clrMapOvr>
    <a:masterClrMapping/>
  </p:clrMapOvr>
  <p:transition spd="med">
    <p:random/>
  </p:transition>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A9">
                <a:alpha val="100000"/>
              </a:srgbClr>
            </a:gs>
            <a:gs pos="31000">
              <a:srgbClr val="FFFFCF">
                <a:alpha val="100000"/>
              </a:srgbClr>
            </a:gs>
            <a:gs pos="100000">
              <a:srgbClr val="FFFFF7">
                <a:alpha val="100000"/>
              </a:srgbClr>
            </a:gs>
          </a:gsLst>
          <a:path path="rect">
            <a:fillToRect l="50000" r="50000" b="100000"/>
          </a:path>
          <a:tileRect/>
        </a:gradFill>
        <a:effectLst/>
      </p:bgPr>
    </p:bg>
    <p:spTree>
      <p:nvGrpSpPr>
        <p:cNvPr id="1" name=""/>
        <p:cNvGrpSpPr/>
        <p:nvPr/>
      </p:nvGrpSpPr>
      <p:grpSpPr>
        <a:xfrm>
          <a:off x="0" y="0"/>
          <a:ext cx="0" cy="0"/>
          <a:chOff x="0" y="0"/>
          <a:chExt cx="0" cy="0"/>
        </a:xfrm>
      </p:grpSpPr>
      <p:sp>
        <p:nvSpPr>
          <p:cNvPr id="51202" name="矩形 1"/>
          <p:cNvSpPr/>
          <p:nvPr/>
        </p:nvSpPr>
        <p:spPr>
          <a:xfrm>
            <a:off x="561975" y="1127125"/>
            <a:ext cx="8170863" cy="2554545"/>
          </a:xfrm>
          <a:prstGeom prst="rect">
            <a:avLst/>
          </a:prstGeom>
          <a:solidFill>
            <a:schemeClr val="accent2"/>
          </a:solidFill>
          <a:ln w="9525">
            <a:noFill/>
          </a:ln>
        </p:spPr>
        <p:txBody>
          <a:bodyPr>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0" algn="just">
              <a:spcBef>
                <a:spcPct val="0"/>
              </a:spcBef>
              <a:buClrTx/>
              <a:buSzTx/>
              <a:buFont typeface="Arial" panose="020B0604020202020204" pitchFamily="34" charset="0"/>
              <a:buNone/>
            </a:pPr>
            <a:r>
              <a:rPr lang="en-US" sz="2000" baseline="0" dirty="0">
                <a:latin typeface="Times New Roman" panose="02020603050405020304" pitchFamily="18" charset="0"/>
                <a:ea typeface="宋体" panose="02010600030101010101" pitchFamily="2" charset="-122"/>
                <a:sym typeface="Times New Roman" panose="02020603050405020304" pitchFamily="18" charset="0"/>
              </a:rPr>
              <a:t>       </a:t>
            </a:r>
            <a:r>
              <a:rPr sz="2000" baseline="0" dirty="0">
                <a:latin typeface="Times New Roman" panose="02020603050405020304" pitchFamily="18" charset="0"/>
                <a:ea typeface="宋体" panose="02010600030101010101" pitchFamily="2" charset="-122"/>
                <a:sym typeface="Times New Roman" panose="02020603050405020304" pitchFamily="18" charset="0"/>
              </a:rPr>
              <a:t>Food security is an essential issue for maintaining world peace and development, a pillar for building a community of shared future for mankind and a major factor for sustainable development and common future for all human beings. </a:t>
            </a:r>
            <a:endParaRPr lang="zh-CN" altLang="en-US" sz="2000" dirty="0">
              <a:latin typeface="Times New Roman" panose="02020603050405020304" pitchFamily="18" charset="0"/>
              <a:ea typeface="宋体" panose="02010600030101010101" pitchFamily="2" charset="-122"/>
              <a:sym typeface="Times New Roman" panose="02020603050405020304" pitchFamily="18" charset="0"/>
            </a:endParaRPr>
          </a:p>
          <a:p>
            <a:pPr marL="0" lvl="0" indent="0" algn="just">
              <a:spcBef>
                <a:spcPct val="0"/>
              </a:spcBef>
              <a:buClrTx/>
              <a:buSzTx/>
              <a:buFont typeface="Arial" panose="020B0604020202020204" pitchFamily="34" charset="0"/>
              <a:buNone/>
            </a:pPr>
            <a:r>
              <a:rPr sz="2000" baseline="0" dirty="0">
                <a:latin typeface="Times New Roman" panose="02020603050405020304" pitchFamily="18" charset="0"/>
                <a:ea typeface="宋体" panose="02010600030101010101" pitchFamily="2" charset="-122"/>
                <a:sym typeface="Times New Roman" panose="02020603050405020304" pitchFamily="18" charset="0"/>
              </a:rPr>
              <a:t>       We look forward to working together to </a:t>
            </a:r>
            <a:r>
              <a:rPr lang="en-US" sz="2000" baseline="0" dirty="0">
                <a:latin typeface="Times New Roman" panose="02020603050405020304" pitchFamily="18" charset="0"/>
                <a:ea typeface="宋体" panose="02010600030101010101" pitchFamily="2" charset="-122"/>
                <a:sym typeface="Times New Roman" panose="02020603050405020304" pitchFamily="18" charset="0"/>
              </a:rPr>
              <a:t>promote </a:t>
            </a:r>
            <a:r>
              <a:rPr sz="2000" baseline="0" dirty="0">
                <a:latin typeface="Times New Roman" panose="02020603050405020304" pitchFamily="18" charset="0"/>
                <a:ea typeface="宋体" panose="02010600030101010101" pitchFamily="2" charset="-122"/>
                <a:sym typeface="Times New Roman" panose="02020603050405020304" pitchFamily="18" charset="0"/>
              </a:rPr>
              <a:t>Sino-African cooperation by exploring new fields and blazing new trails in reducing grain losses and to share our experience, expertise, </a:t>
            </a:r>
            <a:r>
              <a:rPr lang="en-US" sz="2000" baseline="0" dirty="0">
                <a:latin typeface="Times New Roman" panose="02020603050405020304" pitchFamily="18" charset="0"/>
                <a:ea typeface="宋体" panose="02010600030101010101" pitchFamily="2" charset="-122"/>
                <a:sym typeface="Times New Roman" panose="02020603050405020304" pitchFamily="18" charset="0"/>
              </a:rPr>
              <a:t>and </a:t>
            </a:r>
            <a:r>
              <a:rPr sz="2000" baseline="0" dirty="0">
                <a:latin typeface="Times New Roman" panose="02020603050405020304" pitchFamily="18" charset="0"/>
                <a:ea typeface="宋体" panose="02010600030101010101" pitchFamily="2" charset="-122"/>
                <a:sym typeface="Times New Roman" panose="02020603050405020304" pitchFamily="18" charset="0"/>
              </a:rPr>
              <a:t>outcomes in response to</a:t>
            </a:r>
            <a:r>
              <a:rPr sz="2000" dirty="0">
                <a:latin typeface="Times New Roman" panose="02020603050405020304" pitchFamily="18" charset="0"/>
                <a:ea typeface="宋体" panose="02010600030101010101" pitchFamily="2" charset="-122"/>
                <a:sym typeface="Times New Roman" panose="02020603050405020304" pitchFamily="18" charset="0"/>
              </a:rPr>
              <a:t> the 2030 Agenda for Sustainable Development adopted by the United Nations. </a:t>
            </a:r>
            <a:endParaRPr lang="zh-CN" altLang="en-US" sz="2000"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51204" name="Picture 2" descr="C:\Users\Administrator\Desktop\timg (12).jpg"/>
          <p:cNvPicPr>
            <a:picLocks noChangeAspect="1"/>
          </p:cNvPicPr>
          <p:nvPr/>
        </p:nvPicPr>
        <p:blipFill>
          <a:blip r:embed="rId2"/>
          <a:stretch>
            <a:fillRect/>
          </a:stretch>
        </p:blipFill>
        <p:spPr>
          <a:xfrm>
            <a:off x="371475" y="3875088"/>
            <a:ext cx="4016375" cy="2232025"/>
          </a:xfrm>
          <a:prstGeom prst="rect">
            <a:avLst/>
          </a:prstGeom>
          <a:noFill/>
          <a:ln w="9525">
            <a:noFill/>
          </a:ln>
        </p:spPr>
      </p:pic>
      <p:pic>
        <p:nvPicPr>
          <p:cNvPr id="51205" name="Picture 3" descr="C:\Users\Administrator\Desktop\u=883758407,1285866452&amp;fm=26&amp;gp=0.jpg"/>
          <p:cNvPicPr>
            <a:picLocks noChangeAspect="1"/>
          </p:cNvPicPr>
          <p:nvPr/>
        </p:nvPicPr>
        <p:blipFill>
          <a:blip r:embed="rId3"/>
          <a:stretch>
            <a:fillRect/>
          </a:stretch>
        </p:blipFill>
        <p:spPr>
          <a:xfrm>
            <a:off x="4633913" y="3930650"/>
            <a:ext cx="4216400" cy="2270125"/>
          </a:xfrm>
          <a:prstGeom prst="rect">
            <a:avLst/>
          </a:prstGeom>
          <a:noFill/>
          <a:ln w="9525">
            <a:noFill/>
          </a:ln>
        </p:spPr>
      </p:pic>
      <p:sp>
        <p:nvSpPr>
          <p:cNvPr id="6" name="文本框 31745"/>
          <p:cNvSpPr/>
          <p:nvPr/>
        </p:nvSpPr>
        <p:spPr>
          <a:xfrm>
            <a:off x="-216024" y="0"/>
            <a:ext cx="9612560" cy="646331"/>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0" algn="ctr">
              <a:spcBef>
                <a:spcPct val="0"/>
              </a:spcBef>
              <a:buClrTx/>
              <a:buSzTx/>
              <a:buFont typeface="Arial" panose="020B0604020202020204" pitchFamily="34" charset="0"/>
              <a:buNone/>
            </a:pPr>
            <a:r>
              <a:rPr sz="3600" b="1"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VIII. </a:t>
            </a:r>
            <a:r>
              <a:rPr lang="en-US" sz="3600" b="1"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Securing Food Supply during </a:t>
            </a:r>
            <a:r>
              <a:rPr sz="3600" b="1"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rPr>
              <a:t>COVID-19 </a:t>
            </a:r>
            <a:endParaRPr lang="zh-CN" altLang="en-US" sz="3600" b="1" dirty="0">
              <a:solidFill>
                <a:srgbClr val="002060"/>
              </a:solidFill>
              <a:latin typeface="Times New Roman" panose="02020603050405020304" pitchFamily="18" charset="0"/>
              <a:ea typeface="宋体" panose="02010600030101010101" pitchFamily="2" charset="-122"/>
              <a:sym typeface="Times New Roman" panose="02020603050405020304" pitchFamily="18" charset="0"/>
            </a:endParaRPr>
          </a:p>
        </p:txBody>
      </p:sp>
    </p:spTree>
  </p:cSld>
  <p:clrMapOvr>
    <a:masterClrMapping/>
  </p:clrMapOvr>
  <p:transition spd="med">
    <p:random/>
  </p:transition>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A9">
                <a:alpha val="100000"/>
              </a:srgbClr>
            </a:gs>
            <a:gs pos="31000">
              <a:srgbClr val="FFFFCF">
                <a:alpha val="100000"/>
              </a:srgbClr>
            </a:gs>
            <a:gs pos="100000">
              <a:srgbClr val="FFFFF7">
                <a:alpha val="100000"/>
              </a:srgbClr>
            </a:gs>
          </a:gsLst>
          <a:path path="rect">
            <a:fillToRect l="50000" r="50000" b="100000"/>
          </a:path>
          <a:tileRect/>
        </a:gradFill>
        <a:effectLst/>
      </p:bgPr>
    </p:bg>
    <p:spTree>
      <p:nvGrpSpPr>
        <p:cNvPr id="1" name=""/>
        <p:cNvGrpSpPr/>
        <p:nvPr/>
      </p:nvGrpSpPr>
      <p:grpSpPr>
        <a:xfrm>
          <a:off x="0" y="0"/>
          <a:ext cx="0" cy="0"/>
          <a:chOff x="0" y="0"/>
          <a:chExt cx="0" cy="0"/>
        </a:xfrm>
      </p:grpSpPr>
      <p:pic>
        <p:nvPicPr>
          <p:cNvPr id="52226" name="图片 101377" descr="图片1"/>
          <p:cNvPicPr>
            <a:picLocks noChangeAspect="1"/>
          </p:cNvPicPr>
          <p:nvPr/>
        </p:nvPicPr>
        <p:blipFill>
          <a:blip r:embed="rId2"/>
          <a:stretch>
            <a:fillRect/>
          </a:stretch>
        </p:blipFill>
        <p:spPr>
          <a:xfrm>
            <a:off x="252413" y="981075"/>
            <a:ext cx="6064250" cy="3594100"/>
          </a:xfrm>
          <a:prstGeom prst="rect">
            <a:avLst/>
          </a:prstGeom>
          <a:noFill/>
          <a:ln w="9525">
            <a:noFill/>
          </a:ln>
        </p:spPr>
      </p:pic>
      <p:sp>
        <p:nvSpPr>
          <p:cNvPr id="52227" name="文本占位符 101378"/>
          <p:cNvSpPr>
            <a:spLocks noGrp="1"/>
          </p:cNvSpPr>
          <p:nvPr>
            <p:ph idx="1"/>
          </p:nvPr>
        </p:nvSpPr>
        <p:spPr>
          <a:xfrm>
            <a:off x="5481638" y="2243138"/>
            <a:ext cx="3662362" cy="1150937"/>
          </a:xfrm>
          <a:ln/>
        </p:spPr>
        <p:txBody>
          <a:bodyPr vert="horz" wrap="square" lIns="90170" tIns="46990" rIns="90170" bIns="46990" anchor="t"/>
          <a:lstStyle/>
          <a:p>
            <a:pPr>
              <a:lnSpc>
                <a:spcPct val="80000"/>
              </a:lnSpc>
              <a:buSzPct val="50000"/>
              <a:buFont typeface="Arial" panose="020B0604020202020204" pitchFamily="34" charset="0"/>
            </a:pPr>
            <a:r>
              <a:rPr sz="4500" b="1" baseline="0" dirty="0">
                <a:solidFill>
                  <a:srgbClr val="562322"/>
                </a:solidFill>
                <a:latin typeface="Times New Roman" panose="02020603050405020304" pitchFamily="18" charset="0"/>
                <a:ea typeface="宋体" panose="02010600030101010101" pitchFamily="2" charset="-122"/>
                <a:sym typeface="Times New Roman" panose="02020603050405020304" pitchFamily="18" charset="0"/>
              </a:rPr>
              <a:t>Thank you！</a:t>
            </a:r>
            <a:endParaRPr lang="zh-CN" altLang="en-US" sz="4500" b="1" kern="1200" dirty="0">
              <a:solidFill>
                <a:srgbClr val="562322"/>
              </a:solidFill>
              <a:latin typeface="Times New Roman" panose="02020603050405020304" pitchFamily="18" charset="0"/>
              <a:ea typeface="宋体" panose="02010600030101010101" pitchFamily="2" charset="-122"/>
              <a:sym typeface="Times New Roman" panose="02020603050405020304" pitchFamily="18" charset="0"/>
            </a:endParaRPr>
          </a:p>
          <a:p>
            <a:pPr>
              <a:lnSpc>
                <a:spcPct val="80000"/>
              </a:lnSpc>
              <a:buSzPct val="50000"/>
              <a:buFont typeface="Arial" panose="020B0604020202020204" pitchFamily="34" charset="0"/>
            </a:pPr>
            <a:r>
              <a:rPr lang="zh-CN" altLang="en-US" sz="2800" kern="1200" dirty="0">
                <a:solidFill>
                  <a:schemeClr val="bg1"/>
                </a:solidFill>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800" kern="1200" dirty="0">
              <a:latin typeface="Times New Roman" panose="02020603050405020304" pitchFamily="18" charset="0"/>
              <a:ea typeface="宋体" panose="02010600030101010101" pitchFamily="2" charset="-122"/>
              <a:sym typeface="Times New Roman" panose="02020603050405020304" pitchFamily="18" charset="0"/>
            </a:endParaRPr>
          </a:p>
        </p:txBody>
      </p:sp>
      <p:grpSp>
        <p:nvGrpSpPr>
          <p:cNvPr id="52228" name="组合 95235"/>
          <p:cNvGrpSpPr>
            <a:grpSpLocks noChangeAspect="1"/>
          </p:cNvGrpSpPr>
          <p:nvPr/>
        </p:nvGrpSpPr>
        <p:grpSpPr>
          <a:xfrm>
            <a:off x="4860925" y="2997200"/>
            <a:ext cx="3914775" cy="3665538"/>
            <a:chOff x="0" y="0"/>
            <a:chExt cx="8220" cy="5773"/>
          </a:xfrm>
        </p:grpSpPr>
        <p:pic>
          <p:nvPicPr>
            <p:cNvPr id="52230" name="图片 101380" descr="k004"/>
            <p:cNvPicPr>
              <a:picLocks noChangeAspect="1"/>
            </p:cNvPicPr>
            <p:nvPr/>
          </p:nvPicPr>
          <p:blipFill>
            <a:blip r:embed="rId3">
              <a:lum bright="17999"/>
            </a:blip>
            <a:srcRect l="3685" t="2982" r="525" b="11159"/>
            <a:stretch>
              <a:fillRect/>
            </a:stretch>
          </p:blipFill>
          <p:spPr>
            <a:xfrm>
              <a:off x="3288" y="1701"/>
              <a:ext cx="4932" cy="4072"/>
            </a:xfrm>
            <a:prstGeom prst="rect">
              <a:avLst/>
            </a:prstGeom>
            <a:noFill/>
            <a:ln w="9525">
              <a:noFill/>
            </a:ln>
          </p:spPr>
        </p:pic>
        <p:pic>
          <p:nvPicPr>
            <p:cNvPr id="52231" name="图片 101381" descr="DSCF0061"/>
            <p:cNvPicPr>
              <a:picLocks noChangeAspect="1"/>
            </p:cNvPicPr>
            <p:nvPr/>
          </p:nvPicPr>
          <p:blipFill>
            <a:blip r:embed="rId4">
              <a:lum bright="17999"/>
            </a:blip>
            <a:srcRect l="3896" r="2596" b="23810"/>
            <a:stretch>
              <a:fillRect/>
            </a:stretch>
          </p:blipFill>
          <p:spPr>
            <a:xfrm>
              <a:off x="3288" y="0"/>
              <a:ext cx="4932" cy="3060"/>
            </a:xfrm>
            <a:prstGeom prst="rect">
              <a:avLst/>
            </a:prstGeom>
            <a:noFill/>
            <a:ln w="9525">
              <a:noFill/>
            </a:ln>
          </p:spPr>
        </p:pic>
        <p:pic>
          <p:nvPicPr>
            <p:cNvPr id="52232" name="图片 101382" descr="DSCF0077"/>
            <p:cNvPicPr>
              <a:picLocks noChangeAspect="1"/>
            </p:cNvPicPr>
            <p:nvPr/>
          </p:nvPicPr>
          <p:blipFill>
            <a:blip r:embed="rId5">
              <a:lum bright="17999"/>
            </a:blip>
            <a:srcRect b="23528"/>
            <a:stretch>
              <a:fillRect/>
            </a:stretch>
          </p:blipFill>
          <p:spPr>
            <a:xfrm>
              <a:off x="0" y="2981"/>
              <a:ext cx="3288" cy="2792"/>
            </a:xfrm>
            <a:prstGeom prst="rect">
              <a:avLst/>
            </a:prstGeom>
            <a:noFill/>
            <a:ln w="9525">
              <a:noFill/>
            </a:ln>
          </p:spPr>
        </p:pic>
        <p:pic>
          <p:nvPicPr>
            <p:cNvPr id="52233" name="图片 101383" descr="DSCF0055"/>
            <p:cNvPicPr>
              <a:picLocks noChangeAspect="1"/>
            </p:cNvPicPr>
            <p:nvPr/>
          </p:nvPicPr>
          <p:blipFill>
            <a:blip r:embed="rId6">
              <a:lum bright="17999"/>
            </a:blip>
            <a:srcRect b="13177"/>
            <a:stretch>
              <a:fillRect/>
            </a:stretch>
          </p:blipFill>
          <p:spPr>
            <a:xfrm>
              <a:off x="0" y="1"/>
              <a:ext cx="3293" cy="3060"/>
            </a:xfrm>
            <a:prstGeom prst="rect">
              <a:avLst/>
            </a:prstGeom>
            <a:noFill/>
            <a:ln w="9525">
              <a:noFill/>
            </a:ln>
          </p:spPr>
        </p:pic>
      </p:grpSp>
      <p:sp>
        <p:nvSpPr>
          <p:cNvPr id="52229" name="灯片编号占位符 1"/>
          <p:cNvSpPr/>
          <p:nvPr/>
        </p:nvSpPr>
        <p:spPr>
          <a:xfrm>
            <a:off x="6407150" y="6381750"/>
            <a:ext cx="1600200" cy="476250"/>
          </a:xfrm>
          <a:prstGeom prst="rect">
            <a:avLst/>
          </a:prstGeom>
          <a:noFill/>
          <a:ln w="9525">
            <a:noFill/>
          </a:ln>
        </p:spPr>
        <p:txBody>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0" algn="r">
              <a:spcBef>
                <a:spcPct val="0"/>
              </a:spcBef>
              <a:buClrTx/>
              <a:buSzTx/>
              <a:buFont typeface="Arial" panose="020B0604020202020204" pitchFamily="34" charset="0"/>
              <a:buNone/>
            </a:pPr>
            <a:fld id="{9A0DB2DC-4C9A-4742-B13C-FB6460FD3503}" type="slidenum">
              <a:rPr lang="en-US" altLang="zh-CN" sz="1400">
                <a:solidFill>
                  <a:srgbClr val="000000"/>
                </a:solidFill>
                <a:latin typeface="Times New Roman" panose="02020603050405020304" pitchFamily="18" charset="0"/>
                <a:ea typeface="宋体" panose="02010600030101010101" pitchFamily="2" charset="-122"/>
                <a:sym typeface="Times New Roman" panose="02020603050405020304" pitchFamily="18" charset="0"/>
              </a:rPr>
              <a:t>36</a:t>
            </a:fld>
            <a:endParaRPr lang="en-US" altLang="zh-CN" sz="1400" dirty="0">
              <a:solidFill>
                <a:srgbClr val="000000"/>
              </a:solidFill>
              <a:latin typeface="Times New Roman" panose="02020603050405020304" pitchFamily="18" charset="0"/>
              <a:ea typeface="宋体" panose="02010600030101010101" pitchFamily="2" charset="-122"/>
              <a:sym typeface="Times New Roman" panose="02020603050405020304" pitchFamily="18" charset="0"/>
            </a:endParaRPr>
          </a:p>
        </p:txBody>
      </p:sp>
    </p:spTree>
  </p:cSld>
  <p:clrMapOvr>
    <a:masterClrMapping/>
  </p:clrMapOvr>
  <p:transition advClick="0">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p:nvPr/>
        </p:nvSpPr>
        <p:spPr>
          <a:xfrm>
            <a:off x="179388" y="1196752"/>
            <a:ext cx="8532812" cy="1615827"/>
          </a:xfrm>
          <a:prstGeom prst="rect">
            <a:avLst/>
          </a:prstGeom>
          <a:solidFill>
            <a:srgbClr val="975730"/>
          </a:solidFill>
          <a:ln w="9525">
            <a:noFill/>
          </a:ln>
        </p:spPr>
        <p:txBody>
          <a:bodyPr>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406400" algn="just">
              <a:lnSpc>
                <a:spcPct val="150000"/>
              </a:lnSpc>
              <a:spcBef>
                <a:spcPct val="0"/>
              </a:spcBef>
              <a:buClrTx/>
              <a:buSzTx/>
              <a:buFont typeface="Arial" panose="020B0604020202020204" pitchFamily="34" charset="0"/>
              <a:buNone/>
            </a:pPr>
            <a:r>
              <a:rPr sz="1800" b="1" dirty="0">
                <a:latin typeface="Times New Roman" panose="02020603050405020304" pitchFamily="18" charset="0"/>
                <a:ea typeface="宋体" panose="02010600030101010101" pitchFamily="2" charset="-122"/>
                <a:sym typeface="Times New Roman" panose="02020603050405020304" pitchFamily="18" charset="0"/>
              </a:rPr>
              <a:t>(I)</a:t>
            </a:r>
            <a:r>
              <a:rPr sz="1800" b="1" baseline="0" dirty="0">
                <a:latin typeface="Times New Roman" panose="02020603050405020304" pitchFamily="18" charset="0"/>
                <a:ea typeface="宋体" panose="02010600030101010101" pitchFamily="2" charset="-122"/>
                <a:sym typeface="Times New Roman" panose="02020603050405020304" pitchFamily="18" charset="0"/>
              </a:rPr>
              <a:t> Realizing technological</a:t>
            </a:r>
            <a:r>
              <a:rPr sz="1800" baseline="0" dirty="0">
                <a:latin typeface="Times New Roman" panose="02020603050405020304" pitchFamily="18" charset="0"/>
                <a:ea typeface="宋体" panose="02010600030101010101" pitchFamily="2" charset="-122"/>
                <a:sym typeface="Times New Roman" panose="02020603050405020304" pitchFamily="18" charset="0"/>
              </a:rPr>
              <a:t> </a:t>
            </a:r>
            <a:r>
              <a:rPr sz="1800" b="1" baseline="0" dirty="0">
                <a:latin typeface="Times New Roman" panose="02020603050405020304" pitchFamily="18" charset="0"/>
                <a:ea typeface="宋体" panose="02010600030101010101" pitchFamily="2" charset="-122"/>
                <a:sym typeface="Times New Roman" panose="02020603050405020304" pitchFamily="18" charset="0"/>
              </a:rPr>
              <a:t>innovation</a:t>
            </a:r>
            <a:r>
              <a:rPr sz="1800" baseline="0" dirty="0">
                <a:latin typeface="Times New Roman" panose="02020603050405020304" pitchFamily="18" charset="0"/>
                <a:ea typeface="宋体" panose="02010600030101010101" pitchFamily="2" charset="-122"/>
                <a:sym typeface="Times New Roman" panose="02020603050405020304" pitchFamily="18" charset="0"/>
              </a:rPr>
              <a:t> </a:t>
            </a:r>
            <a:r>
              <a:rPr sz="1800" b="1" baseline="0" dirty="0">
                <a:latin typeface="Times New Roman" panose="02020603050405020304" pitchFamily="18" charset="0"/>
                <a:ea typeface="宋体" panose="02010600030101010101" pitchFamily="2" charset="-122"/>
                <a:sym typeface="Times New Roman" panose="02020603050405020304" pitchFamily="18" charset="0"/>
              </a:rPr>
              <a:t>in</a:t>
            </a:r>
            <a:r>
              <a:rPr sz="1800" baseline="0" dirty="0">
                <a:latin typeface="Times New Roman" panose="02020603050405020304" pitchFamily="18" charset="0"/>
                <a:ea typeface="宋体" panose="02010600030101010101" pitchFamily="2" charset="-122"/>
                <a:sym typeface="Times New Roman" panose="02020603050405020304" pitchFamily="18" charset="0"/>
              </a:rPr>
              <a:t> </a:t>
            </a:r>
            <a:r>
              <a:rPr sz="1800" b="1" baseline="0" dirty="0">
                <a:latin typeface="Times New Roman" panose="02020603050405020304" pitchFamily="18" charset="0"/>
                <a:ea typeface="宋体" panose="02010600030101010101" pitchFamily="2" charset="-122"/>
                <a:sym typeface="Times New Roman" panose="02020603050405020304" pitchFamily="18" charset="0"/>
              </a:rPr>
              <a:t>grain</a:t>
            </a:r>
            <a:r>
              <a:rPr sz="1800" baseline="0" dirty="0">
                <a:latin typeface="Times New Roman" panose="02020603050405020304" pitchFamily="18" charset="0"/>
                <a:ea typeface="宋体" panose="02010600030101010101" pitchFamily="2" charset="-122"/>
                <a:sym typeface="Times New Roman" panose="02020603050405020304" pitchFamily="18" charset="0"/>
              </a:rPr>
              <a:t> </a:t>
            </a:r>
            <a:r>
              <a:rPr sz="1800" b="1" baseline="0" dirty="0">
                <a:latin typeface="Times New Roman" panose="02020603050405020304" pitchFamily="18" charset="0"/>
                <a:ea typeface="宋体" panose="02010600030101010101" pitchFamily="2" charset="-122"/>
                <a:sym typeface="Times New Roman" panose="02020603050405020304" pitchFamily="18" charset="0"/>
              </a:rPr>
              <a:t>storage</a:t>
            </a:r>
            <a:r>
              <a:rPr sz="1800" baseline="0" dirty="0">
                <a:latin typeface="Times New Roman" panose="02020603050405020304" pitchFamily="18" charset="0"/>
                <a:ea typeface="宋体" panose="02010600030101010101" pitchFamily="2" charset="-122"/>
                <a:sym typeface="Times New Roman" panose="02020603050405020304" pitchFamily="18" charset="0"/>
              </a:rPr>
              <a:t> </a:t>
            </a:r>
            <a:r>
              <a:rPr sz="1800" b="1" baseline="0" dirty="0">
                <a:latin typeface="Times New Roman" panose="02020603050405020304" pitchFamily="18" charset="0"/>
                <a:ea typeface="宋体" panose="02010600030101010101" pitchFamily="2" charset="-122"/>
                <a:sym typeface="Times New Roman" panose="02020603050405020304" pitchFamily="18" charset="0"/>
              </a:rPr>
              <a:t>for</a:t>
            </a:r>
            <a:r>
              <a:rPr sz="1800" baseline="0" dirty="0">
                <a:latin typeface="Times New Roman" panose="02020603050405020304" pitchFamily="18" charset="0"/>
                <a:ea typeface="宋体" panose="02010600030101010101" pitchFamily="2" charset="-122"/>
                <a:sym typeface="Times New Roman" panose="02020603050405020304" pitchFamily="18" charset="0"/>
              </a:rPr>
              <a:t> </a:t>
            </a:r>
            <a:r>
              <a:rPr sz="1800" b="1" baseline="0" dirty="0">
                <a:latin typeface="Times New Roman" panose="02020603050405020304" pitchFamily="18" charset="0"/>
                <a:ea typeface="宋体" panose="02010600030101010101" pitchFamily="2" charset="-122"/>
                <a:sym typeface="Times New Roman" panose="02020603050405020304" pitchFamily="18" charset="0"/>
              </a:rPr>
              <a:t>farmers</a:t>
            </a:r>
            <a:r>
              <a:rPr sz="1800" baseline="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800" b="1" dirty="0">
              <a:latin typeface="Times New Roman" panose="02020603050405020304" pitchFamily="18" charset="0"/>
              <a:ea typeface="宋体" panose="02010600030101010101" pitchFamily="2" charset="-122"/>
              <a:sym typeface="Times New Roman" panose="02020603050405020304" pitchFamily="18" charset="0"/>
            </a:endParaRPr>
          </a:p>
          <a:p>
            <a:pPr marL="0" lvl="0" indent="406400" algn="just">
              <a:lnSpc>
                <a:spcPct val="150000"/>
              </a:lnSpc>
              <a:spcBef>
                <a:spcPct val="0"/>
              </a:spcBef>
              <a:buClrTx/>
              <a:buSzTx/>
              <a:buFont typeface="Arial" panose="020B0604020202020204" pitchFamily="34" charset="0"/>
              <a:buNone/>
            </a:pPr>
            <a:r>
              <a:rPr sz="1600" baseline="0" dirty="0">
                <a:latin typeface="Times New Roman" panose="02020603050405020304" pitchFamily="18" charset="0"/>
                <a:ea typeface="宋体" panose="02010600030101010101" pitchFamily="2" charset="-122"/>
                <a:sym typeface="Times New Roman" panose="02020603050405020304" pitchFamily="18" charset="0"/>
              </a:rPr>
              <a:t>3. </a:t>
            </a:r>
            <a:r>
              <a:rPr lang="en-US" sz="1600" baseline="0" dirty="0">
                <a:latin typeface="Times New Roman" panose="02020603050405020304" pitchFamily="18" charset="0"/>
                <a:ea typeface="宋体" panose="02010600030101010101" pitchFamily="2" charset="-122"/>
                <a:sym typeface="Times New Roman" panose="02020603050405020304" pitchFamily="18" charset="0"/>
              </a:rPr>
              <a:t>B</a:t>
            </a:r>
            <a:r>
              <a:rPr sz="1600" baseline="0" dirty="0">
                <a:latin typeface="Times New Roman" panose="02020603050405020304" pitchFamily="18" charset="0"/>
                <a:ea typeface="宋体" panose="02010600030101010101" pitchFamily="2" charset="-122"/>
                <a:sym typeface="Times New Roman" panose="02020603050405020304" pitchFamily="18" charset="0"/>
              </a:rPr>
              <a:t>otanical farm chemicals</a:t>
            </a:r>
            <a:r>
              <a:rPr lang="en-US" sz="1600" baseline="0" dirty="0">
                <a:latin typeface="Times New Roman" panose="02020603050405020304" pitchFamily="18" charset="0"/>
                <a:ea typeface="宋体" panose="02010600030101010101" pitchFamily="2" charset="-122"/>
                <a:sym typeface="Times New Roman" panose="02020603050405020304" pitchFamily="18" charset="0"/>
              </a:rPr>
              <a:t> have been developed</a:t>
            </a:r>
            <a:r>
              <a:rPr sz="1600" baseline="0" dirty="0">
                <a:latin typeface="Times New Roman" panose="02020603050405020304" pitchFamily="18" charset="0"/>
                <a:ea typeface="宋体" panose="02010600030101010101" pitchFamily="2" charset="-122"/>
                <a:sym typeface="Times New Roman" panose="02020603050405020304" pitchFamily="18" charset="0"/>
              </a:rPr>
              <a:t> as an effective way to store and protect farmers' grain.</a:t>
            </a:r>
            <a:r>
              <a:rPr sz="1600" dirty="0">
                <a:latin typeface="Times New Roman" panose="02020603050405020304" pitchFamily="18" charset="0"/>
                <a:ea typeface="宋体" panose="02010600030101010101" pitchFamily="2" charset="-122"/>
                <a:sym typeface="Times New Roman" panose="02020603050405020304" pitchFamily="18" charset="0"/>
              </a:rPr>
              <a:t> The technology of expelling parasite and killing rats has been demonstrated to more than 14,000 farm</a:t>
            </a:r>
            <a:r>
              <a:rPr lang="en-US" sz="1600" dirty="0">
                <a:latin typeface="Times New Roman" panose="02020603050405020304" pitchFamily="18" charset="0"/>
                <a:ea typeface="宋体" panose="02010600030101010101" pitchFamily="2" charset="-122"/>
                <a:sym typeface="Times New Roman" panose="02020603050405020304" pitchFamily="18" charset="0"/>
              </a:rPr>
              <a:t>er</a:t>
            </a:r>
            <a:r>
              <a:rPr sz="1600" dirty="0">
                <a:latin typeface="Times New Roman" panose="02020603050405020304" pitchFamily="18" charset="0"/>
                <a:ea typeface="宋体" panose="02010600030101010101" pitchFamily="2" charset="-122"/>
                <a:sym typeface="Times New Roman" panose="02020603050405020304" pitchFamily="18" charset="0"/>
              </a:rPr>
              <a:t> households. </a:t>
            </a:r>
            <a:endParaRPr lang="zh-CN" altLang="en-US" sz="1600" dirty="0">
              <a:latin typeface="Times New Roman" panose="02020603050405020304" pitchFamily="18" charset="0"/>
              <a:ea typeface="宋体" panose="02010600030101010101" pitchFamily="2" charset="-122"/>
              <a:sym typeface="Times New Roman" panose="02020603050405020304" pitchFamily="18" charset="0"/>
            </a:endParaRPr>
          </a:p>
        </p:txBody>
      </p:sp>
      <p:sp>
        <p:nvSpPr>
          <p:cNvPr id="19458" name="文本框 31745"/>
          <p:cNvSpPr txBox="1"/>
          <p:nvPr/>
        </p:nvSpPr>
        <p:spPr>
          <a:xfrm>
            <a:off x="179388" y="9525"/>
            <a:ext cx="8785100" cy="646331"/>
          </a:xfrm>
          <a:prstGeom prst="rect">
            <a:avLst/>
          </a:prstGeom>
          <a:noFill/>
          <a:ln w="9525" cap="flat" cmpd="sng">
            <a:solidFill>
              <a:srgbClr val="002060"/>
            </a:solid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0" algn="ctr">
              <a:spcBef>
                <a:spcPct val="0"/>
              </a:spcBef>
              <a:buClrTx/>
              <a:buSzTx/>
              <a:buFont typeface="Arial" panose="020B0604020202020204" pitchFamily="34" charset="0"/>
              <a:buNone/>
            </a:pPr>
            <a:r>
              <a:rPr sz="3600" b="1" dirty="0">
                <a:latin typeface="Times New Roman" panose="02020603050405020304" pitchFamily="18" charset="0"/>
                <a:ea typeface="宋体" panose="02010600030101010101" pitchFamily="2" charset="-122"/>
                <a:sym typeface="Times New Roman" panose="02020603050405020304" pitchFamily="18" charset="0"/>
              </a:rPr>
              <a:t>VII</a:t>
            </a:r>
            <a:r>
              <a:rPr sz="3600" b="1" baseline="0" dirty="0">
                <a:latin typeface="Times New Roman" panose="02020603050405020304" pitchFamily="18" charset="0"/>
                <a:ea typeface="宋体" panose="02010600030101010101" pitchFamily="2" charset="-122"/>
                <a:sym typeface="Times New Roman" panose="02020603050405020304" pitchFamily="18" charset="0"/>
              </a:rPr>
              <a:t>. </a:t>
            </a:r>
            <a:r>
              <a:rPr lang="en-US" sz="3600" b="1" baseline="0" dirty="0">
                <a:latin typeface="Times New Roman" panose="02020603050405020304" pitchFamily="18" charset="0"/>
                <a:ea typeface="宋体" panose="02010600030101010101" pitchFamily="2" charset="-122"/>
                <a:sym typeface="Times New Roman" panose="02020603050405020304" pitchFamily="18" charset="0"/>
              </a:rPr>
              <a:t>Reducing Grain Losses for Farmers </a:t>
            </a:r>
            <a:endParaRPr lang="zh-CN" altLang="en-US" sz="3600" b="1"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19459" name="Picture 5" descr="C:\Users\Administrator\Desktop\timg (4).jpg"/>
          <p:cNvPicPr>
            <a:picLocks noChangeAspect="1"/>
          </p:cNvPicPr>
          <p:nvPr/>
        </p:nvPicPr>
        <p:blipFill>
          <a:blip r:embed="rId2"/>
          <a:stretch>
            <a:fillRect/>
          </a:stretch>
        </p:blipFill>
        <p:spPr>
          <a:xfrm>
            <a:off x="827088" y="3573463"/>
            <a:ext cx="2832100" cy="2879725"/>
          </a:xfrm>
          <a:prstGeom prst="rect">
            <a:avLst/>
          </a:prstGeom>
          <a:noFill/>
          <a:ln w="9525">
            <a:noFill/>
          </a:ln>
        </p:spPr>
      </p:pic>
      <p:pic>
        <p:nvPicPr>
          <p:cNvPr id="19460" name="Picture 5"/>
          <p:cNvPicPr>
            <a:picLocks noChangeAspect="1"/>
          </p:cNvPicPr>
          <p:nvPr/>
        </p:nvPicPr>
        <p:blipFill>
          <a:blip r:embed="rId3"/>
          <a:stretch>
            <a:fillRect/>
          </a:stretch>
        </p:blipFill>
        <p:spPr>
          <a:xfrm>
            <a:off x="3779838" y="4797425"/>
            <a:ext cx="3168650" cy="1736725"/>
          </a:xfrm>
          <a:prstGeom prst="rect">
            <a:avLst/>
          </a:prstGeom>
          <a:noFill/>
          <a:ln w="25400" cap="flat" cmpd="sng">
            <a:solidFill>
              <a:srgbClr val="FFFF00"/>
            </a:solidFill>
            <a:prstDash val="solid"/>
            <a:miter/>
            <a:headEnd type="none" w="med" len="med"/>
            <a:tailEnd type="none" w="med" len="med"/>
          </a:ln>
        </p:spPr>
      </p:pic>
      <p:pic>
        <p:nvPicPr>
          <p:cNvPr id="19461" name="Picture 6" descr="C:\Users\Administrator\Desktop\timg (5).jpg"/>
          <p:cNvPicPr>
            <a:picLocks noChangeAspect="1"/>
          </p:cNvPicPr>
          <p:nvPr/>
        </p:nvPicPr>
        <p:blipFill>
          <a:blip r:embed="rId4"/>
          <a:stretch>
            <a:fillRect/>
          </a:stretch>
        </p:blipFill>
        <p:spPr>
          <a:xfrm>
            <a:off x="4572000" y="2925763"/>
            <a:ext cx="4105275" cy="2922587"/>
          </a:xfrm>
          <a:prstGeom prst="rect">
            <a:avLst/>
          </a:prstGeom>
          <a:noFill/>
          <a:ln w="9525">
            <a:noFill/>
          </a:ln>
        </p:spPr>
      </p:pic>
    </p:spTree>
  </p:cSld>
  <p:clrMapOvr>
    <a:masterClrMapping/>
  </p:clrMapOvr>
  <p:transition spd="med">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矩形 1"/>
          <p:cNvSpPr/>
          <p:nvPr/>
        </p:nvSpPr>
        <p:spPr>
          <a:xfrm>
            <a:off x="250825" y="1270000"/>
            <a:ext cx="8534400" cy="1077218"/>
          </a:xfrm>
          <a:prstGeom prst="rect">
            <a:avLst/>
          </a:prstGeom>
          <a:solidFill>
            <a:srgbClr val="975730"/>
          </a:solidFill>
          <a:ln w="9525">
            <a:noFill/>
          </a:ln>
        </p:spPr>
        <p:txBody>
          <a:bodyPr>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406400" algn="just">
              <a:spcBef>
                <a:spcPct val="0"/>
              </a:spcBef>
              <a:buClrTx/>
              <a:buSzTx/>
              <a:buFont typeface="Arial" panose="020B0604020202020204" pitchFamily="34" charset="0"/>
              <a:buNone/>
            </a:pPr>
            <a:r>
              <a:rPr sz="1600" b="1" baseline="0" dirty="0">
                <a:latin typeface="Times New Roman" panose="02020603050405020304" pitchFamily="18" charset="0"/>
                <a:ea typeface="宋体" panose="02010600030101010101" pitchFamily="2" charset="-122"/>
                <a:sym typeface="Times New Roman" panose="02020603050405020304" pitchFamily="18" charset="0"/>
              </a:rPr>
              <a:t>(I) Realizing technological innovation in grain storage for farmers </a:t>
            </a:r>
            <a:endParaRPr lang="zh-CN" altLang="en-US" sz="1600" b="1" dirty="0">
              <a:latin typeface="Times New Roman" panose="02020603050405020304" pitchFamily="18" charset="0"/>
              <a:ea typeface="宋体" panose="02010600030101010101" pitchFamily="2" charset="-122"/>
              <a:sym typeface="Times New Roman" panose="02020603050405020304" pitchFamily="18" charset="0"/>
            </a:endParaRPr>
          </a:p>
          <a:p>
            <a:pPr marL="0" lvl="0" indent="406400" algn="just">
              <a:spcBef>
                <a:spcPct val="0"/>
              </a:spcBef>
              <a:buClrTx/>
              <a:buSzTx/>
              <a:buFont typeface="Arial" panose="020B0604020202020204" pitchFamily="34" charset="0"/>
              <a:buNone/>
            </a:pPr>
            <a:r>
              <a:rPr sz="1600" baseline="0" dirty="0">
                <a:latin typeface="Times New Roman" panose="02020603050405020304" pitchFamily="18" charset="0"/>
                <a:ea typeface="宋体" panose="02010600030101010101" pitchFamily="2" charset="-122"/>
                <a:sym typeface="Times New Roman" panose="02020603050405020304" pitchFamily="18" charset="0"/>
              </a:rPr>
              <a:t>4. </a:t>
            </a:r>
            <a:r>
              <a:rPr lang="en-US" sz="1600" baseline="0" dirty="0">
                <a:latin typeface="Times New Roman" panose="02020603050405020304" pitchFamily="18" charset="0"/>
                <a:ea typeface="宋体" panose="02010600030101010101" pitchFamily="2" charset="-122"/>
                <a:sym typeface="Times New Roman" panose="02020603050405020304" pitchFamily="18" charset="0"/>
              </a:rPr>
              <a:t>T</a:t>
            </a:r>
            <a:r>
              <a:rPr sz="1600" baseline="0" dirty="0">
                <a:latin typeface="Times New Roman" panose="02020603050405020304" pitchFamily="18" charset="0"/>
                <a:ea typeface="宋体" panose="02010600030101010101" pitchFamily="2" charset="-122"/>
                <a:sym typeface="Times New Roman" panose="02020603050405020304" pitchFamily="18" charset="0"/>
              </a:rPr>
              <a:t>he technology modes of grain storage for farmers in the three major Chinese plains</a:t>
            </a:r>
            <a:r>
              <a:rPr lang="en-US" sz="1600" dirty="0">
                <a:latin typeface="Times New Roman" panose="02020603050405020304" pitchFamily="18" charset="0"/>
                <a:ea typeface="宋体" panose="02010600030101010101" pitchFamily="2" charset="-122"/>
                <a:sym typeface="Times New Roman" panose="02020603050405020304" pitchFamily="18" charset="0"/>
              </a:rPr>
              <a:t> have been integrated</a:t>
            </a:r>
            <a:r>
              <a:rPr sz="1600" baseline="0" dirty="0">
                <a:latin typeface="Times New Roman" panose="02020603050405020304" pitchFamily="18" charset="0"/>
                <a:ea typeface="宋体" panose="02010600030101010101" pitchFamily="2" charset="-122"/>
                <a:sym typeface="Times New Roman" panose="02020603050405020304" pitchFamily="18" charset="0"/>
              </a:rPr>
              <a:t> and include</a:t>
            </a:r>
            <a:r>
              <a:rPr lang="en-US" sz="1600" baseline="0" dirty="0">
                <a:latin typeface="Times New Roman" panose="02020603050405020304" pitchFamily="18" charset="0"/>
                <a:ea typeface="宋体" panose="02010600030101010101" pitchFamily="2" charset="-122"/>
                <a:sym typeface="Times New Roman" panose="02020603050405020304" pitchFamily="18" charset="0"/>
              </a:rPr>
              <a:t>d</a:t>
            </a:r>
            <a:r>
              <a:rPr sz="1600" baseline="0" dirty="0">
                <a:latin typeface="Times New Roman" panose="02020603050405020304" pitchFamily="18" charset="0"/>
                <a:ea typeface="宋体" panose="02010600030101010101" pitchFamily="2" charset="-122"/>
                <a:sym typeface="Times New Roman" panose="02020603050405020304" pitchFamily="18" charset="0"/>
              </a:rPr>
              <a:t> into the national standard </a:t>
            </a:r>
            <a:r>
              <a:rPr sz="1600" i="1" baseline="0" dirty="0">
                <a:latin typeface="Times New Roman" panose="02020603050405020304" pitchFamily="18" charset="0"/>
                <a:ea typeface="宋体" panose="02010600030101010101" pitchFamily="2" charset="-122"/>
                <a:sym typeface="Times New Roman" panose="02020603050405020304" pitchFamily="18" charset="0"/>
              </a:rPr>
              <a:t>Technical Guidelines for Grain and Oil Storage for Farmers</a:t>
            </a:r>
            <a:r>
              <a:rPr lang="en-US" sz="1600" i="1" dirty="0">
                <a:latin typeface="Times New Roman" panose="02020603050405020304" pitchFamily="18" charset="0"/>
                <a:ea typeface="宋体" panose="02010600030101010101" pitchFamily="2" charset="-122"/>
                <a:sym typeface="Times New Roman" panose="02020603050405020304" pitchFamily="18" charset="0"/>
              </a:rPr>
              <a:t>.</a:t>
            </a:r>
            <a:endParaRPr lang="zh-CN" altLang="en-US" sz="1600" dirty="0">
              <a:latin typeface="Times New Roman" panose="02020603050405020304" pitchFamily="18" charset="0"/>
              <a:ea typeface="宋体" panose="02010600030101010101" pitchFamily="2" charset="-122"/>
              <a:sym typeface="Times New Roman" panose="02020603050405020304" pitchFamily="18" charset="0"/>
            </a:endParaRPr>
          </a:p>
        </p:txBody>
      </p:sp>
      <p:sp>
        <p:nvSpPr>
          <p:cNvPr id="20482" name="文本框 31745"/>
          <p:cNvSpPr txBox="1"/>
          <p:nvPr/>
        </p:nvSpPr>
        <p:spPr>
          <a:xfrm>
            <a:off x="250824" y="9525"/>
            <a:ext cx="8713663" cy="646331"/>
          </a:xfrm>
          <a:prstGeom prst="rect">
            <a:avLst/>
          </a:prstGeom>
          <a:noFill/>
          <a:ln w="9525" cap="flat" cmpd="sng">
            <a:solidFill>
              <a:srgbClr val="002060"/>
            </a:solid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0" algn="ctr">
              <a:spcBef>
                <a:spcPct val="0"/>
              </a:spcBef>
              <a:buClrTx/>
              <a:buSzTx/>
              <a:buFont typeface="Arial" panose="020B0604020202020204" pitchFamily="34" charset="0"/>
              <a:buNone/>
            </a:pPr>
            <a:r>
              <a:rPr sz="3600" b="1" dirty="0">
                <a:latin typeface="Times New Roman" panose="02020603050405020304" pitchFamily="18" charset="0"/>
                <a:ea typeface="宋体" panose="02010600030101010101" pitchFamily="2" charset="-122"/>
                <a:sym typeface="Times New Roman" panose="02020603050405020304" pitchFamily="18" charset="0"/>
              </a:rPr>
              <a:t>VII</a:t>
            </a:r>
            <a:r>
              <a:rPr sz="3600" b="1" baseline="0" dirty="0">
                <a:latin typeface="Times New Roman" panose="02020603050405020304" pitchFamily="18" charset="0"/>
                <a:ea typeface="宋体" panose="02010600030101010101" pitchFamily="2" charset="-122"/>
                <a:sym typeface="Times New Roman" panose="02020603050405020304" pitchFamily="18" charset="0"/>
              </a:rPr>
              <a:t>. </a:t>
            </a:r>
            <a:r>
              <a:rPr lang="en-US" sz="3600" b="1" baseline="0" dirty="0">
                <a:latin typeface="Times New Roman" panose="02020603050405020304" pitchFamily="18" charset="0"/>
                <a:ea typeface="宋体" panose="02010600030101010101" pitchFamily="2" charset="-122"/>
                <a:sym typeface="Times New Roman" panose="02020603050405020304" pitchFamily="18" charset="0"/>
              </a:rPr>
              <a:t>Reducing Grain Losses for Farmers </a:t>
            </a:r>
            <a:endParaRPr lang="zh-CN" altLang="en-US" sz="3600" b="1"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20483" name="Picture 6" descr="C:\Users\Administrator\Desktop\timg (6).jpg"/>
          <p:cNvPicPr>
            <a:picLocks noChangeAspect="1"/>
          </p:cNvPicPr>
          <p:nvPr/>
        </p:nvPicPr>
        <p:blipFill>
          <a:blip r:embed="rId3"/>
          <a:stretch>
            <a:fillRect/>
          </a:stretch>
        </p:blipFill>
        <p:spPr>
          <a:xfrm>
            <a:off x="252413" y="2636838"/>
            <a:ext cx="1439862" cy="1746250"/>
          </a:xfrm>
          <a:prstGeom prst="rect">
            <a:avLst/>
          </a:prstGeom>
          <a:noFill/>
          <a:ln w="9525">
            <a:noFill/>
          </a:ln>
        </p:spPr>
      </p:pic>
      <p:pic>
        <p:nvPicPr>
          <p:cNvPr id="20484" name="Picture 8" descr="C:\Users\Administrator\Desktop\u=2589482979,48802847&amp;fm=26&amp;gp=0.jpg"/>
          <p:cNvPicPr>
            <a:picLocks noChangeAspect="1"/>
          </p:cNvPicPr>
          <p:nvPr/>
        </p:nvPicPr>
        <p:blipFill>
          <a:blip r:embed="rId4"/>
          <a:stretch>
            <a:fillRect/>
          </a:stretch>
        </p:blipFill>
        <p:spPr>
          <a:xfrm>
            <a:off x="468313" y="4581525"/>
            <a:ext cx="4033837" cy="2041525"/>
          </a:xfrm>
          <a:prstGeom prst="rect">
            <a:avLst/>
          </a:prstGeom>
          <a:noFill/>
          <a:ln w="9525">
            <a:noFill/>
          </a:ln>
        </p:spPr>
      </p:pic>
      <p:pic>
        <p:nvPicPr>
          <p:cNvPr id="20485" name="Picture 6"/>
          <p:cNvPicPr>
            <a:picLocks noChangeAspect="1"/>
          </p:cNvPicPr>
          <p:nvPr/>
        </p:nvPicPr>
        <p:blipFill>
          <a:blip r:embed="rId5"/>
          <a:srcRect l="17841" t="18584" r="28430" b="7954"/>
          <a:stretch>
            <a:fillRect/>
          </a:stretch>
        </p:blipFill>
        <p:spPr>
          <a:xfrm>
            <a:off x="1908175" y="2636838"/>
            <a:ext cx="1600200" cy="1727200"/>
          </a:xfrm>
          <a:prstGeom prst="rect">
            <a:avLst/>
          </a:prstGeom>
          <a:noFill/>
          <a:ln w="9525">
            <a:noFill/>
          </a:ln>
        </p:spPr>
      </p:pic>
      <p:graphicFrame>
        <p:nvGraphicFramePr>
          <p:cNvPr id="20486" name="Object 7"/>
          <p:cNvGraphicFramePr>
            <a:graphicFrameLocks noChangeAspect="1"/>
          </p:cNvGraphicFramePr>
          <p:nvPr/>
        </p:nvGraphicFramePr>
        <p:xfrm>
          <a:off x="3492500" y="2565400"/>
          <a:ext cx="1944688" cy="1879600"/>
        </p:xfrm>
        <a:graphic>
          <a:graphicData uri="http://schemas.openxmlformats.org/presentationml/2006/ole">
            <mc:AlternateContent xmlns:mc="http://schemas.openxmlformats.org/markup-compatibility/2006">
              <mc:Choice xmlns:v="urn:schemas-microsoft-com:vml" Requires="v">
                <p:oleObj spid="_x0000_s3112" r:id="rId6" imgW="137160000" imgH="76152375" progId="">
                  <p:embed/>
                </p:oleObj>
              </mc:Choice>
              <mc:Fallback>
                <p:oleObj r:id="rId6" imgW="137160000" imgH="76152375" progId="">
                  <p:embed/>
                  <p:pic>
                    <p:nvPicPr>
                      <p:cNvPr id="0" name="图片 3075"/>
                      <p:cNvPicPr/>
                      <p:nvPr/>
                    </p:nvPicPr>
                    <p:blipFill>
                      <a:blip r:embed="rId7"/>
                      <a:srcRect l="5843" r="28783" b="8664"/>
                      <a:stretch>
                        <a:fillRect/>
                      </a:stretch>
                    </p:blipFill>
                    <p:spPr>
                      <a:xfrm>
                        <a:off x="3492500" y="2565400"/>
                        <a:ext cx="1944688" cy="1879600"/>
                      </a:xfrm>
                      <a:prstGeom prst="rect">
                        <a:avLst/>
                      </a:prstGeom>
                      <a:noFill/>
                      <a:ln w="38100">
                        <a:noFill/>
                        <a:miter/>
                      </a:ln>
                    </p:spPr>
                  </p:pic>
                </p:oleObj>
              </mc:Fallback>
            </mc:AlternateContent>
          </a:graphicData>
        </a:graphic>
      </p:graphicFrame>
      <p:graphicFrame>
        <p:nvGraphicFramePr>
          <p:cNvPr id="20487" name="表格 20486"/>
          <p:cNvGraphicFramePr/>
          <p:nvPr>
            <p:extLst>
              <p:ext uri="{D42A27DB-BD31-4B8C-83A1-F6EECF244321}">
                <p14:modId xmlns:p14="http://schemas.microsoft.com/office/powerpoint/2010/main" val="3729262741"/>
              </p:ext>
            </p:extLst>
          </p:nvPr>
        </p:nvGraphicFramePr>
        <p:xfrm>
          <a:off x="5292725" y="2493963"/>
          <a:ext cx="3495675" cy="3945890"/>
        </p:xfrm>
        <a:graphic>
          <a:graphicData uri="http://schemas.openxmlformats.org/drawingml/2006/table">
            <a:tbl>
              <a:tblPr/>
              <a:tblGrid>
                <a:gridCol w="719435">
                  <a:extLst>
                    <a:ext uri="{9D8B030D-6E8A-4147-A177-3AD203B41FA5}">
                      <a16:colId xmlns:a16="http://schemas.microsoft.com/office/drawing/2014/main" val="20000"/>
                    </a:ext>
                  </a:extLst>
                </a:gridCol>
                <a:gridCol w="620415">
                  <a:extLst>
                    <a:ext uri="{9D8B030D-6E8A-4147-A177-3AD203B41FA5}">
                      <a16:colId xmlns:a16="http://schemas.microsoft.com/office/drawing/2014/main" val="20001"/>
                    </a:ext>
                  </a:extLst>
                </a:gridCol>
                <a:gridCol w="2155825">
                  <a:extLst>
                    <a:ext uri="{9D8B030D-6E8A-4147-A177-3AD203B41FA5}">
                      <a16:colId xmlns:a16="http://schemas.microsoft.com/office/drawing/2014/main" val="20002"/>
                    </a:ext>
                  </a:extLst>
                </a:gridCol>
              </a:tblGrid>
              <a:tr h="498475">
                <a:tc gridSpan="3">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fontAlgn="ctr">
                        <a:buClr>
                          <a:schemeClr val="tx2"/>
                        </a:buClr>
                        <a:buSzPct val="50000"/>
                        <a:buFont typeface="Wingdings 2" panose="05020102010507070707" pitchFamily="2" charset="2"/>
                        <a:buNone/>
                      </a:pPr>
                      <a:endParaRPr lang="zh-CN" altLang="zh-CN" sz="1000" b="1" dirty="0">
                        <a:solidFill>
                          <a:schemeClr val="bg2"/>
                        </a:solidFill>
                        <a:latin typeface="Times New Roman" panose="02020603050405020304" pitchFamily="18" charset="0"/>
                        <a:ea typeface="宋体" panose="02010600030101010101" pitchFamily="2" charset="-122"/>
                        <a:sym typeface="Times New Roman" panose="02020603050405020304" pitchFamily="18" charset="0"/>
                      </a:endParaRPr>
                    </a:p>
                  </a:txBody>
                  <a:tcPr anchor="ctr">
                    <a:lnL>
                      <a:noFill/>
                    </a:lnL>
                    <a:lnR>
                      <a:noFill/>
                    </a:lnR>
                    <a:lnT>
                      <a:noFill/>
                    </a:lnT>
                    <a:lnB w="2540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B w="25400" cap="flat" cmpd="sng">
                      <a:solidFill>
                        <a:srgbClr val="000000"/>
                      </a:solidFill>
                      <a:prstDash val="solid"/>
                      <a:headEnd type="none" w="med" len="med"/>
                      <a:tailEnd type="none" w="med" len="med"/>
                    </a:lnB>
                  </a:tcPr>
                </a:tc>
                <a:tc hMerge="1">
                  <a:txBody>
                    <a:bodyPr/>
                    <a:lstStyle/>
                    <a:p>
                      <a:endParaRPr lang="zh-CN"/>
                    </a:p>
                  </a:txBody>
                  <a:tcPr>
                    <a:lnB w="25400" cap="flat" cmpd="sng">
                      <a:solidFill>
                        <a:srgbClr val="000000"/>
                      </a:solidFill>
                      <a:prstDash val="solid"/>
                      <a:headEnd type="none" w="med" len="med"/>
                      <a:tailEnd type="none" w="med" len="med"/>
                    </a:lnB>
                  </a:tcPr>
                </a:tc>
                <a:extLst>
                  <a:ext uri="{0D108BD9-81ED-4DB2-BD59-A6C34878D82A}">
                    <a16:rowId xmlns:a16="http://schemas.microsoft.com/office/drawing/2014/main" val="10000"/>
                  </a:ext>
                </a:extLst>
              </a:tr>
              <a:tr h="306388">
                <a:tc rowSpan="2">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fontAlgn="ctr">
                        <a:buClr>
                          <a:schemeClr val="tx2"/>
                        </a:buClr>
                        <a:buSzPct val="50000"/>
                        <a:buFont typeface="Wingdings 2" panose="05020102010507070707" pitchFamily="2" charset="2"/>
                        <a:buNone/>
                      </a:pPr>
                      <a:r>
                        <a:rPr sz="1000" baseline="0" dirty="0">
                          <a:solidFill>
                            <a:srgbClr val="FF0066"/>
                          </a:solidFill>
                          <a:latin typeface="Times New Roman" panose="02020603050405020304" pitchFamily="18" charset="0"/>
                          <a:ea typeface="宋体" panose="02010600030101010101" pitchFamily="2" charset="-122"/>
                          <a:sym typeface="Times New Roman" panose="02020603050405020304" pitchFamily="18" charset="0"/>
                        </a:rPr>
                        <a:t>Region </a:t>
                      </a:r>
                      <a:endParaRPr lang="zh-CN" altLang="en-US" sz="1000">
                        <a:solidFill>
                          <a:srgbClr val="FF0066"/>
                        </a:solidFill>
                        <a:latin typeface="Times New Roman" panose="02020603050405020304" pitchFamily="18" charset="0"/>
                        <a:ea typeface="宋体" panose="02010600030101010101" pitchFamily="2" charset="-122"/>
                        <a:sym typeface="Times New Roman" panose="02020603050405020304" pitchFamily="18" charset="0"/>
                      </a:endParaRPr>
                    </a:p>
                  </a:txBody>
                  <a:tcPr anchor="ctr">
                    <a:lnL w="25400" cap="flat" cmpd="sng">
                      <a:solidFill>
                        <a:srgbClr val="000000"/>
                      </a:solidFill>
                      <a:prstDash val="solid"/>
                      <a:headEnd type="none" w="med" len="med"/>
                      <a:tailEnd type="none" w="med" len="med"/>
                    </a:lnL>
                    <a:lnR w="25400" cap="flat" cmpd="sng">
                      <a:solidFill>
                        <a:srgbClr val="000000"/>
                      </a:solidFill>
                      <a:prstDash val="solid"/>
                      <a:headEnd type="none" w="med" len="med"/>
                      <a:tailEnd type="none" w="med" len="med"/>
                    </a:lnR>
                    <a:lnT w="25400" cap="flat" cmpd="sng">
                      <a:solidFill>
                        <a:srgbClr val="000000"/>
                      </a:solidFill>
                      <a:prstDash val="solid"/>
                      <a:headEnd type="none" w="med" len="med"/>
                      <a:tailEnd type="none" w="med" len="med"/>
                    </a:lnT>
                    <a:lnB w="254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fontAlgn="ctr">
                        <a:buClr>
                          <a:schemeClr val="tx2"/>
                        </a:buClr>
                        <a:buSzPct val="50000"/>
                        <a:buFont typeface="Wingdings 2" panose="05020102010507070707" pitchFamily="2" charset="2"/>
                        <a:buNone/>
                      </a:pPr>
                      <a:r>
                        <a:rPr sz="1000" baseline="0" dirty="0">
                          <a:solidFill>
                            <a:srgbClr val="FF0066"/>
                          </a:solidFill>
                          <a:latin typeface="Times New Roman" panose="02020603050405020304" pitchFamily="18" charset="0"/>
                          <a:ea typeface="宋体" panose="02010600030101010101" pitchFamily="2" charset="-122"/>
                          <a:sym typeface="Times New Roman" panose="02020603050405020304" pitchFamily="18" charset="0"/>
                        </a:rPr>
                        <a:t>Grain </a:t>
                      </a:r>
                      <a:endParaRPr lang="zh-CN" altLang="en-US" sz="1000">
                        <a:solidFill>
                          <a:srgbClr val="FF0066"/>
                        </a:solidFill>
                        <a:latin typeface="Times New Roman" panose="02020603050405020304" pitchFamily="18" charset="0"/>
                        <a:ea typeface="宋体" panose="02010600030101010101" pitchFamily="2" charset="-122"/>
                        <a:sym typeface="Times New Roman" panose="02020603050405020304" pitchFamily="18" charset="0"/>
                      </a:endParaRPr>
                    </a:p>
                  </a:txBody>
                  <a:tcPr anchor="ctr">
                    <a:lnL w="25400" cap="flat" cmpd="sng">
                      <a:solidFill>
                        <a:srgbClr val="000000"/>
                      </a:solidFill>
                      <a:prstDash val="solid"/>
                      <a:headEnd type="none" w="med" len="med"/>
                      <a:tailEnd type="none" w="med" len="med"/>
                    </a:lnL>
                    <a:lnR w="25400" cap="flat" cmpd="sng">
                      <a:solidFill>
                        <a:srgbClr val="000000"/>
                      </a:solidFill>
                      <a:prstDash val="solid"/>
                      <a:headEnd type="none" w="med" len="med"/>
                      <a:tailEnd type="none" w="med" len="med"/>
                    </a:lnR>
                    <a:lnT w="25400" cap="flat" cmpd="sng">
                      <a:solidFill>
                        <a:srgbClr val="000000"/>
                      </a:solidFill>
                      <a:prstDash val="solid"/>
                      <a:headEnd type="none" w="med" len="med"/>
                      <a:tailEnd type="none" w="med" len="med"/>
                    </a:lnT>
                    <a:lnB>
                      <a:noFill/>
                    </a:lnB>
                    <a:lnTlToBr>
                      <a:noFill/>
                    </a:lnTlToBr>
                    <a:lnBlToTr>
                      <a:noFill/>
                    </a:lnBlToTr>
                    <a:noFill/>
                  </a:tcPr>
                </a:tc>
                <a:tc rowSpan="2">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fontAlgn="ctr">
                        <a:buClr>
                          <a:schemeClr val="tx2"/>
                        </a:buClr>
                        <a:buSzPct val="50000"/>
                        <a:buFont typeface="Wingdings 2" panose="05020102010507070707" pitchFamily="2" charset="2"/>
                        <a:buNone/>
                      </a:pPr>
                      <a:r>
                        <a:rPr sz="1000" baseline="0" dirty="0">
                          <a:solidFill>
                            <a:srgbClr val="FF0066"/>
                          </a:solidFill>
                          <a:latin typeface="Times New Roman" panose="02020603050405020304" pitchFamily="18" charset="0"/>
                          <a:ea typeface="宋体" panose="02010600030101010101" pitchFamily="2" charset="-122"/>
                          <a:sym typeface="Times New Roman" panose="02020603050405020304" pitchFamily="18" charset="0"/>
                        </a:rPr>
                        <a:t>Integrated grain storage technologies</a:t>
                      </a:r>
                      <a:r>
                        <a:rPr sz="10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000">
                        <a:solidFill>
                          <a:srgbClr val="FF0066"/>
                        </a:solidFill>
                        <a:latin typeface="Times New Roman" panose="02020603050405020304" pitchFamily="18" charset="0"/>
                        <a:ea typeface="宋体" panose="02010600030101010101" pitchFamily="2" charset="-122"/>
                        <a:sym typeface="Times New Roman" panose="02020603050405020304" pitchFamily="18" charset="0"/>
                      </a:endParaRPr>
                    </a:p>
                  </a:txBody>
                  <a:tcPr anchor="ctr">
                    <a:lnL w="25400" cap="flat" cmpd="sng">
                      <a:solidFill>
                        <a:srgbClr val="000000"/>
                      </a:solidFill>
                      <a:prstDash val="solid"/>
                      <a:headEnd type="none" w="med" len="med"/>
                      <a:tailEnd type="none" w="med" len="med"/>
                    </a:lnL>
                    <a:lnR w="25400" cap="flat" cmpd="sng">
                      <a:solidFill>
                        <a:srgbClr val="000000"/>
                      </a:solidFill>
                      <a:prstDash val="solid"/>
                      <a:headEnd type="none" w="med" len="med"/>
                      <a:tailEnd type="none" w="med" len="med"/>
                    </a:lnR>
                    <a:lnT w="25400" cap="flat" cmpd="sng">
                      <a:solidFill>
                        <a:srgbClr val="000000"/>
                      </a:solidFill>
                      <a:prstDash val="solid"/>
                      <a:headEnd type="none" w="med" len="med"/>
                      <a:tailEnd type="none" w="med" len="med"/>
                    </a:lnT>
                    <a:lnB w="254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6387">
                <a:tc vMerge="1">
                  <a:txBody>
                    <a:bodyPr/>
                    <a:lstStyle/>
                    <a:p>
                      <a:endParaRPr lang="zh-CN"/>
                    </a:p>
                  </a:txBody>
                  <a:tcPr>
                    <a:lnL w="25400" cap="flat" cmpd="sng">
                      <a:solidFill>
                        <a:srgbClr val="000000"/>
                      </a:solidFill>
                      <a:prstDash val="solid"/>
                      <a:headEnd type="none" w="med" len="med"/>
                      <a:tailEnd type="none" w="med" len="med"/>
                    </a:lnL>
                    <a:lnR w="25400" cap="flat" cmpd="sng">
                      <a:solidFill>
                        <a:srgbClr val="000000"/>
                      </a:solidFill>
                      <a:prstDash val="solid"/>
                      <a:headEnd type="none" w="med" len="med"/>
                      <a:tailEnd type="none" w="med" len="med"/>
                    </a:lnR>
                    <a:lnB w="25400" cap="flat" cmpd="sng">
                      <a:solidFill>
                        <a:srgbClr val="000000"/>
                      </a:solidFill>
                      <a:prstDash val="solid"/>
                      <a:headEnd type="none" w="med" len="med"/>
                      <a:tailEnd type="none" w="med" len="med"/>
                    </a:lnB>
                  </a:tcPr>
                </a:tc>
                <a:tc>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fontAlgn="ctr">
                        <a:buClr>
                          <a:schemeClr val="tx2"/>
                        </a:buClr>
                        <a:buSzPct val="50000"/>
                        <a:buFont typeface="Wingdings 2" panose="05020102010507070707" pitchFamily="2" charset="2"/>
                        <a:buNone/>
                      </a:pPr>
                      <a:r>
                        <a:rPr sz="1000" baseline="0" dirty="0">
                          <a:solidFill>
                            <a:srgbClr val="FF0066"/>
                          </a:solidFill>
                          <a:latin typeface="Times New Roman" panose="02020603050405020304" pitchFamily="18" charset="0"/>
                          <a:ea typeface="宋体" panose="02010600030101010101" pitchFamily="2" charset="-122"/>
                          <a:sym typeface="Times New Roman" panose="02020603050405020304" pitchFamily="18" charset="0"/>
                        </a:rPr>
                        <a:t>Variety </a:t>
                      </a:r>
                      <a:endParaRPr lang="zh-CN" altLang="en-US" sz="1000">
                        <a:solidFill>
                          <a:srgbClr val="FF0066"/>
                        </a:solidFill>
                        <a:latin typeface="Times New Roman" panose="02020603050405020304" pitchFamily="18" charset="0"/>
                        <a:ea typeface="宋体" panose="02010600030101010101" pitchFamily="2" charset="-122"/>
                        <a:sym typeface="Times New Roman" panose="02020603050405020304" pitchFamily="18" charset="0"/>
                      </a:endParaRPr>
                    </a:p>
                  </a:txBody>
                  <a:tcPr anchor="ctr">
                    <a:lnL w="25400" cap="flat" cmpd="sng">
                      <a:solidFill>
                        <a:srgbClr val="000000"/>
                      </a:solidFill>
                      <a:prstDash val="solid"/>
                      <a:headEnd type="none" w="med" len="med"/>
                      <a:tailEnd type="none" w="med" len="med"/>
                    </a:lnL>
                    <a:lnR w="25400" cap="flat" cmpd="sng">
                      <a:solidFill>
                        <a:srgbClr val="000000"/>
                      </a:solidFill>
                      <a:prstDash val="solid"/>
                      <a:headEnd type="none" w="med" len="med"/>
                      <a:tailEnd type="none" w="med" len="med"/>
                    </a:lnR>
                    <a:lnT>
                      <a:noFill/>
                    </a:lnT>
                    <a:lnB w="2540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25400" cap="flat" cmpd="sng">
                      <a:solidFill>
                        <a:srgbClr val="000000"/>
                      </a:solidFill>
                      <a:prstDash val="solid"/>
                      <a:headEnd type="none" w="med" len="med"/>
                      <a:tailEnd type="none" w="med" len="med"/>
                    </a:lnL>
                    <a:lnR w="25400" cap="flat" cmpd="sng">
                      <a:solidFill>
                        <a:srgbClr val="000000"/>
                      </a:solidFill>
                      <a:prstDash val="solid"/>
                      <a:headEnd type="none" w="med" len="med"/>
                      <a:tailEnd type="none" w="med" len="med"/>
                    </a:lnR>
                    <a:lnB w="25400" cap="flat" cmpd="sng">
                      <a:solidFill>
                        <a:srgbClr val="000000"/>
                      </a:solidFill>
                      <a:prstDash val="solid"/>
                      <a:headEnd type="none" w="med" len="med"/>
                      <a:tailEnd type="none" w="med" len="med"/>
                    </a:lnB>
                  </a:tcPr>
                </a:tc>
                <a:extLst>
                  <a:ext uri="{0D108BD9-81ED-4DB2-BD59-A6C34878D82A}">
                    <a16:rowId xmlns:a16="http://schemas.microsoft.com/office/drawing/2014/main" val="10002"/>
                  </a:ext>
                </a:extLst>
              </a:tr>
              <a:tr h="690563">
                <a:tc>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fontAlgn="ctr">
                        <a:buClr>
                          <a:schemeClr val="tx2"/>
                        </a:buClr>
                        <a:buSzPct val="50000"/>
                        <a:buFont typeface="Wingdings 2" panose="05020102010507070707" pitchFamily="2" charset="2"/>
                        <a:buNone/>
                      </a:pPr>
                      <a:r>
                        <a:rPr sz="1000" baseline="0" dirty="0">
                          <a:solidFill>
                            <a:srgbClr val="FF0066"/>
                          </a:solidFill>
                          <a:latin typeface="Times New Roman" panose="02020603050405020304" pitchFamily="18" charset="0"/>
                          <a:ea typeface="宋体" panose="02010600030101010101" pitchFamily="2" charset="-122"/>
                          <a:sym typeface="Times New Roman" panose="02020603050405020304" pitchFamily="18" charset="0"/>
                        </a:rPr>
                        <a:t>The Middle-Lower Yangtze</a:t>
                      </a:r>
                      <a:r>
                        <a:rPr sz="10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000">
                        <a:solidFill>
                          <a:srgbClr val="FF0066"/>
                        </a:solidFill>
                        <a:latin typeface="Times New Roman" panose="02020603050405020304" pitchFamily="18" charset="0"/>
                        <a:ea typeface="宋体" panose="02010600030101010101" pitchFamily="2" charset="-122"/>
                        <a:sym typeface="Times New Roman" panose="02020603050405020304" pitchFamily="18" charset="0"/>
                      </a:endParaRPr>
                    </a:p>
                  </a:txBody>
                  <a:tcPr anchor="ctr">
                    <a:lnL w="25400" cap="flat" cmpd="sng">
                      <a:solidFill>
                        <a:srgbClr val="000000"/>
                      </a:solidFill>
                      <a:prstDash val="solid"/>
                      <a:headEnd type="none" w="med" len="med"/>
                      <a:tailEnd type="none" w="med" len="med"/>
                    </a:lnL>
                    <a:lnR w="25400" cap="flat" cmpd="sng">
                      <a:solidFill>
                        <a:srgbClr val="000000"/>
                      </a:solidFill>
                      <a:prstDash val="solid"/>
                      <a:headEnd type="none" w="med" len="med"/>
                      <a:tailEnd type="none" w="med" len="med"/>
                    </a:lnR>
                    <a:lnT w="25400" cap="flat" cmpd="sng">
                      <a:solidFill>
                        <a:srgbClr val="000000"/>
                      </a:solidFill>
                      <a:prstDash val="solid"/>
                      <a:headEnd type="none" w="med" len="med"/>
                      <a:tailEnd type="none" w="med" len="med"/>
                    </a:lnT>
                    <a:lnB>
                      <a:noFill/>
                    </a:lnB>
                    <a:lnTlToBr>
                      <a:noFill/>
                    </a:lnTlToBr>
                    <a:lnBlToTr>
                      <a:noFill/>
                    </a:lnBlToTr>
                    <a:noFill/>
                  </a:tcPr>
                </a:tc>
                <a:tc rowSpan="2">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fontAlgn="ctr">
                        <a:buClr>
                          <a:schemeClr val="tx2"/>
                        </a:buClr>
                        <a:buSzPct val="50000"/>
                        <a:buFont typeface="Wingdings 2" panose="05020102010507070707" pitchFamily="2" charset="2"/>
                        <a:buNone/>
                      </a:pPr>
                      <a:r>
                        <a:rPr sz="1000" baseline="0" dirty="0">
                          <a:solidFill>
                            <a:srgbClr val="FF0066"/>
                          </a:solidFill>
                          <a:latin typeface="Times New Roman" panose="02020603050405020304" pitchFamily="18" charset="0"/>
                          <a:ea typeface="宋体" panose="02010600030101010101" pitchFamily="2" charset="-122"/>
                          <a:sym typeface="Times New Roman" panose="02020603050405020304" pitchFamily="18" charset="0"/>
                        </a:rPr>
                        <a:t>Rice</a:t>
                      </a:r>
                      <a:r>
                        <a:rPr sz="10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000" dirty="0">
                        <a:solidFill>
                          <a:srgbClr val="FF0066"/>
                        </a:solidFill>
                        <a:latin typeface="Times New Roman" panose="02020603050405020304" pitchFamily="18" charset="0"/>
                        <a:ea typeface="宋体" panose="02010600030101010101" pitchFamily="2" charset="-122"/>
                        <a:sym typeface="Times New Roman" panose="02020603050405020304" pitchFamily="18" charset="0"/>
                      </a:endParaRPr>
                    </a:p>
                  </a:txBody>
                  <a:tcPr anchor="ctr">
                    <a:lnL w="25400" cap="flat" cmpd="sng">
                      <a:solidFill>
                        <a:srgbClr val="000000"/>
                      </a:solidFill>
                      <a:prstDash val="solid"/>
                      <a:headEnd type="none" w="med" len="med"/>
                      <a:tailEnd type="none" w="med" len="med"/>
                    </a:lnL>
                    <a:lnR w="25400" cap="flat" cmpd="sng">
                      <a:solidFill>
                        <a:srgbClr val="000000"/>
                      </a:solidFill>
                      <a:prstDash val="solid"/>
                      <a:headEnd type="none" w="med" len="med"/>
                      <a:tailEnd type="none" w="med" len="med"/>
                    </a:lnR>
                    <a:lnT w="25400" cap="flat" cmpd="sng">
                      <a:solidFill>
                        <a:srgbClr val="000000"/>
                      </a:solidFill>
                      <a:prstDash val="solid"/>
                      <a:headEnd type="none" w="med" len="med"/>
                      <a:tailEnd type="none" w="med" len="med"/>
                    </a:lnT>
                    <a:lnB w="254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fontAlgn="ctr">
                        <a:buClr>
                          <a:schemeClr val="tx2"/>
                        </a:buClr>
                        <a:buSzPct val="50000"/>
                        <a:buFont typeface="Wingdings 2" panose="05020102010507070707" pitchFamily="2" charset="2"/>
                        <a:buNone/>
                      </a:pPr>
                      <a:r>
                        <a:rPr sz="1000" baseline="0" dirty="0">
                          <a:solidFill>
                            <a:srgbClr val="FF0066"/>
                          </a:solidFill>
                          <a:latin typeface="Times New Roman" panose="02020603050405020304" pitchFamily="18" charset="0"/>
                          <a:ea typeface="宋体" panose="02010600030101010101" pitchFamily="2" charset="-122"/>
                          <a:sym typeface="Times New Roman" panose="02020603050405020304" pitchFamily="18" charset="0"/>
                        </a:rPr>
                        <a:t>Rice preservation technology</a:t>
                      </a:r>
                      <a:r>
                        <a:rPr sz="10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000" dirty="0">
                        <a:solidFill>
                          <a:srgbClr val="FF0066"/>
                        </a:solidFill>
                        <a:latin typeface="Times New Roman" panose="02020603050405020304" pitchFamily="18" charset="0"/>
                        <a:ea typeface="宋体" panose="02010600030101010101" pitchFamily="2" charset="-122"/>
                        <a:sym typeface="Times New Roman" panose="02020603050405020304" pitchFamily="18" charset="0"/>
                      </a:endParaRPr>
                    </a:p>
                  </a:txBody>
                  <a:tcPr anchor="ctr">
                    <a:lnL w="25400" cap="flat" cmpd="sng">
                      <a:solidFill>
                        <a:srgbClr val="000000"/>
                      </a:solidFill>
                      <a:prstDash val="solid"/>
                      <a:headEnd type="none" w="med" len="med"/>
                      <a:tailEnd type="none" w="med" len="med"/>
                    </a:lnL>
                    <a:lnR w="25400" cap="flat" cmpd="sng">
                      <a:solidFill>
                        <a:srgbClr val="000000"/>
                      </a:solidFill>
                      <a:prstDash val="solid"/>
                      <a:headEnd type="none" w="med" len="med"/>
                      <a:tailEnd type="none" w="med" len="med"/>
                    </a:lnR>
                    <a:lnT w="25400" cap="flat" cmpd="sng">
                      <a:solidFill>
                        <a:srgbClr val="000000"/>
                      </a:solidFill>
                      <a:prstDash val="solid"/>
                      <a:headEnd type="none" w="med" len="med"/>
                      <a:tailEnd type="none" w="med" len="med"/>
                    </a:lnT>
                    <a:lnB w="254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06387">
                <a:tc>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fontAlgn="ctr">
                        <a:buClr>
                          <a:schemeClr val="tx2"/>
                        </a:buClr>
                        <a:buSzPct val="50000"/>
                        <a:buFont typeface="Wingdings 2" panose="05020102010507070707" pitchFamily="2" charset="2"/>
                        <a:buNone/>
                      </a:pPr>
                      <a:r>
                        <a:rPr sz="1000" baseline="0" dirty="0">
                          <a:solidFill>
                            <a:srgbClr val="FF0066"/>
                          </a:solidFill>
                          <a:latin typeface="Times New Roman" panose="02020603050405020304" pitchFamily="18" charset="0"/>
                          <a:ea typeface="宋体" panose="02010600030101010101" pitchFamily="2" charset="-122"/>
                          <a:sym typeface="Times New Roman" panose="02020603050405020304" pitchFamily="18" charset="0"/>
                        </a:rPr>
                        <a:t>Plain </a:t>
                      </a:r>
                      <a:endParaRPr lang="zh-CN" altLang="en-US" sz="1000" dirty="0">
                        <a:solidFill>
                          <a:srgbClr val="FF0066"/>
                        </a:solidFill>
                        <a:latin typeface="Times New Roman" panose="02020603050405020304" pitchFamily="18" charset="0"/>
                        <a:ea typeface="宋体" panose="02010600030101010101" pitchFamily="2" charset="-122"/>
                        <a:sym typeface="Times New Roman" panose="02020603050405020304" pitchFamily="18" charset="0"/>
                      </a:endParaRPr>
                    </a:p>
                  </a:txBody>
                  <a:tcPr anchor="ctr">
                    <a:lnL w="25400" cap="flat" cmpd="sng">
                      <a:solidFill>
                        <a:srgbClr val="000000"/>
                      </a:solidFill>
                      <a:prstDash val="solid"/>
                      <a:headEnd type="none" w="med" len="med"/>
                      <a:tailEnd type="none" w="med" len="med"/>
                    </a:lnL>
                    <a:lnR w="25400" cap="flat" cmpd="sng">
                      <a:solidFill>
                        <a:srgbClr val="000000"/>
                      </a:solidFill>
                      <a:prstDash val="solid"/>
                      <a:headEnd type="none" w="med" len="med"/>
                      <a:tailEnd type="none" w="med" len="med"/>
                    </a:lnR>
                    <a:lnT>
                      <a:noFill/>
                    </a:lnT>
                    <a:lnB w="2540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25400" cap="flat" cmpd="sng">
                      <a:solidFill>
                        <a:srgbClr val="000000"/>
                      </a:solidFill>
                      <a:prstDash val="solid"/>
                      <a:headEnd type="none" w="med" len="med"/>
                      <a:tailEnd type="none" w="med" len="med"/>
                    </a:lnL>
                    <a:lnR w="25400" cap="flat" cmpd="sng">
                      <a:solidFill>
                        <a:srgbClr val="000000"/>
                      </a:solidFill>
                      <a:prstDash val="solid"/>
                      <a:headEnd type="none" w="med" len="med"/>
                      <a:tailEnd type="none" w="med" len="med"/>
                    </a:lnR>
                    <a:lnB w="25400" cap="flat" cmpd="sng">
                      <a:solidFill>
                        <a:srgbClr val="000000"/>
                      </a:solidFill>
                      <a:prstDash val="solid"/>
                      <a:headEnd type="none" w="med" len="med"/>
                      <a:tailEnd type="none" w="med" len="med"/>
                    </a:lnB>
                  </a:tcPr>
                </a:tc>
                <a:tc>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fontAlgn="ctr">
                        <a:buClr>
                          <a:schemeClr val="tx2"/>
                        </a:buClr>
                        <a:buSzPct val="50000"/>
                        <a:buFont typeface="Wingdings 2" panose="05020102010507070707" pitchFamily="2" charset="2"/>
                        <a:buNone/>
                      </a:pPr>
                      <a:r>
                        <a:rPr sz="1000" baseline="0" dirty="0">
                          <a:solidFill>
                            <a:srgbClr val="FF0066"/>
                          </a:solidFill>
                          <a:latin typeface="Times New Roman" panose="02020603050405020304" pitchFamily="18" charset="0"/>
                          <a:ea typeface="宋体" panose="02010600030101010101" pitchFamily="2" charset="-122"/>
                          <a:sym typeface="Times New Roman" panose="02020603050405020304" pitchFamily="18" charset="0"/>
                        </a:rPr>
                        <a:t>Rice preservation technology in areas with abundant rainfall</a:t>
                      </a:r>
                      <a:r>
                        <a:rPr sz="10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000">
                        <a:solidFill>
                          <a:srgbClr val="FF0066"/>
                        </a:solidFill>
                        <a:latin typeface="Times New Roman" panose="02020603050405020304" pitchFamily="18" charset="0"/>
                        <a:ea typeface="宋体" panose="02010600030101010101" pitchFamily="2" charset="-122"/>
                        <a:sym typeface="Times New Roman" panose="02020603050405020304" pitchFamily="18" charset="0"/>
                      </a:endParaRPr>
                    </a:p>
                  </a:txBody>
                  <a:tcPr anchor="ctr">
                    <a:lnL w="25400" cap="flat" cmpd="sng">
                      <a:solidFill>
                        <a:srgbClr val="000000"/>
                      </a:solidFill>
                      <a:prstDash val="solid"/>
                      <a:headEnd type="none" w="med" len="med"/>
                      <a:tailEnd type="none" w="med" len="med"/>
                    </a:lnL>
                    <a:lnR w="25400" cap="flat" cmpd="sng">
                      <a:solidFill>
                        <a:srgbClr val="000000"/>
                      </a:solidFill>
                      <a:prstDash val="solid"/>
                      <a:headEnd type="none" w="med" len="med"/>
                      <a:tailEnd type="none" w="med" len="med"/>
                    </a:lnR>
                    <a:lnT w="25400" cap="flat" cmpd="sng">
                      <a:solidFill>
                        <a:srgbClr val="000000"/>
                      </a:solidFill>
                      <a:prstDash val="solid"/>
                      <a:headEnd type="none" w="med" len="med"/>
                      <a:tailEnd type="none" w="med" len="med"/>
                    </a:lnT>
                    <a:lnB w="254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07975">
                <a:tc rowSpan="3">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fontAlgn="ctr">
                        <a:buClr>
                          <a:schemeClr val="tx2"/>
                        </a:buClr>
                        <a:buSzPct val="50000"/>
                        <a:buFont typeface="Wingdings 2" panose="05020102010507070707" pitchFamily="2" charset="2"/>
                        <a:buNone/>
                      </a:pPr>
                      <a:r>
                        <a:rPr sz="1000" baseline="0" dirty="0">
                          <a:solidFill>
                            <a:srgbClr val="FF0066"/>
                          </a:solidFill>
                          <a:latin typeface="Times New Roman" panose="02020603050405020304" pitchFamily="18" charset="0"/>
                          <a:ea typeface="宋体" panose="02010600030101010101" pitchFamily="2" charset="-122"/>
                          <a:sym typeface="Times New Roman" panose="02020603050405020304" pitchFamily="18" charset="0"/>
                        </a:rPr>
                        <a:t>The Northeast Plain</a:t>
                      </a:r>
                      <a:r>
                        <a:rPr sz="10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000">
                        <a:solidFill>
                          <a:srgbClr val="FF0066"/>
                        </a:solidFill>
                        <a:latin typeface="Times New Roman" panose="02020603050405020304" pitchFamily="18" charset="0"/>
                        <a:ea typeface="宋体" panose="02010600030101010101" pitchFamily="2" charset="-122"/>
                        <a:sym typeface="Times New Roman" panose="02020603050405020304" pitchFamily="18" charset="0"/>
                      </a:endParaRPr>
                    </a:p>
                  </a:txBody>
                  <a:tcPr anchor="ctr">
                    <a:lnL w="25400" cap="flat" cmpd="sng">
                      <a:solidFill>
                        <a:srgbClr val="000000"/>
                      </a:solidFill>
                      <a:prstDash val="solid"/>
                      <a:headEnd type="none" w="med" len="med"/>
                      <a:tailEnd type="none" w="med" len="med"/>
                    </a:lnL>
                    <a:lnR w="25400" cap="flat" cmpd="sng">
                      <a:solidFill>
                        <a:srgbClr val="000000"/>
                      </a:solidFill>
                      <a:prstDash val="solid"/>
                      <a:headEnd type="none" w="med" len="med"/>
                      <a:tailEnd type="none" w="med" len="med"/>
                    </a:lnR>
                    <a:lnT w="25400" cap="flat" cmpd="sng">
                      <a:solidFill>
                        <a:srgbClr val="000000"/>
                      </a:solidFill>
                      <a:prstDash val="solid"/>
                      <a:headEnd type="none" w="med" len="med"/>
                      <a:tailEnd type="none" w="med" len="med"/>
                    </a:lnT>
                    <a:lnB w="25400" cap="flat" cmpd="sng">
                      <a:solidFill>
                        <a:srgbClr val="000000"/>
                      </a:solidFill>
                      <a:prstDash val="solid"/>
                      <a:headEnd type="none" w="med" len="med"/>
                      <a:tailEnd type="none" w="med" len="med"/>
                    </a:lnB>
                    <a:lnTlToBr>
                      <a:noFill/>
                    </a:lnTlToBr>
                    <a:lnBlToTr>
                      <a:noFill/>
                    </a:lnBlToTr>
                    <a:noFill/>
                  </a:tcPr>
                </a:tc>
                <a:tc rowSpan="3">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fontAlgn="ctr">
                        <a:buClr>
                          <a:schemeClr val="tx2"/>
                        </a:buClr>
                        <a:buSzPct val="50000"/>
                        <a:buFont typeface="Wingdings 2" panose="05020102010507070707" pitchFamily="2" charset="2"/>
                        <a:buNone/>
                      </a:pPr>
                      <a:r>
                        <a:rPr sz="1000" baseline="0" dirty="0">
                          <a:solidFill>
                            <a:srgbClr val="FF0066"/>
                          </a:solidFill>
                          <a:latin typeface="Times New Roman" panose="02020603050405020304" pitchFamily="18" charset="0"/>
                          <a:ea typeface="宋体" panose="02010600030101010101" pitchFamily="2" charset="-122"/>
                          <a:sym typeface="Times New Roman" panose="02020603050405020304" pitchFamily="18" charset="0"/>
                        </a:rPr>
                        <a:t>Wheat </a:t>
                      </a:r>
                      <a:endParaRPr lang="zh-CN" altLang="en-US" sz="1000">
                        <a:solidFill>
                          <a:srgbClr val="FF0066"/>
                        </a:solidFill>
                        <a:latin typeface="Times New Roman" panose="02020603050405020304" pitchFamily="18" charset="0"/>
                        <a:ea typeface="宋体" panose="02010600030101010101" pitchFamily="2" charset="-122"/>
                        <a:sym typeface="Times New Roman" panose="02020603050405020304" pitchFamily="18" charset="0"/>
                      </a:endParaRPr>
                    </a:p>
                  </a:txBody>
                  <a:tcPr anchor="ctr">
                    <a:lnL w="25400" cap="flat" cmpd="sng">
                      <a:solidFill>
                        <a:srgbClr val="000000"/>
                      </a:solidFill>
                      <a:prstDash val="solid"/>
                      <a:headEnd type="none" w="med" len="med"/>
                      <a:tailEnd type="none" w="med" len="med"/>
                    </a:lnL>
                    <a:lnR w="25400" cap="flat" cmpd="sng">
                      <a:solidFill>
                        <a:srgbClr val="000000"/>
                      </a:solidFill>
                      <a:prstDash val="solid"/>
                      <a:headEnd type="none" w="med" len="med"/>
                      <a:tailEnd type="none" w="med" len="med"/>
                    </a:lnR>
                    <a:lnT w="25400" cap="flat" cmpd="sng">
                      <a:solidFill>
                        <a:srgbClr val="000000"/>
                      </a:solidFill>
                      <a:prstDash val="solid"/>
                      <a:headEnd type="none" w="med" len="med"/>
                      <a:tailEnd type="none" w="med" len="med"/>
                    </a:lnT>
                    <a:lnB w="254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fontAlgn="ctr">
                        <a:buClr>
                          <a:schemeClr val="tx2"/>
                        </a:buClr>
                        <a:buSzPct val="50000"/>
                        <a:buFont typeface="Wingdings 2" panose="05020102010507070707" pitchFamily="2" charset="2"/>
                        <a:buNone/>
                      </a:pPr>
                      <a:r>
                        <a:rPr sz="1000" baseline="0" dirty="0">
                          <a:solidFill>
                            <a:srgbClr val="FF0066"/>
                          </a:solidFill>
                          <a:latin typeface="Times New Roman" panose="02020603050405020304" pitchFamily="18" charset="0"/>
                          <a:ea typeface="宋体" panose="02010600030101010101" pitchFamily="2" charset="-122"/>
                          <a:sym typeface="Times New Roman" panose="02020603050405020304" pitchFamily="18" charset="0"/>
                        </a:rPr>
                        <a:t>Regular wheat preservation technology </a:t>
                      </a:r>
                      <a:endParaRPr lang="zh-CN" altLang="en-US" sz="1000">
                        <a:solidFill>
                          <a:srgbClr val="FF0066"/>
                        </a:solidFill>
                        <a:latin typeface="Times New Roman" panose="02020603050405020304" pitchFamily="18" charset="0"/>
                        <a:ea typeface="宋体" panose="02010600030101010101" pitchFamily="2" charset="-122"/>
                        <a:sym typeface="Times New Roman" panose="02020603050405020304" pitchFamily="18" charset="0"/>
                      </a:endParaRPr>
                    </a:p>
                  </a:txBody>
                  <a:tcPr anchor="ctr">
                    <a:lnL w="25400" cap="flat" cmpd="sng">
                      <a:solidFill>
                        <a:srgbClr val="000000"/>
                      </a:solidFill>
                      <a:prstDash val="solid"/>
                      <a:headEnd type="none" w="med" len="med"/>
                      <a:tailEnd type="none" w="med" len="med"/>
                    </a:lnL>
                    <a:lnR w="25400" cap="flat" cmpd="sng">
                      <a:solidFill>
                        <a:srgbClr val="000000"/>
                      </a:solidFill>
                      <a:prstDash val="solid"/>
                      <a:headEnd type="none" w="med" len="med"/>
                      <a:tailEnd type="none" w="med" len="med"/>
                    </a:lnR>
                    <a:lnT w="25400" cap="flat" cmpd="sng">
                      <a:solidFill>
                        <a:srgbClr val="000000"/>
                      </a:solidFill>
                      <a:prstDash val="solid"/>
                      <a:headEnd type="none" w="med" len="med"/>
                      <a:tailEnd type="none" w="med" len="med"/>
                    </a:lnT>
                    <a:lnB w="254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06388">
                <a:tc vMerge="1">
                  <a:txBody>
                    <a:bodyPr/>
                    <a:lstStyle/>
                    <a:p>
                      <a:endParaRPr lang="zh-CN"/>
                    </a:p>
                  </a:txBody>
                  <a:tcPr>
                    <a:lnL w="25400" cap="flat" cmpd="sng">
                      <a:solidFill>
                        <a:srgbClr val="000000"/>
                      </a:solidFill>
                      <a:prstDash val="solid"/>
                      <a:headEnd type="none" w="med" len="med"/>
                      <a:tailEnd type="none" w="med" len="med"/>
                    </a:lnL>
                    <a:lnR w="25400" cap="flat" cmpd="sng">
                      <a:solidFill>
                        <a:srgbClr val="000000"/>
                      </a:solidFill>
                      <a:prstDash val="solid"/>
                      <a:headEnd type="none" w="med" len="med"/>
                      <a:tailEnd type="none" w="med" len="med"/>
                    </a:lnR>
                  </a:tcPr>
                </a:tc>
                <a:tc vMerge="1">
                  <a:txBody>
                    <a:bodyPr/>
                    <a:lstStyle/>
                    <a:p>
                      <a:endParaRPr lang="zh-CN"/>
                    </a:p>
                  </a:txBody>
                  <a:tcPr>
                    <a:lnL w="25400" cap="flat" cmpd="sng">
                      <a:solidFill>
                        <a:srgbClr val="000000"/>
                      </a:solidFill>
                      <a:prstDash val="solid"/>
                      <a:headEnd type="none" w="med" len="med"/>
                      <a:tailEnd type="none" w="med" len="med"/>
                    </a:lnL>
                    <a:lnR w="25400" cap="flat" cmpd="sng">
                      <a:solidFill>
                        <a:srgbClr val="000000"/>
                      </a:solidFill>
                      <a:prstDash val="solid"/>
                      <a:headEnd type="none" w="med" len="med"/>
                      <a:tailEnd type="none" w="med" len="med"/>
                    </a:lnR>
                  </a:tcPr>
                </a:tc>
                <a:tc>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fontAlgn="ctr">
                        <a:buClr>
                          <a:schemeClr val="tx2"/>
                        </a:buClr>
                        <a:buSzPct val="50000"/>
                        <a:buFont typeface="Wingdings 2" panose="05020102010507070707" pitchFamily="2" charset="2"/>
                        <a:buNone/>
                      </a:pPr>
                      <a:r>
                        <a:rPr sz="1000" baseline="0" dirty="0">
                          <a:solidFill>
                            <a:srgbClr val="FF0066"/>
                          </a:solidFill>
                          <a:latin typeface="Times New Roman" panose="02020603050405020304" pitchFamily="18" charset="0"/>
                          <a:ea typeface="宋体" panose="02010600030101010101" pitchFamily="2" charset="-122"/>
                          <a:sym typeface="Times New Roman" panose="02020603050405020304" pitchFamily="18" charset="0"/>
                        </a:rPr>
                        <a:t>Technology for storing wheat in air-tight spaces.</a:t>
                      </a:r>
                      <a:r>
                        <a:rPr sz="10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000">
                        <a:solidFill>
                          <a:srgbClr val="FF0066"/>
                        </a:solidFill>
                        <a:latin typeface="Times New Roman" panose="02020603050405020304" pitchFamily="18" charset="0"/>
                        <a:ea typeface="宋体" panose="02010600030101010101" pitchFamily="2" charset="-122"/>
                        <a:sym typeface="Times New Roman" panose="02020603050405020304" pitchFamily="18" charset="0"/>
                      </a:endParaRPr>
                    </a:p>
                  </a:txBody>
                  <a:tcPr anchor="ctr">
                    <a:lnL w="25400" cap="flat" cmpd="sng">
                      <a:solidFill>
                        <a:srgbClr val="000000"/>
                      </a:solidFill>
                      <a:prstDash val="solid"/>
                      <a:headEnd type="none" w="med" len="med"/>
                      <a:tailEnd type="none" w="med" len="med"/>
                    </a:lnL>
                    <a:lnR w="25400" cap="flat" cmpd="sng">
                      <a:solidFill>
                        <a:srgbClr val="000000"/>
                      </a:solidFill>
                      <a:prstDash val="solid"/>
                      <a:headEnd type="none" w="med" len="med"/>
                      <a:tailEnd type="none" w="med" len="med"/>
                    </a:lnR>
                    <a:lnT w="25400" cap="flat" cmpd="sng">
                      <a:solidFill>
                        <a:srgbClr val="000000"/>
                      </a:solidFill>
                      <a:prstDash val="solid"/>
                      <a:headEnd type="none" w="med" len="med"/>
                      <a:tailEnd type="none" w="med" len="med"/>
                    </a:lnT>
                    <a:lnB w="254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06387">
                <a:tc vMerge="1">
                  <a:txBody>
                    <a:bodyPr/>
                    <a:lstStyle/>
                    <a:p>
                      <a:endParaRPr lang="zh-CN"/>
                    </a:p>
                  </a:txBody>
                  <a:tcPr>
                    <a:lnL w="25400" cap="flat" cmpd="sng">
                      <a:solidFill>
                        <a:srgbClr val="000000"/>
                      </a:solidFill>
                      <a:prstDash val="solid"/>
                      <a:headEnd type="none" w="med" len="med"/>
                      <a:tailEnd type="none" w="med" len="med"/>
                    </a:lnL>
                    <a:lnR w="25400" cap="flat" cmpd="sng">
                      <a:solidFill>
                        <a:srgbClr val="000000"/>
                      </a:solidFill>
                      <a:prstDash val="solid"/>
                      <a:headEnd type="none" w="med" len="med"/>
                      <a:tailEnd type="none" w="med" len="med"/>
                    </a:lnR>
                    <a:lnB w="25400" cap="flat" cmpd="sng">
                      <a:solidFill>
                        <a:srgbClr val="000000"/>
                      </a:solidFill>
                      <a:prstDash val="solid"/>
                      <a:headEnd type="none" w="med" len="med"/>
                      <a:tailEnd type="none" w="med" len="med"/>
                    </a:lnB>
                  </a:tcPr>
                </a:tc>
                <a:tc vMerge="1">
                  <a:txBody>
                    <a:bodyPr/>
                    <a:lstStyle/>
                    <a:p>
                      <a:endParaRPr lang="zh-CN"/>
                    </a:p>
                  </a:txBody>
                  <a:tcPr>
                    <a:lnL w="25400" cap="flat" cmpd="sng">
                      <a:solidFill>
                        <a:srgbClr val="000000"/>
                      </a:solidFill>
                      <a:prstDash val="solid"/>
                      <a:headEnd type="none" w="med" len="med"/>
                      <a:tailEnd type="none" w="med" len="med"/>
                    </a:lnL>
                    <a:lnR w="25400" cap="flat" cmpd="sng">
                      <a:solidFill>
                        <a:srgbClr val="000000"/>
                      </a:solidFill>
                      <a:prstDash val="solid"/>
                      <a:headEnd type="none" w="med" len="med"/>
                      <a:tailEnd type="none" w="med" len="med"/>
                    </a:lnR>
                    <a:lnB w="25400" cap="flat" cmpd="sng">
                      <a:solidFill>
                        <a:srgbClr val="000000"/>
                      </a:solidFill>
                      <a:prstDash val="solid"/>
                      <a:headEnd type="none" w="med" len="med"/>
                      <a:tailEnd type="none" w="med" len="med"/>
                    </a:lnB>
                  </a:tcPr>
                </a:tc>
                <a:tc>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fontAlgn="ctr">
                        <a:buClr>
                          <a:schemeClr val="tx2"/>
                        </a:buClr>
                        <a:buSzPct val="50000"/>
                        <a:buFont typeface="Wingdings 2" panose="05020102010507070707" pitchFamily="2" charset="2"/>
                        <a:buNone/>
                      </a:pPr>
                      <a:r>
                        <a:rPr sz="1000" baseline="0" dirty="0">
                          <a:solidFill>
                            <a:srgbClr val="FF0066"/>
                          </a:solidFill>
                          <a:latin typeface="Times New Roman" panose="02020603050405020304" pitchFamily="18" charset="0"/>
                          <a:ea typeface="宋体" panose="02010600030101010101" pitchFamily="2" charset="-122"/>
                          <a:sym typeface="Times New Roman" panose="02020603050405020304" pitchFamily="18" charset="0"/>
                        </a:rPr>
                        <a:t>Technology for low-oxygen storage of wheat in air-tight spaces.</a:t>
                      </a:r>
                      <a:r>
                        <a:rPr sz="10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000">
                        <a:solidFill>
                          <a:srgbClr val="FF0066"/>
                        </a:solidFill>
                        <a:latin typeface="Times New Roman" panose="02020603050405020304" pitchFamily="18" charset="0"/>
                        <a:ea typeface="宋体" panose="02010600030101010101" pitchFamily="2" charset="-122"/>
                        <a:sym typeface="Times New Roman" panose="02020603050405020304" pitchFamily="18" charset="0"/>
                      </a:endParaRPr>
                    </a:p>
                  </a:txBody>
                  <a:tcPr anchor="ctr">
                    <a:lnL w="25400" cap="flat" cmpd="sng">
                      <a:solidFill>
                        <a:srgbClr val="000000"/>
                      </a:solidFill>
                      <a:prstDash val="solid"/>
                      <a:headEnd type="none" w="med" len="med"/>
                      <a:tailEnd type="none" w="med" len="med"/>
                    </a:lnL>
                    <a:lnR w="25400" cap="flat" cmpd="sng">
                      <a:solidFill>
                        <a:srgbClr val="000000"/>
                      </a:solidFill>
                      <a:prstDash val="solid"/>
                      <a:headEnd type="none" w="med" len="med"/>
                      <a:tailEnd type="none" w="med" len="med"/>
                    </a:lnR>
                    <a:lnT w="25400" cap="flat" cmpd="sng">
                      <a:solidFill>
                        <a:srgbClr val="000000"/>
                      </a:solidFill>
                      <a:prstDash val="solid"/>
                      <a:headEnd type="none" w="med" len="med"/>
                      <a:tailEnd type="none" w="med" len="med"/>
                    </a:lnT>
                    <a:lnB w="254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00063">
                <a:tc>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fontAlgn="ctr">
                        <a:buClr>
                          <a:schemeClr val="tx2"/>
                        </a:buClr>
                        <a:buSzPct val="50000"/>
                        <a:buFont typeface="Wingdings 2" panose="05020102010507070707" pitchFamily="2" charset="2"/>
                        <a:buNone/>
                      </a:pPr>
                      <a:r>
                        <a:rPr sz="1000" baseline="0" dirty="0">
                          <a:solidFill>
                            <a:srgbClr val="FF0066"/>
                          </a:solidFill>
                          <a:latin typeface="Times New Roman" panose="02020603050405020304" pitchFamily="18" charset="0"/>
                          <a:ea typeface="宋体" panose="02010600030101010101" pitchFamily="2" charset="-122"/>
                          <a:sym typeface="Times New Roman" panose="02020603050405020304" pitchFamily="18" charset="0"/>
                        </a:rPr>
                        <a:t>The Northeast Plain</a:t>
                      </a:r>
                      <a:r>
                        <a:rPr sz="10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000">
                        <a:solidFill>
                          <a:srgbClr val="FF0066"/>
                        </a:solidFill>
                        <a:latin typeface="Times New Roman" panose="02020603050405020304" pitchFamily="18" charset="0"/>
                        <a:ea typeface="宋体" panose="02010600030101010101" pitchFamily="2" charset="-122"/>
                        <a:sym typeface="Times New Roman" panose="02020603050405020304" pitchFamily="18" charset="0"/>
                      </a:endParaRPr>
                    </a:p>
                  </a:txBody>
                  <a:tcPr anchor="ctr">
                    <a:lnL w="25400" cap="flat" cmpd="sng">
                      <a:solidFill>
                        <a:srgbClr val="000000"/>
                      </a:solidFill>
                      <a:prstDash val="solid"/>
                      <a:headEnd type="none" w="med" len="med"/>
                      <a:tailEnd type="none" w="med" len="med"/>
                    </a:lnL>
                    <a:lnR w="25400" cap="flat" cmpd="sng">
                      <a:solidFill>
                        <a:srgbClr val="000000"/>
                      </a:solidFill>
                      <a:prstDash val="solid"/>
                      <a:headEnd type="none" w="med" len="med"/>
                      <a:tailEnd type="none" w="med" len="med"/>
                    </a:lnR>
                    <a:lnT w="25400" cap="flat" cmpd="sng">
                      <a:solidFill>
                        <a:srgbClr val="000000"/>
                      </a:solidFill>
                      <a:prstDash val="solid"/>
                      <a:headEnd type="none" w="med" len="med"/>
                      <a:tailEnd type="none" w="med" len="med"/>
                    </a:lnT>
                    <a:lnB w="254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fontAlgn="ctr">
                        <a:buClr>
                          <a:schemeClr val="tx2"/>
                        </a:buClr>
                        <a:buSzPct val="50000"/>
                        <a:buFont typeface="Wingdings 2" panose="05020102010507070707" pitchFamily="2" charset="2"/>
                        <a:buNone/>
                      </a:pPr>
                      <a:r>
                        <a:rPr sz="1000" baseline="0" dirty="0">
                          <a:solidFill>
                            <a:srgbClr val="FF0066"/>
                          </a:solidFill>
                          <a:latin typeface="Times New Roman" panose="02020603050405020304" pitchFamily="18" charset="0"/>
                          <a:ea typeface="宋体" panose="02010600030101010101" pitchFamily="2" charset="-122"/>
                          <a:sym typeface="Times New Roman" panose="02020603050405020304" pitchFamily="18" charset="0"/>
                        </a:rPr>
                        <a:t>Corn </a:t>
                      </a:r>
                      <a:endParaRPr lang="zh-CN" altLang="en-US" sz="1000">
                        <a:solidFill>
                          <a:srgbClr val="FF0066"/>
                        </a:solidFill>
                        <a:latin typeface="Times New Roman" panose="02020603050405020304" pitchFamily="18" charset="0"/>
                        <a:ea typeface="宋体" panose="02010600030101010101" pitchFamily="2" charset="-122"/>
                        <a:sym typeface="Times New Roman" panose="02020603050405020304" pitchFamily="18" charset="0"/>
                      </a:endParaRPr>
                    </a:p>
                  </a:txBody>
                  <a:tcPr anchor="ctr">
                    <a:lnL w="25400" cap="flat" cmpd="sng">
                      <a:solidFill>
                        <a:srgbClr val="000000"/>
                      </a:solidFill>
                      <a:prstDash val="solid"/>
                      <a:headEnd type="none" w="med" len="med"/>
                      <a:tailEnd type="none" w="med" len="med"/>
                    </a:lnL>
                    <a:lnR w="25400" cap="flat" cmpd="sng">
                      <a:solidFill>
                        <a:srgbClr val="000000"/>
                      </a:solidFill>
                      <a:prstDash val="solid"/>
                      <a:headEnd type="none" w="med" len="med"/>
                      <a:tailEnd type="none" w="med" len="med"/>
                    </a:lnR>
                    <a:lnT w="25400" cap="flat" cmpd="sng">
                      <a:solidFill>
                        <a:srgbClr val="000000"/>
                      </a:solidFill>
                      <a:prstDash val="solid"/>
                      <a:headEnd type="none" w="med" len="med"/>
                      <a:tailEnd type="none" w="med" len="med"/>
                    </a:lnT>
                    <a:lnB w="254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宋体" panose="02010600030101010101" pitchFamily="2" charset="-122"/>
                          <a:cs typeface="+mn-cs"/>
                        </a:defRPr>
                      </a:lvl5pPr>
                    </a:lstStyle>
                    <a:p>
                      <a:pPr lvl="0" algn="ctr" fontAlgn="ctr">
                        <a:buClr>
                          <a:schemeClr val="tx2"/>
                        </a:buClr>
                        <a:buSzPct val="50000"/>
                        <a:buFont typeface="Wingdings 2" panose="05020102010507070707" pitchFamily="2" charset="2"/>
                        <a:buNone/>
                      </a:pPr>
                      <a:r>
                        <a:rPr sz="1000" baseline="0" dirty="0">
                          <a:solidFill>
                            <a:srgbClr val="FF0066"/>
                          </a:solidFill>
                          <a:latin typeface="Times New Roman" panose="02020603050405020304" pitchFamily="18" charset="0"/>
                          <a:ea typeface="宋体" panose="02010600030101010101" pitchFamily="2" charset="-122"/>
                          <a:sym typeface="Times New Roman" panose="02020603050405020304" pitchFamily="18" charset="0"/>
                        </a:rPr>
                        <a:t>Technology for safe storage of corn</a:t>
                      </a:r>
                      <a:r>
                        <a:rPr sz="10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000" dirty="0">
                        <a:solidFill>
                          <a:srgbClr val="FF0066"/>
                        </a:solidFill>
                        <a:latin typeface="Times New Roman" panose="02020603050405020304" pitchFamily="18" charset="0"/>
                        <a:ea typeface="宋体" panose="02010600030101010101" pitchFamily="2" charset="-122"/>
                        <a:sym typeface="Times New Roman" panose="02020603050405020304" pitchFamily="18" charset="0"/>
                      </a:endParaRPr>
                    </a:p>
                  </a:txBody>
                  <a:tcPr anchor="ctr">
                    <a:lnL w="25400" cap="flat" cmpd="sng">
                      <a:solidFill>
                        <a:srgbClr val="000000"/>
                      </a:solidFill>
                      <a:prstDash val="solid"/>
                      <a:headEnd type="none" w="med" len="med"/>
                      <a:tailEnd type="none" w="med" len="med"/>
                    </a:lnL>
                    <a:lnR w="25400" cap="flat" cmpd="sng">
                      <a:solidFill>
                        <a:srgbClr val="000000"/>
                      </a:solidFill>
                      <a:prstDash val="solid"/>
                      <a:headEnd type="none" w="med" len="med"/>
                      <a:tailEnd type="none" w="med" len="med"/>
                    </a:lnR>
                    <a:lnT w="25400" cap="flat" cmpd="sng">
                      <a:solidFill>
                        <a:srgbClr val="000000"/>
                      </a:solidFill>
                      <a:prstDash val="solid"/>
                      <a:headEnd type="none" w="med" len="med"/>
                      <a:tailEnd type="none" w="med" len="med"/>
                    </a:lnT>
                    <a:lnB w="254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cSld>
  <p:clrMapOvr>
    <a:masterClrMapping/>
  </p:clrMapOvr>
  <p:transition spd="med">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文本框 31745"/>
          <p:cNvSpPr txBox="1"/>
          <p:nvPr/>
        </p:nvSpPr>
        <p:spPr>
          <a:xfrm>
            <a:off x="179512" y="9525"/>
            <a:ext cx="8821613" cy="646331"/>
          </a:xfrm>
          <a:prstGeom prst="rect">
            <a:avLst/>
          </a:prstGeom>
          <a:noFill/>
          <a:ln w="9525" cap="flat" cmpd="sng">
            <a:solidFill>
              <a:srgbClr val="002060"/>
            </a:solid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0" algn="ctr">
              <a:spcBef>
                <a:spcPct val="0"/>
              </a:spcBef>
              <a:buClrTx/>
              <a:buSzTx/>
              <a:buFont typeface="Arial" panose="020B0604020202020204" pitchFamily="34" charset="0"/>
              <a:buNone/>
            </a:pPr>
            <a:r>
              <a:rPr sz="3600" b="1" dirty="0">
                <a:latin typeface="Times New Roman" panose="02020603050405020304" pitchFamily="18" charset="0"/>
                <a:ea typeface="宋体" panose="02010600030101010101" pitchFamily="2" charset="-122"/>
                <a:sym typeface="Times New Roman" panose="02020603050405020304" pitchFamily="18" charset="0"/>
              </a:rPr>
              <a:t>VII</a:t>
            </a:r>
            <a:r>
              <a:rPr sz="3600" b="1" baseline="0" dirty="0">
                <a:latin typeface="Times New Roman" panose="02020603050405020304" pitchFamily="18" charset="0"/>
                <a:ea typeface="宋体" panose="02010600030101010101" pitchFamily="2" charset="-122"/>
                <a:sym typeface="Times New Roman" panose="02020603050405020304" pitchFamily="18" charset="0"/>
              </a:rPr>
              <a:t>. </a:t>
            </a:r>
            <a:r>
              <a:rPr lang="en-US" sz="3600" b="1" baseline="0" dirty="0">
                <a:latin typeface="Times New Roman" panose="02020603050405020304" pitchFamily="18" charset="0"/>
                <a:ea typeface="宋体" panose="02010600030101010101" pitchFamily="2" charset="-122"/>
                <a:sym typeface="Times New Roman" panose="02020603050405020304" pitchFamily="18" charset="0"/>
              </a:rPr>
              <a:t>Reducing Grain Losses for Farmers </a:t>
            </a:r>
            <a:endParaRPr lang="zh-CN" altLang="en-US" sz="3600" b="1" dirty="0">
              <a:latin typeface="Times New Roman" panose="02020603050405020304" pitchFamily="18" charset="0"/>
              <a:ea typeface="宋体" panose="02010600030101010101" pitchFamily="2" charset="-122"/>
              <a:sym typeface="Times New Roman" panose="02020603050405020304" pitchFamily="18" charset="0"/>
            </a:endParaRPr>
          </a:p>
        </p:txBody>
      </p:sp>
      <p:sp>
        <p:nvSpPr>
          <p:cNvPr id="21506" name="矩形 1"/>
          <p:cNvSpPr/>
          <p:nvPr/>
        </p:nvSpPr>
        <p:spPr>
          <a:xfrm>
            <a:off x="323850" y="1124744"/>
            <a:ext cx="8677275" cy="861774"/>
          </a:xfrm>
          <a:prstGeom prst="rect">
            <a:avLst/>
          </a:prstGeom>
          <a:solidFill>
            <a:srgbClr val="975730"/>
          </a:solidFill>
          <a:ln w="9525">
            <a:noFill/>
          </a:ln>
        </p:spPr>
        <p:txBody>
          <a:bodyPr>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406400" algn="just">
              <a:spcBef>
                <a:spcPct val="0"/>
              </a:spcBef>
              <a:buClrTx/>
              <a:buSzTx/>
              <a:buFont typeface="Arial" panose="020B0604020202020204" pitchFamily="34" charset="0"/>
              <a:buNone/>
            </a:pPr>
            <a:r>
              <a:rPr sz="1800" b="1" dirty="0">
                <a:latin typeface="Times New Roman" panose="02020603050405020304" pitchFamily="18" charset="0"/>
                <a:ea typeface="宋体" panose="02010600030101010101" pitchFamily="2" charset="-122"/>
                <a:sym typeface="Times New Roman" panose="02020603050405020304" pitchFamily="18" charset="0"/>
              </a:rPr>
              <a:t>(I)</a:t>
            </a:r>
            <a:r>
              <a:rPr sz="1800" b="1" baseline="0" dirty="0">
                <a:latin typeface="Times New Roman" panose="02020603050405020304" pitchFamily="18" charset="0"/>
                <a:ea typeface="宋体" panose="02010600030101010101" pitchFamily="2" charset="-122"/>
                <a:sym typeface="Times New Roman" panose="02020603050405020304" pitchFamily="18" charset="0"/>
              </a:rPr>
              <a:t> Realizing technological</a:t>
            </a:r>
            <a:r>
              <a:rPr sz="1800" baseline="0" dirty="0">
                <a:latin typeface="Times New Roman" panose="02020603050405020304" pitchFamily="18" charset="0"/>
                <a:ea typeface="宋体" panose="02010600030101010101" pitchFamily="2" charset="-122"/>
                <a:sym typeface="Times New Roman" panose="02020603050405020304" pitchFamily="18" charset="0"/>
              </a:rPr>
              <a:t> </a:t>
            </a:r>
            <a:r>
              <a:rPr sz="1800" b="1" baseline="0" dirty="0">
                <a:latin typeface="Times New Roman" panose="02020603050405020304" pitchFamily="18" charset="0"/>
                <a:ea typeface="宋体" panose="02010600030101010101" pitchFamily="2" charset="-122"/>
                <a:sym typeface="Times New Roman" panose="02020603050405020304" pitchFamily="18" charset="0"/>
              </a:rPr>
              <a:t>innovation</a:t>
            </a:r>
            <a:r>
              <a:rPr sz="1800" baseline="0" dirty="0">
                <a:latin typeface="Times New Roman" panose="02020603050405020304" pitchFamily="18" charset="0"/>
                <a:ea typeface="宋体" panose="02010600030101010101" pitchFamily="2" charset="-122"/>
                <a:sym typeface="Times New Roman" panose="02020603050405020304" pitchFamily="18" charset="0"/>
              </a:rPr>
              <a:t> </a:t>
            </a:r>
            <a:r>
              <a:rPr sz="1800" b="1" baseline="0" dirty="0">
                <a:latin typeface="Times New Roman" panose="02020603050405020304" pitchFamily="18" charset="0"/>
                <a:ea typeface="宋体" panose="02010600030101010101" pitchFamily="2" charset="-122"/>
                <a:sym typeface="Times New Roman" panose="02020603050405020304" pitchFamily="18" charset="0"/>
              </a:rPr>
              <a:t>in</a:t>
            </a:r>
            <a:r>
              <a:rPr sz="1800" baseline="0" dirty="0">
                <a:latin typeface="Times New Roman" panose="02020603050405020304" pitchFamily="18" charset="0"/>
                <a:ea typeface="宋体" panose="02010600030101010101" pitchFamily="2" charset="-122"/>
                <a:sym typeface="Times New Roman" panose="02020603050405020304" pitchFamily="18" charset="0"/>
              </a:rPr>
              <a:t> </a:t>
            </a:r>
            <a:r>
              <a:rPr sz="1800" b="1" baseline="0" dirty="0">
                <a:latin typeface="Times New Roman" panose="02020603050405020304" pitchFamily="18" charset="0"/>
                <a:ea typeface="宋体" panose="02010600030101010101" pitchFamily="2" charset="-122"/>
                <a:sym typeface="Times New Roman" panose="02020603050405020304" pitchFamily="18" charset="0"/>
              </a:rPr>
              <a:t>grain</a:t>
            </a:r>
            <a:r>
              <a:rPr sz="1800" baseline="0" dirty="0">
                <a:latin typeface="Times New Roman" panose="02020603050405020304" pitchFamily="18" charset="0"/>
                <a:ea typeface="宋体" panose="02010600030101010101" pitchFamily="2" charset="-122"/>
                <a:sym typeface="Times New Roman" panose="02020603050405020304" pitchFamily="18" charset="0"/>
              </a:rPr>
              <a:t> </a:t>
            </a:r>
            <a:r>
              <a:rPr sz="1800" b="1" baseline="0" dirty="0">
                <a:latin typeface="Times New Roman" panose="02020603050405020304" pitchFamily="18" charset="0"/>
                <a:ea typeface="宋体" panose="02010600030101010101" pitchFamily="2" charset="-122"/>
                <a:sym typeface="Times New Roman" panose="02020603050405020304" pitchFamily="18" charset="0"/>
              </a:rPr>
              <a:t>storage</a:t>
            </a:r>
            <a:r>
              <a:rPr sz="1800" baseline="0" dirty="0">
                <a:latin typeface="Times New Roman" panose="02020603050405020304" pitchFamily="18" charset="0"/>
                <a:ea typeface="宋体" panose="02010600030101010101" pitchFamily="2" charset="-122"/>
                <a:sym typeface="Times New Roman" panose="02020603050405020304" pitchFamily="18" charset="0"/>
              </a:rPr>
              <a:t> </a:t>
            </a:r>
            <a:r>
              <a:rPr sz="1800" b="1" baseline="0" dirty="0">
                <a:latin typeface="Times New Roman" panose="02020603050405020304" pitchFamily="18" charset="0"/>
                <a:ea typeface="宋体" panose="02010600030101010101" pitchFamily="2" charset="-122"/>
                <a:sym typeface="Times New Roman" panose="02020603050405020304" pitchFamily="18" charset="0"/>
              </a:rPr>
              <a:t>for</a:t>
            </a:r>
            <a:r>
              <a:rPr sz="1800" baseline="0" dirty="0">
                <a:latin typeface="Times New Roman" panose="02020603050405020304" pitchFamily="18" charset="0"/>
                <a:ea typeface="宋体" panose="02010600030101010101" pitchFamily="2" charset="-122"/>
                <a:sym typeface="Times New Roman" panose="02020603050405020304" pitchFamily="18" charset="0"/>
              </a:rPr>
              <a:t> </a:t>
            </a:r>
            <a:r>
              <a:rPr sz="1800" b="1" baseline="0" dirty="0">
                <a:latin typeface="Times New Roman" panose="02020603050405020304" pitchFamily="18" charset="0"/>
                <a:ea typeface="宋体" panose="02010600030101010101" pitchFamily="2" charset="-122"/>
                <a:sym typeface="Times New Roman" panose="02020603050405020304" pitchFamily="18" charset="0"/>
              </a:rPr>
              <a:t>farmers</a:t>
            </a:r>
            <a:r>
              <a:rPr sz="1800" baseline="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600" b="1" dirty="0">
              <a:latin typeface="Times New Roman" panose="02020603050405020304" pitchFamily="18" charset="0"/>
              <a:ea typeface="宋体" panose="02010600030101010101" pitchFamily="2" charset="-122"/>
              <a:sym typeface="Times New Roman" panose="02020603050405020304" pitchFamily="18" charset="0"/>
            </a:endParaRPr>
          </a:p>
          <a:p>
            <a:pPr marL="0" lvl="0" indent="406400" algn="just">
              <a:spcBef>
                <a:spcPct val="0"/>
              </a:spcBef>
              <a:buClrTx/>
              <a:buSzTx/>
              <a:buFont typeface="Arial" panose="020B0604020202020204" pitchFamily="34" charset="0"/>
              <a:buNone/>
            </a:pPr>
            <a:r>
              <a:rPr sz="1600" baseline="0" dirty="0">
                <a:latin typeface="Times New Roman" panose="02020603050405020304" pitchFamily="18" charset="0"/>
                <a:ea typeface="宋体" panose="02010600030101010101" pitchFamily="2" charset="-122"/>
                <a:sym typeface="Times New Roman" panose="02020603050405020304" pitchFamily="18" charset="0"/>
              </a:rPr>
              <a:t>5. </a:t>
            </a:r>
            <a:r>
              <a:rPr lang="en-US" sz="1600" baseline="0" dirty="0">
                <a:latin typeface="Times New Roman" panose="02020603050405020304" pitchFamily="18" charset="0"/>
                <a:ea typeface="宋体" panose="02010600030101010101" pitchFamily="2" charset="-122"/>
                <a:sym typeface="Times New Roman" panose="02020603050405020304" pitchFamily="18" charset="0"/>
              </a:rPr>
              <a:t>F</a:t>
            </a:r>
            <a:r>
              <a:rPr sz="1600" baseline="0" dirty="0">
                <a:latin typeface="Times New Roman" panose="02020603050405020304" pitchFamily="18" charset="0"/>
                <a:ea typeface="宋体" panose="02010600030101010101" pitchFamily="2" charset="-122"/>
                <a:sym typeface="Times New Roman" panose="02020603050405020304" pitchFamily="18" charset="0"/>
              </a:rPr>
              <a:t>arms </a:t>
            </a:r>
            <a:r>
              <a:rPr lang="en-US" sz="1600" baseline="0" dirty="0">
                <a:latin typeface="Times New Roman" panose="02020603050405020304" pitchFamily="18" charset="0"/>
                <a:ea typeface="宋体" panose="02010600030101010101" pitchFamily="2" charset="-122"/>
                <a:sym typeface="Times New Roman" panose="02020603050405020304" pitchFamily="18" charset="0"/>
              </a:rPr>
              <a:t>have been trained to learn </a:t>
            </a:r>
            <a:r>
              <a:rPr sz="1600" baseline="0" dirty="0">
                <a:latin typeface="Times New Roman" panose="02020603050405020304" pitchFamily="18" charset="0"/>
                <a:ea typeface="宋体" panose="02010600030101010101" pitchFamily="2" charset="-122"/>
                <a:sym typeface="Times New Roman" panose="02020603050405020304" pitchFamily="18" charset="0"/>
              </a:rPr>
              <a:t>how to store grains under demonstration projects and the technologies </a:t>
            </a:r>
            <a:r>
              <a:rPr lang="en-US" sz="1600" baseline="0" dirty="0">
                <a:latin typeface="Times New Roman" panose="02020603050405020304" pitchFamily="18" charset="0"/>
                <a:ea typeface="宋体" panose="02010600030101010101" pitchFamily="2" charset="-122"/>
                <a:sym typeface="Times New Roman" panose="02020603050405020304" pitchFamily="18" charset="0"/>
              </a:rPr>
              <a:t>have been applied </a:t>
            </a:r>
            <a:r>
              <a:rPr sz="1600" baseline="0" dirty="0">
                <a:latin typeface="Times New Roman" panose="02020603050405020304" pitchFamily="18" charset="0"/>
                <a:ea typeface="宋体" panose="02010600030101010101" pitchFamily="2" charset="-122"/>
                <a:sym typeface="Times New Roman" panose="02020603050405020304" pitchFamily="18" charset="0"/>
              </a:rPr>
              <a:t>to more households.</a:t>
            </a:r>
            <a:r>
              <a:rPr sz="16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600"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21507" name="Picture 5" descr="C:\Users\Administrator\Desktop\u=938985414,288711173&amp;fm=26&amp;gp=0.jpg"/>
          <p:cNvPicPr>
            <a:picLocks noChangeAspect="1"/>
          </p:cNvPicPr>
          <p:nvPr/>
        </p:nvPicPr>
        <p:blipFill>
          <a:blip r:embed="rId2"/>
          <a:stretch>
            <a:fillRect/>
          </a:stretch>
        </p:blipFill>
        <p:spPr>
          <a:xfrm>
            <a:off x="684213" y="2997200"/>
            <a:ext cx="2447925" cy="3387725"/>
          </a:xfrm>
          <a:prstGeom prst="rect">
            <a:avLst/>
          </a:prstGeom>
          <a:noFill/>
          <a:ln w="9525">
            <a:noFill/>
          </a:ln>
        </p:spPr>
      </p:pic>
      <p:pic>
        <p:nvPicPr>
          <p:cNvPr id="21508" name="Picture 5"/>
          <p:cNvPicPr>
            <a:picLocks noChangeAspect="1"/>
          </p:cNvPicPr>
          <p:nvPr/>
        </p:nvPicPr>
        <p:blipFill>
          <a:blip r:embed="rId3"/>
          <a:stretch>
            <a:fillRect/>
          </a:stretch>
        </p:blipFill>
        <p:spPr>
          <a:xfrm>
            <a:off x="323850" y="2854325"/>
            <a:ext cx="4068763" cy="3482975"/>
          </a:xfrm>
          <a:prstGeom prst="rect">
            <a:avLst/>
          </a:prstGeom>
          <a:noFill/>
          <a:ln w="9525">
            <a:noFill/>
          </a:ln>
        </p:spPr>
      </p:pic>
      <p:pic>
        <p:nvPicPr>
          <p:cNvPr id="21509" name="Picture 6"/>
          <p:cNvPicPr>
            <a:picLocks noChangeAspect="1"/>
          </p:cNvPicPr>
          <p:nvPr/>
        </p:nvPicPr>
        <p:blipFill>
          <a:blip r:embed="rId4"/>
          <a:stretch>
            <a:fillRect/>
          </a:stretch>
        </p:blipFill>
        <p:spPr>
          <a:xfrm>
            <a:off x="4787900" y="3789363"/>
            <a:ext cx="3887788" cy="2708275"/>
          </a:xfrm>
          <a:prstGeom prst="rect">
            <a:avLst/>
          </a:prstGeom>
          <a:noFill/>
          <a:ln w="9525">
            <a:noFill/>
          </a:ln>
        </p:spPr>
      </p:pic>
      <p:pic>
        <p:nvPicPr>
          <p:cNvPr id="21510" name="Picture 7"/>
          <p:cNvPicPr>
            <a:picLocks noChangeAspect="1"/>
          </p:cNvPicPr>
          <p:nvPr/>
        </p:nvPicPr>
        <p:blipFill>
          <a:blip r:embed="rId5"/>
          <a:srcRect t="18150" b="7455"/>
          <a:stretch>
            <a:fillRect/>
          </a:stretch>
        </p:blipFill>
        <p:spPr>
          <a:xfrm>
            <a:off x="5148263" y="2133600"/>
            <a:ext cx="2951162" cy="1528763"/>
          </a:xfrm>
          <a:prstGeom prst="rect">
            <a:avLst/>
          </a:prstGeom>
          <a:noFill/>
          <a:ln w="25400" cap="flat" cmpd="sng">
            <a:solidFill>
              <a:srgbClr val="FF9900"/>
            </a:solidFill>
            <a:prstDash val="solid"/>
            <a:miter/>
            <a:headEnd type="none" w="med" len="med"/>
            <a:tailEnd type="none" w="med" len="med"/>
          </a:ln>
        </p:spPr>
      </p:pic>
      <p:sp>
        <p:nvSpPr>
          <p:cNvPr id="2" name="矩形 1"/>
          <p:cNvSpPr/>
          <p:nvPr/>
        </p:nvSpPr>
        <p:spPr>
          <a:xfrm>
            <a:off x="5431333" y="5205387"/>
            <a:ext cx="2592288" cy="196040"/>
          </a:xfrm>
          <a:prstGeom prst="rect">
            <a:avLst/>
          </a:prstGeom>
          <a:solidFill>
            <a:schemeClr val="bg1"/>
          </a:solidFill>
        </p:spPr>
        <p:txBody>
          <a:bodyPr lIns="0" tIns="0" rIns="0" bIns="0" anchor="ctr" anchorCtr="0">
            <a:noAutofit/>
          </a:bodyPr>
          <a:lstStyle/>
          <a:p>
            <a:pPr algn="ctr">
              <a:spcBef>
                <a:spcPts val="600"/>
              </a:spcBef>
              <a:spcAft>
                <a:spcPts val="600"/>
              </a:spcAft>
            </a:pPr>
            <a:r>
              <a:rPr lang="en-US" altLang="zh-CN" sz="1050" b="1" i="1" kern="0" dirty="0">
                <a:solidFill>
                  <a:srgbClr val="8A4000"/>
                </a:solidFill>
                <a:effectLst>
                  <a:outerShdw blurRad="38100" dist="38100" dir="2700000" algn="tl">
                    <a:srgbClr val="000000">
                      <a:alpha val="43137"/>
                    </a:srgbClr>
                  </a:outerShdw>
                </a:effectLst>
                <a:latin typeface="Times New Roman" panose="02020603050405020304" pitchFamily="18" charset="0"/>
                <a:cs typeface="Microsoft JhengHei Light" panose="020B0304030504040204" pitchFamily="34" charset="-120"/>
              </a:rPr>
              <a:t>Expert Consulting System for Grain Storage </a:t>
            </a:r>
            <a:endParaRPr lang="zh-CN" altLang="zh-CN" sz="900" b="1" i="1" kern="100" dirty="0">
              <a:solidFill>
                <a:srgbClr val="8A4000"/>
              </a:solidFill>
              <a:effectLst>
                <a:outerShdw blurRad="38100" dist="38100" dir="2700000" algn="tl">
                  <a:srgbClr val="000000">
                    <a:alpha val="43137"/>
                  </a:srgbClr>
                </a:outerShdw>
              </a:effectLst>
              <a:latin typeface="Microsoft JhengHei Light" panose="020B0304030504040204" pitchFamily="34" charset="-120"/>
              <a:ea typeface="Microsoft JhengHei Light" panose="020B0304030504040204" pitchFamily="34" charset="-120"/>
              <a:cs typeface="Microsoft JhengHei Light" panose="020B0304030504040204" pitchFamily="34" charset="-120"/>
            </a:endParaRPr>
          </a:p>
        </p:txBody>
      </p:sp>
    </p:spTree>
  </p:cSld>
  <p:clrMapOvr>
    <a:masterClrMapping/>
  </p:clrMapOvr>
  <p:transition spd="med">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矩形 1"/>
          <p:cNvSpPr/>
          <p:nvPr/>
        </p:nvSpPr>
        <p:spPr>
          <a:xfrm>
            <a:off x="250825" y="980728"/>
            <a:ext cx="8677275" cy="830997"/>
          </a:xfrm>
          <a:prstGeom prst="rect">
            <a:avLst/>
          </a:prstGeom>
          <a:solidFill>
            <a:srgbClr val="975730"/>
          </a:solidFill>
          <a:ln w="9525">
            <a:noFill/>
          </a:ln>
        </p:spPr>
        <p:txBody>
          <a:bodyPr>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406400" algn="just">
              <a:lnSpc>
                <a:spcPct val="150000"/>
              </a:lnSpc>
              <a:spcBef>
                <a:spcPct val="0"/>
              </a:spcBef>
              <a:buClrTx/>
              <a:buSzTx/>
              <a:buFont typeface="Arial" panose="020B0604020202020204" pitchFamily="34" charset="0"/>
              <a:buNone/>
            </a:pPr>
            <a:r>
              <a:rPr sz="1600" b="1" dirty="0">
                <a:latin typeface="Times New Roman" panose="02020603050405020304" pitchFamily="18" charset="0"/>
                <a:ea typeface="宋体" panose="02010600030101010101" pitchFamily="2" charset="-122"/>
                <a:sym typeface="Times New Roman" panose="02020603050405020304" pitchFamily="18" charset="0"/>
              </a:rPr>
              <a:t>(I)</a:t>
            </a:r>
            <a:r>
              <a:rPr sz="1600" b="1" baseline="0" dirty="0">
                <a:latin typeface="Times New Roman" panose="02020603050405020304" pitchFamily="18" charset="0"/>
                <a:ea typeface="宋体" panose="02010600030101010101" pitchFamily="2" charset="-122"/>
                <a:sym typeface="Times New Roman" panose="02020603050405020304" pitchFamily="18" charset="0"/>
              </a:rPr>
              <a:t> Realizing technological</a:t>
            </a:r>
            <a:r>
              <a:rPr sz="1600" baseline="0" dirty="0">
                <a:latin typeface="Times New Roman" panose="02020603050405020304" pitchFamily="18" charset="0"/>
                <a:ea typeface="宋体" panose="02010600030101010101" pitchFamily="2" charset="-122"/>
                <a:sym typeface="Times New Roman" panose="02020603050405020304" pitchFamily="18" charset="0"/>
              </a:rPr>
              <a:t> </a:t>
            </a:r>
            <a:r>
              <a:rPr sz="1600" b="1" baseline="0" dirty="0">
                <a:latin typeface="Times New Roman" panose="02020603050405020304" pitchFamily="18" charset="0"/>
                <a:ea typeface="宋体" panose="02010600030101010101" pitchFamily="2" charset="-122"/>
                <a:sym typeface="Times New Roman" panose="02020603050405020304" pitchFamily="18" charset="0"/>
              </a:rPr>
              <a:t>innovation</a:t>
            </a:r>
            <a:r>
              <a:rPr sz="1600" baseline="0" dirty="0">
                <a:latin typeface="Times New Roman" panose="02020603050405020304" pitchFamily="18" charset="0"/>
                <a:ea typeface="宋体" panose="02010600030101010101" pitchFamily="2" charset="-122"/>
                <a:sym typeface="Times New Roman" panose="02020603050405020304" pitchFamily="18" charset="0"/>
              </a:rPr>
              <a:t> </a:t>
            </a:r>
            <a:r>
              <a:rPr sz="1600" b="1" baseline="0" dirty="0">
                <a:latin typeface="Times New Roman" panose="02020603050405020304" pitchFamily="18" charset="0"/>
                <a:ea typeface="宋体" panose="02010600030101010101" pitchFamily="2" charset="-122"/>
                <a:sym typeface="Times New Roman" panose="02020603050405020304" pitchFamily="18" charset="0"/>
              </a:rPr>
              <a:t>in</a:t>
            </a:r>
            <a:r>
              <a:rPr sz="1600" baseline="0" dirty="0">
                <a:latin typeface="Times New Roman" panose="02020603050405020304" pitchFamily="18" charset="0"/>
                <a:ea typeface="宋体" panose="02010600030101010101" pitchFamily="2" charset="-122"/>
                <a:sym typeface="Times New Roman" panose="02020603050405020304" pitchFamily="18" charset="0"/>
              </a:rPr>
              <a:t> </a:t>
            </a:r>
            <a:r>
              <a:rPr sz="1600" b="1" baseline="0" dirty="0">
                <a:latin typeface="Times New Roman" panose="02020603050405020304" pitchFamily="18" charset="0"/>
                <a:ea typeface="宋体" panose="02010600030101010101" pitchFamily="2" charset="-122"/>
                <a:sym typeface="Times New Roman" panose="02020603050405020304" pitchFamily="18" charset="0"/>
              </a:rPr>
              <a:t>grain</a:t>
            </a:r>
            <a:r>
              <a:rPr sz="1600" baseline="0" dirty="0">
                <a:latin typeface="Times New Roman" panose="02020603050405020304" pitchFamily="18" charset="0"/>
                <a:ea typeface="宋体" panose="02010600030101010101" pitchFamily="2" charset="-122"/>
                <a:sym typeface="Times New Roman" panose="02020603050405020304" pitchFamily="18" charset="0"/>
              </a:rPr>
              <a:t> </a:t>
            </a:r>
            <a:r>
              <a:rPr sz="1600" b="1" baseline="0" dirty="0">
                <a:latin typeface="Times New Roman" panose="02020603050405020304" pitchFamily="18" charset="0"/>
                <a:ea typeface="宋体" panose="02010600030101010101" pitchFamily="2" charset="-122"/>
                <a:sym typeface="Times New Roman" panose="02020603050405020304" pitchFamily="18" charset="0"/>
              </a:rPr>
              <a:t>storage</a:t>
            </a:r>
            <a:r>
              <a:rPr sz="1600" baseline="0" dirty="0">
                <a:latin typeface="Times New Roman" panose="02020603050405020304" pitchFamily="18" charset="0"/>
                <a:ea typeface="宋体" panose="02010600030101010101" pitchFamily="2" charset="-122"/>
                <a:sym typeface="Times New Roman" panose="02020603050405020304" pitchFamily="18" charset="0"/>
              </a:rPr>
              <a:t> </a:t>
            </a:r>
            <a:r>
              <a:rPr sz="1600" b="1" baseline="0" dirty="0">
                <a:latin typeface="Times New Roman" panose="02020603050405020304" pitchFamily="18" charset="0"/>
                <a:ea typeface="宋体" panose="02010600030101010101" pitchFamily="2" charset="-122"/>
                <a:sym typeface="Times New Roman" panose="02020603050405020304" pitchFamily="18" charset="0"/>
              </a:rPr>
              <a:t>for</a:t>
            </a:r>
            <a:r>
              <a:rPr sz="1600" baseline="0" dirty="0">
                <a:latin typeface="Times New Roman" panose="02020603050405020304" pitchFamily="18" charset="0"/>
                <a:ea typeface="宋体" panose="02010600030101010101" pitchFamily="2" charset="-122"/>
                <a:sym typeface="Times New Roman" panose="02020603050405020304" pitchFamily="18" charset="0"/>
              </a:rPr>
              <a:t> </a:t>
            </a:r>
            <a:r>
              <a:rPr sz="1600" b="1" baseline="0" dirty="0">
                <a:latin typeface="Times New Roman" panose="02020603050405020304" pitchFamily="18" charset="0"/>
                <a:ea typeface="宋体" panose="02010600030101010101" pitchFamily="2" charset="-122"/>
                <a:sym typeface="Times New Roman" panose="02020603050405020304" pitchFamily="18" charset="0"/>
              </a:rPr>
              <a:t>farmers</a:t>
            </a:r>
            <a:r>
              <a:rPr sz="1600" baseline="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600" b="1" dirty="0">
              <a:latin typeface="Times New Roman" panose="02020603050405020304" pitchFamily="18" charset="0"/>
              <a:ea typeface="宋体" panose="02010600030101010101" pitchFamily="2" charset="-122"/>
              <a:sym typeface="Times New Roman" panose="02020603050405020304" pitchFamily="18" charset="0"/>
            </a:endParaRPr>
          </a:p>
          <a:p>
            <a:pPr marL="0" lvl="0" indent="406400" algn="just">
              <a:lnSpc>
                <a:spcPct val="150000"/>
              </a:lnSpc>
              <a:spcBef>
                <a:spcPct val="0"/>
              </a:spcBef>
              <a:buClrTx/>
              <a:buSzTx/>
              <a:buFont typeface="Arial" panose="020B0604020202020204" pitchFamily="34" charset="0"/>
              <a:buNone/>
            </a:pPr>
            <a:r>
              <a:rPr sz="1600" baseline="0" dirty="0">
                <a:latin typeface="Times New Roman" panose="02020603050405020304" pitchFamily="18" charset="0"/>
                <a:ea typeface="宋体" panose="02010600030101010101" pitchFamily="2" charset="-122"/>
                <a:sym typeface="Times New Roman" panose="02020603050405020304" pitchFamily="18" charset="0"/>
              </a:rPr>
              <a:t>6. </a:t>
            </a:r>
            <a:r>
              <a:rPr lang="en-US" sz="1600" baseline="0" dirty="0">
                <a:latin typeface="Times New Roman" panose="02020603050405020304" pitchFamily="18" charset="0"/>
                <a:ea typeface="宋体" panose="02010600030101010101" pitchFamily="2" charset="-122"/>
                <a:sym typeface="Times New Roman" panose="02020603050405020304" pitchFamily="18" charset="0"/>
              </a:rPr>
              <a:t>N</a:t>
            </a:r>
            <a:r>
              <a:rPr sz="1600" baseline="0" dirty="0">
                <a:latin typeface="Times New Roman" panose="02020603050405020304" pitchFamily="18" charset="0"/>
                <a:ea typeface="宋体" panose="02010600030101010101" pitchFamily="2" charset="-122"/>
                <a:sym typeface="Times New Roman" panose="02020603050405020304" pitchFamily="18" charset="0"/>
              </a:rPr>
              <a:t>ew technologies and equipment</a:t>
            </a:r>
            <a:r>
              <a:rPr lang="en-US" sz="1600" baseline="0" dirty="0">
                <a:latin typeface="Times New Roman" panose="02020603050405020304" pitchFamily="18" charset="0"/>
                <a:ea typeface="宋体" panose="02010600030101010101" pitchFamily="2" charset="-122"/>
                <a:sym typeface="Times New Roman" panose="02020603050405020304" pitchFamily="18" charset="0"/>
              </a:rPr>
              <a:t> have been developed</a:t>
            </a:r>
            <a:r>
              <a:rPr sz="1600" baseline="0" dirty="0">
                <a:latin typeface="Times New Roman" panose="02020603050405020304" pitchFamily="18" charset="0"/>
                <a:ea typeface="宋体" panose="02010600030101010101" pitchFamily="2" charset="-122"/>
                <a:sym typeface="Times New Roman" panose="02020603050405020304" pitchFamily="18" charset="0"/>
              </a:rPr>
              <a:t> for grain quality guarantee and drying.</a:t>
            </a:r>
            <a:r>
              <a:rPr sz="16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600" dirty="0">
              <a:latin typeface="Times New Roman" panose="02020603050405020304" pitchFamily="18" charset="0"/>
              <a:ea typeface="宋体" panose="02010600030101010101" pitchFamily="2" charset="-122"/>
              <a:sym typeface="Times New Roman" panose="02020603050405020304" pitchFamily="18" charset="0"/>
            </a:endParaRPr>
          </a:p>
        </p:txBody>
      </p:sp>
      <p:sp>
        <p:nvSpPr>
          <p:cNvPr id="22530" name="文本框 31745"/>
          <p:cNvSpPr txBox="1"/>
          <p:nvPr/>
        </p:nvSpPr>
        <p:spPr>
          <a:xfrm>
            <a:off x="0" y="9525"/>
            <a:ext cx="9144000" cy="646331"/>
          </a:xfrm>
          <a:prstGeom prst="rect">
            <a:avLst/>
          </a:prstGeom>
          <a:noFill/>
          <a:ln w="9525" cap="flat" cmpd="sng">
            <a:solidFill>
              <a:srgbClr val="002060"/>
            </a:solid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0" algn="ctr">
              <a:spcBef>
                <a:spcPct val="0"/>
              </a:spcBef>
              <a:buClrTx/>
              <a:buSzTx/>
              <a:buFont typeface="Arial" panose="020B0604020202020204" pitchFamily="34" charset="0"/>
              <a:buNone/>
            </a:pPr>
            <a:r>
              <a:rPr sz="3600" b="1" dirty="0">
                <a:latin typeface="Times New Roman" panose="02020603050405020304" pitchFamily="18" charset="0"/>
                <a:ea typeface="宋体" panose="02010600030101010101" pitchFamily="2" charset="-122"/>
                <a:sym typeface="Times New Roman" panose="02020603050405020304" pitchFamily="18" charset="0"/>
              </a:rPr>
              <a:t>VII</a:t>
            </a:r>
            <a:r>
              <a:rPr sz="3600" b="1" baseline="0" dirty="0">
                <a:latin typeface="Times New Roman" panose="02020603050405020304" pitchFamily="18" charset="0"/>
                <a:ea typeface="宋体" panose="02010600030101010101" pitchFamily="2" charset="-122"/>
                <a:sym typeface="Times New Roman" panose="02020603050405020304" pitchFamily="18" charset="0"/>
              </a:rPr>
              <a:t>. </a:t>
            </a:r>
            <a:r>
              <a:rPr lang="en-US" sz="3600" b="1" baseline="0" dirty="0">
                <a:latin typeface="Times New Roman" panose="02020603050405020304" pitchFamily="18" charset="0"/>
                <a:ea typeface="宋体" panose="02010600030101010101" pitchFamily="2" charset="-122"/>
                <a:sym typeface="Times New Roman" panose="02020603050405020304" pitchFamily="18" charset="0"/>
              </a:rPr>
              <a:t>Reducing Grain Losses for Farmers </a:t>
            </a:r>
            <a:endParaRPr lang="zh-CN" altLang="en-US" sz="3600" b="1"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22531" name="Picture 6" descr="C:\Users\Administrator\Desktop\QQ截图20200910071307.png"/>
          <p:cNvPicPr>
            <a:picLocks noChangeAspect="1"/>
          </p:cNvPicPr>
          <p:nvPr/>
        </p:nvPicPr>
        <p:blipFill>
          <a:blip r:embed="rId2"/>
          <a:stretch>
            <a:fillRect/>
          </a:stretch>
        </p:blipFill>
        <p:spPr>
          <a:xfrm>
            <a:off x="323850" y="3500438"/>
            <a:ext cx="3998913" cy="2881312"/>
          </a:xfrm>
          <a:prstGeom prst="rect">
            <a:avLst/>
          </a:prstGeom>
          <a:noFill/>
          <a:ln w="9525">
            <a:noFill/>
          </a:ln>
        </p:spPr>
      </p:pic>
      <p:pic>
        <p:nvPicPr>
          <p:cNvPr id="22532" name="Picture 7" descr="C:\Users\Administrator\Desktop\QQ截图20200910071357.png"/>
          <p:cNvPicPr>
            <a:picLocks noChangeAspect="1"/>
          </p:cNvPicPr>
          <p:nvPr/>
        </p:nvPicPr>
        <p:blipFill>
          <a:blip r:embed="rId3"/>
          <a:stretch>
            <a:fillRect/>
          </a:stretch>
        </p:blipFill>
        <p:spPr>
          <a:xfrm>
            <a:off x="4787900" y="3500438"/>
            <a:ext cx="4005263" cy="3049587"/>
          </a:xfrm>
          <a:prstGeom prst="rect">
            <a:avLst/>
          </a:prstGeom>
          <a:noFill/>
          <a:ln w="9525">
            <a:noFill/>
          </a:ln>
        </p:spPr>
      </p:pic>
    </p:spTree>
  </p:cSld>
  <p:clrMapOvr>
    <a:masterClrMapping/>
  </p:clrMapOvr>
  <p:transition spd="med">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矩形 1"/>
          <p:cNvSpPr/>
          <p:nvPr/>
        </p:nvSpPr>
        <p:spPr>
          <a:xfrm>
            <a:off x="323850" y="981075"/>
            <a:ext cx="8712200" cy="1077218"/>
          </a:xfrm>
          <a:prstGeom prst="rect">
            <a:avLst/>
          </a:prstGeom>
          <a:solidFill>
            <a:srgbClr val="975730"/>
          </a:solidFill>
          <a:ln w="9525">
            <a:noFill/>
          </a:ln>
        </p:spPr>
        <p:txBody>
          <a:bodyPr>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406400" algn="just">
              <a:spcBef>
                <a:spcPct val="0"/>
              </a:spcBef>
              <a:buClrTx/>
              <a:buSzTx/>
              <a:buFont typeface="Arial" panose="020B0604020202020204" pitchFamily="34" charset="0"/>
              <a:buNone/>
            </a:pPr>
            <a:r>
              <a:rPr sz="1600" b="1" dirty="0">
                <a:latin typeface="Times New Roman" panose="02020603050405020304" pitchFamily="18" charset="0"/>
                <a:ea typeface="宋体" panose="02010600030101010101" pitchFamily="2" charset="-122"/>
                <a:sym typeface="Times New Roman" panose="02020603050405020304" pitchFamily="18" charset="0"/>
              </a:rPr>
              <a:t>(I)</a:t>
            </a:r>
            <a:r>
              <a:rPr sz="1600" b="1" baseline="0" dirty="0">
                <a:latin typeface="Times New Roman" panose="02020603050405020304" pitchFamily="18" charset="0"/>
                <a:ea typeface="宋体" panose="02010600030101010101" pitchFamily="2" charset="-122"/>
                <a:sym typeface="Times New Roman" panose="02020603050405020304" pitchFamily="18" charset="0"/>
              </a:rPr>
              <a:t> Realizing technological</a:t>
            </a:r>
            <a:r>
              <a:rPr sz="1600" baseline="0" dirty="0">
                <a:latin typeface="Times New Roman" panose="02020603050405020304" pitchFamily="18" charset="0"/>
                <a:ea typeface="宋体" panose="02010600030101010101" pitchFamily="2" charset="-122"/>
                <a:sym typeface="Times New Roman" panose="02020603050405020304" pitchFamily="18" charset="0"/>
              </a:rPr>
              <a:t> </a:t>
            </a:r>
            <a:r>
              <a:rPr sz="1600" b="1" baseline="0" dirty="0">
                <a:latin typeface="Times New Roman" panose="02020603050405020304" pitchFamily="18" charset="0"/>
                <a:ea typeface="宋体" panose="02010600030101010101" pitchFamily="2" charset="-122"/>
                <a:sym typeface="Times New Roman" panose="02020603050405020304" pitchFamily="18" charset="0"/>
              </a:rPr>
              <a:t>innovation</a:t>
            </a:r>
            <a:r>
              <a:rPr sz="1600" baseline="0" dirty="0">
                <a:latin typeface="Times New Roman" panose="02020603050405020304" pitchFamily="18" charset="0"/>
                <a:ea typeface="宋体" panose="02010600030101010101" pitchFamily="2" charset="-122"/>
                <a:sym typeface="Times New Roman" panose="02020603050405020304" pitchFamily="18" charset="0"/>
              </a:rPr>
              <a:t> </a:t>
            </a:r>
            <a:r>
              <a:rPr sz="1600" b="1" baseline="0" dirty="0">
                <a:latin typeface="Times New Roman" panose="02020603050405020304" pitchFamily="18" charset="0"/>
                <a:ea typeface="宋体" panose="02010600030101010101" pitchFamily="2" charset="-122"/>
                <a:sym typeface="Times New Roman" panose="02020603050405020304" pitchFamily="18" charset="0"/>
              </a:rPr>
              <a:t>in</a:t>
            </a:r>
            <a:r>
              <a:rPr sz="1600" baseline="0" dirty="0">
                <a:latin typeface="Times New Roman" panose="02020603050405020304" pitchFamily="18" charset="0"/>
                <a:ea typeface="宋体" panose="02010600030101010101" pitchFamily="2" charset="-122"/>
                <a:sym typeface="Times New Roman" panose="02020603050405020304" pitchFamily="18" charset="0"/>
              </a:rPr>
              <a:t> </a:t>
            </a:r>
            <a:r>
              <a:rPr sz="1600" b="1" baseline="0" dirty="0">
                <a:latin typeface="Times New Roman" panose="02020603050405020304" pitchFamily="18" charset="0"/>
                <a:ea typeface="宋体" panose="02010600030101010101" pitchFamily="2" charset="-122"/>
                <a:sym typeface="Times New Roman" panose="02020603050405020304" pitchFamily="18" charset="0"/>
              </a:rPr>
              <a:t>grain</a:t>
            </a:r>
            <a:r>
              <a:rPr sz="1600" baseline="0" dirty="0">
                <a:latin typeface="Times New Roman" panose="02020603050405020304" pitchFamily="18" charset="0"/>
                <a:ea typeface="宋体" panose="02010600030101010101" pitchFamily="2" charset="-122"/>
                <a:sym typeface="Times New Roman" panose="02020603050405020304" pitchFamily="18" charset="0"/>
              </a:rPr>
              <a:t> </a:t>
            </a:r>
            <a:r>
              <a:rPr sz="1600" b="1" baseline="0" dirty="0">
                <a:latin typeface="Times New Roman" panose="02020603050405020304" pitchFamily="18" charset="0"/>
                <a:ea typeface="宋体" panose="02010600030101010101" pitchFamily="2" charset="-122"/>
                <a:sym typeface="Times New Roman" panose="02020603050405020304" pitchFamily="18" charset="0"/>
              </a:rPr>
              <a:t>storage</a:t>
            </a:r>
            <a:r>
              <a:rPr sz="1600" baseline="0" dirty="0">
                <a:latin typeface="Times New Roman" panose="02020603050405020304" pitchFamily="18" charset="0"/>
                <a:ea typeface="宋体" panose="02010600030101010101" pitchFamily="2" charset="-122"/>
                <a:sym typeface="Times New Roman" panose="02020603050405020304" pitchFamily="18" charset="0"/>
              </a:rPr>
              <a:t> </a:t>
            </a:r>
            <a:r>
              <a:rPr sz="1600" b="1" baseline="0" dirty="0">
                <a:latin typeface="Times New Roman" panose="02020603050405020304" pitchFamily="18" charset="0"/>
                <a:ea typeface="宋体" panose="02010600030101010101" pitchFamily="2" charset="-122"/>
                <a:sym typeface="Times New Roman" panose="02020603050405020304" pitchFamily="18" charset="0"/>
              </a:rPr>
              <a:t>for</a:t>
            </a:r>
            <a:r>
              <a:rPr sz="1600" baseline="0" dirty="0">
                <a:latin typeface="Times New Roman" panose="02020603050405020304" pitchFamily="18" charset="0"/>
                <a:ea typeface="宋体" panose="02010600030101010101" pitchFamily="2" charset="-122"/>
                <a:sym typeface="Times New Roman" panose="02020603050405020304" pitchFamily="18" charset="0"/>
              </a:rPr>
              <a:t> </a:t>
            </a:r>
            <a:r>
              <a:rPr sz="1600" b="1" baseline="0" dirty="0">
                <a:latin typeface="Times New Roman" panose="02020603050405020304" pitchFamily="18" charset="0"/>
                <a:ea typeface="宋体" panose="02010600030101010101" pitchFamily="2" charset="-122"/>
                <a:sym typeface="Times New Roman" panose="02020603050405020304" pitchFamily="18" charset="0"/>
              </a:rPr>
              <a:t>farmers</a:t>
            </a:r>
            <a:r>
              <a:rPr sz="1600" baseline="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600" b="1" dirty="0">
              <a:latin typeface="Times New Roman" panose="02020603050405020304" pitchFamily="18" charset="0"/>
              <a:ea typeface="宋体" panose="02010600030101010101" pitchFamily="2" charset="-122"/>
              <a:sym typeface="Times New Roman" panose="02020603050405020304" pitchFamily="18" charset="0"/>
            </a:endParaRPr>
          </a:p>
          <a:p>
            <a:pPr marL="0" lvl="0" indent="406400" algn="just">
              <a:spcBef>
                <a:spcPct val="0"/>
              </a:spcBef>
              <a:buClrTx/>
              <a:buSzTx/>
              <a:buFont typeface="Arial" panose="020B0604020202020204" pitchFamily="34" charset="0"/>
              <a:buNone/>
            </a:pPr>
            <a:r>
              <a:rPr sz="1600" dirty="0">
                <a:latin typeface="Times New Roman" panose="02020603050405020304" pitchFamily="18" charset="0"/>
                <a:ea typeface="宋体" panose="02010600030101010101" pitchFamily="2" charset="-122"/>
                <a:sym typeface="Times New Roman" panose="02020603050405020304" pitchFamily="18" charset="0"/>
              </a:rPr>
              <a:t> 7. </a:t>
            </a:r>
            <a:r>
              <a:rPr lang="en-US" sz="1600" dirty="0">
                <a:latin typeface="Times New Roman" panose="02020603050405020304" pitchFamily="18" charset="0"/>
                <a:ea typeface="宋体" panose="02010600030101010101" pitchFamily="2" charset="-122"/>
                <a:sym typeface="Times New Roman" panose="02020603050405020304" pitchFamily="18" charset="0"/>
              </a:rPr>
              <a:t>T</a:t>
            </a:r>
            <a:r>
              <a:rPr sz="1600" dirty="0">
                <a:latin typeface="Times New Roman" panose="02020603050405020304" pitchFamily="18" charset="0"/>
                <a:ea typeface="宋体" panose="02010600030101010101" pitchFamily="2" charset="-122"/>
                <a:sym typeface="Times New Roman" panose="02020603050405020304" pitchFamily="18" charset="0"/>
              </a:rPr>
              <a:t>hree types of granaries with larger capacity, i.e. steel grid collapsible granaries, cellular board collapsible granaries and granaries with round flexible bags, </a:t>
            </a:r>
            <a:r>
              <a:rPr lang="en-US" sz="1600" dirty="0">
                <a:latin typeface="Times New Roman" panose="02020603050405020304" pitchFamily="18" charset="0"/>
                <a:ea typeface="宋体" panose="02010600030101010101" pitchFamily="2" charset="-122"/>
                <a:sym typeface="Times New Roman" panose="02020603050405020304" pitchFamily="18" charset="0"/>
              </a:rPr>
              <a:t>have been developed </a:t>
            </a:r>
            <a:r>
              <a:rPr sz="1600" dirty="0">
                <a:latin typeface="Times New Roman" panose="02020603050405020304" pitchFamily="18" charset="0"/>
                <a:ea typeface="宋体" panose="02010600030101010101" pitchFamily="2" charset="-122"/>
                <a:sym typeface="Times New Roman" panose="02020603050405020304" pitchFamily="18" charset="0"/>
              </a:rPr>
              <a:t>and their use</a:t>
            </a:r>
            <a:r>
              <a:rPr lang="en-US" sz="1600" dirty="0">
                <a:latin typeface="Times New Roman" panose="02020603050405020304" pitchFamily="18" charset="0"/>
                <a:ea typeface="宋体" panose="02010600030101010101" pitchFamily="2" charset="-122"/>
                <a:sym typeface="Times New Roman" panose="02020603050405020304" pitchFamily="18" charset="0"/>
              </a:rPr>
              <a:t>s</a:t>
            </a:r>
            <a:r>
              <a:rPr sz="1600" dirty="0">
                <a:latin typeface="Times New Roman" panose="02020603050405020304" pitchFamily="18" charset="0"/>
                <a:ea typeface="宋体" panose="02010600030101010101" pitchFamily="2" charset="-122"/>
                <a:sym typeface="Times New Roman" panose="02020603050405020304" pitchFamily="18" charset="0"/>
              </a:rPr>
              <a:t> </a:t>
            </a:r>
            <a:r>
              <a:rPr lang="en-US" sz="1600" dirty="0">
                <a:latin typeface="Times New Roman" panose="02020603050405020304" pitchFamily="18" charset="0"/>
                <a:ea typeface="宋体" panose="02010600030101010101" pitchFamily="2" charset="-122"/>
                <a:sym typeface="Times New Roman" panose="02020603050405020304" pitchFamily="18" charset="0"/>
              </a:rPr>
              <a:t>have been demonstrated </a:t>
            </a:r>
            <a:r>
              <a:rPr sz="1600" dirty="0">
                <a:latin typeface="Times New Roman" panose="02020603050405020304" pitchFamily="18" charset="0"/>
                <a:ea typeface="宋体" panose="02010600030101010101" pitchFamily="2" charset="-122"/>
                <a:sym typeface="Times New Roman" panose="02020603050405020304" pitchFamily="18" charset="0"/>
              </a:rPr>
              <a:t>to</a:t>
            </a:r>
            <a:r>
              <a:rPr lang="en-US" sz="1600" dirty="0">
                <a:latin typeface="Times New Roman" panose="02020603050405020304" pitchFamily="18" charset="0"/>
                <a:ea typeface="宋体" panose="02010600030101010101" pitchFamily="2" charset="-122"/>
                <a:sym typeface="Times New Roman" panose="02020603050405020304" pitchFamily="18" charset="0"/>
              </a:rPr>
              <a:t> more</a:t>
            </a:r>
            <a:r>
              <a:rPr sz="1600" dirty="0">
                <a:latin typeface="Times New Roman" panose="02020603050405020304" pitchFamily="18" charset="0"/>
                <a:ea typeface="宋体" panose="02010600030101010101" pitchFamily="2" charset="-122"/>
                <a:sym typeface="Times New Roman" panose="02020603050405020304" pitchFamily="18" charset="0"/>
              </a:rPr>
              <a:t> farmers. </a:t>
            </a:r>
            <a:endParaRPr lang="zh-CN" altLang="en-US" sz="1600" dirty="0">
              <a:latin typeface="Times New Roman" panose="02020603050405020304" pitchFamily="18" charset="0"/>
              <a:ea typeface="宋体" panose="02010600030101010101" pitchFamily="2" charset="-122"/>
              <a:sym typeface="Times New Roman" panose="02020603050405020304" pitchFamily="18" charset="0"/>
            </a:endParaRPr>
          </a:p>
        </p:txBody>
      </p:sp>
      <p:sp>
        <p:nvSpPr>
          <p:cNvPr id="23554" name="文本框 31745"/>
          <p:cNvSpPr txBox="1"/>
          <p:nvPr/>
        </p:nvSpPr>
        <p:spPr>
          <a:xfrm>
            <a:off x="250825" y="9525"/>
            <a:ext cx="8661400" cy="646331"/>
          </a:xfrm>
          <a:prstGeom prst="rect">
            <a:avLst/>
          </a:prstGeom>
          <a:noFill/>
          <a:ln w="9525" cap="flat" cmpd="sng">
            <a:solidFill>
              <a:srgbClr val="002060"/>
            </a:solid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0" algn="ctr">
              <a:spcBef>
                <a:spcPct val="0"/>
              </a:spcBef>
              <a:buClrTx/>
              <a:buSzTx/>
              <a:buFont typeface="Arial" panose="020B0604020202020204" pitchFamily="34" charset="0"/>
              <a:buNone/>
            </a:pPr>
            <a:r>
              <a:rPr sz="3600" b="1" dirty="0">
                <a:latin typeface="Times New Roman" panose="02020603050405020304" pitchFamily="18" charset="0"/>
                <a:ea typeface="宋体" panose="02010600030101010101" pitchFamily="2" charset="-122"/>
                <a:sym typeface="Times New Roman" panose="02020603050405020304" pitchFamily="18" charset="0"/>
              </a:rPr>
              <a:t>VII</a:t>
            </a:r>
            <a:r>
              <a:rPr sz="3600" b="1" baseline="0" dirty="0">
                <a:latin typeface="Times New Roman" panose="02020603050405020304" pitchFamily="18" charset="0"/>
                <a:ea typeface="宋体" panose="02010600030101010101" pitchFamily="2" charset="-122"/>
                <a:sym typeface="Times New Roman" panose="02020603050405020304" pitchFamily="18" charset="0"/>
              </a:rPr>
              <a:t>. </a:t>
            </a:r>
            <a:r>
              <a:rPr lang="en-US" sz="3600" b="1" baseline="0" dirty="0">
                <a:latin typeface="Times New Roman" panose="02020603050405020304" pitchFamily="18" charset="0"/>
                <a:ea typeface="宋体" panose="02010600030101010101" pitchFamily="2" charset="-122"/>
                <a:sym typeface="Times New Roman" panose="02020603050405020304" pitchFamily="18" charset="0"/>
              </a:rPr>
              <a:t>Reducing Grain Losses for Farmers </a:t>
            </a:r>
            <a:endParaRPr lang="zh-CN" altLang="en-US" sz="3600" b="1"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23555" name="图片 228"/>
          <p:cNvPicPr>
            <a:picLocks noChangeAspect="1"/>
          </p:cNvPicPr>
          <p:nvPr/>
        </p:nvPicPr>
        <p:blipFill>
          <a:blip r:embed="rId2"/>
          <a:srcRect t="8022" b="9186"/>
          <a:stretch>
            <a:fillRect/>
          </a:stretch>
        </p:blipFill>
        <p:spPr>
          <a:xfrm>
            <a:off x="250825" y="4797425"/>
            <a:ext cx="2781300" cy="1714500"/>
          </a:xfrm>
          <a:prstGeom prst="rect">
            <a:avLst/>
          </a:prstGeom>
          <a:noFill/>
          <a:ln w="9525">
            <a:noFill/>
          </a:ln>
        </p:spPr>
      </p:pic>
      <p:pic>
        <p:nvPicPr>
          <p:cNvPr id="23556" name="图片 5"/>
          <p:cNvPicPr>
            <a:picLocks noChangeAspect="1"/>
          </p:cNvPicPr>
          <p:nvPr/>
        </p:nvPicPr>
        <p:blipFill>
          <a:blip r:embed="rId3"/>
          <a:stretch>
            <a:fillRect/>
          </a:stretch>
        </p:blipFill>
        <p:spPr>
          <a:xfrm>
            <a:off x="395288" y="2781300"/>
            <a:ext cx="3729037" cy="1870075"/>
          </a:xfrm>
          <a:prstGeom prst="rect">
            <a:avLst/>
          </a:prstGeom>
          <a:noFill/>
          <a:ln w="9525">
            <a:noFill/>
          </a:ln>
        </p:spPr>
      </p:pic>
      <p:pic>
        <p:nvPicPr>
          <p:cNvPr id="23557" name="图片 8"/>
          <p:cNvPicPr>
            <a:picLocks noChangeAspect="1"/>
          </p:cNvPicPr>
          <p:nvPr/>
        </p:nvPicPr>
        <p:blipFill>
          <a:blip r:embed="rId4"/>
          <a:stretch>
            <a:fillRect/>
          </a:stretch>
        </p:blipFill>
        <p:spPr>
          <a:xfrm>
            <a:off x="4645025" y="2781300"/>
            <a:ext cx="2841625" cy="1798638"/>
          </a:xfrm>
          <a:prstGeom prst="rect">
            <a:avLst/>
          </a:prstGeom>
          <a:noFill/>
          <a:ln w="9525">
            <a:noFill/>
          </a:ln>
        </p:spPr>
      </p:pic>
      <p:pic>
        <p:nvPicPr>
          <p:cNvPr id="23558" name="图片 6"/>
          <p:cNvPicPr>
            <a:picLocks noChangeAspect="1"/>
          </p:cNvPicPr>
          <p:nvPr/>
        </p:nvPicPr>
        <p:blipFill>
          <a:blip r:embed="rId5"/>
          <a:srcRect t="5246"/>
          <a:stretch>
            <a:fillRect/>
          </a:stretch>
        </p:blipFill>
        <p:spPr>
          <a:xfrm>
            <a:off x="5508625" y="4725988"/>
            <a:ext cx="3403600" cy="1811337"/>
          </a:xfrm>
          <a:prstGeom prst="rect">
            <a:avLst/>
          </a:prstGeom>
          <a:noFill/>
          <a:ln w="9525">
            <a:noFill/>
          </a:ln>
        </p:spPr>
      </p:pic>
      <p:pic>
        <p:nvPicPr>
          <p:cNvPr id="23559" name="图片 0"/>
          <p:cNvPicPr>
            <a:picLocks noChangeAspect="1"/>
          </p:cNvPicPr>
          <p:nvPr/>
        </p:nvPicPr>
        <p:blipFill>
          <a:blip r:embed="rId6"/>
          <a:srcRect l="19305" t="5263" r="20947" b="6219"/>
          <a:stretch>
            <a:fillRect/>
          </a:stretch>
        </p:blipFill>
        <p:spPr>
          <a:xfrm>
            <a:off x="3203575" y="4725988"/>
            <a:ext cx="2044700" cy="2016125"/>
          </a:xfrm>
          <a:prstGeom prst="rect">
            <a:avLst/>
          </a:prstGeom>
          <a:noFill/>
          <a:ln w="9525">
            <a:noFill/>
          </a:ln>
        </p:spPr>
      </p:pic>
    </p:spTree>
  </p:cSld>
  <p:clrMapOvr>
    <a:masterClrMapping/>
  </p:clrMapOvr>
  <p:transition spd="med">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矩形 1"/>
          <p:cNvSpPr/>
          <p:nvPr/>
        </p:nvSpPr>
        <p:spPr>
          <a:xfrm>
            <a:off x="250825" y="908050"/>
            <a:ext cx="8712200" cy="1138773"/>
          </a:xfrm>
          <a:prstGeom prst="rect">
            <a:avLst/>
          </a:prstGeom>
          <a:solidFill>
            <a:srgbClr val="975730"/>
          </a:solidFill>
          <a:ln w="9525">
            <a:noFill/>
          </a:ln>
        </p:spPr>
        <p:txBody>
          <a:bodyPr>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406400" algn="just">
              <a:spcBef>
                <a:spcPct val="0"/>
              </a:spcBef>
              <a:buClrTx/>
              <a:buSzTx/>
              <a:buFont typeface="Arial" panose="020B0604020202020204" pitchFamily="34" charset="0"/>
              <a:buNone/>
            </a:pPr>
            <a:r>
              <a:rPr sz="2000" dirty="0">
                <a:latin typeface="Times New Roman" panose="02020603050405020304" pitchFamily="18" charset="0"/>
                <a:ea typeface="宋体" panose="02010600030101010101" pitchFamily="2" charset="-122"/>
                <a:sym typeface="Times New Roman" panose="02020603050405020304" pitchFamily="18" charset="0"/>
              </a:rPr>
              <a:t>(</a:t>
            </a:r>
            <a:r>
              <a:rPr sz="2000" b="1" baseline="0" dirty="0">
                <a:latin typeface="Times New Roman" panose="02020603050405020304" pitchFamily="18" charset="0"/>
                <a:ea typeface="宋体" panose="02010600030101010101" pitchFamily="2" charset="-122"/>
                <a:sym typeface="Times New Roman" panose="02020603050405020304" pitchFamily="18" charset="0"/>
              </a:rPr>
              <a:t>II) Spreading grain storage know-how to farmers</a:t>
            </a:r>
            <a:r>
              <a:rPr sz="20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2000" b="1" dirty="0">
              <a:latin typeface="Times New Roman" panose="02020603050405020304" pitchFamily="18" charset="0"/>
              <a:ea typeface="宋体" panose="02010600030101010101" pitchFamily="2" charset="-122"/>
              <a:sym typeface="Times New Roman" panose="02020603050405020304" pitchFamily="18" charset="0"/>
            </a:endParaRPr>
          </a:p>
          <a:p>
            <a:pPr marL="0" lvl="0" indent="406400" algn="just">
              <a:spcBef>
                <a:spcPct val="0"/>
              </a:spcBef>
              <a:buClrTx/>
              <a:buSzTx/>
              <a:buFont typeface="Arial" panose="020B0604020202020204" pitchFamily="34" charset="0"/>
              <a:buNone/>
            </a:pPr>
            <a:r>
              <a:rPr lang="en-US" sz="1600" dirty="0">
                <a:latin typeface="Times New Roman" panose="02020603050405020304" pitchFamily="18" charset="0"/>
                <a:ea typeface="宋体" panose="02010600030101010101" pitchFamily="2" charset="-122"/>
                <a:sym typeface="Times New Roman" panose="02020603050405020304" pitchFamily="18" charset="0"/>
              </a:rPr>
              <a:t>G</a:t>
            </a:r>
            <a:r>
              <a:rPr sz="1600" baseline="0" dirty="0">
                <a:latin typeface="Times New Roman" panose="02020603050405020304" pitchFamily="18" charset="0"/>
                <a:ea typeface="宋体" panose="02010600030101010101" pitchFamily="2" charset="-122"/>
                <a:sym typeface="Times New Roman" panose="02020603050405020304" pitchFamily="18" charset="0"/>
              </a:rPr>
              <a:t>overnment-owned science platforms</a:t>
            </a:r>
            <a:r>
              <a:rPr lang="en-US" sz="1600" baseline="0" dirty="0">
                <a:latin typeface="Times New Roman" panose="02020603050405020304" pitchFamily="18" charset="0"/>
                <a:ea typeface="宋体" panose="02010600030101010101" pitchFamily="2" charset="-122"/>
                <a:sym typeface="Times New Roman" panose="02020603050405020304" pitchFamily="18" charset="0"/>
              </a:rPr>
              <a:t> are used</a:t>
            </a:r>
            <a:r>
              <a:rPr sz="1600" baseline="0" dirty="0">
                <a:latin typeface="Times New Roman" panose="02020603050405020304" pitchFamily="18" charset="0"/>
                <a:ea typeface="宋体" panose="02010600030101010101" pitchFamily="2" charset="-122"/>
                <a:sym typeface="Times New Roman" panose="02020603050405020304" pitchFamily="18" charset="0"/>
              </a:rPr>
              <a:t> to spread knowledge</a:t>
            </a:r>
            <a:r>
              <a:rPr lang="en-US" sz="1600" baseline="0" dirty="0">
                <a:latin typeface="Times New Roman" panose="02020603050405020304" pitchFamily="18" charset="0"/>
                <a:ea typeface="宋体" panose="02010600030101010101" pitchFamily="2" charset="-122"/>
                <a:sym typeface="Times New Roman" panose="02020603050405020304" pitchFamily="18" charset="0"/>
              </a:rPr>
              <a:t> on grain preservation</a:t>
            </a:r>
            <a:r>
              <a:rPr lang="en-US" sz="1600" dirty="0">
                <a:latin typeface="Times New Roman" panose="02020603050405020304" pitchFamily="18" charset="0"/>
                <a:ea typeface="宋体" panose="02010600030101010101" pitchFamily="2" charset="-122"/>
                <a:sym typeface="Times New Roman" panose="02020603050405020304" pitchFamily="18" charset="0"/>
              </a:rPr>
              <a:t>. R</a:t>
            </a:r>
            <a:r>
              <a:rPr sz="1600" dirty="0">
                <a:latin typeface="Times New Roman" panose="02020603050405020304" pitchFamily="18" charset="0"/>
                <a:ea typeface="宋体" panose="02010600030101010101" pitchFamily="2" charset="-122"/>
                <a:sym typeface="Times New Roman" panose="02020603050405020304" pitchFamily="18" charset="0"/>
              </a:rPr>
              <a:t>elevant expertise</a:t>
            </a:r>
            <a:r>
              <a:rPr lang="en-US" sz="1600" dirty="0">
                <a:latin typeface="Times New Roman" panose="02020603050405020304" pitchFamily="18" charset="0"/>
                <a:ea typeface="宋体" panose="02010600030101010101" pitchFamily="2" charset="-122"/>
                <a:sym typeface="Times New Roman" panose="02020603050405020304" pitchFamily="18" charset="0"/>
              </a:rPr>
              <a:t> has been spread</a:t>
            </a:r>
            <a:r>
              <a:rPr sz="1600" dirty="0">
                <a:latin typeface="Times New Roman" panose="02020603050405020304" pitchFamily="18" charset="0"/>
                <a:ea typeface="宋体" panose="02010600030101010101" pitchFamily="2" charset="-122"/>
                <a:sym typeface="Times New Roman" panose="02020603050405020304" pitchFamily="18" charset="0"/>
              </a:rPr>
              <a:t> through the </a:t>
            </a:r>
            <a:r>
              <a:rPr sz="1600" i="1" dirty="0">
                <a:latin typeface="Times New Roman" panose="02020603050405020304" pitchFamily="18" charset="0"/>
                <a:ea typeface="宋体" panose="02010600030101010101" pitchFamily="2" charset="-122"/>
                <a:sym typeface="Times New Roman" panose="02020603050405020304" pitchFamily="18" charset="0"/>
              </a:rPr>
              <a:t>China Food Newspaper </a:t>
            </a:r>
            <a:r>
              <a:rPr sz="1600" dirty="0">
                <a:latin typeface="Times New Roman" panose="02020603050405020304" pitchFamily="18" charset="0"/>
                <a:ea typeface="宋体" panose="02010600030101010101" pitchFamily="2" charset="-122"/>
                <a:sym typeface="Times New Roman" panose="02020603050405020304" pitchFamily="18" charset="0"/>
              </a:rPr>
              <a:t>and the </a:t>
            </a:r>
            <a:r>
              <a:rPr sz="1600" i="1" dirty="0">
                <a:latin typeface="Times New Roman" panose="02020603050405020304" pitchFamily="18" charset="0"/>
                <a:ea typeface="宋体" panose="02010600030101010101" pitchFamily="2" charset="-122"/>
                <a:sym typeface="Times New Roman" panose="02020603050405020304" pitchFamily="18" charset="0"/>
              </a:rPr>
              <a:t>Rural Edition of Sichuan Daily</a:t>
            </a:r>
            <a:r>
              <a:rPr sz="1600" dirty="0">
                <a:latin typeface="Times New Roman" panose="02020603050405020304" pitchFamily="18" charset="0"/>
                <a:ea typeface="宋体" panose="02010600030101010101" pitchFamily="2" charset="-122"/>
                <a:sym typeface="Times New Roman" panose="02020603050405020304" pitchFamily="18" charset="0"/>
              </a:rPr>
              <a:t>. </a:t>
            </a:r>
            <a:endParaRPr lang="zh-CN" altLang="en-US" sz="1600" dirty="0">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24578" name="图片 3"/>
          <p:cNvPicPr>
            <a:picLocks noChangeAspect="1"/>
          </p:cNvPicPr>
          <p:nvPr/>
        </p:nvPicPr>
        <p:blipFill>
          <a:blip r:embed="rId3"/>
          <a:stretch>
            <a:fillRect/>
          </a:stretch>
        </p:blipFill>
        <p:spPr>
          <a:xfrm>
            <a:off x="396875" y="3789363"/>
            <a:ext cx="4146550" cy="2736850"/>
          </a:xfrm>
          <a:prstGeom prst="rect">
            <a:avLst/>
          </a:prstGeom>
          <a:noFill/>
          <a:ln w="9525">
            <a:noFill/>
          </a:ln>
        </p:spPr>
      </p:pic>
      <p:sp>
        <p:nvSpPr>
          <p:cNvPr id="24579" name="文本框 31745"/>
          <p:cNvSpPr txBox="1"/>
          <p:nvPr/>
        </p:nvSpPr>
        <p:spPr>
          <a:xfrm>
            <a:off x="107504" y="9525"/>
            <a:ext cx="8855521" cy="646331"/>
          </a:xfrm>
          <a:prstGeom prst="rect">
            <a:avLst/>
          </a:prstGeom>
          <a:noFill/>
          <a:ln w="9525" cap="flat" cmpd="sng">
            <a:solidFill>
              <a:srgbClr val="002060"/>
            </a:solid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Clr>
                <a:schemeClr val="tx2"/>
              </a:buClr>
              <a:buSzPct val="50000"/>
              <a:buFont typeface="Wingdings 2" panose="05020102010507070707" pitchFamily="2" charset="2"/>
              <a:buChar char="ß"/>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2" panose="05020102010507070707" pitchFamily="2" charset="2"/>
              <a:buChar char="Þ"/>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50000"/>
              <a:buFont typeface="Wingdings 2" panose="05020102010507070707"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50000"/>
              <a:buFont typeface="Wingdings 2" panose="05020102010507070707" pitchFamily="2" charset="2"/>
              <a:buChar char=""/>
              <a:defRPr sz="2000" kern="1200">
                <a:solidFill>
                  <a:schemeClr val="tx1"/>
                </a:solidFill>
                <a:latin typeface="+mn-lt"/>
                <a:ea typeface="+mn-ea"/>
                <a:cs typeface="+mn-cs"/>
              </a:defRPr>
            </a:lvl5pPr>
          </a:lstStyle>
          <a:p>
            <a:pPr marL="0" lvl="0" indent="0" algn="ctr">
              <a:spcBef>
                <a:spcPct val="0"/>
              </a:spcBef>
              <a:buClrTx/>
              <a:buSzTx/>
              <a:buFont typeface="Arial" panose="020B0604020202020204" pitchFamily="34" charset="0"/>
              <a:buNone/>
            </a:pPr>
            <a:r>
              <a:rPr sz="3600" b="1" dirty="0">
                <a:latin typeface="Times New Roman" panose="02020603050405020304" pitchFamily="18" charset="0"/>
                <a:ea typeface="宋体" panose="02010600030101010101" pitchFamily="2" charset="-122"/>
                <a:sym typeface="Times New Roman" panose="02020603050405020304" pitchFamily="18" charset="0"/>
              </a:rPr>
              <a:t>VII</a:t>
            </a:r>
            <a:r>
              <a:rPr sz="3600" b="1" baseline="0" dirty="0">
                <a:latin typeface="Times New Roman" panose="02020603050405020304" pitchFamily="18" charset="0"/>
                <a:ea typeface="宋体" panose="02010600030101010101" pitchFamily="2" charset="-122"/>
                <a:sym typeface="Times New Roman" panose="02020603050405020304" pitchFamily="18" charset="0"/>
              </a:rPr>
              <a:t>. </a:t>
            </a:r>
            <a:r>
              <a:rPr lang="en-US" sz="3600" b="1" baseline="0" dirty="0">
                <a:latin typeface="Times New Roman" panose="02020603050405020304" pitchFamily="18" charset="0"/>
                <a:ea typeface="宋体" panose="02010600030101010101" pitchFamily="2" charset="-122"/>
                <a:sym typeface="Times New Roman" panose="02020603050405020304" pitchFamily="18" charset="0"/>
              </a:rPr>
              <a:t>Reducing Grain Losses for Farmers </a:t>
            </a:r>
            <a:endParaRPr lang="zh-CN" altLang="en-US" sz="3600" b="1" dirty="0">
              <a:latin typeface="Times New Roman" panose="02020603050405020304" pitchFamily="18" charset="0"/>
              <a:ea typeface="宋体" panose="02010600030101010101" pitchFamily="2" charset="-122"/>
              <a:sym typeface="Times New Roman" panose="02020603050405020304" pitchFamily="18" charset="0"/>
            </a:endParaRPr>
          </a:p>
        </p:txBody>
      </p:sp>
      <p:graphicFrame>
        <p:nvGraphicFramePr>
          <p:cNvPr id="24580" name="Object 5"/>
          <p:cNvGraphicFramePr>
            <a:graphicFrameLocks noChangeAspect="1"/>
          </p:cNvGraphicFramePr>
          <p:nvPr/>
        </p:nvGraphicFramePr>
        <p:xfrm>
          <a:off x="539750" y="1989138"/>
          <a:ext cx="2879725" cy="1728787"/>
        </p:xfrm>
        <a:graphic>
          <a:graphicData uri="http://schemas.openxmlformats.org/presentationml/2006/ole">
            <mc:AlternateContent xmlns:mc="http://schemas.openxmlformats.org/markup-compatibility/2006">
              <mc:Choice xmlns:v="urn:schemas-microsoft-com:vml" Requires="v">
                <p:oleObj spid="_x0000_s4131" r:id="rId4" imgW="6350000" imgH="5651500" progId="">
                  <p:embed/>
                </p:oleObj>
              </mc:Choice>
              <mc:Fallback>
                <p:oleObj r:id="rId4" imgW="6350000" imgH="5651500" progId="">
                  <p:embed/>
                  <p:pic>
                    <p:nvPicPr>
                      <p:cNvPr id="0" name="图片 3076"/>
                      <p:cNvPicPr/>
                      <p:nvPr/>
                    </p:nvPicPr>
                    <p:blipFill>
                      <a:blip r:embed="rId5"/>
                      <a:stretch>
                        <a:fillRect/>
                      </a:stretch>
                    </p:blipFill>
                    <p:spPr>
                      <a:xfrm>
                        <a:off x="539750" y="1989138"/>
                        <a:ext cx="2879725" cy="1728787"/>
                      </a:xfrm>
                      <a:prstGeom prst="rect">
                        <a:avLst/>
                      </a:prstGeom>
                      <a:noFill/>
                      <a:ln w="25400" cap="flat" cmpd="sng">
                        <a:solidFill>
                          <a:srgbClr val="FF9900"/>
                        </a:solidFill>
                        <a:prstDash val="solid"/>
                        <a:miter/>
                        <a:headEnd type="none" w="med" len="med"/>
                        <a:tailEnd type="none" w="med" len="med"/>
                      </a:ln>
                    </p:spPr>
                  </p:pic>
                </p:oleObj>
              </mc:Fallback>
            </mc:AlternateContent>
          </a:graphicData>
        </a:graphic>
      </p:graphicFrame>
      <p:pic>
        <p:nvPicPr>
          <p:cNvPr id="24581" name="Picture 6"/>
          <p:cNvPicPr>
            <a:picLocks noChangeAspect="1"/>
          </p:cNvPicPr>
          <p:nvPr/>
        </p:nvPicPr>
        <p:blipFill>
          <a:blip r:embed="rId6"/>
          <a:stretch>
            <a:fillRect/>
          </a:stretch>
        </p:blipFill>
        <p:spPr>
          <a:xfrm>
            <a:off x="5797550" y="4365625"/>
            <a:ext cx="3168650" cy="2187575"/>
          </a:xfrm>
          <a:prstGeom prst="rect">
            <a:avLst/>
          </a:prstGeom>
          <a:noFill/>
          <a:ln w="25400" cap="flat" cmpd="sng">
            <a:solidFill>
              <a:srgbClr val="FF9900"/>
            </a:solidFill>
            <a:prstDash val="solid"/>
            <a:miter/>
            <a:headEnd type="none" w="med" len="med"/>
            <a:tailEnd type="none" w="med" len="med"/>
          </a:ln>
        </p:spPr>
      </p:pic>
      <p:pic>
        <p:nvPicPr>
          <p:cNvPr id="24582" name="Picture 7"/>
          <p:cNvPicPr>
            <a:picLocks noChangeAspect="1"/>
          </p:cNvPicPr>
          <p:nvPr/>
        </p:nvPicPr>
        <p:blipFill>
          <a:blip r:embed="rId7"/>
          <a:stretch>
            <a:fillRect/>
          </a:stretch>
        </p:blipFill>
        <p:spPr>
          <a:xfrm>
            <a:off x="5797550" y="1989138"/>
            <a:ext cx="3168650" cy="2224087"/>
          </a:xfrm>
          <a:prstGeom prst="rect">
            <a:avLst/>
          </a:prstGeom>
          <a:noFill/>
          <a:ln w="25400" cap="flat" cmpd="sng">
            <a:solidFill>
              <a:srgbClr val="FF9900"/>
            </a:solidFill>
            <a:prstDash val="solid"/>
            <a:miter/>
            <a:headEnd type="none" w="med" len="med"/>
            <a:tailEnd type="none" w="med" len="med"/>
          </a:ln>
        </p:spPr>
      </p:pic>
      <p:pic>
        <p:nvPicPr>
          <p:cNvPr id="24583" name="Picture 8"/>
          <p:cNvPicPr>
            <a:picLocks noChangeAspect="1"/>
          </p:cNvPicPr>
          <p:nvPr/>
        </p:nvPicPr>
        <p:blipFill>
          <a:blip r:embed="rId8"/>
          <a:stretch>
            <a:fillRect/>
          </a:stretch>
        </p:blipFill>
        <p:spPr>
          <a:xfrm>
            <a:off x="3852863" y="1989138"/>
            <a:ext cx="1828800" cy="1600200"/>
          </a:xfrm>
          <a:prstGeom prst="rect">
            <a:avLst/>
          </a:prstGeom>
          <a:noFill/>
          <a:ln w="25400" cap="flat" cmpd="sng">
            <a:solidFill>
              <a:srgbClr val="FFFF00"/>
            </a:solidFill>
            <a:prstDash val="solid"/>
            <a:miter/>
            <a:headEnd type="none" w="med" len="med"/>
            <a:tailEnd type="none" w="med" len="med"/>
          </a:ln>
        </p:spPr>
      </p:pic>
    </p:spTree>
  </p:cSld>
  <p:clrMapOvr>
    <a:masterClrMapping/>
  </p:clrMapOvr>
  <p:transition spd="med">
    <p:random/>
  </p:transition>
</p:sld>
</file>

<file path=ppt/theme/theme1.xml><?xml version="1.0" encoding="utf-8"?>
<a:theme xmlns:a="http://schemas.openxmlformats.org/drawingml/2006/main" name="1_自定义设计方案">
  <a:themeElements>
    <a:clrScheme name="1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自定义设计方案">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en-US" altLang="zh-CN" sz="2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en-US" altLang="zh-CN" sz="2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1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自定义设计方案">
  <a:themeElements>
    <a:clrScheme name="9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9_自定义设计方案">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en-US" altLang="zh-CN" sz="2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en-US" altLang="zh-CN" sz="2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9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自定义设计方案">
  <a:themeElements>
    <a:clrScheme name="10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0_自定义设计方案">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en-US" altLang="zh-CN" sz="2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en-US" altLang="zh-CN" sz="2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10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自定义设计方案">
  <a:themeElements>
    <a:clrScheme name="11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1_自定义设计方案">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en-US" altLang="zh-CN" sz="2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en-US" altLang="zh-CN" sz="2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11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2_自定义设计方案">
  <a:themeElements>
    <a:clrScheme name="12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2_自定义设计方案">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en-US" altLang="zh-CN" sz="2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en-US" altLang="zh-CN" sz="2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12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7_暗香扑面">
  <a:themeElements>
    <a:clrScheme name="7_暗香扑面 1">
      <a:dk1>
        <a:srgbClr val="000000"/>
      </a:dk1>
      <a:lt1>
        <a:srgbClr val="FFFFFF"/>
      </a:lt1>
      <a:dk2>
        <a:srgbClr val="2F2F2F"/>
      </a:dk2>
      <a:lt2>
        <a:srgbClr val="FFFFF4"/>
      </a:lt2>
      <a:accent1>
        <a:srgbClr val="918415"/>
      </a:accent1>
      <a:accent2>
        <a:srgbClr val="C47546"/>
      </a:accent2>
      <a:accent3>
        <a:srgbClr val="FFFFFF"/>
      </a:accent3>
      <a:accent4>
        <a:srgbClr val="000000"/>
      </a:accent4>
      <a:accent5>
        <a:srgbClr val="C7C2AA"/>
      </a:accent5>
      <a:accent6>
        <a:srgbClr val="B1693F"/>
      </a:accent6>
      <a:hlink>
        <a:srgbClr val="00D5D5"/>
      </a:hlink>
      <a:folHlink>
        <a:srgbClr val="DD00DD"/>
      </a:folHlink>
    </a:clrScheme>
    <a:fontScheme name="7_暗香扑面">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en-US" altLang="zh-CN" sz="2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en-US" altLang="zh-CN" sz="2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7_暗香扑面 1">
        <a:dk1>
          <a:srgbClr val="000000"/>
        </a:dk1>
        <a:lt1>
          <a:srgbClr val="FFFFFF"/>
        </a:lt1>
        <a:dk2>
          <a:srgbClr val="2F2F2F"/>
        </a:dk2>
        <a:lt2>
          <a:srgbClr val="FFFFF4"/>
        </a:lt2>
        <a:accent1>
          <a:srgbClr val="918415"/>
        </a:accent1>
        <a:accent2>
          <a:srgbClr val="C47546"/>
        </a:accent2>
        <a:accent3>
          <a:srgbClr val="FFFFFF"/>
        </a:accent3>
        <a:accent4>
          <a:srgbClr val="000000"/>
        </a:accent4>
        <a:accent5>
          <a:srgbClr val="C7C2AA"/>
        </a:accent5>
        <a:accent6>
          <a:srgbClr val="B1693F"/>
        </a:accent6>
        <a:hlink>
          <a:srgbClr val="00D5D5"/>
        </a:hlink>
        <a:folHlink>
          <a:srgbClr val="DD00D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自定义设计方案">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en-US" altLang="zh-CN" sz="2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en-US" altLang="zh-CN" sz="2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自定义设计方案">
  <a:themeElements>
    <a:clrScheme name="2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自定义设计方案">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en-US" altLang="zh-CN" sz="2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en-US" altLang="zh-CN" sz="2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2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自定义设计方案">
  <a:themeElements>
    <a:clrScheme name="3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_自定义设计方案">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en-US" altLang="zh-CN" sz="2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en-US" altLang="zh-CN" sz="2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3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自定义设计方案">
  <a:themeElements>
    <a:clrScheme name="4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4_自定义设计方案">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en-US" altLang="zh-CN" sz="2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en-US" altLang="zh-CN" sz="2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4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自定义设计方案">
  <a:themeElements>
    <a:clrScheme name="5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5_自定义设计方案">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en-US" altLang="zh-CN" sz="2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en-US" altLang="zh-CN" sz="2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5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自定义设计方案">
  <a:themeElements>
    <a:clrScheme name="6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6_自定义设计方案">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en-US" altLang="zh-CN" sz="2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en-US" altLang="zh-CN" sz="2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6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自定义设计方案">
  <a:themeElements>
    <a:clrScheme name="7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7_自定义设计方案">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en-US" altLang="zh-CN" sz="2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en-US" altLang="zh-CN" sz="2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7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自定义设计方案">
  <a:themeElements>
    <a:clrScheme name="8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8_自定义设计方案">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en-US" altLang="zh-CN" sz="2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alpha val="50000"/>
            </a:schemeClr>
          </a:outerShdw>
        </a:effectLst>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en-US" altLang="zh-CN" sz="2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8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TotalTime>
  <Words>2437</Words>
  <Application>Microsoft Macintosh PowerPoint</Application>
  <PresentationFormat>全屏显示(4:3)</PresentationFormat>
  <Paragraphs>178</Paragraphs>
  <Slides>36</Slides>
  <Notes>0</Notes>
  <HiddenSlides>0</HiddenSlides>
  <MMClips>0</MMClips>
  <ScaleCrop>false</ScaleCrop>
  <HeadingPairs>
    <vt:vector size="8" baseType="variant">
      <vt:variant>
        <vt:lpstr>已用的字体</vt:lpstr>
      </vt:variant>
      <vt:variant>
        <vt:i4>7</vt:i4>
      </vt:variant>
      <vt:variant>
        <vt:lpstr>主题</vt:lpstr>
      </vt:variant>
      <vt:variant>
        <vt:i4>14</vt:i4>
      </vt:variant>
      <vt:variant>
        <vt:lpstr>嵌入 OLE 服务器</vt:lpstr>
      </vt:variant>
      <vt:variant>
        <vt:i4>0</vt:i4>
      </vt:variant>
      <vt:variant>
        <vt:lpstr>幻灯片标题</vt:lpstr>
      </vt:variant>
      <vt:variant>
        <vt:i4>36</vt:i4>
      </vt:variant>
    </vt:vector>
  </HeadingPairs>
  <TitlesOfParts>
    <vt:vector size="57" baseType="lpstr">
      <vt:lpstr>Microsoft JhengHei Light</vt:lpstr>
      <vt:lpstr>Arial</vt:lpstr>
      <vt:lpstr>Calibri</vt:lpstr>
      <vt:lpstr>Franklin Gothic Book</vt:lpstr>
      <vt:lpstr>Franklin Gothic Medium</vt:lpstr>
      <vt:lpstr>Times New Roman</vt:lpstr>
      <vt:lpstr>Wingdings 2</vt:lpstr>
      <vt:lpstr>1_自定义设计方案</vt:lpstr>
      <vt:lpstr>自定义设计方案</vt:lpstr>
      <vt:lpstr>2_自定义设计方案</vt:lpstr>
      <vt:lpstr>3_自定义设计方案</vt:lpstr>
      <vt:lpstr>4_自定义设计方案</vt:lpstr>
      <vt:lpstr>5_自定义设计方案</vt:lpstr>
      <vt:lpstr>6_自定义设计方案</vt:lpstr>
      <vt:lpstr>7_自定义设计方案</vt:lpstr>
      <vt:lpstr>8_自定义设计方案</vt:lpstr>
      <vt:lpstr>9_自定义设计方案</vt:lpstr>
      <vt:lpstr>10_自定义设计方案</vt:lpstr>
      <vt:lpstr>11_自定义设计方案</vt:lpstr>
      <vt:lpstr>12_自定义设计方案</vt:lpstr>
      <vt:lpstr>7_暗香扑面</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J</cp:lastModifiedBy>
  <cp:revision>854</cp:revision>
  <dcterms:created xsi:type="dcterms:W3CDTF">2015-12-03T06:31:16Z</dcterms:created>
  <dcterms:modified xsi:type="dcterms:W3CDTF">2020-11-18T07:38:03Z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2052-11.1.0.10132</vt:lpwstr>
  </property>
</Properties>
</file>