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3"/>
  </p:handoutMasterIdLst>
  <p:sldIdLst>
    <p:sldId id="258" r:id="rId2"/>
    <p:sldId id="259" r:id="rId3"/>
    <p:sldId id="260" r:id="rId4"/>
    <p:sldId id="262" r:id="rId5"/>
    <p:sldId id="263" r:id="rId6"/>
    <p:sldId id="261" r:id="rId7"/>
    <p:sldId id="264" r:id="rId8"/>
    <p:sldId id="265" r:id="rId9"/>
    <p:sldId id="269" r:id="rId10"/>
    <p:sldId id="267" r:id="rId11"/>
    <p:sldId id="268" r:id="rId12"/>
    <p:sldId id="266" r:id="rId13"/>
    <p:sldId id="270" r:id="rId14"/>
    <p:sldId id="274" r:id="rId15"/>
    <p:sldId id="271" r:id="rId16"/>
    <p:sldId id="275" r:id="rId17"/>
    <p:sldId id="278" r:id="rId18"/>
    <p:sldId id="282" r:id="rId19"/>
    <p:sldId id="279" r:id="rId20"/>
    <p:sldId id="283" r:id="rId21"/>
    <p:sldId id="28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思源黑体" panose="02010600030101010101" charset="0"/>
      <p:regular r:id="rId30"/>
      <p:bold r:id="rId31"/>
      <p:italic r:id="rId32"/>
      <p:boldItalic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微软雅黑" panose="020B0503020204020204" pitchFamily="34" charset="-122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y_windows98@qq.com" initials="" lastIdx="1" clrIdx="0">
    <p:extLst>
      <p:ext uri="{19B8F6BF-5375-455C-9EA6-DF929625EA0E}">
        <p15:presenceInfo xmlns:p15="http://schemas.microsoft.com/office/powerpoint/2012/main" userId="e7871d0a0084010c" providerId="Windows Live"/>
      </p:ext>
    </p:extLst>
  </p:cmAuthor>
  <p:cmAuthor id="2" name="马 幸巧" initials="马" lastIdx="2" clrIdx="1">
    <p:extLst>
      <p:ext uri="{19B8F6BF-5375-455C-9EA6-DF929625EA0E}">
        <p15:presenceInfo xmlns:p15="http://schemas.microsoft.com/office/powerpoint/2012/main" userId="f160cf575c34b7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EC2"/>
    <a:srgbClr val="F8DB94"/>
    <a:srgbClr val="FEDE97"/>
    <a:srgbClr val="A5CEE8"/>
    <a:srgbClr val="6DBAE5"/>
    <a:srgbClr val="098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6281" autoAdjust="0"/>
  </p:normalViewPr>
  <p:slideViewPr>
    <p:cSldViewPr>
      <p:cViewPr varScale="1">
        <p:scale>
          <a:sx n="43" d="100"/>
          <a:sy n="43" d="100"/>
        </p:scale>
        <p:origin x="102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42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FF7F8B-DAF3-4A65-AC8E-6D6B43EBA784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zh-CN" altLang="en-US"/>
        </a:p>
      </dgm:t>
    </dgm:pt>
    <dgm:pt modelId="{05A11DE2-280C-47CD-8F38-AE961DAA0EF0}">
      <dgm:prSet phldrT="[文本]" custT="1"/>
      <dgm:spPr/>
      <dgm:t>
        <a:bodyPr/>
        <a:lstStyle/>
        <a:p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Harvesting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89369C-D015-4BB8-B197-65DB787AAFFF}" type="parTrans" cxnId="{4E01A705-13CD-4F07-BB85-4561B1CCCA9F}">
      <dgm:prSet/>
      <dgm:spPr/>
      <dgm:t>
        <a:bodyPr/>
        <a:lstStyle/>
        <a:p>
          <a:endParaRPr lang="zh-CN" altLang="en-US"/>
        </a:p>
      </dgm:t>
    </dgm:pt>
    <dgm:pt modelId="{E53CCC62-2467-45F0-B98A-62A74FDB51DD}" type="sibTrans" cxnId="{4E01A705-13CD-4F07-BB85-4561B1CCCA9F}">
      <dgm:prSet/>
      <dgm:spPr/>
      <dgm:t>
        <a:bodyPr/>
        <a:lstStyle/>
        <a:p>
          <a:endParaRPr lang="zh-CN" altLang="en-US"/>
        </a:p>
      </dgm:t>
    </dgm:pt>
    <dgm:pt modelId="{2E5AEC9E-0614-4123-BE33-4FA9AFABF8D7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Weather</a:t>
          </a:r>
          <a:endParaRPr lang="zh-CN" altLang="en-US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28B90C-C858-4728-9660-521E0F254F4D}" type="parTrans" cxnId="{A1234C74-DC6D-4B56-8FC3-EFE812A71244}">
      <dgm:prSet/>
      <dgm:spPr/>
      <dgm:t>
        <a:bodyPr/>
        <a:lstStyle/>
        <a:p>
          <a:endParaRPr lang="zh-CN" altLang="en-US"/>
        </a:p>
      </dgm:t>
    </dgm:pt>
    <dgm:pt modelId="{163927A9-A5E6-4588-A480-98851C22322D}" type="sibTrans" cxnId="{A1234C74-DC6D-4B56-8FC3-EFE812A71244}">
      <dgm:prSet/>
      <dgm:spPr/>
      <dgm:t>
        <a:bodyPr/>
        <a:lstStyle/>
        <a:p>
          <a:endParaRPr lang="zh-CN" altLang="en-US"/>
        </a:p>
      </dgm:t>
    </dgm:pt>
    <dgm:pt modelId="{F9A00E78-43D1-4FBA-8323-48443825C6C3}">
      <dgm:prSet phldrT="[文本]" custT="1"/>
      <dgm:spPr/>
      <dgm:t>
        <a:bodyPr/>
        <a:lstStyle/>
        <a:p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Drying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252363B-B469-4CE6-827B-2FCC8D36C364}" type="parTrans" cxnId="{C5418E7D-EB7F-4742-97DC-794A30F3F0D8}">
      <dgm:prSet/>
      <dgm:spPr/>
      <dgm:t>
        <a:bodyPr/>
        <a:lstStyle/>
        <a:p>
          <a:endParaRPr lang="zh-CN" altLang="en-US"/>
        </a:p>
      </dgm:t>
    </dgm:pt>
    <dgm:pt modelId="{5446B41F-AFEB-41E4-9426-0BA34650462D}" type="sibTrans" cxnId="{C5418E7D-EB7F-4742-97DC-794A30F3F0D8}">
      <dgm:prSet/>
      <dgm:spPr/>
      <dgm:t>
        <a:bodyPr/>
        <a:lstStyle/>
        <a:p>
          <a:endParaRPr lang="zh-CN" altLang="en-US"/>
        </a:p>
      </dgm:t>
    </dgm:pt>
    <dgm:pt modelId="{D87B9B55-AB1E-41AF-ADDE-463EFCFAB275}">
      <dgm:prSet phldrT="[文本]"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Farmers: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drying temperature, time, weather, thickness, times of turning the material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F302C788-44F5-4F81-ACBE-E51CA549922E}" type="parTrans" cxnId="{13BE9BF9-CA3A-4016-9458-9D69D9417D02}">
      <dgm:prSet/>
      <dgm:spPr/>
      <dgm:t>
        <a:bodyPr/>
        <a:lstStyle/>
        <a:p>
          <a:endParaRPr lang="zh-CN" altLang="en-US"/>
        </a:p>
      </dgm:t>
    </dgm:pt>
    <dgm:pt modelId="{D719DCBC-0A9C-45EE-887C-3429BF326730}" type="sibTrans" cxnId="{13BE9BF9-CA3A-4016-9458-9D69D9417D02}">
      <dgm:prSet/>
      <dgm:spPr/>
      <dgm:t>
        <a:bodyPr/>
        <a:lstStyle/>
        <a:p>
          <a:endParaRPr lang="zh-CN" altLang="en-US"/>
        </a:p>
      </dgm:t>
    </dgm:pt>
    <dgm:pt modelId="{E8A8DE33-F547-4C49-BB9F-3F24534D879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Crop maturity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E2F7F07-F2B2-4389-8723-A7251007A1D0}" type="parTrans" cxnId="{73A83AC1-3422-4288-9E28-499FECCB48DE}">
      <dgm:prSet/>
      <dgm:spPr/>
      <dgm:t>
        <a:bodyPr/>
        <a:lstStyle/>
        <a:p>
          <a:endParaRPr lang="zh-CN" altLang="en-US"/>
        </a:p>
      </dgm:t>
    </dgm:pt>
    <dgm:pt modelId="{C3D269D6-8F60-436B-9B61-7B42010B6472}" type="sibTrans" cxnId="{73A83AC1-3422-4288-9E28-499FECCB48DE}">
      <dgm:prSet/>
      <dgm:spPr/>
      <dgm:t>
        <a:bodyPr/>
        <a:lstStyle/>
        <a:p>
          <a:endParaRPr lang="zh-CN" altLang="en-US"/>
        </a:p>
      </dgm:t>
    </dgm:pt>
    <dgm:pt modelId="{E5D68BAF-213D-4FE8-BECC-10079EC6C70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Farmers' income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0A54FF3-AAE3-4EDB-AAB1-81FFEF63B819}" type="parTrans" cxnId="{581C6579-950D-4EAB-86A9-BE85FA997CED}">
      <dgm:prSet/>
      <dgm:spPr/>
      <dgm:t>
        <a:bodyPr/>
        <a:lstStyle/>
        <a:p>
          <a:endParaRPr lang="zh-CN" altLang="en-US"/>
        </a:p>
      </dgm:t>
    </dgm:pt>
    <dgm:pt modelId="{ECB78034-CCE8-4BAF-A322-3AF8CEF16612}" type="sibTrans" cxnId="{581C6579-950D-4EAB-86A9-BE85FA997CED}">
      <dgm:prSet/>
      <dgm:spPr/>
      <dgm:t>
        <a:bodyPr/>
        <a:lstStyle/>
        <a:p>
          <a:endParaRPr lang="zh-CN" altLang="en-US"/>
        </a:p>
      </dgm:t>
    </dgm:pt>
    <dgm:pt modelId="{09A27DA5-0665-4179-9AC9-F5FB664DD2F4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Harvesting method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B3467AE-14D5-4D89-BFC0-9B0FD7E8DD77}" type="parTrans" cxnId="{9C7F0DE4-0BD0-4C11-9EB3-F59B47E9DDD5}">
      <dgm:prSet/>
      <dgm:spPr/>
      <dgm:t>
        <a:bodyPr/>
        <a:lstStyle/>
        <a:p>
          <a:endParaRPr lang="zh-CN" altLang="en-US"/>
        </a:p>
      </dgm:t>
    </dgm:pt>
    <dgm:pt modelId="{36B658F6-8330-49E9-9509-8EBA99DD9245}" type="sibTrans" cxnId="{9C7F0DE4-0BD0-4C11-9EB3-F59B47E9DDD5}">
      <dgm:prSet/>
      <dgm:spPr/>
      <dgm:t>
        <a:bodyPr/>
        <a:lstStyle/>
        <a:p>
          <a:endParaRPr lang="zh-CN" altLang="en-US"/>
        </a:p>
      </dgm:t>
    </dgm:pt>
    <dgm:pt modelId="{D373A6E4-3B4B-4676-9694-85A7010D085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Field transportation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9F2272C-8C06-4A44-AC8E-2A22921995A7}" type="parTrans" cxnId="{158AB703-DF01-482C-8609-9A1B9DDC6C76}">
      <dgm:prSet/>
      <dgm:spPr/>
      <dgm:t>
        <a:bodyPr/>
        <a:lstStyle/>
        <a:p>
          <a:endParaRPr lang="zh-CN" altLang="en-US"/>
        </a:p>
      </dgm:t>
    </dgm:pt>
    <dgm:pt modelId="{D58BE878-08F7-46EE-BCF6-AE5D58B9B6CA}" type="sibTrans" cxnId="{158AB703-DF01-482C-8609-9A1B9DDC6C76}">
      <dgm:prSet/>
      <dgm:spPr/>
      <dgm:t>
        <a:bodyPr/>
        <a:lstStyle/>
        <a:p>
          <a:endParaRPr lang="zh-CN" altLang="en-US"/>
        </a:p>
      </dgm:t>
    </dgm:pt>
    <dgm:pt modelId="{60F7830D-9A66-42A8-8FA9-DBCC257C6E6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>
              <a:latin typeface="微软雅黑" panose="020B0503020204020204" pitchFamily="34" charset="-122"/>
              <a:ea typeface="微软雅黑" panose="020B0503020204020204" pitchFamily="34" charset="-122"/>
            </a:rPr>
            <a:t>Grain cleaning operation</a:t>
          </a:r>
          <a:endParaRPr lang="zh-CN" sz="18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515D503-B766-434C-8B3B-55DCEB0ADA0E}" type="parTrans" cxnId="{7706DDBE-56D0-4573-9C43-BA00D3C88583}">
      <dgm:prSet/>
      <dgm:spPr/>
      <dgm:t>
        <a:bodyPr/>
        <a:lstStyle/>
        <a:p>
          <a:endParaRPr lang="zh-CN" altLang="en-US"/>
        </a:p>
      </dgm:t>
    </dgm:pt>
    <dgm:pt modelId="{FE878BF3-CBCC-4641-88AC-75F23F744692}" type="sibTrans" cxnId="{7706DDBE-56D0-4573-9C43-BA00D3C88583}">
      <dgm:prSet/>
      <dgm:spPr/>
      <dgm:t>
        <a:bodyPr/>
        <a:lstStyle/>
        <a:p>
          <a:endParaRPr lang="zh-CN" altLang="en-US"/>
        </a:p>
      </dgm:t>
    </dgm:pt>
    <dgm:pt modelId="{463B8028-C9EA-4253-8616-A0B902B0337D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Warehouses: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ratio of feeding moisture, drying temperature, feeding and discharging methods before and after drying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A0AEF103-D3C7-46A3-8DA9-217052F6572B}" type="parTrans" cxnId="{315D5EE9-DAE3-4CF8-B075-1B48C11854E7}">
      <dgm:prSet/>
      <dgm:spPr/>
      <dgm:t>
        <a:bodyPr/>
        <a:lstStyle/>
        <a:p>
          <a:endParaRPr lang="zh-CN" altLang="en-US"/>
        </a:p>
      </dgm:t>
    </dgm:pt>
    <dgm:pt modelId="{DB41AF2F-D9F2-4503-BA8D-A63F22DBBD46}" type="sibTrans" cxnId="{315D5EE9-DAE3-4CF8-B075-1B48C11854E7}">
      <dgm:prSet/>
      <dgm:spPr/>
      <dgm:t>
        <a:bodyPr/>
        <a:lstStyle/>
        <a:p>
          <a:endParaRPr lang="zh-CN" altLang="en-US"/>
        </a:p>
      </dgm:t>
    </dgm:pt>
    <dgm:pt modelId="{315FC305-AC7D-4B7D-B8A4-53401A5647A5}">
      <dgm:prSet custT="1"/>
      <dgm:spPr/>
      <dgm:t>
        <a:bodyPr/>
        <a:lstStyle/>
        <a:p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Processing</a:t>
          </a:r>
          <a:endParaRPr lang="zh-CN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24EAF93-3026-409E-9DEE-CC3DBA28882C}" type="parTrans" cxnId="{D88DE526-2873-4C50-ACDD-8282BA012855}">
      <dgm:prSet/>
      <dgm:spPr/>
      <dgm:t>
        <a:bodyPr/>
        <a:lstStyle/>
        <a:p>
          <a:endParaRPr lang="zh-CN" altLang="en-US"/>
        </a:p>
      </dgm:t>
    </dgm:pt>
    <dgm:pt modelId="{EC740080-FC32-46F5-BCE3-BB18C20DC62A}" type="sibTrans" cxnId="{D88DE526-2873-4C50-ACDD-8282BA012855}">
      <dgm:prSet/>
      <dgm:spPr/>
      <dgm:t>
        <a:bodyPr/>
        <a:lstStyle/>
        <a:p>
          <a:endParaRPr lang="zh-CN" altLang="en-US"/>
        </a:p>
      </dgm:t>
    </dgm:pt>
    <dgm:pt modelId="{7256949E-3CDE-4E76-88E7-2820FF1255EE}">
      <dgm:prSet phldrT="[文本]" custT="1"/>
      <dgm:spPr/>
      <dgm:t>
        <a:bodyPr/>
        <a:lstStyle/>
        <a:p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Storing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C4A34A2-8BF5-4351-9D28-21D8CF6BF34E}" type="parTrans" cxnId="{B2098618-F3D1-4252-9E15-42B58FCCD864}">
      <dgm:prSet/>
      <dgm:spPr/>
      <dgm:t>
        <a:bodyPr/>
        <a:lstStyle/>
        <a:p>
          <a:endParaRPr lang="zh-CN" altLang="en-US"/>
        </a:p>
      </dgm:t>
    </dgm:pt>
    <dgm:pt modelId="{888FB69E-2B57-4959-82CC-9F7F61D1C04F}" type="sibTrans" cxnId="{B2098618-F3D1-4252-9E15-42B58FCCD864}">
      <dgm:prSet/>
      <dgm:spPr/>
      <dgm:t>
        <a:bodyPr/>
        <a:lstStyle/>
        <a:p>
          <a:endParaRPr lang="zh-CN" altLang="en-US"/>
        </a:p>
      </dgm:t>
    </dgm:pt>
    <dgm:pt modelId="{60A89242-5805-4012-AA24-C24D02CFBBA7}">
      <dgm:prSet custT="1"/>
      <dgm:spPr/>
      <dgm:t>
        <a:bodyPr/>
        <a:lstStyle/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F03502D-AF48-4BA3-AA73-AF2A55F8F912}" type="parTrans" cxnId="{90A3AA12-B705-40EC-BC1B-E8626A5752B8}">
      <dgm:prSet/>
      <dgm:spPr/>
      <dgm:t>
        <a:bodyPr/>
        <a:lstStyle/>
        <a:p>
          <a:endParaRPr lang="zh-CN" altLang="en-US"/>
        </a:p>
      </dgm:t>
    </dgm:pt>
    <dgm:pt modelId="{4B790A42-9D2F-4111-94D2-CE8EED7E373E}" type="sibTrans" cxnId="{90A3AA12-B705-40EC-BC1B-E8626A5752B8}">
      <dgm:prSet/>
      <dgm:spPr/>
      <dgm:t>
        <a:bodyPr/>
        <a:lstStyle/>
        <a:p>
          <a:endParaRPr lang="zh-CN" altLang="en-US"/>
        </a:p>
      </dgm:t>
    </dgm:pt>
    <dgm:pt modelId="{9D05B11C-C86E-4823-89B4-11FB6E2CCE6A}">
      <dgm:prSet phldrT="[文本]"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Farmers: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storage habits, technology and facilities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D4689142-E529-4AB1-8891-EC26357EA3EB}" type="parTrans" cxnId="{1DE4D947-0DA9-4BDE-A858-84497B858CFB}">
      <dgm:prSet/>
      <dgm:spPr/>
      <dgm:t>
        <a:bodyPr/>
        <a:lstStyle/>
        <a:p>
          <a:endParaRPr lang="zh-CN" altLang="en-US"/>
        </a:p>
      </dgm:t>
    </dgm:pt>
    <dgm:pt modelId="{FB1072D9-1B76-4CD0-9F9B-1B92A58F26ED}" type="sibTrans" cxnId="{1DE4D947-0DA9-4BDE-A858-84497B858CFB}">
      <dgm:prSet/>
      <dgm:spPr/>
      <dgm:t>
        <a:bodyPr/>
        <a:lstStyle/>
        <a:p>
          <a:endParaRPr lang="zh-CN" altLang="en-US"/>
        </a:p>
      </dgm:t>
    </dgm:pt>
    <dgm:pt modelId="{51CB88C3-8DC1-4DF4-974F-F7FC91C7DB25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Warehouses: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entry and exit practices, storage technology, storage ecosystems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9E21DCC4-393F-4329-A521-F34E23BA0ABC}" type="parTrans" cxnId="{78508A42-2994-4450-8D4B-6430EB43173B}">
      <dgm:prSet/>
      <dgm:spPr/>
      <dgm:t>
        <a:bodyPr/>
        <a:lstStyle/>
        <a:p>
          <a:endParaRPr lang="zh-CN" altLang="en-US"/>
        </a:p>
      </dgm:t>
    </dgm:pt>
    <dgm:pt modelId="{0907E522-45C6-43B9-BD67-F53E1C1A2886}" type="sibTrans" cxnId="{78508A42-2994-4450-8D4B-6430EB43173B}">
      <dgm:prSet/>
      <dgm:spPr/>
      <dgm:t>
        <a:bodyPr/>
        <a:lstStyle/>
        <a:p>
          <a:endParaRPr lang="zh-CN" altLang="en-US"/>
        </a:p>
      </dgm:t>
    </dgm:pt>
    <dgm:pt modelId="{7256ACFD-71FE-40C8-9239-17C904DFCD87}">
      <dgm:prSet custT="1"/>
      <dgm:spPr/>
      <dgm:t>
        <a:bodyPr/>
        <a:lstStyle/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A372E3E-082F-47DC-884C-44B952AF9888}" type="parTrans" cxnId="{BBF82085-1E39-4A46-84CC-2B9A6AC23C5B}">
      <dgm:prSet/>
      <dgm:spPr/>
      <dgm:t>
        <a:bodyPr/>
        <a:lstStyle/>
        <a:p>
          <a:endParaRPr lang="zh-CN" altLang="en-US"/>
        </a:p>
      </dgm:t>
    </dgm:pt>
    <dgm:pt modelId="{B98844A6-77B5-4B31-899C-D2AA6A03F049}" type="sibTrans" cxnId="{BBF82085-1E39-4A46-84CC-2B9A6AC23C5B}">
      <dgm:prSet/>
      <dgm:spPr/>
      <dgm:t>
        <a:bodyPr/>
        <a:lstStyle/>
        <a:p>
          <a:endParaRPr lang="zh-CN" altLang="en-US"/>
        </a:p>
      </dgm:t>
    </dgm:pt>
    <dgm:pt modelId="{1035073A-C32F-46E5-943B-7E51AA53ACF2}">
      <dgm:prSet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Transportation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A198AAE-5494-4D0B-BA0C-C4FA0DF869F0}" type="sibTrans" cxnId="{4ED9BA35-2BA2-4246-B6AA-2D80B300E88C}">
      <dgm:prSet/>
      <dgm:spPr/>
      <dgm:t>
        <a:bodyPr/>
        <a:lstStyle/>
        <a:p>
          <a:endParaRPr lang="zh-CN" altLang="en-US"/>
        </a:p>
      </dgm:t>
    </dgm:pt>
    <dgm:pt modelId="{EE64DCBE-A7C6-4AB9-8C30-A5598E52AF10}" type="parTrans" cxnId="{4ED9BA35-2BA2-4246-B6AA-2D80B300E88C}">
      <dgm:prSet/>
      <dgm:spPr/>
      <dgm:t>
        <a:bodyPr/>
        <a:lstStyle/>
        <a:p>
          <a:endParaRPr lang="zh-CN" altLang="en-US"/>
        </a:p>
      </dgm:t>
    </dgm:pt>
    <dgm:pt modelId="{C134FEC0-8625-4FF5-A1E4-462C48D2385D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Packaging and dispersal form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691E5DE8-A65D-4F22-9CB4-0D7FEDA2C6DC}" type="parTrans" cxnId="{E950626E-9D0D-4FB3-999E-4705185209CE}">
      <dgm:prSet/>
      <dgm:spPr/>
      <dgm:t>
        <a:bodyPr/>
        <a:lstStyle/>
        <a:p>
          <a:endParaRPr lang="zh-CN" altLang="en-US"/>
        </a:p>
      </dgm:t>
    </dgm:pt>
    <dgm:pt modelId="{82F12AAB-8FA3-41A9-8665-AC62F09E092F}" type="sibTrans" cxnId="{E950626E-9D0D-4FB3-999E-4705185209CE}">
      <dgm:prSet/>
      <dgm:spPr/>
      <dgm:t>
        <a:bodyPr/>
        <a:lstStyle/>
        <a:p>
          <a:endParaRPr lang="zh-CN" altLang="en-US"/>
        </a:p>
      </dgm:t>
    </dgm:pt>
    <dgm:pt modelId="{233388EA-7DE5-4C0F-A27F-035D1C9F1CA9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Grain species differ greatly in post-harvest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0B887906-840B-44E4-860C-E7B6FB32D464}" type="parTrans" cxnId="{FCB6A258-580E-4152-9A35-6365CF594DCC}">
      <dgm:prSet/>
      <dgm:spPr/>
      <dgm:t>
        <a:bodyPr/>
        <a:lstStyle/>
        <a:p>
          <a:endParaRPr lang="zh-CN" altLang="en-US"/>
        </a:p>
      </dgm:t>
    </dgm:pt>
    <dgm:pt modelId="{E8478BEC-8A89-4EDE-BE18-2C7443EF5BB3}" type="sibTrans" cxnId="{FCB6A258-580E-4152-9A35-6365CF594DCC}">
      <dgm:prSet/>
      <dgm:spPr/>
      <dgm:t>
        <a:bodyPr/>
        <a:lstStyle/>
        <a:p>
          <a:endParaRPr lang="zh-CN" altLang="en-US"/>
        </a:p>
      </dgm:t>
    </dgm:pt>
    <dgm:pt modelId="{E6051FFD-737B-481A-9BDF-074B792103F0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Method of Transportation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C9692C1C-CD0A-4A16-BB9C-F2000FDA2C0B}" type="parTrans" cxnId="{2895B505-C661-43E3-AD4D-FEE55CDC69DD}">
      <dgm:prSet/>
      <dgm:spPr/>
      <dgm:t>
        <a:bodyPr/>
        <a:lstStyle/>
        <a:p>
          <a:endParaRPr lang="zh-CN" altLang="en-US"/>
        </a:p>
      </dgm:t>
    </dgm:pt>
    <dgm:pt modelId="{B570AE24-BB61-4173-8643-D2BD40FB3B56}" type="sibTrans" cxnId="{2895B505-C661-43E3-AD4D-FEE55CDC69DD}">
      <dgm:prSet/>
      <dgm:spPr/>
      <dgm:t>
        <a:bodyPr/>
        <a:lstStyle/>
        <a:p>
          <a:endParaRPr lang="zh-CN" altLang="en-US"/>
        </a:p>
      </dgm:t>
    </dgm:pt>
    <dgm:pt modelId="{C951B569-1BB1-469A-8C22-D72822F277C4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Method of loading and unloading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3AB59072-1C84-498C-A1D8-3533BAFBCC62}" type="parTrans" cxnId="{889FDF69-FAA2-42DD-8EBB-98E5F920C657}">
      <dgm:prSet/>
      <dgm:spPr/>
      <dgm:t>
        <a:bodyPr/>
        <a:lstStyle/>
        <a:p>
          <a:endParaRPr lang="zh-CN" altLang="en-US"/>
        </a:p>
      </dgm:t>
    </dgm:pt>
    <dgm:pt modelId="{C55155D2-787D-4CBE-8654-5F4F9E3DE75E}" type="sibTrans" cxnId="{889FDF69-FAA2-42DD-8EBB-98E5F920C657}">
      <dgm:prSet/>
      <dgm:spPr/>
      <dgm:t>
        <a:bodyPr/>
        <a:lstStyle/>
        <a:p>
          <a:endParaRPr lang="zh-CN" altLang="en-US"/>
        </a:p>
      </dgm:t>
    </dgm:pt>
    <dgm:pt modelId="{0872892E-DC64-4142-800B-CF157D9AE7BE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Craft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1918E4E0-D809-4079-97DD-CC925226B9C5}" type="parTrans" cxnId="{8FF67693-F7DF-41B3-8F3D-4F980C71A013}">
      <dgm:prSet/>
      <dgm:spPr/>
      <dgm:t>
        <a:bodyPr/>
        <a:lstStyle/>
        <a:p>
          <a:endParaRPr lang="zh-CN" altLang="en-US"/>
        </a:p>
      </dgm:t>
    </dgm:pt>
    <dgm:pt modelId="{D4833B9A-3095-4744-B289-FDABE8BEC5A0}" type="sibTrans" cxnId="{8FF67693-F7DF-41B3-8F3D-4F980C71A013}">
      <dgm:prSet/>
      <dgm:spPr/>
      <dgm:t>
        <a:bodyPr/>
        <a:lstStyle/>
        <a:p>
          <a:endParaRPr lang="zh-CN" altLang="en-US"/>
        </a:p>
      </dgm:t>
    </dgm:pt>
    <dgm:pt modelId="{868F9D80-DE07-497B-9CAD-45C80DE03D02}">
      <dgm:prSet custT="1"/>
      <dgm:spPr/>
      <dgm:t>
        <a:bodyPr/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Technique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B0CB184-EE48-4DF8-9E9B-5327E8794A23}" type="parTrans" cxnId="{856D9E66-905D-4064-A3F1-920CB4149B33}">
      <dgm:prSet/>
      <dgm:spPr/>
      <dgm:t>
        <a:bodyPr/>
        <a:lstStyle/>
        <a:p>
          <a:endParaRPr lang="zh-CN" altLang="en-US"/>
        </a:p>
      </dgm:t>
    </dgm:pt>
    <dgm:pt modelId="{96D0572D-B302-46E3-B5DA-0BD085BE6C9C}" type="sibTrans" cxnId="{856D9E66-905D-4064-A3F1-920CB4149B33}">
      <dgm:prSet/>
      <dgm:spPr/>
      <dgm:t>
        <a:bodyPr/>
        <a:lstStyle/>
        <a:p>
          <a:endParaRPr lang="zh-CN" altLang="en-US"/>
        </a:p>
      </dgm:t>
    </dgm:pt>
    <dgm:pt modelId="{F87211F0-E333-4641-968D-002907A2ED76}" type="pres">
      <dgm:prSet presAssocID="{DBFF7F8B-DAF3-4A65-AC8E-6D6B43EBA784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B08F7580-697B-4FA0-A3A3-B46185BBD98E}" type="pres">
      <dgm:prSet presAssocID="{05A11DE2-280C-47CD-8F38-AE961DAA0EF0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7856CFDE-4B9A-458F-B550-78C103A646D5}" type="pres">
      <dgm:prSet presAssocID="{05A11DE2-280C-47CD-8F38-AE961DAA0EF0}" presName="childText1" presStyleLbl="solidAlignAcc1" presStyleIdx="0" presStyleCnt="5" custScaleY="128257" custLinFactNeighborX="2209" custLinFactNeighborY="11920">
        <dgm:presLayoutVars>
          <dgm:chMax val="0"/>
          <dgm:chPref val="0"/>
          <dgm:bulletEnabled val="1"/>
        </dgm:presLayoutVars>
      </dgm:prSet>
      <dgm:spPr/>
    </dgm:pt>
    <dgm:pt modelId="{0B25A887-4A07-4E07-8FCC-AECACE6510DC}" type="pres">
      <dgm:prSet presAssocID="{F9A00E78-43D1-4FBA-8323-48443825C6C3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A4CAAB4A-719E-4730-8EF4-8A1AC62B48E4}" type="pres">
      <dgm:prSet presAssocID="{F9A00E78-43D1-4FBA-8323-48443825C6C3}" presName="childText2" presStyleLbl="solidAlignAcc1" presStyleIdx="1" presStyleCnt="5" custScaleY="143507" custLinFactNeighborX="1904" custLinFactNeighborY="19112">
        <dgm:presLayoutVars>
          <dgm:chMax val="0"/>
          <dgm:chPref val="0"/>
          <dgm:bulletEnabled val="1"/>
        </dgm:presLayoutVars>
      </dgm:prSet>
      <dgm:spPr/>
    </dgm:pt>
    <dgm:pt modelId="{35BB0BD2-4851-4ED2-A1D8-F6B26B295E48}" type="pres">
      <dgm:prSet presAssocID="{7256949E-3CDE-4E76-88E7-2820FF1255EE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270374B6-9BDA-43E8-9F4F-0057211F35C5}" type="pres">
      <dgm:prSet presAssocID="{7256949E-3CDE-4E76-88E7-2820FF1255EE}" presName="childText3" presStyleLbl="solidAlignAcc1" presStyleIdx="2" presStyleCnt="5" custScaleY="131294" custLinFactNeighborX="1203" custLinFactNeighborY="12652">
        <dgm:presLayoutVars>
          <dgm:chMax val="0"/>
          <dgm:chPref val="0"/>
          <dgm:bulletEnabled val="1"/>
        </dgm:presLayoutVars>
      </dgm:prSet>
      <dgm:spPr/>
    </dgm:pt>
    <dgm:pt modelId="{22A1AEC1-5881-45AD-A5B2-5B9E9E16D27D}" type="pres">
      <dgm:prSet presAssocID="{1035073A-C32F-46E5-943B-7E51AA53ACF2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1275473F-038D-4767-A301-3A2A4A435C1C}" type="pres">
      <dgm:prSet presAssocID="{1035073A-C32F-46E5-943B-7E51AA53ACF2}" presName="childText4" presStyleLbl="solidAlignAcc1" presStyleIdx="3" presStyleCnt="5" custScaleY="125688" custLinFactNeighborX="684" custLinFactNeighborY="9058">
        <dgm:presLayoutVars>
          <dgm:chMax val="0"/>
          <dgm:chPref val="0"/>
          <dgm:bulletEnabled val="1"/>
        </dgm:presLayoutVars>
      </dgm:prSet>
      <dgm:spPr/>
    </dgm:pt>
    <dgm:pt modelId="{055648F8-178E-4A04-BBC9-A7028BEBF291}" type="pres">
      <dgm:prSet presAssocID="{315FC305-AC7D-4B7D-B8A4-53401A5647A5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32E0DA89-5B3B-4DA5-BBC9-B985F86B2EB7}" type="pres">
      <dgm:prSet presAssocID="{315FC305-AC7D-4B7D-B8A4-53401A5647A5}" presName="childText5" presStyleLbl="solidAlignAcc1" presStyleIdx="4" presStyleCnt="5" custScaleY="118746" custLinFactNeighborX="218" custLinFactNeighborY="2479">
        <dgm:presLayoutVars>
          <dgm:chMax val="0"/>
          <dgm:chPref val="0"/>
          <dgm:bulletEnabled val="1"/>
        </dgm:presLayoutVars>
      </dgm:prSet>
      <dgm:spPr/>
    </dgm:pt>
  </dgm:ptLst>
  <dgm:cxnLst>
    <dgm:cxn modelId="{D587C900-BE9E-4062-A5A9-C027ED063F9D}" type="presOf" srcId="{E5D68BAF-213D-4FE8-BECC-10079EC6C706}" destId="{7856CFDE-4B9A-458F-B550-78C103A646D5}" srcOrd="0" destOrd="2" presId="urn:microsoft.com/office/officeart/2009/3/layout/IncreasingArrowsProcess"/>
    <dgm:cxn modelId="{158AB703-DF01-482C-8609-9A1B9DDC6C76}" srcId="{05A11DE2-280C-47CD-8F38-AE961DAA0EF0}" destId="{D373A6E4-3B4B-4676-9694-85A7010D085B}" srcOrd="4" destOrd="0" parTransId="{B9F2272C-8C06-4A44-AC8E-2A22921995A7}" sibTransId="{D58BE878-08F7-46EE-BCF6-AE5D58B9B6CA}"/>
    <dgm:cxn modelId="{4E01A705-13CD-4F07-BB85-4561B1CCCA9F}" srcId="{DBFF7F8B-DAF3-4A65-AC8E-6D6B43EBA784}" destId="{05A11DE2-280C-47CD-8F38-AE961DAA0EF0}" srcOrd="0" destOrd="0" parTransId="{0989369C-D015-4BB8-B197-65DB787AAFFF}" sibTransId="{E53CCC62-2467-45F0-B98A-62A74FDB51DD}"/>
    <dgm:cxn modelId="{2895B505-C661-43E3-AD4D-FEE55CDC69DD}" srcId="{1035073A-C32F-46E5-943B-7E51AA53ACF2}" destId="{E6051FFD-737B-481A-9BDF-074B792103F0}" srcOrd="1" destOrd="0" parTransId="{C9692C1C-CD0A-4A16-BB9C-F2000FDA2C0B}" sibTransId="{B570AE24-BB61-4173-8643-D2BD40FB3B56}"/>
    <dgm:cxn modelId="{81D7E406-BD28-4035-903E-FB10D7D3DF64}" type="presOf" srcId="{05A11DE2-280C-47CD-8F38-AE961DAA0EF0}" destId="{B08F7580-697B-4FA0-A3A3-B46185BBD98E}" srcOrd="0" destOrd="0" presId="urn:microsoft.com/office/officeart/2009/3/layout/IncreasingArrowsProcess"/>
    <dgm:cxn modelId="{3C22FD0C-2132-4FFF-B280-6BCF08E61DD4}" type="presOf" srcId="{0872892E-DC64-4142-800B-CF157D9AE7BE}" destId="{32E0DA89-5B3B-4DA5-BBC9-B985F86B2EB7}" srcOrd="0" destOrd="1" presId="urn:microsoft.com/office/officeart/2009/3/layout/IncreasingArrowsProcess"/>
    <dgm:cxn modelId="{90A3AA12-B705-40EC-BC1B-E8626A5752B8}" srcId="{F9A00E78-43D1-4FBA-8323-48443825C6C3}" destId="{60A89242-5805-4012-AA24-C24D02CFBBA7}" srcOrd="2" destOrd="0" parTransId="{2F03502D-AF48-4BA3-AA73-AF2A55F8F912}" sibTransId="{4B790A42-9D2F-4111-94D2-CE8EED7E373E}"/>
    <dgm:cxn modelId="{B2098618-F3D1-4252-9E15-42B58FCCD864}" srcId="{DBFF7F8B-DAF3-4A65-AC8E-6D6B43EBA784}" destId="{7256949E-3CDE-4E76-88E7-2820FF1255EE}" srcOrd="2" destOrd="0" parTransId="{2C4A34A2-8BF5-4351-9D28-21D8CF6BF34E}" sibTransId="{888FB69E-2B57-4959-82CC-9F7F61D1C04F}"/>
    <dgm:cxn modelId="{7918D41B-D3EF-48C9-A6EB-9114C8E45387}" type="presOf" srcId="{E8A8DE33-F547-4C49-BB9F-3F24534D8792}" destId="{7856CFDE-4B9A-458F-B550-78C103A646D5}" srcOrd="0" destOrd="1" presId="urn:microsoft.com/office/officeart/2009/3/layout/IncreasingArrowsProcess"/>
    <dgm:cxn modelId="{D88DE526-2873-4C50-ACDD-8282BA012855}" srcId="{DBFF7F8B-DAF3-4A65-AC8E-6D6B43EBA784}" destId="{315FC305-AC7D-4B7D-B8A4-53401A5647A5}" srcOrd="4" destOrd="0" parTransId="{724EAF93-3026-409E-9DEE-CC3DBA28882C}" sibTransId="{EC740080-FC32-46F5-BCE3-BB18C20DC62A}"/>
    <dgm:cxn modelId="{0C28A835-A09B-412A-9CDC-4E213CDE31A7}" type="presOf" srcId="{233388EA-7DE5-4C0F-A27F-035D1C9F1CA9}" destId="{32E0DA89-5B3B-4DA5-BBC9-B985F86B2EB7}" srcOrd="0" destOrd="0" presId="urn:microsoft.com/office/officeart/2009/3/layout/IncreasingArrowsProcess"/>
    <dgm:cxn modelId="{4ED9BA35-2BA2-4246-B6AA-2D80B300E88C}" srcId="{DBFF7F8B-DAF3-4A65-AC8E-6D6B43EBA784}" destId="{1035073A-C32F-46E5-943B-7E51AA53ACF2}" srcOrd="3" destOrd="0" parTransId="{EE64DCBE-A7C6-4AB9-8C30-A5598E52AF10}" sibTransId="{8A198AAE-5494-4D0B-BA0C-C4FA0DF869F0}"/>
    <dgm:cxn modelId="{78508A42-2994-4450-8D4B-6430EB43173B}" srcId="{7256949E-3CDE-4E76-88E7-2820FF1255EE}" destId="{51CB88C3-8DC1-4DF4-974F-F7FC91C7DB25}" srcOrd="1" destOrd="0" parTransId="{9E21DCC4-393F-4329-A521-F34E23BA0ABC}" sibTransId="{0907E522-45C6-43B9-BD67-F53E1C1A2886}"/>
    <dgm:cxn modelId="{266DB465-2AD7-43EA-8670-085AD6A277FF}" type="presOf" srcId="{E6051FFD-737B-481A-9BDF-074B792103F0}" destId="{1275473F-038D-4767-A301-3A2A4A435C1C}" srcOrd="0" destOrd="1" presId="urn:microsoft.com/office/officeart/2009/3/layout/IncreasingArrowsProcess"/>
    <dgm:cxn modelId="{856D9E66-905D-4064-A3F1-920CB4149B33}" srcId="{315FC305-AC7D-4B7D-B8A4-53401A5647A5}" destId="{868F9D80-DE07-497B-9CAD-45C80DE03D02}" srcOrd="2" destOrd="0" parTransId="{2B0CB184-EE48-4DF8-9E9B-5327E8794A23}" sibTransId="{96D0572D-B302-46E3-B5DA-0BD085BE6C9C}"/>
    <dgm:cxn modelId="{8B298D67-8CFC-474E-B53F-66B5C03418E1}" type="presOf" srcId="{463B8028-C9EA-4253-8616-A0B902B0337D}" destId="{A4CAAB4A-719E-4730-8EF4-8A1AC62B48E4}" srcOrd="0" destOrd="1" presId="urn:microsoft.com/office/officeart/2009/3/layout/IncreasingArrowsProcess"/>
    <dgm:cxn modelId="{1DE4D947-0DA9-4BDE-A858-84497B858CFB}" srcId="{7256949E-3CDE-4E76-88E7-2820FF1255EE}" destId="{9D05B11C-C86E-4823-89B4-11FB6E2CCE6A}" srcOrd="0" destOrd="0" parTransId="{D4689142-E529-4AB1-8891-EC26357EA3EB}" sibTransId="{FB1072D9-1B76-4CD0-9F9B-1B92A58F26ED}"/>
    <dgm:cxn modelId="{889FDF69-FAA2-42DD-8EBB-98E5F920C657}" srcId="{1035073A-C32F-46E5-943B-7E51AA53ACF2}" destId="{C951B569-1BB1-469A-8C22-D72822F277C4}" srcOrd="2" destOrd="0" parTransId="{3AB59072-1C84-498C-A1D8-3533BAFBCC62}" sibTransId="{C55155D2-787D-4CBE-8654-5F4F9E3DE75E}"/>
    <dgm:cxn modelId="{1D76304B-7A7C-4070-BA4D-50D8E2C452DA}" type="presOf" srcId="{60F7830D-9A66-42A8-8FA9-DBCC257C6E61}" destId="{7856CFDE-4B9A-458F-B550-78C103A646D5}" srcOrd="0" destOrd="5" presId="urn:microsoft.com/office/officeart/2009/3/layout/IncreasingArrowsProcess"/>
    <dgm:cxn modelId="{1031CA6C-2F23-4D9E-AF5F-388F1E820A64}" type="presOf" srcId="{DBFF7F8B-DAF3-4A65-AC8E-6D6B43EBA784}" destId="{F87211F0-E333-4641-968D-002907A2ED76}" srcOrd="0" destOrd="0" presId="urn:microsoft.com/office/officeart/2009/3/layout/IncreasingArrowsProcess"/>
    <dgm:cxn modelId="{E950626E-9D0D-4FB3-999E-4705185209CE}" srcId="{1035073A-C32F-46E5-943B-7E51AA53ACF2}" destId="{C134FEC0-8625-4FF5-A1E4-462C48D2385D}" srcOrd="0" destOrd="0" parTransId="{691E5DE8-A65D-4F22-9CB4-0D7FEDA2C6DC}" sibTransId="{82F12AAB-8FA3-41A9-8665-AC62F09E092F}"/>
    <dgm:cxn modelId="{250FD26E-32E6-44EE-B56C-7D74086719D7}" type="presOf" srcId="{868F9D80-DE07-497B-9CAD-45C80DE03D02}" destId="{32E0DA89-5B3B-4DA5-BBC9-B985F86B2EB7}" srcOrd="0" destOrd="2" presId="urn:microsoft.com/office/officeart/2009/3/layout/IncreasingArrowsProcess"/>
    <dgm:cxn modelId="{A1234C74-DC6D-4B56-8FC3-EFE812A71244}" srcId="{05A11DE2-280C-47CD-8F38-AE961DAA0EF0}" destId="{2E5AEC9E-0614-4123-BE33-4FA9AFABF8D7}" srcOrd="0" destOrd="0" parTransId="{0E28B90C-C858-4728-9660-521E0F254F4D}" sibTransId="{163927A9-A5E6-4588-A480-98851C22322D}"/>
    <dgm:cxn modelId="{F8628074-6EF1-489D-B22A-B697187DBC22}" type="presOf" srcId="{9D05B11C-C86E-4823-89B4-11FB6E2CCE6A}" destId="{270374B6-9BDA-43E8-9F4F-0057211F35C5}" srcOrd="0" destOrd="0" presId="urn:microsoft.com/office/officeart/2009/3/layout/IncreasingArrowsProcess"/>
    <dgm:cxn modelId="{FCB6A258-580E-4152-9A35-6365CF594DCC}" srcId="{315FC305-AC7D-4B7D-B8A4-53401A5647A5}" destId="{233388EA-7DE5-4C0F-A27F-035D1C9F1CA9}" srcOrd="0" destOrd="0" parTransId="{0B887906-840B-44E4-860C-E7B6FB32D464}" sibTransId="{E8478BEC-8A89-4EDE-BE18-2C7443EF5BB3}"/>
    <dgm:cxn modelId="{581C6579-950D-4EAB-86A9-BE85FA997CED}" srcId="{05A11DE2-280C-47CD-8F38-AE961DAA0EF0}" destId="{E5D68BAF-213D-4FE8-BECC-10079EC6C706}" srcOrd="2" destOrd="0" parTransId="{30A54FF3-AAE3-4EDB-AAB1-81FFEF63B819}" sibTransId="{ECB78034-CCE8-4BAF-A322-3AF8CEF16612}"/>
    <dgm:cxn modelId="{C5418E7D-EB7F-4742-97DC-794A30F3F0D8}" srcId="{DBFF7F8B-DAF3-4A65-AC8E-6D6B43EBA784}" destId="{F9A00E78-43D1-4FBA-8323-48443825C6C3}" srcOrd="1" destOrd="0" parTransId="{4252363B-B469-4CE6-827B-2FCC8D36C364}" sibTransId="{5446B41F-AFEB-41E4-9426-0BA34650462D}"/>
    <dgm:cxn modelId="{BBF82085-1E39-4A46-84CC-2B9A6AC23C5B}" srcId="{7256949E-3CDE-4E76-88E7-2820FF1255EE}" destId="{7256ACFD-71FE-40C8-9239-17C904DFCD87}" srcOrd="2" destOrd="0" parTransId="{EA372E3E-082F-47DC-884C-44B952AF9888}" sibTransId="{B98844A6-77B5-4B31-899C-D2AA6A03F049}"/>
    <dgm:cxn modelId="{56EC2E92-8010-4F4E-8FB1-3B1938265E07}" type="presOf" srcId="{7256ACFD-71FE-40C8-9239-17C904DFCD87}" destId="{270374B6-9BDA-43E8-9F4F-0057211F35C5}" srcOrd="0" destOrd="2" presId="urn:microsoft.com/office/officeart/2009/3/layout/IncreasingArrowsProcess"/>
    <dgm:cxn modelId="{8FF67693-F7DF-41B3-8F3D-4F980C71A013}" srcId="{315FC305-AC7D-4B7D-B8A4-53401A5647A5}" destId="{0872892E-DC64-4142-800B-CF157D9AE7BE}" srcOrd="1" destOrd="0" parTransId="{1918E4E0-D809-4079-97DD-CC925226B9C5}" sibTransId="{D4833B9A-3095-4744-B289-FDABE8BEC5A0}"/>
    <dgm:cxn modelId="{13448197-6610-4839-83D8-15D6147AA92A}" type="presOf" srcId="{D373A6E4-3B4B-4676-9694-85A7010D085B}" destId="{7856CFDE-4B9A-458F-B550-78C103A646D5}" srcOrd="0" destOrd="4" presId="urn:microsoft.com/office/officeart/2009/3/layout/IncreasingArrowsProcess"/>
    <dgm:cxn modelId="{03E913A6-F70C-48DC-A06C-83BF492BB54B}" type="presOf" srcId="{C134FEC0-8625-4FF5-A1E4-462C48D2385D}" destId="{1275473F-038D-4767-A301-3A2A4A435C1C}" srcOrd="0" destOrd="0" presId="urn:microsoft.com/office/officeart/2009/3/layout/IncreasingArrowsProcess"/>
    <dgm:cxn modelId="{264119B1-FD9C-4A6B-82DC-F7A5EFF3B432}" type="presOf" srcId="{315FC305-AC7D-4B7D-B8A4-53401A5647A5}" destId="{055648F8-178E-4A04-BBC9-A7028BEBF291}" srcOrd="0" destOrd="0" presId="urn:microsoft.com/office/officeart/2009/3/layout/IncreasingArrowsProcess"/>
    <dgm:cxn modelId="{E623E6B4-257A-446B-948A-0B188B850DC0}" type="presOf" srcId="{09A27DA5-0665-4179-9AC9-F5FB664DD2F4}" destId="{7856CFDE-4B9A-458F-B550-78C103A646D5}" srcOrd="0" destOrd="3" presId="urn:microsoft.com/office/officeart/2009/3/layout/IncreasingArrowsProcess"/>
    <dgm:cxn modelId="{7706DDBE-56D0-4573-9C43-BA00D3C88583}" srcId="{05A11DE2-280C-47CD-8F38-AE961DAA0EF0}" destId="{60F7830D-9A66-42A8-8FA9-DBCC257C6E61}" srcOrd="5" destOrd="0" parTransId="{5515D503-B766-434C-8B3B-55DCEB0ADA0E}" sibTransId="{FE878BF3-CBCC-4641-88AC-75F23F744692}"/>
    <dgm:cxn modelId="{73A83AC1-3422-4288-9E28-499FECCB48DE}" srcId="{05A11DE2-280C-47CD-8F38-AE961DAA0EF0}" destId="{E8A8DE33-F547-4C49-BB9F-3F24534D8792}" srcOrd="1" destOrd="0" parTransId="{6E2F7F07-F2B2-4389-8723-A7251007A1D0}" sibTransId="{C3D269D6-8F60-436B-9B61-7B42010B6472}"/>
    <dgm:cxn modelId="{523635CC-26DA-4A34-8B33-33E5D9B78A6E}" type="presOf" srcId="{2E5AEC9E-0614-4123-BE33-4FA9AFABF8D7}" destId="{7856CFDE-4B9A-458F-B550-78C103A646D5}" srcOrd="0" destOrd="0" presId="urn:microsoft.com/office/officeart/2009/3/layout/IncreasingArrowsProcess"/>
    <dgm:cxn modelId="{C25676D2-7C4A-42FD-B6BF-8BA17EADF9E5}" type="presOf" srcId="{F9A00E78-43D1-4FBA-8323-48443825C6C3}" destId="{0B25A887-4A07-4E07-8FCC-AECACE6510DC}" srcOrd="0" destOrd="0" presId="urn:microsoft.com/office/officeart/2009/3/layout/IncreasingArrowsProcess"/>
    <dgm:cxn modelId="{C02E43DB-0375-488E-9AF6-666E41645942}" type="presOf" srcId="{1035073A-C32F-46E5-943B-7E51AA53ACF2}" destId="{22A1AEC1-5881-45AD-A5B2-5B9E9E16D27D}" srcOrd="0" destOrd="0" presId="urn:microsoft.com/office/officeart/2009/3/layout/IncreasingArrowsProcess"/>
    <dgm:cxn modelId="{9C7F0DE4-0BD0-4C11-9EB3-F59B47E9DDD5}" srcId="{05A11DE2-280C-47CD-8F38-AE961DAA0EF0}" destId="{09A27DA5-0665-4179-9AC9-F5FB664DD2F4}" srcOrd="3" destOrd="0" parTransId="{FB3467AE-14D5-4D89-BFC0-9B0FD7E8DD77}" sibTransId="{36B658F6-8330-49E9-9509-8EBA99DD9245}"/>
    <dgm:cxn modelId="{13D38EE4-F0EE-48C5-969C-2C03ED1A675A}" type="presOf" srcId="{7256949E-3CDE-4E76-88E7-2820FF1255EE}" destId="{35BB0BD2-4851-4ED2-A1D8-F6B26B295E48}" srcOrd="0" destOrd="0" presId="urn:microsoft.com/office/officeart/2009/3/layout/IncreasingArrowsProcess"/>
    <dgm:cxn modelId="{315D5EE9-DAE3-4CF8-B075-1B48C11854E7}" srcId="{F9A00E78-43D1-4FBA-8323-48443825C6C3}" destId="{463B8028-C9EA-4253-8616-A0B902B0337D}" srcOrd="1" destOrd="0" parTransId="{A0AEF103-D3C7-46A3-8DA9-217052F6572B}" sibTransId="{DB41AF2F-D9F2-4503-BA8D-A63F22DBBD46}"/>
    <dgm:cxn modelId="{3A55E6EE-F3D1-4DFD-B8A3-AEFE14A6BA8A}" type="presOf" srcId="{D87B9B55-AB1E-41AF-ADDE-463EFCFAB275}" destId="{A4CAAB4A-719E-4730-8EF4-8A1AC62B48E4}" srcOrd="0" destOrd="0" presId="urn:microsoft.com/office/officeart/2009/3/layout/IncreasingArrowsProcess"/>
    <dgm:cxn modelId="{9924D6EF-8FA5-4FBE-9E56-0118B1A14312}" type="presOf" srcId="{51CB88C3-8DC1-4DF4-974F-F7FC91C7DB25}" destId="{270374B6-9BDA-43E8-9F4F-0057211F35C5}" srcOrd="0" destOrd="1" presId="urn:microsoft.com/office/officeart/2009/3/layout/IncreasingArrowsProcess"/>
    <dgm:cxn modelId="{387A62F2-FCB0-407C-BAB5-52EDE0118D17}" type="presOf" srcId="{60A89242-5805-4012-AA24-C24D02CFBBA7}" destId="{A4CAAB4A-719E-4730-8EF4-8A1AC62B48E4}" srcOrd="0" destOrd="2" presId="urn:microsoft.com/office/officeart/2009/3/layout/IncreasingArrowsProcess"/>
    <dgm:cxn modelId="{13BE9BF9-CA3A-4016-9458-9D69D9417D02}" srcId="{F9A00E78-43D1-4FBA-8323-48443825C6C3}" destId="{D87B9B55-AB1E-41AF-ADDE-463EFCFAB275}" srcOrd="0" destOrd="0" parTransId="{F302C788-44F5-4F81-ACBE-E51CA549922E}" sibTransId="{D719DCBC-0A9C-45EE-887C-3429BF326730}"/>
    <dgm:cxn modelId="{C2C832FF-78B4-4770-806D-59360A384F46}" type="presOf" srcId="{C951B569-1BB1-469A-8C22-D72822F277C4}" destId="{1275473F-038D-4767-A301-3A2A4A435C1C}" srcOrd="0" destOrd="2" presId="urn:microsoft.com/office/officeart/2009/3/layout/IncreasingArrowsProcess"/>
    <dgm:cxn modelId="{AEC0177E-2D41-4E01-A7E4-52231BD55C36}" type="presParOf" srcId="{F87211F0-E333-4641-968D-002907A2ED76}" destId="{B08F7580-697B-4FA0-A3A3-B46185BBD98E}" srcOrd="0" destOrd="0" presId="urn:microsoft.com/office/officeart/2009/3/layout/IncreasingArrowsProcess"/>
    <dgm:cxn modelId="{E8484397-6756-4287-A7DB-3108F697A159}" type="presParOf" srcId="{F87211F0-E333-4641-968D-002907A2ED76}" destId="{7856CFDE-4B9A-458F-B550-78C103A646D5}" srcOrd="1" destOrd="0" presId="urn:microsoft.com/office/officeart/2009/3/layout/IncreasingArrowsProcess"/>
    <dgm:cxn modelId="{C2D0AAE0-B845-4B77-965B-8EA158994CB2}" type="presParOf" srcId="{F87211F0-E333-4641-968D-002907A2ED76}" destId="{0B25A887-4A07-4E07-8FCC-AECACE6510DC}" srcOrd="2" destOrd="0" presId="urn:microsoft.com/office/officeart/2009/3/layout/IncreasingArrowsProcess"/>
    <dgm:cxn modelId="{BE4F6FAF-687E-42CA-88AF-13C5D6D166DB}" type="presParOf" srcId="{F87211F0-E333-4641-968D-002907A2ED76}" destId="{A4CAAB4A-719E-4730-8EF4-8A1AC62B48E4}" srcOrd="3" destOrd="0" presId="urn:microsoft.com/office/officeart/2009/3/layout/IncreasingArrowsProcess"/>
    <dgm:cxn modelId="{91DEC260-897A-4FA2-94EE-B3A27B9507BD}" type="presParOf" srcId="{F87211F0-E333-4641-968D-002907A2ED76}" destId="{35BB0BD2-4851-4ED2-A1D8-F6B26B295E48}" srcOrd="4" destOrd="0" presId="urn:microsoft.com/office/officeart/2009/3/layout/IncreasingArrowsProcess"/>
    <dgm:cxn modelId="{E25CFF2E-D231-424D-8633-C01EDF99FF04}" type="presParOf" srcId="{F87211F0-E333-4641-968D-002907A2ED76}" destId="{270374B6-9BDA-43E8-9F4F-0057211F35C5}" srcOrd="5" destOrd="0" presId="urn:microsoft.com/office/officeart/2009/3/layout/IncreasingArrowsProcess"/>
    <dgm:cxn modelId="{538E3DEB-F775-4627-8B3C-33A4F2A73FAB}" type="presParOf" srcId="{F87211F0-E333-4641-968D-002907A2ED76}" destId="{22A1AEC1-5881-45AD-A5B2-5B9E9E16D27D}" srcOrd="6" destOrd="0" presId="urn:microsoft.com/office/officeart/2009/3/layout/IncreasingArrowsProcess"/>
    <dgm:cxn modelId="{A2898DA7-067A-4239-8569-4DFABA4067C1}" type="presParOf" srcId="{F87211F0-E333-4641-968D-002907A2ED76}" destId="{1275473F-038D-4767-A301-3A2A4A435C1C}" srcOrd="7" destOrd="0" presId="urn:microsoft.com/office/officeart/2009/3/layout/IncreasingArrowsProcess"/>
    <dgm:cxn modelId="{9F22F3C2-08B9-4364-A33B-0F8393C6448A}" type="presParOf" srcId="{F87211F0-E333-4641-968D-002907A2ED76}" destId="{055648F8-178E-4A04-BBC9-A7028BEBF291}" srcOrd="8" destOrd="0" presId="urn:microsoft.com/office/officeart/2009/3/layout/IncreasingArrowsProcess"/>
    <dgm:cxn modelId="{DD23633B-0CC3-4426-8C12-675DA2432D5A}" type="presParOf" srcId="{F87211F0-E333-4641-968D-002907A2ED76}" destId="{32E0DA89-5B3B-4DA5-BBC9-B985F86B2EB7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0789C5-9E4B-47D6-A3F5-A3AAF087AA23}" type="doc">
      <dgm:prSet loTypeId="urn:microsoft.com/office/officeart/2009/3/layout/CircleRelationship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D7319603-FAB1-4116-8E7F-AFD3DAEF7AEB}">
      <dgm:prSet phldrT="[文本]" custT="1"/>
      <dgm:spPr/>
      <dgm:t>
        <a:bodyPr/>
        <a:lstStyle/>
        <a:p>
          <a:r>
            <a:rPr lang="en-US" sz="3200" b="1" dirty="0">
              <a:latin typeface="微软雅黑" panose="020B0503020204020204" pitchFamily="34" charset="-122"/>
              <a:ea typeface="微软雅黑" panose="020B0503020204020204" pitchFamily="34" charset="-122"/>
            </a:rPr>
            <a:t>Causes of post-harvest losses and wastes of food</a:t>
          </a:r>
          <a:endParaRPr lang="zh-CN" altLang="en-US" sz="32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13EEEA3-EB51-4E6D-A910-968F339105C7}" type="parTrans" cxnId="{2EE017CC-8D83-4BFA-90BE-3583AC14871D}">
      <dgm:prSet/>
      <dgm:spPr/>
      <dgm:t>
        <a:bodyPr/>
        <a:lstStyle/>
        <a:p>
          <a:endParaRPr lang="zh-CN" altLang="en-US"/>
        </a:p>
      </dgm:t>
    </dgm:pt>
    <dgm:pt modelId="{46F86E33-5104-481E-A004-95B0D1120883}" type="sibTrans" cxnId="{2EE017CC-8D83-4BFA-90BE-3583AC14871D}">
      <dgm:prSet/>
      <dgm:spPr/>
      <dgm:t>
        <a:bodyPr/>
        <a:lstStyle/>
        <a:p>
          <a:endParaRPr lang="zh-CN" altLang="en-US"/>
        </a:p>
      </dgm:t>
    </dgm:pt>
    <dgm:pt modelId="{E29F3674-6EC3-419D-A003-7270DED5B8E3}">
      <dgm:prSet phldrT="[文本]" custT="1"/>
      <dgm:spPr/>
      <dgm:t>
        <a:bodyPr/>
        <a:lstStyle/>
        <a:p>
          <a:r>
            <a:rPr 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Force majeure factors </a:t>
          </a:r>
          <a:endParaRPr lang="zh-CN" altLang="en-US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EAD1A2B-F632-4AAD-9B9D-59050CB9F308}" type="parTrans" cxnId="{E8014064-24AE-4762-91F4-902628055D3A}">
      <dgm:prSet/>
      <dgm:spPr/>
      <dgm:t>
        <a:bodyPr/>
        <a:lstStyle/>
        <a:p>
          <a:endParaRPr lang="zh-CN" altLang="en-US"/>
        </a:p>
      </dgm:t>
    </dgm:pt>
    <dgm:pt modelId="{CFDCD753-397F-46DC-94B3-0CD2B7011E05}" type="sibTrans" cxnId="{E8014064-24AE-4762-91F4-902628055D3A}">
      <dgm:prSet/>
      <dgm:spPr/>
      <dgm:t>
        <a:bodyPr/>
        <a:lstStyle/>
        <a:p>
          <a:endParaRPr lang="zh-CN" altLang="en-US"/>
        </a:p>
      </dgm:t>
    </dgm:pt>
    <dgm:pt modelId="{E3BDE1C1-93ED-4179-AE99-A4661E257D40}">
      <dgm:prSet custT="1"/>
      <dgm:spPr/>
      <dgm:t>
        <a:bodyPr/>
        <a:lstStyle/>
        <a:p>
          <a:r>
            <a:rPr 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Subjective factors</a:t>
          </a:r>
          <a:endParaRPr lang="zh-CN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F202D47-C9CA-4AA3-B375-299868F91267}" type="parTrans" cxnId="{FC9BA7B9-124A-4275-A9F9-91542DFFBD4F}">
      <dgm:prSet/>
      <dgm:spPr/>
      <dgm:t>
        <a:bodyPr/>
        <a:lstStyle/>
        <a:p>
          <a:endParaRPr lang="zh-CN" altLang="en-US"/>
        </a:p>
      </dgm:t>
    </dgm:pt>
    <dgm:pt modelId="{DE8BAEF3-A257-433B-8717-A7DA34250CCB}" type="sibTrans" cxnId="{FC9BA7B9-124A-4275-A9F9-91542DFFBD4F}">
      <dgm:prSet/>
      <dgm:spPr/>
      <dgm:t>
        <a:bodyPr/>
        <a:lstStyle/>
        <a:p>
          <a:endParaRPr lang="zh-CN" altLang="en-US"/>
        </a:p>
      </dgm:t>
    </dgm:pt>
    <dgm:pt modelId="{24797D87-4993-4B60-A7D0-8C68E6D11FE4}">
      <dgm:prSet phldrT="[文本]" custT="1"/>
      <dgm:spPr/>
      <dgm:t>
        <a:bodyPr/>
        <a:lstStyle/>
        <a:p>
          <a:r>
            <a:rPr lang="en-US" sz="2000" b="1" dirty="0">
              <a:latin typeface="微软雅黑" panose="020B0503020204020204" pitchFamily="34" charset="-122"/>
              <a:ea typeface="微软雅黑" panose="020B0503020204020204" pitchFamily="34" charset="-122"/>
            </a:rPr>
            <a:t>Technical factors</a:t>
          </a:r>
          <a:endParaRPr lang="zh-CN" sz="2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89FA050-B1CC-4B64-A56C-238A92AC6EFC}" type="parTrans" cxnId="{07983EF9-9198-46E9-A385-C210DCCA2F06}">
      <dgm:prSet/>
      <dgm:spPr/>
      <dgm:t>
        <a:bodyPr/>
        <a:lstStyle/>
        <a:p>
          <a:endParaRPr lang="zh-CN" altLang="en-US"/>
        </a:p>
      </dgm:t>
    </dgm:pt>
    <dgm:pt modelId="{822E61F7-7598-4BE0-804F-49E1BD70F144}" type="sibTrans" cxnId="{07983EF9-9198-46E9-A385-C210DCCA2F06}">
      <dgm:prSet/>
      <dgm:spPr/>
      <dgm:t>
        <a:bodyPr/>
        <a:lstStyle/>
        <a:p>
          <a:endParaRPr lang="zh-CN" altLang="en-US"/>
        </a:p>
      </dgm:t>
    </dgm:pt>
    <dgm:pt modelId="{33ADBE1D-6C7D-450F-A93E-3C0EEA54B762}">
      <dgm:prSet phldrT="[文本]"/>
      <dgm:spPr/>
      <dgm:t>
        <a:bodyPr/>
        <a:lstStyle/>
        <a:p>
          <a:r>
            <a: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Economic factors</a:t>
          </a:r>
          <a:endParaRPr lang="zh-CN" alt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59AA888-2A42-4029-AE42-EC20E5DA77F7}" type="parTrans" cxnId="{12AAA5FC-7922-4114-952E-31FB3670F981}">
      <dgm:prSet/>
      <dgm:spPr/>
      <dgm:t>
        <a:bodyPr/>
        <a:lstStyle/>
        <a:p>
          <a:endParaRPr lang="zh-CN" altLang="en-US"/>
        </a:p>
      </dgm:t>
    </dgm:pt>
    <dgm:pt modelId="{11C3BFAB-A2C9-46B9-A7E6-F7D98C97A927}" type="sibTrans" cxnId="{12AAA5FC-7922-4114-952E-31FB3670F981}">
      <dgm:prSet/>
      <dgm:spPr/>
      <dgm:t>
        <a:bodyPr/>
        <a:lstStyle/>
        <a:p>
          <a:endParaRPr lang="zh-CN" altLang="en-US"/>
        </a:p>
      </dgm:t>
    </dgm:pt>
    <dgm:pt modelId="{4B91169C-275E-433D-A6AE-22F398AD5D58}">
      <dgm:prSet phldrT="[文本]"/>
      <dgm:spPr/>
      <dgm:t>
        <a:bodyPr/>
        <a:lstStyle/>
        <a:p>
          <a:r>
            <a:rPr lang="en-US" b="1" dirty="0">
              <a:latin typeface="微软雅黑" panose="020B0503020204020204" pitchFamily="34" charset="-122"/>
              <a:ea typeface="微软雅黑" panose="020B0503020204020204" pitchFamily="34" charset="-122"/>
            </a:rPr>
            <a:t>Policy factors</a:t>
          </a:r>
          <a:endParaRPr lang="zh-CN" altLang="en-US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40526CD-8FAC-4FE1-B341-B4A9AC98F63D}" type="parTrans" cxnId="{7DBC6740-13B7-4866-A1B3-82FE7FE9E59D}">
      <dgm:prSet/>
      <dgm:spPr/>
      <dgm:t>
        <a:bodyPr/>
        <a:lstStyle/>
        <a:p>
          <a:endParaRPr lang="zh-CN" altLang="en-US"/>
        </a:p>
      </dgm:t>
    </dgm:pt>
    <dgm:pt modelId="{A0ECC256-A487-4CB9-9ACD-D8CB2FFFB7B9}" type="sibTrans" cxnId="{7DBC6740-13B7-4866-A1B3-82FE7FE9E59D}">
      <dgm:prSet/>
      <dgm:spPr/>
      <dgm:t>
        <a:bodyPr/>
        <a:lstStyle/>
        <a:p>
          <a:endParaRPr lang="zh-CN" altLang="en-US"/>
        </a:p>
      </dgm:t>
    </dgm:pt>
    <dgm:pt modelId="{01D67298-0434-4E87-8473-EB7B6F039F68}" type="pres">
      <dgm:prSet presAssocID="{5A0789C5-9E4B-47D6-A3F5-A3AAF087AA23}" presName="Name0" presStyleCnt="0">
        <dgm:presLayoutVars>
          <dgm:chMax val="1"/>
          <dgm:chPref val="1"/>
        </dgm:presLayoutVars>
      </dgm:prSet>
      <dgm:spPr/>
    </dgm:pt>
    <dgm:pt modelId="{B2C755ED-BB40-487B-8FF6-1E8A4984F2D5}" type="pres">
      <dgm:prSet presAssocID="{D7319603-FAB1-4116-8E7F-AFD3DAEF7AEB}" presName="Parent" presStyleLbl="node0" presStyleIdx="0" presStyleCnt="1" custScaleX="111055" custScaleY="111853">
        <dgm:presLayoutVars>
          <dgm:chMax val="5"/>
          <dgm:chPref val="5"/>
        </dgm:presLayoutVars>
      </dgm:prSet>
      <dgm:spPr/>
    </dgm:pt>
    <dgm:pt modelId="{124F18D1-23FF-4CAC-B9C0-BD1F81C79BBD}" type="pres">
      <dgm:prSet presAssocID="{D7319603-FAB1-4116-8E7F-AFD3DAEF7AEB}" presName="Accent2" presStyleLbl="node1" presStyleIdx="0" presStyleCnt="19"/>
      <dgm:spPr/>
    </dgm:pt>
    <dgm:pt modelId="{6C235DC6-0221-4641-AE7C-E1983FA6772D}" type="pres">
      <dgm:prSet presAssocID="{D7319603-FAB1-4116-8E7F-AFD3DAEF7AEB}" presName="Accent3" presStyleLbl="node1" presStyleIdx="1" presStyleCnt="19"/>
      <dgm:spPr/>
    </dgm:pt>
    <dgm:pt modelId="{CA431715-4F82-4245-A942-6B0028915B28}" type="pres">
      <dgm:prSet presAssocID="{D7319603-FAB1-4116-8E7F-AFD3DAEF7AEB}" presName="Accent4" presStyleLbl="node1" presStyleIdx="2" presStyleCnt="19"/>
      <dgm:spPr/>
    </dgm:pt>
    <dgm:pt modelId="{E07D3479-184B-464F-A0D4-06F66185D6AB}" type="pres">
      <dgm:prSet presAssocID="{D7319603-FAB1-4116-8E7F-AFD3DAEF7AEB}" presName="Accent5" presStyleLbl="node1" presStyleIdx="3" presStyleCnt="19" custLinFactX="299823" custLinFactY="256370" custLinFactNeighborX="300000" custLinFactNeighborY="300000"/>
      <dgm:spPr/>
    </dgm:pt>
    <dgm:pt modelId="{A90B7195-720A-492B-9E37-01785B671FD8}" type="pres">
      <dgm:prSet presAssocID="{D7319603-FAB1-4116-8E7F-AFD3DAEF7AEB}" presName="Accent6" presStyleLbl="node1" presStyleIdx="4" presStyleCnt="19"/>
      <dgm:spPr/>
    </dgm:pt>
    <dgm:pt modelId="{B2D56FF2-5620-42E2-AE79-A87A77DC3A55}" type="pres">
      <dgm:prSet presAssocID="{E29F3674-6EC3-419D-A003-7270DED5B8E3}" presName="Child1" presStyleLbl="node1" presStyleIdx="5" presStyleCnt="19">
        <dgm:presLayoutVars>
          <dgm:chMax val="0"/>
          <dgm:chPref val="0"/>
        </dgm:presLayoutVars>
      </dgm:prSet>
      <dgm:spPr/>
    </dgm:pt>
    <dgm:pt modelId="{050F0B6C-FFCC-4797-A68C-75B898C8E25F}" type="pres">
      <dgm:prSet presAssocID="{E29F3674-6EC3-419D-A003-7270DED5B8E3}" presName="Accent7" presStyleCnt="0"/>
      <dgm:spPr/>
    </dgm:pt>
    <dgm:pt modelId="{3F355A1A-4BFE-49C6-870C-681769FF12E1}" type="pres">
      <dgm:prSet presAssocID="{E29F3674-6EC3-419D-A003-7270DED5B8E3}" presName="AccentHold1" presStyleLbl="node1" presStyleIdx="6" presStyleCnt="19" custLinFactY="-56913" custLinFactNeighborX="-72421" custLinFactNeighborY="-100000"/>
      <dgm:spPr/>
    </dgm:pt>
    <dgm:pt modelId="{C303324D-0318-488F-A29E-3CCFCDC7EDD3}" type="pres">
      <dgm:prSet presAssocID="{E29F3674-6EC3-419D-A003-7270DED5B8E3}" presName="Accent8" presStyleCnt="0"/>
      <dgm:spPr/>
    </dgm:pt>
    <dgm:pt modelId="{EAACB0AD-ADCD-44F4-A6C3-8DB436A6D6C0}" type="pres">
      <dgm:prSet presAssocID="{E29F3674-6EC3-419D-A003-7270DED5B8E3}" presName="AccentHold2" presStyleLbl="node1" presStyleIdx="7" presStyleCnt="19"/>
      <dgm:spPr/>
    </dgm:pt>
    <dgm:pt modelId="{EB98C7FE-6FF6-4E5D-BF44-462D23E843C0}" type="pres">
      <dgm:prSet presAssocID="{E3BDE1C1-93ED-4179-AE99-A4661E257D40}" presName="Child2" presStyleLbl="node1" presStyleIdx="8" presStyleCnt="19">
        <dgm:presLayoutVars>
          <dgm:chMax val="0"/>
          <dgm:chPref val="0"/>
        </dgm:presLayoutVars>
      </dgm:prSet>
      <dgm:spPr/>
    </dgm:pt>
    <dgm:pt modelId="{779F429D-8046-4BD6-8FC3-953644AF22D0}" type="pres">
      <dgm:prSet presAssocID="{E3BDE1C1-93ED-4179-AE99-A4661E257D40}" presName="Accent9" presStyleCnt="0"/>
      <dgm:spPr/>
    </dgm:pt>
    <dgm:pt modelId="{B3067112-3D36-4557-8B38-2C2DA9D7ED57}" type="pres">
      <dgm:prSet presAssocID="{E3BDE1C1-93ED-4179-AE99-A4661E257D40}" presName="AccentHold1" presStyleLbl="node1" presStyleIdx="9" presStyleCnt="19"/>
      <dgm:spPr/>
    </dgm:pt>
    <dgm:pt modelId="{BE20D2D7-5D22-4DDE-97F0-093D99C80D28}" type="pres">
      <dgm:prSet presAssocID="{E3BDE1C1-93ED-4179-AE99-A4661E257D40}" presName="Accent10" presStyleCnt="0"/>
      <dgm:spPr/>
    </dgm:pt>
    <dgm:pt modelId="{E6A74BEC-D630-447F-BFC9-6DEF0D7AA77D}" type="pres">
      <dgm:prSet presAssocID="{E3BDE1C1-93ED-4179-AE99-A4661E257D40}" presName="AccentHold2" presStyleLbl="node1" presStyleIdx="10" presStyleCnt="19"/>
      <dgm:spPr/>
    </dgm:pt>
    <dgm:pt modelId="{2492E31B-8E16-44C6-B333-4670632779ED}" type="pres">
      <dgm:prSet presAssocID="{E3BDE1C1-93ED-4179-AE99-A4661E257D40}" presName="Accent11" presStyleCnt="0"/>
      <dgm:spPr/>
    </dgm:pt>
    <dgm:pt modelId="{F3229940-51BE-4F58-B147-16C99482BDC5}" type="pres">
      <dgm:prSet presAssocID="{E3BDE1C1-93ED-4179-AE99-A4661E257D40}" presName="AccentHold3" presStyleLbl="node1" presStyleIdx="11" presStyleCnt="19"/>
      <dgm:spPr/>
    </dgm:pt>
    <dgm:pt modelId="{FFB8E131-BCB0-4132-AF47-ABD51D3414CC}" type="pres">
      <dgm:prSet presAssocID="{24797D87-4993-4B60-A7D0-8C68E6D11FE4}" presName="Child3" presStyleLbl="node1" presStyleIdx="12" presStyleCnt="19" custScaleX="109630">
        <dgm:presLayoutVars>
          <dgm:chMax val="0"/>
          <dgm:chPref val="0"/>
        </dgm:presLayoutVars>
      </dgm:prSet>
      <dgm:spPr/>
    </dgm:pt>
    <dgm:pt modelId="{00B119C5-F2A4-41D9-B584-9F2BE905B826}" type="pres">
      <dgm:prSet presAssocID="{24797D87-4993-4B60-A7D0-8C68E6D11FE4}" presName="Accent12" presStyleCnt="0"/>
      <dgm:spPr/>
    </dgm:pt>
    <dgm:pt modelId="{64DAAA84-8579-4765-9035-D65CF6FD2705}" type="pres">
      <dgm:prSet presAssocID="{24797D87-4993-4B60-A7D0-8C68E6D11FE4}" presName="AccentHold1" presStyleLbl="node1" presStyleIdx="13" presStyleCnt="19"/>
      <dgm:spPr/>
    </dgm:pt>
    <dgm:pt modelId="{552B054A-38A5-40A5-B29D-5D7AC025BE02}" type="pres">
      <dgm:prSet presAssocID="{33ADBE1D-6C7D-450F-A93E-3C0EEA54B762}" presName="Child4" presStyleLbl="node1" presStyleIdx="14" presStyleCnt="19" custScaleX="119648" custScaleY="113023" custLinFactNeighborX="-83569" custLinFactNeighborY="17764">
        <dgm:presLayoutVars>
          <dgm:chMax val="0"/>
          <dgm:chPref val="0"/>
        </dgm:presLayoutVars>
      </dgm:prSet>
      <dgm:spPr/>
    </dgm:pt>
    <dgm:pt modelId="{B37A4F5B-48BA-4227-92C2-D24D73532DDB}" type="pres">
      <dgm:prSet presAssocID="{33ADBE1D-6C7D-450F-A93E-3C0EEA54B762}" presName="Accent13" presStyleCnt="0"/>
      <dgm:spPr/>
    </dgm:pt>
    <dgm:pt modelId="{440692F4-6591-4FC6-8A3A-CD6ABC4A5765}" type="pres">
      <dgm:prSet presAssocID="{33ADBE1D-6C7D-450F-A93E-3C0EEA54B762}" presName="AccentHold1" presStyleLbl="node1" presStyleIdx="15" presStyleCnt="19"/>
      <dgm:spPr/>
    </dgm:pt>
    <dgm:pt modelId="{16D49572-4968-4F94-86C1-563E47FCEAFC}" type="pres">
      <dgm:prSet presAssocID="{4B91169C-275E-433D-A6AE-22F398AD5D58}" presName="Child5" presStyleLbl="node1" presStyleIdx="16" presStyleCnt="19" custLinFactNeighborX="-16700" custLinFactNeighborY="-5815">
        <dgm:presLayoutVars>
          <dgm:chMax val="0"/>
          <dgm:chPref val="0"/>
        </dgm:presLayoutVars>
      </dgm:prSet>
      <dgm:spPr/>
    </dgm:pt>
    <dgm:pt modelId="{956290E3-9163-445E-ACD9-DBCCE5AE0768}" type="pres">
      <dgm:prSet presAssocID="{4B91169C-275E-433D-A6AE-22F398AD5D58}" presName="Accent15" presStyleCnt="0"/>
      <dgm:spPr/>
    </dgm:pt>
    <dgm:pt modelId="{BDBCF518-F361-4648-B586-7DD2A2C7A0DE}" type="pres">
      <dgm:prSet presAssocID="{4B91169C-275E-433D-A6AE-22F398AD5D58}" presName="AccentHold2" presStyleLbl="node1" presStyleIdx="17" presStyleCnt="19"/>
      <dgm:spPr/>
    </dgm:pt>
    <dgm:pt modelId="{35087FC4-DE75-4429-A326-1E8C41259C73}" type="pres">
      <dgm:prSet presAssocID="{4B91169C-275E-433D-A6AE-22F398AD5D58}" presName="Accent16" presStyleCnt="0"/>
      <dgm:spPr/>
    </dgm:pt>
    <dgm:pt modelId="{E5B0950F-12BB-42E6-9766-749E9FEC8658}" type="pres">
      <dgm:prSet presAssocID="{4B91169C-275E-433D-A6AE-22F398AD5D58}" presName="AccentHold3" presStyleLbl="node1" presStyleIdx="18" presStyleCnt="19"/>
      <dgm:spPr/>
    </dgm:pt>
  </dgm:ptLst>
  <dgm:cxnLst>
    <dgm:cxn modelId="{63EA7420-D784-40EC-A636-92C6C659A250}" type="presOf" srcId="{E29F3674-6EC3-419D-A003-7270DED5B8E3}" destId="{B2D56FF2-5620-42E2-AE79-A87A77DC3A55}" srcOrd="0" destOrd="0" presId="urn:microsoft.com/office/officeart/2009/3/layout/CircleRelationship"/>
    <dgm:cxn modelId="{B5B3462C-8C96-4E51-AC95-F5AA7D8EA175}" type="presOf" srcId="{E3BDE1C1-93ED-4179-AE99-A4661E257D40}" destId="{EB98C7FE-6FF6-4E5D-BF44-462D23E843C0}" srcOrd="0" destOrd="0" presId="urn:microsoft.com/office/officeart/2009/3/layout/CircleRelationship"/>
    <dgm:cxn modelId="{C0794134-9C2B-48B4-84D7-93218069D727}" type="presOf" srcId="{24797D87-4993-4B60-A7D0-8C68E6D11FE4}" destId="{FFB8E131-BCB0-4132-AF47-ABD51D3414CC}" srcOrd="0" destOrd="0" presId="urn:microsoft.com/office/officeart/2009/3/layout/CircleRelationship"/>
    <dgm:cxn modelId="{F4820240-09C7-4A5A-9429-25917FA34B5C}" type="presOf" srcId="{D7319603-FAB1-4116-8E7F-AFD3DAEF7AEB}" destId="{B2C755ED-BB40-487B-8FF6-1E8A4984F2D5}" srcOrd="0" destOrd="0" presId="urn:microsoft.com/office/officeart/2009/3/layout/CircleRelationship"/>
    <dgm:cxn modelId="{7DBC6740-13B7-4866-A1B3-82FE7FE9E59D}" srcId="{D7319603-FAB1-4116-8E7F-AFD3DAEF7AEB}" destId="{4B91169C-275E-433D-A6AE-22F398AD5D58}" srcOrd="4" destOrd="0" parTransId="{C40526CD-8FAC-4FE1-B341-B4A9AC98F63D}" sibTransId="{A0ECC256-A487-4CB9-9ACD-D8CB2FFFB7B9}"/>
    <dgm:cxn modelId="{E8014064-24AE-4762-91F4-902628055D3A}" srcId="{D7319603-FAB1-4116-8E7F-AFD3DAEF7AEB}" destId="{E29F3674-6EC3-419D-A003-7270DED5B8E3}" srcOrd="0" destOrd="0" parTransId="{9EAD1A2B-F632-4AAD-9B9D-59050CB9F308}" sibTransId="{CFDCD753-397F-46DC-94B3-0CD2B7011E05}"/>
    <dgm:cxn modelId="{9D9AC76C-E42C-41CC-95A8-86F779953192}" type="presOf" srcId="{4B91169C-275E-433D-A6AE-22F398AD5D58}" destId="{16D49572-4968-4F94-86C1-563E47FCEAFC}" srcOrd="0" destOrd="0" presId="urn:microsoft.com/office/officeart/2009/3/layout/CircleRelationship"/>
    <dgm:cxn modelId="{FC9BA7B9-124A-4275-A9F9-91542DFFBD4F}" srcId="{D7319603-FAB1-4116-8E7F-AFD3DAEF7AEB}" destId="{E3BDE1C1-93ED-4179-AE99-A4661E257D40}" srcOrd="1" destOrd="0" parTransId="{5F202D47-C9CA-4AA3-B375-299868F91267}" sibTransId="{DE8BAEF3-A257-433B-8717-A7DA34250CCB}"/>
    <dgm:cxn modelId="{4F1206C1-7D6D-4773-9C3F-1272FF50197C}" type="presOf" srcId="{5A0789C5-9E4B-47D6-A3F5-A3AAF087AA23}" destId="{01D67298-0434-4E87-8473-EB7B6F039F68}" srcOrd="0" destOrd="0" presId="urn:microsoft.com/office/officeart/2009/3/layout/CircleRelationship"/>
    <dgm:cxn modelId="{1F19C4C1-4535-44ED-9285-8C6976CBFE62}" type="presOf" srcId="{33ADBE1D-6C7D-450F-A93E-3C0EEA54B762}" destId="{552B054A-38A5-40A5-B29D-5D7AC025BE02}" srcOrd="0" destOrd="0" presId="urn:microsoft.com/office/officeart/2009/3/layout/CircleRelationship"/>
    <dgm:cxn modelId="{2EE017CC-8D83-4BFA-90BE-3583AC14871D}" srcId="{5A0789C5-9E4B-47D6-A3F5-A3AAF087AA23}" destId="{D7319603-FAB1-4116-8E7F-AFD3DAEF7AEB}" srcOrd="0" destOrd="0" parTransId="{413EEEA3-EB51-4E6D-A910-968F339105C7}" sibTransId="{46F86E33-5104-481E-A004-95B0D1120883}"/>
    <dgm:cxn modelId="{07983EF9-9198-46E9-A385-C210DCCA2F06}" srcId="{D7319603-FAB1-4116-8E7F-AFD3DAEF7AEB}" destId="{24797D87-4993-4B60-A7D0-8C68E6D11FE4}" srcOrd="2" destOrd="0" parTransId="{489FA050-B1CC-4B64-A56C-238A92AC6EFC}" sibTransId="{822E61F7-7598-4BE0-804F-49E1BD70F144}"/>
    <dgm:cxn modelId="{12AAA5FC-7922-4114-952E-31FB3670F981}" srcId="{D7319603-FAB1-4116-8E7F-AFD3DAEF7AEB}" destId="{33ADBE1D-6C7D-450F-A93E-3C0EEA54B762}" srcOrd="3" destOrd="0" parTransId="{359AA888-2A42-4029-AE42-EC20E5DA77F7}" sibTransId="{11C3BFAB-A2C9-46B9-A7E6-F7D98C97A927}"/>
    <dgm:cxn modelId="{22D19484-C72E-491C-B50A-DFDB45805ADC}" type="presParOf" srcId="{01D67298-0434-4E87-8473-EB7B6F039F68}" destId="{B2C755ED-BB40-487B-8FF6-1E8A4984F2D5}" srcOrd="0" destOrd="0" presId="urn:microsoft.com/office/officeart/2009/3/layout/CircleRelationship"/>
    <dgm:cxn modelId="{FBA8D76B-274B-4F1C-AA02-904B03447117}" type="presParOf" srcId="{01D67298-0434-4E87-8473-EB7B6F039F68}" destId="{124F18D1-23FF-4CAC-B9C0-BD1F81C79BBD}" srcOrd="1" destOrd="0" presId="urn:microsoft.com/office/officeart/2009/3/layout/CircleRelationship"/>
    <dgm:cxn modelId="{24A1A006-94BA-4F17-BFDF-2BBEA5666B02}" type="presParOf" srcId="{01D67298-0434-4E87-8473-EB7B6F039F68}" destId="{6C235DC6-0221-4641-AE7C-E1983FA6772D}" srcOrd="2" destOrd="0" presId="urn:microsoft.com/office/officeart/2009/3/layout/CircleRelationship"/>
    <dgm:cxn modelId="{7DF79CDD-8419-4345-AAB0-9E47B93CFA13}" type="presParOf" srcId="{01D67298-0434-4E87-8473-EB7B6F039F68}" destId="{CA431715-4F82-4245-A942-6B0028915B28}" srcOrd="3" destOrd="0" presId="urn:microsoft.com/office/officeart/2009/3/layout/CircleRelationship"/>
    <dgm:cxn modelId="{7C64D916-AC80-450D-9CA6-4B887898ED6B}" type="presParOf" srcId="{01D67298-0434-4E87-8473-EB7B6F039F68}" destId="{E07D3479-184B-464F-A0D4-06F66185D6AB}" srcOrd="4" destOrd="0" presId="urn:microsoft.com/office/officeart/2009/3/layout/CircleRelationship"/>
    <dgm:cxn modelId="{DBBFA5C7-189B-4294-821D-FB2A3EACFA43}" type="presParOf" srcId="{01D67298-0434-4E87-8473-EB7B6F039F68}" destId="{A90B7195-720A-492B-9E37-01785B671FD8}" srcOrd="5" destOrd="0" presId="urn:microsoft.com/office/officeart/2009/3/layout/CircleRelationship"/>
    <dgm:cxn modelId="{52457E42-D858-472C-AB65-7B738FB2230D}" type="presParOf" srcId="{01D67298-0434-4E87-8473-EB7B6F039F68}" destId="{B2D56FF2-5620-42E2-AE79-A87A77DC3A55}" srcOrd="6" destOrd="0" presId="urn:microsoft.com/office/officeart/2009/3/layout/CircleRelationship"/>
    <dgm:cxn modelId="{ED7972BC-25A2-4BE1-ABE5-FD07EB8F9A39}" type="presParOf" srcId="{01D67298-0434-4E87-8473-EB7B6F039F68}" destId="{050F0B6C-FFCC-4797-A68C-75B898C8E25F}" srcOrd="7" destOrd="0" presId="urn:microsoft.com/office/officeart/2009/3/layout/CircleRelationship"/>
    <dgm:cxn modelId="{3428C762-9613-4FFE-816A-9B72042F7E3C}" type="presParOf" srcId="{050F0B6C-FFCC-4797-A68C-75B898C8E25F}" destId="{3F355A1A-4BFE-49C6-870C-681769FF12E1}" srcOrd="0" destOrd="0" presId="urn:microsoft.com/office/officeart/2009/3/layout/CircleRelationship"/>
    <dgm:cxn modelId="{8AB68128-8522-4DFB-A491-78132AECCB36}" type="presParOf" srcId="{01D67298-0434-4E87-8473-EB7B6F039F68}" destId="{C303324D-0318-488F-A29E-3CCFCDC7EDD3}" srcOrd="8" destOrd="0" presId="urn:microsoft.com/office/officeart/2009/3/layout/CircleRelationship"/>
    <dgm:cxn modelId="{B12C1965-3EC4-48C1-A257-3B4F0CB5F9E4}" type="presParOf" srcId="{C303324D-0318-488F-A29E-3CCFCDC7EDD3}" destId="{EAACB0AD-ADCD-44F4-A6C3-8DB436A6D6C0}" srcOrd="0" destOrd="0" presId="urn:microsoft.com/office/officeart/2009/3/layout/CircleRelationship"/>
    <dgm:cxn modelId="{720A4412-EAE5-4C6C-8A08-CE4EFBE3E616}" type="presParOf" srcId="{01D67298-0434-4E87-8473-EB7B6F039F68}" destId="{EB98C7FE-6FF6-4E5D-BF44-462D23E843C0}" srcOrd="9" destOrd="0" presId="urn:microsoft.com/office/officeart/2009/3/layout/CircleRelationship"/>
    <dgm:cxn modelId="{38E000ED-CEA9-45D8-ABFC-57CBC76D9E57}" type="presParOf" srcId="{01D67298-0434-4E87-8473-EB7B6F039F68}" destId="{779F429D-8046-4BD6-8FC3-953644AF22D0}" srcOrd="10" destOrd="0" presId="urn:microsoft.com/office/officeart/2009/3/layout/CircleRelationship"/>
    <dgm:cxn modelId="{63AC10A1-84A4-4A92-A869-622A26DFC7FA}" type="presParOf" srcId="{779F429D-8046-4BD6-8FC3-953644AF22D0}" destId="{B3067112-3D36-4557-8B38-2C2DA9D7ED57}" srcOrd="0" destOrd="0" presId="urn:microsoft.com/office/officeart/2009/3/layout/CircleRelationship"/>
    <dgm:cxn modelId="{41F9AD58-F6DB-435A-868C-48F049B40290}" type="presParOf" srcId="{01D67298-0434-4E87-8473-EB7B6F039F68}" destId="{BE20D2D7-5D22-4DDE-97F0-093D99C80D28}" srcOrd="11" destOrd="0" presId="urn:microsoft.com/office/officeart/2009/3/layout/CircleRelationship"/>
    <dgm:cxn modelId="{B6D11FBB-292A-4BF8-B114-589414CE5330}" type="presParOf" srcId="{BE20D2D7-5D22-4DDE-97F0-093D99C80D28}" destId="{E6A74BEC-D630-447F-BFC9-6DEF0D7AA77D}" srcOrd="0" destOrd="0" presId="urn:microsoft.com/office/officeart/2009/3/layout/CircleRelationship"/>
    <dgm:cxn modelId="{CA001B8C-5262-4EB3-98A5-7C0CB06386F1}" type="presParOf" srcId="{01D67298-0434-4E87-8473-EB7B6F039F68}" destId="{2492E31B-8E16-44C6-B333-4670632779ED}" srcOrd="12" destOrd="0" presId="urn:microsoft.com/office/officeart/2009/3/layout/CircleRelationship"/>
    <dgm:cxn modelId="{61401B84-EDD5-4AF4-826A-999991F8C39F}" type="presParOf" srcId="{2492E31B-8E16-44C6-B333-4670632779ED}" destId="{F3229940-51BE-4F58-B147-16C99482BDC5}" srcOrd="0" destOrd="0" presId="urn:microsoft.com/office/officeart/2009/3/layout/CircleRelationship"/>
    <dgm:cxn modelId="{F8A99A0E-0608-48DF-BA81-6B3C44793CFF}" type="presParOf" srcId="{01D67298-0434-4E87-8473-EB7B6F039F68}" destId="{FFB8E131-BCB0-4132-AF47-ABD51D3414CC}" srcOrd="13" destOrd="0" presId="urn:microsoft.com/office/officeart/2009/3/layout/CircleRelationship"/>
    <dgm:cxn modelId="{3C2317A3-C17D-43C1-8F86-46806C38E29C}" type="presParOf" srcId="{01D67298-0434-4E87-8473-EB7B6F039F68}" destId="{00B119C5-F2A4-41D9-B584-9F2BE905B826}" srcOrd="14" destOrd="0" presId="urn:microsoft.com/office/officeart/2009/3/layout/CircleRelationship"/>
    <dgm:cxn modelId="{DD143741-118F-4194-892E-B155D7C0A8A1}" type="presParOf" srcId="{00B119C5-F2A4-41D9-B584-9F2BE905B826}" destId="{64DAAA84-8579-4765-9035-D65CF6FD2705}" srcOrd="0" destOrd="0" presId="urn:microsoft.com/office/officeart/2009/3/layout/CircleRelationship"/>
    <dgm:cxn modelId="{73478DE9-B94B-4825-AE9A-9746543D343F}" type="presParOf" srcId="{01D67298-0434-4E87-8473-EB7B6F039F68}" destId="{552B054A-38A5-40A5-B29D-5D7AC025BE02}" srcOrd="15" destOrd="0" presId="urn:microsoft.com/office/officeart/2009/3/layout/CircleRelationship"/>
    <dgm:cxn modelId="{81B1DC07-C872-4E2B-89E5-F3C14B6D33DA}" type="presParOf" srcId="{01D67298-0434-4E87-8473-EB7B6F039F68}" destId="{B37A4F5B-48BA-4227-92C2-D24D73532DDB}" srcOrd="16" destOrd="0" presId="urn:microsoft.com/office/officeart/2009/3/layout/CircleRelationship"/>
    <dgm:cxn modelId="{630BD3E6-8E36-44CD-859C-D9DAE2C04CC8}" type="presParOf" srcId="{B37A4F5B-48BA-4227-92C2-D24D73532DDB}" destId="{440692F4-6591-4FC6-8A3A-CD6ABC4A5765}" srcOrd="0" destOrd="0" presId="urn:microsoft.com/office/officeart/2009/3/layout/CircleRelationship"/>
    <dgm:cxn modelId="{FD0BBDA4-78BC-4FEE-97FB-1ABE4453C831}" type="presParOf" srcId="{01D67298-0434-4E87-8473-EB7B6F039F68}" destId="{16D49572-4968-4F94-86C1-563E47FCEAFC}" srcOrd="17" destOrd="0" presId="urn:microsoft.com/office/officeart/2009/3/layout/CircleRelationship"/>
    <dgm:cxn modelId="{921F1052-99D6-404E-AD5F-266C5680CB78}" type="presParOf" srcId="{01D67298-0434-4E87-8473-EB7B6F039F68}" destId="{956290E3-9163-445E-ACD9-DBCCE5AE0768}" srcOrd="18" destOrd="0" presId="urn:microsoft.com/office/officeart/2009/3/layout/CircleRelationship"/>
    <dgm:cxn modelId="{1BAAA991-F137-4609-A024-A7BD982AF5B2}" type="presParOf" srcId="{956290E3-9163-445E-ACD9-DBCCE5AE0768}" destId="{BDBCF518-F361-4648-B586-7DD2A2C7A0DE}" srcOrd="0" destOrd="0" presId="urn:microsoft.com/office/officeart/2009/3/layout/CircleRelationship"/>
    <dgm:cxn modelId="{524438B4-1CA3-410D-8189-AE081DEF0690}" type="presParOf" srcId="{01D67298-0434-4E87-8473-EB7B6F039F68}" destId="{35087FC4-DE75-4429-A326-1E8C41259C73}" srcOrd="19" destOrd="0" presId="urn:microsoft.com/office/officeart/2009/3/layout/CircleRelationship"/>
    <dgm:cxn modelId="{7C8A84E9-8CC9-422A-9B10-DFE783C6DFE1}" type="presParOf" srcId="{35087FC4-DE75-4429-A326-1E8C41259C73}" destId="{E5B0950F-12BB-42E6-9766-749E9FEC8658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C65F58-EF1E-4206-BC61-47D92E5070E0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4E429765-EC25-4BC2-AF04-445BD7A54108}">
      <dgm:prSet phldrT="[文本]" custT="1"/>
      <dgm:spPr/>
      <dgm:t>
        <a:bodyPr/>
        <a:lstStyle/>
        <a:p>
          <a:r>
            <a:rPr 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Technical factors </a:t>
          </a:r>
        </a:p>
        <a:p>
          <a:r>
            <a:rPr 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Economic factors</a:t>
          </a:r>
        </a:p>
        <a:p>
          <a:r>
            <a:rPr 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Institutional factors</a:t>
          </a:r>
          <a:endParaRPr lang="zh-CN" sz="24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Subjective factors </a:t>
          </a:r>
        </a:p>
        <a:p>
          <a:r>
            <a:rPr lang="en-US" sz="2400" b="1" dirty="0">
              <a:latin typeface="微软雅黑" panose="020B0503020204020204" pitchFamily="34" charset="-122"/>
              <a:ea typeface="微软雅黑" panose="020B0503020204020204" pitchFamily="34" charset="-122"/>
            </a:rPr>
            <a:t>Force majeure factors </a:t>
          </a:r>
          <a:r>
            <a:rPr lang="en-US" sz="1100" b="1" dirty="0">
              <a:latin typeface="微软雅黑" panose="020B0503020204020204" pitchFamily="34" charset="-122"/>
              <a:ea typeface="微软雅黑" panose="020B0503020204020204" pitchFamily="34" charset="-122"/>
            </a:rPr>
            <a:t>......</a:t>
          </a:r>
          <a:endParaRPr lang="zh-CN" altLang="en-US" sz="1100" b="1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E776A65-070B-415E-9FFC-236C6B4D3C85}" type="parTrans" cxnId="{3FFE5674-A00D-4DE8-95F3-0DA7FE4F984B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CBB6D98-2FD1-4453-9923-E9CDE4B465D8}" type="sibTrans" cxnId="{3FFE5674-A00D-4DE8-95F3-0DA7FE4F984B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7A65CC3-93AC-42E1-888C-F57E6A1A9BFD}">
      <dgm:prSet phldrT="[文本]" custT="1"/>
      <dgm:spPr/>
      <dgm:t>
        <a:bodyPr anchor="t" anchorCtr="0"/>
        <a:lstStyle/>
        <a:p>
          <a:pPr>
            <a:lnSpc>
              <a:spcPts val="6000"/>
            </a:lnSpc>
          </a:pPr>
          <a:r>
            <a: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Legal governance</a:t>
          </a:r>
          <a:endParaRPr lang="zh-CN" altLang="zh-CN" sz="24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Policy governance</a:t>
          </a:r>
          <a:endParaRPr lang="zh-CN" altLang="zh-CN" sz="24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Ethical governance</a:t>
          </a:r>
          <a:endParaRPr lang="zh-CN" altLang="zh-CN" sz="24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Technical governance</a:t>
          </a:r>
          <a:endParaRPr lang="zh-CN" altLang="zh-CN" sz="24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ct val="90000"/>
            </a:lnSpc>
          </a:pPr>
          <a:endParaRPr lang="zh-CN" altLang="en-US" sz="20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9E85874-1A77-4A4D-9BAA-24D199C89024}" type="parTrans" cxnId="{8F560ED5-0ED9-40B2-B950-7681EA5507C9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DE62FF4-2F68-4472-8880-4A9D1EA737BC}" type="sibTrans" cxnId="{8F560ED5-0ED9-40B2-B950-7681EA5507C9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6B9AF2-3B24-40A7-99B0-7482AA68B8F6}">
      <dgm:prSet phldrT="[文本]" custT="1"/>
      <dgm:spPr/>
      <dgm:t>
        <a:bodyPr/>
        <a:lstStyle/>
        <a:p>
          <a:endParaRPr lang="zh-CN" altLang="en-US" sz="105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7CEE32-C748-4634-BE8D-9FAAB9979B0B}" type="sibTrans" cxnId="{C77697B4-77C1-4A59-BA22-76EE1A7F9C5B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9CDDE1C-D29F-4226-B0DC-8408347E7290}" type="parTrans" cxnId="{C77697B4-77C1-4A59-BA22-76EE1A7F9C5B}">
      <dgm:prSet/>
      <dgm:spPr/>
      <dgm:t>
        <a:bodyPr/>
        <a:lstStyle/>
        <a:p>
          <a:endParaRPr lang="zh-CN" altLang="en-US" sz="70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D00BF28-445E-4BE7-A726-30FB29206CDA}" type="pres">
      <dgm:prSet presAssocID="{CAC65F58-EF1E-4206-BC61-47D92E5070E0}" presName="Name0" presStyleCnt="0">
        <dgm:presLayoutVars>
          <dgm:dir/>
          <dgm:animOne val="branch"/>
          <dgm:animLvl val="lvl"/>
        </dgm:presLayoutVars>
      </dgm:prSet>
      <dgm:spPr/>
    </dgm:pt>
    <dgm:pt modelId="{44C47B78-73B9-42B9-B15A-3869DF49343E}" type="pres">
      <dgm:prSet presAssocID="{4E429765-EC25-4BC2-AF04-445BD7A54108}" presName="chaos" presStyleCnt="0"/>
      <dgm:spPr/>
    </dgm:pt>
    <dgm:pt modelId="{1A47C1F6-C062-46CF-8651-1A4159278CBC}" type="pres">
      <dgm:prSet presAssocID="{4E429765-EC25-4BC2-AF04-445BD7A54108}" presName="parTx1" presStyleLbl="revTx" presStyleIdx="0" presStyleCnt="2" custScaleX="95693" custScaleY="105058"/>
      <dgm:spPr/>
    </dgm:pt>
    <dgm:pt modelId="{205C3F32-3257-4246-BBE3-34D716D47370}" type="pres">
      <dgm:prSet presAssocID="{4E429765-EC25-4BC2-AF04-445BD7A54108}" presName="c1" presStyleLbl="node1" presStyleIdx="0" presStyleCnt="19" custLinFactY="-82240" custLinFactNeighborX="-13303" custLinFactNeighborY="-100000"/>
      <dgm:spPr/>
    </dgm:pt>
    <dgm:pt modelId="{DAA88927-58C6-4BA9-BABD-626746EC1DA4}" type="pres">
      <dgm:prSet presAssocID="{4E429765-EC25-4BC2-AF04-445BD7A54108}" presName="c2" presStyleLbl="node1" presStyleIdx="1" presStyleCnt="19" custLinFactY="-82240" custLinFactNeighborX="-13303" custLinFactNeighborY="-100000"/>
      <dgm:spPr/>
    </dgm:pt>
    <dgm:pt modelId="{04E3107F-D589-4563-91E8-1256C5E3C6E6}" type="pres">
      <dgm:prSet presAssocID="{4E429765-EC25-4BC2-AF04-445BD7A54108}" presName="c3" presStyleLbl="node1" presStyleIdx="2" presStyleCnt="19" custLinFactY="-15971" custLinFactNeighborX="-8466" custLinFactNeighborY="-100000"/>
      <dgm:spPr/>
    </dgm:pt>
    <dgm:pt modelId="{801F3FC5-7ECE-469D-AE47-EE280F853F4B}" type="pres">
      <dgm:prSet presAssocID="{4E429765-EC25-4BC2-AF04-445BD7A54108}" presName="c4" presStyleLbl="node1" presStyleIdx="3" presStyleCnt="19" custLinFactY="-82240" custLinFactNeighborX="-13303" custLinFactNeighborY="-100000"/>
      <dgm:spPr/>
    </dgm:pt>
    <dgm:pt modelId="{E6108E0E-0DF0-4ED3-89C5-81BDCEE7F2A3}" type="pres">
      <dgm:prSet presAssocID="{4E429765-EC25-4BC2-AF04-445BD7A54108}" presName="c5" presStyleLbl="node1" presStyleIdx="4" presStyleCnt="19" custLinFactY="-82240" custLinFactNeighborX="-13303" custLinFactNeighborY="-100000"/>
      <dgm:spPr/>
    </dgm:pt>
    <dgm:pt modelId="{BFF9BD0F-0F62-4FFE-9B1F-EE4A53573067}" type="pres">
      <dgm:prSet presAssocID="{4E429765-EC25-4BC2-AF04-445BD7A54108}" presName="c6" presStyleLbl="node1" presStyleIdx="5" presStyleCnt="19" custLinFactY="-82240" custLinFactNeighborX="-13303" custLinFactNeighborY="-100000"/>
      <dgm:spPr/>
    </dgm:pt>
    <dgm:pt modelId="{3E062E13-BE4E-49EF-8EF8-C33E98053EC4}" type="pres">
      <dgm:prSet presAssocID="{4E429765-EC25-4BC2-AF04-445BD7A54108}" presName="c7" presStyleLbl="node1" presStyleIdx="6" presStyleCnt="19" custLinFactY="-15971" custLinFactNeighborX="-8466" custLinFactNeighborY="-100000"/>
      <dgm:spPr/>
    </dgm:pt>
    <dgm:pt modelId="{ADA47252-8C25-488D-A3A8-24D3C1F30837}" type="pres">
      <dgm:prSet presAssocID="{4E429765-EC25-4BC2-AF04-445BD7A54108}" presName="c8" presStyleLbl="node1" presStyleIdx="7" presStyleCnt="19" custLinFactY="-82240" custLinFactNeighborX="-13303" custLinFactNeighborY="-100000"/>
      <dgm:spPr/>
    </dgm:pt>
    <dgm:pt modelId="{485EA01A-ACB4-4783-9AB3-8F4CCDC5926F}" type="pres">
      <dgm:prSet presAssocID="{4E429765-EC25-4BC2-AF04-445BD7A54108}" presName="c9" presStyleLbl="node1" presStyleIdx="8" presStyleCnt="19" custLinFactY="-61861" custLinFactNeighborX="-52147" custLinFactNeighborY="-100000"/>
      <dgm:spPr/>
    </dgm:pt>
    <dgm:pt modelId="{58C867CF-D6BB-43A0-B8EB-4D240D123C77}" type="pres">
      <dgm:prSet presAssocID="{4E429765-EC25-4BC2-AF04-445BD7A54108}" presName="c10" presStyleLbl="node1" presStyleIdx="9" presStyleCnt="19" custLinFactNeighborX="-1632" custLinFactNeighborY="-82478"/>
      <dgm:spPr/>
    </dgm:pt>
    <dgm:pt modelId="{41162A3F-96C3-4668-99D3-241E3C1FAB98}" type="pres">
      <dgm:prSet presAssocID="{4E429765-EC25-4BC2-AF04-445BD7A54108}" presName="c11" presStyleLbl="node1" presStyleIdx="10" presStyleCnt="19" custLinFactY="100000" custLinFactNeighborX="-27303" custLinFactNeighborY="132232"/>
      <dgm:spPr/>
    </dgm:pt>
    <dgm:pt modelId="{AEEA1FBA-E29C-4E99-BD0E-61B58C2D2AC3}" type="pres">
      <dgm:prSet presAssocID="{4E429765-EC25-4BC2-AF04-445BD7A54108}" presName="c12" presStyleLbl="node1" presStyleIdx="11" presStyleCnt="19" custLinFactY="47784" custLinFactNeighborX="-17375" custLinFactNeighborY="100000"/>
      <dgm:spPr/>
    </dgm:pt>
    <dgm:pt modelId="{64A567B5-7DB6-4429-8DD4-961C8ED628D5}" type="pres">
      <dgm:prSet presAssocID="{4E429765-EC25-4BC2-AF04-445BD7A54108}" presName="c13" presStyleLbl="node1" presStyleIdx="12" presStyleCnt="19" custLinFactY="1602" custLinFactNeighborX="-11945" custLinFactNeighborY="100000"/>
      <dgm:spPr/>
    </dgm:pt>
    <dgm:pt modelId="{E17DD2ED-07C2-4AFA-851E-9E7E7C6A6FA8}" type="pres">
      <dgm:prSet presAssocID="{4E429765-EC25-4BC2-AF04-445BD7A54108}" presName="c14" presStyleLbl="node1" presStyleIdx="13" presStyleCnt="19" custLinFactY="100000" custLinFactNeighborX="-27303" custLinFactNeighborY="132232"/>
      <dgm:spPr/>
    </dgm:pt>
    <dgm:pt modelId="{1300E5D3-5773-4F6B-A9BD-BC1DDBFF9F8E}" type="pres">
      <dgm:prSet presAssocID="{4E429765-EC25-4BC2-AF04-445BD7A54108}" presName="c15" presStyleLbl="node1" presStyleIdx="14" presStyleCnt="19" custLinFactY="47784" custLinFactNeighborX="-17375" custLinFactNeighborY="100000"/>
      <dgm:spPr/>
    </dgm:pt>
    <dgm:pt modelId="{667360FB-CF5C-4555-A3A7-DD99ED6FB6BB}" type="pres">
      <dgm:prSet presAssocID="{4E429765-EC25-4BC2-AF04-445BD7A54108}" presName="c16" presStyleLbl="node1" presStyleIdx="15" presStyleCnt="19" custLinFactY="100000" custLinFactNeighborX="-27303" custLinFactNeighborY="132232"/>
      <dgm:spPr/>
    </dgm:pt>
    <dgm:pt modelId="{F5348F57-418F-40D3-8916-E498839FEBAF}" type="pres">
      <dgm:prSet presAssocID="{4E429765-EC25-4BC2-AF04-445BD7A54108}" presName="c17" presStyleLbl="node1" presStyleIdx="16" presStyleCnt="19" custLinFactY="1602" custLinFactNeighborX="-11945" custLinFactNeighborY="100000"/>
      <dgm:spPr/>
    </dgm:pt>
    <dgm:pt modelId="{8A05B5DD-BB2B-4989-99AA-64966E397E33}" type="pres">
      <dgm:prSet presAssocID="{4E429765-EC25-4BC2-AF04-445BD7A54108}" presName="c18" presStyleLbl="node1" presStyleIdx="17" presStyleCnt="19" custLinFactY="51239" custLinFactNeighborX="-64374" custLinFactNeighborY="100000"/>
      <dgm:spPr/>
    </dgm:pt>
    <dgm:pt modelId="{44679F42-40B1-4CE6-8A37-E873159F8FBA}" type="pres">
      <dgm:prSet presAssocID="{1CBB6D98-2FD1-4453-9923-E9CDE4B465D8}" presName="chevronComposite1" presStyleCnt="0"/>
      <dgm:spPr/>
    </dgm:pt>
    <dgm:pt modelId="{C758F6D9-BA66-4492-9AC2-B8780B730C83}" type="pres">
      <dgm:prSet presAssocID="{1CBB6D98-2FD1-4453-9923-E9CDE4B465D8}" presName="chevron1" presStyleLbl="sibTrans2D1" presStyleIdx="0" presStyleCnt="2" custLinFactNeighborX="-24135" custLinFactNeighborY="4"/>
      <dgm:spPr/>
    </dgm:pt>
    <dgm:pt modelId="{D1F81F15-8275-4396-B22B-66543819868C}" type="pres">
      <dgm:prSet presAssocID="{1CBB6D98-2FD1-4453-9923-E9CDE4B465D8}" presName="spChevron1" presStyleCnt="0"/>
      <dgm:spPr/>
    </dgm:pt>
    <dgm:pt modelId="{9AA2E416-D6FD-4584-A882-BD96B28D0B4E}" type="pres">
      <dgm:prSet presAssocID="{806B9AF2-3B24-40A7-99B0-7482AA68B8F6}" presName="middle" presStyleCnt="0"/>
      <dgm:spPr/>
    </dgm:pt>
    <dgm:pt modelId="{AB25098D-C988-4538-9564-FA4AE5A84320}" type="pres">
      <dgm:prSet presAssocID="{806B9AF2-3B24-40A7-99B0-7482AA68B8F6}" presName="parTxMid" presStyleLbl="revTx" presStyleIdx="1" presStyleCnt="2"/>
      <dgm:spPr/>
    </dgm:pt>
    <dgm:pt modelId="{BB191344-63BF-4C73-97DE-96773A099E27}" type="pres">
      <dgm:prSet presAssocID="{806B9AF2-3B24-40A7-99B0-7482AA68B8F6}" presName="spMid" presStyleCnt="0"/>
      <dgm:spPr/>
    </dgm:pt>
    <dgm:pt modelId="{61075591-7917-4F1C-9DA6-C009BBBC01B3}" type="pres">
      <dgm:prSet presAssocID="{327CEE32-C748-4634-BE8D-9FAAB9979B0B}" presName="chevronComposite1" presStyleCnt="0"/>
      <dgm:spPr/>
    </dgm:pt>
    <dgm:pt modelId="{38541961-580E-430E-9BCC-247BED023190}" type="pres">
      <dgm:prSet presAssocID="{327CEE32-C748-4634-BE8D-9FAAB9979B0B}" presName="chevron1" presStyleLbl="sibTrans2D1" presStyleIdx="1" presStyleCnt="2" custLinFactNeighborX="-32334" custLinFactNeighborY="9"/>
      <dgm:spPr/>
    </dgm:pt>
    <dgm:pt modelId="{F8A57375-43FE-4D91-B34F-3B80ABD12CEE}" type="pres">
      <dgm:prSet presAssocID="{327CEE32-C748-4634-BE8D-9FAAB9979B0B}" presName="spChevron1" presStyleCnt="0"/>
      <dgm:spPr/>
    </dgm:pt>
    <dgm:pt modelId="{206FF628-D73C-4762-AF65-7DB769EE5D5E}" type="pres">
      <dgm:prSet presAssocID="{27A65CC3-93AC-42E1-888C-F57E6A1A9BFD}" presName="last" presStyleCnt="0"/>
      <dgm:spPr/>
    </dgm:pt>
    <dgm:pt modelId="{C12B8539-B8F4-46A5-889B-DBAF0A98E45C}" type="pres">
      <dgm:prSet presAssocID="{27A65CC3-93AC-42E1-888C-F57E6A1A9BFD}" presName="circleTx" presStyleLbl="node1" presStyleIdx="18" presStyleCnt="19" custScaleX="136189" custScaleY="135151" custLinFactNeighborX="-11431" custLinFactNeighborY="-6010"/>
      <dgm:spPr/>
    </dgm:pt>
    <dgm:pt modelId="{F76AD112-C871-4BF5-B382-D648FE06E777}" type="pres">
      <dgm:prSet presAssocID="{27A65CC3-93AC-42E1-888C-F57E6A1A9BFD}" presName="spN" presStyleCnt="0"/>
      <dgm:spPr/>
    </dgm:pt>
  </dgm:ptLst>
  <dgm:cxnLst>
    <dgm:cxn modelId="{3FFE5674-A00D-4DE8-95F3-0DA7FE4F984B}" srcId="{CAC65F58-EF1E-4206-BC61-47D92E5070E0}" destId="{4E429765-EC25-4BC2-AF04-445BD7A54108}" srcOrd="0" destOrd="0" parTransId="{DE776A65-070B-415E-9FFC-236C6B4D3C85}" sibTransId="{1CBB6D98-2FD1-4453-9923-E9CDE4B465D8}"/>
    <dgm:cxn modelId="{A144F87D-1D0F-4258-BB73-2A17C9FCCF7A}" type="presOf" srcId="{27A65CC3-93AC-42E1-888C-F57E6A1A9BFD}" destId="{C12B8539-B8F4-46A5-889B-DBAF0A98E45C}" srcOrd="0" destOrd="0" presId="urn:microsoft.com/office/officeart/2009/3/layout/RandomtoResultProcess"/>
    <dgm:cxn modelId="{02D00486-7EEC-4CF9-A97D-09A5C31DA411}" type="presOf" srcId="{806B9AF2-3B24-40A7-99B0-7482AA68B8F6}" destId="{AB25098D-C988-4538-9564-FA4AE5A84320}" srcOrd="0" destOrd="0" presId="urn:microsoft.com/office/officeart/2009/3/layout/RandomtoResultProcess"/>
    <dgm:cxn modelId="{E48D4FAA-CAC9-4FF7-AD73-85CAE768AF1E}" type="presOf" srcId="{CAC65F58-EF1E-4206-BC61-47D92E5070E0}" destId="{4D00BF28-445E-4BE7-A726-30FB29206CDA}" srcOrd="0" destOrd="0" presId="urn:microsoft.com/office/officeart/2009/3/layout/RandomtoResultProcess"/>
    <dgm:cxn modelId="{C77697B4-77C1-4A59-BA22-76EE1A7F9C5B}" srcId="{CAC65F58-EF1E-4206-BC61-47D92E5070E0}" destId="{806B9AF2-3B24-40A7-99B0-7482AA68B8F6}" srcOrd="1" destOrd="0" parTransId="{69CDDE1C-D29F-4226-B0DC-8408347E7290}" sibTransId="{327CEE32-C748-4634-BE8D-9FAAB9979B0B}"/>
    <dgm:cxn modelId="{A9862AC9-99C8-4950-A4B5-E6556002BE78}" type="presOf" srcId="{4E429765-EC25-4BC2-AF04-445BD7A54108}" destId="{1A47C1F6-C062-46CF-8651-1A4159278CBC}" srcOrd="0" destOrd="0" presId="urn:microsoft.com/office/officeart/2009/3/layout/RandomtoResultProcess"/>
    <dgm:cxn modelId="{8F560ED5-0ED9-40B2-B950-7681EA5507C9}" srcId="{CAC65F58-EF1E-4206-BC61-47D92E5070E0}" destId="{27A65CC3-93AC-42E1-888C-F57E6A1A9BFD}" srcOrd="2" destOrd="0" parTransId="{E9E85874-1A77-4A4D-9BAA-24D199C89024}" sibTransId="{2DE62FF4-2F68-4472-8880-4A9D1EA737BC}"/>
    <dgm:cxn modelId="{8D9B43E4-D606-437B-8EE1-4DD6E2B617F5}" type="presParOf" srcId="{4D00BF28-445E-4BE7-A726-30FB29206CDA}" destId="{44C47B78-73B9-42B9-B15A-3869DF49343E}" srcOrd="0" destOrd="0" presId="urn:microsoft.com/office/officeart/2009/3/layout/RandomtoResultProcess"/>
    <dgm:cxn modelId="{AEDC222B-218C-41F2-A90B-2C70B9023D45}" type="presParOf" srcId="{44C47B78-73B9-42B9-B15A-3869DF49343E}" destId="{1A47C1F6-C062-46CF-8651-1A4159278CBC}" srcOrd="0" destOrd="0" presId="urn:microsoft.com/office/officeart/2009/3/layout/RandomtoResultProcess"/>
    <dgm:cxn modelId="{C515195F-89D4-4061-A54D-F0779C5EBF57}" type="presParOf" srcId="{44C47B78-73B9-42B9-B15A-3869DF49343E}" destId="{205C3F32-3257-4246-BBE3-34D716D47370}" srcOrd="1" destOrd="0" presId="urn:microsoft.com/office/officeart/2009/3/layout/RandomtoResultProcess"/>
    <dgm:cxn modelId="{A5D68DD8-5DF7-4ACB-A633-A677147E16C1}" type="presParOf" srcId="{44C47B78-73B9-42B9-B15A-3869DF49343E}" destId="{DAA88927-58C6-4BA9-BABD-626746EC1DA4}" srcOrd="2" destOrd="0" presId="urn:microsoft.com/office/officeart/2009/3/layout/RandomtoResultProcess"/>
    <dgm:cxn modelId="{F4BF2864-E090-42D3-BC55-132F2637A937}" type="presParOf" srcId="{44C47B78-73B9-42B9-B15A-3869DF49343E}" destId="{04E3107F-D589-4563-91E8-1256C5E3C6E6}" srcOrd="3" destOrd="0" presId="urn:microsoft.com/office/officeart/2009/3/layout/RandomtoResultProcess"/>
    <dgm:cxn modelId="{49D13468-C34B-4438-AA60-6B5A2AB04AAF}" type="presParOf" srcId="{44C47B78-73B9-42B9-B15A-3869DF49343E}" destId="{801F3FC5-7ECE-469D-AE47-EE280F853F4B}" srcOrd="4" destOrd="0" presId="urn:microsoft.com/office/officeart/2009/3/layout/RandomtoResultProcess"/>
    <dgm:cxn modelId="{655159CF-D9D8-4F19-92E7-139A1F3C457D}" type="presParOf" srcId="{44C47B78-73B9-42B9-B15A-3869DF49343E}" destId="{E6108E0E-0DF0-4ED3-89C5-81BDCEE7F2A3}" srcOrd="5" destOrd="0" presId="urn:microsoft.com/office/officeart/2009/3/layout/RandomtoResultProcess"/>
    <dgm:cxn modelId="{7804EB34-582D-4EE9-843F-5531264F9E99}" type="presParOf" srcId="{44C47B78-73B9-42B9-B15A-3869DF49343E}" destId="{BFF9BD0F-0F62-4FFE-9B1F-EE4A53573067}" srcOrd="6" destOrd="0" presId="urn:microsoft.com/office/officeart/2009/3/layout/RandomtoResultProcess"/>
    <dgm:cxn modelId="{6D31B5DF-0754-47FB-997C-B4483BCB84FD}" type="presParOf" srcId="{44C47B78-73B9-42B9-B15A-3869DF49343E}" destId="{3E062E13-BE4E-49EF-8EF8-C33E98053EC4}" srcOrd="7" destOrd="0" presId="urn:microsoft.com/office/officeart/2009/3/layout/RandomtoResultProcess"/>
    <dgm:cxn modelId="{9AEE10FE-A951-4B7B-AF85-9C3955426DA9}" type="presParOf" srcId="{44C47B78-73B9-42B9-B15A-3869DF49343E}" destId="{ADA47252-8C25-488D-A3A8-24D3C1F30837}" srcOrd="8" destOrd="0" presId="urn:microsoft.com/office/officeart/2009/3/layout/RandomtoResultProcess"/>
    <dgm:cxn modelId="{FCD8B306-ABA9-4E52-A6EE-8EFA25106DED}" type="presParOf" srcId="{44C47B78-73B9-42B9-B15A-3869DF49343E}" destId="{485EA01A-ACB4-4783-9AB3-8F4CCDC5926F}" srcOrd="9" destOrd="0" presId="urn:microsoft.com/office/officeart/2009/3/layout/RandomtoResultProcess"/>
    <dgm:cxn modelId="{452B964B-4671-48DC-A067-DB94371993A7}" type="presParOf" srcId="{44C47B78-73B9-42B9-B15A-3869DF49343E}" destId="{58C867CF-D6BB-43A0-B8EB-4D240D123C77}" srcOrd="10" destOrd="0" presId="urn:microsoft.com/office/officeart/2009/3/layout/RandomtoResultProcess"/>
    <dgm:cxn modelId="{9D709F44-9BDD-44E2-BBB2-EC4088EFDDA5}" type="presParOf" srcId="{44C47B78-73B9-42B9-B15A-3869DF49343E}" destId="{41162A3F-96C3-4668-99D3-241E3C1FAB98}" srcOrd="11" destOrd="0" presId="urn:microsoft.com/office/officeart/2009/3/layout/RandomtoResultProcess"/>
    <dgm:cxn modelId="{1BD305F2-F7CD-4A10-9EDD-F80B96C646D2}" type="presParOf" srcId="{44C47B78-73B9-42B9-B15A-3869DF49343E}" destId="{AEEA1FBA-E29C-4E99-BD0E-61B58C2D2AC3}" srcOrd="12" destOrd="0" presId="urn:microsoft.com/office/officeart/2009/3/layout/RandomtoResultProcess"/>
    <dgm:cxn modelId="{D19B0823-8959-4F63-908D-850A715BAA22}" type="presParOf" srcId="{44C47B78-73B9-42B9-B15A-3869DF49343E}" destId="{64A567B5-7DB6-4429-8DD4-961C8ED628D5}" srcOrd="13" destOrd="0" presId="urn:microsoft.com/office/officeart/2009/3/layout/RandomtoResultProcess"/>
    <dgm:cxn modelId="{ABDC0FAC-F87D-4708-ADE9-984691D12732}" type="presParOf" srcId="{44C47B78-73B9-42B9-B15A-3869DF49343E}" destId="{E17DD2ED-07C2-4AFA-851E-9E7E7C6A6FA8}" srcOrd="14" destOrd="0" presId="urn:microsoft.com/office/officeart/2009/3/layout/RandomtoResultProcess"/>
    <dgm:cxn modelId="{29C462A0-3154-421E-ADC9-4076FE82649F}" type="presParOf" srcId="{44C47B78-73B9-42B9-B15A-3869DF49343E}" destId="{1300E5D3-5773-4F6B-A9BD-BC1DDBFF9F8E}" srcOrd="15" destOrd="0" presId="urn:microsoft.com/office/officeart/2009/3/layout/RandomtoResultProcess"/>
    <dgm:cxn modelId="{0E7BA05D-4310-412B-AF40-57D07EFD376B}" type="presParOf" srcId="{44C47B78-73B9-42B9-B15A-3869DF49343E}" destId="{667360FB-CF5C-4555-A3A7-DD99ED6FB6BB}" srcOrd="16" destOrd="0" presId="urn:microsoft.com/office/officeart/2009/3/layout/RandomtoResultProcess"/>
    <dgm:cxn modelId="{1E61B274-2A2D-45D8-BB6B-60C95904FA95}" type="presParOf" srcId="{44C47B78-73B9-42B9-B15A-3869DF49343E}" destId="{F5348F57-418F-40D3-8916-E498839FEBAF}" srcOrd="17" destOrd="0" presId="urn:microsoft.com/office/officeart/2009/3/layout/RandomtoResultProcess"/>
    <dgm:cxn modelId="{8EBEED5F-DFC8-4B5F-BEBC-D177935D6DCF}" type="presParOf" srcId="{44C47B78-73B9-42B9-B15A-3869DF49343E}" destId="{8A05B5DD-BB2B-4989-99AA-64966E397E33}" srcOrd="18" destOrd="0" presId="urn:microsoft.com/office/officeart/2009/3/layout/RandomtoResultProcess"/>
    <dgm:cxn modelId="{F5FEEC92-15DB-4C00-B0B0-5938F3D61E19}" type="presParOf" srcId="{4D00BF28-445E-4BE7-A726-30FB29206CDA}" destId="{44679F42-40B1-4CE6-8A37-E873159F8FBA}" srcOrd="1" destOrd="0" presId="urn:microsoft.com/office/officeart/2009/3/layout/RandomtoResultProcess"/>
    <dgm:cxn modelId="{64C5C730-BBAE-4EAF-BF56-19953918CF6F}" type="presParOf" srcId="{44679F42-40B1-4CE6-8A37-E873159F8FBA}" destId="{C758F6D9-BA66-4492-9AC2-B8780B730C83}" srcOrd="0" destOrd="0" presId="urn:microsoft.com/office/officeart/2009/3/layout/RandomtoResultProcess"/>
    <dgm:cxn modelId="{468E29A7-743D-491A-A1B1-70A64A2C14BA}" type="presParOf" srcId="{44679F42-40B1-4CE6-8A37-E873159F8FBA}" destId="{D1F81F15-8275-4396-B22B-66543819868C}" srcOrd="1" destOrd="0" presId="urn:microsoft.com/office/officeart/2009/3/layout/RandomtoResultProcess"/>
    <dgm:cxn modelId="{94132404-16A1-4C77-AA4F-F374470CF322}" type="presParOf" srcId="{4D00BF28-445E-4BE7-A726-30FB29206CDA}" destId="{9AA2E416-D6FD-4584-A882-BD96B28D0B4E}" srcOrd="2" destOrd="0" presId="urn:microsoft.com/office/officeart/2009/3/layout/RandomtoResultProcess"/>
    <dgm:cxn modelId="{B785E285-292C-48E7-9B8C-8BC227861551}" type="presParOf" srcId="{9AA2E416-D6FD-4584-A882-BD96B28D0B4E}" destId="{AB25098D-C988-4538-9564-FA4AE5A84320}" srcOrd="0" destOrd="0" presId="urn:microsoft.com/office/officeart/2009/3/layout/RandomtoResultProcess"/>
    <dgm:cxn modelId="{3C86D37D-F98D-42B2-9B78-6D7AC816F1BE}" type="presParOf" srcId="{9AA2E416-D6FD-4584-A882-BD96B28D0B4E}" destId="{BB191344-63BF-4C73-97DE-96773A099E27}" srcOrd="1" destOrd="0" presId="urn:microsoft.com/office/officeart/2009/3/layout/RandomtoResultProcess"/>
    <dgm:cxn modelId="{3A14590F-5EDD-4225-BC6B-8493F0631DFC}" type="presParOf" srcId="{4D00BF28-445E-4BE7-A726-30FB29206CDA}" destId="{61075591-7917-4F1C-9DA6-C009BBBC01B3}" srcOrd="3" destOrd="0" presId="urn:microsoft.com/office/officeart/2009/3/layout/RandomtoResultProcess"/>
    <dgm:cxn modelId="{C9AA6680-B40E-4114-A683-C02BE64E4957}" type="presParOf" srcId="{61075591-7917-4F1C-9DA6-C009BBBC01B3}" destId="{38541961-580E-430E-9BCC-247BED023190}" srcOrd="0" destOrd="0" presId="urn:microsoft.com/office/officeart/2009/3/layout/RandomtoResultProcess"/>
    <dgm:cxn modelId="{4ABF3BA8-0981-4908-9EFE-245647661D5E}" type="presParOf" srcId="{61075591-7917-4F1C-9DA6-C009BBBC01B3}" destId="{F8A57375-43FE-4D91-B34F-3B80ABD12CEE}" srcOrd="1" destOrd="0" presId="urn:microsoft.com/office/officeart/2009/3/layout/RandomtoResultProcess"/>
    <dgm:cxn modelId="{6C047EE3-B4AF-4DBC-97F5-5AA0169FB58F}" type="presParOf" srcId="{4D00BF28-445E-4BE7-A726-30FB29206CDA}" destId="{206FF628-D73C-4762-AF65-7DB769EE5D5E}" srcOrd="4" destOrd="0" presId="urn:microsoft.com/office/officeart/2009/3/layout/RandomtoResultProcess"/>
    <dgm:cxn modelId="{567B10D0-62F4-426F-A5FA-A4ECADF0C26E}" type="presParOf" srcId="{206FF628-D73C-4762-AF65-7DB769EE5D5E}" destId="{C12B8539-B8F4-46A5-889B-DBAF0A98E45C}" srcOrd="0" destOrd="0" presId="urn:microsoft.com/office/officeart/2009/3/layout/RandomtoResultProcess"/>
    <dgm:cxn modelId="{267673DD-86A9-45D8-8FBA-47157A13860E}" type="presParOf" srcId="{206FF628-D73C-4762-AF65-7DB769EE5D5E}" destId="{F76AD112-C871-4BF5-B382-D648FE06E777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652DB7-2A2A-455C-A75F-F47ABDB5E78A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0A2A7950-2BCF-4C8D-A54C-45F6EE00FE5C}">
      <dgm:prSet phldrT="[文本]" custT="1"/>
      <dgm:spPr/>
      <dgm:t>
        <a:bodyPr/>
        <a:lstStyle/>
        <a:p>
          <a:r>
            <a:rPr lang="en-US" sz="3000" b="1" dirty="0">
              <a:latin typeface="微软雅黑" panose="020B0503020204020204" pitchFamily="34" charset="-122"/>
              <a:ea typeface="微软雅黑" panose="020B0503020204020204" pitchFamily="34" charset="-122"/>
            </a:rPr>
            <a:t>Controllable losses</a:t>
          </a:r>
          <a:endParaRPr lang="zh-CN" altLang="en-US" sz="30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E244460-668F-4E51-8721-0EB2B9D3DADF}" type="parTrans" cxnId="{A73B9F90-7C69-4335-937D-687228910832}">
      <dgm:prSet/>
      <dgm:spPr/>
      <dgm:t>
        <a:bodyPr/>
        <a:lstStyle/>
        <a:p>
          <a:endParaRPr lang="zh-CN" altLang="en-US"/>
        </a:p>
      </dgm:t>
    </dgm:pt>
    <dgm:pt modelId="{3789279C-DE07-4D81-BDB5-FB14E18208B3}" type="sibTrans" cxnId="{A73B9F90-7C69-4335-937D-687228910832}">
      <dgm:prSet/>
      <dgm:spPr/>
      <dgm:t>
        <a:bodyPr/>
        <a:lstStyle/>
        <a:p>
          <a:endParaRPr lang="zh-CN" altLang="en-US"/>
        </a:p>
      </dgm:t>
    </dgm:pt>
    <dgm:pt modelId="{4AF395D4-1C03-4D57-995B-17F3951A185A}">
      <dgm:prSet phldrT="[文本]"/>
      <dgm:spPr/>
      <dgm:t>
        <a:bodyPr/>
        <a:lstStyle/>
        <a:p>
          <a:r>
            <a:rPr lang="en-US" altLang="zh-CN" dirty="0"/>
            <a:t>  </a:t>
          </a:r>
          <a:endParaRPr lang="zh-CN" altLang="en-US" dirty="0"/>
        </a:p>
      </dgm:t>
    </dgm:pt>
    <dgm:pt modelId="{36E40929-4649-472F-AFB9-B2B5E76B63F0}" type="parTrans" cxnId="{BAFCA1DB-C439-4998-BA78-77975DF799C5}">
      <dgm:prSet/>
      <dgm:spPr/>
      <dgm:t>
        <a:bodyPr/>
        <a:lstStyle/>
        <a:p>
          <a:endParaRPr lang="zh-CN" altLang="en-US"/>
        </a:p>
      </dgm:t>
    </dgm:pt>
    <dgm:pt modelId="{5BE84CAB-D073-4037-BA6A-7739A5C559A4}" type="sibTrans" cxnId="{BAFCA1DB-C439-4998-BA78-77975DF799C5}">
      <dgm:prSet/>
      <dgm:spPr/>
      <dgm:t>
        <a:bodyPr/>
        <a:lstStyle/>
        <a:p>
          <a:endParaRPr lang="zh-CN" altLang="en-US"/>
        </a:p>
      </dgm:t>
    </dgm:pt>
    <dgm:pt modelId="{3C18F931-D54E-48D4-9615-65DE8AADCCD6}">
      <dgm:prSet phldrT="[文本]"/>
      <dgm:spPr/>
      <dgm:t>
        <a:bodyPr/>
        <a:lstStyle/>
        <a:p>
          <a:r>
            <a:rPr lang="en-US" altLang="zh-CN" dirty="0"/>
            <a:t>  </a:t>
          </a:r>
          <a:endParaRPr lang="zh-CN" altLang="en-US" dirty="0"/>
        </a:p>
      </dgm:t>
    </dgm:pt>
    <dgm:pt modelId="{133889C6-4B51-443E-87CC-C9A16B9C6F5E}" type="parTrans" cxnId="{772832AB-83BC-41AE-A10D-461C402DFB2B}">
      <dgm:prSet/>
      <dgm:spPr/>
      <dgm:t>
        <a:bodyPr/>
        <a:lstStyle/>
        <a:p>
          <a:endParaRPr lang="zh-CN" altLang="en-US"/>
        </a:p>
      </dgm:t>
    </dgm:pt>
    <dgm:pt modelId="{F77D7230-FFC2-4751-AF3D-09710A16919D}" type="sibTrans" cxnId="{772832AB-83BC-41AE-A10D-461C402DFB2B}">
      <dgm:prSet/>
      <dgm:spPr/>
      <dgm:t>
        <a:bodyPr/>
        <a:lstStyle/>
        <a:p>
          <a:endParaRPr lang="zh-CN" altLang="en-US"/>
        </a:p>
      </dgm:t>
    </dgm:pt>
    <dgm:pt modelId="{FD75B323-0830-4D41-AD3E-F148634BE095}" type="pres">
      <dgm:prSet presAssocID="{76652DB7-2A2A-455C-A75F-F47ABDB5E78A}" presName="Name0" presStyleCnt="0">
        <dgm:presLayoutVars>
          <dgm:chMax val="1"/>
          <dgm:chPref val="1"/>
        </dgm:presLayoutVars>
      </dgm:prSet>
      <dgm:spPr/>
    </dgm:pt>
    <dgm:pt modelId="{C6989501-B30A-4F74-9299-5E4D8914777F}" type="pres">
      <dgm:prSet presAssocID="{0A2A7950-2BCF-4C8D-A54C-45F6EE00FE5C}" presName="Parent" presStyleLbl="node0" presStyleIdx="0" presStyleCnt="1" custScaleX="120488" custScaleY="116822" custLinFactNeighborX="-10766" custLinFactNeighborY="10170">
        <dgm:presLayoutVars>
          <dgm:chMax val="5"/>
          <dgm:chPref val="5"/>
        </dgm:presLayoutVars>
      </dgm:prSet>
      <dgm:spPr/>
    </dgm:pt>
    <dgm:pt modelId="{54709F9E-FE4F-4BDA-BF01-57496E5986A2}" type="pres">
      <dgm:prSet presAssocID="{0A2A7950-2BCF-4C8D-A54C-45F6EE00FE5C}" presName="Accent1" presStyleLbl="node1" presStyleIdx="0" presStyleCnt="13" custLinFactNeighborX="32990" custLinFactNeighborY="38753"/>
      <dgm:spPr/>
    </dgm:pt>
    <dgm:pt modelId="{DD9ED621-EDD3-42F3-93FA-89C81A45D75A}" type="pres">
      <dgm:prSet presAssocID="{0A2A7950-2BCF-4C8D-A54C-45F6EE00FE5C}" presName="Accent2" presStyleLbl="node1" presStyleIdx="1" presStyleCnt="13" custLinFactY="44778" custLinFactNeighborX="5680" custLinFactNeighborY="100000"/>
      <dgm:spPr/>
    </dgm:pt>
    <dgm:pt modelId="{6874ED07-0A38-42C5-B510-4244A7902321}" type="pres">
      <dgm:prSet presAssocID="{0A2A7950-2BCF-4C8D-A54C-45F6EE00FE5C}" presName="Accent3" presStyleLbl="node1" presStyleIdx="2" presStyleCnt="13"/>
      <dgm:spPr/>
    </dgm:pt>
    <dgm:pt modelId="{E56EBCDE-32CD-42E6-9B04-98245417DB19}" type="pres">
      <dgm:prSet presAssocID="{0A2A7950-2BCF-4C8D-A54C-45F6EE00FE5C}" presName="Accent4" presStyleLbl="node1" presStyleIdx="3" presStyleCnt="13"/>
      <dgm:spPr/>
    </dgm:pt>
    <dgm:pt modelId="{EE7812D4-03B3-49D4-A29F-F4B1C3E4CA5D}" type="pres">
      <dgm:prSet presAssocID="{0A2A7950-2BCF-4C8D-A54C-45F6EE00FE5C}" presName="Accent5" presStyleLbl="node1" presStyleIdx="4" presStyleCnt="13" custLinFactX="-109049" custLinFactY="-29922" custLinFactNeighborX="-200000" custLinFactNeighborY="-100000"/>
      <dgm:spPr/>
    </dgm:pt>
    <dgm:pt modelId="{B29EA81B-F2AF-441A-9F94-8A59119E2FFA}" type="pres">
      <dgm:prSet presAssocID="{0A2A7950-2BCF-4C8D-A54C-45F6EE00FE5C}" presName="Accent6" presStyleLbl="node1" presStyleIdx="5" presStyleCnt="13" custLinFactX="100000" custLinFactY="-279405" custLinFactNeighborX="151477" custLinFactNeighborY="-300000"/>
      <dgm:spPr/>
    </dgm:pt>
    <dgm:pt modelId="{968911B8-E93A-43B0-A9D4-D9357625E875}" type="pres">
      <dgm:prSet presAssocID="{4AF395D4-1C03-4D57-995B-17F3951A185A}" presName="Child1" presStyleLbl="node1" presStyleIdx="6" presStyleCnt="13" custScaleX="39807" custScaleY="42201">
        <dgm:presLayoutVars>
          <dgm:chMax val="0"/>
          <dgm:chPref val="0"/>
        </dgm:presLayoutVars>
      </dgm:prSet>
      <dgm:spPr/>
    </dgm:pt>
    <dgm:pt modelId="{EFE45002-4AED-41EA-AA60-D8A992172C13}" type="pres">
      <dgm:prSet presAssocID="{4AF395D4-1C03-4D57-995B-17F3951A185A}" presName="Accent7" presStyleCnt="0"/>
      <dgm:spPr/>
    </dgm:pt>
    <dgm:pt modelId="{62C76792-295B-4C48-AFF6-23A716A1729B}" type="pres">
      <dgm:prSet presAssocID="{4AF395D4-1C03-4D57-995B-17F3951A185A}" presName="AccentHold1" presStyleLbl="node1" presStyleIdx="7" presStyleCnt="13" custLinFactX="-9098" custLinFactY="-100000" custLinFactNeighborX="-100000" custLinFactNeighborY="-148233"/>
      <dgm:spPr/>
    </dgm:pt>
    <dgm:pt modelId="{CC543BE1-1E75-4FC9-A365-EC216792C68A}" type="pres">
      <dgm:prSet presAssocID="{4AF395D4-1C03-4D57-995B-17F3951A185A}" presName="Accent8" presStyleCnt="0"/>
      <dgm:spPr/>
    </dgm:pt>
    <dgm:pt modelId="{0265B4A0-E953-4631-BB89-FBBC8E1B5431}" type="pres">
      <dgm:prSet presAssocID="{4AF395D4-1C03-4D57-995B-17F3951A185A}" presName="AccentHold2" presStyleLbl="node1" presStyleIdx="8" presStyleCnt="13"/>
      <dgm:spPr/>
    </dgm:pt>
    <dgm:pt modelId="{CB1EB563-FDC6-4033-889E-36BC51C8BB77}" type="pres">
      <dgm:prSet presAssocID="{3C18F931-D54E-48D4-9615-65DE8AADCCD6}" presName="Child2" presStyleLbl="node1" presStyleIdx="9" presStyleCnt="13" custScaleX="46029" custScaleY="48264" custLinFactNeighborX="-68629" custLinFactNeighborY="-12521">
        <dgm:presLayoutVars>
          <dgm:chMax val="0"/>
          <dgm:chPref val="0"/>
        </dgm:presLayoutVars>
      </dgm:prSet>
      <dgm:spPr/>
    </dgm:pt>
    <dgm:pt modelId="{C3C87AAC-A07C-4CBD-B762-F9EA5E3DCAAC}" type="pres">
      <dgm:prSet presAssocID="{3C18F931-D54E-48D4-9615-65DE8AADCCD6}" presName="Accent9" presStyleCnt="0"/>
      <dgm:spPr/>
    </dgm:pt>
    <dgm:pt modelId="{2E59E442-8FE3-4CCB-AA1E-7E272037936F}" type="pres">
      <dgm:prSet presAssocID="{3C18F931-D54E-48D4-9615-65DE8AADCCD6}" presName="AccentHold1" presStyleLbl="node1" presStyleIdx="10" presStyleCnt="13"/>
      <dgm:spPr/>
    </dgm:pt>
    <dgm:pt modelId="{6A9250C2-29A0-4364-B09F-7188CE81A7AE}" type="pres">
      <dgm:prSet presAssocID="{3C18F931-D54E-48D4-9615-65DE8AADCCD6}" presName="Accent10" presStyleCnt="0"/>
      <dgm:spPr/>
    </dgm:pt>
    <dgm:pt modelId="{97BD8FCB-B5E1-4E13-B9B9-5B703502F6B3}" type="pres">
      <dgm:prSet presAssocID="{3C18F931-D54E-48D4-9615-65DE8AADCCD6}" presName="AccentHold2" presStyleLbl="node1" presStyleIdx="11" presStyleCnt="13"/>
      <dgm:spPr/>
    </dgm:pt>
    <dgm:pt modelId="{C55EEFAB-B1E8-4ADE-A3D4-F37CD99BCD5C}" type="pres">
      <dgm:prSet presAssocID="{3C18F931-D54E-48D4-9615-65DE8AADCCD6}" presName="Accent11" presStyleCnt="0"/>
      <dgm:spPr/>
    </dgm:pt>
    <dgm:pt modelId="{61C013B1-C436-423E-ADB4-9E4FEF85199C}" type="pres">
      <dgm:prSet presAssocID="{3C18F931-D54E-48D4-9615-65DE8AADCCD6}" presName="AccentHold3" presStyleLbl="node1" presStyleIdx="12" presStyleCnt="13" custLinFactX="100000" custLinFactNeighborX="147813" custLinFactNeighborY="77739"/>
      <dgm:spPr/>
    </dgm:pt>
  </dgm:ptLst>
  <dgm:cxnLst>
    <dgm:cxn modelId="{233AE810-4993-41BA-AE78-159AB994A9C3}" type="presOf" srcId="{76652DB7-2A2A-455C-A75F-F47ABDB5E78A}" destId="{FD75B323-0830-4D41-AD3E-F148634BE095}" srcOrd="0" destOrd="0" presId="urn:microsoft.com/office/officeart/2009/3/layout/CircleRelationship"/>
    <dgm:cxn modelId="{D427E03D-2B7E-468B-BDEE-FB1D3B8309EE}" type="presOf" srcId="{0A2A7950-2BCF-4C8D-A54C-45F6EE00FE5C}" destId="{C6989501-B30A-4F74-9299-5E4D8914777F}" srcOrd="0" destOrd="0" presId="urn:microsoft.com/office/officeart/2009/3/layout/CircleRelationship"/>
    <dgm:cxn modelId="{1742DB50-0EF2-4433-AB17-855A4DA9F0E8}" type="presOf" srcId="{3C18F931-D54E-48D4-9615-65DE8AADCCD6}" destId="{CB1EB563-FDC6-4033-889E-36BC51C8BB77}" srcOrd="0" destOrd="0" presId="urn:microsoft.com/office/officeart/2009/3/layout/CircleRelationship"/>
    <dgm:cxn modelId="{A73B9F90-7C69-4335-937D-687228910832}" srcId="{76652DB7-2A2A-455C-A75F-F47ABDB5E78A}" destId="{0A2A7950-2BCF-4C8D-A54C-45F6EE00FE5C}" srcOrd="0" destOrd="0" parTransId="{EE244460-668F-4E51-8721-0EB2B9D3DADF}" sibTransId="{3789279C-DE07-4D81-BDB5-FB14E18208B3}"/>
    <dgm:cxn modelId="{772832AB-83BC-41AE-A10D-461C402DFB2B}" srcId="{0A2A7950-2BCF-4C8D-A54C-45F6EE00FE5C}" destId="{3C18F931-D54E-48D4-9615-65DE8AADCCD6}" srcOrd="1" destOrd="0" parTransId="{133889C6-4B51-443E-87CC-C9A16B9C6F5E}" sibTransId="{F77D7230-FFC2-4751-AF3D-09710A16919D}"/>
    <dgm:cxn modelId="{2B88ABD7-9F93-42A6-B8F9-4381250C51E8}" type="presOf" srcId="{4AF395D4-1C03-4D57-995B-17F3951A185A}" destId="{968911B8-E93A-43B0-A9D4-D9357625E875}" srcOrd="0" destOrd="0" presId="urn:microsoft.com/office/officeart/2009/3/layout/CircleRelationship"/>
    <dgm:cxn modelId="{BAFCA1DB-C439-4998-BA78-77975DF799C5}" srcId="{0A2A7950-2BCF-4C8D-A54C-45F6EE00FE5C}" destId="{4AF395D4-1C03-4D57-995B-17F3951A185A}" srcOrd="0" destOrd="0" parTransId="{36E40929-4649-472F-AFB9-B2B5E76B63F0}" sibTransId="{5BE84CAB-D073-4037-BA6A-7739A5C559A4}"/>
    <dgm:cxn modelId="{33DDAD99-4558-457B-B1DE-9B287B8E08D5}" type="presParOf" srcId="{FD75B323-0830-4D41-AD3E-F148634BE095}" destId="{C6989501-B30A-4F74-9299-5E4D8914777F}" srcOrd="0" destOrd="0" presId="urn:microsoft.com/office/officeart/2009/3/layout/CircleRelationship"/>
    <dgm:cxn modelId="{1AA7FDAF-0C92-4D96-A566-67A1E371A62E}" type="presParOf" srcId="{FD75B323-0830-4D41-AD3E-F148634BE095}" destId="{54709F9E-FE4F-4BDA-BF01-57496E5986A2}" srcOrd="1" destOrd="0" presId="urn:microsoft.com/office/officeart/2009/3/layout/CircleRelationship"/>
    <dgm:cxn modelId="{7A4768E4-E522-4E6F-86F6-EDAFD81821F7}" type="presParOf" srcId="{FD75B323-0830-4D41-AD3E-F148634BE095}" destId="{DD9ED621-EDD3-42F3-93FA-89C81A45D75A}" srcOrd="2" destOrd="0" presId="urn:microsoft.com/office/officeart/2009/3/layout/CircleRelationship"/>
    <dgm:cxn modelId="{EA971690-2BC7-4EB6-B8B7-5A5475E6FE59}" type="presParOf" srcId="{FD75B323-0830-4D41-AD3E-F148634BE095}" destId="{6874ED07-0A38-42C5-B510-4244A7902321}" srcOrd="3" destOrd="0" presId="urn:microsoft.com/office/officeart/2009/3/layout/CircleRelationship"/>
    <dgm:cxn modelId="{0C1B0DCB-BC85-445D-B4B4-7CC85BE8EA17}" type="presParOf" srcId="{FD75B323-0830-4D41-AD3E-F148634BE095}" destId="{E56EBCDE-32CD-42E6-9B04-98245417DB19}" srcOrd="4" destOrd="0" presId="urn:microsoft.com/office/officeart/2009/3/layout/CircleRelationship"/>
    <dgm:cxn modelId="{DA07AC9C-A0BC-41FF-9055-9FD9E275E750}" type="presParOf" srcId="{FD75B323-0830-4D41-AD3E-F148634BE095}" destId="{EE7812D4-03B3-49D4-A29F-F4B1C3E4CA5D}" srcOrd="5" destOrd="0" presId="urn:microsoft.com/office/officeart/2009/3/layout/CircleRelationship"/>
    <dgm:cxn modelId="{042B53E1-993E-443E-9604-259D652F725B}" type="presParOf" srcId="{FD75B323-0830-4D41-AD3E-F148634BE095}" destId="{B29EA81B-F2AF-441A-9F94-8A59119E2FFA}" srcOrd="6" destOrd="0" presId="urn:microsoft.com/office/officeart/2009/3/layout/CircleRelationship"/>
    <dgm:cxn modelId="{58B9C277-6570-4695-8D5C-B1E6216F3D1A}" type="presParOf" srcId="{FD75B323-0830-4D41-AD3E-F148634BE095}" destId="{968911B8-E93A-43B0-A9D4-D9357625E875}" srcOrd="7" destOrd="0" presId="urn:microsoft.com/office/officeart/2009/3/layout/CircleRelationship"/>
    <dgm:cxn modelId="{1E6FB6D7-814B-4C61-80A8-2717187F337E}" type="presParOf" srcId="{FD75B323-0830-4D41-AD3E-F148634BE095}" destId="{EFE45002-4AED-41EA-AA60-D8A992172C13}" srcOrd="8" destOrd="0" presId="urn:microsoft.com/office/officeart/2009/3/layout/CircleRelationship"/>
    <dgm:cxn modelId="{F0B099DF-CA42-47B5-B58A-B6B7756D0ADB}" type="presParOf" srcId="{EFE45002-4AED-41EA-AA60-D8A992172C13}" destId="{62C76792-295B-4C48-AFF6-23A716A1729B}" srcOrd="0" destOrd="0" presId="urn:microsoft.com/office/officeart/2009/3/layout/CircleRelationship"/>
    <dgm:cxn modelId="{53187CEE-F1A7-4C18-ADA4-36D5200F115C}" type="presParOf" srcId="{FD75B323-0830-4D41-AD3E-F148634BE095}" destId="{CC543BE1-1E75-4FC9-A365-EC216792C68A}" srcOrd="9" destOrd="0" presId="urn:microsoft.com/office/officeart/2009/3/layout/CircleRelationship"/>
    <dgm:cxn modelId="{369A20D5-F296-44DC-9867-3B40A43291CD}" type="presParOf" srcId="{CC543BE1-1E75-4FC9-A365-EC216792C68A}" destId="{0265B4A0-E953-4631-BB89-FBBC8E1B5431}" srcOrd="0" destOrd="0" presId="urn:microsoft.com/office/officeart/2009/3/layout/CircleRelationship"/>
    <dgm:cxn modelId="{4CD03F2E-C9AB-4761-87DD-A3129EE2662A}" type="presParOf" srcId="{FD75B323-0830-4D41-AD3E-F148634BE095}" destId="{CB1EB563-FDC6-4033-889E-36BC51C8BB77}" srcOrd="10" destOrd="0" presId="urn:microsoft.com/office/officeart/2009/3/layout/CircleRelationship"/>
    <dgm:cxn modelId="{B5EAF6F4-5D4F-4B4F-BAA6-B33F03F49571}" type="presParOf" srcId="{FD75B323-0830-4D41-AD3E-F148634BE095}" destId="{C3C87AAC-A07C-4CBD-B762-F9EA5E3DCAAC}" srcOrd="11" destOrd="0" presId="urn:microsoft.com/office/officeart/2009/3/layout/CircleRelationship"/>
    <dgm:cxn modelId="{67F8BEEF-58C5-4B08-99F6-B4B32609CD8C}" type="presParOf" srcId="{C3C87AAC-A07C-4CBD-B762-F9EA5E3DCAAC}" destId="{2E59E442-8FE3-4CCB-AA1E-7E272037936F}" srcOrd="0" destOrd="0" presId="urn:microsoft.com/office/officeart/2009/3/layout/CircleRelationship"/>
    <dgm:cxn modelId="{DD3FB5C3-6F6B-47AC-BF32-8B69BDAD7EAD}" type="presParOf" srcId="{FD75B323-0830-4D41-AD3E-F148634BE095}" destId="{6A9250C2-29A0-4364-B09F-7188CE81A7AE}" srcOrd="12" destOrd="0" presId="urn:microsoft.com/office/officeart/2009/3/layout/CircleRelationship"/>
    <dgm:cxn modelId="{C7B72473-A92F-4E4B-97CB-319D0E4D608C}" type="presParOf" srcId="{6A9250C2-29A0-4364-B09F-7188CE81A7AE}" destId="{97BD8FCB-B5E1-4E13-B9B9-5B703502F6B3}" srcOrd="0" destOrd="0" presId="urn:microsoft.com/office/officeart/2009/3/layout/CircleRelationship"/>
    <dgm:cxn modelId="{98B17F6B-A321-4871-93EA-CA567449D702}" type="presParOf" srcId="{FD75B323-0830-4D41-AD3E-F148634BE095}" destId="{C55EEFAB-B1E8-4ADE-A3D4-F37CD99BCD5C}" srcOrd="13" destOrd="0" presId="urn:microsoft.com/office/officeart/2009/3/layout/CircleRelationship"/>
    <dgm:cxn modelId="{7D728F68-B945-4644-A3F6-1D7FCB0137E2}" type="presParOf" srcId="{C55EEFAB-B1E8-4ADE-A3D4-F37CD99BCD5C}" destId="{61C013B1-C436-423E-ADB4-9E4FEF85199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8C1332-FED7-481C-B347-319DA2F601E5}" type="doc">
      <dgm:prSet loTypeId="urn:microsoft.com/office/officeart/2005/8/layout/arrow3" loCatId="relationship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zh-CN" altLang="en-US"/>
        </a:p>
      </dgm:t>
    </dgm:pt>
    <dgm:pt modelId="{87BB48FF-119A-446E-93EC-DFD9E6CDB848}">
      <dgm:prSet phldrT="[文本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Outputs  of </a:t>
          </a:r>
          <a:r>
            <a:rPr lang="en-US" altLang="zh-CN" sz="24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loss mitigation </a:t>
          </a:r>
          <a:endParaRPr lang="zh-CN" altLang="en-US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gm:t>
    </dgm:pt>
    <dgm:pt modelId="{218B722B-E7FB-492D-8192-D8CD8F07676B}" type="parTrans" cxnId="{05762DD0-60C3-4CCF-80D0-D42379159156}">
      <dgm:prSet/>
      <dgm:spPr/>
      <dgm:t>
        <a:bodyPr/>
        <a:lstStyle/>
        <a:p>
          <a:endParaRPr lang="zh-CN" altLang="en-US"/>
        </a:p>
      </dgm:t>
    </dgm:pt>
    <dgm:pt modelId="{B0422C38-A368-4198-8D3F-B6A54D6676A2}" type="sibTrans" cxnId="{05762DD0-60C3-4CCF-80D0-D42379159156}">
      <dgm:prSet/>
      <dgm:spPr/>
      <dgm:t>
        <a:bodyPr/>
        <a:lstStyle/>
        <a:p>
          <a:endParaRPr lang="zh-CN" altLang="en-US"/>
        </a:p>
      </dgm:t>
    </dgm:pt>
    <dgm:pt modelId="{6EE30CFE-51C7-4ADB-BD06-1485116CCB0B}">
      <dgm:prSet phldrT="[文本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Inputs of </a:t>
          </a:r>
          <a:r>
            <a:rPr lang="en-US" altLang="zh-CN" sz="24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loss mitigation </a:t>
          </a:r>
          <a:endParaRPr lang="zh-CN" altLang="en-US" sz="2400" b="1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6B03093-8876-4C5D-A83F-7CA65F7CB672}" type="sibTrans" cxnId="{3BD76447-0B03-4538-B3E5-7B9BCC3B01D7}">
      <dgm:prSet/>
      <dgm:spPr/>
      <dgm:t>
        <a:bodyPr/>
        <a:lstStyle/>
        <a:p>
          <a:endParaRPr lang="zh-CN" altLang="en-US"/>
        </a:p>
      </dgm:t>
    </dgm:pt>
    <dgm:pt modelId="{4929F1C6-48C5-4C47-8457-9F4E5EEF33B5}" type="parTrans" cxnId="{3BD76447-0B03-4538-B3E5-7B9BCC3B01D7}">
      <dgm:prSet/>
      <dgm:spPr/>
      <dgm:t>
        <a:bodyPr/>
        <a:lstStyle/>
        <a:p>
          <a:endParaRPr lang="zh-CN" altLang="en-US"/>
        </a:p>
      </dgm:t>
    </dgm:pt>
    <dgm:pt modelId="{DB16BB03-9673-4898-BB53-A349F39743BE}" type="pres">
      <dgm:prSet presAssocID="{3E8C1332-FED7-481C-B347-319DA2F601E5}" presName="compositeShape" presStyleCnt="0">
        <dgm:presLayoutVars>
          <dgm:chMax val="2"/>
          <dgm:dir/>
          <dgm:resizeHandles val="exact"/>
        </dgm:presLayoutVars>
      </dgm:prSet>
      <dgm:spPr/>
    </dgm:pt>
    <dgm:pt modelId="{EA7B2C5F-5E39-429D-B3EB-9414B3A0987A}" type="pres">
      <dgm:prSet presAssocID="{3E8C1332-FED7-481C-B347-319DA2F601E5}" presName="divider" presStyleLbl="fgShp" presStyleIdx="0" presStyleCnt="1"/>
      <dgm:spPr/>
    </dgm:pt>
    <dgm:pt modelId="{01015C9F-07D9-4A46-ABA3-E189C050E066}" type="pres">
      <dgm:prSet presAssocID="{87BB48FF-119A-446E-93EC-DFD9E6CDB848}" presName="downArrow" presStyleLbl="node1" presStyleIdx="0" presStyleCnt="2"/>
      <dgm:spPr/>
    </dgm:pt>
    <dgm:pt modelId="{0802DBF8-692E-42DF-A10B-B5895DA687D7}" type="pres">
      <dgm:prSet presAssocID="{87BB48FF-119A-446E-93EC-DFD9E6CDB848}" presName="downArrowText" presStyleLbl="revTx" presStyleIdx="0" presStyleCnt="2" custScaleX="161623">
        <dgm:presLayoutVars>
          <dgm:bulletEnabled val="1"/>
        </dgm:presLayoutVars>
      </dgm:prSet>
      <dgm:spPr/>
    </dgm:pt>
    <dgm:pt modelId="{E9329527-1140-493E-9BC4-838D3155CEAD}" type="pres">
      <dgm:prSet presAssocID="{6EE30CFE-51C7-4ADB-BD06-1485116CCB0B}" presName="upArrow" presStyleLbl="node1" presStyleIdx="1" presStyleCnt="2"/>
      <dgm:spPr/>
    </dgm:pt>
    <dgm:pt modelId="{955DD549-10E4-4AB6-8AA0-F1C3D78A528D}" type="pres">
      <dgm:prSet presAssocID="{6EE30CFE-51C7-4ADB-BD06-1485116CCB0B}" presName="upArrowText" presStyleLbl="revTx" presStyleIdx="1" presStyleCnt="2" custScaleX="168402">
        <dgm:presLayoutVars>
          <dgm:bulletEnabled val="1"/>
        </dgm:presLayoutVars>
      </dgm:prSet>
      <dgm:spPr/>
    </dgm:pt>
  </dgm:ptLst>
  <dgm:cxnLst>
    <dgm:cxn modelId="{5067A15F-5728-4C20-A811-71A433ABB114}" type="presOf" srcId="{6EE30CFE-51C7-4ADB-BD06-1485116CCB0B}" destId="{955DD549-10E4-4AB6-8AA0-F1C3D78A528D}" srcOrd="0" destOrd="0" presId="urn:microsoft.com/office/officeart/2005/8/layout/arrow3"/>
    <dgm:cxn modelId="{3BD76447-0B03-4538-B3E5-7B9BCC3B01D7}" srcId="{3E8C1332-FED7-481C-B347-319DA2F601E5}" destId="{6EE30CFE-51C7-4ADB-BD06-1485116CCB0B}" srcOrd="1" destOrd="0" parTransId="{4929F1C6-48C5-4C47-8457-9F4E5EEF33B5}" sibTransId="{F6B03093-8876-4C5D-A83F-7CA65F7CB672}"/>
    <dgm:cxn modelId="{09AA2876-8168-4324-A41E-C7EBBF97B9EA}" type="presOf" srcId="{87BB48FF-119A-446E-93EC-DFD9E6CDB848}" destId="{0802DBF8-692E-42DF-A10B-B5895DA687D7}" srcOrd="0" destOrd="0" presId="urn:microsoft.com/office/officeart/2005/8/layout/arrow3"/>
    <dgm:cxn modelId="{05762DD0-60C3-4CCF-80D0-D42379159156}" srcId="{3E8C1332-FED7-481C-B347-319DA2F601E5}" destId="{87BB48FF-119A-446E-93EC-DFD9E6CDB848}" srcOrd="0" destOrd="0" parTransId="{218B722B-E7FB-492D-8192-D8CD8F07676B}" sibTransId="{B0422C38-A368-4198-8D3F-B6A54D6676A2}"/>
    <dgm:cxn modelId="{1F7747E8-3342-467E-A160-0459F89E7B86}" type="presOf" srcId="{3E8C1332-FED7-481C-B347-319DA2F601E5}" destId="{DB16BB03-9673-4898-BB53-A349F39743BE}" srcOrd="0" destOrd="0" presId="urn:microsoft.com/office/officeart/2005/8/layout/arrow3"/>
    <dgm:cxn modelId="{B48D4501-337F-475D-A258-87FB71EBF7B3}" type="presParOf" srcId="{DB16BB03-9673-4898-BB53-A349F39743BE}" destId="{EA7B2C5F-5E39-429D-B3EB-9414B3A0987A}" srcOrd="0" destOrd="0" presId="urn:microsoft.com/office/officeart/2005/8/layout/arrow3"/>
    <dgm:cxn modelId="{2FE35DB9-C850-4918-ACE4-637EF0A15D79}" type="presParOf" srcId="{DB16BB03-9673-4898-BB53-A349F39743BE}" destId="{01015C9F-07D9-4A46-ABA3-E189C050E066}" srcOrd="1" destOrd="0" presId="urn:microsoft.com/office/officeart/2005/8/layout/arrow3"/>
    <dgm:cxn modelId="{25C7B65B-81DA-45BC-B9F6-4EBC33E2795B}" type="presParOf" srcId="{DB16BB03-9673-4898-BB53-A349F39743BE}" destId="{0802DBF8-692E-42DF-A10B-B5895DA687D7}" srcOrd="2" destOrd="0" presId="urn:microsoft.com/office/officeart/2005/8/layout/arrow3"/>
    <dgm:cxn modelId="{A2610B93-62A0-4CE9-B562-00D1C4EE30B1}" type="presParOf" srcId="{DB16BB03-9673-4898-BB53-A349F39743BE}" destId="{E9329527-1140-493E-9BC4-838D3155CEAD}" srcOrd="3" destOrd="0" presId="urn:microsoft.com/office/officeart/2005/8/layout/arrow3"/>
    <dgm:cxn modelId="{EB032491-3679-4905-863E-F9340178B1BE}" type="presParOf" srcId="{DB16BB03-9673-4898-BB53-A349F39743BE}" destId="{955DD549-10E4-4AB6-8AA0-F1C3D78A528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F7580-697B-4FA0-A3A3-B46185BBD98E}">
      <dsp:nvSpPr>
        <dsp:cNvPr id="0" name=""/>
        <dsp:cNvSpPr/>
      </dsp:nvSpPr>
      <dsp:spPr>
        <a:xfrm>
          <a:off x="139918" y="326527"/>
          <a:ext cx="12719882" cy="184982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9366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Harvesting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9918" y="788984"/>
        <a:ext cx="12257425" cy="924913"/>
      </dsp:txXfrm>
    </dsp:sp>
    <dsp:sp modelId="{7856CFDE-4B9A-458F-B550-78C103A646D5}">
      <dsp:nvSpPr>
        <dsp:cNvPr id="0" name=""/>
        <dsp:cNvSpPr/>
      </dsp:nvSpPr>
      <dsp:spPr>
        <a:xfrm>
          <a:off x="191849" y="1675610"/>
          <a:ext cx="2350888" cy="43563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Weather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Crop maturity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Farmers' income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Harvesting method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Field transportation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Grain cleaning operation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1849" y="1675610"/>
        <a:ext cx="2350888" cy="4356351"/>
      </dsp:txXfrm>
    </dsp:sp>
    <dsp:sp modelId="{0B25A887-4A07-4E07-8FCC-AECACE6510DC}">
      <dsp:nvSpPr>
        <dsp:cNvPr id="0" name=""/>
        <dsp:cNvSpPr/>
      </dsp:nvSpPr>
      <dsp:spPr>
        <a:xfrm>
          <a:off x="2490553" y="943374"/>
          <a:ext cx="10369248" cy="184982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80000"/>
            <a:hueOff val="51305"/>
            <a:satOff val="-559"/>
            <a:lumOff val="6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9366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Drying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490553" y="1405831"/>
        <a:ext cx="9906791" cy="924913"/>
      </dsp:txXfrm>
    </dsp:sp>
    <dsp:sp modelId="{A4CAAB4A-719E-4730-8EF4-8A1AC62B48E4}">
      <dsp:nvSpPr>
        <dsp:cNvPr id="0" name=""/>
        <dsp:cNvSpPr/>
      </dsp:nvSpPr>
      <dsp:spPr>
        <a:xfrm>
          <a:off x="2535313" y="2277750"/>
          <a:ext cx="2350888" cy="48743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Farmers: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drying temperature, time, weather, thickness, times of turning the material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Warehouses: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ratio of feeding moisture, drying temperature, feeding and discharging methods before and after drying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535313" y="2277750"/>
        <a:ext cx="2350888" cy="4874330"/>
      </dsp:txXfrm>
    </dsp:sp>
    <dsp:sp modelId="{35BB0BD2-4851-4ED2-A1D8-F6B26B295E48}">
      <dsp:nvSpPr>
        <dsp:cNvPr id="0" name=""/>
        <dsp:cNvSpPr/>
      </dsp:nvSpPr>
      <dsp:spPr>
        <a:xfrm>
          <a:off x="4841187" y="1560221"/>
          <a:ext cx="8018613" cy="184982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80000"/>
            <a:hueOff val="102610"/>
            <a:satOff val="-1119"/>
            <a:lumOff val="1278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9366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Storing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841187" y="2022678"/>
        <a:ext cx="7556156" cy="924913"/>
      </dsp:txXfrm>
    </dsp:sp>
    <dsp:sp modelId="{270374B6-9BDA-43E8-9F4F-0057211F35C5}">
      <dsp:nvSpPr>
        <dsp:cNvPr id="0" name=""/>
        <dsp:cNvSpPr/>
      </dsp:nvSpPr>
      <dsp:spPr>
        <a:xfrm>
          <a:off x="4869468" y="2882590"/>
          <a:ext cx="2350888" cy="44595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Farmers: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storage habits, technology and facilities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b="1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Warehouses: </a:t>
          </a: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entry and exit practices, storage technology, storage ecosystems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869468" y="2882590"/>
        <a:ext cx="2350888" cy="4459505"/>
      </dsp:txXfrm>
    </dsp:sp>
    <dsp:sp modelId="{22A1AEC1-5881-45AD-A5B2-5B9E9E16D27D}">
      <dsp:nvSpPr>
        <dsp:cNvPr id="0" name=""/>
        <dsp:cNvSpPr/>
      </dsp:nvSpPr>
      <dsp:spPr>
        <a:xfrm>
          <a:off x="7193093" y="2177068"/>
          <a:ext cx="5666707" cy="184982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80000"/>
            <a:hueOff val="153916"/>
            <a:satOff val="-1678"/>
            <a:lumOff val="191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9366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Transportation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7193093" y="2639525"/>
        <a:ext cx="5204250" cy="924913"/>
      </dsp:txXfrm>
    </dsp:sp>
    <dsp:sp modelId="{1275473F-038D-4767-A301-3A2A4A435C1C}">
      <dsp:nvSpPr>
        <dsp:cNvPr id="0" name=""/>
        <dsp:cNvSpPr/>
      </dsp:nvSpPr>
      <dsp:spPr>
        <a:xfrm>
          <a:off x="7209173" y="3472570"/>
          <a:ext cx="2350888" cy="42690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Packaging and dispersal form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Method of Transportation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Method of loading and unloading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7209173" y="3472570"/>
        <a:ext cx="2350888" cy="4269093"/>
      </dsp:txXfrm>
    </dsp:sp>
    <dsp:sp modelId="{055648F8-178E-4A04-BBC9-A7028BEBF291}">
      <dsp:nvSpPr>
        <dsp:cNvPr id="0" name=""/>
        <dsp:cNvSpPr/>
      </dsp:nvSpPr>
      <dsp:spPr>
        <a:xfrm>
          <a:off x="9543727" y="2793915"/>
          <a:ext cx="3316073" cy="1849827"/>
        </a:xfrm>
        <a:prstGeom prst="rightArrow">
          <a:avLst>
            <a:gd name="adj1" fmla="val 50000"/>
            <a:gd name="adj2" fmla="val 50000"/>
          </a:avLst>
        </a:prstGeom>
        <a:solidFill>
          <a:schemeClr val="accent5">
            <a:shade val="80000"/>
            <a:hueOff val="205221"/>
            <a:satOff val="-2238"/>
            <a:lumOff val="25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9366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Processing</a:t>
          </a:r>
          <a:endParaRPr lang="zh-CN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543727" y="3256372"/>
        <a:ext cx="2853616" cy="924913"/>
      </dsp:txXfrm>
    </dsp:sp>
    <dsp:sp modelId="{32E0DA89-5B3B-4DA5-BBC9-B985F86B2EB7}">
      <dsp:nvSpPr>
        <dsp:cNvPr id="0" name=""/>
        <dsp:cNvSpPr/>
      </dsp:nvSpPr>
      <dsp:spPr>
        <a:xfrm>
          <a:off x="9548852" y="3983851"/>
          <a:ext cx="2350888" cy="40333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Grain species differ greatly in post-harvest</a:t>
          </a:r>
          <a:endParaRPr lang="zh-CN" altLang="en-US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Craft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Technique</a:t>
          </a:r>
          <a:endParaRPr lang="zh-CN" sz="1800" kern="1200" dirty="0"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9548852" y="3983851"/>
        <a:ext cx="2350888" cy="4033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755ED-BB40-487B-8FF6-1E8A4984F2D5}">
      <dsp:nvSpPr>
        <dsp:cNvPr id="0" name=""/>
        <dsp:cNvSpPr/>
      </dsp:nvSpPr>
      <dsp:spPr>
        <a:xfrm>
          <a:off x="3155293" y="1159828"/>
          <a:ext cx="4800339" cy="48356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Causes of post-harvest losses and wastes of food</a:t>
          </a:r>
          <a:endParaRPr lang="zh-CN" altLang="en-US" sz="32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58286" y="1867995"/>
        <a:ext cx="3394353" cy="3419330"/>
      </dsp:txXfrm>
    </dsp:sp>
    <dsp:sp modelId="{124F18D1-23FF-4CAC-B9C0-BD1F81C79BBD}">
      <dsp:nvSpPr>
        <dsp:cNvPr id="0" name=""/>
        <dsp:cNvSpPr/>
      </dsp:nvSpPr>
      <dsp:spPr>
        <a:xfrm>
          <a:off x="4723329" y="5417892"/>
          <a:ext cx="348459" cy="3484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235DC6-0221-4641-AE7C-E1983FA6772D}">
      <dsp:nvSpPr>
        <dsp:cNvPr id="0" name=""/>
        <dsp:cNvSpPr/>
      </dsp:nvSpPr>
      <dsp:spPr>
        <a:xfrm>
          <a:off x="7995120" y="3170523"/>
          <a:ext cx="348459" cy="348423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431715-4F82-4245-A942-6B0028915B28}">
      <dsp:nvSpPr>
        <dsp:cNvPr id="0" name=""/>
        <dsp:cNvSpPr/>
      </dsp:nvSpPr>
      <dsp:spPr>
        <a:xfrm>
          <a:off x="6329964" y="5788720"/>
          <a:ext cx="480572" cy="481303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7D3479-184B-464F-A0D4-06F66185D6AB}">
      <dsp:nvSpPr>
        <dsp:cNvPr id="0" name=""/>
        <dsp:cNvSpPr/>
      </dsp:nvSpPr>
      <dsp:spPr>
        <a:xfrm>
          <a:off x="6910999" y="3840507"/>
          <a:ext cx="348459" cy="348423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0B7195-720A-492B-9E37-01785B671FD8}">
      <dsp:nvSpPr>
        <dsp:cNvPr id="0" name=""/>
        <dsp:cNvSpPr/>
      </dsp:nvSpPr>
      <dsp:spPr>
        <a:xfrm>
          <a:off x="3724058" y="3895954"/>
          <a:ext cx="348459" cy="348423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D56FF2-5620-42E2-AE79-A87A77DC3A55}">
      <dsp:nvSpPr>
        <dsp:cNvPr id="0" name=""/>
        <dsp:cNvSpPr/>
      </dsp:nvSpPr>
      <dsp:spPr>
        <a:xfrm>
          <a:off x="2042943" y="2196328"/>
          <a:ext cx="1757368" cy="1757568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Force majeure factors </a:t>
          </a:r>
          <a:endParaRPr lang="zh-CN" altLang="en-US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300304" y="2453718"/>
        <a:ext cx="1242646" cy="1242788"/>
      </dsp:txXfrm>
    </dsp:sp>
    <dsp:sp modelId="{3F355A1A-4BFE-49C6-870C-681769FF12E1}">
      <dsp:nvSpPr>
        <dsp:cNvPr id="0" name=""/>
        <dsp:cNvSpPr/>
      </dsp:nvSpPr>
      <dsp:spPr>
        <a:xfrm>
          <a:off x="5026992" y="1162207"/>
          <a:ext cx="480572" cy="481303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CB0AD-ADCD-44F4-A6C3-8DB436A6D6C0}">
      <dsp:nvSpPr>
        <dsp:cNvPr id="0" name=""/>
        <dsp:cNvSpPr/>
      </dsp:nvSpPr>
      <dsp:spPr>
        <a:xfrm>
          <a:off x="2208749" y="4468419"/>
          <a:ext cx="868930" cy="869127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98C7FE-6FF6-4E5D-BF44-462D23E843C0}">
      <dsp:nvSpPr>
        <dsp:cNvPr id="0" name=""/>
        <dsp:cNvSpPr/>
      </dsp:nvSpPr>
      <dsp:spPr>
        <a:xfrm>
          <a:off x="8160926" y="1369691"/>
          <a:ext cx="1757368" cy="1757568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Subjective factors</a:t>
          </a:r>
          <a:endParaRPr lang="zh-CN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418287" y="1627081"/>
        <a:ext cx="1242646" cy="1242788"/>
      </dsp:txXfrm>
    </dsp:sp>
    <dsp:sp modelId="{B3067112-3D36-4557-8B38-2C2DA9D7ED57}">
      <dsp:nvSpPr>
        <dsp:cNvPr id="0" name=""/>
        <dsp:cNvSpPr/>
      </dsp:nvSpPr>
      <dsp:spPr>
        <a:xfrm>
          <a:off x="7376228" y="2582606"/>
          <a:ext cx="480572" cy="481303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A74BEC-D630-447F-BFC9-6DEF0D7AA77D}">
      <dsp:nvSpPr>
        <dsp:cNvPr id="0" name=""/>
        <dsp:cNvSpPr/>
      </dsp:nvSpPr>
      <dsp:spPr>
        <a:xfrm>
          <a:off x="1878023" y="5502874"/>
          <a:ext cx="348459" cy="348423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229940-51BE-4F58-B147-16C99482BDC5}">
      <dsp:nvSpPr>
        <dsp:cNvPr id="0" name=""/>
        <dsp:cNvSpPr/>
      </dsp:nvSpPr>
      <dsp:spPr>
        <a:xfrm>
          <a:off x="5350200" y="5006892"/>
          <a:ext cx="348459" cy="348423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B8E131-BCB0-4132-AF47-ABD51D3414CC}">
      <dsp:nvSpPr>
        <dsp:cNvPr id="0" name=""/>
        <dsp:cNvSpPr/>
      </dsp:nvSpPr>
      <dsp:spPr>
        <a:xfrm>
          <a:off x="8902680" y="4406615"/>
          <a:ext cx="1926603" cy="1757568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Technical factors</a:t>
          </a:r>
          <a:endParaRPr lang="zh-CN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184824" y="4664005"/>
        <a:ext cx="1362315" cy="1242788"/>
      </dsp:txXfrm>
    </dsp:sp>
    <dsp:sp modelId="{64DAAA84-8579-4765-9035-D65CF6FD2705}">
      <dsp:nvSpPr>
        <dsp:cNvPr id="0" name=""/>
        <dsp:cNvSpPr/>
      </dsp:nvSpPr>
      <dsp:spPr>
        <a:xfrm>
          <a:off x="8491652" y="4345583"/>
          <a:ext cx="348459" cy="348423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2B054A-38A5-40A5-B29D-5D7AC025BE02}">
      <dsp:nvSpPr>
        <dsp:cNvPr id="0" name=""/>
        <dsp:cNvSpPr/>
      </dsp:nvSpPr>
      <dsp:spPr>
        <a:xfrm>
          <a:off x="2301805" y="5796340"/>
          <a:ext cx="2102656" cy="1986456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Economic factors</a:t>
          </a:r>
          <a:endParaRPr lang="zh-CN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609732" y="6087250"/>
        <a:ext cx="1486802" cy="1404636"/>
      </dsp:txXfrm>
    </dsp:sp>
    <dsp:sp modelId="{440692F4-6591-4FC6-8A3A-CD6ABC4A5765}">
      <dsp:nvSpPr>
        <dsp:cNvPr id="0" name=""/>
        <dsp:cNvSpPr/>
      </dsp:nvSpPr>
      <dsp:spPr>
        <a:xfrm>
          <a:off x="5512460" y="5851297"/>
          <a:ext cx="348459" cy="348423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D49572-4968-4F94-86C1-563E47FCEAFC}">
      <dsp:nvSpPr>
        <dsp:cNvPr id="0" name=""/>
        <dsp:cNvSpPr/>
      </dsp:nvSpPr>
      <dsp:spPr>
        <a:xfrm>
          <a:off x="5325379" y="-57222"/>
          <a:ext cx="1757368" cy="1757568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Policy factors</a:t>
          </a:r>
          <a:endParaRPr lang="zh-CN" altLang="en-US" sz="2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582740" y="200168"/>
        <a:ext cx="1242646" cy="1242788"/>
      </dsp:txXfrm>
    </dsp:sp>
    <dsp:sp modelId="{BDBCF518-F361-4648-B586-7DD2A2C7A0DE}">
      <dsp:nvSpPr>
        <dsp:cNvPr id="0" name=""/>
        <dsp:cNvSpPr/>
      </dsp:nvSpPr>
      <dsp:spPr>
        <a:xfrm>
          <a:off x="3451852" y="1847904"/>
          <a:ext cx="348459" cy="348423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B0950F-12BB-42E6-9766-749E9FEC8658}">
      <dsp:nvSpPr>
        <dsp:cNvPr id="0" name=""/>
        <dsp:cNvSpPr/>
      </dsp:nvSpPr>
      <dsp:spPr>
        <a:xfrm>
          <a:off x="7509228" y="375410"/>
          <a:ext cx="348459" cy="348423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7C1F6-C062-46CF-8651-1A4159278CBC}">
      <dsp:nvSpPr>
        <dsp:cNvPr id="0" name=""/>
        <dsp:cNvSpPr/>
      </dsp:nvSpPr>
      <dsp:spPr>
        <a:xfrm>
          <a:off x="382709" y="4256608"/>
          <a:ext cx="4128913" cy="1493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Technical factors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Economic factors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Institutional factors</a:t>
          </a:r>
          <a:endParaRPr lang="zh-CN" sz="24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Subjective factors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Force majeure factors </a:t>
          </a:r>
          <a:r>
            <a:rPr lang="en-US" sz="11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......</a:t>
          </a:r>
          <a:endParaRPr lang="zh-CN" altLang="en-US" sz="1100" b="1" kern="1200" dirty="0">
            <a:solidFill>
              <a:srgbClr val="002060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82709" y="4256608"/>
        <a:ext cx="4128913" cy="1493826"/>
      </dsp:txXfrm>
    </dsp:sp>
    <dsp:sp modelId="{205C3F32-3257-4246-BBE3-34D716D47370}">
      <dsp:nvSpPr>
        <dsp:cNvPr id="0" name=""/>
        <dsp:cNvSpPr/>
      </dsp:nvSpPr>
      <dsp:spPr>
        <a:xfrm>
          <a:off x="239229" y="3234631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88927-58C6-4BA9-BABD-626746EC1DA4}">
      <dsp:nvSpPr>
        <dsp:cNvPr id="0" name=""/>
        <dsp:cNvSpPr/>
      </dsp:nvSpPr>
      <dsp:spPr>
        <a:xfrm>
          <a:off x="479482" y="2754125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E3107F-D589-4563-91E8-1256C5E3C6E6}">
      <dsp:nvSpPr>
        <dsp:cNvPr id="0" name=""/>
        <dsp:cNvSpPr/>
      </dsp:nvSpPr>
      <dsp:spPr>
        <a:xfrm>
          <a:off x="1056087" y="2850225"/>
          <a:ext cx="539343" cy="539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F3FC5-7ECE-469D-AE47-EE280F853F4B}">
      <dsp:nvSpPr>
        <dsp:cNvPr id="0" name=""/>
        <dsp:cNvSpPr/>
      </dsp:nvSpPr>
      <dsp:spPr>
        <a:xfrm>
          <a:off x="1536596" y="2321669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08E0E-0DF0-4ED3-89C5-81BDCEE7F2A3}">
      <dsp:nvSpPr>
        <dsp:cNvPr id="0" name=""/>
        <dsp:cNvSpPr/>
      </dsp:nvSpPr>
      <dsp:spPr>
        <a:xfrm>
          <a:off x="2161254" y="2129467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F9BD0F-0F62-4FFE-9B1F-EE4A53573067}">
      <dsp:nvSpPr>
        <dsp:cNvPr id="0" name=""/>
        <dsp:cNvSpPr/>
      </dsp:nvSpPr>
      <dsp:spPr>
        <a:xfrm>
          <a:off x="2930064" y="2465821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62E13-BE4E-49EF-8EF8-C33E98053EC4}">
      <dsp:nvSpPr>
        <dsp:cNvPr id="0" name=""/>
        <dsp:cNvSpPr/>
      </dsp:nvSpPr>
      <dsp:spPr>
        <a:xfrm>
          <a:off x="3410567" y="2706074"/>
          <a:ext cx="539343" cy="539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47252-8C25-488D-A3A8-24D3C1F30837}">
      <dsp:nvSpPr>
        <dsp:cNvPr id="0" name=""/>
        <dsp:cNvSpPr/>
      </dsp:nvSpPr>
      <dsp:spPr>
        <a:xfrm>
          <a:off x="4083279" y="3234631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EA01A-ACB4-4783-9AB3-8F4CCDC5926F}">
      <dsp:nvSpPr>
        <dsp:cNvPr id="0" name=""/>
        <dsp:cNvSpPr/>
      </dsp:nvSpPr>
      <dsp:spPr>
        <a:xfrm>
          <a:off x="4238262" y="3833132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867CF-D6BB-43A0-B8EB-4D240D123C77}">
      <dsp:nvSpPr>
        <dsp:cNvPr id="0" name=""/>
        <dsp:cNvSpPr/>
      </dsp:nvSpPr>
      <dsp:spPr>
        <a:xfrm>
          <a:off x="1904205" y="2651687"/>
          <a:ext cx="882562" cy="8825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162A3F-96C3-4668-99D3-241E3C1FAB98}">
      <dsp:nvSpPr>
        <dsp:cNvPr id="0" name=""/>
        <dsp:cNvSpPr/>
      </dsp:nvSpPr>
      <dsp:spPr>
        <a:xfrm>
          <a:off x="0" y="6002594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A1FBA-E29C-4E99-BD0E-61B58C2D2AC3}">
      <dsp:nvSpPr>
        <dsp:cNvPr id="0" name=""/>
        <dsp:cNvSpPr/>
      </dsp:nvSpPr>
      <dsp:spPr>
        <a:xfrm>
          <a:off x="239227" y="6435049"/>
          <a:ext cx="539343" cy="539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567B5-7DB6-4429-8DD4-961C8ED628D5}">
      <dsp:nvSpPr>
        <dsp:cNvPr id="0" name=""/>
        <dsp:cNvSpPr/>
      </dsp:nvSpPr>
      <dsp:spPr>
        <a:xfrm>
          <a:off x="959989" y="6819458"/>
          <a:ext cx="784499" cy="7844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DD2ED-07C2-4AFA-851E-9E7E7C6A6FA8}">
      <dsp:nvSpPr>
        <dsp:cNvPr id="0" name=""/>
        <dsp:cNvSpPr/>
      </dsp:nvSpPr>
      <dsp:spPr>
        <a:xfrm>
          <a:off x="1969051" y="7444112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0E5D3-5773-4F6B-A9BD-BC1DDBFF9F8E}">
      <dsp:nvSpPr>
        <dsp:cNvPr id="0" name=""/>
        <dsp:cNvSpPr/>
      </dsp:nvSpPr>
      <dsp:spPr>
        <a:xfrm>
          <a:off x="2161252" y="6819454"/>
          <a:ext cx="539343" cy="539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0FB-CF5C-4555-A3A7-DD99ED6FB6BB}">
      <dsp:nvSpPr>
        <dsp:cNvPr id="0" name=""/>
        <dsp:cNvSpPr/>
      </dsp:nvSpPr>
      <dsp:spPr>
        <a:xfrm>
          <a:off x="2641760" y="7492163"/>
          <a:ext cx="343218" cy="343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48F57-418F-40D3-8916-E498839FEBAF}">
      <dsp:nvSpPr>
        <dsp:cNvPr id="0" name=""/>
        <dsp:cNvSpPr/>
      </dsp:nvSpPr>
      <dsp:spPr>
        <a:xfrm>
          <a:off x="3074216" y="6723357"/>
          <a:ext cx="784499" cy="7844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5B5DD-BB2B-4989-99AA-64966E397E33}">
      <dsp:nvSpPr>
        <dsp:cNvPr id="0" name=""/>
        <dsp:cNvSpPr/>
      </dsp:nvSpPr>
      <dsp:spPr>
        <a:xfrm>
          <a:off x="3877841" y="6549785"/>
          <a:ext cx="539343" cy="5393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58F6D9-BA66-4492-9AC2-B8780B730C83}">
      <dsp:nvSpPr>
        <dsp:cNvPr id="0" name=""/>
        <dsp:cNvSpPr/>
      </dsp:nvSpPr>
      <dsp:spPr>
        <a:xfrm>
          <a:off x="4382089" y="3475029"/>
          <a:ext cx="1583975" cy="3023982"/>
        </a:xfrm>
        <a:prstGeom prst="chevron">
          <a:avLst>
            <a:gd name="adj" fmla="val 6231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5098D-C988-4538-9564-FA4AE5A84320}">
      <dsp:nvSpPr>
        <dsp:cNvPr id="0" name=""/>
        <dsp:cNvSpPr/>
      </dsp:nvSpPr>
      <dsp:spPr>
        <a:xfrm>
          <a:off x="6348358" y="3476377"/>
          <a:ext cx="4319933" cy="3023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05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348358" y="3476377"/>
        <a:ext cx="4319933" cy="3023953"/>
      </dsp:txXfrm>
    </dsp:sp>
    <dsp:sp modelId="{38541961-580E-430E-9BCC-247BED023190}">
      <dsp:nvSpPr>
        <dsp:cNvPr id="0" name=""/>
        <dsp:cNvSpPr/>
      </dsp:nvSpPr>
      <dsp:spPr>
        <a:xfrm>
          <a:off x="10156128" y="3475181"/>
          <a:ext cx="1583975" cy="3023982"/>
        </a:xfrm>
        <a:prstGeom prst="chevron">
          <a:avLst>
            <a:gd name="adj" fmla="val 6231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B8539-B8F4-46A5-889B-DBAF0A98E45C}">
      <dsp:nvSpPr>
        <dsp:cNvPr id="0" name=""/>
        <dsp:cNvSpPr/>
      </dsp:nvSpPr>
      <dsp:spPr>
        <a:xfrm>
          <a:off x="11832527" y="2534265"/>
          <a:ext cx="5000783" cy="49626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ts val="6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Legal governance</a:t>
          </a:r>
          <a:endParaRPr lang="zh-CN" altLang="zh-CN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Policy governance</a:t>
          </a:r>
          <a:endParaRPr lang="zh-CN" altLang="zh-CN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Ethical governance</a:t>
          </a:r>
          <a:endParaRPr lang="zh-CN" altLang="zh-CN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Technical governance</a:t>
          </a:r>
          <a:endParaRPr lang="zh-CN" altLang="zh-CN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2564875" y="3261031"/>
        <a:ext cx="3536087" cy="3509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89501-B30A-4F74-9299-5E4D8914777F}">
      <dsp:nvSpPr>
        <dsp:cNvPr id="0" name=""/>
        <dsp:cNvSpPr/>
      </dsp:nvSpPr>
      <dsp:spPr>
        <a:xfrm>
          <a:off x="776225" y="13"/>
          <a:ext cx="3718535" cy="36053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Controllable losses</a:t>
          </a:r>
          <a:endParaRPr lang="zh-CN" altLang="en-US" sz="30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320792" y="527999"/>
        <a:ext cx="2629401" cy="2549344"/>
      </dsp:txXfrm>
    </dsp:sp>
    <dsp:sp modelId="{54709F9E-FE4F-4BDA-BF01-57496E5986A2}">
      <dsp:nvSpPr>
        <dsp:cNvPr id="0" name=""/>
        <dsp:cNvSpPr/>
      </dsp:nvSpPr>
      <dsp:spPr>
        <a:xfrm>
          <a:off x="3298809" y="192495"/>
          <a:ext cx="343233" cy="3432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ED621-EDD3-42F3-93FA-89C81A45D75A}">
      <dsp:nvSpPr>
        <dsp:cNvPr id="0" name=""/>
        <dsp:cNvSpPr/>
      </dsp:nvSpPr>
      <dsp:spPr>
        <a:xfrm>
          <a:off x="2386954" y="3356562"/>
          <a:ext cx="248528" cy="248767"/>
        </a:xfrm>
        <a:prstGeom prst="ellipse">
          <a:avLst/>
        </a:prstGeom>
        <a:solidFill>
          <a:schemeClr val="accent4">
            <a:hueOff val="-372064"/>
            <a:satOff val="2242"/>
            <a:lumOff val="1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4ED07-0A38-42C5-B510-4244A7902321}">
      <dsp:nvSpPr>
        <dsp:cNvPr id="0" name=""/>
        <dsp:cNvSpPr/>
      </dsp:nvSpPr>
      <dsp:spPr>
        <a:xfrm>
          <a:off x="4709463" y="1452584"/>
          <a:ext cx="248528" cy="248767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EBCDE-32CD-42E6-9B04-98245417DB19}">
      <dsp:nvSpPr>
        <dsp:cNvPr id="0" name=""/>
        <dsp:cNvSpPr/>
      </dsp:nvSpPr>
      <dsp:spPr>
        <a:xfrm>
          <a:off x="3520200" y="3321587"/>
          <a:ext cx="343233" cy="343227"/>
        </a:xfrm>
        <a:prstGeom prst="ellipse">
          <a:avLst/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812D4-03B3-49D4-A29F-F4B1C3E4CA5D}">
      <dsp:nvSpPr>
        <dsp:cNvPr id="0" name=""/>
        <dsp:cNvSpPr/>
      </dsp:nvSpPr>
      <dsp:spPr>
        <a:xfrm>
          <a:off x="1675361" y="224081"/>
          <a:ext cx="248528" cy="248767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EA81B-F2AF-441A-9F94-8A59119E2FFA}">
      <dsp:nvSpPr>
        <dsp:cNvPr id="0" name=""/>
        <dsp:cNvSpPr/>
      </dsp:nvSpPr>
      <dsp:spPr>
        <a:xfrm>
          <a:off x="2284960" y="528936"/>
          <a:ext cx="248528" cy="248767"/>
        </a:xfrm>
        <a:prstGeom prst="ellipse">
          <a:avLst/>
        </a:prstGeom>
        <a:solidFill>
          <a:schemeClr val="accent4">
            <a:hueOff val="-1860321"/>
            <a:satOff val="11208"/>
            <a:lumOff val="8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911B8-E93A-43B0-A9D4-D9357625E875}">
      <dsp:nvSpPr>
        <dsp:cNvPr id="0" name=""/>
        <dsp:cNvSpPr/>
      </dsp:nvSpPr>
      <dsp:spPr>
        <a:xfrm>
          <a:off x="837994" y="1119600"/>
          <a:ext cx="499456" cy="529324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  </a:t>
          </a:r>
          <a:endParaRPr lang="zh-CN" altLang="en-US" sz="1700" kern="1200" dirty="0"/>
        </a:p>
      </dsp:txBody>
      <dsp:txXfrm>
        <a:off x="911138" y="1197118"/>
        <a:ext cx="353168" cy="374288"/>
      </dsp:txXfrm>
    </dsp:sp>
    <dsp:sp modelId="{62C76792-295B-4C48-AFF6-23A716A1729B}">
      <dsp:nvSpPr>
        <dsp:cNvPr id="0" name=""/>
        <dsp:cNvSpPr/>
      </dsp:nvSpPr>
      <dsp:spPr>
        <a:xfrm>
          <a:off x="2463865" y="0"/>
          <a:ext cx="343233" cy="343227"/>
        </a:xfrm>
        <a:prstGeom prst="ellipse">
          <a:avLst/>
        </a:prstGeom>
        <a:solidFill>
          <a:schemeClr val="accent4">
            <a:hueOff val="-2604449"/>
            <a:satOff val="15691"/>
            <a:lumOff val="12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5B4A0-E953-4631-BB89-FBBC8E1B5431}">
      <dsp:nvSpPr>
        <dsp:cNvPr id="0" name=""/>
        <dsp:cNvSpPr/>
      </dsp:nvSpPr>
      <dsp:spPr>
        <a:xfrm>
          <a:off x="578038" y="2379153"/>
          <a:ext cx="620459" cy="620477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EB563-FDC6-4033-889E-36BC51C8BB77}">
      <dsp:nvSpPr>
        <dsp:cNvPr id="0" name=""/>
        <dsp:cNvSpPr/>
      </dsp:nvSpPr>
      <dsp:spPr>
        <a:xfrm>
          <a:off x="4304628" y="334334"/>
          <a:ext cx="577523" cy="605372"/>
        </a:xfrm>
        <a:prstGeom prst="ellipse">
          <a:avLst/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700" kern="1200" dirty="0"/>
            <a:t>  </a:t>
          </a:r>
          <a:endParaRPr lang="zh-CN" altLang="en-US" sz="1700" kern="1200" dirty="0"/>
        </a:p>
      </dsp:txBody>
      <dsp:txXfrm>
        <a:off x="4389204" y="422989"/>
        <a:ext cx="408371" cy="428062"/>
      </dsp:txXfrm>
    </dsp:sp>
    <dsp:sp modelId="{2E59E442-8FE3-4CCB-AA1E-7E272037936F}">
      <dsp:nvSpPr>
        <dsp:cNvPr id="0" name=""/>
        <dsp:cNvSpPr/>
      </dsp:nvSpPr>
      <dsp:spPr>
        <a:xfrm>
          <a:off x="4267508" y="1032923"/>
          <a:ext cx="343233" cy="343227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D8FCB-B5E1-4E13-B9B9-5B703502F6B3}">
      <dsp:nvSpPr>
        <dsp:cNvPr id="0" name=""/>
        <dsp:cNvSpPr/>
      </dsp:nvSpPr>
      <dsp:spPr>
        <a:xfrm>
          <a:off x="342137" y="3117525"/>
          <a:ext cx="248528" cy="248767"/>
        </a:xfrm>
        <a:prstGeom prst="ellipse">
          <a:avLst/>
        </a:prstGeom>
        <a:solidFill>
          <a:schemeClr val="accent4">
            <a:hueOff val="-4092706"/>
            <a:satOff val="24657"/>
            <a:lumOff val="19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013B1-C436-423E-ADB4-9E4FEF85199C}">
      <dsp:nvSpPr>
        <dsp:cNvPr id="0" name=""/>
        <dsp:cNvSpPr/>
      </dsp:nvSpPr>
      <dsp:spPr>
        <a:xfrm>
          <a:off x="3436418" y="2956871"/>
          <a:ext cx="248528" cy="248767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B2C5F-5E39-429D-B3EB-9414B3A0987A}">
      <dsp:nvSpPr>
        <dsp:cNvPr id="0" name=""/>
        <dsp:cNvSpPr/>
      </dsp:nvSpPr>
      <dsp:spPr>
        <a:xfrm rot="21300000">
          <a:off x="14717" y="1105675"/>
          <a:ext cx="4766439" cy="545829"/>
        </a:xfrm>
        <a:prstGeom prst="mathMinus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015C9F-07D9-4A46-ABA3-E189C050E066}">
      <dsp:nvSpPr>
        <dsp:cNvPr id="0" name=""/>
        <dsp:cNvSpPr/>
      </dsp:nvSpPr>
      <dsp:spPr>
        <a:xfrm>
          <a:off x="575504" y="137859"/>
          <a:ext cx="1438762" cy="1102872"/>
        </a:xfrm>
        <a:prstGeom prst="downArrow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2DBF8-692E-42DF-A10B-B5895DA687D7}">
      <dsp:nvSpPr>
        <dsp:cNvPr id="0" name=""/>
        <dsp:cNvSpPr/>
      </dsp:nvSpPr>
      <dsp:spPr>
        <a:xfrm>
          <a:off x="2068955" y="0"/>
          <a:ext cx="2480395" cy="1158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rPr>
            <a:t>Outputs  of </a:t>
          </a:r>
          <a:r>
            <a:rPr lang="en-US" altLang="zh-CN" sz="24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loss mitigation </a:t>
          </a:r>
          <a:endParaRPr lang="zh-CN" altLang="en-US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  <a:cs typeface="+mn-cs"/>
          </a:endParaRPr>
        </a:p>
      </dsp:txBody>
      <dsp:txXfrm>
        <a:off x="2068955" y="0"/>
        <a:ext cx="2480395" cy="1158015"/>
      </dsp:txXfrm>
    </dsp:sp>
    <dsp:sp modelId="{E9329527-1140-493E-9BC4-838D3155CEAD}">
      <dsp:nvSpPr>
        <dsp:cNvPr id="0" name=""/>
        <dsp:cNvSpPr/>
      </dsp:nvSpPr>
      <dsp:spPr>
        <a:xfrm>
          <a:off x="2781606" y="1516449"/>
          <a:ext cx="1438762" cy="1102872"/>
        </a:xfrm>
        <a:prstGeom prst="upArrow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5DD549-10E4-4AB6-8AA0-F1C3D78A528D}">
      <dsp:nvSpPr>
        <dsp:cNvPr id="0" name=""/>
        <dsp:cNvSpPr/>
      </dsp:nvSpPr>
      <dsp:spPr>
        <a:xfrm>
          <a:off x="194505" y="1599164"/>
          <a:ext cx="2584431" cy="1158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Inputs of </a:t>
          </a:r>
          <a:r>
            <a:rPr lang="en-US" altLang="zh-CN" sz="2400" b="1" kern="1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rPr>
            <a:t>loss mitigation </a:t>
          </a:r>
          <a:endParaRPr lang="zh-CN" altLang="en-US" sz="2400" b="1" kern="1200" dirty="0">
            <a:solidFill>
              <a:schemeClr val="tx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4505" y="1599164"/>
        <a:ext cx="2584431" cy="1158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1E9F9C3-2539-4C45-6509-52807697EB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602E33D-8940-A33F-F6D2-3DCFD4942D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E4314-E72E-104A-BE32-7E4DF3EC11D6}" type="datetimeFigureOut">
              <a:rPr kumimoji="1" lang="zh-CN" altLang="en-US" smtClean="0"/>
              <a:t>2023/9/18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26670E-F8E9-2686-CE1D-443CAA140E2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5AB53D8-3BA0-581B-DE06-86801759F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11DD1-BE9E-9E4B-902A-C15E65E5C7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1304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15.sv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36.svg"/><Relationship Id="rId5" Type="http://schemas.openxmlformats.org/officeDocument/2006/relationships/image" Target="../media/image33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">
            <a:extLst>
              <a:ext uri="{FF2B5EF4-FFF2-40B4-BE49-F238E27FC236}">
                <a16:creationId xmlns:a16="http://schemas.microsoft.com/office/drawing/2014/main" id="{2E967368-4F12-5CEA-C285-E905E084F0E0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7BA92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A462A92B-9DDA-A7E3-37F9-7D8D921509A8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8AA95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1CA0C68C-F949-AD4A-92B5-13A60840C916}"/>
              </a:ext>
            </a:extLst>
          </p:cNvPr>
          <p:cNvGrpSpPr/>
          <p:nvPr userDrawn="1"/>
        </p:nvGrpSpPr>
        <p:grpSpPr>
          <a:xfrm rot="-5400000">
            <a:off x="-1303622" y="-1390780"/>
            <a:ext cx="6847746" cy="6847746"/>
            <a:chOff x="0" y="0"/>
            <a:chExt cx="9130328" cy="9130328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559ECAA7-E1F0-E7A2-BE37-9335CF4111DC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0F0E664A-193B-AB62-5C83-7189861E83FD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8C052E2-2B3E-74B8-945F-417D27F3D46F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25" name="Freeform 10">
            <a:extLst>
              <a:ext uri="{FF2B5EF4-FFF2-40B4-BE49-F238E27FC236}">
                <a16:creationId xmlns:a16="http://schemas.microsoft.com/office/drawing/2014/main" id="{CB97FDCC-4B67-7680-347E-DF23D79D8C43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1">
            <a:extLst>
              <a:ext uri="{FF2B5EF4-FFF2-40B4-BE49-F238E27FC236}">
                <a16:creationId xmlns:a16="http://schemas.microsoft.com/office/drawing/2014/main" id="{0371F946-2546-8AF8-0D98-44E3D231E65C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>
            <a:extLst>
              <a:ext uri="{FF2B5EF4-FFF2-40B4-BE49-F238E27FC236}">
                <a16:creationId xmlns:a16="http://schemas.microsoft.com/office/drawing/2014/main" id="{4F0CCF2B-AB08-AA78-9494-35241980F1EF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8AA95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44D7C4A9-AE20-5115-6EDC-9526E87E6C60}"/>
              </a:ext>
            </a:extLst>
          </p:cNvPr>
          <p:cNvGrpSpPr/>
          <p:nvPr userDrawn="1"/>
        </p:nvGrpSpPr>
        <p:grpSpPr>
          <a:xfrm rot="-5400000">
            <a:off x="-1918179" y="-1918179"/>
            <a:ext cx="5893759" cy="5893759"/>
            <a:chOff x="0" y="0"/>
            <a:chExt cx="7858345" cy="78583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289E943-B124-6B3A-AD6A-699A536FC214}"/>
                </a:ext>
              </a:extLst>
            </p:cNvPr>
            <p:cNvSpPr/>
            <p:nvPr/>
          </p:nvSpPr>
          <p:spPr>
            <a:xfrm rot="-2700000">
              <a:off x="2068595" y="233061"/>
              <a:ext cx="3721156" cy="7392223"/>
            </a:xfrm>
            <a:custGeom>
              <a:avLst/>
              <a:gdLst/>
              <a:ahLst/>
              <a:cxnLst/>
              <a:rect l="l" t="t" r="r" b="b"/>
              <a:pathLst>
                <a:path w="3721156" h="7392223">
                  <a:moveTo>
                    <a:pt x="0" y="0"/>
                  </a:moveTo>
                  <a:lnTo>
                    <a:pt x="3721155" y="0"/>
                  </a:lnTo>
                  <a:lnTo>
                    <a:pt x="3721155" y="7392223"/>
                  </a:lnTo>
                  <a:lnTo>
                    <a:pt x="0" y="739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B431742-F006-AAA6-4FD0-96A3269BC099}"/>
                </a:ext>
              </a:extLst>
            </p:cNvPr>
            <p:cNvSpPr/>
            <p:nvPr/>
          </p:nvSpPr>
          <p:spPr>
            <a:xfrm rot="-2700000" flipH="1">
              <a:off x="4978436" y="163879"/>
              <a:ext cx="1818847" cy="3613212"/>
            </a:xfrm>
            <a:custGeom>
              <a:avLst/>
              <a:gdLst/>
              <a:ahLst/>
              <a:cxnLst/>
              <a:rect l="l" t="t" r="r" b="b"/>
              <a:pathLst>
                <a:path w="1818847" h="3613212">
                  <a:moveTo>
                    <a:pt x="1818847" y="0"/>
                  </a:moveTo>
                  <a:lnTo>
                    <a:pt x="0" y="0"/>
                  </a:lnTo>
                  <a:lnTo>
                    <a:pt x="0" y="3613213"/>
                  </a:lnTo>
                  <a:lnTo>
                    <a:pt x="1818847" y="3613213"/>
                  </a:lnTo>
                  <a:lnTo>
                    <a:pt x="1818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AC1C8F-C1FE-B8D8-92D4-D66C29CBC02A}"/>
                </a:ext>
              </a:extLst>
            </p:cNvPr>
            <p:cNvSpPr/>
            <p:nvPr/>
          </p:nvSpPr>
          <p:spPr>
            <a:xfrm rot="-2700000">
              <a:off x="4482133" y="2039301"/>
              <a:ext cx="895291" cy="1778531"/>
            </a:xfrm>
            <a:custGeom>
              <a:avLst/>
              <a:gdLst/>
              <a:ahLst/>
              <a:cxnLst/>
              <a:rect l="l" t="t" r="r" b="b"/>
              <a:pathLst>
                <a:path w="895291" h="1778531">
                  <a:moveTo>
                    <a:pt x="0" y="0"/>
                  </a:moveTo>
                  <a:lnTo>
                    <a:pt x="895291" y="0"/>
                  </a:lnTo>
                  <a:lnTo>
                    <a:pt x="895291" y="1778531"/>
                  </a:lnTo>
                  <a:lnTo>
                    <a:pt x="0" y="1778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A58B23F0-3C0C-056E-5E59-F1A438D4917A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8AA9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8AA95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617400F2-98A1-64B8-B4BF-7B200CEE9B62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19DFAEA2-A4C1-A00B-BCE3-8FC787C90C0D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7BA92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7BA92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2ECD2807-B73B-3641-4D84-762528A8D7E4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DBB89475-F5BF-B41B-B815-63D24A1879EB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AA9EE2BA-C851-5FB2-EE57-87B8D257B7E0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6">
            <a:extLst>
              <a:ext uri="{FF2B5EF4-FFF2-40B4-BE49-F238E27FC236}">
                <a16:creationId xmlns:a16="http://schemas.microsoft.com/office/drawing/2014/main" id="{EC443FC8-4C68-7F05-2660-C66F77D80D53}"/>
              </a:ext>
            </a:extLst>
          </p:cNvPr>
          <p:cNvGrpSpPr/>
          <p:nvPr userDrawn="1"/>
        </p:nvGrpSpPr>
        <p:grpSpPr>
          <a:xfrm rot="-5400000">
            <a:off x="-1303622" y="-1390780"/>
            <a:ext cx="6847746" cy="6847746"/>
            <a:chOff x="0" y="0"/>
            <a:chExt cx="9130328" cy="9130328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A37ED69F-2C51-0D81-E0F4-1D3B5296A7E7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D76B34-3F26-ED2E-683F-1B819ACC5D2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AE0F2EA-C633-2A21-7E89-EC4EE84DAE81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E599877C-01D4-53CF-A7FA-70CFEBF7ECB1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EB3795F-080F-60E8-3171-2264F41D5EA9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>
            <a:extLst>
              <a:ext uri="{FF2B5EF4-FFF2-40B4-BE49-F238E27FC236}">
                <a16:creationId xmlns:a16="http://schemas.microsoft.com/office/drawing/2014/main" id="{C2C69B2E-D0DC-172E-502B-B54040A01FA0}"/>
              </a:ext>
            </a:extLst>
          </p:cNvPr>
          <p:cNvGrpSpPr>
            <a:grpSpLocks/>
          </p:cNvGrpSpPr>
          <p:nvPr userDrawn="1"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B97EE20-CA60-92B0-711B-CA9D885DD542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FA43BA0-E2DA-15D3-E14C-59F453D1FF7A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2AA93F8-37BC-ED5D-EFC4-AF81E3662101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8DC9E484-EF05-0C49-70A4-5424D64E3E7E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48FFEE79-36D8-A35D-F099-FF18C315F4E7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57120F1E-AED2-0DB4-0597-9C5EE6906A29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A2D469D-A9CE-B21F-C5EF-160FA1F1A55B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AED6BEF8-73BC-7585-53C5-9AD547EB0988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8004B737-49EC-7C5E-9003-83479FB3F9D2}"/>
              </a:ext>
            </a:extLst>
          </p:cNvPr>
          <p:cNvGrpSpPr/>
          <p:nvPr userDrawn="1"/>
        </p:nvGrpSpPr>
        <p:grpSpPr>
          <a:xfrm rot="-5400000">
            <a:off x="-1474666" y="-1347065"/>
            <a:ext cx="6847746" cy="6847746"/>
            <a:chOff x="0" y="0"/>
            <a:chExt cx="9130328" cy="9130328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2D6D9E8A-7D8F-1FD6-F55A-26C2039FB793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1FBBF068-4C70-0529-177C-B818237BE741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9282989-5048-757B-9CBA-8F58EDAF9A39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D75322AB-92DE-9B41-BB00-9DC40453DE22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0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37E6208B-F774-BB5E-F90E-A0680B3E49F4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5FD8F90F-A203-1D7F-5789-84D59CC84C3A}"/>
              </a:ext>
            </a:extLst>
          </p:cNvPr>
          <p:cNvSpPr txBox="1"/>
          <p:nvPr userDrawn="1"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C8BF2F90-3A79-F0CB-4530-4B33D32BC20F}"/>
              </a:ext>
            </a:extLst>
          </p:cNvPr>
          <p:cNvSpPr/>
          <p:nvPr userDrawn="1"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718BF6CB-B471-E230-2D33-4AE6D366C2AB}"/>
              </a:ext>
            </a:extLst>
          </p:cNvPr>
          <p:cNvSpPr txBox="1"/>
          <p:nvPr userDrawn="1"/>
        </p:nvSpPr>
        <p:spPr>
          <a:xfrm>
            <a:off x="3361677" y="9700019"/>
            <a:ext cx="12369684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3000" dirty="0">
                <a:solidFill>
                  <a:srgbClr val="1D85C6"/>
                </a:solidFill>
                <a:latin typeface="思源黑体"/>
              </a:rPr>
              <a:t>SEMINAR ON POST-HARVEST LOSS MANAGEMENT</a:t>
            </a:r>
            <a:r>
              <a:rPr lang="zh-CN" altLang="en-US" sz="3000" dirty="0">
                <a:solidFill>
                  <a:srgbClr val="1D85C6"/>
                </a:solidFill>
                <a:latin typeface="思源黑体"/>
              </a:rPr>
              <a:t> </a:t>
            </a:r>
            <a:r>
              <a:rPr lang="en-US" sz="3000" dirty="0" err="1">
                <a:solidFill>
                  <a:srgbClr val="1D85C6"/>
                </a:solidFill>
                <a:latin typeface="思源黑体"/>
              </a:rPr>
              <a:t>粮食减损国际研讨会</a:t>
            </a:r>
            <a:endParaRPr lang="en-US" sz="3000" dirty="0">
              <a:solidFill>
                <a:srgbClr val="1D85C6"/>
              </a:solidFill>
              <a:latin typeface="思源黑体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823F9332-BD69-202D-D6B4-7648BAEDE7EE}"/>
              </a:ext>
            </a:extLst>
          </p:cNvPr>
          <p:cNvSpPr/>
          <p:nvPr userDrawn="1"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7972BC3-4844-E3F4-581E-D6FB7C17D08E}"/>
              </a:ext>
            </a:extLst>
          </p:cNvPr>
          <p:cNvSpPr/>
          <p:nvPr userDrawn="1"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279DB06-003E-1068-6E0A-467A9CEF05C5}"/>
              </a:ext>
            </a:extLst>
          </p:cNvPr>
          <p:cNvSpPr/>
          <p:nvPr userDrawn="1"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C2E660D-53C7-F4C0-6BF5-B2B76D42D84A}"/>
              </a:ext>
            </a:extLst>
          </p:cNvPr>
          <p:cNvSpPr txBox="1"/>
          <p:nvPr userDrawn="1"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ea typeface="思源黑体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思源黑体"/>
              </a:rPr>
              <a:t>2023年9月25日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A47F6871-C27C-2338-F8CA-3EB1E6DA0BFE}"/>
              </a:ext>
            </a:extLst>
          </p:cNvPr>
          <p:cNvGrpSpPr/>
          <p:nvPr userDrawn="1"/>
        </p:nvGrpSpPr>
        <p:grpSpPr>
          <a:xfrm rot="-5400000">
            <a:off x="-1918179" y="-1918179"/>
            <a:ext cx="5893759" cy="5893759"/>
            <a:chOff x="0" y="0"/>
            <a:chExt cx="7858345" cy="7858345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E3857EB-76B6-C90B-D394-D15B79605365}"/>
                </a:ext>
              </a:extLst>
            </p:cNvPr>
            <p:cNvSpPr/>
            <p:nvPr/>
          </p:nvSpPr>
          <p:spPr>
            <a:xfrm rot="-2700000">
              <a:off x="2068595" y="233061"/>
              <a:ext cx="3721156" cy="7392223"/>
            </a:xfrm>
            <a:custGeom>
              <a:avLst/>
              <a:gdLst/>
              <a:ahLst/>
              <a:cxnLst/>
              <a:rect l="l" t="t" r="r" b="b"/>
              <a:pathLst>
                <a:path w="3721156" h="7392223">
                  <a:moveTo>
                    <a:pt x="0" y="0"/>
                  </a:moveTo>
                  <a:lnTo>
                    <a:pt x="3721155" y="0"/>
                  </a:lnTo>
                  <a:lnTo>
                    <a:pt x="3721155" y="7392223"/>
                  </a:lnTo>
                  <a:lnTo>
                    <a:pt x="0" y="739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DC39C5E-6665-642F-28F7-588D82782D7D}"/>
                </a:ext>
              </a:extLst>
            </p:cNvPr>
            <p:cNvSpPr/>
            <p:nvPr/>
          </p:nvSpPr>
          <p:spPr>
            <a:xfrm rot="-2700000" flipH="1">
              <a:off x="4978436" y="163879"/>
              <a:ext cx="1818847" cy="3613212"/>
            </a:xfrm>
            <a:custGeom>
              <a:avLst/>
              <a:gdLst/>
              <a:ahLst/>
              <a:cxnLst/>
              <a:rect l="l" t="t" r="r" b="b"/>
              <a:pathLst>
                <a:path w="1818847" h="3613212">
                  <a:moveTo>
                    <a:pt x="1818847" y="0"/>
                  </a:moveTo>
                  <a:lnTo>
                    <a:pt x="0" y="0"/>
                  </a:lnTo>
                  <a:lnTo>
                    <a:pt x="0" y="3613213"/>
                  </a:lnTo>
                  <a:lnTo>
                    <a:pt x="1818847" y="3613213"/>
                  </a:lnTo>
                  <a:lnTo>
                    <a:pt x="181884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98653"/>
              </a:stretch>
            </a:blipFill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08CA4EB8-7E63-8617-5300-0D2E68E1858B}"/>
                </a:ext>
              </a:extLst>
            </p:cNvPr>
            <p:cNvSpPr/>
            <p:nvPr/>
          </p:nvSpPr>
          <p:spPr>
            <a:xfrm rot="-2700000">
              <a:off x="4482133" y="2039301"/>
              <a:ext cx="895291" cy="1778531"/>
            </a:xfrm>
            <a:custGeom>
              <a:avLst/>
              <a:gdLst/>
              <a:ahLst/>
              <a:cxnLst/>
              <a:rect l="l" t="t" r="r" b="b"/>
              <a:pathLst>
                <a:path w="895291" h="1778531">
                  <a:moveTo>
                    <a:pt x="0" y="0"/>
                  </a:moveTo>
                  <a:lnTo>
                    <a:pt x="895291" y="0"/>
                  </a:lnTo>
                  <a:lnTo>
                    <a:pt x="895291" y="1778531"/>
                  </a:lnTo>
                  <a:lnTo>
                    <a:pt x="0" y="1778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r="-98653"/>
              </a:stretch>
            </a:blipFill>
          </p:spPr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D44285A-DA1F-7D67-DE59-CD8D272C8C14}"/>
              </a:ext>
            </a:extLst>
          </p:cNvPr>
          <p:cNvGrpSpPr/>
          <p:nvPr userDrawn="1"/>
        </p:nvGrpSpPr>
        <p:grpSpPr>
          <a:xfrm>
            <a:off x="13303323" y="26949"/>
            <a:ext cx="4967950" cy="859006"/>
            <a:chOff x="0" y="0"/>
            <a:chExt cx="6623934" cy="1145341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964D9C5-370C-7A76-11A2-96CC519E65BB}"/>
                </a:ext>
              </a:extLst>
            </p:cNvPr>
            <p:cNvSpPr/>
            <p:nvPr/>
          </p:nvSpPr>
          <p:spPr>
            <a:xfrm>
              <a:off x="2668960" y="132842"/>
              <a:ext cx="879657" cy="879657"/>
            </a:xfrm>
            <a:custGeom>
              <a:avLst/>
              <a:gdLst/>
              <a:ahLst/>
              <a:cxnLst/>
              <a:rect l="l" t="t" r="r" b="b"/>
              <a:pathLst>
                <a:path w="879657" h="879657">
                  <a:moveTo>
                    <a:pt x="0" y="0"/>
                  </a:moveTo>
                  <a:lnTo>
                    <a:pt x="879656" y="0"/>
                  </a:lnTo>
                  <a:lnTo>
                    <a:pt x="879656" y="879657"/>
                  </a:lnTo>
                  <a:lnTo>
                    <a:pt x="0" y="879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43D2B136-4230-47AE-C1F6-BFFFCA5F66EF}"/>
                </a:ext>
              </a:extLst>
            </p:cNvPr>
            <p:cNvSpPr/>
            <p:nvPr/>
          </p:nvSpPr>
          <p:spPr>
            <a:xfrm>
              <a:off x="0" y="0"/>
              <a:ext cx="2666046" cy="1145341"/>
            </a:xfrm>
            <a:custGeom>
              <a:avLst/>
              <a:gdLst/>
              <a:ahLst/>
              <a:cxnLst/>
              <a:rect l="l" t="t" r="r" b="b"/>
              <a:pathLst>
                <a:path w="2666046" h="1145341">
                  <a:moveTo>
                    <a:pt x="0" y="0"/>
                  </a:moveTo>
                  <a:lnTo>
                    <a:pt x="2666046" y="0"/>
                  </a:lnTo>
                  <a:lnTo>
                    <a:pt x="2666046" y="1145341"/>
                  </a:lnTo>
                  <a:lnTo>
                    <a:pt x="0" y="1145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8BDAE6E-0020-817E-E482-57446A68C1A7}"/>
                </a:ext>
              </a:extLst>
            </p:cNvPr>
            <p:cNvSpPr/>
            <p:nvPr/>
          </p:nvSpPr>
          <p:spPr>
            <a:xfrm>
              <a:off x="4110331" y="132842"/>
              <a:ext cx="2513603" cy="961084"/>
            </a:xfrm>
            <a:custGeom>
              <a:avLst/>
              <a:gdLst/>
              <a:ahLst/>
              <a:cxnLst/>
              <a:rect l="l" t="t" r="r" b="b"/>
              <a:pathLst>
                <a:path w="2513603" h="961084">
                  <a:moveTo>
                    <a:pt x="0" y="0"/>
                  </a:moveTo>
                  <a:lnTo>
                    <a:pt x="2513603" y="0"/>
                  </a:lnTo>
                  <a:lnTo>
                    <a:pt x="2513603" y="961084"/>
                  </a:lnTo>
                  <a:lnTo>
                    <a:pt x="0" y="961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6.png"/><Relationship Id="rId7" Type="http://schemas.openxmlformats.org/officeDocument/2006/relationships/image" Target="../media/image1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7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19.svg"/><Relationship Id="rId7" Type="http://schemas.openxmlformats.org/officeDocument/2006/relationships/diagramColors" Target="../diagrams/colors2.xml"/><Relationship Id="rId12" Type="http://schemas.openxmlformats.org/officeDocument/2006/relationships/image" Target="../media/image51.png"/><Relationship Id="rId17" Type="http://schemas.openxmlformats.org/officeDocument/2006/relationships/image" Target="../media/image20.png"/><Relationship Id="rId2" Type="http://schemas.openxmlformats.org/officeDocument/2006/relationships/image" Target="../media/image1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0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4.png"/><Relationship Id="rId10" Type="http://schemas.openxmlformats.org/officeDocument/2006/relationships/image" Target="../media/image49.jpeg"/><Relationship Id="rId4" Type="http://schemas.openxmlformats.org/officeDocument/2006/relationships/diagramData" Target="../diagrams/data2.xml"/><Relationship Id="rId9" Type="http://schemas.openxmlformats.org/officeDocument/2006/relationships/image" Target="../media/image48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52.jpe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6.pn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3.xml"/><Relationship Id="rId5" Type="http://schemas.openxmlformats.org/officeDocument/2006/relationships/image" Target="../media/image15.svg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5.xml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diagramQuickStyle" Target="../diagrams/quickStyle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5.xml"/><Relationship Id="rId5" Type="http://schemas.openxmlformats.org/officeDocument/2006/relationships/image" Target="../media/image15.svg"/><Relationship Id="rId10" Type="http://schemas.openxmlformats.org/officeDocument/2006/relationships/diagramData" Target="../diagrams/data5.xml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15.svg"/><Relationship Id="rId10" Type="http://schemas.openxmlformats.org/officeDocument/2006/relationships/diagramData" Target="../diagrams/data1.xml"/><Relationship Id="rId4" Type="http://schemas.openxmlformats.org/officeDocument/2006/relationships/image" Target="../media/image14.png"/><Relationship Id="rId9" Type="http://schemas.openxmlformats.org/officeDocument/2006/relationships/image" Target="../media/image21.svg"/><Relationship Id="rId14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6" y="2746542"/>
            <a:ext cx="14621523" cy="3357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6000" b="1" dirty="0">
                <a:solidFill>
                  <a:srgbClr val="3232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Unlocking the Potential: Transforming  Supply Chains to Minimize Post-Harvest Losses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1677" y="6392225"/>
            <a:ext cx="13630923" cy="1100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Zhao Xia</a:t>
            </a:r>
          </a:p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Institute of Food and Strategies Reserves, Nanjing University of Finance and Economics</a:t>
            </a:r>
          </a:p>
        </p:txBody>
      </p:sp>
      <p:sp>
        <p:nvSpPr>
          <p:cNvPr id="5" name="AutoShape 5"/>
          <p:cNvSpPr/>
          <p:nvPr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-1371600" y="-1404007"/>
            <a:ext cx="6847746" cy="6847746"/>
            <a:chOff x="0" y="0"/>
            <a:chExt cx="9130328" cy="9130328"/>
          </a:xfrm>
        </p:grpSpPr>
        <p:sp>
          <p:nvSpPr>
            <p:cNvPr id="7" name="Freeform 7"/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Freeform 10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4208E31-EE64-4E90-AF2B-8D6201058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258" y="2059410"/>
            <a:ext cx="5045089" cy="43249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89ED26-CE37-98FB-8523-DAB81ACE7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54" y="4362510"/>
            <a:ext cx="5614596" cy="4816312"/>
          </a:xfrm>
          <a:prstGeom prst="rect">
            <a:avLst/>
          </a:prstGeom>
        </p:spPr>
      </p:pic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CB7EEF-1854-4D33-838D-9D18B7C22CC2}"/>
              </a:ext>
            </a:extLst>
          </p:cNvPr>
          <p:cNvSpPr txBox="1"/>
          <p:nvPr/>
        </p:nvSpPr>
        <p:spPr>
          <a:xfrm>
            <a:off x="3333255" y="2214135"/>
            <a:ext cx="13407884" cy="529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Environmental factors</a:t>
            </a:r>
          </a:p>
          <a:p>
            <a:pPr marL="10800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Natural environment</a:t>
            </a:r>
          </a:p>
          <a:p>
            <a:pPr marL="18000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Climatic conditions and farming systems are complex and variable, and the storage environments in each region are characterized by different geographical features.</a:t>
            </a: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Temperature and humidity</a:t>
            </a:r>
          </a:p>
          <a:p>
            <a:pPr marL="2520000" indent="-5715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 Cold, low temperature, medium temperature, high temperature</a:t>
            </a:r>
          </a:p>
          <a:p>
            <a:pPr marL="2520000" indent="-5715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Dry, low humidity, high humidity</a:t>
            </a:r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1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图片">
            <a:extLst>
              <a:ext uri="{FF2B5EF4-FFF2-40B4-BE49-F238E27FC236}">
                <a16:creationId xmlns:a16="http://schemas.microsoft.com/office/drawing/2014/main" id="{4E228EFD-30BA-4279-89B8-64E53204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8415"/>
            <a:ext cx="4607448" cy="31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0C6E7F-4DBF-4CBF-9E51-2AEC47353E0C}"/>
              </a:ext>
            </a:extLst>
          </p:cNvPr>
          <p:cNvSpPr txBox="1"/>
          <p:nvPr/>
        </p:nvSpPr>
        <p:spPr>
          <a:xfrm>
            <a:off x="3346436" y="2170459"/>
            <a:ext cx="13950964" cy="735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Environmental factors</a:t>
            </a:r>
            <a:endParaRPr lang="zh-CN" altLang="zh-CN" sz="3600" b="1" kern="100" dirty="0">
              <a:solidFill>
                <a:srgbClr val="097E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15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Social environment</a:t>
            </a:r>
            <a:endParaRPr lang="en-US" altLang="zh-CN" sz="32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000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Complex international situation and increasing uncertainty of global food security</a:t>
            </a:r>
            <a:endParaRPr lang="en-US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000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highlight>
                  <a:srgbClr val="A5CEE8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Three "firsts"</a:t>
            </a: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 China's food supply and demand situation</a:t>
            </a:r>
            <a:endParaRPr lang="en-US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520000" indent="-571500" algn="just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consumption</a:t>
            </a:r>
          </a:p>
          <a:p>
            <a:pPr marL="2520000" indent="-571500" algn="just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production</a:t>
            </a:r>
          </a:p>
          <a:p>
            <a:pPr marL="2520000" indent="-571500" algn="just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importation</a:t>
            </a:r>
          </a:p>
          <a:p>
            <a:pPr marL="1800000" indent="-5715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May 11, 2021, the seventh national population census stated that the national population totaled 141,178,000,000 people</a:t>
            </a:r>
          </a:p>
          <a:p>
            <a:pPr marL="18000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reserves are the solid foundation for China's food security</a:t>
            </a:r>
          </a:p>
          <a:p>
            <a:pPr marL="2520000" indent="-457200" algn="just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reserves account for over half of the worldwide total</a:t>
            </a:r>
          </a:p>
          <a:p>
            <a:pPr marL="2520000" indent="-457200" algn="just">
              <a:lnSpc>
                <a:spcPct val="125000"/>
              </a:lnSpc>
              <a:buFont typeface="Wingdings" panose="05000000000000000000" pitchFamily="2" charset="2"/>
              <a:buChar char="n"/>
            </a:pPr>
            <a:r>
              <a:rPr lang="en-US" altLang="zh-CN" sz="2400" kern="100" dirty="0">
                <a:solidFill>
                  <a:srgbClr val="6DBAE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harvesting, security of food storing and fiscal burdens impose enormous pressures and risks of food losses</a:t>
            </a:r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1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00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E146B15C-60D0-4D5D-B063-878B96962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464006"/>
              </p:ext>
            </p:extLst>
          </p:nvPr>
        </p:nvGraphicFramePr>
        <p:xfrm>
          <a:off x="2925853" y="1918268"/>
          <a:ext cx="12707307" cy="7725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CE9EB4B0-8E03-4087-8C77-68333EA40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386444"/>
            <a:ext cx="3810000" cy="336682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99B26E9-CC04-4D05-9E4B-D53DF7750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1"/>
          <a:stretch/>
        </p:blipFill>
        <p:spPr bwMode="auto">
          <a:xfrm>
            <a:off x="14246123" y="2386444"/>
            <a:ext cx="4041877" cy="33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CC4FCD00-BDF7-4214-A8BF-98EFABA59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7"/>
          <a:stretch/>
        </p:blipFill>
        <p:spPr bwMode="auto">
          <a:xfrm>
            <a:off x="0" y="6082600"/>
            <a:ext cx="3810000" cy="30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A1A166-A84D-4B86-B2A4-92F56E32D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6342"/>
          <a:stretch/>
        </p:blipFill>
        <p:spPr>
          <a:xfrm>
            <a:off x="14246123" y="6106811"/>
            <a:ext cx="4041877" cy="3183250"/>
          </a:xfrm>
          <a:prstGeom prst="rect">
            <a:avLst/>
          </a:prstGeom>
        </p:spPr>
      </p:pic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31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0176306-5DEF-4DA0-5B1B-E89D10002A40}"/>
              </a:ext>
            </a:extLst>
          </p:cNvPr>
          <p:cNvGrpSpPr/>
          <p:nvPr/>
        </p:nvGrpSpPr>
        <p:grpSpPr>
          <a:xfrm>
            <a:off x="8180700" y="8186532"/>
            <a:ext cx="1593288" cy="1376568"/>
            <a:chOff x="8902680" y="4406615"/>
            <a:chExt cx="1926603" cy="1757568"/>
          </a:xfrm>
          <a:solidFill>
            <a:schemeClr val="accent3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13C26EF-30B1-E29A-4048-0F3670861660}"/>
                </a:ext>
              </a:extLst>
            </p:cNvPr>
            <p:cNvSpPr/>
            <p:nvPr/>
          </p:nvSpPr>
          <p:spPr>
            <a:xfrm>
              <a:off x="8902680" y="4406615"/>
              <a:ext cx="1926603" cy="1757568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66322"/>
                <a:satOff val="-5571"/>
                <a:lumOff val="30994"/>
                <a:alphaOff val="0"/>
              </a:schemeClr>
            </a:fillRef>
            <a:effectRef idx="2">
              <a:schemeClr val="accent1">
                <a:shade val="50000"/>
                <a:hueOff val="266322"/>
                <a:satOff val="-5571"/>
                <a:lumOff val="309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椭圆 4">
              <a:extLst>
                <a:ext uri="{FF2B5EF4-FFF2-40B4-BE49-F238E27FC236}">
                  <a16:creationId xmlns:a16="http://schemas.microsoft.com/office/drawing/2014/main" id="{B5A9E368-14D8-549E-0839-151D41CDCEBA}"/>
                </a:ext>
              </a:extLst>
            </p:cNvPr>
            <p:cNvSpPr txBox="1"/>
            <p:nvPr/>
          </p:nvSpPr>
          <p:spPr>
            <a:xfrm>
              <a:off x="9184824" y="4664005"/>
              <a:ext cx="1362315" cy="12427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Natural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factors</a:t>
              </a:r>
              <a:endParaRPr lang="zh-CN" sz="20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540B850-AD8E-E91B-140C-DE8AE91F69E3}"/>
              </a:ext>
            </a:extLst>
          </p:cNvPr>
          <p:cNvGrpSpPr/>
          <p:nvPr/>
        </p:nvGrpSpPr>
        <p:grpSpPr>
          <a:xfrm>
            <a:off x="9960598" y="7272132"/>
            <a:ext cx="1722634" cy="1528968"/>
            <a:chOff x="8902680" y="4406615"/>
            <a:chExt cx="1926603" cy="1757568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5869D55-CCBD-2E4B-0498-E63ACBE17A98}"/>
                </a:ext>
              </a:extLst>
            </p:cNvPr>
            <p:cNvSpPr/>
            <p:nvPr/>
          </p:nvSpPr>
          <p:spPr>
            <a:xfrm>
              <a:off x="8902680" y="4406615"/>
              <a:ext cx="1926603" cy="1757568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66322"/>
                <a:satOff val="-5571"/>
                <a:lumOff val="30994"/>
                <a:alphaOff val="0"/>
              </a:schemeClr>
            </a:fillRef>
            <a:effectRef idx="2">
              <a:schemeClr val="accent1">
                <a:shade val="50000"/>
                <a:hueOff val="266322"/>
                <a:satOff val="-5571"/>
                <a:lumOff val="309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椭圆 4">
              <a:extLst>
                <a:ext uri="{FF2B5EF4-FFF2-40B4-BE49-F238E27FC236}">
                  <a16:creationId xmlns:a16="http://schemas.microsoft.com/office/drawing/2014/main" id="{9C212B5B-ECE7-90CE-2E95-049D0DD540B1}"/>
                </a:ext>
              </a:extLst>
            </p:cNvPr>
            <p:cNvSpPr txBox="1"/>
            <p:nvPr/>
          </p:nvSpPr>
          <p:spPr>
            <a:xfrm>
              <a:off x="9184824" y="4664005"/>
              <a:ext cx="1362315" cy="124278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Social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factors</a:t>
              </a:r>
              <a:endParaRPr lang="zh-CN" sz="2000" b="1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11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938CC57-6215-486A-8136-40AEF573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010" y="4317659"/>
            <a:ext cx="5688310" cy="371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39537A-CC84-4342-ACB1-57B3FDDC8129}"/>
              </a:ext>
            </a:extLst>
          </p:cNvPr>
          <p:cNvSpPr txBox="1"/>
          <p:nvPr/>
        </p:nvSpPr>
        <p:spPr>
          <a:xfrm>
            <a:off x="3418484" y="2218795"/>
            <a:ext cx="13650316" cy="7191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Natural factors</a:t>
            </a:r>
          </a:p>
          <a:p>
            <a:pPr marL="1080000" marR="0" lvl="0" indent="-5715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320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Climatic conditions, geographic locations, natural disasters</a:t>
            </a:r>
            <a:endParaRPr lang="en-US" altLang="zh-CN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marR="0" lvl="0" indent="-5724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Technological factors</a:t>
            </a: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Circulation technologies, circulation </a:t>
            </a:r>
            <a:r>
              <a:rPr lang="en-US" altLang="zh-CN" sz="320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equipments</a:t>
            </a:r>
            <a:r>
              <a:rPr lang="en-US" altLang="zh-CN" sz="32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circulation processes</a:t>
            </a:r>
            <a:endParaRPr lang="zh-CN" altLang="zh-CN" sz="32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indent="-572400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Economic factors</a:t>
            </a: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Costs, benefits, scarcity of food</a:t>
            </a:r>
          </a:p>
          <a:p>
            <a:pPr marL="572400" indent="-572400">
              <a:lnSpc>
                <a:spcPct val="125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sz="3600" b="1" kern="1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Social factors</a:t>
            </a:r>
          </a:p>
          <a:p>
            <a:pPr marL="1029600" lvl="1" indent="-572400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Labor quality </a:t>
            </a:r>
            <a:r>
              <a:rPr lang="zh-CN" altLang="en-US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work habits</a:t>
            </a:r>
          </a:p>
          <a:p>
            <a:pPr marL="572400" marR="0" lvl="0" indent="-5724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Policy factors</a:t>
            </a: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Technical policies, industrial policies, social policies</a:t>
            </a:r>
            <a:endParaRPr lang="zh-CN" altLang="zh-CN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68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1736763"/>
            <a:ext cx="13478524" cy="5171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0" b="1" dirty="0">
                <a:solidFill>
                  <a:srgbClr val="097EC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Part 03</a:t>
            </a:r>
          </a:p>
          <a:p>
            <a:pPr>
              <a:lnSpc>
                <a:spcPts val="11040"/>
              </a:lnSpc>
            </a:pPr>
            <a:r>
              <a:rPr lang="en-US" sz="8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Loss mitigation potential in 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  <p:extLst>
      <p:ext uri="{BB962C8B-B14F-4D97-AF65-F5344CB8AC3E}">
        <p14:creationId xmlns:p14="http://schemas.microsoft.com/office/powerpoint/2010/main" val="2384353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03 Loss mitigation potential in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DDAE2B-76C9-466D-910B-63AFCF1F3200}"/>
              </a:ext>
            </a:extLst>
          </p:cNvPr>
          <p:cNvSpPr txBox="1"/>
          <p:nvPr/>
        </p:nvSpPr>
        <p:spPr>
          <a:xfrm>
            <a:off x="3275004" y="2516597"/>
            <a:ext cx="14392923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2400" indent="-572400" algn="just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Technical space</a:t>
            </a:r>
            <a:endParaRPr lang="zh-CN" altLang="zh-CN" sz="3600" b="1" kern="100" dirty="0">
              <a:solidFill>
                <a:srgbClr val="097E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Difference between current loss ratio and minimum loss ratio</a:t>
            </a:r>
            <a:endParaRPr lang="zh-CN" altLang="zh-CN" sz="32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indent="-572400" algn="just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Economic space</a:t>
            </a:r>
            <a:endParaRPr lang="zh-CN" altLang="zh-CN" sz="3600" b="1" kern="100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Consideration of economic feasibility within the technical space</a:t>
            </a:r>
            <a:endParaRPr lang="zh-CN" altLang="zh-CN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indent="-572400" algn="just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Policy space</a:t>
            </a:r>
            <a:endParaRPr lang="zh-CN" altLang="zh-CN" sz="3600" b="1" kern="100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4572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Incentives to change the boundaries of economic feasibility and alter the cost-benefit pattern</a:t>
            </a:r>
          </a:p>
          <a:p>
            <a:pPr marL="622800" algn="just">
              <a:lnSpc>
                <a:spcPct val="125000"/>
              </a:lnSpc>
            </a:pPr>
            <a:endParaRPr lang="zh-CN" altLang="zh-CN" sz="32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Economic space &lt; Technological space</a:t>
            </a:r>
            <a:endParaRPr lang="zh-CN" altLang="zh-CN" sz="32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Economic space &lt; Policy space &lt; Technology space</a:t>
            </a:r>
            <a:endParaRPr lang="zh-CN" altLang="zh-CN" sz="32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238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03 Loss mitigation potential in </a:t>
            </a:r>
          </a:p>
          <a:p>
            <a:pPr algn="r"/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05026" y="5815005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3A187C31-1CDF-470E-9C22-C1E095CE7D21}"/>
              </a:ext>
            </a:extLst>
          </p:cNvPr>
          <p:cNvCxnSpPr/>
          <p:nvPr/>
        </p:nvCxnSpPr>
        <p:spPr>
          <a:xfrm>
            <a:off x="3168173" y="5372100"/>
            <a:ext cx="13428000" cy="0"/>
          </a:xfrm>
          <a:prstGeom prst="straightConnector1">
            <a:avLst/>
          </a:prstGeom>
          <a:ln w="76200">
            <a:solidFill>
              <a:srgbClr val="F8DB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417AA45-3DE5-4C37-B8D4-0AC9078C3BC8}"/>
              </a:ext>
            </a:extLst>
          </p:cNvPr>
          <p:cNvCxnSpPr/>
          <p:nvPr/>
        </p:nvCxnSpPr>
        <p:spPr>
          <a:xfrm>
            <a:off x="3208135" y="4991100"/>
            <a:ext cx="0" cy="381000"/>
          </a:xfrm>
          <a:prstGeom prst="line">
            <a:avLst/>
          </a:prstGeom>
          <a:ln w="76200">
            <a:solidFill>
              <a:srgbClr val="F8DB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F17668A-28EB-446F-BF05-46E28634D423}"/>
              </a:ext>
            </a:extLst>
          </p:cNvPr>
          <p:cNvSpPr txBox="1"/>
          <p:nvPr/>
        </p:nvSpPr>
        <p:spPr>
          <a:xfrm>
            <a:off x="2942577" y="540615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4000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2179572-1C59-4CA6-A568-F44DE5171E60}"/>
              </a:ext>
            </a:extLst>
          </p:cNvPr>
          <p:cNvCxnSpPr/>
          <p:nvPr/>
        </p:nvCxnSpPr>
        <p:spPr>
          <a:xfrm>
            <a:off x="4572000" y="3162300"/>
            <a:ext cx="0" cy="35280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09F35951-7BF7-46A9-89D0-DAD3AE9E1E06}"/>
              </a:ext>
            </a:extLst>
          </p:cNvPr>
          <p:cNvSpPr/>
          <p:nvPr/>
        </p:nvSpPr>
        <p:spPr>
          <a:xfrm rot="10800000">
            <a:off x="4305484" y="4736999"/>
            <a:ext cx="533032" cy="592250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128F9E-9569-4560-9172-1630F0FD3217}"/>
              </a:ext>
            </a:extLst>
          </p:cNvPr>
          <p:cNvSpPr txBox="1"/>
          <p:nvPr/>
        </p:nvSpPr>
        <p:spPr>
          <a:xfrm>
            <a:off x="3738077" y="6512812"/>
            <a:ext cx="2506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Loss rate under force majeure conditions</a:t>
            </a:r>
            <a:endParaRPr lang="zh-CN" altLang="en-US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BA75D303-816D-4681-93B6-EF287C78A355}"/>
              </a:ext>
            </a:extLst>
          </p:cNvPr>
          <p:cNvCxnSpPr/>
          <p:nvPr/>
        </p:nvCxnSpPr>
        <p:spPr>
          <a:xfrm>
            <a:off x="7048316" y="3108982"/>
            <a:ext cx="0" cy="35280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0B7B4CBE-B57D-490F-B215-FFC127C2BB24}"/>
              </a:ext>
            </a:extLst>
          </p:cNvPr>
          <p:cNvSpPr/>
          <p:nvPr/>
        </p:nvSpPr>
        <p:spPr>
          <a:xfrm rot="10800000">
            <a:off x="6781800" y="4767690"/>
            <a:ext cx="533032" cy="592250"/>
          </a:xfrm>
          <a:prstGeom prst="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6BF2733-74AF-4A8A-AD3E-C026B4A6DA41}"/>
              </a:ext>
            </a:extLst>
          </p:cNvPr>
          <p:cNvSpPr txBox="1"/>
          <p:nvPr/>
        </p:nvSpPr>
        <p:spPr>
          <a:xfrm>
            <a:off x="6244942" y="6500652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Loss rate under constant level of technology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B27B745-8504-4FAC-84E6-404AC03E4E28}"/>
              </a:ext>
            </a:extLst>
          </p:cNvPr>
          <p:cNvCxnSpPr/>
          <p:nvPr/>
        </p:nvCxnSpPr>
        <p:spPr>
          <a:xfrm>
            <a:off x="4571999" y="4229100"/>
            <a:ext cx="2476316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EE464FDE-CC71-43AB-AD53-9CEC23F22F94}"/>
              </a:ext>
            </a:extLst>
          </p:cNvPr>
          <p:cNvSpPr txBox="1"/>
          <p:nvPr/>
        </p:nvSpPr>
        <p:spPr>
          <a:xfrm>
            <a:off x="4721399" y="3134551"/>
            <a:ext cx="220979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Advances in loss mitigation technology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BB3A995E-73C4-4186-B273-AA1BFE775252}"/>
              </a:ext>
            </a:extLst>
          </p:cNvPr>
          <p:cNvCxnSpPr/>
          <p:nvPr/>
        </p:nvCxnSpPr>
        <p:spPr>
          <a:xfrm>
            <a:off x="9715982" y="3091546"/>
            <a:ext cx="0" cy="3528000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B717D3A8-4586-4E0D-946E-9C98D6F2BC89}"/>
              </a:ext>
            </a:extLst>
          </p:cNvPr>
          <p:cNvSpPr/>
          <p:nvPr/>
        </p:nvSpPr>
        <p:spPr>
          <a:xfrm>
            <a:off x="9449466" y="5456976"/>
            <a:ext cx="533032" cy="5922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7672364-167E-443E-A4BF-3B128F46515B}"/>
              </a:ext>
            </a:extLst>
          </p:cNvPr>
          <p:cNvCxnSpPr/>
          <p:nvPr/>
        </p:nvCxnSpPr>
        <p:spPr>
          <a:xfrm>
            <a:off x="14593448" y="3063300"/>
            <a:ext cx="0" cy="3528000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49B9A4AB-5E3E-43C0-85B9-E8FC17ECA761}"/>
              </a:ext>
            </a:extLst>
          </p:cNvPr>
          <p:cNvSpPr/>
          <p:nvPr/>
        </p:nvSpPr>
        <p:spPr>
          <a:xfrm>
            <a:off x="14326932" y="5375330"/>
            <a:ext cx="533032" cy="59225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E594C899-F6DB-48EA-A8B2-0898C0F6C68F}"/>
              </a:ext>
            </a:extLst>
          </p:cNvPr>
          <p:cNvCxnSpPr/>
          <p:nvPr/>
        </p:nvCxnSpPr>
        <p:spPr>
          <a:xfrm>
            <a:off x="12192000" y="3078291"/>
            <a:ext cx="0" cy="352800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510A6602-549D-4C53-9C2C-20DEAE95AC0F}"/>
              </a:ext>
            </a:extLst>
          </p:cNvPr>
          <p:cNvSpPr txBox="1"/>
          <p:nvPr/>
        </p:nvSpPr>
        <p:spPr>
          <a:xfrm>
            <a:off x="13656695" y="6548522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Rural model</a:t>
            </a:r>
            <a:endParaRPr lang="zh-CN" altLang="zh-CN" sz="24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D998BD0-43ED-4E49-A838-C80197F768B8}"/>
              </a:ext>
            </a:extLst>
          </p:cNvPr>
          <p:cNvSpPr txBox="1"/>
          <p:nvPr/>
        </p:nvSpPr>
        <p:spPr>
          <a:xfrm>
            <a:off x="8784317" y="6501160"/>
            <a:ext cx="239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kern="10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Urban model</a:t>
            </a:r>
            <a:endParaRPr lang="zh-CN" altLang="zh-CN" sz="2400" b="1" kern="100" dirty="0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7C162F3E-5999-482C-9A5C-46F8698A7032}"/>
              </a:ext>
            </a:extLst>
          </p:cNvPr>
          <p:cNvCxnSpPr/>
          <p:nvPr/>
        </p:nvCxnSpPr>
        <p:spPr>
          <a:xfrm>
            <a:off x="7090315" y="4229100"/>
            <a:ext cx="5112000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48E8DF4-EC2B-49B6-8B33-5296A4084EBC}"/>
              </a:ext>
            </a:extLst>
          </p:cNvPr>
          <p:cNvCxnSpPr/>
          <p:nvPr/>
        </p:nvCxnSpPr>
        <p:spPr>
          <a:xfrm>
            <a:off x="9747964" y="3771900"/>
            <a:ext cx="4860000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C48EB0A3-F506-47C1-8F40-D070141A9D79}"/>
              </a:ext>
            </a:extLst>
          </p:cNvPr>
          <p:cNvCxnSpPr/>
          <p:nvPr/>
        </p:nvCxnSpPr>
        <p:spPr>
          <a:xfrm>
            <a:off x="4534315" y="3009900"/>
            <a:ext cx="7596000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D61D042E-D9E6-499C-9CD6-017BBEA927D8}"/>
              </a:ext>
            </a:extLst>
          </p:cNvPr>
          <p:cNvSpPr txBox="1"/>
          <p:nvPr/>
        </p:nvSpPr>
        <p:spPr>
          <a:xfrm>
            <a:off x="8057408" y="4292769"/>
            <a:ext cx="3704949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Technology promotion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Standardizing operations</a:t>
            </a:r>
          </a:p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Loss mitigation awareness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C206096-B828-471D-944B-AA811DED6776}"/>
              </a:ext>
            </a:extLst>
          </p:cNvPr>
          <p:cNvSpPr txBox="1"/>
          <p:nvPr/>
        </p:nvSpPr>
        <p:spPr>
          <a:xfrm>
            <a:off x="12287825" y="3281571"/>
            <a:ext cx="220979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Paradigm shift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294B11D-861A-41FE-AFA0-43294DBD8ABD}"/>
              </a:ext>
            </a:extLst>
          </p:cNvPr>
          <p:cNvSpPr txBox="1"/>
          <p:nvPr/>
        </p:nvSpPr>
        <p:spPr>
          <a:xfrm>
            <a:off x="6151337" y="2502644"/>
            <a:ext cx="468753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Feasible areas of loss mitigation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5B4FFF0-8DD2-483A-A1EF-4A1A7F8E917B}"/>
              </a:ext>
            </a:extLst>
          </p:cNvPr>
          <p:cNvSpPr txBox="1"/>
          <p:nvPr/>
        </p:nvSpPr>
        <p:spPr>
          <a:xfrm>
            <a:off x="9227459" y="305068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11.41%</a:t>
            </a:r>
            <a:endParaRPr lang="zh-CN" altLang="en-US" sz="2400" b="1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B2BBA86-D18A-4011-8651-FEAD789F242F}"/>
              </a:ext>
            </a:extLst>
          </p:cNvPr>
          <p:cNvSpPr txBox="1"/>
          <p:nvPr/>
        </p:nvSpPr>
        <p:spPr>
          <a:xfrm>
            <a:off x="11716329" y="447652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15.28%</a:t>
            </a:r>
            <a:endParaRPr lang="zh-CN" altLang="en-US" sz="2400" b="1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81BEF91-F9DC-4CA9-B28D-DF0BD09A9D31}"/>
              </a:ext>
            </a:extLst>
          </p:cNvPr>
          <p:cNvSpPr txBox="1"/>
          <p:nvPr/>
        </p:nvSpPr>
        <p:spPr>
          <a:xfrm>
            <a:off x="14113895" y="445800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23.61%</a:t>
            </a:r>
            <a:endParaRPr lang="zh-CN" altLang="en-US" sz="2400" b="1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BB4F88D-4A2E-4C31-A9FD-D96D0930345D}"/>
              </a:ext>
            </a:extLst>
          </p:cNvPr>
          <p:cNvSpPr txBox="1"/>
          <p:nvPr/>
        </p:nvSpPr>
        <p:spPr>
          <a:xfrm>
            <a:off x="5361874" y="8596390"/>
            <a:ext cx="9848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Post-harvest loss reduction axis of food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8025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03 Loss mitigation potential in </a:t>
            </a:r>
          </a:p>
          <a:p>
            <a:pPr algn="r"/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033F89-3DCB-419C-B48A-D2D6600D5F4B}"/>
              </a:ext>
            </a:extLst>
          </p:cNvPr>
          <p:cNvSpPr txBox="1"/>
          <p:nvPr/>
        </p:nvSpPr>
        <p:spPr>
          <a:xfrm>
            <a:off x="3016385" y="2152099"/>
            <a:ext cx="13925121" cy="2197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5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Presently, China has built more than 4,000 post-harvest service centers for food, realizing complete coverage of the major food-producing counties in the whole nation, reducing food loss and waste and mold loss on average 4% in the areas covered.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310A99E-9B12-4584-BF7A-E58A24FC0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1677" y="4349688"/>
            <a:ext cx="12369684" cy="502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5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1736763"/>
            <a:ext cx="13478524" cy="5171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0" b="1" dirty="0">
                <a:solidFill>
                  <a:srgbClr val="097EC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Part 04</a:t>
            </a:r>
          </a:p>
          <a:p>
            <a:pPr>
              <a:lnSpc>
                <a:spcPts val="11040"/>
              </a:lnSpc>
            </a:pPr>
            <a:r>
              <a:rPr lang="en-US" sz="8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Loss mitigation strategies in 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  <p:extLst>
      <p:ext uri="{BB962C8B-B14F-4D97-AF65-F5344CB8AC3E}">
        <p14:creationId xmlns:p14="http://schemas.microsoft.com/office/powerpoint/2010/main" val="98914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04 Loss mitigation strategies in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18769" y="2486516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graphicFrame>
        <p:nvGraphicFramePr>
          <p:cNvPr id="13" name="内容占位符 10">
            <a:extLst>
              <a:ext uri="{FF2B5EF4-FFF2-40B4-BE49-F238E27FC236}">
                <a16:creationId xmlns:a16="http://schemas.microsoft.com/office/drawing/2014/main" id="{F7F39659-484E-41C0-BA0F-9B26E941CF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5631279"/>
              </p:ext>
            </p:extLst>
          </p:nvPr>
        </p:nvGraphicFramePr>
        <p:xfrm>
          <a:off x="1016190" y="962848"/>
          <a:ext cx="17297685" cy="10472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4" name="内容占位符 3">
            <a:extLst>
              <a:ext uri="{FF2B5EF4-FFF2-40B4-BE49-F238E27FC236}">
                <a16:creationId xmlns:a16="http://schemas.microsoft.com/office/drawing/2014/main" id="{595FB292-5F7C-4C60-B206-2B2D4B14EC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4068870"/>
              </p:ext>
            </p:extLst>
          </p:nvPr>
        </p:nvGraphicFramePr>
        <p:xfrm>
          <a:off x="6478039" y="4012341"/>
          <a:ext cx="6085374" cy="3605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A889ED1-DDAA-4E89-9996-6B0FE1DDEDDE}"/>
              </a:ext>
            </a:extLst>
          </p:cNvPr>
          <p:cNvSpPr txBox="1"/>
          <p:nvPr/>
        </p:nvSpPr>
        <p:spPr>
          <a:xfrm>
            <a:off x="4822119" y="2431741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Mitigating losses means of governance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41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286703"/>
            <a:ext cx="12615880" cy="1350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80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content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61677" y="2410246"/>
            <a:ext cx="14493977" cy="4738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sz="4000" b="1" i="1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Post-harvest losses of food in China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sz="4000" b="1" i="1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Influencing factors of post-harvest losses of food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sz="4000" b="1" i="1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-US" altLang="zh-CN" sz="4000" b="1" i="1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oss mitigation potential in food post-harvest system</a:t>
            </a:r>
            <a:endParaRPr lang="en-US" sz="4000" b="1" i="1" dirty="0">
              <a:solidFill>
                <a:srgbClr val="323232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4000" b="1" i="1" dirty="0">
                <a:solidFill>
                  <a:srgbClr val="32323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Loss mitigation strategies in food post-harvest system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04 Loss mitigation strategies in </a:t>
            </a:r>
          </a:p>
          <a:p>
            <a:pPr algn="r"/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Food post-harvest system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188289" y="2149843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D2BD971-E12E-45B7-9A76-AC22FD208F09}"/>
              </a:ext>
            </a:extLst>
          </p:cNvPr>
          <p:cNvSpPr txBox="1"/>
          <p:nvPr/>
        </p:nvSpPr>
        <p:spPr>
          <a:xfrm>
            <a:off x="2516195" y="2416468"/>
            <a:ext cx="11087868" cy="6499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sz="36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mitigation</a:t>
            </a: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targets</a:t>
            </a:r>
          </a:p>
          <a:p>
            <a:pPr marL="1080000" marR="0" lvl="0" indent="-5724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security, resource depletion, environmental impacts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Stakeholders of </a:t>
            </a:r>
            <a:r>
              <a:rPr lang="en-US" altLang="zh-CN" sz="36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mitigation 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97EC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Government, society</a:t>
            </a:r>
            <a:endParaRPr lang="zh-CN" altLang="zh-CN" sz="32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marR="0" lvl="0" indent="-5724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Motivators of </a:t>
            </a:r>
            <a:r>
              <a:rPr lang="en-US" altLang="zh-CN" sz="36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mitigation 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97EC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Research and development institutions, farmers, manufacturers</a:t>
            </a:r>
            <a:endParaRPr lang="zh-CN" altLang="zh-CN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572400" marR="0" lvl="0" indent="-572400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3600" b="1" i="0" u="none" strike="noStrike" kern="100" cap="none" spc="0" normalizeH="0" baseline="0" noProof="0" dirty="0">
                <a:ln>
                  <a:noFill/>
                </a:ln>
                <a:solidFill>
                  <a:srgbClr val="097EC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Executors of </a:t>
            </a:r>
            <a:r>
              <a:rPr lang="en-US" altLang="zh-CN" sz="36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loss mitigation</a:t>
            </a:r>
            <a:endParaRPr kumimoji="0" lang="en-US" altLang="zh-CN" sz="3600" b="1" i="0" u="none" strike="noStrike" kern="100" cap="none" spc="0" normalizeH="0" baseline="0" noProof="0" dirty="0">
              <a:ln>
                <a:noFill/>
              </a:ln>
              <a:solidFill>
                <a:srgbClr val="097EC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2400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Farmers, farms, manufacturers</a:t>
            </a:r>
            <a:endParaRPr lang="zh-CN" altLang="zh-CN" sz="32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8019275D-768C-4A7F-A4C4-9D96309A6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1040397"/>
              </p:ext>
            </p:extLst>
          </p:nvPr>
        </p:nvGraphicFramePr>
        <p:xfrm>
          <a:off x="12573000" y="3796738"/>
          <a:ext cx="4795874" cy="2757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481649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578B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01581" y="4352122"/>
            <a:ext cx="14189622" cy="1538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en-US" sz="8800" b="1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Thanks for your time!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361677" y="6392225"/>
            <a:ext cx="1191729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Xia Zhao </a:t>
            </a:r>
          </a:p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323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Nanjing University of Finance and Economics</a:t>
            </a:r>
          </a:p>
        </p:txBody>
      </p:sp>
      <p:sp>
        <p:nvSpPr>
          <p:cNvPr id="5" name="AutoShape 5"/>
          <p:cNvSpPr/>
          <p:nvPr/>
        </p:nvSpPr>
        <p:spPr>
          <a:xfrm>
            <a:off x="3361720" y="6129324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-1371600" y="-1404007"/>
            <a:ext cx="6847746" cy="6847746"/>
            <a:chOff x="0" y="0"/>
            <a:chExt cx="9130328" cy="9130328"/>
          </a:xfrm>
        </p:grpSpPr>
        <p:sp>
          <p:nvSpPr>
            <p:cNvPr id="7" name="Freeform 7"/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Freeform 10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6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6" y="1736763"/>
            <a:ext cx="14545323" cy="5175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0" b="1" dirty="0">
                <a:solidFill>
                  <a:srgbClr val="097EC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Part 01</a:t>
            </a:r>
          </a:p>
          <a:p>
            <a:pPr>
              <a:lnSpc>
                <a:spcPts val="11040"/>
              </a:lnSpc>
            </a:pPr>
            <a:r>
              <a:rPr lang="en-US" sz="8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Post-harvest losses of food in China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  <p:extLst>
      <p:ext uri="{BB962C8B-B14F-4D97-AF65-F5344CB8AC3E}">
        <p14:creationId xmlns:p14="http://schemas.microsoft.com/office/powerpoint/2010/main" val="300014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AD6ADCB-3221-4D93-B64C-F24BCCCE4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238500"/>
            <a:ext cx="14588206" cy="4532815"/>
          </a:xfrm>
          <a:prstGeom prst="rect">
            <a:avLst/>
          </a:prstGeom>
        </p:spPr>
      </p:pic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61785"/>
            <a:ext cx="12615880" cy="119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01 Post-harvest losses of food in China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1999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1447800" y="2103113"/>
            <a:ext cx="1600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China, “food” is commonly translated as “</a:t>
            </a:r>
            <a:r>
              <a:rPr lang="zh-CN" altLang="en-US" sz="3600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粮食</a:t>
            </a:r>
            <a:r>
              <a:rPr lang="zh-CN" altLang="en-US" sz="3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sz="3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36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which </a:t>
            </a:r>
            <a:r>
              <a:rPr lang="en-US" altLang="zh-CN" sz="36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mainly refers to cereals, beans, and tubers. </a:t>
            </a:r>
            <a:r>
              <a:rPr lang="en-US" altLang="zh-CN" sz="3600" kern="100" dirty="0">
                <a:effectLst/>
                <a:highlight>
                  <a:srgbClr val="A5CEE8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cereals, beans and potatoes.</a:t>
            </a:r>
            <a:endParaRPr lang="en-US" altLang="zh-CN" sz="3600" kern="100" dirty="0">
              <a:highlight>
                <a:srgbClr val="A5CEE8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dirty="0"/>
              <a:t>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2125C3E-2F2B-0724-E1C6-BEF8CB909E0F}"/>
              </a:ext>
            </a:extLst>
          </p:cNvPr>
          <p:cNvSpPr txBox="1"/>
          <p:nvPr/>
        </p:nvSpPr>
        <p:spPr>
          <a:xfrm>
            <a:off x="228600" y="6912387"/>
            <a:ext cx="17830800" cy="249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32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Quantity perspective of losses</a:t>
            </a:r>
          </a:p>
          <a:p>
            <a:pPr marL="1080000" indent="-5715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highlight>
                  <a:srgbClr val="A5CEE8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Losses of food</a:t>
            </a: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decreased quantities of edible food </a:t>
            </a:r>
            <a:r>
              <a:rPr lang="en-US" altLang="zh-CN" sz="3200" kern="1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various pre-dinner stages of the post-harvest system</a:t>
            </a: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due to inedibility or diversion to non-food uses</a:t>
            </a:r>
          </a:p>
          <a:p>
            <a:pPr marL="1080000" indent="-57150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3200" kern="100" dirty="0">
                <a:highlight>
                  <a:srgbClr val="A5CEE8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Wastes of food</a:t>
            </a:r>
            <a:r>
              <a:rPr lang="en-US" altLang="zh-CN" sz="32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The discard of edible food or the inedibility at </a:t>
            </a:r>
            <a:r>
              <a:rPr lang="en-US" altLang="zh-CN" sz="3200" kern="1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consumption stages.</a:t>
            </a:r>
            <a:endParaRPr lang="zh-CN" altLang="zh-CN" sz="3200" kern="100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58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61785"/>
            <a:ext cx="12615880" cy="1192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40"/>
              </a:lnSpc>
            </a:pPr>
            <a:r>
              <a:rPr lang="en-US" altLang="zh-CN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01 Post-harvest losses of food in China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8416" y="2103113"/>
            <a:ext cx="13407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285750">
              <a:buFont typeface="Wingdings" panose="05000000000000000000" pitchFamily="2" charset="2"/>
              <a:buChar char="l"/>
            </a:pPr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Post-harvest losses of food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F690C13-041C-406F-97F4-02D5626D2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16" y="3708484"/>
            <a:ext cx="8079598" cy="213461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7F37355-EBAA-4A71-8534-A8B292AC3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039" y="6344720"/>
            <a:ext cx="8265753" cy="283864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4B1401F-C798-4326-909F-800521B22164}"/>
              </a:ext>
            </a:extLst>
          </p:cNvPr>
          <p:cNvSpPr txBox="1"/>
          <p:nvPr/>
        </p:nvSpPr>
        <p:spPr>
          <a:xfrm>
            <a:off x="14234856" y="6412194"/>
            <a:ext cx="3715918" cy="1435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dirty="0">
                <a:solidFill>
                  <a:srgbClr val="097E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Regional differences in rates of post-harvest losses of food</a:t>
            </a:r>
            <a:endParaRPr lang="zh-CN" altLang="en-US" sz="2400" dirty="0">
              <a:solidFill>
                <a:srgbClr val="097E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B6B56E2-2271-498D-9399-EC9012AA62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9796" y="5198223"/>
            <a:ext cx="5032255" cy="4353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936A98-6110-4D2A-97A3-A52ED87C4C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4668" y="2895122"/>
            <a:ext cx="9666106" cy="22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1736763"/>
            <a:ext cx="13478524" cy="5171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0" b="1" dirty="0">
                <a:solidFill>
                  <a:srgbClr val="097EC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Part 02</a:t>
            </a:r>
          </a:p>
          <a:p>
            <a:pPr>
              <a:lnSpc>
                <a:spcPts val="11040"/>
              </a:lnSpc>
            </a:pPr>
            <a:r>
              <a:rPr lang="en-US" sz="80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Influencing factors of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</p:spTree>
    <p:extLst>
      <p:ext uri="{BB962C8B-B14F-4D97-AF65-F5344CB8AC3E}">
        <p14:creationId xmlns:p14="http://schemas.microsoft.com/office/powerpoint/2010/main" val="179816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graphicFrame>
        <p:nvGraphicFramePr>
          <p:cNvPr id="8" name="图示 7">
            <a:extLst>
              <a:ext uri="{FF2B5EF4-FFF2-40B4-BE49-F238E27FC236}">
                <a16:creationId xmlns:a16="http://schemas.microsoft.com/office/drawing/2014/main" id="{3C741EC3-D080-48B3-ACA0-08E8C7FFB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8039578"/>
              </p:ext>
            </p:extLst>
          </p:nvPr>
        </p:nvGraphicFramePr>
        <p:xfrm>
          <a:off x="3800601" y="1613662"/>
          <a:ext cx="12999720" cy="825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71D56EA9-BAE3-490F-A552-380382573C7E}"/>
              </a:ext>
            </a:extLst>
          </p:cNvPr>
          <p:cNvSpPr txBox="1"/>
          <p:nvPr/>
        </p:nvSpPr>
        <p:spPr>
          <a:xfrm>
            <a:off x="330267" y="3239754"/>
            <a:ext cx="326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Single link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533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1999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8B5CDB-46FB-4633-9FD8-0E808B389B7A}"/>
              </a:ext>
            </a:extLst>
          </p:cNvPr>
          <p:cNvSpPr txBox="1"/>
          <p:nvPr/>
        </p:nvSpPr>
        <p:spPr>
          <a:xfrm>
            <a:off x="3346437" y="2170459"/>
            <a:ext cx="13234496" cy="629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Supply chain factors</a:t>
            </a:r>
            <a:endParaRPr lang="zh-CN" altLang="zh-CN" sz="3600" b="1" kern="100" dirty="0">
              <a:solidFill>
                <a:srgbClr val="097E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supply chain facility conditions</a:t>
            </a:r>
            <a:endParaRPr lang="en-US" altLang="zh-CN" sz="3200" b="1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consumer market preferences</a:t>
            </a:r>
            <a:endParaRPr lang="zh-CN" altLang="zh-CN" sz="32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Flour Extraction Rate</a:t>
            </a: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Rice Milling Yield</a:t>
            </a: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Fresh vs Aged food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0800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Food industry standards</a:t>
            </a:r>
            <a:endParaRPr lang="zh-CN" altLang="zh-CN" sz="3200" b="1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National standards</a:t>
            </a:r>
            <a:endParaRPr lang="en-US" altLang="zh-CN" sz="28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Stricter terminal standards</a:t>
            </a:r>
            <a:endParaRPr lang="zh-CN" altLang="zh-CN" sz="28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35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6">
            <a:extLst>
              <a:ext uri="{FF2B5EF4-FFF2-40B4-BE49-F238E27FC236}">
                <a16:creationId xmlns:a16="http://schemas.microsoft.com/office/drawing/2014/main" id="{807A1AC1-F6F3-53E2-B3DC-85A33051E496}"/>
              </a:ext>
            </a:extLst>
          </p:cNvPr>
          <p:cNvGrpSpPr>
            <a:grpSpLocks/>
          </p:cNvGrpSpPr>
          <p:nvPr/>
        </p:nvGrpSpPr>
        <p:grpSpPr>
          <a:xfrm rot="-5400000">
            <a:off x="-1921219" y="-1921220"/>
            <a:ext cx="5896800" cy="5896800"/>
            <a:chOff x="0" y="0"/>
            <a:chExt cx="9130328" cy="9130328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9DD61C9F-AA94-F480-857F-7FF169216188}"/>
                </a:ext>
              </a:extLst>
            </p:cNvPr>
            <p:cNvSpPr/>
            <p:nvPr/>
          </p:nvSpPr>
          <p:spPr>
            <a:xfrm rot="-2700000">
              <a:off x="2403426" y="270785"/>
              <a:ext cx="4323477" cy="8588757"/>
            </a:xfrm>
            <a:custGeom>
              <a:avLst/>
              <a:gdLst/>
              <a:ahLst/>
              <a:cxnLst/>
              <a:rect l="l" t="t" r="r" b="b"/>
              <a:pathLst>
                <a:path w="4323477" h="8588757">
                  <a:moveTo>
                    <a:pt x="0" y="0"/>
                  </a:moveTo>
                  <a:lnTo>
                    <a:pt x="4323476" y="0"/>
                  </a:lnTo>
                  <a:lnTo>
                    <a:pt x="4323476" y="8588758"/>
                  </a:lnTo>
                  <a:lnTo>
                    <a:pt x="0" y="8588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16C32844-6D2C-C403-594B-41A1E6CE2CD9}"/>
                </a:ext>
              </a:extLst>
            </p:cNvPr>
            <p:cNvSpPr/>
            <p:nvPr/>
          </p:nvSpPr>
          <p:spPr>
            <a:xfrm rot="-2700000" flipH="1">
              <a:off x="5784265" y="190406"/>
              <a:ext cx="2113253" cy="4198061"/>
            </a:xfrm>
            <a:custGeom>
              <a:avLst/>
              <a:gdLst/>
              <a:ahLst/>
              <a:cxnLst/>
              <a:rect l="l" t="t" r="r" b="b"/>
              <a:pathLst>
                <a:path w="2113253" h="4198061">
                  <a:moveTo>
                    <a:pt x="2113253" y="0"/>
                  </a:moveTo>
                  <a:lnTo>
                    <a:pt x="0" y="0"/>
                  </a:lnTo>
                  <a:lnTo>
                    <a:pt x="0" y="4198061"/>
                  </a:lnTo>
                  <a:lnTo>
                    <a:pt x="2113253" y="4198061"/>
                  </a:lnTo>
                  <a:lnTo>
                    <a:pt x="21132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73CE78-DE82-314C-BE45-81FE1AE4597D}"/>
                </a:ext>
              </a:extLst>
            </p:cNvPr>
            <p:cNvSpPr/>
            <p:nvPr/>
          </p:nvSpPr>
          <p:spPr>
            <a:xfrm rot="-2700000">
              <a:off x="5207629" y="2369390"/>
              <a:ext cx="1040206" cy="2066411"/>
            </a:xfrm>
            <a:custGeom>
              <a:avLst/>
              <a:gdLst/>
              <a:ahLst/>
              <a:cxnLst/>
              <a:rect l="l" t="t" r="r" b="b"/>
              <a:pathLst>
                <a:path w="1040206" h="2066411">
                  <a:moveTo>
                    <a:pt x="0" y="0"/>
                  </a:moveTo>
                  <a:lnTo>
                    <a:pt x="1040206" y="0"/>
                  </a:lnTo>
                  <a:lnTo>
                    <a:pt x="1040206" y="2066412"/>
                  </a:lnTo>
                  <a:lnTo>
                    <a:pt x="0" y="206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865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361677" y="9700019"/>
            <a:ext cx="1236968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SEMINAR ON POST-HARVEST LOSS MANAGEMENT</a:t>
            </a:r>
            <a:r>
              <a:rPr lang="zh-CN" altLang="en-US" sz="2800" dirty="0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800" dirty="0" err="1">
                <a:solidFill>
                  <a:srgbClr val="1D85C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粮食减损国际研讨会</a:t>
            </a:r>
            <a:endParaRPr lang="en-US" sz="2800" dirty="0">
              <a:solidFill>
                <a:srgbClr val="1D85C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61677" y="643157"/>
            <a:ext cx="1333986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Part 02 Influencing factors of </a:t>
            </a:r>
          </a:p>
          <a:p>
            <a:pPr algn="r"/>
            <a:r>
              <a:rPr lang="en-US" sz="4400" b="1" dirty="0">
                <a:solidFill>
                  <a:srgbClr val="097EC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post-harvest losses of food</a:t>
            </a:r>
          </a:p>
        </p:txBody>
      </p:sp>
      <p:sp>
        <p:nvSpPr>
          <p:cNvPr id="4" name="AutoShape 4"/>
          <p:cNvSpPr/>
          <p:nvPr/>
        </p:nvSpPr>
        <p:spPr>
          <a:xfrm>
            <a:off x="3361720" y="1985468"/>
            <a:ext cx="13234453" cy="23812"/>
          </a:xfrm>
          <a:prstGeom prst="line">
            <a:avLst/>
          </a:prstGeom>
          <a:ln w="47625" cap="flat">
            <a:solidFill>
              <a:srgbClr val="1D85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>
          <a:xfrm rot="-2700000">
            <a:off x="15221383" y="8899740"/>
            <a:ext cx="3810717" cy="1905358"/>
          </a:xfrm>
          <a:custGeom>
            <a:avLst/>
            <a:gdLst/>
            <a:ahLst/>
            <a:cxnLst/>
            <a:rect l="l" t="t" r="r" b="b"/>
            <a:pathLst>
              <a:path w="3810717" h="1905358">
                <a:moveTo>
                  <a:pt x="0" y="0"/>
                </a:moveTo>
                <a:lnTo>
                  <a:pt x="3810717" y="0"/>
                </a:lnTo>
                <a:lnTo>
                  <a:pt x="3810717" y="1905358"/>
                </a:lnTo>
                <a:lnTo>
                  <a:pt x="0" y="1905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9787" y="9307305"/>
            <a:ext cx="2151006" cy="77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河南·开封</a:t>
            </a:r>
          </a:p>
          <a:p>
            <a:pPr>
              <a:lnSpc>
                <a:spcPts val="3100"/>
              </a:lnSpc>
            </a:pPr>
            <a:r>
              <a:rPr lang="en-US" sz="2246">
                <a:solidFill>
                  <a:srgbClr val="1578B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2023年9月25日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CE0E59-BA38-4683-9DD7-A4C97EC2A518}"/>
              </a:ext>
            </a:extLst>
          </p:cNvPr>
          <p:cNvSpPr txBox="1"/>
          <p:nvPr/>
        </p:nvSpPr>
        <p:spPr>
          <a:xfrm>
            <a:off x="3275004" y="2152099"/>
            <a:ext cx="1340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98B5CDB-46FB-4633-9FD8-0E808B389B7A}"/>
              </a:ext>
            </a:extLst>
          </p:cNvPr>
          <p:cNvSpPr txBox="1"/>
          <p:nvPr/>
        </p:nvSpPr>
        <p:spPr>
          <a:xfrm>
            <a:off x="3361677" y="2104976"/>
            <a:ext cx="13234496" cy="2878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3600" b="1" kern="100" dirty="0">
                <a:solidFill>
                  <a:srgbClr val="097EC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Environmental factors</a:t>
            </a:r>
          </a:p>
          <a:p>
            <a:pPr marL="10800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Economic environment</a:t>
            </a: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Stable but low grain prices</a:t>
            </a:r>
          </a:p>
          <a:p>
            <a:pPr marL="18000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Higher opportunity costs of production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122854-4CDF-4F6F-A34E-E38D65767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" y="5527790"/>
            <a:ext cx="13194842" cy="37879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189367A-4605-4B1A-9856-8E580FF2B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22" y="5542057"/>
            <a:ext cx="13115806" cy="376524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4947379" y="5815006"/>
            <a:ext cx="8943989" cy="8943989"/>
          </a:xfrm>
          <a:custGeom>
            <a:avLst/>
            <a:gdLst/>
            <a:ahLst/>
            <a:cxnLst/>
            <a:rect l="l" t="t" r="r" b="b"/>
            <a:pathLst>
              <a:path w="8943989" h="8943989">
                <a:moveTo>
                  <a:pt x="0" y="0"/>
                </a:moveTo>
                <a:lnTo>
                  <a:pt x="8943989" y="0"/>
                </a:lnTo>
                <a:lnTo>
                  <a:pt x="8943989" y="8943988"/>
                </a:lnTo>
                <a:lnTo>
                  <a:pt x="0" y="8943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5330A4C-9AB5-4428-930B-086A171B7F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90576"/>
            <a:ext cx="8593737" cy="44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1194</Words>
  <Application>Microsoft Office PowerPoint</Application>
  <PresentationFormat>自定义</PresentationFormat>
  <Paragraphs>243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微软雅黑</vt:lpstr>
      <vt:lpstr>微软雅黑</vt:lpstr>
      <vt:lpstr>思源黑体</vt:lpstr>
      <vt:lpstr>Times New Roman</vt:lpstr>
      <vt:lpstr>Calibri</vt:lpstr>
      <vt:lpstr>Wingdings</vt:lpstr>
      <vt:lpstr>Arial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白蓝色商务介绍企业策划演示文稿	</dc:title>
  <dc:creator>ZHAOXIA</dc:creator>
  <cp:lastModifiedBy>赵 霞</cp:lastModifiedBy>
  <cp:revision>41</cp:revision>
  <dcterms:created xsi:type="dcterms:W3CDTF">2006-08-16T00:00:00Z</dcterms:created>
  <dcterms:modified xsi:type="dcterms:W3CDTF">2023-09-18T04:17:00Z</dcterms:modified>
  <dc:identifier>DAFtATnAylU</dc:identifier>
</cp:coreProperties>
</file>