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148.xml" ContentType="application/vnd.openxmlformats-officedocument.presentationml.tags+xml"/>
  <Override PartName="/ppt/notesSlides/notesSlide10.xml" ContentType="application/vnd.openxmlformats-officedocument.presentationml.notesSlide+xml"/>
  <Override PartName="/ppt/tags/tag149.xml" ContentType="application/vnd.openxmlformats-officedocument.presentationml.tags+xml"/>
  <Override PartName="/ppt/notesSlides/notesSlide1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3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4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5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6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7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8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9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20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handoutMasterIdLst>
    <p:handoutMasterId r:id="rId41"/>
  </p:handoutMasterIdLst>
  <p:sldIdLst>
    <p:sldId id="256" r:id="rId4"/>
    <p:sldId id="384" r:id="rId5"/>
    <p:sldId id="387" r:id="rId6"/>
    <p:sldId id="297" r:id="rId7"/>
    <p:sldId id="299" r:id="rId8"/>
    <p:sldId id="308" r:id="rId9"/>
    <p:sldId id="300" r:id="rId10"/>
    <p:sldId id="301" r:id="rId11"/>
    <p:sldId id="318" r:id="rId12"/>
    <p:sldId id="319" r:id="rId13"/>
    <p:sldId id="316" r:id="rId14"/>
    <p:sldId id="302" r:id="rId15"/>
    <p:sldId id="396" r:id="rId16"/>
    <p:sldId id="397" r:id="rId17"/>
    <p:sldId id="383" r:id="rId18"/>
    <p:sldId id="400" r:id="rId19"/>
    <p:sldId id="399" r:id="rId20"/>
    <p:sldId id="258" r:id="rId21"/>
    <p:sldId id="348" r:id="rId22"/>
    <p:sldId id="331" r:id="rId23"/>
    <p:sldId id="265" r:id="rId24"/>
    <p:sldId id="266" r:id="rId25"/>
    <p:sldId id="267" r:id="rId26"/>
    <p:sldId id="343" r:id="rId27"/>
    <p:sldId id="345" r:id="rId28"/>
    <p:sldId id="261" r:id="rId29"/>
    <p:sldId id="398" r:id="rId30"/>
    <p:sldId id="349" r:id="rId31"/>
    <p:sldId id="264" r:id="rId32"/>
    <p:sldId id="317" r:id="rId33"/>
    <p:sldId id="322" r:id="rId34"/>
    <p:sldId id="388" r:id="rId35"/>
    <p:sldId id="326" r:id="rId36"/>
    <p:sldId id="328" r:id="rId37"/>
    <p:sldId id="330" r:id="rId38"/>
    <p:sldId id="295" r:id="rId39"/>
  </p:sldIdLst>
  <p:sldSz cx="9144000" cy="6858000" type="screen4x3"/>
  <p:notesSz cx="9929813" cy="68087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B05"/>
    <a:srgbClr val="F8AC7A"/>
    <a:srgbClr val="FFDC8D"/>
    <a:srgbClr val="F9F2E7"/>
    <a:srgbClr val="F8931D"/>
    <a:srgbClr val="FFFEFB"/>
    <a:srgbClr val="FFEA9C"/>
    <a:srgbClr val="764E4E"/>
    <a:srgbClr val="CA6F0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182" autoAdjust="0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205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8AE-184F-9483-87185028BD3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8AE-184F-9483-87185028BD3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8AE-184F-9483-87185028BD3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8AE-184F-9483-87185028BD3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compulsory industry standards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8AE-184F-9483-87185028BD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306 recommendatory industry standards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AE-184F-9483-87185028BD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compulsory national standards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AE-184F-9483-87185028BD30}"/>
                </c:ext>
              </c:extLst>
            </c:dLbl>
            <c:dLbl>
              <c:idx val="3"/>
              <c:tx>
                <c:rich>
                  <a:bodyPr rot="0" spcFirstLastPara="0" vertOverflow="ellipsis" vert="horz" wrap="square" lIns="38100" tIns="19050" rIns="38100" bIns="19050" anchor="ctr" anchorCtr="0"/>
                  <a:lstStyle/>
                  <a:p>
                    <a:pPr>
                      <a:defRPr lang="zh-CN"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defRPr>
                    </a:pPr>
                    <a:r>
                      <a:rPr lang="en-US" sz="1000"/>
                      <a:t>357 recommendatory national standards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AE-184F-9483-87185028B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0"/>
              <a:lstStyle/>
              <a:p>
                <a:pPr algn="just"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强制性国家标准</c:v>
                </c:pt>
                <c:pt idx="1">
                  <c:v>推荐性国家标准</c:v>
                </c:pt>
                <c:pt idx="2">
                  <c:v>强制性行业标准</c:v>
                </c:pt>
                <c:pt idx="3">
                  <c:v>推荐性行业标准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357</c:v>
                </c:pt>
                <c:pt idx="2">
                  <c:v>3</c:v>
                </c:pt>
                <c:pt idx="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E-184F-9483-87185028B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93E89-8CE0-4BF7-BFE3-7BACF68B727C}" type="doc">
      <dgm:prSet loTypeId="urn:microsoft.com/office/officeart/2009/3/layout/HorizontalOrganizationChart#1" loCatId="hierarchy" qsTypeId="urn:microsoft.com/office/officeart/2005/8/quickstyle/simple5#2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47DA8689-F129-4A5B-A093-CE8BC1531F3D}">
      <dgm:prSet phldrT="[文本]" custT="1"/>
      <dgm:spPr/>
      <dgm:t>
        <a:bodyPr/>
        <a:lstStyle/>
        <a:p>
          <a:r>
            <a:rPr sz="2400" b="1" baseline="0" dirty="0">
              <a:latin typeface="+mn-lt"/>
              <a:ea typeface="+mn-ea"/>
              <a:cs typeface="+mn-ea"/>
              <a:sym typeface="+mn-lt"/>
            </a:rPr>
            <a:t>Food Quality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A16D9225-5C3E-4295-A042-E2E344D8F7B7}" type="parTrans" cxnId="{6A419BCA-9A49-4A0B-8BF3-46D52A8B64EE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11DBBDB9-6261-4A17-9AF9-20A3FC059AFF}" type="sibTrans" cxnId="{6A419BCA-9A49-4A0B-8BF3-46D52A8B64EE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8117E452-C69A-4D1E-99A8-9D46C6D0454D}">
      <dgm:prSet phldrT="[文本]" custT="1"/>
      <dgm:spPr/>
      <dgm:t>
        <a:bodyPr/>
        <a:lstStyle/>
        <a:p>
          <a:r>
            <a:rPr lang="en" altLang="zh-CN" sz="2000" b="1" baseline="0" dirty="0">
              <a:latin typeface="+mn-lt"/>
              <a:ea typeface="+mn-ea"/>
              <a:cs typeface="+mn-ea"/>
              <a:sym typeface="+mn-lt"/>
            </a:rPr>
            <a:t>Quality of grain under conventional circumstances</a:t>
          </a:r>
          <a:endParaRPr sz="2000" dirty="0">
            <a:latin typeface="+mn-lt"/>
            <a:ea typeface="+mn-ea"/>
            <a:cs typeface="+mn-ea"/>
            <a:sym typeface="+mn-lt"/>
          </a:endParaRPr>
        </a:p>
      </dgm:t>
    </dgm:pt>
    <dgm:pt modelId="{515B52E0-0174-4216-A207-F9FA800495BA}" type="parTrans" cxnId="{17EED315-48D3-4187-AFAD-4748BF5C31CA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0B8E996E-56E4-4293-8A5A-DE6F17A438C8}" type="sibTrans" cxnId="{17EED315-48D3-4187-AFAD-4748BF5C31CA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3639FF70-C996-4052-A8A2-657208414F20}">
      <dgm:prSet phldrT="[文本]" custT="1"/>
      <dgm:spPr/>
      <dgm:t>
        <a:bodyPr/>
        <a:lstStyle/>
        <a:p>
          <a:r>
            <a:rPr lang="en" altLang="zh-CN" sz="2400" b="1" baseline="0" dirty="0">
              <a:latin typeface="+mn-lt"/>
              <a:ea typeface="+mn-ea"/>
              <a:cs typeface="+mn-ea"/>
              <a:sym typeface="+mn-lt"/>
            </a:rPr>
            <a:t>Quality of grain in storage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CAFED3D5-D81D-4360-B0FC-85107FB3B4EF}" type="parTrans" cxnId="{129CD241-3A78-4929-83B9-5B2755A9D05C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CCC8E0BF-BD76-4A4C-9281-6EC2B10DE6BB}" type="sibTrans" cxnId="{129CD241-3A78-4929-83B9-5B2755A9D05C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205D585D-477D-41F0-9EF0-A028EB7829D4}">
      <dgm:prSet phldrT="[文本]" custT="1"/>
      <dgm:spPr/>
      <dgm:t>
        <a:bodyPr/>
        <a:lstStyle/>
        <a:p>
          <a:r>
            <a:rPr sz="2400" b="1" baseline="0" dirty="0">
              <a:latin typeface="+mn-lt"/>
              <a:ea typeface="+mn-ea"/>
              <a:cs typeface="+mn-ea"/>
              <a:sym typeface="+mn-lt"/>
            </a:rPr>
            <a:t>Food S</a:t>
          </a:r>
          <a:r>
            <a:rPr lang="en-US" altLang="zh-CN" sz="2400" b="1" baseline="0" dirty="0">
              <a:latin typeface="+mn-lt"/>
              <a:ea typeface="+mn-ea"/>
              <a:cs typeface="+mn-ea"/>
              <a:sym typeface="+mn-lt"/>
            </a:rPr>
            <a:t>afety</a:t>
          </a:r>
          <a:r>
            <a:rPr sz="2400" b="1" baseline="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82BD6B5A-CCDE-4E60-9ECB-41B59D25263D}" type="parTrans" cxnId="{7C1F7B07-56D0-4598-936B-A25E7A22BDFC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76BDD1FF-6078-4442-AEDB-73B389575C0D}" type="sibTrans" cxnId="{7C1F7B07-56D0-4598-936B-A25E7A22BDFC}">
      <dgm:prSet/>
      <dgm:spPr/>
      <dgm:t>
        <a:bodyPr/>
        <a:lstStyle/>
        <a:p>
          <a:endParaRPr lang="zh-CN" altLang="en-US" sz="2400" b="1">
            <a:latin typeface="+mj-ea"/>
            <a:ea typeface="+mj-ea"/>
          </a:endParaRPr>
        </a:p>
      </dgm:t>
    </dgm:pt>
    <dgm:pt modelId="{E87EDC61-374B-4678-B84D-737A1A89A055}" type="pres">
      <dgm:prSet presAssocID="{EA193E89-8CE0-4BF7-BFE3-7BACF68B72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A44749-076B-4A97-87C3-3941DFF9BF58}" type="pres">
      <dgm:prSet presAssocID="{47DA8689-F129-4A5B-A093-CE8BC1531F3D}" presName="hierRoot1" presStyleCnt="0">
        <dgm:presLayoutVars>
          <dgm:hierBranch val="init"/>
        </dgm:presLayoutVars>
      </dgm:prSet>
      <dgm:spPr/>
    </dgm:pt>
    <dgm:pt modelId="{BE0B5E6A-8A12-4289-B9B5-4748D59751A9}" type="pres">
      <dgm:prSet presAssocID="{47DA8689-F129-4A5B-A093-CE8BC1531F3D}" presName="rootComposite1" presStyleCnt="0"/>
      <dgm:spPr/>
    </dgm:pt>
    <dgm:pt modelId="{67AAF3EF-02B6-43CB-A02B-D19B101467B0}" type="pres">
      <dgm:prSet presAssocID="{47DA8689-F129-4A5B-A093-CE8BC1531F3D}" presName="rootText1" presStyleLbl="node0" presStyleIdx="0" presStyleCnt="1">
        <dgm:presLayoutVars>
          <dgm:chPref val="3"/>
        </dgm:presLayoutVars>
      </dgm:prSet>
      <dgm:spPr/>
    </dgm:pt>
    <dgm:pt modelId="{62788250-2F2C-439C-BB59-8E3EA7A7F574}" type="pres">
      <dgm:prSet presAssocID="{47DA8689-F129-4A5B-A093-CE8BC1531F3D}" presName="rootConnector1" presStyleLbl="node1" presStyleIdx="0" presStyleCnt="0"/>
      <dgm:spPr/>
    </dgm:pt>
    <dgm:pt modelId="{F86FDC7D-E405-47F4-A261-96AE11B78827}" type="pres">
      <dgm:prSet presAssocID="{47DA8689-F129-4A5B-A093-CE8BC1531F3D}" presName="hierChild2" presStyleCnt="0"/>
      <dgm:spPr/>
    </dgm:pt>
    <dgm:pt modelId="{16E4C0D1-2276-42AF-80B2-4C0EA5CBA0D1}" type="pres">
      <dgm:prSet presAssocID="{515B52E0-0174-4216-A207-F9FA800495BA}" presName="Name64" presStyleLbl="parChTrans1D2" presStyleIdx="0" presStyleCnt="3"/>
      <dgm:spPr/>
    </dgm:pt>
    <dgm:pt modelId="{C46E8DF5-EEA4-4473-B1FD-D5862198203E}" type="pres">
      <dgm:prSet presAssocID="{8117E452-C69A-4D1E-99A8-9D46C6D0454D}" presName="hierRoot2" presStyleCnt="0">
        <dgm:presLayoutVars>
          <dgm:hierBranch val="init"/>
        </dgm:presLayoutVars>
      </dgm:prSet>
      <dgm:spPr/>
    </dgm:pt>
    <dgm:pt modelId="{9109CC18-597E-425F-BF8D-D96D2D60837B}" type="pres">
      <dgm:prSet presAssocID="{8117E452-C69A-4D1E-99A8-9D46C6D0454D}" presName="rootComposite" presStyleCnt="0"/>
      <dgm:spPr/>
    </dgm:pt>
    <dgm:pt modelId="{1F32DAE7-62B3-42AB-8F81-1EFE200CC44E}" type="pres">
      <dgm:prSet presAssocID="{8117E452-C69A-4D1E-99A8-9D46C6D0454D}" presName="rootText" presStyleLbl="node2" presStyleIdx="0" presStyleCnt="3">
        <dgm:presLayoutVars>
          <dgm:chPref val="3"/>
        </dgm:presLayoutVars>
      </dgm:prSet>
      <dgm:spPr/>
    </dgm:pt>
    <dgm:pt modelId="{45E20D97-5600-47D2-BF96-1961BAA05702}" type="pres">
      <dgm:prSet presAssocID="{8117E452-C69A-4D1E-99A8-9D46C6D0454D}" presName="rootConnector" presStyleLbl="node2" presStyleIdx="0" presStyleCnt="3"/>
      <dgm:spPr/>
    </dgm:pt>
    <dgm:pt modelId="{37D3461D-17B4-4E89-A543-19F19426A614}" type="pres">
      <dgm:prSet presAssocID="{8117E452-C69A-4D1E-99A8-9D46C6D0454D}" presName="hierChild4" presStyleCnt="0"/>
      <dgm:spPr/>
    </dgm:pt>
    <dgm:pt modelId="{D79DA7C8-B8CB-4DBB-AA07-67B3C73C149B}" type="pres">
      <dgm:prSet presAssocID="{8117E452-C69A-4D1E-99A8-9D46C6D0454D}" presName="hierChild5" presStyleCnt="0"/>
      <dgm:spPr/>
    </dgm:pt>
    <dgm:pt modelId="{D554B3B2-699A-40B6-9C18-65E87B4C2EF9}" type="pres">
      <dgm:prSet presAssocID="{CAFED3D5-D81D-4360-B0FC-85107FB3B4EF}" presName="Name64" presStyleLbl="parChTrans1D2" presStyleIdx="1" presStyleCnt="3"/>
      <dgm:spPr/>
    </dgm:pt>
    <dgm:pt modelId="{B7E79F10-84DE-4293-B548-0A1C21598DA0}" type="pres">
      <dgm:prSet presAssocID="{3639FF70-C996-4052-A8A2-657208414F20}" presName="hierRoot2" presStyleCnt="0">
        <dgm:presLayoutVars>
          <dgm:hierBranch val="init"/>
        </dgm:presLayoutVars>
      </dgm:prSet>
      <dgm:spPr/>
    </dgm:pt>
    <dgm:pt modelId="{F896AADD-7329-4365-8A94-F85C583B7C2E}" type="pres">
      <dgm:prSet presAssocID="{3639FF70-C996-4052-A8A2-657208414F20}" presName="rootComposite" presStyleCnt="0"/>
      <dgm:spPr/>
    </dgm:pt>
    <dgm:pt modelId="{17630E5F-C8AB-486F-8093-BC146130F349}" type="pres">
      <dgm:prSet presAssocID="{3639FF70-C996-4052-A8A2-657208414F20}" presName="rootText" presStyleLbl="node2" presStyleIdx="1" presStyleCnt="3">
        <dgm:presLayoutVars>
          <dgm:chPref val="3"/>
        </dgm:presLayoutVars>
      </dgm:prSet>
      <dgm:spPr/>
    </dgm:pt>
    <dgm:pt modelId="{50B7B9E3-0253-4312-8FB6-E0CA57B3BE44}" type="pres">
      <dgm:prSet presAssocID="{3639FF70-C996-4052-A8A2-657208414F20}" presName="rootConnector" presStyleLbl="node2" presStyleIdx="1" presStyleCnt="3"/>
      <dgm:spPr/>
    </dgm:pt>
    <dgm:pt modelId="{B4AEF8B9-2D59-4A2C-875D-A09C61A8A9E1}" type="pres">
      <dgm:prSet presAssocID="{3639FF70-C996-4052-A8A2-657208414F20}" presName="hierChild4" presStyleCnt="0"/>
      <dgm:spPr/>
    </dgm:pt>
    <dgm:pt modelId="{3C78A0D7-7DDD-4235-AD1C-3CF706A197EC}" type="pres">
      <dgm:prSet presAssocID="{3639FF70-C996-4052-A8A2-657208414F20}" presName="hierChild5" presStyleCnt="0"/>
      <dgm:spPr/>
    </dgm:pt>
    <dgm:pt modelId="{381690B8-B531-44DD-B13A-9CFA5020E1C9}" type="pres">
      <dgm:prSet presAssocID="{82BD6B5A-CCDE-4E60-9ECB-41B59D25263D}" presName="Name64" presStyleLbl="parChTrans1D2" presStyleIdx="2" presStyleCnt="3"/>
      <dgm:spPr/>
    </dgm:pt>
    <dgm:pt modelId="{9D055F91-B7BF-4DEE-9663-2CD6A8D12459}" type="pres">
      <dgm:prSet presAssocID="{205D585D-477D-41F0-9EF0-A028EB7829D4}" presName="hierRoot2" presStyleCnt="0">
        <dgm:presLayoutVars>
          <dgm:hierBranch val="init"/>
        </dgm:presLayoutVars>
      </dgm:prSet>
      <dgm:spPr/>
    </dgm:pt>
    <dgm:pt modelId="{43D5E221-373F-4058-A073-F6A9613985A6}" type="pres">
      <dgm:prSet presAssocID="{205D585D-477D-41F0-9EF0-A028EB7829D4}" presName="rootComposite" presStyleCnt="0"/>
      <dgm:spPr/>
    </dgm:pt>
    <dgm:pt modelId="{570BE250-93AD-4A2B-A904-C91A7B66BF27}" type="pres">
      <dgm:prSet presAssocID="{205D585D-477D-41F0-9EF0-A028EB7829D4}" presName="rootText" presStyleLbl="node2" presStyleIdx="2" presStyleCnt="3">
        <dgm:presLayoutVars>
          <dgm:chPref val="3"/>
        </dgm:presLayoutVars>
      </dgm:prSet>
      <dgm:spPr/>
    </dgm:pt>
    <dgm:pt modelId="{1EDFD22F-8EB3-4BF6-A335-2B0EEA1ED6B4}" type="pres">
      <dgm:prSet presAssocID="{205D585D-477D-41F0-9EF0-A028EB7829D4}" presName="rootConnector" presStyleLbl="node2" presStyleIdx="2" presStyleCnt="3"/>
      <dgm:spPr/>
    </dgm:pt>
    <dgm:pt modelId="{4E1D0002-2117-4982-906B-5B2197DE5AB1}" type="pres">
      <dgm:prSet presAssocID="{205D585D-477D-41F0-9EF0-A028EB7829D4}" presName="hierChild4" presStyleCnt="0"/>
      <dgm:spPr/>
    </dgm:pt>
    <dgm:pt modelId="{87708732-5D00-458B-AFB2-2680870E68FE}" type="pres">
      <dgm:prSet presAssocID="{205D585D-477D-41F0-9EF0-A028EB7829D4}" presName="hierChild5" presStyleCnt="0"/>
      <dgm:spPr/>
    </dgm:pt>
    <dgm:pt modelId="{6BB2E053-449A-45D2-B9C9-139D3D62530D}" type="pres">
      <dgm:prSet presAssocID="{47DA8689-F129-4A5B-A093-CE8BC1531F3D}" presName="hierChild3" presStyleCnt="0"/>
      <dgm:spPr/>
    </dgm:pt>
  </dgm:ptLst>
  <dgm:cxnLst>
    <dgm:cxn modelId="{7C1F7B07-56D0-4598-936B-A25E7A22BDFC}" srcId="{47DA8689-F129-4A5B-A093-CE8BC1531F3D}" destId="{205D585D-477D-41F0-9EF0-A028EB7829D4}" srcOrd="2" destOrd="0" parTransId="{82BD6B5A-CCDE-4E60-9ECB-41B59D25263D}" sibTransId="{76BDD1FF-6078-4442-AEDB-73B389575C0D}"/>
    <dgm:cxn modelId="{16CA070A-9869-4DAD-ADAD-9DF278168DEF}" type="presOf" srcId="{8117E452-C69A-4D1E-99A8-9D46C6D0454D}" destId="{45E20D97-5600-47D2-BF96-1961BAA05702}" srcOrd="1" destOrd="0" presId="urn:microsoft.com/office/officeart/2009/3/layout/HorizontalOrganizationChart#1"/>
    <dgm:cxn modelId="{3384820A-D9D3-46AF-8D6F-FFABAD99C40D}" type="presOf" srcId="{205D585D-477D-41F0-9EF0-A028EB7829D4}" destId="{1EDFD22F-8EB3-4BF6-A335-2B0EEA1ED6B4}" srcOrd="1" destOrd="0" presId="urn:microsoft.com/office/officeart/2009/3/layout/HorizontalOrganizationChart#1"/>
    <dgm:cxn modelId="{17EED315-48D3-4187-AFAD-4748BF5C31CA}" srcId="{47DA8689-F129-4A5B-A093-CE8BC1531F3D}" destId="{8117E452-C69A-4D1E-99A8-9D46C6D0454D}" srcOrd="0" destOrd="0" parTransId="{515B52E0-0174-4216-A207-F9FA800495BA}" sibTransId="{0B8E996E-56E4-4293-8A5A-DE6F17A438C8}"/>
    <dgm:cxn modelId="{48884425-84A4-48EF-B6FB-DF69640FC40B}" type="presOf" srcId="{47DA8689-F129-4A5B-A093-CE8BC1531F3D}" destId="{67AAF3EF-02B6-43CB-A02B-D19B101467B0}" srcOrd="0" destOrd="0" presId="urn:microsoft.com/office/officeart/2009/3/layout/HorizontalOrganizationChart#1"/>
    <dgm:cxn modelId="{13CE982A-492B-41D8-BDB6-D606D9059F7E}" type="presOf" srcId="{CAFED3D5-D81D-4360-B0FC-85107FB3B4EF}" destId="{D554B3B2-699A-40B6-9C18-65E87B4C2EF9}" srcOrd="0" destOrd="0" presId="urn:microsoft.com/office/officeart/2009/3/layout/HorizontalOrganizationChart#1"/>
    <dgm:cxn modelId="{CB753F3A-1A3A-4A07-863A-B71269D18E09}" type="presOf" srcId="{8117E452-C69A-4D1E-99A8-9D46C6D0454D}" destId="{1F32DAE7-62B3-42AB-8F81-1EFE200CC44E}" srcOrd="0" destOrd="0" presId="urn:microsoft.com/office/officeart/2009/3/layout/HorizontalOrganizationChart#1"/>
    <dgm:cxn modelId="{129CD241-3A78-4929-83B9-5B2755A9D05C}" srcId="{47DA8689-F129-4A5B-A093-CE8BC1531F3D}" destId="{3639FF70-C996-4052-A8A2-657208414F20}" srcOrd="1" destOrd="0" parTransId="{CAFED3D5-D81D-4360-B0FC-85107FB3B4EF}" sibTransId="{CCC8E0BF-BD76-4A4C-9281-6EC2B10DE6BB}"/>
    <dgm:cxn modelId="{B3DF9D8E-A162-44BE-B48F-A9F5ED691B16}" type="presOf" srcId="{205D585D-477D-41F0-9EF0-A028EB7829D4}" destId="{570BE250-93AD-4A2B-A904-C91A7B66BF27}" srcOrd="0" destOrd="0" presId="urn:microsoft.com/office/officeart/2009/3/layout/HorizontalOrganizationChart#1"/>
    <dgm:cxn modelId="{BDEC6999-7BE7-4FE8-967A-5D8D85E77193}" type="presOf" srcId="{EA193E89-8CE0-4BF7-BFE3-7BACF68B727C}" destId="{E87EDC61-374B-4678-B84D-737A1A89A055}" srcOrd="0" destOrd="0" presId="urn:microsoft.com/office/officeart/2009/3/layout/HorizontalOrganizationChart#1"/>
    <dgm:cxn modelId="{C888F79B-7C9D-4E48-A735-68E168C2498E}" type="presOf" srcId="{3639FF70-C996-4052-A8A2-657208414F20}" destId="{50B7B9E3-0253-4312-8FB6-E0CA57B3BE44}" srcOrd="1" destOrd="0" presId="urn:microsoft.com/office/officeart/2009/3/layout/HorizontalOrganizationChart#1"/>
    <dgm:cxn modelId="{909462A2-EBD6-44F4-B1EA-3FD0228A479E}" type="presOf" srcId="{47DA8689-F129-4A5B-A093-CE8BC1531F3D}" destId="{62788250-2F2C-439C-BB59-8E3EA7A7F574}" srcOrd="1" destOrd="0" presId="urn:microsoft.com/office/officeart/2009/3/layout/HorizontalOrganizationChart#1"/>
    <dgm:cxn modelId="{F1C7E5B3-6512-4E0F-8ADD-F47A56DE48DF}" type="presOf" srcId="{3639FF70-C996-4052-A8A2-657208414F20}" destId="{17630E5F-C8AB-486F-8093-BC146130F349}" srcOrd="0" destOrd="0" presId="urn:microsoft.com/office/officeart/2009/3/layout/HorizontalOrganizationChart#1"/>
    <dgm:cxn modelId="{447104B6-2403-4E0B-BF2B-DFC02D53D36F}" type="presOf" srcId="{515B52E0-0174-4216-A207-F9FA800495BA}" destId="{16E4C0D1-2276-42AF-80B2-4C0EA5CBA0D1}" srcOrd="0" destOrd="0" presId="urn:microsoft.com/office/officeart/2009/3/layout/HorizontalOrganizationChart#1"/>
    <dgm:cxn modelId="{6A419BCA-9A49-4A0B-8BF3-46D52A8B64EE}" srcId="{EA193E89-8CE0-4BF7-BFE3-7BACF68B727C}" destId="{47DA8689-F129-4A5B-A093-CE8BC1531F3D}" srcOrd="0" destOrd="0" parTransId="{A16D9225-5C3E-4295-A042-E2E344D8F7B7}" sibTransId="{11DBBDB9-6261-4A17-9AF9-20A3FC059AFF}"/>
    <dgm:cxn modelId="{A758F5F0-1128-4C6E-95A5-B03E9147F207}" type="presOf" srcId="{82BD6B5A-CCDE-4E60-9ECB-41B59D25263D}" destId="{381690B8-B531-44DD-B13A-9CFA5020E1C9}" srcOrd="0" destOrd="0" presId="urn:microsoft.com/office/officeart/2009/3/layout/HorizontalOrganizationChart#1"/>
    <dgm:cxn modelId="{E074B917-A4CD-4153-AD5C-F00AFE0E0A64}" type="presParOf" srcId="{E87EDC61-374B-4678-B84D-737A1A89A055}" destId="{4AA44749-076B-4A97-87C3-3941DFF9BF58}" srcOrd="0" destOrd="0" presId="urn:microsoft.com/office/officeart/2009/3/layout/HorizontalOrganizationChart#1"/>
    <dgm:cxn modelId="{115E54BB-E1DC-4C18-ADDC-5A34213EE777}" type="presParOf" srcId="{4AA44749-076B-4A97-87C3-3941DFF9BF58}" destId="{BE0B5E6A-8A12-4289-B9B5-4748D59751A9}" srcOrd="0" destOrd="0" presId="urn:microsoft.com/office/officeart/2009/3/layout/HorizontalOrganizationChart#1"/>
    <dgm:cxn modelId="{38BAF3DD-F6E3-480C-9725-3E0DB83D4A17}" type="presParOf" srcId="{BE0B5E6A-8A12-4289-B9B5-4748D59751A9}" destId="{67AAF3EF-02B6-43CB-A02B-D19B101467B0}" srcOrd="0" destOrd="0" presId="urn:microsoft.com/office/officeart/2009/3/layout/HorizontalOrganizationChart#1"/>
    <dgm:cxn modelId="{FA493BEF-A4D3-4C9B-A649-3E1E7F41D08F}" type="presParOf" srcId="{BE0B5E6A-8A12-4289-B9B5-4748D59751A9}" destId="{62788250-2F2C-439C-BB59-8E3EA7A7F574}" srcOrd="1" destOrd="0" presId="urn:microsoft.com/office/officeart/2009/3/layout/HorizontalOrganizationChart#1"/>
    <dgm:cxn modelId="{8F655581-58FD-4212-BC12-DC1DCC317945}" type="presParOf" srcId="{4AA44749-076B-4A97-87C3-3941DFF9BF58}" destId="{F86FDC7D-E405-47F4-A261-96AE11B78827}" srcOrd="1" destOrd="0" presId="urn:microsoft.com/office/officeart/2009/3/layout/HorizontalOrganizationChart#1"/>
    <dgm:cxn modelId="{9D1254EC-B51F-425F-95C2-1F7F1891AB2E}" type="presParOf" srcId="{F86FDC7D-E405-47F4-A261-96AE11B78827}" destId="{16E4C0D1-2276-42AF-80B2-4C0EA5CBA0D1}" srcOrd="0" destOrd="0" presId="urn:microsoft.com/office/officeart/2009/3/layout/HorizontalOrganizationChart#1"/>
    <dgm:cxn modelId="{B51530D9-AB72-4C55-B7B1-5FDC134A8871}" type="presParOf" srcId="{F86FDC7D-E405-47F4-A261-96AE11B78827}" destId="{C46E8DF5-EEA4-4473-B1FD-D5862198203E}" srcOrd="1" destOrd="0" presId="urn:microsoft.com/office/officeart/2009/3/layout/HorizontalOrganizationChart#1"/>
    <dgm:cxn modelId="{BDAAE691-7774-4E5D-950A-D9CA33A4B78F}" type="presParOf" srcId="{C46E8DF5-EEA4-4473-B1FD-D5862198203E}" destId="{9109CC18-597E-425F-BF8D-D96D2D60837B}" srcOrd="0" destOrd="0" presId="urn:microsoft.com/office/officeart/2009/3/layout/HorizontalOrganizationChart#1"/>
    <dgm:cxn modelId="{A07A0B79-F8AD-4044-B3AE-111283005FE4}" type="presParOf" srcId="{9109CC18-597E-425F-BF8D-D96D2D60837B}" destId="{1F32DAE7-62B3-42AB-8F81-1EFE200CC44E}" srcOrd="0" destOrd="0" presId="urn:microsoft.com/office/officeart/2009/3/layout/HorizontalOrganizationChart#1"/>
    <dgm:cxn modelId="{F0F41D28-2727-411A-B659-7666D0A0B29E}" type="presParOf" srcId="{9109CC18-597E-425F-BF8D-D96D2D60837B}" destId="{45E20D97-5600-47D2-BF96-1961BAA05702}" srcOrd="1" destOrd="0" presId="urn:microsoft.com/office/officeart/2009/3/layout/HorizontalOrganizationChart#1"/>
    <dgm:cxn modelId="{E4275BA7-1E31-4925-9807-2CBDF9E2C5E7}" type="presParOf" srcId="{C46E8DF5-EEA4-4473-B1FD-D5862198203E}" destId="{37D3461D-17B4-4E89-A543-19F19426A614}" srcOrd="1" destOrd="0" presId="urn:microsoft.com/office/officeart/2009/3/layout/HorizontalOrganizationChart#1"/>
    <dgm:cxn modelId="{774CC688-F924-4CB6-AC23-CB363D95ED18}" type="presParOf" srcId="{C46E8DF5-EEA4-4473-B1FD-D5862198203E}" destId="{D79DA7C8-B8CB-4DBB-AA07-67B3C73C149B}" srcOrd="2" destOrd="0" presId="urn:microsoft.com/office/officeart/2009/3/layout/HorizontalOrganizationChart#1"/>
    <dgm:cxn modelId="{240D0F2F-E60D-4136-988D-96F378FEF9C6}" type="presParOf" srcId="{F86FDC7D-E405-47F4-A261-96AE11B78827}" destId="{D554B3B2-699A-40B6-9C18-65E87B4C2EF9}" srcOrd="2" destOrd="0" presId="urn:microsoft.com/office/officeart/2009/3/layout/HorizontalOrganizationChart#1"/>
    <dgm:cxn modelId="{3E9FAA80-9662-4149-AE74-F09D2C042D96}" type="presParOf" srcId="{F86FDC7D-E405-47F4-A261-96AE11B78827}" destId="{B7E79F10-84DE-4293-B548-0A1C21598DA0}" srcOrd="3" destOrd="0" presId="urn:microsoft.com/office/officeart/2009/3/layout/HorizontalOrganizationChart#1"/>
    <dgm:cxn modelId="{ECB87AD1-0A22-4176-822B-5D5832258AEE}" type="presParOf" srcId="{B7E79F10-84DE-4293-B548-0A1C21598DA0}" destId="{F896AADD-7329-4365-8A94-F85C583B7C2E}" srcOrd="0" destOrd="0" presId="urn:microsoft.com/office/officeart/2009/3/layout/HorizontalOrganizationChart#1"/>
    <dgm:cxn modelId="{DEA1831B-1E5E-4D0E-A574-926008A993DD}" type="presParOf" srcId="{F896AADD-7329-4365-8A94-F85C583B7C2E}" destId="{17630E5F-C8AB-486F-8093-BC146130F349}" srcOrd="0" destOrd="0" presId="urn:microsoft.com/office/officeart/2009/3/layout/HorizontalOrganizationChart#1"/>
    <dgm:cxn modelId="{DEBAE38A-D74A-476C-8D90-ECD0384ADE7E}" type="presParOf" srcId="{F896AADD-7329-4365-8A94-F85C583B7C2E}" destId="{50B7B9E3-0253-4312-8FB6-E0CA57B3BE44}" srcOrd="1" destOrd="0" presId="urn:microsoft.com/office/officeart/2009/3/layout/HorizontalOrganizationChart#1"/>
    <dgm:cxn modelId="{6D4AE277-9FA2-4C8A-89F3-DC2DE87F8425}" type="presParOf" srcId="{B7E79F10-84DE-4293-B548-0A1C21598DA0}" destId="{B4AEF8B9-2D59-4A2C-875D-A09C61A8A9E1}" srcOrd="1" destOrd="0" presId="urn:microsoft.com/office/officeart/2009/3/layout/HorizontalOrganizationChart#1"/>
    <dgm:cxn modelId="{7C657E74-73C2-4F8A-8BD1-7DFF3E3B2826}" type="presParOf" srcId="{B7E79F10-84DE-4293-B548-0A1C21598DA0}" destId="{3C78A0D7-7DDD-4235-AD1C-3CF706A197EC}" srcOrd="2" destOrd="0" presId="urn:microsoft.com/office/officeart/2009/3/layout/HorizontalOrganizationChart#1"/>
    <dgm:cxn modelId="{15996660-DF5D-4A31-B558-EF0623A14CFF}" type="presParOf" srcId="{F86FDC7D-E405-47F4-A261-96AE11B78827}" destId="{381690B8-B531-44DD-B13A-9CFA5020E1C9}" srcOrd="4" destOrd="0" presId="urn:microsoft.com/office/officeart/2009/3/layout/HorizontalOrganizationChart#1"/>
    <dgm:cxn modelId="{FD91D3A1-A0E7-4D21-87A8-DEF85C897572}" type="presParOf" srcId="{F86FDC7D-E405-47F4-A261-96AE11B78827}" destId="{9D055F91-B7BF-4DEE-9663-2CD6A8D12459}" srcOrd="5" destOrd="0" presId="urn:microsoft.com/office/officeart/2009/3/layout/HorizontalOrganizationChart#1"/>
    <dgm:cxn modelId="{3F38B9A2-E928-48AD-B332-23652580017A}" type="presParOf" srcId="{9D055F91-B7BF-4DEE-9663-2CD6A8D12459}" destId="{43D5E221-373F-4058-A073-F6A9613985A6}" srcOrd="0" destOrd="0" presId="urn:microsoft.com/office/officeart/2009/3/layout/HorizontalOrganizationChart#1"/>
    <dgm:cxn modelId="{5C99C94B-3891-4E89-B97E-678B6875CDE9}" type="presParOf" srcId="{43D5E221-373F-4058-A073-F6A9613985A6}" destId="{570BE250-93AD-4A2B-A904-C91A7B66BF27}" srcOrd="0" destOrd="0" presId="urn:microsoft.com/office/officeart/2009/3/layout/HorizontalOrganizationChart#1"/>
    <dgm:cxn modelId="{C23BAD12-56EE-46D9-A80F-80245DE6DF78}" type="presParOf" srcId="{43D5E221-373F-4058-A073-F6A9613985A6}" destId="{1EDFD22F-8EB3-4BF6-A335-2B0EEA1ED6B4}" srcOrd="1" destOrd="0" presId="urn:microsoft.com/office/officeart/2009/3/layout/HorizontalOrganizationChart#1"/>
    <dgm:cxn modelId="{4DBF77FD-37EE-4E09-81B3-722445B002BA}" type="presParOf" srcId="{9D055F91-B7BF-4DEE-9663-2CD6A8D12459}" destId="{4E1D0002-2117-4982-906B-5B2197DE5AB1}" srcOrd="1" destOrd="0" presId="urn:microsoft.com/office/officeart/2009/3/layout/HorizontalOrganizationChart#1"/>
    <dgm:cxn modelId="{002387D7-BAF9-451E-9DA9-7DF6529B6DEF}" type="presParOf" srcId="{9D055F91-B7BF-4DEE-9663-2CD6A8D12459}" destId="{87708732-5D00-458B-AFB2-2680870E68FE}" srcOrd="2" destOrd="0" presId="urn:microsoft.com/office/officeart/2009/3/layout/HorizontalOrganizationChart#1"/>
    <dgm:cxn modelId="{708D6877-A495-42D0-90EA-9837BF42450A}" type="presParOf" srcId="{4AA44749-076B-4A97-87C3-3941DFF9BF58}" destId="{6BB2E053-449A-45D2-B9C9-139D3D62530D}" srcOrd="2" destOrd="0" presId="urn:microsoft.com/office/officeart/2009/3/layout/HorizontalOrganizationChar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E974D-3BAA-4F66-A30E-E4656D6115B7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CA5DB2DA-BDEB-428F-806F-B2C91972382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800" b="1" dirty="0">
              <a:latin typeface="+mn-lt"/>
              <a:ea typeface="+mn-ea"/>
              <a:cs typeface="+mn-ea"/>
              <a:sym typeface="+mn-lt"/>
            </a:rPr>
            <a:t>National Food Safety Standards </a:t>
          </a:r>
          <a:r>
            <a:rPr sz="1800" b="1" dirty="0">
              <a:cs typeface="+mn-ea"/>
              <a:sym typeface="+mn-lt"/>
            </a:rPr>
            <a:t>Review Committee </a:t>
          </a:r>
          <a:r>
            <a:rPr sz="1800" dirty="0">
              <a:latin typeface="+mn-lt"/>
              <a:ea typeface="+mn-ea"/>
              <a:cs typeface="+mn-ea"/>
              <a:sym typeface="+mn-lt"/>
            </a:rPr>
            <a:t> </a:t>
          </a:r>
          <a:endParaRPr sz="1800" dirty="0"/>
        </a:p>
      </dgm:t>
    </dgm:pt>
    <dgm:pt modelId="{E661ED99-E6E4-4C5F-883C-D84C8F6CCDDB}" type="parTrans" cxnId="{2940C65D-2965-43EB-9852-9BBF0EEE8A12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AA44AF25-858E-43B3-A911-32A2EE4F4B29}" type="sibTrans" cxnId="{2940C65D-2965-43EB-9852-9BBF0EEE8A12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683B72DD-9941-4D36-BE77-A11A0D9688AB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Contaminants </a:t>
          </a:r>
        </a:p>
      </dgm:t>
    </dgm:pt>
    <dgm:pt modelId="{C4873C3F-05C6-4BDD-B1D3-F8EB9CF8FFD1}" type="parTrans" cxnId="{D3EB6F8C-4A37-40BB-976F-7E9B4AB67C16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C1DEA044-994A-4C6E-A719-EB11536B287F}" type="sibTrans" cxnId="{D3EB6F8C-4A37-40BB-976F-7E9B4AB67C16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CE441E7-313E-485D-9335-FEF2A1DBFDD0}">
      <dgm:prSet phldrT="[文本]" custT="1"/>
      <dgm:spPr/>
      <dgm:t>
        <a:bodyPr vert="eaVert"/>
        <a:lstStyle/>
        <a:p>
          <a:r>
            <a:rPr sz="1400" b="1" dirty="0">
              <a:latin typeface="+mn-lt"/>
              <a:ea typeface="+mn-ea"/>
              <a:cs typeface="+mn-ea"/>
              <a:sym typeface="+mn-lt"/>
            </a:rPr>
            <a:t>Microorganism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F79AE59D-F9F9-4F68-9696-4C751F43901B}" type="parTrans" cxnId="{F66008B4-5D8F-48C5-BC9B-BEE96A4CAD6A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29F70CBF-8A2C-428C-8DEC-D4593A0D0DA6}" type="sibTrans" cxnId="{F66008B4-5D8F-48C5-BC9B-BEE96A4CAD6A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7AA2089A-2C2A-439E-9BDF-A975FD2EA5D3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Food additive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A2D4E67A-F375-4564-84CC-1753A3F23C1F}" type="parTrans" cxnId="{74A56BEF-DD5C-48DE-A394-FC806E19D510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0B4EB6BA-2FB4-4C46-AB94-8520D5956A4D}" type="sibTrans" cxnId="{74A56BEF-DD5C-48DE-A394-FC806E19D510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D0A7AC1-532D-47D9-80CC-15C9A3BE71CE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Pesticide residue </a:t>
          </a:r>
        </a:p>
      </dgm:t>
    </dgm:pt>
    <dgm:pt modelId="{99AC17A0-2C12-4207-8A26-1E135C3ADE0F}" type="parTrans" cxnId="{EAC479DE-1FF1-4BF1-A43B-CF279DB136AD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097A13F0-6205-4F70-B853-06116B145DFF}" type="sibTrans" cxnId="{EAC479DE-1FF1-4BF1-A43B-CF279DB136AD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1DE4FDDB-B7D8-4879-AE8C-598F7554F772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Veterinary drug residue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2814884C-25B3-47A8-B8CC-AACB36E5ED19}" type="parTrans" cxnId="{88A0B2DD-BA7D-40BF-866F-3F890087A023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77387ED0-1ADC-4C60-A40E-2984298E7C7D}" type="sibTrans" cxnId="{88A0B2DD-BA7D-40BF-866F-3F890087A023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1A64CC4F-4AA7-4E74-909C-5E27CEBEB13D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400" b="1" baseline="0" dirty="0">
              <a:latin typeface="+mn-lt"/>
              <a:ea typeface="+mn-ea"/>
              <a:cs typeface="+mn-ea"/>
              <a:sym typeface="+mn-lt"/>
            </a:rPr>
            <a:t>Radioactive substance</a:t>
          </a:r>
          <a:r>
            <a:rPr sz="6500" dirty="0">
              <a:latin typeface="+mn-lt"/>
              <a:ea typeface="+mn-ea"/>
              <a:cs typeface="+mn-ea"/>
              <a:sym typeface="+mn-lt"/>
            </a:rPr>
            <a:t> </a:t>
          </a:r>
          <a:endParaRPr sz="6500"/>
        </a:p>
      </dgm:t>
    </dgm:pt>
    <dgm:pt modelId="{8F92AAE7-F156-4F6D-9E96-D4C17850F41B}" type="parTrans" cxnId="{CD94507C-5E10-48DF-B346-4918C3BFF4F8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ED6F5F7-5CE5-4358-A3C7-4F90E54255C1}" type="sibTrans" cxnId="{CD94507C-5E10-48DF-B346-4918C3BFF4F8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7DDD6B77-3531-4CB3-BBBB-C8E6FCEDE8CB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Food products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  <a:endParaRPr lang="zh-CN" altLang="en-US" sz="1400" b="1" dirty="0">
            <a:latin typeface="+mn-lt"/>
            <a:ea typeface="+mn-ea"/>
            <a:cs typeface="+mn-ea"/>
            <a:sym typeface="+mn-lt"/>
          </a:endParaRPr>
        </a:p>
      </dgm:t>
    </dgm:pt>
    <dgm:pt modelId="{F55E7715-B6F9-420F-A640-7F1C7758B05D}" type="parTrans" cxnId="{567589E0-E5C7-4C8C-9D1C-08699CF799D4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E6A8C623-DCCB-4AB9-B93F-E57C76C38298}" type="sibTrans" cxnId="{567589E0-E5C7-4C8C-9D1C-08699CF799D4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122DF46D-F75A-47CC-AEA1-508B3E9A9F2B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000" b="1" dirty="0">
              <a:latin typeface="+mn-lt"/>
              <a:ea typeface="+mn-ea"/>
              <a:cs typeface="+mn-ea"/>
              <a:sym typeface="+mn-lt"/>
            </a:rPr>
            <a:t>Nutrition</a:t>
          </a:r>
          <a:r>
            <a:rPr lang="en-US" sz="1000" b="1" dirty="0">
              <a:latin typeface="+mn-lt"/>
              <a:ea typeface="+mn-ea"/>
              <a:cs typeface="+mn-ea"/>
              <a:sym typeface="+mn-lt"/>
            </a:rPr>
            <a:t>al food </a:t>
          </a:r>
          <a:r>
            <a:rPr sz="1000" b="1" dirty="0">
              <a:latin typeface="+mn-lt"/>
              <a:ea typeface="+mn-ea"/>
              <a:cs typeface="+mn-ea"/>
              <a:sym typeface="+mn-lt"/>
            </a:rPr>
            <a:t> and </a:t>
          </a:r>
          <a:r>
            <a:rPr lang="en-US" sz="1000" b="1" dirty="0">
              <a:latin typeface="+mn-lt"/>
              <a:ea typeface="+mn-ea"/>
              <a:cs typeface="+mn-ea"/>
              <a:sym typeface="+mn-lt"/>
            </a:rPr>
            <a:t>food for special dietary use</a:t>
          </a:r>
        </a:p>
      </dgm:t>
    </dgm:pt>
    <dgm:pt modelId="{77E4524F-5E9B-4EE2-92E6-3ECB2FB47423}" type="parTrans" cxnId="{2A3F1659-8258-4233-897A-96D9FED3E5A1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B21C249A-300F-473F-8C7F-D6A88106DC14}" type="sibTrans" cxnId="{2A3F1659-8258-4233-897A-96D9FED3E5A1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86B9F636-C020-4FF7-908E-F7F5B1B1CDA4}">
      <dgm:prSet phldrT="[文本]" custT="1"/>
      <dgm:spPr/>
      <dgm:t>
        <a:bodyPr vert="eaVert"/>
        <a:lstStyle/>
        <a:p>
          <a:r>
            <a:rPr sz="1400" b="1" dirty="0">
              <a:latin typeface="+mn-lt"/>
              <a:ea typeface="+mn-ea"/>
              <a:cs typeface="+mn-ea"/>
              <a:sym typeface="+mn-lt"/>
            </a:rPr>
            <a:t>Food-related products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26E4E03F-1E59-4970-A333-93267A473563}" type="parTrans" cxnId="{CCC882CF-3D5E-4012-BAEC-A160BB704FF2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325C4A05-5606-46DF-8424-F3B558F6536D}" type="sibTrans" cxnId="{CCC882CF-3D5E-4012-BAEC-A160BB704FF2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88F7525E-4722-482A-87E3-03607934589A}">
      <dgm:prSet phldrT="[文本]" custT="1"/>
      <dgm:spPr/>
      <dgm:t>
        <a:bodyPr vert="eaVert"/>
        <a:lstStyle/>
        <a:p>
          <a:r>
            <a:rPr sz="1400" b="1" baseline="0" dirty="0">
              <a:latin typeface="+mn-lt"/>
              <a:ea typeface="+mn-ea"/>
              <a:cs typeface="+mn-ea"/>
              <a:sym typeface="+mn-lt"/>
            </a:rPr>
            <a:t>Label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58A63E5B-B388-48B7-B5B2-DC8167556A24}" type="parTrans" cxnId="{14FCFA0F-8C05-4B88-A4FC-03598845E6BC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E58350DF-CD16-480B-A2BB-51621628C717}" type="sibTrans" cxnId="{14FCFA0F-8C05-4B88-A4FC-03598845E6BC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860174FE-324F-49E8-A7BA-4F0F9E601064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800" b="1" dirty="0">
              <a:latin typeface="+mn-lt"/>
              <a:ea typeface="+mn-ea"/>
              <a:cs typeface="+mn-ea"/>
              <a:sym typeface="+mn-lt"/>
            </a:rPr>
            <a:t>Production and operation specifications</a:t>
          </a:r>
          <a:r>
            <a:rPr sz="44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ED1FF813-6B5C-4757-A0D5-D86B8A49D8E2}" type="parTrans" cxnId="{E3F01768-8651-4104-8E61-EEA775FE08E4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70C7EB4E-B3F6-4B29-AC6A-9165B8772109}" type="sibTrans" cxnId="{E3F01768-8651-4104-8E61-EEA775FE08E4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B336211D-6443-413C-94EC-F7AADCE05395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000" dirty="0">
              <a:latin typeface="+mn-lt"/>
              <a:ea typeface="+mn-ea"/>
              <a:cs typeface="+mn-ea"/>
              <a:sym typeface="+mn-lt"/>
            </a:rPr>
            <a:t>Physical and chemical testing methods and specifications</a:t>
          </a:r>
        </a:p>
      </dgm:t>
    </dgm:pt>
    <dgm:pt modelId="{1F49F3AA-02B5-4940-B016-D6976B16C5E4}" type="parTrans" cxnId="{F931840C-0265-4130-80ED-4A1F57AA2A2B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A58A8579-642A-4630-B9F1-BF2E2323BB61}" type="sibTrans" cxnId="{F931840C-0265-4130-80ED-4A1F57AA2A2B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4E0C02ED-889E-4D9B-B812-F7FC9C96009A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900" b="1" dirty="0">
              <a:latin typeface="+mn-lt"/>
              <a:ea typeface="+mn-ea"/>
              <a:cs typeface="+mn-ea"/>
              <a:sym typeface="+mn-lt"/>
            </a:rPr>
            <a:t>Microbiological testing methods</a:t>
          </a:r>
          <a:r>
            <a:rPr sz="48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57AC15E2-4BE8-4295-AF4C-26A6EBBB51C4}" type="parTrans" cxnId="{BAF7B1BF-8548-4FA1-9114-3726E514A7F6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5CAE26A9-B759-498B-A805-33B1C3E2F5F4}" type="sibTrans" cxnId="{BAF7B1BF-8548-4FA1-9114-3726E514A7F6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C76009E7-BBB2-4EE1-B4F8-D125E3581345}">
      <dgm:prSet phldrT="[文本]"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800" b="1" dirty="0">
              <a:latin typeface="+mn-lt"/>
              <a:ea typeface="+mn-ea"/>
              <a:cs typeface="+mn-ea"/>
              <a:sym typeface="+mn-lt"/>
            </a:rPr>
            <a:t>Toxicological evaluation procedures</a:t>
          </a:r>
          <a:r>
            <a:rPr sz="44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FE39D29E-3519-4EC1-9F91-5570F083EA55}" type="parTrans" cxnId="{251F0CE8-BF59-4248-8A6A-DA2E0E0D2BF0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68EC297D-23F7-4FD9-9DDE-AE55F6678006}" type="sibTrans" cxnId="{251F0CE8-BF59-4248-8A6A-DA2E0E0D2BF0}">
      <dgm:prSet/>
      <dgm:spPr/>
      <dgm:t>
        <a:bodyPr/>
        <a:lstStyle/>
        <a:p>
          <a:endParaRPr lang="zh-CN" altLang="en-US" sz="2000" b="1">
            <a:latin typeface="+mj-ea"/>
            <a:ea typeface="+mj-ea"/>
          </a:endParaRPr>
        </a:p>
      </dgm:t>
    </dgm:pt>
    <dgm:pt modelId="{239F514F-2D33-42AE-8D03-D82CA7AB6111}" type="pres">
      <dgm:prSet presAssocID="{B10E974D-3BAA-4F66-A30E-E4656D6115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C964AF-29C8-429E-8634-D1B35CE32AD4}" type="pres">
      <dgm:prSet presAssocID="{CA5DB2DA-BDEB-428F-806F-B2C91972382A}" presName="hierRoot1" presStyleCnt="0">
        <dgm:presLayoutVars>
          <dgm:hierBranch val="init"/>
        </dgm:presLayoutVars>
      </dgm:prSet>
      <dgm:spPr/>
    </dgm:pt>
    <dgm:pt modelId="{9F3D992F-B5E6-400B-9556-DD450C0F79B2}" type="pres">
      <dgm:prSet presAssocID="{CA5DB2DA-BDEB-428F-806F-B2C91972382A}" presName="rootComposite1" presStyleCnt="0"/>
      <dgm:spPr/>
    </dgm:pt>
    <dgm:pt modelId="{C407840E-AF58-40CA-B1EB-A07D4ABD9CD9}" type="pres">
      <dgm:prSet presAssocID="{CA5DB2DA-BDEB-428F-806F-B2C91972382A}" presName="rootText1" presStyleLbl="node0" presStyleIdx="0" presStyleCnt="1" custScaleX="523854" custLinFactNeighborX="581" custLinFactNeighborY="-51199">
        <dgm:presLayoutVars>
          <dgm:chPref val="3"/>
        </dgm:presLayoutVars>
      </dgm:prSet>
      <dgm:spPr/>
    </dgm:pt>
    <dgm:pt modelId="{95922075-DFD2-4E8A-905D-EDFDC14C4235}" type="pres">
      <dgm:prSet presAssocID="{CA5DB2DA-BDEB-428F-806F-B2C91972382A}" presName="rootConnector1" presStyleLbl="node1" presStyleIdx="0" presStyleCnt="0"/>
      <dgm:spPr/>
    </dgm:pt>
    <dgm:pt modelId="{AFAFA21A-706A-4981-B8AC-3EC9B0276D9D}" type="pres">
      <dgm:prSet presAssocID="{CA5DB2DA-BDEB-428F-806F-B2C91972382A}" presName="hierChild2" presStyleCnt="0"/>
      <dgm:spPr/>
    </dgm:pt>
    <dgm:pt modelId="{A996E61C-F368-44B2-A882-A17383D3F041}" type="pres">
      <dgm:prSet presAssocID="{C4873C3F-05C6-4BDD-B1D3-F8EB9CF8FFD1}" presName="Name37" presStyleLbl="parChTrans1D2" presStyleIdx="0" presStyleCnt="14"/>
      <dgm:spPr/>
    </dgm:pt>
    <dgm:pt modelId="{4C92515B-66CB-4420-A009-E49E1DEC4F9C}" type="pres">
      <dgm:prSet presAssocID="{683B72DD-9941-4D36-BE77-A11A0D9688AB}" presName="hierRoot2" presStyleCnt="0">
        <dgm:presLayoutVars>
          <dgm:hierBranch val="init"/>
        </dgm:presLayoutVars>
      </dgm:prSet>
      <dgm:spPr/>
    </dgm:pt>
    <dgm:pt modelId="{15BBA062-AC8B-4A69-A902-DCA5689685D0}" type="pres">
      <dgm:prSet presAssocID="{683B72DD-9941-4D36-BE77-A11A0D9688AB}" presName="rootComposite" presStyleCnt="0"/>
      <dgm:spPr/>
    </dgm:pt>
    <dgm:pt modelId="{6315CCAE-9FE4-417C-A6AF-5A71C2AB735B}" type="pres">
      <dgm:prSet presAssocID="{683B72DD-9941-4D36-BE77-A11A0D9688AB}" presName="rootText" presStyleLbl="node2" presStyleIdx="0" presStyleCnt="14" custScaleX="32857" custScaleY="328572">
        <dgm:presLayoutVars>
          <dgm:chPref val="3"/>
        </dgm:presLayoutVars>
      </dgm:prSet>
      <dgm:spPr/>
    </dgm:pt>
    <dgm:pt modelId="{322C01F8-23F2-40C1-87CC-9359F9FE4CD9}" type="pres">
      <dgm:prSet presAssocID="{683B72DD-9941-4D36-BE77-A11A0D9688AB}" presName="rootConnector" presStyleLbl="node2" presStyleIdx="0" presStyleCnt="14"/>
      <dgm:spPr/>
    </dgm:pt>
    <dgm:pt modelId="{C0B1A774-C2C5-4185-9B90-E8D7E8B58062}" type="pres">
      <dgm:prSet presAssocID="{683B72DD-9941-4D36-BE77-A11A0D9688AB}" presName="hierChild4" presStyleCnt="0"/>
      <dgm:spPr/>
    </dgm:pt>
    <dgm:pt modelId="{40AE672E-7EE3-4E3E-804C-7C053EC50EA2}" type="pres">
      <dgm:prSet presAssocID="{683B72DD-9941-4D36-BE77-A11A0D9688AB}" presName="hierChild5" presStyleCnt="0"/>
      <dgm:spPr/>
    </dgm:pt>
    <dgm:pt modelId="{0AA4C09A-CBF5-4B21-920F-C49BCD01D5CB}" type="pres">
      <dgm:prSet presAssocID="{F79AE59D-F9F9-4F68-9696-4C751F43901B}" presName="Name37" presStyleLbl="parChTrans1D2" presStyleIdx="1" presStyleCnt="14"/>
      <dgm:spPr/>
    </dgm:pt>
    <dgm:pt modelId="{3009CECF-B43D-415F-B7B3-03CD48B9A124}" type="pres">
      <dgm:prSet presAssocID="{3CE441E7-313E-485D-9335-FEF2A1DBFDD0}" presName="hierRoot2" presStyleCnt="0">
        <dgm:presLayoutVars>
          <dgm:hierBranch val="init"/>
        </dgm:presLayoutVars>
      </dgm:prSet>
      <dgm:spPr/>
    </dgm:pt>
    <dgm:pt modelId="{47996D1A-E8EA-45AC-BE7A-D708F41BCA22}" type="pres">
      <dgm:prSet presAssocID="{3CE441E7-313E-485D-9335-FEF2A1DBFDD0}" presName="rootComposite" presStyleCnt="0"/>
      <dgm:spPr/>
    </dgm:pt>
    <dgm:pt modelId="{3F23B17C-100F-45DF-A011-51385923B163}" type="pres">
      <dgm:prSet presAssocID="{3CE441E7-313E-485D-9335-FEF2A1DBFDD0}" presName="rootText" presStyleLbl="node2" presStyleIdx="1" presStyleCnt="14" custScaleX="32857" custScaleY="328572">
        <dgm:presLayoutVars>
          <dgm:chPref val="3"/>
        </dgm:presLayoutVars>
      </dgm:prSet>
      <dgm:spPr/>
    </dgm:pt>
    <dgm:pt modelId="{BF59ABA6-E313-4962-96E2-B7D8A526B74A}" type="pres">
      <dgm:prSet presAssocID="{3CE441E7-313E-485D-9335-FEF2A1DBFDD0}" presName="rootConnector" presStyleLbl="node2" presStyleIdx="1" presStyleCnt="14"/>
      <dgm:spPr/>
    </dgm:pt>
    <dgm:pt modelId="{3F0DC565-C014-4A00-90FD-711D6EE185CA}" type="pres">
      <dgm:prSet presAssocID="{3CE441E7-313E-485D-9335-FEF2A1DBFDD0}" presName="hierChild4" presStyleCnt="0"/>
      <dgm:spPr/>
    </dgm:pt>
    <dgm:pt modelId="{174517E1-BB15-43D4-90BF-2F756E4D3FD9}" type="pres">
      <dgm:prSet presAssocID="{3CE441E7-313E-485D-9335-FEF2A1DBFDD0}" presName="hierChild5" presStyleCnt="0"/>
      <dgm:spPr/>
    </dgm:pt>
    <dgm:pt modelId="{1F5C9BC6-A470-41B1-A366-CC35F6230A63}" type="pres">
      <dgm:prSet presAssocID="{A2D4E67A-F375-4564-84CC-1753A3F23C1F}" presName="Name37" presStyleLbl="parChTrans1D2" presStyleIdx="2" presStyleCnt="14"/>
      <dgm:spPr/>
    </dgm:pt>
    <dgm:pt modelId="{B2EF1BA8-491B-4E78-8C7B-B9305F3B3B92}" type="pres">
      <dgm:prSet presAssocID="{7AA2089A-2C2A-439E-9BDF-A975FD2EA5D3}" presName="hierRoot2" presStyleCnt="0">
        <dgm:presLayoutVars>
          <dgm:hierBranch val="init"/>
        </dgm:presLayoutVars>
      </dgm:prSet>
      <dgm:spPr/>
    </dgm:pt>
    <dgm:pt modelId="{BA6EBBFD-96DC-475C-8F98-998EA6EF7B0C}" type="pres">
      <dgm:prSet presAssocID="{7AA2089A-2C2A-439E-9BDF-A975FD2EA5D3}" presName="rootComposite" presStyleCnt="0"/>
      <dgm:spPr/>
    </dgm:pt>
    <dgm:pt modelId="{CEFA4DF2-9B6B-4836-829B-20539ECE6FBF}" type="pres">
      <dgm:prSet presAssocID="{7AA2089A-2C2A-439E-9BDF-A975FD2EA5D3}" presName="rootText" presStyleLbl="node2" presStyleIdx="2" presStyleCnt="14" custScaleX="32857" custScaleY="328572">
        <dgm:presLayoutVars>
          <dgm:chPref val="3"/>
        </dgm:presLayoutVars>
      </dgm:prSet>
      <dgm:spPr/>
    </dgm:pt>
    <dgm:pt modelId="{F4E84C5B-B7E6-4A89-9A0D-0E874F5B9EE7}" type="pres">
      <dgm:prSet presAssocID="{7AA2089A-2C2A-439E-9BDF-A975FD2EA5D3}" presName="rootConnector" presStyleLbl="node2" presStyleIdx="2" presStyleCnt="14"/>
      <dgm:spPr/>
    </dgm:pt>
    <dgm:pt modelId="{53665A43-17C3-4413-9EBC-B4CEA2535A91}" type="pres">
      <dgm:prSet presAssocID="{7AA2089A-2C2A-439E-9BDF-A975FD2EA5D3}" presName="hierChild4" presStyleCnt="0"/>
      <dgm:spPr/>
    </dgm:pt>
    <dgm:pt modelId="{77CEDC05-2E77-4C35-96F8-0BB3515DC140}" type="pres">
      <dgm:prSet presAssocID="{7AA2089A-2C2A-439E-9BDF-A975FD2EA5D3}" presName="hierChild5" presStyleCnt="0"/>
      <dgm:spPr/>
    </dgm:pt>
    <dgm:pt modelId="{16518D96-5CB0-436C-A00D-5FA602CC5816}" type="pres">
      <dgm:prSet presAssocID="{99AC17A0-2C12-4207-8A26-1E135C3ADE0F}" presName="Name37" presStyleLbl="parChTrans1D2" presStyleIdx="3" presStyleCnt="14"/>
      <dgm:spPr/>
    </dgm:pt>
    <dgm:pt modelId="{E0397514-A49E-4AF1-A07C-11875FE86F46}" type="pres">
      <dgm:prSet presAssocID="{3D0A7AC1-532D-47D9-80CC-15C9A3BE71CE}" presName="hierRoot2" presStyleCnt="0">
        <dgm:presLayoutVars>
          <dgm:hierBranch val="init"/>
        </dgm:presLayoutVars>
      </dgm:prSet>
      <dgm:spPr/>
    </dgm:pt>
    <dgm:pt modelId="{7B50697D-0FF8-4E45-B15C-0A2F4B18CD2E}" type="pres">
      <dgm:prSet presAssocID="{3D0A7AC1-532D-47D9-80CC-15C9A3BE71CE}" presName="rootComposite" presStyleCnt="0"/>
      <dgm:spPr/>
    </dgm:pt>
    <dgm:pt modelId="{4E1BE561-9716-4303-90D5-1FC70EA40FF3}" type="pres">
      <dgm:prSet presAssocID="{3D0A7AC1-532D-47D9-80CC-15C9A3BE71CE}" presName="rootText" presStyleLbl="node2" presStyleIdx="3" presStyleCnt="14" custScaleX="32857" custScaleY="328572">
        <dgm:presLayoutVars>
          <dgm:chPref val="3"/>
        </dgm:presLayoutVars>
      </dgm:prSet>
      <dgm:spPr/>
    </dgm:pt>
    <dgm:pt modelId="{82A58895-22C2-4115-954B-07484B602467}" type="pres">
      <dgm:prSet presAssocID="{3D0A7AC1-532D-47D9-80CC-15C9A3BE71CE}" presName="rootConnector" presStyleLbl="node2" presStyleIdx="3" presStyleCnt="14"/>
      <dgm:spPr/>
    </dgm:pt>
    <dgm:pt modelId="{B95A8862-3975-457E-8B25-C76D51FDB7E2}" type="pres">
      <dgm:prSet presAssocID="{3D0A7AC1-532D-47D9-80CC-15C9A3BE71CE}" presName="hierChild4" presStyleCnt="0"/>
      <dgm:spPr/>
    </dgm:pt>
    <dgm:pt modelId="{94BAB5DA-DF90-46B3-B613-19F0F7EA06E1}" type="pres">
      <dgm:prSet presAssocID="{3D0A7AC1-532D-47D9-80CC-15C9A3BE71CE}" presName="hierChild5" presStyleCnt="0"/>
      <dgm:spPr/>
    </dgm:pt>
    <dgm:pt modelId="{58992910-42B4-492D-872F-41DDBA169037}" type="pres">
      <dgm:prSet presAssocID="{2814884C-25B3-47A8-B8CC-AACB36E5ED19}" presName="Name37" presStyleLbl="parChTrans1D2" presStyleIdx="4" presStyleCnt="14"/>
      <dgm:spPr/>
    </dgm:pt>
    <dgm:pt modelId="{5339F202-56F7-4407-9E6D-DE56E2DB7847}" type="pres">
      <dgm:prSet presAssocID="{1DE4FDDB-B7D8-4879-AE8C-598F7554F772}" presName="hierRoot2" presStyleCnt="0">
        <dgm:presLayoutVars>
          <dgm:hierBranch val="init"/>
        </dgm:presLayoutVars>
      </dgm:prSet>
      <dgm:spPr/>
    </dgm:pt>
    <dgm:pt modelId="{040A9F56-5977-480A-A9F0-BA69A3325C1C}" type="pres">
      <dgm:prSet presAssocID="{1DE4FDDB-B7D8-4879-AE8C-598F7554F772}" presName="rootComposite" presStyleCnt="0"/>
      <dgm:spPr/>
    </dgm:pt>
    <dgm:pt modelId="{0BC543CB-0526-42B9-BC63-76BDB1AB1393}" type="pres">
      <dgm:prSet presAssocID="{1DE4FDDB-B7D8-4879-AE8C-598F7554F772}" presName="rootText" presStyleLbl="node2" presStyleIdx="4" presStyleCnt="14" custScaleX="32857" custScaleY="328572">
        <dgm:presLayoutVars>
          <dgm:chPref val="3"/>
        </dgm:presLayoutVars>
      </dgm:prSet>
      <dgm:spPr/>
    </dgm:pt>
    <dgm:pt modelId="{BC0DBB84-9FE8-4749-B5E0-CC0B313CF653}" type="pres">
      <dgm:prSet presAssocID="{1DE4FDDB-B7D8-4879-AE8C-598F7554F772}" presName="rootConnector" presStyleLbl="node2" presStyleIdx="4" presStyleCnt="14"/>
      <dgm:spPr/>
    </dgm:pt>
    <dgm:pt modelId="{3E3AE212-834F-4F12-AC72-5C6553FF2250}" type="pres">
      <dgm:prSet presAssocID="{1DE4FDDB-B7D8-4879-AE8C-598F7554F772}" presName="hierChild4" presStyleCnt="0"/>
      <dgm:spPr/>
    </dgm:pt>
    <dgm:pt modelId="{73159822-CE81-483C-BCEA-8709356A41DF}" type="pres">
      <dgm:prSet presAssocID="{1DE4FDDB-B7D8-4879-AE8C-598F7554F772}" presName="hierChild5" presStyleCnt="0"/>
      <dgm:spPr/>
    </dgm:pt>
    <dgm:pt modelId="{483030A4-2F1A-4FB7-AD4E-F457F57F2F73}" type="pres">
      <dgm:prSet presAssocID="{8F92AAE7-F156-4F6D-9E96-D4C17850F41B}" presName="Name37" presStyleLbl="parChTrans1D2" presStyleIdx="5" presStyleCnt="14"/>
      <dgm:spPr/>
    </dgm:pt>
    <dgm:pt modelId="{FF30732A-0C78-4F49-8AEB-132393C7F815}" type="pres">
      <dgm:prSet presAssocID="{1A64CC4F-4AA7-4E74-909C-5E27CEBEB13D}" presName="hierRoot2" presStyleCnt="0">
        <dgm:presLayoutVars>
          <dgm:hierBranch val="init"/>
        </dgm:presLayoutVars>
      </dgm:prSet>
      <dgm:spPr/>
    </dgm:pt>
    <dgm:pt modelId="{E581BC08-B6DD-4828-9D18-A1341FDA1F14}" type="pres">
      <dgm:prSet presAssocID="{1A64CC4F-4AA7-4E74-909C-5E27CEBEB13D}" presName="rootComposite" presStyleCnt="0"/>
      <dgm:spPr/>
    </dgm:pt>
    <dgm:pt modelId="{F41AFEEB-161F-4CA4-B097-A640BA52EE2B}" type="pres">
      <dgm:prSet presAssocID="{1A64CC4F-4AA7-4E74-909C-5E27CEBEB13D}" presName="rootText" presStyleLbl="node2" presStyleIdx="5" presStyleCnt="14" custScaleX="32857" custScaleY="328572">
        <dgm:presLayoutVars>
          <dgm:chPref val="3"/>
        </dgm:presLayoutVars>
      </dgm:prSet>
      <dgm:spPr/>
    </dgm:pt>
    <dgm:pt modelId="{101390D2-4B01-4414-B870-E1855EE25345}" type="pres">
      <dgm:prSet presAssocID="{1A64CC4F-4AA7-4E74-909C-5E27CEBEB13D}" presName="rootConnector" presStyleLbl="node2" presStyleIdx="5" presStyleCnt="14"/>
      <dgm:spPr/>
    </dgm:pt>
    <dgm:pt modelId="{06A24E04-2349-47C0-9114-A6BB705A0718}" type="pres">
      <dgm:prSet presAssocID="{1A64CC4F-4AA7-4E74-909C-5E27CEBEB13D}" presName="hierChild4" presStyleCnt="0"/>
      <dgm:spPr/>
    </dgm:pt>
    <dgm:pt modelId="{2F88BCF7-4D5B-4EC5-9BEB-BB0498456C30}" type="pres">
      <dgm:prSet presAssocID="{1A64CC4F-4AA7-4E74-909C-5E27CEBEB13D}" presName="hierChild5" presStyleCnt="0"/>
      <dgm:spPr/>
    </dgm:pt>
    <dgm:pt modelId="{DDE04D77-869C-4C3E-8FB1-7374C04C2302}" type="pres">
      <dgm:prSet presAssocID="{F55E7715-B6F9-420F-A640-7F1C7758B05D}" presName="Name37" presStyleLbl="parChTrans1D2" presStyleIdx="6" presStyleCnt="14"/>
      <dgm:spPr/>
    </dgm:pt>
    <dgm:pt modelId="{C70DEDBF-AEB8-4001-860D-53736CCC4B8D}" type="pres">
      <dgm:prSet presAssocID="{7DDD6B77-3531-4CB3-BBBB-C8E6FCEDE8CB}" presName="hierRoot2" presStyleCnt="0">
        <dgm:presLayoutVars>
          <dgm:hierBranch val="init"/>
        </dgm:presLayoutVars>
      </dgm:prSet>
      <dgm:spPr/>
    </dgm:pt>
    <dgm:pt modelId="{06CDD6CE-B60C-4C7B-BFDD-11C36DC1AAD9}" type="pres">
      <dgm:prSet presAssocID="{7DDD6B77-3531-4CB3-BBBB-C8E6FCEDE8CB}" presName="rootComposite" presStyleCnt="0"/>
      <dgm:spPr/>
    </dgm:pt>
    <dgm:pt modelId="{1A3D4EDC-AF26-4CC6-9C05-05D6076A43EC}" type="pres">
      <dgm:prSet presAssocID="{7DDD6B77-3531-4CB3-BBBB-C8E6FCEDE8CB}" presName="rootText" presStyleLbl="node2" presStyleIdx="6" presStyleCnt="14" custScaleX="32857" custScaleY="328572">
        <dgm:presLayoutVars>
          <dgm:chPref val="3"/>
        </dgm:presLayoutVars>
      </dgm:prSet>
      <dgm:spPr/>
    </dgm:pt>
    <dgm:pt modelId="{37C97432-F476-4190-B1F3-DECA8CB07785}" type="pres">
      <dgm:prSet presAssocID="{7DDD6B77-3531-4CB3-BBBB-C8E6FCEDE8CB}" presName="rootConnector" presStyleLbl="node2" presStyleIdx="6" presStyleCnt="14"/>
      <dgm:spPr/>
    </dgm:pt>
    <dgm:pt modelId="{4A9EFF7D-2933-499F-9029-901E21A08495}" type="pres">
      <dgm:prSet presAssocID="{7DDD6B77-3531-4CB3-BBBB-C8E6FCEDE8CB}" presName="hierChild4" presStyleCnt="0"/>
      <dgm:spPr/>
    </dgm:pt>
    <dgm:pt modelId="{B1569935-6B57-409D-A405-4E9EDA1A6F86}" type="pres">
      <dgm:prSet presAssocID="{7DDD6B77-3531-4CB3-BBBB-C8E6FCEDE8CB}" presName="hierChild5" presStyleCnt="0"/>
      <dgm:spPr/>
    </dgm:pt>
    <dgm:pt modelId="{62C210C3-02DC-432F-8DEB-BCA3748F1AC3}" type="pres">
      <dgm:prSet presAssocID="{77E4524F-5E9B-4EE2-92E6-3ECB2FB47423}" presName="Name37" presStyleLbl="parChTrans1D2" presStyleIdx="7" presStyleCnt="14"/>
      <dgm:spPr/>
    </dgm:pt>
    <dgm:pt modelId="{4024F6AB-05F0-4085-8FD3-61198547DB9A}" type="pres">
      <dgm:prSet presAssocID="{122DF46D-F75A-47CC-AEA1-508B3E9A9F2B}" presName="hierRoot2" presStyleCnt="0">
        <dgm:presLayoutVars>
          <dgm:hierBranch val="init"/>
        </dgm:presLayoutVars>
      </dgm:prSet>
      <dgm:spPr/>
    </dgm:pt>
    <dgm:pt modelId="{485AE995-E310-4851-BCBA-3209F0AB3AEB}" type="pres">
      <dgm:prSet presAssocID="{122DF46D-F75A-47CC-AEA1-508B3E9A9F2B}" presName="rootComposite" presStyleCnt="0"/>
      <dgm:spPr/>
    </dgm:pt>
    <dgm:pt modelId="{FAA9D37A-BFCE-4DC3-8D2D-C7DD5D61E08B}" type="pres">
      <dgm:prSet presAssocID="{122DF46D-F75A-47CC-AEA1-508B3E9A9F2B}" presName="rootText" presStyleLbl="node2" presStyleIdx="7" presStyleCnt="14" custScaleX="32857" custScaleY="328572">
        <dgm:presLayoutVars>
          <dgm:chPref val="3"/>
        </dgm:presLayoutVars>
      </dgm:prSet>
      <dgm:spPr/>
    </dgm:pt>
    <dgm:pt modelId="{3F79F344-2F97-4D37-B4CC-4E81A39CE2BC}" type="pres">
      <dgm:prSet presAssocID="{122DF46D-F75A-47CC-AEA1-508B3E9A9F2B}" presName="rootConnector" presStyleLbl="node2" presStyleIdx="7" presStyleCnt="14"/>
      <dgm:spPr/>
    </dgm:pt>
    <dgm:pt modelId="{CCCB0E15-ACB7-4C31-853E-6FC0DD443EDC}" type="pres">
      <dgm:prSet presAssocID="{122DF46D-F75A-47CC-AEA1-508B3E9A9F2B}" presName="hierChild4" presStyleCnt="0"/>
      <dgm:spPr/>
    </dgm:pt>
    <dgm:pt modelId="{E31A3A6D-1731-43B7-932D-F6FDEC4B8DE9}" type="pres">
      <dgm:prSet presAssocID="{122DF46D-F75A-47CC-AEA1-508B3E9A9F2B}" presName="hierChild5" presStyleCnt="0"/>
      <dgm:spPr/>
    </dgm:pt>
    <dgm:pt modelId="{0824A61C-3B54-4BB8-B77C-4B4D42E1D7DE}" type="pres">
      <dgm:prSet presAssocID="{26E4E03F-1E59-4970-A333-93267A473563}" presName="Name37" presStyleLbl="parChTrans1D2" presStyleIdx="8" presStyleCnt="14"/>
      <dgm:spPr/>
    </dgm:pt>
    <dgm:pt modelId="{A93B8466-7811-4E46-864A-0214FA066FB5}" type="pres">
      <dgm:prSet presAssocID="{86B9F636-C020-4FF7-908E-F7F5B1B1CDA4}" presName="hierRoot2" presStyleCnt="0">
        <dgm:presLayoutVars>
          <dgm:hierBranch val="init"/>
        </dgm:presLayoutVars>
      </dgm:prSet>
      <dgm:spPr/>
    </dgm:pt>
    <dgm:pt modelId="{051DB613-85F7-4CB2-A3A1-82A7238276CF}" type="pres">
      <dgm:prSet presAssocID="{86B9F636-C020-4FF7-908E-F7F5B1B1CDA4}" presName="rootComposite" presStyleCnt="0"/>
      <dgm:spPr/>
    </dgm:pt>
    <dgm:pt modelId="{891A9981-448C-4AAA-8919-7224DE871912}" type="pres">
      <dgm:prSet presAssocID="{86B9F636-C020-4FF7-908E-F7F5B1B1CDA4}" presName="rootText" presStyleLbl="node2" presStyleIdx="8" presStyleCnt="14" custScaleX="32857" custScaleY="328572">
        <dgm:presLayoutVars>
          <dgm:chPref val="3"/>
        </dgm:presLayoutVars>
      </dgm:prSet>
      <dgm:spPr/>
    </dgm:pt>
    <dgm:pt modelId="{09D921F1-3F2E-43A5-850D-A1232991625F}" type="pres">
      <dgm:prSet presAssocID="{86B9F636-C020-4FF7-908E-F7F5B1B1CDA4}" presName="rootConnector" presStyleLbl="node2" presStyleIdx="8" presStyleCnt="14"/>
      <dgm:spPr/>
    </dgm:pt>
    <dgm:pt modelId="{B902CA88-C197-4F12-99B0-6E2C37E37DC3}" type="pres">
      <dgm:prSet presAssocID="{86B9F636-C020-4FF7-908E-F7F5B1B1CDA4}" presName="hierChild4" presStyleCnt="0"/>
      <dgm:spPr/>
    </dgm:pt>
    <dgm:pt modelId="{A474B60B-9818-44CD-8D89-4D80489765F1}" type="pres">
      <dgm:prSet presAssocID="{86B9F636-C020-4FF7-908E-F7F5B1B1CDA4}" presName="hierChild5" presStyleCnt="0"/>
      <dgm:spPr/>
    </dgm:pt>
    <dgm:pt modelId="{592A144A-5535-4A18-B978-8EEF38D3FF8A}" type="pres">
      <dgm:prSet presAssocID="{58A63E5B-B388-48B7-B5B2-DC8167556A24}" presName="Name37" presStyleLbl="parChTrans1D2" presStyleIdx="9" presStyleCnt="14"/>
      <dgm:spPr/>
    </dgm:pt>
    <dgm:pt modelId="{97BF04D5-528B-45EF-98EB-F3CCAD725D05}" type="pres">
      <dgm:prSet presAssocID="{88F7525E-4722-482A-87E3-03607934589A}" presName="hierRoot2" presStyleCnt="0">
        <dgm:presLayoutVars>
          <dgm:hierBranch val="init"/>
        </dgm:presLayoutVars>
      </dgm:prSet>
      <dgm:spPr/>
    </dgm:pt>
    <dgm:pt modelId="{A0B97B59-2269-44CD-89C6-5CAA9399573F}" type="pres">
      <dgm:prSet presAssocID="{88F7525E-4722-482A-87E3-03607934589A}" presName="rootComposite" presStyleCnt="0"/>
      <dgm:spPr/>
    </dgm:pt>
    <dgm:pt modelId="{F4ED27EE-F2BC-4927-82A4-4EBDC33F6DB5}" type="pres">
      <dgm:prSet presAssocID="{88F7525E-4722-482A-87E3-03607934589A}" presName="rootText" presStyleLbl="node2" presStyleIdx="9" presStyleCnt="14" custScaleX="32857" custScaleY="328572">
        <dgm:presLayoutVars>
          <dgm:chPref val="3"/>
        </dgm:presLayoutVars>
      </dgm:prSet>
      <dgm:spPr/>
    </dgm:pt>
    <dgm:pt modelId="{E0EFB252-5D72-4DFF-B479-4ABCED056362}" type="pres">
      <dgm:prSet presAssocID="{88F7525E-4722-482A-87E3-03607934589A}" presName="rootConnector" presStyleLbl="node2" presStyleIdx="9" presStyleCnt="14"/>
      <dgm:spPr/>
    </dgm:pt>
    <dgm:pt modelId="{DD3A1C50-3F0C-4CC1-92A7-C6C8DF666C1A}" type="pres">
      <dgm:prSet presAssocID="{88F7525E-4722-482A-87E3-03607934589A}" presName="hierChild4" presStyleCnt="0"/>
      <dgm:spPr/>
    </dgm:pt>
    <dgm:pt modelId="{E5E38D0F-FD0C-4B77-81A8-843A3241EAD2}" type="pres">
      <dgm:prSet presAssocID="{88F7525E-4722-482A-87E3-03607934589A}" presName="hierChild5" presStyleCnt="0"/>
      <dgm:spPr/>
    </dgm:pt>
    <dgm:pt modelId="{3A534524-35A6-46D5-B5C9-CC030EBF517F}" type="pres">
      <dgm:prSet presAssocID="{ED1FF813-6B5C-4757-A0D5-D86B8A49D8E2}" presName="Name37" presStyleLbl="parChTrans1D2" presStyleIdx="10" presStyleCnt="14"/>
      <dgm:spPr/>
    </dgm:pt>
    <dgm:pt modelId="{767BD5FB-D03A-43F2-8AB2-3D7125A3B00C}" type="pres">
      <dgm:prSet presAssocID="{860174FE-324F-49E8-A7BA-4F0F9E601064}" presName="hierRoot2" presStyleCnt="0">
        <dgm:presLayoutVars>
          <dgm:hierBranch val="init"/>
        </dgm:presLayoutVars>
      </dgm:prSet>
      <dgm:spPr/>
    </dgm:pt>
    <dgm:pt modelId="{298A6182-8C30-47EC-A7B3-64643E1979CE}" type="pres">
      <dgm:prSet presAssocID="{860174FE-324F-49E8-A7BA-4F0F9E601064}" presName="rootComposite" presStyleCnt="0"/>
      <dgm:spPr/>
    </dgm:pt>
    <dgm:pt modelId="{6825C74E-F27E-4E14-8415-93BF0560A0DD}" type="pres">
      <dgm:prSet presAssocID="{860174FE-324F-49E8-A7BA-4F0F9E601064}" presName="rootText" presStyleLbl="node2" presStyleIdx="10" presStyleCnt="14" custScaleX="32857" custScaleY="328572">
        <dgm:presLayoutVars>
          <dgm:chPref val="3"/>
        </dgm:presLayoutVars>
      </dgm:prSet>
      <dgm:spPr/>
    </dgm:pt>
    <dgm:pt modelId="{F1E7A6A0-226A-485D-BD32-68D6628E0E47}" type="pres">
      <dgm:prSet presAssocID="{860174FE-324F-49E8-A7BA-4F0F9E601064}" presName="rootConnector" presStyleLbl="node2" presStyleIdx="10" presStyleCnt="14"/>
      <dgm:spPr/>
    </dgm:pt>
    <dgm:pt modelId="{09B72B0C-FDA5-4C0A-BD67-AE5D607BA360}" type="pres">
      <dgm:prSet presAssocID="{860174FE-324F-49E8-A7BA-4F0F9E601064}" presName="hierChild4" presStyleCnt="0"/>
      <dgm:spPr/>
    </dgm:pt>
    <dgm:pt modelId="{1A0BAF40-BCC2-4ED0-9FFC-4294BD30E1CA}" type="pres">
      <dgm:prSet presAssocID="{860174FE-324F-49E8-A7BA-4F0F9E601064}" presName="hierChild5" presStyleCnt="0"/>
      <dgm:spPr/>
    </dgm:pt>
    <dgm:pt modelId="{7E58081F-E530-4AAD-A91A-112B6EF3C84D}" type="pres">
      <dgm:prSet presAssocID="{1F49F3AA-02B5-4940-B016-D6976B16C5E4}" presName="Name37" presStyleLbl="parChTrans1D2" presStyleIdx="11" presStyleCnt="14"/>
      <dgm:spPr/>
    </dgm:pt>
    <dgm:pt modelId="{13ABED5E-E359-4707-9141-9EB9EFF8BC8C}" type="pres">
      <dgm:prSet presAssocID="{B336211D-6443-413C-94EC-F7AADCE05395}" presName="hierRoot2" presStyleCnt="0">
        <dgm:presLayoutVars>
          <dgm:hierBranch val="init"/>
        </dgm:presLayoutVars>
      </dgm:prSet>
      <dgm:spPr/>
    </dgm:pt>
    <dgm:pt modelId="{68F99896-3ABF-4B66-8C95-CE39FE759E60}" type="pres">
      <dgm:prSet presAssocID="{B336211D-6443-413C-94EC-F7AADCE05395}" presName="rootComposite" presStyleCnt="0"/>
      <dgm:spPr/>
    </dgm:pt>
    <dgm:pt modelId="{7DBDF1FA-D469-40A2-B3F6-816F06B6DB7B}" type="pres">
      <dgm:prSet presAssocID="{B336211D-6443-413C-94EC-F7AADCE05395}" presName="rootText" presStyleLbl="node2" presStyleIdx="11" presStyleCnt="14" custScaleX="32857" custScaleY="328572">
        <dgm:presLayoutVars>
          <dgm:chPref val="3"/>
        </dgm:presLayoutVars>
      </dgm:prSet>
      <dgm:spPr/>
    </dgm:pt>
    <dgm:pt modelId="{C2FB73C4-7F7E-455E-B26F-A35048A6958B}" type="pres">
      <dgm:prSet presAssocID="{B336211D-6443-413C-94EC-F7AADCE05395}" presName="rootConnector" presStyleLbl="node2" presStyleIdx="11" presStyleCnt="14"/>
      <dgm:spPr/>
    </dgm:pt>
    <dgm:pt modelId="{AC3F6A82-A0E8-4818-97D9-28DB2BE8350D}" type="pres">
      <dgm:prSet presAssocID="{B336211D-6443-413C-94EC-F7AADCE05395}" presName="hierChild4" presStyleCnt="0"/>
      <dgm:spPr/>
    </dgm:pt>
    <dgm:pt modelId="{2B0C9E0B-4C67-43EB-9C99-7FEDF4034C8B}" type="pres">
      <dgm:prSet presAssocID="{B336211D-6443-413C-94EC-F7AADCE05395}" presName="hierChild5" presStyleCnt="0"/>
      <dgm:spPr/>
    </dgm:pt>
    <dgm:pt modelId="{0F3607DE-D435-4287-8249-DB949CA088CA}" type="pres">
      <dgm:prSet presAssocID="{57AC15E2-4BE8-4295-AF4C-26A6EBBB51C4}" presName="Name37" presStyleLbl="parChTrans1D2" presStyleIdx="12" presStyleCnt="14"/>
      <dgm:spPr/>
    </dgm:pt>
    <dgm:pt modelId="{6DA831FF-4377-4537-B22C-E7906CF2B744}" type="pres">
      <dgm:prSet presAssocID="{4E0C02ED-889E-4D9B-B812-F7FC9C96009A}" presName="hierRoot2" presStyleCnt="0">
        <dgm:presLayoutVars>
          <dgm:hierBranch val="init"/>
        </dgm:presLayoutVars>
      </dgm:prSet>
      <dgm:spPr/>
    </dgm:pt>
    <dgm:pt modelId="{6D368AC4-EB45-4139-819C-69F004AD8961}" type="pres">
      <dgm:prSet presAssocID="{4E0C02ED-889E-4D9B-B812-F7FC9C96009A}" presName="rootComposite" presStyleCnt="0"/>
      <dgm:spPr/>
    </dgm:pt>
    <dgm:pt modelId="{DF430EA8-B3ED-40AC-8242-51D9986997CD}" type="pres">
      <dgm:prSet presAssocID="{4E0C02ED-889E-4D9B-B812-F7FC9C96009A}" presName="rootText" presStyleLbl="node2" presStyleIdx="12" presStyleCnt="14" custScaleX="32857" custScaleY="328572">
        <dgm:presLayoutVars>
          <dgm:chPref val="3"/>
        </dgm:presLayoutVars>
      </dgm:prSet>
      <dgm:spPr/>
    </dgm:pt>
    <dgm:pt modelId="{A6BDC232-D6FE-4042-B4EF-6BB8665D87BE}" type="pres">
      <dgm:prSet presAssocID="{4E0C02ED-889E-4D9B-B812-F7FC9C96009A}" presName="rootConnector" presStyleLbl="node2" presStyleIdx="12" presStyleCnt="14"/>
      <dgm:spPr/>
    </dgm:pt>
    <dgm:pt modelId="{890B88E5-780E-4E82-9172-D8F4299767A4}" type="pres">
      <dgm:prSet presAssocID="{4E0C02ED-889E-4D9B-B812-F7FC9C96009A}" presName="hierChild4" presStyleCnt="0"/>
      <dgm:spPr/>
    </dgm:pt>
    <dgm:pt modelId="{19D711B5-F229-445B-94B5-55620F55FE9C}" type="pres">
      <dgm:prSet presAssocID="{4E0C02ED-889E-4D9B-B812-F7FC9C96009A}" presName="hierChild5" presStyleCnt="0"/>
      <dgm:spPr/>
    </dgm:pt>
    <dgm:pt modelId="{9D6BF83D-D163-4C23-936B-3ADFA4E31FB5}" type="pres">
      <dgm:prSet presAssocID="{FE39D29E-3519-4EC1-9F91-5570F083EA55}" presName="Name37" presStyleLbl="parChTrans1D2" presStyleIdx="13" presStyleCnt="14"/>
      <dgm:spPr/>
    </dgm:pt>
    <dgm:pt modelId="{5C9B98FC-706B-4DAC-8506-75963BB45416}" type="pres">
      <dgm:prSet presAssocID="{C76009E7-BBB2-4EE1-B4F8-D125E3581345}" presName="hierRoot2" presStyleCnt="0">
        <dgm:presLayoutVars>
          <dgm:hierBranch val="init"/>
        </dgm:presLayoutVars>
      </dgm:prSet>
      <dgm:spPr/>
    </dgm:pt>
    <dgm:pt modelId="{9BF44802-A58C-48C2-AB60-DCDDDF332AA3}" type="pres">
      <dgm:prSet presAssocID="{C76009E7-BBB2-4EE1-B4F8-D125E3581345}" presName="rootComposite" presStyleCnt="0"/>
      <dgm:spPr/>
    </dgm:pt>
    <dgm:pt modelId="{4B44ECE2-7532-4766-805A-10D2B2077CAE}" type="pres">
      <dgm:prSet presAssocID="{C76009E7-BBB2-4EE1-B4F8-D125E3581345}" presName="rootText" presStyleLbl="node2" presStyleIdx="13" presStyleCnt="14" custScaleX="32857" custScaleY="328572">
        <dgm:presLayoutVars>
          <dgm:chPref val="3"/>
        </dgm:presLayoutVars>
      </dgm:prSet>
      <dgm:spPr/>
    </dgm:pt>
    <dgm:pt modelId="{FB87F238-27D9-4090-B0F3-5E50C1322A4A}" type="pres">
      <dgm:prSet presAssocID="{C76009E7-BBB2-4EE1-B4F8-D125E3581345}" presName="rootConnector" presStyleLbl="node2" presStyleIdx="13" presStyleCnt="14"/>
      <dgm:spPr/>
    </dgm:pt>
    <dgm:pt modelId="{012E39ED-95B1-49CD-9CE8-0D4E026B4D33}" type="pres">
      <dgm:prSet presAssocID="{C76009E7-BBB2-4EE1-B4F8-D125E3581345}" presName="hierChild4" presStyleCnt="0"/>
      <dgm:spPr/>
    </dgm:pt>
    <dgm:pt modelId="{A3CE053F-BC8B-4AFF-90EB-126522D42EEE}" type="pres">
      <dgm:prSet presAssocID="{C76009E7-BBB2-4EE1-B4F8-D125E3581345}" presName="hierChild5" presStyleCnt="0"/>
      <dgm:spPr/>
    </dgm:pt>
    <dgm:pt modelId="{64063C3C-1B2E-4818-BBF8-501E5A51B949}" type="pres">
      <dgm:prSet presAssocID="{CA5DB2DA-BDEB-428F-806F-B2C91972382A}" presName="hierChild3" presStyleCnt="0"/>
      <dgm:spPr/>
    </dgm:pt>
  </dgm:ptLst>
  <dgm:cxnLst>
    <dgm:cxn modelId="{AF174205-D9FA-4D00-BD61-4B55C0193788}" type="presOf" srcId="{88F7525E-4722-482A-87E3-03607934589A}" destId="{A0B97B59-2269-44CD-89C6-5CAA9399573F}" srcOrd="0" destOrd="0" presId="urn:microsoft.com/office/officeart/2005/8/layout/orgChart1#1"/>
    <dgm:cxn modelId="{D2B76508-E7BC-4D0C-BF6F-54399A802342}" type="presOf" srcId="{3D0A7AC1-532D-47D9-80CC-15C9A3BE71CE}" destId="{82A58895-22C2-4115-954B-07484B602467}" srcOrd="2" destOrd="0" presId="urn:microsoft.com/office/officeart/2005/8/layout/orgChart1#1"/>
    <dgm:cxn modelId="{F931840C-0265-4130-80ED-4A1F57AA2A2B}" srcId="{CA5DB2DA-BDEB-428F-806F-B2C91972382A}" destId="{B336211D-6443-413C-94EC-F7AADCE05395}" srcOrd="11" destOrd="0" parTransId="{1F49F3AA-02B5-4940-B016-D6976B16C5E4}" sibTransId="{A58A8579-642A-4630-B9F1-BF2E2323BB61}"/>
    <dgm:cxn modelId="{BCF9E00E-D95F-41B3-BE5D-6C5422DD1261}" type="presOf" srcId="{C76009E7-BBB2-4EE1-B4F8-D125E3581345}" destId="{FB87F238-27D9-4090-B0F3-5E50C1322A4A}" srcOrd="2" destOrd="0" presId="urn:microsoft.com/office/officeart/2005/8/layout/orgChart1#1"/>
    <dgm:cxn modelId="{B409CC0F-925B-467B-8BDD-B7DCE748C8E2}" type="presOf" srcId="{3CE441E7-313E-485D-9335-FEF2A1DBFDD0}" destId="{3F23B17C-100F-45DF-A011-51385923B163}" srcOrd="1" destOrd="0" presId="urn:microsoft.com/office/officeart/2005/8/layout/orgChart1#1"/>
    <dgm:cxn modelId="{14FCFA0F-8C05-4B88-A4FC-03598845E6BC}" srcId="{CA5DB2DA-BDEB-428F-806F-B2C91972382A}" destId="{88F7525E-4722-482A-87E3-03607934589A}" srcOrd="9" destOrd="0" parTransId="{58A63E5B-B388-48B7-B5B2-DC8167556A24}" sibTransId="{E58350DF-CD16-480B-A2BB-51621628C717}"/>
    <dgm:cxn modelId="{9A3CEB15-F154-41F9-9BC8-6E4E14D54549}" type="presOf" srcId="{4E0C02ED-889E-4D9B-B812-F7FC9C96009A}" destId="{A6BDC232-D6FE-4042-B4EF-6BB8665D87BE}" srcOrd="2" destOrd="0" presId="urn:microsoft.com/office/officeart/2005/8/layout/orgChart1#1"/>
    <dgm:cxn modelId="{8F222A18-C726-40DD-B3EC-2D9FDA8ACD94}" type="presOf" srcId="{F55E7715-B6F9-420F-A640-7F1C7758B05D}" destId="{DDE04D77-869C-4C3E-8FB1-7374C04C2302}" srcOrd="0" destOrd="0" presId="urn:microsoft.com/office/officeart/2005/8/layout/orgChart1#1"/>
    <dgm:cxn modelId="{F0B8181B-A35B-4BAA-A5CB-1CFAF2ADD011}" type="presOf" srcId="{4E0C02ED-889E-4D9B-B812-F7FC9C96009A}" destId="{DF430EA8-B3ED-40AC-8242-51D9986997CD}" srcOrd="1" destOrd="0" presId="urn:microsoft.com/office/officeart/2005/8/layout/orgChart1#1"/>
    <dgm:cxn modelId="{48883D21-F262-4AD9-8734-AA9E90B04001}" type="presOf" srcId="{8F92AAE7-F156-4F6D-9E96-D4C17850F41B}" destId="{483030A4-2F1A-4FB7-AD4E-F457F57F2F73}" srcOrd="0" destOrd="0" presId="urn:microsoft.com/office/officeart/2005/8/layout/orgChart1#1"/>
    <dgm:cxn modelId="{C1475221-5DB5-4856-AB68-827A535B4EB3}" type="presOf" srcId="{99AC17A0-2C12-4207-8A26-1E135C3ADE0F}" destId="{16518D96-5CB0-436C-A00D-5FA602CC5816}" srcOrd="0" destOrd="0" presId="urn:microsoft.com/office/officeart/2005/8/layout/orgChart1#1"/>
    <dgm:cxn modelId="{98888528-646D-40AD-BB0C-467E73EC813F}" type="presOf" srcId="{57AC15E2-4BE8-4295-AF4C-26A6EBBB51C4}" destId="{0F3607DE-D435-4287-8249-DB949CA088CA}" srcOrd="0" destOrd="0" presId="urn:microsoft.com/office/officeart/2005/8/layout/orgChart1#1"/>
    <dgm:cxn modelId="{E1C2DD28-D7FC-486F-9E47-8CADDB861227}" type="presOf" srcId="{1F49F3AA-02B5-4940-B016-D6976B16C5E4}" destId="{7E58081F-E530-4AAD-A91A-112B6EF3C84D}" srcOrd="0" destOrd="0" presId="urn:microsoft.com/office/officeart/2005/8/layout/orgChart1#1"/>
    <dgm:cxn modelId="{861C1B2F-CFDD-4A18-87AD-8C6C81417B7C}" type="presOf" srcId="{B10E974D-3BAA-4F66-A30E-E4656D6115B7}" destId="{239F514F-2D33-42AE-8D03-D82CA7AB6111}" srcOrd="0" destOrd="0" presId="urn:microsoft.com/office/officeart/2005/8/layout/orgChart1#1"/>
    <dgm:cxn modelId="{7A4D1934-D4A9-4EE6-8700-35AD98A703B8}" type="presOf" srcId="{3D0A7AC1-532D-47D9-80CC-15C9A3BE71CE}" destId="{4E1BE561-9716-4303-90D5-1FC70EA40FF3}" srcOrd="1" destOrd="0" presId="urn:microsoft.com/office/officeart/2005/8/layout/orgChart1#1"/>
    <dgm:cxn modelId="{389EA737-9940-48E4-BF79-E889D796FDEB}" type="presOf" srcId="{ED1FF813-6B5C-4757-A0D5-D86B8A49D8E2}" destId="{3A534524-35A6-46D5-B5C9-CC030EBF517F}" srcOrd="0" destOrd="0" presId="urn:microsoft.com/office/officeart/2005/8/layout/orgChart1#1"/>
    <dgm:cxn modelId="{7F19F138-D433-463F-A877-0CA35CD9FD73}" type="presOf" srcId="{7DDD6B77-3531-4CB3-BBBB-C8E6FCEDE8CB}" destId="{06CDD6CE-B60C-4C7B-BFDD-11C36DC1AAD9}" srcOrd="0" destOrd="0" presId="urn:microsoft.com/office/officeart/2005/8/layout/orgChart1#1"/>
    <dgm:cxn modelId="{7E037F3E-2B00-4FBE-8B8F-D35F2E0CC9AE}" type="presOf" srcId="{2814884C-25B3-47A8-B8CC-AACB36E5ED19}" destId="{58992910-42B4-492D-872F-41DDBA169037}" srcOrd="0" destOrd="0" presId="urn:microsoft.com/office/officeart/2005/8/layout/orgChart1#1"/>
    <dgm:cxn modelId="{867DE04D-6CD3-4457-B1E7-EBD41872AD28}" type="presOf" srcId="{122DF46D-F75A-47CC-AEA1-508B3E9A9F2B}" destId="{485AE995-E310-4851-BCBA-3209F0AB3AEB}" srcOrd="0" destOrd="0" presId="urn:microsoft.com/office/officeart/2005/8/layout/orgChart1#1"/>
    <dgm:cxn modelId="{8C218B55-8881-4C65-9EAF-14FAFDA6812D}" type="presOf" srcId="{86B9F636-C020-4FF7-908E-F7F5B1B1CDA4}" destId="{09D921F1-3F2E-43A5-850D-A1232991625F}" srcOrd="2" destOrd="0" presId="urn:microsoft.com/office/officeart/2005/8/layout/orgChart1#1"/>
    <dgm:cxn modelId="{29C5C956-2170-4D75-A619-2673ED461290}" type="presOf" srcId="{B336211D-6443-413C-94EC-F7AADCE05395}" destId="{68F99896-3ABF-4B66-8C95-CE39FE759E60}" srcOrd="0" destOrd="0" presId="urn:microsoft.com/office/officeart/2005/8/layout/orgChart1#1"/>
    <dgm:cxn modelId="{713E6E58-35F3-4B7B-BB37-665A1E51627A}" type="presOf" srcId="{F79AE59D-F9F9-4F68-9696-4C751F43901B}" destId="{0AA4C09A-CBF5-4B21-920F-C49BCD01D5CB}" srcOrd="0" destOrd="0" presId="urn:microsoft.com/office/officeart/2005/8/layout/orgChart1#1"/>
    <dgm:cxn modelId="{2A3F1659-8258-4233-897A-96D9FED3E5A1}" srcId="{CA5DB2DA-BDEB-428F-806F-B2C91972382A}" destId="{122DF46D-F75A-47CC-AEA1-508B3E9A9F2B}" srcOrd="7" destOrd="0" parTransId="{77E4524F-5E9B-4EE2-92E6-3ECB2FB47423}" sibTransId="{B21C249A-300F-473F-8C7F-D6A88106DC14}"/>
    <dgm:cxn modelId="{DBE3BF5C-6FEC-48E0-BD5F-D7F4CE628FA8}" type="presOf" srcId="{860174FE-324F-49E8-A7BA-4F0F9E601064}" destId="{F1E7A6A0-226A-485D-BD32-68D6628E0E47}" srcOrd="2" destOrd="0" presId="urn:microsoft.com/office/officeart/2005/8/layout/orgChart1#1"/>
    <dgm:cxn modelId="{2940C65D-2965-43EB-9852-9BBF0EEE8A12}" srcId="{B10E974D-3BAA-4F66-A30E-E4656D6115B7}" destId="{CA5DB2DA-BDEB-428F-806F-B2C91972382A}" srcOrd="0" destOrd="0" parTransId="{E661ED99-E6E4-4C5F-883C-D84C8F6CCDDB}" sibTransId="{AA44AF25-858E-43B3-A911-32A2EE4F4B29}"/>
    <dgm:cxn modelId="{DBBEFB62-C72A-49F2-A17B-C391581D7BC1}" type="presOf" srcId="{B336211D-6443-413C-94EC-F7AADCE05395}" destId="{7DBDF1FA-D469-40A2-B3F6-816F06B6DB7B}" srcOrd="1" destOrd="0" presId="urn:microsoft.com/office/officeart/2005/8/layout/orgChart1#1"/>
    <dgm:cxn modelId="{0AD75065-580E-4DEC-8B75-094973B63FB9}" type="presOf" srcId="{1DE4FDDB-B7D8-4879-AE8C-598F7554F772}" destId="{040A9F56-5977-480A-A9F0-BA69A3325C1C}" srcOrd="0" destOrd="0" presId="urn:microsoft.com/office/officeart/2005/8/layout/orgChart1#1"/>
    <dgm:cxn modelId="{E3F01768-8651-4104-8E61-EEA775FE08E4}" srcId="{CA5DB2DA-BDEB-428F-806F-B2C91972382A}" destId="{860174FE-324F-49E8-A7BA-4F0F9E601064}" srcOrd="10" destOrd="0" parTransId="{ED1FF813-6B5C-4757-A0D5-D86B8A49D8E2}" sibTransId="{70C7EB4E-B3F6-4B29-AC6A-9165B8772109}"/>
    <dgm:cxn modelId="{A8F42770-3DF0-4950-8D4B-0089609AC0FE}" type="presOf" srcId="{86B9F636-C020-4FF7-908E-F7F5B1B1CDA4}" destId="{051DB613-85F7-4CB2-A3A1-82A7238276CF}" srcOrd="0" destOrd="0" presId="urn:microsoft.com/office/officeart/2005/8/layout/orgChart1#1"/>
    <dgm:cxn modelId="{CD94507C-5E10-48DF-B346-4918C3BFF4F8}" srcId="{CA5DB2DA-BDEB-428F-806F-B2C91972382A}" destId="{1A64CC4F-4AA7-4E74-909C-5E27CEBEB13D}" srcOrd="5" destOrd="0" parTransId="{8F92AAE7-F156-4F6D-9E96-D4C17850F41B}" sibTransId="{3ED6F5F7-5CE5-4358-A3C7-4F90E54255C1}"/>
    <dgm:cxn modelId="{1795AF7F-7879-418A-81A5-6C8BDD32D61F}" type="presOf" srcId="{3D0A7AC1-532D-47D9-80CC-15C9A3BE71CE}" destId="{7B50697D-0FF8-4E45-B15C-0A2F4B18CD2E}" srcOrd="0" destOrd="0" presId="urn:microsoft.com/office/officeart/2005/8/layout/orgChart1#1"/>
    <dgm:cxn modelId="{ED2D5780-9229-4258-B847-BD99AB320059}" type="presOf" srcId="{7AA2089A-2C2A-439E-9BDF-A975FD2EA5D3}" destId="{BA6EBBFD-96DC-475C-8F98-998EA6EF7B0C}" srcOrd="0" destOrd="0" presId="urn:microsoft.com/office/officeart/2005/8/layout/orgChart1#1"/>
    <dgm:cxn modelId="{D3EB6F8C-4A37-40BB-976F-7E9B4AB67C16}" srcId="{CA5DB2DA-BDEB-428F-806F-B2C91972382A}" destId="{683B72DD-9941-4D36-BE77-A11A0D9688AB}" srcOrd="0" destOrd="0" parTransId="{C4873C3F-05C6-4BDD-B1D3-F8EB9CF8FFD1}" sibTransId="{C1DEA044-994A-4C6E-A719-EB11536B287F}"/>
    <dgm:cxn modelId="{E7367492-9728-400E-A496-DA4743E77F6C}" type="presOf" srcId="{1DE4FDDB-B7D8-4879-AE8C-598F7554F772}" destId="{0BC543CB-0526-42B9-BC63-76BDB1AB1393}" srcOrd="1" destOrd="0" presId="urn:microsoft.com/office/officeart/2005/8/layout/orgChart1#1"/>
    <dgm:cxn modelId="{97F81B93-426D-4B62-89FD-45FE35F0B73B}" type="presOf" srcId="{B336211D-6443-413C-94EC-F7AADCE05395}" destId="{C2FB73C4-7F7E-455E-B26F-A35048A6958B}" srcOrd="2" destOrd="0" presId="urn:microsoft.com/office/officeart/2005/8/layout/orgChart1#1"/>
    <dgm:cxn modelId="{8A874593-FB6C-4F95-A38A-28B9A77B8BA7}" type="presOf" srcId="{C76009E7-BBB2-4EE1-B4F8-D125E3581345}" destId="{4B44ECE2-7532-4766-805A-10D2B2077CAE}" srcOrd="1" destOrd="0" presId="urn:microsoft.com/office/officeart/2005/8/layout/orgChart1#1"/>
    <dgm:cxn modelId="{F3996593-560D-4134-B01B-DC78F5ECC33A}" type="presOf" srcId="{A2D4E67A-F375-4564-84CC-1753A3F23C1F}" destId="{1F5C9BC6-A470-41B1-A366-CC35F6230A63}" srcOrd="0" destOrd="0" presId="urn:microsoft.com/office/officeart/2005/8/layout/orgChart1#1"/>
    <dgm:cxn modelId="{E29CAE95-4630-4329-892D-EFBDD7D8B426}" type="presOf" srcId="{122DF46D-F75A-47CC-AEA1-508B3E9A9F2B}" destId="{3F79F344-2F97-4D37-B4CC-4E81A39CE2BC}" srcOrd="2" destOrd="0" presId="urn:microsoft.com/office/officeart/2005/8/layout/orgChart1#1"/>
    <dgm:cxn modelId="{9E8EC398-1455-4524-B2B3-798A49D4B757}" type="presOf" srcId="{CA5DB2DA-BDEB-428F-806F-B2C91972382A}" destId="{9F3D992F-B5E6-400B-9556-DD450C0F79B2}" srcOrd="0" destOrd="0" presId="urn:microsoft.com/office/officeart/2005/8/layout/orgChart1#1"/>
    <dgm:cxn modelId="{D8991699-3E77-49D0-9461-6346A7286E9E}" type="presOf" srcId="{88F7525E-4722-482A-87E3-03607934589A}" destId="{F4ED27EE-F2BC-4927-82A4-4EBDC33F6DB5}" srcOrd="1" destOrd="0" presId="urn:microsoft.com/office/officeart/2005/8/layout/orgChart1#1"/>
    <dgm:cxn modelId="{EFCBE99C-6AD3-4F36-BA1E-E4D379848678}" type="presOf" srcId="{86B9F636-C020-4FF7-908E-F7F5B1B1CDA4}" destId="{891A9981-448C-4AAA-8919-7224DE871912}" srcOrd="1" destOrd="0" presId="urn:microsoft.com/office/officeart/2005/8/layout/orgChart1#1"/>
    <dgm:cxn modelId="{2404C3A6-D0DC-46B2-979E-6FE8D75D9576}" type="presOf" srcId="{CA5DB2DA-BDEB-428F-806F-B2C91972382A}" destId="{95922075-DFD2-4E8A-905D-EDFDC14C4235}" srcOrd="2" destOrd="0" presId="urn:microsoft.com/office/officeart/2005/8/layout/orgChart1#1"/>
    <dgm:cxn modelId="{59C015AA-2730-45BE-A2E9-7D2BC807AB03}" type="presOf" srcId="{860174FE-324F-49E8-A7BA-4F0F9E601064}" destId="{298A6182-8C30-47EC-A7B3-64643E1979CE}" srcOrd="0" destOrd="0" presId="urn:microsoft.com/office/officeart/2005/8/layout/orgChart1#1"/>
    <dgm:cxn modelId="{C2E06DAA-2994-424E-A910-99B74A0D1322}" type="presOf" srcId="{26E4E03F-1E59-4970-A333-93267A473563}" destId="{0824A61C-3B54-4BB8-B77C-4B4D42E1D7DE}" srcOrd="0" destOrd="0" presId="urn:microsoft.com/office/officeart/2005/8/layout/orgChart1#1"/>
    <dgm:cxn modelId="{214041AC-5B17-486E-9F7C-A75C6C8BBC6E}" type="presOf" srcId="{7AA2089A-2C2A-439E-9BDF-A975FD2EA5D3}" destId="{F4E84C5B-B7E6-4A89-9A0D-0E874F5B9EE7}" srcOrd="2" destOrd="0" presId="urn:microsoft.com/office/officeart/2005/8/layout/orgChart1#1"/>
    <dgm:cxn modelId="{A53083AF-A935-4BB9-99CB-EB4AC067A355}" type="presOf" srcId="{77E4524F-5E9B-4EE2-92E6-3ECB2FB47423}" destId="{62C210C3-02DC-432F-8DEB-BCA3748F1AC3}" srcOrd="0" destOrd="0" presId="urn:microsoft.com/office/officeart/2005/8/layout/orgChart1#1"/>
    <dgm:cxn modelId="{F66008B4-5D8F-48C5-BC9B-BEE96A4CAD6A}" srcId="{CA5DB2DA-BDEB-428F-806F-B2C91972382A}" destId="{3CE441E7-313E-485D-9335-FEF2A1DBFDD0}" srcOrd="1" destOrd="0" parTransId="{F79AE59D-F9F9-4F68-9696-4C751F43901B}" sibTransId="{29F70CBF-8A2C-428C-8DEC-D4593A0D0DA6}"/>
    <dgm:cxn modelId="{DCEE0EB9-FA8D-460B-9826-F6918AF1B1BE}" type="presOf" srcId="{1A64CC4F-4AA7-4E74-909C-5E27CEBEB13D}" destId="{101390D2-4B01-4414-B870-E1855EE25345}" srcOrd="2" destOrd="0" presId="urn:microsoft.com/office/officeart/2005/8/layout/orgChart1#1"/>
    <dgm:cxn modelId="{4DF58FBB-0BDA-4EC0-8DB9-3DE90BF665E6}" type="presOf" srcId="{88F7525E-4722-482A-87E3-03607934589A}" destId="{E0EFB252-5D72-4DFF-B479-4ABCED056362}" srcOrd="2" destOrd="0" presId="urn:microsoft.com/office/officeart/2005/8/layout/orgChart1#1"/>
    <dgm:cxn modelId="{BAF7B1BF-8548-4FA1-9114-3726E514A7F6}" srcId="{CA5DB2DA-BDEB-428F-806F-B2C91972382A}" destId="{4E0C02ED-889E-4D9B-B812-F7FC9C96009A}" srcOrd="12" destOrd="0" parTransId="{57AC15E2-4BE8-4295-AF4C-26A6EBBB51C4}" sibTransId="{5CAE26A9-B759-498B-A805-33B1C3E2F5F4}"/>
    <dgm:cxn modelId="{E9BCF0C2-5682-449D-82BD-E1D5F674DD68}" type="presOf" srcId="{58A63E5B-B388-48B7-B5B2-DC8167556A24}" destId="{592A144A-5535-4A18-B978-8EEF38D3FF8A}" srcOrd="0" destOrd="0" presId="urn:microsoft.com/office/officeart/2005/8/layout/orgChart1#1"/>
    <dgm:cxn modelId="{F8C345C4-E8BC-4C05-84B1-2D6A74294740}" type="presOf" srcId="{683B72DD-9941-4D36-BE77-A11A0D9688AB}" destId="{322C01F8-23F2-40C1-87CC-9359F9FE4CD9}" srcOrd="2" destOrd="0" presId="urn:microsoft.com/office/officeart/2005/8/layout/orgChart1#1"/>
    <dgm:cxn modelId="{1A3894CC-DF47-477E-B4D9-17EA17ADB192}" type="presOf" srcId="{FE39D29E-3519-4EC1-9F91-5570F083EA55}" destId="{9D6BF83D-D163-4C23-936B-3ADFA4E31FB5}" srcOrd="0" destOrd="0" presId="urn:microsoft.com/office/officeart/2005/8/layout/orgChart1#1"/>
    <dgm:cxn modelId="{92E316CE-3357-413E-96B4-463F8F487C34}" type="presOf" srcId="{122DF46D-F75A-47CC-AEA1-508B3E9A9F2B}" destId="{FAA9D37A-BFCE-4DC3-8D2D-C7DD5D61E08B}" srcOrd="1" destOrd="0" presId="urn:microsoft.com/office/officeart/2005/8/layout/orgChart1#1"/>
    <dgm:cxn modelId="{CCC882CF-3D5E-4012-BAEC-A160BB704FF2}" srcId="{CA5DB2DA-BDEB-428F-806F-B2C91972382A}" destId="{86B9F636-C020-4FF7-908E-F7F5B1B1CDA4}" srcOrd="8" destOrd="0" parTransId="{26E4E03F-1E59-4970-A333-93267A473563}" sibTransId="{325C4A05-5606-46DF-8424-F3B558F6536D}"/>
    <dgm:cxn modelId="{8AF15DD5-AEA5-4DA9-B657-B3A56F2C739F}" type="presOf" srcId="{4E0C02ED-889E-4D9B-B812-F7FC9C96009A}" destId="{6D368AC4-EB45-4139-819C-69F004AD8961}" srcOrd="0" destOrd="0" presId="urn:microsoft.com/office/officeart/2005/8/layout/orgChart1#1"/>
    <dgm:cxn modelId="{B21C2DD8-7483-49A4-B62D-37B4DEA70804}" type="presOf" srcId="{1A64CC4F-4AA7-4E74-909C-5E27CEBEB13D}" destId="{E581BC08-B6DD-4828-9D18-A1341FDA1F14}" srcOrd="0" destOrd="0" presId="urn:microsoft.com/office/officeart/2005/8/layout/orgChart1#1"/>
    <dgm:cxn modelId="{D63073D8-057B-4430-8CA9-89C5BCCE1F75}" type="presOf" srcId="{1DE4FDDB-B7D8-4879-AE8C-598F7554F772}" destId="{BC0DBB84-9FE8-4749-B5E0-CC0B313CF653}" srcOrd="2" destOrd="0" presId="urn:microsoft.com/office/officeart/2005/8/layout/orgChart1#1"/>
    <dgm:cxn modelId="{1D0D3ADC-67B3-4517-822F-8C898E11869C}" type="presOf" srcId="{7DDD6B77-3531-4CB3-BBBB-C8E6FCEDE8CB}" destId="{1A3D4EDC-AF26-4CC6-9C05-05D6076A43EC}" srcOrd="1" destOrd="0" presId="urn:microsoft.com/office/officeart/2005/8/layout/orgChart1#1"/>
    <dgm:cxn modelId="{88A0B2DD-BA7D-40BF-866F-3F890087A023}" srcId="{CA5DB2DA-BDEB-428F-806F-B2C91972382A}" destId="{1DE4FDDB-B7D8-4879-AE8C-598F7554F772}" srcOrd="4" destOrd="0" parTransId="{2814884C-25B3-47A8-B8CC-AACB36E5ED19}" sibTransId="{77387ED0-1ADC-4C60-A40E-2984298E7C7D}"/>
    <dgm:cxn modelId="{B7236DDE-5852-4AE2-ABB4-5A7EECB2E5D9}" type="presOf" srcId="{C4873C3F-05C6-4BDD-B1D3-F8EB9CF8FFD1}" destId="{A996E61C-F368-44B2-A882-A17383D3F041}" srcOrd="0" destOrd="0" presId="urn:microsoft.com/office/officeart/2005/8/layout/orgChart1#1"/>
    <dgm:cxn modelId="{EAC479DE-1FF1-4BF1-A43B-CF279DB136AD}" srcId="{CA5DB2DA-BDEB-428F-806F-B2C91972382A}" destId="{3D0A7AC1-532D-47D9-80CC-15C9A3BE71CE}" srcOrd="3" destOrd="0" parTransId="{99AC17A0-2C12-4207-8A26-1E135C3ADE0F}" sibTransId="{097A13F0-6205-4F70-B853-06116B145DFF}"/>
    <dgm:cxn modelId="{567589E0-E5C7-4C8C-9D1C-08699CF799D4}" srcId="{CA5DB2DA-BDEB-428F-806F-B2C91972382A}" destId="{7DDD6B77-3531-4CB3-BBBB-C8E6FCEDE8CB}" srcOrd="6" destOrd="0" parTransId="{F55E7715-B6F9-420F-A640-7F1C7758B05D}" sibTransId="{E6A8C623-DCCB-4AB9-B93F-E57C76C38298}"/>
    <dgm:cxn modelId="{4CEBA0E2-D75D-4BB5-939F-0FB767DC0725}" type="presOf" srcId="{3CE441E7-313E-485D-9335-FEF2A1DBFDD0}" destId="{47996D1A-E8EA-45AC-BE7A-D708F41BCA22}" srcOrd="0" destOrd="0" presId="urn:microsoft.com/office/officeart/2005/8/layout/orgChart1#1"/>
    <dgm:cxn modelId="{251F0CE8-BF59-4248-8A6A-DA2E0E0D2BF0}" srcId="{CA5DB2DA-BDEB-428F-806F-B2C91972382A}" destId="{C76009E7-BBB2-4EE1-B4F8-D125E3581345}" srcOrd="13" destOrd="0" parTransId="{FE39D29E-3519-4EC1-9F91-5570F083EA55}" sibTransId="{68EC297D-23F7-4FD9-9DDE-AE55F6678006}"/>
    <dgm:cxn modelId="{9E6EC6EB-0A08-45F5-97ED-B8F905ECB58F}" type="presOf" srcId="{C76009E7-BBB2-4EE1-B4F8-D125E3581345}" destId="{9BF44802-A58C-48C2-AB60-DCDDDF332AA3}" srcOrd="0" destOrd="0" presId="urn:microsoft.com/office/officeart/2005/8/layout/orgChart1#1"/>
    <dgm:cxn modelId="{4908DDEB-E253-4EE6-BF33-92DE7220CA55}" type="presOf" srcId="{3CE441E7-313E-485D-9335-FEF2A1DBFDD0}" destId="{BF59ABA6-E313-4962-96E2-B7D8A526B74A}" srcOrd="2" destOrd="0" presId="urn:microsoft.com/office/officeart/2005/8/layout/orgChart1#1"/>
    <dgm:cxn modelId="{F56B02EE-2D93-480F-9617-A237B93B19CB}" type="presOf" srcId="{683B72DD-9941-4D36-BE77-A11A0D9688AB}" destId="{15BBA062-AC8B-4A69-A902-DCA5689685D0}" srcOrd="0" destOrd="0" presId="urn:microsoft.com/office/officeart/2005/8/layout/orgChart1#1"/>
    <dgm:cxn modelId="{7F422EEF-E7D7-42B6-9AA0-E3210B5254F9}" type="presOf" srcId="{7DDD6B77-3531-4CB3-BBBB-C8E6FCEDE8CB}" destId="{37C97432-F476-4190-B1F3-DECA8CB07785}" srcOrd="2" destOrd="0" presId="urn:microsoft.com/office/officeart/2005/8/layout/orgChart1#1"/>
    <dgm:cxn modelId="{74A56BEF-DD5C-48DE-A394-FC806E19D510}" srcId="{CA5DB2DA-BDEB-428F-806F-B2C91972382A}" destId="{7AA2089A-2C2A-439E-9BDF-A975FD2EA5D3}" srcOrd="2" destOrd="0" parTransId="{A2D4E67A-F375-4564-84CC-1753A3F23C1F}" sibTransId="{0B4EB6BA-2FB4-4C46-AB94-8520D5956A4D}"/>
    <dgm:cxn modelId="{B3F4F8F0-EB3F-4082-ABF2-297FE41CE689}" type="presOf" srcId="{7AA2089A-2C2A-439E-9BDF-A975FD2EA5D3}" destId="{CEFA4DF2-9B6B-4836-829B-20539ECE6FBF}" srcOrd="1" destOrd="0" presId="urn:microsoft.com/office/officeart/2005/8/layout/orgChart1#1"/>
    <dgm:cxn modelId="{4874ECF1-1B59-455A-9641-CFAEBA1C770E}" type="presOf" srcId="{1A64CC4F-4AA7-4E74-909C-5E27CEBEB13D}" destId="{F41AFEEB-161F-4CA4-B097-A640BA52EE2B}" srcOrd="1" destOrd="0" presId="urn:microsoft.com/office/officeart/2005/8/layout/orgChart1#1"/>
    <dgm:cxn modelId="{C63E83F3-4D7F-44BF-9982-0A9AAA3CC069}" type="presOf" srcId="{860174FE-324F-49E8-A7BA-4F0F9E601064}" destId="{6825C74E-F27E-4E14-8415-93BF0560A0DD}" srcOrd="1" destOrd="0" presId="urn:microsoft.com/office/officeart/2005/8/layout/orgChart1#1"/>
    <dgm:cxn modelId="{E8C37AFD-626D-4636-B6E1-5F0F82424073}" type="presOf" srcId="{CA5DB2DA-BDEB-428F-806F-B2C91972382A}" destId="{C407840E-AF58-40CA-B1EB-A07D4ABD9CD9}" srcOrd="1" destOrd="0" presId="urn:microsoft.com/office/officeart/2005/8/layout/orgChart1#1"/>
    <dgm:cxn modelId="{2EB9B5FF-2B80-4E9D-98B2-F45B9B624DF5}" type="presOf" srcId="{683B72DD-9941-4D36-BE77-A11A0D9688AB}" destId="{6315CCAE-9FE4-417C-A6AF-5A71C2AB735B}" srcOrd="1" destOrd="0" presId="urn:microsoft.com/office/officeart/2005/8/layout/orgChart1#1"/>
    <dgm:cxn modelId="{F0A8A3DD-9E29-4F8E-9AD6-2EA64CA37A92}" type="presParOf" srcId="{239F514F-2D33-42AE-8D03-D82CA7AB6111}" destId="{27C964AF-29C8-429E-8634-D1B35CE32AD4}" srcOrd="0" destOrd="0" presId="urn:microsoft.com/office/officeart/2005/8/layout/orgChart1#1"/>
    <dgm:cxn modelId="{03D61EAC-553A-4C98-A5DD-3F238A26DF3E}" type="presParOf" srcId="{27C964AF-29C8-429E-8634-D1B35CE32AD4}" destId="{9F3D992F-B5E6-400B-9556-DD450C0F79B2}" srcOrd="0" destOrd="0" presId="urn:microsoft.com/office/officeart/2005/8/layout/orgChart1#1"/>
    <dgm:cxn modelId="{1D203235-E609-4BA0-B3A0-777CB2A733D2}" type="presParOf" srcId="{9F3D992F-B5E6-400B-9556-DD450C0F79B2}" destId="{C407840E-AF58-40CA-B1EB-A07D4ABD9CD9}" srcOrd="0" destOrd="0" presId="urn:microsoft.com/office/officeart/2005/8/layout/orgChart1#1"/>
    <dgm:cxn modelId="{88231749-8C0E-47B9-822F-F67607774324}" type="presParOf" srcId="{9F3D992F-B5E6-400B-9556-DD450C0F79B2}" destId="{95922075-DFD2-4E8A-905D-EDFDC14C4235}" srcOrd="1" destOrd="0" presId="urn:microsoft.com/office/officeart/2005/8/layout/orgChart1#1"/>
    <dgm:cxn modelId="{670819BE-C47D-4345-AB0D-B547CB238B93}" type="presParOf" srcId="{27C964AF-29C8-429E-8634-D1B35CE32AD4}" destId="{AFAFA21A-706A-4981-B8AC-3EC9B0276D9D}" srcOrd="1" destOrd="0" presId="urn:microsoft.com/office/officeart/2005/8/layout/orgChart1#1"/>
    <dgm:cxn modelId="{E602E61C-5AE7-4F56-BBB4-CEE719A1FF09}" type="presParOf" srcId="{AFAFA21A-706A-4981-B8AC-3EC9B0276D9D}" destId="{A996E61C-F368-44B2-A882-A17383D3F041}" srcOrd="0" destOrd="0" presId="urn:microsoft.com/office/officeart/2005/8/layout/orgChart1#1"/>
    <dgm:cxn modelId="{404C183B-D4AC-421D-A7A1-54DD8DA03635}" type="presParOf" srcId="{AFAFA21A-706A-4981-B8AC-3EC9B0276D9D}" destId="{4C92515B-66CB-4420-A009-E49E1DEC4F9C}" srcOrd="1" destOrd="0" presId="urn:microsoft.com/office/officeart/2005/8/layout/orgChart1#1"/>
    <dgm:cxn modelId="{C61F00E9-7264-4161-81A3-C3CC156ED824}" type="presParOf" srcId="{4C92515B-66CB-4420-A009-E49E1DEC4F9C}" destId="{15BBA062-AC8B-4A69-A902-DCA5689685D0}" srcOrd="0" destOrd="0" presId="urn:microsoft.com/office/officeart/2005/8/layout/orgChart1#1"/>
    <dgm:cxn modelId="{DFD89DF6-A915-4BF7-9C50-3C13E30A3090}" type="presParOf" srcId="{15BBA062-AC8B-4A69-A902-DCA5689685D0}" destId="{6315CCAE-9FE4-417C-A6AF-5A71C2AB735B}" srcOrd="0" destOrd="0" presId="urn:microsoft.com/office/officeart/2005/8/layout/orgChart1#1"/>
    <dgm:cxn modelId="{9D8070F3-9193-41C1-9F2F-6C3A5242C32D}" type="presParOf" srcId="{15BBA062-AC8B-4A69-A902-DCA5689685D0}" destId="{322C01F8-23F2-40C1-87CC-9359F9FE4CD9}" srcOrd="1" destOrd="0" presId="urn:microsoft.com/office/officeart/2005/8/layout/orgChart1#1"/>
    <dgm:cxn modelId="{5927B3EF-5695-496A-AA39-C0612F45FE04}" type="presParOf" srcId="{4C92515B-66CB-4420-A009-E49E1DEC4F9C}" destId="{C0B1A774-C2C5-4185-9B90-E8D7E8B58062}" srcOrd="1" destOrd="0" presId="urn:microsoft.com/office/officeart/2005/8/layout/orgChart1#1"/>
    <dgm:cxn modelId="{F08CEBB8-0CC3-4E5F-B4DD-BB1342D89519}" type="presParOf" srcId="{4C92515B-66CB-4420-A009-E49E1DEC4F9C}" destId="{40AE672E-7EE3-4E3E-804C-7C053EC50EA2}" srcOrd="2" destOrd="0" presId="urn:microsoft.com/office/officeart/2005/8/layout/orgChart1#1"/>
    <dgm:cxn modelId="{B5C18D1B-1589-43EE-BAD4-E5D2AFA08C24}" type="presParOf" srcId="{AFAFA21A-706A-4981-B8AC-3EC9B0276D9D}" destId="{0AA4C09A-CBF5-4B21-920F-C49BCD01D5CB}" srcOrd="2" destOrd="0" presId="urn:microsoft.com/office/officeart/2005/8/layout/orgChart1#1"/>
    <dgm:cxn modelId="{CFD280B9-005A-436C-9B78-22F5DDF8E7ED}" type="presParOf" srcId="{AFAFA21A-706A-4981-B8AC-3EC9B0276D9D}" destId="{3009CECF-B43D-415F-B7B3-03CD48B9A124}" srcOrd="3" destOrd="0" presId="urn:microsoft.com/office/officeart/2005/8/layout/orgChart1#1"/>
    <dgm:cxn modelId="{ED9CC5CA-125D-47C4-A019-9CEF89953208}" type="presParOf" srcId="{3009CECF-B43D-415F-B7B3-03CD48B9A124}" destId="{47996D1A-E8EA-45AC-BE7A-D708F41BCA22}" srcOrd="0" destOrd="0" presId="urn:microsoft.com/office/officeart/2005/8/layout/orgChart1#1"/>
    <dgm:cxn modelId="{9F1940EA-7233-436E-8DB9-9C47363F8232}" type="presParOf" srcId="{47996D1A-E8EA-45AC-BE7A-D708F41BCA22}" destId="{3F23B17C-100F-45DF-A011-51385923B163}" srcOrd="0" destOrd="0" presId="urn:microsoft.com/office/officeart/2005/8/layout/orgChart1#1"/>
    <dgm:cxn modelId="{61813341-7561-48BE-9256-72C02E07ADF4}" type="presParOf" srcId="{47996D1A-E8EA-45AC-BE7A-D708F41BCA22}" destId="{BF59ABA6-E313-4962-96E2-B7D8A526B74A}" srcOrd="1" destOrd="0" presId="urn:microsoft.com/office/officeart/2005/8/layout/orgChart1#1"/>
    <dgm:cxn modelId="{9944BC00-5EB4-43E3-9C01-65306BEFCFFE}" type="presParOf" srcId="{3009CECF-B43D-415F-B7B3-03CD48B9A124}" destId="{3F0DC565-C014-4A00-90FD-711D6EE185CA}" srcOrd="1" destOrd="0" presId="urn:microsoft.com/office/officeart/2005/8/layout/orgChart1#1"/>
    <dgm:cxn modelId="{A2435E84-5E6F-44BA-B2FF-063C3527925A}" type="presParOf" srcId="{3009CECF-B43D-415F-B7B3-03CD48B9A124}" destId="{174517E1-BB15-43D4-90BF-2F756E4D3FD9}" srcOrd="2" destOrd="0" presId="urn:microsoft.com/office/officeart/2005/8/layout/orgChart1#1"/>
    <dgm:cxn modelId="{06B93490-86F1-44D2-A786-329DC04718B4}" type="presParOf" srcId="{AFAFA21A-706A-4981-B8AC-3EC9B0276D9D}" destId="{1F5C9BC6-A470-41B1-A366-CC35F6230A63}" srcOrd="4" destOrd="0" presId="urn:microsoft.com/office/officeart/2005/8/layout/orgChart1#1"/>
    <dgm:cxn modelId="{E5BF3D51-8384-49CA-B1C0-C07B029B8C06}" type="presParOf" srcId="{AFAFA21A-706A-4981-B8AC-3EC9B0276D9D}" destId="{B2EF1BA8-491B-4E78-8C7B-B9305F3B3B92}" srcOrd="5" destOrd="0" presId="urn:microsoft.com/office/officeart/2005/8/layout/orgChart1#1"/>
    <dgm:cxn modelId="{A399222E-56B7-4C4C-A6D5-A509525ADB26}" type="presParOf" srcId="{B2EF1BA8-491B-4E78-8C7B-B9305F3B3B92}" destId="{BA6EBBFD-96DC-475C-8F98-998EA6EF7B0C}" srcOrd="0" destOrd="0" presId="urn:microsoft.com/office/officeart/2005/8/layout/orgChart1#1"/>
    <dgm:cxn modelId="{B26936FD-DDA0-40B6-846A-678C67DCC94F}" type="presParOf" srcId="{BA6EBBFD-96DC-475C-8F98-998EA6EF7B0C}" destId="{CEFA4DF2-9B6B-4836-829B-20539ECE6FBF}" srcOrd="0" destOrd="0" presId="urn:microsoft.com/office/officeart/2005/8/layout/orgChart1#1"/>
    <dgm:cxn modelId="{D908AF60-5BB6-41BF-88D8-084BDA6006DA}" type="presParOf" srcId="{BA6EBBFD-96DC-475C-8F98-998EA6EF7B0C}" destId="{F4E84C5B-B7E6-4A89-9A0D-0E874F5B9EE7}" srcOrd="1" destOrd="0" presId="urn:microsoft.com/office/officeart/2005/8/layout/orgChart1#1"/>
    <dgm:cxn modelId="{4659C226-F4AB-4F79-BDA1-7AEEAC52705C}" type="presParOf" srcId="{B2EF1BA8-491B-4E78-8C7B-B9305F3B3B92}" destId="{53665A43-17C3-4413-9EBC-B4CEA2535A91}" srcOrd="1" destOrd="0" presId="urn:microsoft.com/office/officeart/2005/8/layout/orgChart1#1"/>
    <dgm:cxn modelId="{8E988D91-1FAD-4964-A5A3-BB6A1BF4B20B}" type="presParOf" srcId="{B2EF1BA8-491B-4E78-8C7B-B9305F3B3B92}" destId="{77CEDC05-2E77-4C35-96F8-0BB3515DC140}" srcOrd="2" destOrd="0" presId="urn:microsoft.com/office/officeart/2005/8/layout/orgChart1#1"/>
    <dgm:cxn modelId="{847921A9-BB54-4091-ADA0-544BC91B7504}" type="presParOf" srcId="{AFAFA21A-706A-4981-B8AC-3EC9B0276D9D}" destId="{16518D96-5CB0-436C-A00D-5FA602CC5816}" srcOrd="6" destOrd="0" presId="urn:microsoft.com/office/officeart/2005/8/layout/orgChart1#1"/>
    <dgm:cxn modelId="{95655EB2-1682-41AC-9A96-62993E197164}" type="presParOf" srcId="{AFAFA21A-706A-4981-B8AC-3EC9B0276D9D}" destId="{E0397514-A49E-4AF1-A07C-11875FE86F46}" srcOrd="7" destOrd="0" presId="urn:microsoft.com/office/officeart/2005/8/layout/orgChart1#1"/>
    <dgm:cxn modelId="{0196AA83-9D3B-4851-A059-13D7E353BD92}" type="presParOf" srcId="{E0397514-A49E-4AF1-A07C-11875FE86F46}" destId="{7B50697D-0FF8-4E45-B15C-0A2F4B18CD2E}" srcOrd="0" destOrd="0" presId="urn:microsoft.com/office/officeart/2005/8/layout/orgChart1#1"/>
    <dgm:cxn modelId="{26254FB0-9D61-43C8-8CB3-D0AD00E15FEE}" type="presParOf" srcId="{7B50697D-0FF8-4E45-B15C-0A2F4B18CD2E}" destId="{4E1BE561-9716-4303-90D5-1FC70EA40FF3}" srcOrd="0" destOrd="0" presId="urn:microsoft.com/office/officeart/2005/8/layout/orgChart1#1"/>
    <dgm:cxn modelId="{13DF7710-0D57-44A1-854F-1A1C9D976CAC}" type="presParOf" srcId="{7B50697D-0FF8-4E45-B15C-0A2F4B18CD2E}" destId="{82A58895-22C2-4115-954B-07484B602467}" srcOrd="1" destOrd="0" presId="urn:microsoft.com/office/officeart/2005/8/layout/orgChart1#1"/>
    <dgm:cxn modelId="{24C06E77-5B2E-40F9-8449-C6459228307C}" type="presParOf" srcId="{E0397514-A49E-4AF1-A07C-11875FE86F46}" destId="{B95A8862-3975-457E-8B25-C76D51FDB7E2}" srcOrd="1" destOrd="0" presId="urn:microsoft.com/office/officeart/2005/8/layout/orgChart1#1"/>
    <dgm:cxn modelId="{B65AAC5C-1D18-4B66-9C93-90B22A693D7F}" type="presParOf" srcId="{E0397514-A49E-4AF1-A07C-11875FE86F46}" destId="{94BAB5DA-DF90-46B3-B613-19F0F7EA06E1}" srcOrd="2" destOrd="0" presId="urn:microsoft.com/office/officeart/2005/8/layout/orgChart1#1"/>
    <dgm:cxn modelId="{73EFEBB8-AF23-40A7-95C8-2506910DFC3F}" type="presParOf" srcId="{AFAFA21A-706A-4981-B8AC-3EC9B0276D9D}" destId="{58992910-42B4-492D-872F-41DDBA169037}" srcOrd="8" destOrd="0" presId="urn:microsoft.com/office/officeart/2005/8/layout/orgChart1#1"/>
    <dgm:cxn modelId="{F03A1ED4-7495-4CB3-AE92-CD37F0D5CD26}" type="presParOf" srcId="{AFAFA21A-706A-4981-B8AC-3EC9B0276D9D}" destId="{5339F202-56F7-4407-9E6D-DE56E2DB7847}" srcOrd="9" destOrd="0" presId="urn:microsoft.com/office/officeart/2005/8/layout/orgChart1#1"/>
    <dgm:cxn modelId="{1B2B7D48-A9BA-4DE8-957B-390B22012DB0}" type="presParOf" srcId="{5339F202-56F7-4407-9E6D-DE56E2DB7847}" destId="{040A9F56-5977-480A-A9F0-BA69A3325C1C}" srcOrd="0" destOrd="0" presId="urn:microsoft.com/office/officeart/2005/8/layout/orgChart1#1"/>
    <dgm:cxn modelId="{33D93A2D-E446-490A-B39F-ED2EB38F0C82}" type="presParOf" srcId="{040A9F56-5977-480A-A9F0-BA69A3325C1C}" destId="{0BC543CB-0526-42B9-BC63-76BDB1AB1393}" srcOrd="0" destOrd="0" presId="urn:microsoft.com/office/officeart/2005/8/layout/orgChart1#1"/>
    <dgm:cxn modelId="{B47DCE3B-BA95-43D9-8951-F5F2FE8C3501}" type="presParOf" srcId="{040A9F56-5977-480A-A9F0-BA69A3325C1C}" destId="{BC0DBB84-9FE8-4749-B5E0-CC0B313CF653}" srcOrd="1" destOrd="0" presId="urn:microsoft.com/office/officeart/2005/8/layout/orgChart1#1"/>
    <dgm:cxn modelId="{3286FA04-E6B3-4CEE-8D22-D3FF3042E2EE}" type="presParOf" srcId="{5339F202-56F7-4407-9E6D-DE56E2DB7847}" destId="{3E3AE212-834F-4F12-AC72-5C6553FF2250}" srcOrd="1" destOrd="0" presId="urn:microsoft.com/office/officeart/2005/8/layout/orgChart1#1"/>
    <dgm:cxn modelId="{06B4BF16-F346-41C6-9913-C31B8B447B24}" type="presParOf" srcId="{5339F202-56F7-4407-9E6D-DE56E2DB7847}" destId="{73159822-CE81-483C-BCEA-8709356A41DF}" srcOrd="2" destOrd="0" presId="urn:microsoft.com/office/officeart/2005/8/layout/orgChart1#1"/>
    <dgm:cxn modelId="{78A5F9E8-68A1-4E8D-A5A7-497A10360881}" type="presParOf" srcId="{AFAFA21A-706A-4981-B8AC-3EC9B0276D9D}" destId="{483030A4-2F1A-4FB7-AD4E-F457F57F2F73}" srcOrd="10" destOrd="0" presId="urn:microsoft.com/office/officeart/2005/8/layout/orgChart1#1"/>
    <dgm:cxn modelId="{1160B433-F149-4EA4-99F7-34A7953FB30A}" type="presParOf" srcId="{AFAFA21A-706A-4981-B8AC-3EC9B0276D9D}" destId="{FF30732A-0C78-4F49-8AEB-132393C7F815}" srcOrd="11" destOrd="0" presId="urn:microsoft.com/office/officeart/2005/8/layout/orgChart1#1"/>
    <dgm:cxn modelId="{B2D064AD-2149-45D2-926C-0527F3985D00}" type="presParOf" srcId="{FF30732A-0C78-4F49-8AEB-132393C7F815}" destId="{E581BC08-B6DD-4828-9D18-A1341FDA1F14}" srcOrd="0" destOrd="0" presId="urn:microsoft.com/office/officeart/2005/8/layout/orgChart1#1"/>
    <dgm:cxn modelId="{2BBDD29E-0A39-4583-9972-0ED846249FA9}" type="presParOf" srcId="{E581BC08-B6DD-4828-9D18-A1341FDA1F14}" destId="{F41AFEEB-161F-4CA4-B097-A640BA52EE2B}" srcOrd="0" destOrd="0" presId="urn:microsoft.com/office/officeart/2005/8/layout/orgChart1#1"/>
    <dgm:cxn modelId="{5912E0AC-DDA7-44FE-AF00-C4C13175FF97}" type="presParOf" srcId="{E581BC08-B6DD-4828-9D18-A1341FDA1F14}" destId="{101390D2-4B01-4414-B870-E1855EE25345}" srcOrd="1" destOrd="0" presId="urn:microsoft.com/office/officeart/2005/8/layout/orgChart1#1"/>
    <dgm:cxn modelId="{79B47993-A176-4313-B42C-336F5AA3B718}" type="presParOf" srcId="{FF30732A-0C78-4F49-8AEB-132393C7F815}" destId="{06A24E04-2349-47C0-9114-A6BB705A0718}" srcOrd="1" destOrd="0" presId="urn:microsoft.com/office/officeart/2005/8/layout/orgChart1#1"/>
    <dgm:cxn modelId="{9D94B4A8-8D08-42F9-8E61-71E1D62E8D4C}" type="presParOf" srcId="{FF30732A-0C78-4F49-8AEB-132393C7F815}" destId="{2F88BCF7-4D5B-4EC5-9BEB-BB0498456C30}" srcOrd="2" destOrd="0" presId="urn:microsoft.com/office/officeart/2005/8/layout/orgChart1#1"/>
    <dgm:cxn modelId="{8D8644D3-4A5F-4EB4-B90D-393B732BE1CF}" type="presParOf" srcId="{AFAFA21A-706A-4981-B8AC-3EC9B0276D9D}" destId="{DDE04D77-869C-4C3E-8FB1-7374C04C2302}" srcOrd="12" destOrd="0" presId="urn:microsoft.com/office/officeart/2005/8/layout/orgChart1#1"/>
    <dgm:cxn modelId="{C3B4A3D8-1FC6-491B-95F4-3F43CB15657F}" type="presParOf" srcId="{AFAFA21A-706A-4981-B8AC-3EC9B0276D9D}" destId="{C70DEDBF-AEB8-4001-860D-53736CCC4B8D}" srcOrd="13" destOrd="0" presId="urn:microsoft.com/office/officeart/2005/8/layout/orgChart1#1"/>
    <dgm:cxn modelId="{57D6F32B-6A2E-46D5-B066-2683D2BC9AF5}" type="presParOf" srcId="{C70DEDBF-AEB8-4001-860D-53736CCC4B8D}" destId="{06CDD6CE-B60C-4C7B-BFDD-11C36DC1AAD9}" srcOrd="0" destOrd="0" presId="urn:microsoft.com/office/officeart/2005/8/layout/orgChart1#1"/>
    <dgm:cxn modelId="{3BD947CC-F28D-4CEF-B3DD-B40C5658831C}" type="presParOf" srcId="{06CDD6CE-B60C-4C7B-BFDD-11C36DC1AAD9}" destId="{1A3D4EDC-AF26-4CC6-9C05-05D6076A43EC}" srcOrd="0" destOrd="0" presId="urn:microsoft.com/office/officeart/2005/8/layout/orgChart1#1"/>
    <dgm:cxn modelId="{29D9D3D1-70AF-4944-97F1-076C909681CE}" type="presParOf" srcId="{06CDD6CE-B60C-4C7B-BFDD-11C36DC1AAD9}" destId="{37C97432-F476-4190-B1F3-DECA8CB07785}" srcOrd="1" destOrd="0" presId="urn:microsoft.com/office/officeart/2005/8/layout/orgChart1#1"/>
    <dgm:cxn modelId="{63B10C78-2360-428E-B821-0354DE5659C8}" type="presParOf" srcId="{C70DEDBF-AEB8-4001-860D-53736CCC4B8D}" destId="{4A9EFF7D-2933-499F-9029-901E21A08495}" srcOrd="1" destOrd="0" presId="urn:microsoft.com/office/officeart/2005/8/layout/orgChart1#1"/>
    <dgm:cxn modelId="{0F0AD3BF-91FA-494A-9769-75255A9FBAE9}" type="presParOf" srcId="{C70DEDBF-AEB8-4001-860D-53736CCC4B8D}" destId="{B1569935-6B57-409D-A405-4E9EDA1A6F86}" srcOrd="2" destOrd="0" presId="urn:microsoft.com/office/officeart/2005/8/layout/orgChart1#1"/>
    <dgm:cxn modelId="{FDFAA426-A0A0-491A-81E6-DCE6DAC2F5EA}" type="presParOf" srcId="{AFAFA21A-706A-4981-B8AC-3EC9B0276D9D}" destId="{62C210C3-02DC-432F-8DEB-BCA3748F1AC3}" srcOrd="14" destOrd="0" presId="urn:microsoft.com/office/officeart/2005/8/layout/orgChart1#1"/>
    <dgm:cxn modelId="{2D58184E-A229-4D9E-96CD-B9D4AD016B93}" type="presParOf" srcId="{AFAFA21A-706A-4981-B8AC-3EC9B0276D9D}" destId="{4024F6AB-05F0-4085-8FD3-61198547DB9A}" srcOrd="15" destOrd="0" presId="urn:microsoft.com/office/officeart/2005/8/layout/orgChart1#1"/>
    <dgm:cxn modelId="{4AD7C27D-AEAA-4B61-93D5-1B475BD070E8}" type="presParOf" srcId="{4024F6AB-05F0-4085-8FD3-61198547DB9A}" destId="{485AE995-E310-4851-BCBA-3209F0AB3AEB}" srcOrd="0" destOrd="0" presId="urn:microsoft.com/office/officeart/2005/8/layout/orgChart1#1"/>
    <dgm:cxn modelId="{B3046FD8-DB82-4FEA-80E0-35672A720E7C}" type="presParOf" srcId="{485AE995-E310-4851-BCBA-3209F0AB3AEB}" destId="{FAA9D37A-BFCE-4DC3-8D2D-C7DD5D61E08B}" srcOrd="0" destOrd="0" presId="urn:microsoft.com/office/officeart/2005/8/layout/orgChart1#1"/>
    <dgm:cxn modelId="{D120F9E8-2B60-46DA-9D71-7FF7DA729044}" type="presParOf" srcId="{485AE995-E310-4851-BCBA-3209F0AB3AEB}" destId="{3F79F344-2F97-4D37-B4CC-4E81A39CE2BC}" srcOrd="1" destOrd="0" presId="urn:microsoft.com/office/officeart/2005/8/layout/orgChart1#1"/>
    <dgm:cxn modelId="{07F9DD9F-ECA2-4F69-8187-2694B58CC772}" type="presParOf" srcId="{4024F6AB-05F0-4085-8FD3-61198547DB9A}" destId="{CCCB0E15-ACB7-4C31-853E-6FC0DD443EDC}" srcOrd="1" destOrd="0" presId="urn:microsoft.com/office/officeart/2005/8/layout/orgChart1#1"/>
    <dgm:cxn modelId="{1D97A100-DBB7-4EC8-A31D-9DEA2960577D}" type="presParOf" srcId="{4024F6AB-05F0-4085-8FD3-61198547DB9A}" destId="{E31A3A6D-1731-43B7-932D-F6FDEC4B8DE9}" srcOrd="2" destOrd="0" presId="urn:microsoft.com/office/officeart/2005/8/layout/orgChart1#1"/>
    <dgm:cxn modelId="{B8D89D6F-D0ED-4E6C-A73F-1BCCA73D8C40}" type="presParOf" srcId="{AFAFA21A-706A-4981-B8AC-3EC9B0276D9D}" destId="{0824A61C-3B54-4BB8-B77C-4B4D42E1D7DE}" srcOrd="16" destOrd="0" presId="urn:microsoft.com/office/officeart/2005/8/layout/orgChart1#1"/>
    <dgm:cxn modelId="{D7D2ED19-9DC5-4CBE-8329-00CD87F6F884}" type="presParOf" srcId="{AFAFA21A-706A-4981-B8AC-3EC9B0276D9D}" destId="{A93B8466-7811-4E46-864A-0214FA066FB5}" srcOrd="17" destOrd="0" presId="urn:microsoft.com/office/officeart/2005/8/layout/orgChart1#1"/>
    <dgm:cxn modelId="{FCA53C8D-CABB-4E28-B289-C7EE725A82D1}" type="presParOf" srcId="{A93B8466-7811-4E46-864A-0214FA066FB5}" destId="{051DB613-85F7-4CB2-A3A1-82A7238276CF}" srcOrd="0" destOrd="0" presId="urn:microsoft.com/office/officeart/2005/8/layout/orgChart1#1"/>
    <dgm:cxn modelId="{9F923FA9-C7A6-4EF4-9FC6-C86124F3D119}" type="presParOf" srcId="{051DB613-85F7-4CB2-A3A1-82A7238276CF}" destId="{891A9981-448C-4AAA-8919-7224DE871912}" srcOrd="0" destOrd="0" presId="urn:microsoft.com/office/officeart/2005/8/layout/orgChart1#1"/>
    <dgm:cxn modelId="{484CC6E1-BD6D-4CCF-966F-F8A5805403A6}" type="presParOf" srcId="{051DB613-85F7-4CB2-A3A1-82A7238276CF}" destId="{09D921F1-3F2E-43A5-850D-A1232991625F}" srcOrd="1" destOrd="0" presId="urn:microsoft.com/office/officeart/2005/8/layout/orgChart1#1"/>
    <dgm:cxn modelId="{575B7847-740C-4C47-ACBC-F2C4E1582DA7}" type="presParOf" srcId="{A93B8466-7811-4E46-864A-0214FA066FB5}" destId="{B902CA88-C197-4F12-99B0-6E2C37E37DC3}" srcOrd="1" destOrd="0" presId="urn:microsoft.com/office/officeart/2005/8/layout/orgChart1#1"/>
    <dgm:cxn modelId="{961B1816-C67D-46A7-ABF3-BE22D175BAD8}" type="presParOf" srcId="{A93B8466-7811-4E46-864A-0214FA066FB5}" destId="{A474B60B-9818-44CD-8D89-4D80489765F1}" srcOrd="2" destOrd="0" presId="urn:microsoft.com/office/officeart/2005/8/layout/orgChart1#1"/>
    <dgm:cxn modelId="{653DA966-8BD1-4967-811E-3FA79309E5CF}" type="presParOf" srcId="{AFAFA21A-706A-4981-B8AC-3EC9B0276D9D}" destId="{592A144A-5535-4A18-B978-8EEF38D3FF8A}" srcOrd="18" destOrd="0" presId="urn:microsoft.com/office/officeart/2005/8/layout/orgChart1#1"/>
    <dgm:cxn modelId="{3382BE03-2D1C-4243-BF6B-6797AAFBC860}" type="presParOf" srcId="{AFAFA21A-706A-4981-B8AC-3EC9B0276D9D}" destId="{97BF04D5-528B-45EF-98EB-F3CCAD725D05}" srcOrd="19" destOrd="0" presId="urn:microsoft.com/office/officeart/2005/8/layout/orgChart1#1"/>
    <dgm:cxn modelId="{64F08ACC-0CFA-4DF6-B01F-85603FC99358}" type="presParOf" srcId="{97BF04D5-528B-45EF-98EB-F3CCAD725D05}" destId="{A0B97B59-2269-44CD-89C6-5CAA9399573F}" srcOrd="0" destOrd="0" presId="urn:microsoft.com/office/officeart/2005/8/layout/orgChart1#1"/>
    <dgm:cxn modelId="{67B89125-E152-4615-AA58-08049D15A27C}" type="presParOf" srcId="{A0B97B59-2269-44CD-89C6-5CAA9399573F}" destId="{F4ED27EE-F2BC-4927-82A4-4EBDC33F6DB5}" srcOrd="0" destOrd="0" presId="urn:microsoft.com/office/officeart/2005/8/layout/orgChart1#1"/>
    <dgm:cxn modelId="{A3DC6210-015A-46C0-B2F3-E0F8A77B843E}" type="presParOf" srcId="{A0B97B59-2269-44CD-89C6-5CAA9399573F}" destId="{E0EFB252-5D72-4DFF-B479-4ABCED056362}" srcOrd="1" destOrd="0" presId="urn:microsoft.com/office/officeart/2005/8/layout/orgChart1#1"/>
    <dgm:cxn modelId="{C05B10E9-8F01-46A7-9748-A7DEBF8E53AB}" type="presParOf" srcId="{97BF04D5-528B-45EF-98EB-F3CCAD725D05}" destId="{DD3A1C50-3F0C-4CC1-92A7-C6C8DF666C1A}" srcOrd="1" destOrd="0" presId="urn:microsoft.com/office/officeart/2005/8/layout/orgChart1#1"/>
    <dgm:cxn modelId="{D1933A29-7580-4A0E-BD64-77460AEED008}" type="presParOf" srcId="{97BF04D5-528B-45EF-98EB-F3CCAD725D05}" destId="{E5E38D0F-FD0C-4B77-81A8-843A3241EAD2}" srcOrd="2" destOrd="0" presId="urn:microsoft.com/office/officeart/2005/8/layout/orgChart1#1"/>
    <dgm:cxn modelId="{C221433E-2334-407D-998C-4346C2B6CEA9}" type="presParOf" srcId="{AFAFA21A-706A-4981-B8AC-3EC9B0276D9D}" destId="{3A534524-35A6-46D5-B5C9-CC030EBF517F}" srcOrd="20" destOrd="0" presId="urn:microsoft.com/office/officeart/2005/8/layout/orgChart1#1"/>
    <dgm:cxn modelId="{6047DD45-901B-4496-ABFD-E30694B4B7FA}" type="presParOf" srcId="{AFAFA21A-706A-4981-B8AC-3EC9B0276D9D}" destId="{767BD5FB-D03A-43F2-8AB2-3D7125A3B00C}" srcOrd="21" destOrd="0" presId="urn:microsoft.com/office/officeart/2005/8/layout/orgChart1#1"/>
    <dgm:cxn modelId="{FFF859D3-FFC7-40B4-8E7A-1765818448FE}" type="presParOf" srcId="{767BD5FB-D03A-43F2-8AB2-3D7125A3B00C}" destId="{298A6182-8C30-47EC-A7B3-64643E1979CE}" srcOrd="0" destOrd="0" presId="urn:microsoft.com/office/officeart/2005/8/layout/orgChart1#1"/>
    <dgm:cxn modelId="{6E600529-5BD8-4221-950F-A38EBCFE46B2}" type="presParOf" srcId="{298A6182-8C30-47EC-A7B3-64643E1979CE}" destId="{6825C74E-F27E-4E14-8415-93BF0560A0DD}" srcOrd="0" destOrd="0" presId="urn:microsoft.com/office/officeart/2005/8/layout/orgChart1#1"/>
    <dgm:cxn modelId="{1D686093-F019-4026-B269-ADA9AB8B554F}" type="presParOf" srcId="{298A6182-8C30-47EC-A7B3-64643E1979CE}" destId="{F1E7A6A0-226A-485D-BD32-68D6628E0E47}" srcOrd="1" destOrd="0" presId="urn:microsoft.com/office/officeart/2005/8/layout/orgChart1#1"/>
    <dgm:cxn modelId="{8EAEA873-7B53-49D2-9005-FB668DF86793}" type="presParOf" srcId="{767BD5FB-D03A-43F2-8AB2-3D7125A3B00C}" destId="{09B72B0C-FDA5-4C0A-BD67-AE5D607BA360}" srcOrd="1" destOrd="0" presId="urn:microsoft.com/office/officeart/2005/8/layout/orgChart1#1"/>
    <dgm:cxn modelId="{7C66291E-6872-4E51-9B14-4CBDBA1DB51E}" type="presParOf" srcId="{767BD5FB-D03A-43F2-8AB2-3D7125A3B00C}" destId="{1A0BAF40-BCC2-4ED0-9FFC-4294BD30E1CA}" srcOrd="2" destOrd="0" presId="urn:microsoft.com/office/officeart/2005/8/layout/orgChart1#1"/>
    <dgm:cxn modelId="{8A7F006E-F28C-4B87-93F3-8247CB507B70}" type="presParOf" srcId="{AFAFA21A-706A-4981-B8AC-3EC9B0276D9D}" destId="{7E58081F-E530-4AAD-A91A-112B6EF3C84D}" srcOrd="22" destOrd="0" presId="urn:microsoft.com/office/officeart/2005/8/layout/orgChart1#1"/>
    <dgm:cxn modelId="{A7F7BBC6-B8B5-4C1F-B768-116BB07A1630}" type="presParOf" srcId="{AFAFA21A-706A-4981-B8AC-3EC9B0276D9D}" destId="{13ABED5E-E359-4707-9141-9EB9EFF8BC8C}" srcOrd="23" destOrd="0" presId="urn:microsoft.com/office/officeart/2005/8/layout/orgChart1#1"/>
    <dgm:cxn modelId="{8906088B-F335-42EC-B312-B6CF29B1FEEB}" type="presParOf" srcId="{13ABED5E-E359-4707-9141-9EB9EFF8BC8C}" destId="{68F99896-3ABF-4B66-8C95-CE39FE759E60}" srcOrd="0" destOrd="0" presId="urn:microsoft.com/office/officeart/2005/8/layout/orgChart1#1"/>
    <dgm:cxn modelId="{EA6A3866-B711-43AD-8D41-0FF1DDF8F25D}" type="presParOf" srcId="{68F99896-3ABF-4B66-8C95-CE39FE759E60}" destId="{7DBDF1FA-D469-40A2-B3F6-816F06B6DB7B}" srcOrd="0" destOrd="0" presId="urn:microsoft.com/office/officeart/2005/8/layout/orgChart1#1"/>
    <dgm:cxn modelId="{64031140-6D84-4D82-871D-16EBBC7BB2C2}" type="presParOf" srcId="{68F99896-3ABF-4B66-8C95-CE39FE759E60}" destId="{C2FB73C4-7F7E-455E-B26F-A35048A6958B}" srcOrd="1" destOrd="0" presId="urn:microsoft.com/office/officeart/2005/8/layout/orgChart1#1"/>
    <dgm:cxn modelId="{E2A11316-1324-48B5-8CCA-3D2986DF178C}" type="presParOf" srcId="{13ABED5E-E359-4707-9141-9EB9EFF8BC8C}" destId="{AC3F6A82-A0E8-4818-97D9-28DB2BE8350D}" srcOrd="1" destOrd="0" presId="urn:microsoft.com/office/officeart/2005/8/layout/orgChart1#1"/>
    <dgm:cxn modelId="{65A6F61E-5D7D-4C67-AB68-7DF677B5C6E7}" type="presParOf" srcId="{13ABED5E-E359-4707-9141-9EB9EFF8BC8C}" destId="{2B0C9E0B-4C67-43EB-9C99-7FEDF4034C8B}" srcOrd="2" destOrd="0" presId="urn:microsoft.com/office/officeart/2005/8/layout/orgChart1#1"/>
    <dgm:cxn modelId="{ADEE39A0-B4F5-4697-98B8-CD80B13D8FDA}" type="presParOf" srcId="{AFAFA21A-706A-4981-B8AC-3EC9B0276D9D}" destId="{0F3607DE-D435-4287-8249-DB949CA088CA}" srcOrd="24" destOrd="0" presId="urn:microsoft.com/office/officeart/2005/8/layout/orgChart1#1"/>
    <dgm:cxn modelId="{A831D4A6-629D-45BE-A577-CE5CD94C4394}" type="presParOf" srcId="{AFAFA21A-706A-4981-B8AC-3EC9B0276D9D}" destId="{6DA831FF-4377-4537-B22C-E7906CF2B744}" srcOrd="25" destOrd="0" presId="urn:microsoft.com/office/officeart/2005/8/layout/orgChart1#1"/>
    <dgm:cxn modelId="{EFBA4872-CE68-49BF-9E29-F23BEBC04CE9}" type="presParOf" srcId="{6DA831FF-4377-4537-B22C-E7906CF2B744}" destId="{6D368AC4-EB45-4139-819C-69F004AD8961}" srcOrd="0" destOrd="0" presId="urn:microsoft.com/office/officeart/2005/8/layout/orgChart1#1"/>
    <dgm:cxn modelId="{50A2C619-904B-433C-843E-042A014E0594}" type="presParOf" srcId="{6D368AC4-EB45-4139-819C-69F004AD8961}" destId="{DF430EA8-B3ED-40AC-8242-51D9986997CD}" srcOrd="0" destOrd="0" presId="urn:microsoft.com/office/officeart/2005/8/layout/orgChart1#1"/>
    <dgm:cxn modelId="{3ECBFF88-974A-4D11-A802-EAC3A6DD0503}" type="presParOf" srcId="{6D368AC4-EB45-4139-819C-69F004AD8961}" destId="{A6BDC232-D6FE-4042-B4EF-6BB8665D87BE}" srcOrd="1" destOrd="0" presId="urn:microsoft.com/office/officeart/2005/8/layout/orgChart1#1"/>
    <dgm:cxn modelId="{E4DAE9BB-025F-4084-B2AE-3A4ADB68A10C}" type="presParOf" srcId="{6DA831FF-4377-4537-B22C-E7906CF2B744}" destId="{890B88E5-780E-4E82-9172-D8F4299767A4}" srcOrd="1" destOrd="0" presId="urn:microsoft.com/office/officeart/2005/8/layout/orgChart1#1"/>
    <dgm:cxn modelId="{53EB183E-0831-4CD5-A391-17ED3F4B3671}" type="presParOf" srcId="{6DA831FF-4377-4537-B22C-E7906CF2B744}" destId="{19D711B5-F229-445B-94B5-55620F55FE9C}" srcOrd="2" destOrd="0" presId="urn:microsoft.com/office/officeart/2005/8/layout/orgChart1#1"/>
    <dgm:cxn modelId="{124151AE-A05E-40EB-B60A-4C262CBE8712}" type="presParOf" srcId="{AFAFA21A-706A-4981-B8AC-3EC9B0276D9D}" destId="{9D6BF83D-D163-4C23-936B-3ADFA4E31FB5}" srcOrd="26" destOrd="0" presId="urn:microsoft.com/office/officeart/2005/8/layout/orgChart1#1"/>
    <dgm:cxn modelId="{14C0B5AD-FD8F-43E4-8B83-07BBDB36004E}" type="presParOf" srcId="{AFAFA21A-706A-4981-B8AC-3EC9B0276D9D}" destId="{5C9B98FC-706B-4DAC-8506-75963BB45416}" srcOrd="27" destOrd="0" presId="urn:microsoft.com/office/officeart/2005/8/layout/orgChart1#1"/>
    <dgm:cxn modelId="{278BE555-3306-43B6-9721-F46F908C0348}" type="presParOf" srcId="{5C9B98FC-706B-4DAC-8506-75963BB45416}" destId="{9BF44802-A58C-48C2-AB60-DCDDDF332AA3}" srcOrd="0" destOrd="0" presId="urn:microsoft.com/office/officeart/2005/8/layout/orgChart1#1"/>
    <dgm:cxn modelId="{A8BBA7F5-D22C-4852-8E2F-CBFE1D5FE337}" type="presParOf" srcId="{9BF44802-A58C-48C2-AB60-DCDDDF332AA3}" destId="{4B44ECE2-7532-4766-805A-10D2B2077CAE}" srcOrd="0" destOrd="0" presId="urn:microsoft.com/office/officeart/2005/8/layout/orgChart1#1"/>
    <dgm:cxn modelId="{E1986097-7CA4-49D6-8294-20CBFEB17AA7}" type="presParOf" srcId="{9BF44802-A58C-48C2-AB60-DCDDDF332AA3}" destId="{FB87F238-27D9-4090-B0F3-5E50C1322A4A}" srcOrd="1" destOrd="0" presId="urn:microsoft.com/office/officeart/2005/8/layout/orgChart1#1"/>
    <dgm:cxn modelId="{C288DF44-CB5E-414D-AA22-E1B5F36671D1}" type="presParOf" srcId="{5C9B98FC-706B-4DAC-8506-75963BB45416}" destId="{012E39ED-95B1-49CD-9CE8-0D4E026B4D33}" srcOrd="1" destOrd="0" presId="urn:microsoft.com/office/officeart/2005/8/layout/orgChart1#1"/>
    <dgm:cxn modelId="{518F8849-7C1E-4D38-9B77-09F40AAA4040}" type="presParOf" srcId="{5C9B98FC-706B-4DAC-8506-75963BB45416}" destId="{A3CE053F-BC8B-4AFF-90EB-126522D42EEE}" srcOrd="2" destOrd="0" presId="urn:microsoft.com/office/officeart/2005/8/layout/orgChart1#1"/>
    <dgm:cxn modelId="{583097E1-16DD-48F0-B7D0-863B600C42F7}" type="presParOf" srcId="{27C964AF-29C8-429E-8634-D1B35CE32AD4}" destId="{64063C3C-1B2E-4818-BBF8-501E5A51B949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D06ED-DA6E-463E-B29D-FCB3A92FD103}" type="doc">
      <dgm:prSet loTypeId="urn:microsoft.com/office/officeart/2005/8/layout/orgChart1#1" loCatId="hierarchy" qsTypeId="urn:microsoft.com/office/officeart/2005/8/quickstyle/simple5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B47A73B8-DF25-41F8-9088-3AA589842FB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sz="1800" dirty="0">
              <a:latin typeface="+mn-lt"/>
              <a:ea typeface="+mn-ea"/>
              <a:cs typeface="+mn-ea"/>
              <a:sym typeface="+mn-lt"/>
            </a:rPr>
            <a:t>National Food and Strategic Reserve Administration </a:t>
          </a:r>
        </a:p>
      </dgm:t>
    </dgm:pt>
    <dgm:pt modelId="{6E5CFF95-A747-47D6-B624-5DB1A2373B49}" type="parTrans" cxnId="{1025CC5B-BE68-48B7-899D-D966B2C361C1}">
      <dgm:prSet/>
      <dgm:spPr/>
      <dgm:t>
        <a:bodyPr/>
        <a:lstStyle/>
        <a:p>
          <a:endParaRPr lang="zh-CN" altLang="en-US"/>
        </a:p>
      </dgm:t>
    </dgm:pt>
    <dgm:pt modelId="{57AFACDA-4359-46E2-802D-D12DC350C0D2}" type="sibTrans" cxnId="{1025CC5B-BE68-48B7-899D-D966B2C361C1}">
      <dgm:prSet/>
      <dgm:spPr/>
      <dgm:t>
        <a:bodyPr/>
        <a:lstStyle/>
        <a:p>
          <a:endParaRPr lang="zh-CN" altLang="en-US"/>
        </a:p>
      </dgm:t>
    </dgm:pt>
    <dgm:pt modelId="{281CF67E-B612-40B3-BA2D-AF970B32585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Quality 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Standard Management Office</a:t>
          </a:r>
          <a:r>
            <a:rPr lang="en-US" sz="1200" b="1" dirty="0">
              <a:latin typeface="+mn-lt"/>
              <a:ea typeface="+mn-ea"/>
              <a:cs typeface="+mn-ea"/>
              <a:sym typeface="+mn-lt"/>
            </a:rPr>
            <a:t>,</a:t>
          </a:r>
          <a:r>
            <a:rPr sz="1200" b="1" dirty="0">
              <a:latin typeface="+mn-lt"/>
              <a:ea typeface="+mn-ea"/>
              <a:cs typeface="+mn-ea"/>
              <a:sym typeface="+mn-lt"/>
            </a:rPr>
            <a:t> National Food and Strategic Reserve Administration </a:t>
          </a:r>
        </a:p>
      </dgm:t>
    </dgm:pt>
    <dgm:pt modelId="{F7179C15-9B82-4A12-865C-34A8A3C3B6E9}" type="parTrans" cxnId="{B0F6FBF8-C5AC-4DF8-91F8-5554EB72B646}">
      <dgm:prSet/>
      <dgm:spPr/>
      <dgm:t>
        <a:bodyPr/>
        <a:lstStyle/>
        <a:p>
          <a:endParaRPr lang="zh-CN" altLang="en-US"/>
        </a:p>
      </dgm:t>
    </dgm:pt>
    <dgm:pt modelId="{059E7343-E116-4FDA-95A0-1B52EE053CF4}" type="sibTrans" cxnId="{B0F6FBF8-C5AC-4DF8-91F8-5554EB72B646}">
      <dgm:prSet/>
      <dgm:spPr/>
      <dgm:t>
        <a:bodyPr/>
        <a:lstStyle/>
        <a:p>
          <a:endParaRPr lang="zh-CN" altLang="en-US"/>
        </a:p>
      </dgm:t>
    </dgm:pt>
    <dgm:pt modelId="{62FEE80B-F5BB-4347-B61F-8142CD82DBE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sz="100" b="1" dirty="0">
            <a:latin typeface="+mn-lt"/>
            <a:ea typeface="+mn-ea"/>
            <a:cs typeface="+mn-ea"/>
            <a:sym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sz="100" b="1" dirty="0">
            <a:latin typeface="+mn-lt"/>
            <a:ea typeface="+mn-ea"/>
            <a:cs typeface="+mn-ea"/>
            <a:sym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sz="100" b="1" dirty="0">
            <a:latin typeface="+mn-lt"/>
            <a:ea typeface="+mn-ea"/>
            <a:cs typeface="+mn-ea"/>
            <a:sym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>
              <a:latin typeface="+mn-lt"/>
              <a:ea typeface="+mn-ea"/>
              <a:cs typeface="+mn-ea"/>
              <a:sym typeface="+mn-lt"/>
            </a:rPr>
            <a:t>N</a:t>
          </a:r>
          <a:r>
            <a:rPr sz="1600" dirty="0">
              <a:latin typeface="+mn-lt"/>
              <a:ea typeface="+mn-ea"/>
              <a:cs typeface="+mn-ea"/>
              <a:sym typeface="+mn-lt"/>
            </a:rPr>
            <a:t>ational Grain and Oil Standardization Technical Committee </a:t>
          </a:r>
        </a:p>
      </dgm:t>
    </dgm:pt>
    <dgm:pt modelId="{79A9EAE6-0FE6-48C4-A682-CB855C18F4E7}" type="parTrans" cxnId="{689E51FA-D68F-4589-9F36-25BB05A6D162}">
      <dgm:prSet/>
      <dgm:spPr/>
      <dgm:t>
        <a:bodyPr/>
        <a:lstStyle/>
        <a:p>
          <a:endParaRPr lang="zh-CN" altLang="en-US"/>
        </a:p>
      </dgm:t>
    </dgm:pt>
    <dgm:pt modelId="{3A697A6B-12D6-4E75-B730-85FCE1F97D54}" type="sibTrans" cxnId="{689E51FA-D68F-4589-9F36-25BB05A6D162}">
      <dgm:prSet/>
      <dgm:spPr/>
      <dgm:t>
        <a:bodyPr/>
        <a:lstStyle/>
        <a:p>
          <a:endParaRPr lang="zh-CN" altLang="en-US"/>
        </a:p>
      </dgm:t>
    </dgm:pt>
    <dgm:pt modelId="{8CC0569C-3E60-4397-A04C-7AF9F0ECBAA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Sub-committee on </a:t>
          </a:r>
          <a:r>
            <a:rPr sz="1600" b="1" baseline="0" dirty="0">
              <a:latin typeface="+mn-lt"/>
              <a:ea typeface="+mn-ea"/>
              <a:cs typeface="+mn-ea"/>
              <a:sym typeface="+mn-lt"/>
            </a:rPr>
            <a:t>Unprocessed Grains and </a:t>
          </a:r>
          <a:r>
            <a:rPr lang="en-US" sz="1600" b="1" baseline="0" dirty="0">
              <a:latin typeface="+mn-lt"/>
              <a:ea typeface="+mn-ea"/>
              <a:cs typeface="+mn-ea"/>
              <a:sym typeface="+mn-lt"/>
            </a:rPr>
            <a:t>Their </a:t>
          </a:r>
          <a:r>
            <a:rPr sz="1600" b="1" baseline="0" dirty="0">
              <a:latin typeface="+mn-lt"/>
              <a:ea typeface="+mn-ea"/>
              <a:cs typeface="+mn-ea"/>
              <a:sym typeface="+mn-lt"/>
            </a:rPr>
            <a:t>Products</a:t>
          </a:r>
          <a:endParaRPr sz="6500" dirty="0">
            <a:latin typeface="+mn-lt"/>
            <a:ea typeface="+mn-ea"/>
            <a:cs typeface="+mn-ea"/>
            <a:sym typeface="+mn-lt"/>
          </a:endParaRPr>
        </a:p>
      </dgm:t>
    </dgm:pt>
    <dgm:pt modelId="{F2441A1B-9037-47D6-918F-DFB28B045922}" type="parTrans" cxnId="{26C6E33F-69E8-4560-AF12-1495B43BB43F}">
      <dgm:prSet/>
      <dgm:spPr/>
      <dgm:t>
        <a:bodyPr/>
        <a:lstStyle/>
        <a:p>
          <a:endParaRPr lang="zh-CN" altLang="en-US"/>
        </a:p>
      </dgm:t>
    </dgm:pt>
    <dgm:pt modelId="{39DA35EA-9791-4728-AB5F-371B6D398978}" type="sibTrans" cxnId="{26C6E33F-69E8-4560-AF12-1495B43BB43F}">
      <dgm:prSet/>
      <dgm:spPr/>
      <dgm:t>
        <a:bodyPr/>
        <a:lstStyle/>
        <a:p>
          <a:endParaRPr lang="zh-CN" altLang="en-US"/>
        </a:p>
      </dgm:t>
    </dgm:pt>
    <dgm:pt modelId="{41AE403D-44D7-478C-AC00-377C1EFD011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400" b="1" dirty="0">
              <a:cs typeface="+mn-ea"/>
              <a:sym typeface="+mn-lt"/>
            </a:rPr>
            <a:t>Sub-committee on </a:t>
          </a:r>
          <a:r>
            <a:rPr lang="en-US" sz="1400" b="1" dirty="0">
              <a:cs typeface="+mn-ea"/>
              <a:sym typeface="+mn-lt"/>
            </a:rPr>
            <a:t>Oilseeds, Oils and Fats</a:t>
          </a:r>
        </a:p>
      </dgm:t>
    </dgm:pt>
    <dgm:pt modelId="{9478F0D8-7BF7-4AE2-993B-4058F851950F}" type="parTrans" cxnId="{E1740AB2-33CB-4DAC-A446-D706EEBBC166}">
      <dgm:prSet/>
      <dgm:spPr/>
      <dgm:t>
        <a:bodyPr/>
        <a:lstStyle/>
        <a:p>
          <a:endParaRPr lang="zh-CN" altLang="en-US"/>
        </a:p>
      </dgm:t>
    </dgm:pt>
    <dgm:pt modelId="{5802D64B-7202-482F-932F-46EF83F86900}" type="sibTrans" cxnId="{E1740AB2-33CB-4DAC-A446-D706EEBBC166}">
      <dgm:prSet/>
      <dgm:spPr/>
      <dgm:t>
        <a:bodyPr/>
        <a:lstStyle/>
        <a:p>
          <a:endParaRPr lang="zh-CN" altLang="en-US"/>
        </a:p>
      </dgm:t>
    </dgm:pt>
    <dgm:pt modelId="{F8FEE0C9-A283-4599-98E7-6D0CEE95B55C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sz="1600" b="1" dirty="0">
              <a:latin typeface="+mn-lt"/>
              <a:ea typeface="+mn-ea"/>
              <a:cs typeface="+mn-ea"/>
              <a:sym typeface="+mn-lt"/>
            </a:rPr>
            <a:t>Sub-Committee on Grain Storage and Circulation</a:t>
          </a:r>
          <a:endParaRPr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gm:t>
    </dgm:pt>
    <dgm:pt modelId="{9DE52BBC-1E10-4AA2-9C3D-3854A84D35FA}" type="parTrans" cxnId="{3EA4DB4E-809F-4879-A660-EFD3305B0F9A}">
      <dgm:prSet/>
      <dgm:spPr/>
      <dgm:t>
        <a:bodyPr/>
        <a:lstStyle/>
        <a:p>
          <a:endParaRPr lang="zh-CN" altLang="en-US"/>
        </a:p>
      </dgm:t>
    </dgm:pt>
    <dgm:pt modelId="{490AEC9C-75BF-4682-B8AF-7DE2281FFE58}" type="sibTrans" cxnId="{3EA4DB4E-809F-4879-A660-EFD3305B0F9A}">
      <dgm:prSet/>
      <dgm:spPr/>
      <dgm:t>
        <a:bodyPr/>
        <a:lstStyle/>
        <a:p>
          <a:endParaRPr lang="zh-CN" altLang="en-US"/>
        </a:p>
      </dgm:t>
    </dgm:pt>
    <dgm:pt modelId="{721EC6FF-0BD9-4739-9116-FD55CC6DC90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sz="1400" b="1" baseline="0" dirty="0">
              <a:latin typeface="+mn-lt"/>
              <a:ea typeface="+mn-ea"/>
              <a:cs typeface="+mn-ea"/>
              <a:sym typeface="+mn-lt"/>
            </a:rPr>
            <a:t>Sub-Committee on Grain and Oil </a:t>
          </a:r>
          <a:r>
            <a:rPr lang="en-US" sz="1400" b="1" baseline="0" dirty="0">
              <a:latin typeface="+mn-lt"/>
              <a:ea typeface="+mn-ea"/>
              <a:cs typeface="+mn-ea"/>
              <a:sym typeface="+mn-lt"/>
            </a:rPr>
            <a:t>Processing </a:t>
          </a:r>
          <a:r>
            <a:rPr sz="1400" b="1" baseline="0" dirty="0">
              <a:latin typeface="+mn-lt"/>
              <a:ea typeface="+mn-ea"/>
              <a:cs typeface="+mn-ea"/>
              <a:sym typeface="+mn-lt"/>
            </a:rPr>
            <a:t>Machinery</a:t>
          </a:r>
        </a:p>
      </dgm:t>
    </dgm:pt>
    <dgm:pt modelId="{F33EC305-289B-4451-AD3B-84AA4370DDCC}" type="parTrans" cxnId="{FD4631FE-6DB7-439B-90AE-1E594CF9440F}">
      <dgm:prSet/>
      <dgm:spPr/>
      <dgm:t>
        <a:bodyPr/>
        <a:lstStyle/>
        <a:p>
          <a:endParaRPr lang="zh-CN" altLang="en-US"/>
        </a:p>
      </dgm:t>
    </dgm:pt>
    <dgm:pt modelId="{33A305BA-E603-4F37-A545-C0172806ECAA}" type="sibTrans" cxnId="{FD4631FE-6DB7-439B-90AE-1E594CF9440F}">
      <dgm:prSet/>
      <dgm:spPr/>
      <dgm:t>
        <a:bodyPr/>
        <a:lstStyle/>
        <a:p>
          <a:endParaRPr lang="zh-CN" altLang="en-US"/>
        </a:p>
      </dgm:t>
    </dgm:pt>
    <dgm:pt modelId="{8155DEC7-1684-456C-A827-82B482FEF484}" type="pres">
      <dgm:prSet presAssocID="{C8DD06ED-DA6E-463E-B29D-FCB3A92FD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A13A0C-4CDE-4FBA-9C11-E70FF05FBD78}" type="pres">
      <dgm:prSet presAssocID="{B47A73B8-DF25-41F8-9088-3AA589842FBA}" presName="hierRoot1" presStyleCnt="0">
        <dgm:presLayoutVars>
          <dgm:hierBranch val="init"/>
        </dgm:presLayoutVars>
      </dgm:prSet>
      <dgm:spPr/>
    </dgm:pt>
    <dgm:pt modelId="{3ACDF5FC-20F8-44CE-B528-1DBF38ED0CE0}" type="pres">
      <dgm:prSet presAssocID="{B47A73B8-DF25-41F8-9088-3AA589842FBA}" presName="rootComposite1" presStyleCnt="0"/>
      <dgm:spPr/>
    </dgm:pt>
    <dgm:pt modelId="{8665BE9D-9B61-4A30-B48D-5552B5B4152C}" type="pres">
      <dgm:prSet presAssocID="{B47A73B8-DF25-41F8-9088-3AA589842FBA}" presName="rootText1" presStyleLbl="node0" presStyleIdx="0" presStyleCnt="1" custScaleX="190575" custLinFactNeighborY="3799">
        <dgm:presLayoutVars>
          <dgm:chPref val="3"/>
        </dgm:presLayoutVars>
      </dgm:prSet>
      <dgm:spPr/>
    </dgm:pt>
    <dgm:pt modelId="{8CCD3B78-E9DF-4CC7-86D3-7D12AD0FCBE1}" type="pres">
      <dgm:prSet presAssocID="{B47A73B8-DF25-41F8-9088-3AA589842FBA}" presName="rootConnector1" presStyleLbl="node1" presStyleIdx="0" presStyleCnt="0"/>
      <dgm:spPr/>
    </dgm:pt>
    <dgm:pt modelId="{0F5766DC-A212-4903-B1C6-241316EC932F}" type="pres">
      <dgm:prSet presAssocID="{B47A73B8-DF25-41F8-9088-3AA589842FBA}" presName="hierChild2" presStyleCnt="0"/>
      <dgm:spPr/>
    </dgm:pt>
    <dgm:pt modelId="{1F8D9364-3C26-4984-A3DA-427CC5CD27EA}" type="pres">
      <dgm:prSet presAssocID="{F7179C15-9B82-4A12-865C-34A8A3C3B6E9}" presName="Name37" presStyleLbl="parChTrans1D2" presStyleIdx="0" presStyleCnt="1"/>
      <dgm:spPr/>
    </dgm:pt>
    <dgm:pt modelId="{7E1F3197-03B1-4056-8D76-31CABC70873D}" type="pres">
      <dgm:prSet presAssocID="{281CF67E-B612-40B3-BA2D-AF970B32585A}" presName="hierRoot2" presStyleCnt="0">
        <dgm:presLayoutVars>
          <dgm:hierBranch val="init"/>
        </dgm:presLayoutVars>
      </dgm:prSet>
      <dgm:spPr/>
    </dgm:pt>
    <dgm:pt modelId="{AB106C61-1F6C-408A-A37F-63059C85C04A}" type="pres">
      <dgm:prSet presAssocID="{281CF67E-B612-40B3-BA2D-AF970B32585A}" presName="rootComposite" presStyleCnt="0"/>
      <dgm:spPr/>
    </dgm:pt>
    <dgm:pt modelId="{295180E4-A93A-4643-A350-1D4052ACD5A6}" type="pres">
      <dgm:prSet presAssocID="{281CF67E-B612-40B3-BA2D-AF970B32585A}" presName="rootText" presStyleLbl="node2" presStyleIdx="0" presStyleCnt="1" custScaleX="190575" custLinFactNeighborY="528">
        <dgm:presLayoutVars>
          <dgm:chPref val="3"/>
        </dgm:presLayoutVars>
      </dgm:prSet>
      <dgm:spPr/>
    </dgm:pt>
    <dgm:pt modelId="{AC8542AD-DD75-4742-B9E4-C2A5362038EC}" type="pres">
      <dgm:prSet presAssocID="{281CF67E-B612-40B3-BA2D-AF970B32585A}" presName="rootConnector" presStyleLbl="node2" presStyleIdx="0" presStyleCnt="1"/>
      <dgm:spPr/>
    </dgm:pt>
    <dgm:pt modelId="{F1D631C0-4ACD-4769-BC40-CC8022C97BC0}" type="pres">
      <dgm:prSet presAssocID="{281CF67E-B612-40B3-BA2D-AF970B32585A}" presName="hierChild4" presStyleCnt="0"/>
      <dgm:spPr/>
    </dgm:pt>
    <dgm:pt modelId="{5E7C5B32-6479-4DB0-81BC-6655F8B6A708}" type="pres">
      <dgm:prSet presAssocID="{79A9EAE6-0FE6-48C4-A682-CB855C18F4E7}" presName="Name37" presStyleLbl="parChTrans1D3" presStyleIdx="0" presStyleCnt="1"/>
      <dgm:spPr/>
    </dgm:pt>
    <dgm:pt modelId="{4B1902A5-22A6-46D0-BC02-DF1840774F02}" type="pres">
      <dgm:prSet presAssocID="{62FEE80B-F5BB-4347-B61F-8142CD82DBEA}" presName="hierRoot2" presStyleCnt="0">
        <dgm:presLayoutVars>
          <dgm:hierBranch/>
        </dgm:presLayoutVars>
      </dgm:prSet>
      <dgm:spPr/>
    </dgm:pt>
    <dgm:pt modelId="{31D2557A-AF12-4676-868A-0EFB6CFF3CA3}" type="pres">
      <dgm:prSet presAssocID="{62FEE80B-F5BB-4347-B61F-8142CD82DBEA}" presName="rootComposite" presStyleCnt="0"/>
      <dgm:spPr/>
    </dgm:pt>
    <dgm:pt modelId="{BC41C3BD-61CD-4A95-80A5-5F2782B30E96}" type="pres">
      <dgm:prSet presAssocID="{62FEE80B-F5BB-4347-B61F-8142CD82DBEA}" presName="rootText" presStyleLbl="node3" presStyleIdx="0" presStyleCnt="1" custScaleX="190575">
        <dgm:presLayoutVars>
          <dgm:chPref val="3"/>
        </dgm:presLayoutVars>
      </dgm:prSet>
      <dgm:spPr/>
    </dgm:pt>
    <dgm:pt modelId="{14857D19-9EFB-4227-8DC8-75E6D07E360C}" type="pres">
      <dgm:prSet presAssocID="{62FEE80B-F5BB-4347-B61F-8142CD82DBEA}" presName="rootConnector" presStyleLbl="node3" presStyleIdx="0" presStyleCnt="1"/>
      <dgm:spPr/>
    </dgm:pt>
    <dgm:pt modelId="{2A91C941-DAAC-4B5B-8023-8B7AF5AE0327}" type="pres">
      <dgm:prSet presAssocID="{62FEE80B-F5BB-4347-B61F-8142CD82DBEA}" presName="hierChild4" presStyleCnt="0"/>
      <dgm:spPr/>
    </dgm:pt>
    <dgm:pt modelId="{589EA056-4C62-4197-9918-3736C8627DA6}" type="pres">
      <dgm:prSet presAssocID="{F2441A1B-9037-47D6-918F-DFB28B045922}" presName="Name35" presStyleLbl="parChTrans1D4" presStyleIdx="0" presStyleCnt="4"/>
      <dgm:spPr/>
    </dgm:pt>
    <dgm:pt modelId="{981C48C2-7F81-43DE-8397-4730F382C47F}" type="pres">
      <dgm:prSet presAssocID="{8CC0569C-3E60-4397-A04C-7AF9F0ECBAAE}" presName="hierRoot2" presStyleCnt="0">
        <dgm:presLayoutVars>
          <dgm:hierBranch/>
        </dgm:presLayoutVars>
      </dgm:prSet>
      <dgm:spPr/>
    </dgm:pt>
    <dgm:pt modelId="{76F9EF97-8D44-47A5-AF24-A0086113923D}" type="pres">
      <dgm:prSet presAssocID="{8CC0569C-3E60-4397-A04C-7AF9F0ECBAAE}" presName="rootComposite" presStyleCnt="0"/>
      <dgm:spPr/>
    </dgm:pt>
    <dgm:pt modelId="{E634A4FA-ECD8-4AFF-86CA-B6F4607121C8}" type="pres">
      <dgm:prSet presAssocID="{8CC0569C-3E60-4397-A04C-7AF9F0ECBAAE}" presName="rootText" presStyleLbl="node4" presStyleIdx="0" presStyleCnt="4" custScaleX="121842" custLinFactNeighborY="6420">
        <dgm:presLayoutVars>
          <dgm:chPref val="3"/>
        </dgm:presLayoutVars>
      </dgm:prSet>
      <dgm:spPr/>
    </dgm:pt>
    <dgm:pt modelId="{8A0AA96B-7888-4541-B4FC-557DA9CDA47E}" type="pres">
      <dgm:prSet presAssocID="{8CC0569C-3E60-4397-A04C-7AF9F0ECBAAE}" presName="rootConnector" presStyleLbl="node4" presStyleIdx="0" presStyleCnt="4"/>
      <dgm:spPr/>
    </dgm:pt>
    <dgm:pt modelId="{C8EB9C15-808A-49E8-9187-5F5C775F9B87}" type="pres">
      <dgm:prSet presAssocID="{8CC0569C-3E60-4397-A04C-7AF9F0ECBAAE}" presName="hierChild4" presStyleCnt="0"/>
      <dgm:spPr/>
    </dgm:pt>
    <dgm:pt modelId="{F17A7B23-E50A-4185-8E80-10AEDC95214D}" type="pres">
      <dgm:prSet presAssocID="{8CC0569C-3E60-4397-A04C-7AF9F0ECBAAE}" presName="hierChild5" presStyleCnt="0"/>
      <dgm:spPr/>
    </dgm:pt>
    <dgm:pt modelId="{21522F85-DF34-40A0-B3A5-FC79C8963AE2}" type="pres">
      <dgm:prSet presAssocID="{9478F0D8-7BF7-4AE2-993B-4058F851950F}" presName="Name35" presStyleLbl="parChTrans1D4" presStyleIdx="1" presStyleCnt="4"/>
      <dgm:spPr/>
    </dgm:pt>
    <dgm:pt modelId="{C2365E27-ACEE-410C-9EB8-56E643A6DA5B}" type="pres">
      <dgm:prSet presAssocID="{41AE403D-44D7-478C-AC00-377C1EFD0114}" presName="hierRoot2" presStyleCnt="0">
        <dgm:presLayoutVars>
          <dgm:hierBranch/>
        </dgm:presLayoutVars>
      </dgm:prSet>
      <dgm:spPr/>
    </dgm:pt>
    <dgm:pt modelId="{597AC627-AAEE-4CC4-AA97-10EA8B8C1DA0}" type="pres">
      <dgm:prSet presAssocID="{41AE403D-44D7-478C-AC00-377C1EFD0114}" presName="rootComposite" presStyleCnt="0"/>
      <dgm:spPr/>
    </dgm:pt>
    <dgm:pt modelId="{A6AB5358-27AF-455F-8BA2-9BDABAA362A4}" type="pres">
      <dgm:prSet presAssocID="{41AE403D-44D7-478C-AC00-377C1EFD0114}" presName="rootText" presStyleLbl="node4" presStyleIdx="1" presStyleCnt="4" custScaleX="121842" custLinFactNeighborY="6420">
        <dgm:presLayoutVars>
          <dgm:chPref val="3"/>
        </dgm:presLayoutVars>
      </dgm:prSet>
      <dgm:spPr/>
    </dgm:pt>
    <dgm:pt modelId="{AE5D3C2B-8A3A-43B7-9ED3-F79249FA773E}" type="pres">
      <dgm:prSet presAssocID="{41AE403D-44D7-478C-AC00-377C1EFD0114}" presName="rootConnector" presStyleLbl="node4" presStyleIdx="1" presStyleCnt="4"/>
      <dgm:spPr/>
    </dgm:pt>
    <dgm:pt modelId="{439BFAA9-6750-442D-BC94-61CF778FC124}" type="pres">
      <dgm:prSet presAssocID="{41AE403D-44D7-478C-AC00-377C1EFD0114}" presName="hierChild4" presStyleCnt="0"/>
      <dgm:spPr/>
    </dgm:pt>
    <dgm:pt modelId="{1AA7D5CF-97E6-4BB1-8D61-8278C401A041}" type="pres">
      <dgm:prSet presAssocID="{41AE403D-44D7-478C-AC00-377C1EFD0114}" presName="hierChild5" presStyleCnt="0"/>
      <dgm:spPr/>
    </dgm:pt>
    <dgm:pt modelId="{92739025-502C-4F99-BC39-24953A8F7E69}" type="pres">
      <dgm:prSet presAssocID="{9DE52BBC-1E10-4AA2-9C3D-3854A84D35FA}" presName="Name35" presStyleLbl="parChTrans1D4" presStyleIdx="2" presStyleCnt="4"/>
      <dgm:spPr/>
    </dgm:pt>
    <dgm:pt modelId="{A85B97C4-42B6-4593-A9F7-A3D87099121B}" type="pres">
      <dgm:prSet presAssocID="{F8FEE0C9-A283-4599-98E7-6D0CEE95B55C}" presName="hierRoot2" presStyleCnt="0">
        <dgm:presLayoutVars>
          <dgm:hierBranch/>
        </dgm:presLayoutVars>
      </dgm:prSet>
      <dgm:spPr/>
    </dgm:pt>
    <dgm:pt modelId="{E3B8501C-0013-4263-90A0-B19DA5C3B3C7}" type="pres">
      <dgm:prSet presAssocID="{F8FEE0C9-A283-4599-98E7-6D0CEE95B55C}" presName="rootComposite" presStyleCnt="0"/>
      <dgm:spPr/>
    </dgm:pt>
    <dgm:pt modelId="{09727961-A08A-484F-8C91-124AD05BA5EE}" type="pres">
      <dgm:prSet presAssocID="{F8FEE0C9-A283-4599-98E7-6D0CEE95B55C}" presName="rootText" presStyleLbl="node4" presStyleIdx="2" presStyleCnt="4" custScaleX="121842" custLinFactNeighborY="6420">
        <dgm:presLayoutVars>
          <dgm:chPref val="3"/>
        </dgm:presLayoutVars>
      </dgm:prSet>
      <dgm:spPr/>
    </dgm:pt>
    <dgm:pt modelId="{24553A58-B138-495D-89BD-980170E43B20}" type="pres">
      <dgm:prSet presAssocID="{F8FEE0C9-A283-4599-98E7-6D0CEE95B55C}" presName="rootConnector" presStyleLbl="node4" presStyleIdx="2" presStyleCnt="4"/>
      <dgm:spPr/>
    </dgm:pt>
    <dgm:pt modelId="{FB2FE23B-5B42-446A-AE33-FB28004B7379}" type="pres">
      <dgm:prSet presAssocID="{F8FEE0C9-A283-4599-98E7-6D0CEE95B55C}" presName="hierChild4" presStyleCnt="0"/>
      <dgm:spPr/>
    </dgm:pt>
    <dgm:pt modelId="{FB409748-A67E-4E6E-9541-5D1459B2B4C9}" type="pres">
      <dgm:prSet presAssocID="{F8FEE0C9-A283-4599-98E7-6D0CEE95B55C}" presName="hierChild5" presStyleCnt="0"/>
      <dgm:spPr/>
    </dgm:pt>
    <dgm:pt modelId="{28CB8051-66BF-4512-BAEF-2AF4B21A23C4}" type="pres">
      <dgm:prSet presAssocID="{F33EC305-289B-4451-AD3B-84AA4370DDCC}" presName="Name35" presStyleLbl="parChTrans1D4" presStyleIdx="3" presStyleCnt="4"/>
      <dgm:spPr/>
    </dgm:pt>
    <dgm:pt modelId="{7162B182-C0C0-4C14-9573-617B8E8F7ED7}" type="pres">
      <dgm:prSet presAssocID="{721EC6FF-0BD9-4739-9116-FD55CC6DC90F}" presName="hierRoot2" presStyleCnt="0">
        <dgm:presLayoutVars>
          <dgm:hierBranch/>
        </dgm:presLayoutVars>
      </dgm:prSet>
      <dgm:spPr/>
    </dgm:pt>
    <dgm:pt modelId="{61B572D9-BA16-4FFA-8AD6-188C9F7181D5}" type="pres">
      <dgm:prSet presAssocID="{721EC6FF-0BD9-4739-9116-FD55CC6DC90F}" presName="rootComposite" presStyleCnt="0"/>
      <dgm:spPr/>
    </dgm:pt>
    <dgm:pt modelId="{45A2CBBB-1524-4A15-8962-385ED13467AE}" type="pres">
      <dgm:prSet presAssocID="{721EC6FF-0BD9-4739-9116-FD55CC6DC90F}" presName="rootText" presStyleLbl="node4" presStyleIdx="3" presStyleCnt="4" custScaleX="121842" custLinFactNeighborY="6420">
        <dgm:presLayoutVars>
          <dgm:chPref val="3"/>
        </dgm:presLayoutVars>
      </dgm:prSet>
      <dgm:spPr/>
    </dgm:pt>
    <dgm:pt modelId="{DE26BB2C-B130-49DE-9425-69E84B331EE4}" type="pres">
      <dgm:prSet presAssocID="{721EC6FF-0BD9-4739-9116-FD55CC6DC90F}" presName="rootConnector" presStyleLbl="node4" presStyleIdx="3" presStyleCnt="4"/>
      <dgm:spPr/>
    </dgm:pt>
    <dgm:pt modelId="{3AEE4522-F305-4CD2-BC59-290B2472DDAE}" type="pres">
      <dgm:prSet presAssocID="{721EC6FF-0BD9-4739-9116-FD55CC6DC90F}" presName="hierChild4" presStyleCnt="0"/>
      <dgm:spPr/>
    </dgm:pt>
    <dgm:pt modelId="{1A2708B4-7A0C-47E9-82C8-BF3E514FF34A}" type="pres">
      <dgm:prSet presAssocID="{721EC6FF-0BD9-4739-9116-FD55CC6DC90F}" presName="hierChild5" presStyleCnt="0"/>
      <dgm:spPr/>
    </dgm:pt>
    <dgm:pt modelId="{946403F5-00DF-4BC5-A98F-4460FCBF939A}" type="pres">
      <dgm:prSet presAssocID="{62FEE80B-F5BB-4347-B61F-8142CD82DBEA}" presName="hierChild5" presStyleCnt="0"/>
      <dgm:spPr/>
    </dgm:pt>
    <dgm:pt modelId="{5CFCB8F8-642C-4397-ACE8-EB629A0AD380}" type="pres">
      <dgm:prSet presAssocID="{281CF67E-B612-40B3-BA2D-AF970B32585A}" presName="hierChild5" presStyleCnt="0"/>
      <dgm:spPr/>
    </dgm:pt>
    <dgm:pt modelId="{64558A4B-569F-45C8-81D7-396594D2A3ED}" type="pres">
      <dgm:prSet presAssocID="{B47A73B8-DF25-41F8-9088-3AA589842FBA}" presName="hierChild3" presStyleCnt="0"/>
      <dgm:spPr/>
    </dgm:pt>
  </dgm:ptLst>
  <dgm:cxnLst>
    <dgm:cxn modelId="{97DB7902-D824-472F-991C-68E5518FFCD4}" type="presOf" srcId="{F8FEE0C9-A283-4599-98E7-6D0CEE95B55C}" destId="{E3B8501C-0013-4263-90A0-B19DA5C3B3C7}" srcOrd="0" destOrd="0" presId="urn:microsoft.com/office/officeart/2005/8/layout/orgChart1#1"/>
    <dgm:cxn modelId="{AC193909-3C4D-4F06-8506-AE3A58C4EEF8}" type="presOf" srcId="{8CC0569C-3E60-4397-A04C-7AF9F0ECBAAE}" destId="{76F9EF97-8D44-47A5-AF24-A0086113923D}" srcOrd="0" destOrd="0" presId="urn:microsoft.com/office/officeart/2005/8/layout/orgChart1#1"/>
    <dgm:cxn modelId="{62EEEC0A-B773-4B5B-98FB-B6C89934AF64}" type="presOf" srcId="{41AE403D-44D7-478C-AC00-377C1EFD0114}" destId="{A6AB5358-27AF-455F-8BA2-9BDABAA362A4}" srcOrd="1" destOrd="0" presId="urn:microsoft.com/office/officeart/2005/8/layout/orgChart1#1"/>
    <dgm:cxn modelId="{43737C0C-C84F-4A43-A3E1-E2E0427FBAE3}" type="presOf" srcId="{B47A73B8-DF25-41F8-9088-3AA589842FBA}" destId="{3ACDF5FC-20F8-44CE-B528-1DBF38ED0CE0}" srcOrd="0" destOrd="0" presId="urn:microsoft.com/office/officeart/2005/8/layout/orgChart1#1"/>
    <dgm:cxn modelId="{765E5513-3761-4604-8823-2AE43109BF69}" type="presOf" srcId="{F7179C15-9B82-4A12-865C-34A8A3C3B6E9}" destId="{1F8D9364-3C26-4984-A3DA-427CC5CD27EA}" srcOrd="0" destOrd="0" presId="urn:microsoft.com/office/officeart/2005/8/layout/orgChart1#1"/>
    <dgm:cxn modelId="{7C138719-961D-4CC8-8F36-24544DAC915A}" type="presOf" srcId="{F8FEE0C9-A283-4599-98E7-6D0CEE95B55C}" destId="{09727961-A08A-484F-8C91-124AD05BA5EE}" srcOrd="1" destOrd="0" presId="urn:microsoft.com/office/officeart/2005/8/layout/orgChart1#1"/>
    <dgm:cxn modelId="{55AB912B-5C5E-4CA9-AB5F-356301517BEF}" type="presOf" srcId="{8CC0569C-3E60-4397-A04C-7AF9F0ECBAAE}" destId="{E634A4FA-ECD8-4AFF-86CA-B6F4607121C8}" srcOrd="1" destOrd="0" presId="urn:microsoft.com/office/officeart/2005/8/layout/orgChart1#1"/>
    <dgm:cxn modelId="{CCAD7D2E-3DC0-4420-9BFC-D597E17D93DD}" type="presOf" srcId="{41AE403D-44D7-478C-AC00-377C1EFD0114}" destId="{AE5D3C2B-8A3A-43B7-9ED3-F79249FA773E}" srcOrd="2" destOrd="0" presId="urn:microsoft.com/office/officeart/2005/8/layout/orgChart1#1"/>
    <dgm:cxn modelId="{26C6E33F-69E8-4560-AF12-1495B43BB43F}" srcId="{62FEE80B-F5BB-4347-B61F-8142CD82DBEA}" destId="{8CC0569C-3E60-4397-A04C-7AF9F0ECBAAE}" srcOrd="0" destOrd="0" parTransId="{F2441A1B-9037-47D6-918F-DFB28B045922}" sibTransId="{39DA35EA-9791-4728-AB5F-371B6D398978}"/>
    <dgm:cxn modelId="{816D7C43-3992-47AE-8EDA-07F69C2A2AEA}" type="presOf" srcId="{9DE52BBC-1E10-4AA2-9C3D-3854A84D35FA}" destId="{92739025-502C-4F99-BC39-24953A8F7E69}" srcOrd="0" destOrd="0" presId="urn:microsoft.com/office/officeart/2005/8/layout/orgChart1#1"/>
    <dgm:cxn modelId="{67599D46-5F1D-4796-9BD8-3DC0818BB0EC}" type="presOf" srcId="{41AE403D-44D7-478C-AC00-377C1EFD0114}" destId="{597AC627-AAEE-4CC4-AA97-10EA8B8C1DA0}" srcOrd="0" destOrd="0" presId="urn:microsoft.com/office/officeart/2005/8/layout/orgChart1#1"/>
    <dgm:cxn modelId="{3EA4DB4E-809F-4879-A660-EFD3305B0F9A}" srcId="{62FEE80B-F5BB-4347-B61F-8142CD82DBEA}" destId="{F8FEE0C9-A283-4599-98E7-6D0CEE95B55C}" srcOrd="2" destOrd="0" parTransId="{9DE52BBC-1E10-4AA2-9C3D-3854A84D35FA}" sibTransId="{490AEC9C-75BF-4682-B8AF-7DE2281FFE58}"/>
    <dgm:cxn modelId="{C60F6051-B57E-425C-B995-A1BEDF0DA2EF}" type="presOf" srcId="{F8FEE0C9-A283-4599-98E7-6D0CEE95B55C}" destId="{24553A58-B138-495D-89BD-980170E43B20}" srcOrd="2" destOrd="0" presId="urn:microsoft.com/office/officeart/2005/8/layout/orgChart1#1"/>
    <dgm:cxn modelId="{7D8E2659-92FB-4A28-9F74-008478C0C2D8}" type="presOf" srcId="{721EC6FF-0BD9-4739-9116-FD55CC6DC90F}" destId="{DE26BB2C-B130-49DE-9425-69E84B331EE4}" srcOrd="2" destOrd="0" presId="urn:microsoft.com/office/officeart/2005/8/layout/orgChart1#1"/>
    <dgm:cxn modelId="{1025CC5B-BE68-48B7-899D-D966B2C361C1}" srcId="{C8DD06ED-DA6E-463E-B29D-FCB3A92FD103}" destId="{B47A73B8-DF25-41F8-9088-3AA589842FBA}" srcOrd="0" destOrd="0" parTransId="{6E5CFF95-A747-47D6-B624-5DB1A2373B49}" sibTransId="{57AFACDA-4359-46E2-802D-D12DC350C0D2}"/>
    <dgm:cxn modelId="{644C1364-B4B0-4748-BDF5-A0B744FEEBEF}" type="presOf" srcId="{721EC6FF-0BD9-4739-9116-FD55CC6DC90F}" destId="{45A2CBBB-1524-4A15-8962-385ED13467AE}" srcOrd="1" destOrd="0" presId="urn:microsoft.com/office/officeart/2005/8/layout/orgChart1#1"/>
    <dgm:cxn modelId="{25BB6F6F-5ADC-4721-B42D-961C3B29587B}" type="presOf" srcId="{281CF67E-B612-40B3-BA2D-AF970B32585A}" destId="{295180E4-A93A-4643-A350-1D4052ACD5A6}" srcOrd="1" destOrd="0" presId="urn:microsoft.com/office/officeart/2005/8/layout/orgChart1#1"/>
    <dgm:cxn modelId="{25C0BA77-AA62-4F1E-B618-58E3E4E08064}" type="presOf" srcId="{9478F0D8-7BF7-4AE2-993B-4058F851950F}" destId="{21522F85-DF34-40A0-B3A5-FC79C8963AE2}" srcOrd="0" destOrd="0" presId="urn:microsoft.com/office/officeart/2005/8/layout/orgChart1#1"/>
    <dgm:cxn modelId="{B65EF07B-5082-4B96-9248-819789775A70}" type="presOf" srcId="{C8DD06ED-DA6E-463E-B29D-FCB3A92FD103}" destId="{8155DEC7-1684-456C-A827-82B482FEF484}" srcOrd="0" destOrd="0" presId="urn:microsoft.com/office/officeart/2005/8/layout/orgChart1#1"/>
    <dgm:cxn modelId="{4F2DB58A-88FB-4B15-941A-6E48AD0388A1}" type="presOf" srcId="{62FEE80B-F5BB-4347-B61F-8142CD82DBEA}" destId="{14857D19-9EFB-4227-8DC8-75E6D07E360C}" srcOrd="2" destOrd="0" presId="urn:microsoft.com/office/officeart/2005/8/layout/orgChart1#1"/>
    <dgm:cxn modelId="{BC437B95-A765-4B94-8F6C-BCA475A748FE}" type="presOf" srcId="{79A9EAE6-0FE6-48C4-A682-CB855C18F4E7}" destId="{5E7C5B32-6479-4DB0-81BC-6655F8B6A708}" srcOrd="0" destOrd="0" presId="urn:microsoft.com/office/officeart/2005/8/layout/orgChart1#1"/>
    <dgm:cxn modelId="{851CA495-07F6-4F5A-99FB-B4E26B481BAD}" type="presOf" srcId="{B47A73B8-DF25-41F8-9088-3AA589842FBA}" destId="{8CCD3B78-E9DF-4CC7-86D3-7D12AD0FCBE1}" srcOrd="2" destOrd="0" presId="urn:microsoft.com/office/officeart/2005/8/layout/orgChart1#1"/>
    <dgm:cxn modelId="{AB82DB9B-D793-4AED-AE5B-5E2C1F678535}" type="presOf" srcId="{281CF67E-B612-40B3-BA2D-AF970B32585A}" destId="{AC8542AD-DD75-4742-B9E4-C2A5362038EC}" srcOrd="2" destOrd="0" presId="urn:microsoft.com/office/officeart/2005/8/layout/orgChart1#1"/>
    <dgm:cxn modelId="{C0AE459C-8647-40C3-A8A7-42834F5CDC04}" type="presOf" srcId="{721EC6FF-0BD9-4739-9116-FD55CC6DC90F}" destId="{61B572D9-BA16-4FFA-8AD6-188C9F7181D5}" srcOrd="0" destOrd="0" presId="urn:microsoft.com/office/officeart/2005/8/layout/orgChart1#1"/>
    <dgm:cxn modelId="{BB8885A3-7B81-4E52-80A8-26A9C4008E11}" type="presOf" srcId="{F33EC305-289B-4451-AD3B-84AA4370DDCC}" destId="{28CB8051-66BF-4512-BAEF-2AF4B21A23C4}" srcOrd="0" destOrd="0" presId="urn:microsoft.com/office/officeart/2005/8/layout/orgChart1#1"/>
    <dgm:cxn modelId="{E1740AB2-33CB-4DAC-A446-D706EEBBC166}" srcId="{62FEE80B-F5BB-4347-B61F-8142CD82DBEA}" destId="{41AE403D-44D7-478C-AC00-377C1EFD0114}" srcOrd="1" destOrd="0" parTransId="{9478F0D8-7BF7-4AE2-993B-4058F851950F}" sibTransId="{5802D64B-7202-482F-932F-46EF83F86900}"/>
    <dgm:cxn modelId="{ABFBE8B9-2284-403B-86EF-1E115AFBFCAD}" type="presOf" srcId="{62FEE80B-F5BB-4347-B61F-8142CD82DBEA}" destId="{31D2557A-AF12-4676-868A-0EFB6CFF3CA3}" srcOrd="0" destOrd="0" presId="urn:microsoft.com/office/officeart/2005/8/layout/orgChart1#1"/>
    <dgm:cxn modelId="{DD95BFCC-D4AC-4CD3-AED9-4D7BA548AF2B}" type="presOf" srcId="{F2441A1B-9037-47D6-918F-DFB28B045922}" destId="{589EA056-4C62-4197-9918-3736C8627DA6}" srcOrd="0" destOrd="0" presId="urn:microsoft.com/office/officeart/2005/8/layout/orgChart1#1"/>
    <dgm:cxn modelId="{2572A2CE-0E66-4F17-AEE7-A6370DE1B72F}" type="presOf" srcId="{281CF67E-B612-40B3-BA2D-AF970B32585A}" destId="{AB106C61-1F6C-408A-A37F-63059C85C04A}" srcOrd="0" destOrd="0" presId="urn:microsoft.com/office/officeart/2005/8/layout/orgChart1#1"/>
    <dgm:cxn modelId="{5A90E5D7-40FF-43AF-B317-B5BB000A8FE1}" type="presOf" srcId="{8CC0569C-3E60-4397-A04C-7AF9F0ECBAAE}" destId="{8A0AA96B-7888-4541-B4FC-557DA9CDA47E}" srcOrd="2" destOrd="0" presId="urn:microsoft.com/office/officeart/2005/8/layout/orgChart1#1"/>
    <dgm:cxn modelId="{49663FE3-2E6E-4946-9C8D-DB9A2ED79BEB}" type="presOf" srcId="{B47A73B8-DF25-41F8-9088-3AA589842FBA}" destId="{8665BE9D-9B61-4A30-B48D-5552B5B4152C}" srcOrd="1" destOrd="0" presId="urn:microsoft.com/office/officeart/2005/8/layout/orgChart1#1"/>
    <dgm:cxn modelId="{79C07EE4-5725-4C75-85F3-8938917F1724}" type="presOf" srcId="{62FEE80B-F5BB-4347-B61F-8142CD82DBEA}" destId="{BC41C3BD-61CD-4A95-80A5-5F2782B30E96}" srcOrd="1" destOrd="0" presId="urn:microsoft.com/office/officeart/2005/8/layout/orgChart1#1"/>
    <dgm:cxn modelId="{B0F6FBF8-C5AC-4DF8-91F8-5554EB72B646}" srcId="{B47A73B8-DF25-41F8-9088-3AA589842FBA}" destId="{281CF67E-B612-40B3-BA2D-AF970B32585A}" srcOrd="0" destOrd="0" parTransId="{F7179C15-9B82-4A12-865C-34A8A3C3B6E9}" sibTransId="{059E7343-E116-4FDA-95A0-1B52EE053CF4}"/>
    <dgm:cxn modelId="{689E51FA-D68F-4589-9F36-25BB05A6D162}" srcId="{281CF67E-B612-40B3-BA2D-AF970B32585A}" destId="{62FEE80B-F5BB-4347-B61F-8142CD82DBEA}" srcOrd="0" destOrd="0" parTransId="{79A9EAE6-0FE6-48C4-A682-CB855C18F4E7}" sibTransId="{3A697A6B-12D6-4E75-B730-85FCE1F97D54}"/>
    <dgm:cxn modelId="{FD4631FE-6DB7-439B-90AE-1E594CF9440F}" srcId="{62FEE80B-F5BB-4347-B61F-8142CD82DBEA}" destId="{721EC6FF-0BD9-4739-9116-FD55CC6DC90F}" srcOrd="3" destOrd="0" parTransId="{F33EC305-289B-4451-AD3B-84AA4370DDCC}" sibTransId="{33A305BA-E603-4F37-A545-C0172806ECAA}"/>
    <dgm:cxn modelId="{C5C43ECB-DFCC-4515-92DD-303D2B5DE91C}" type="presParOf" srcId="{8155DEC7-1684-456C-A827-82B482FEF484}" destId="{52A13A0C-4CDE-4FBA-9C11-E70FF05FBD78}" srcOrd="0" destOrd="0" presId="urn:microsoft.com/office/officeart/2005/8/layout/orgChart1#1"/>
    <dgm:cxn modelId="{DA7867EA-0F86-416F-A2AB-7CE6A4688001}" type="presParOf" srcId="{52A13A0C-4CDE-4FBA-9C11-E70FF05FBD78}" destId="{3ACDF5FC-20F8-44CE-B528-1DBF38ED0CE0}" srcOrd="0" destOrd="0" presId="urn:microsoft.com/office/officeart/2005/8/layout/orgChart1#1"/>
    <dgm:cxn modelId="{09EF6ABA-9E19-4184-853D-E1ECD0C12CF1}" type="presParOf" srcId="{3ACDF5FC-20F8-44CE-B528-1DBF38ED0CE0}" destId="{8665BE9D-9B61-4A30-B48D-5552B5B4152C}" srcOrd="0" destOrd="0" presId="urn:microsoft.com/office/officeart/2005/8/layout/orgChart1#1"/>
    <dgm:cxn modelId="{451ADA2B-6FF0-4C8B-831E-63902168B6D9}" type="presParOf" srcId="{3ACDF5FC-20F8-44CE-B528-1DBF38ED0CE0}" destId="{8CCD3B78-E9DF-4CC7-86D3-7D12AD0FCBE1}" srcOrd="1" destOrd="0" presId="urn:microsoft.com/office/officeart/2005/8/layout/orgChart1#1"/>
    <dgm:cxn modelId="{5CB82104-310E-45D6-AE26-BEF4479D2392}" type="presParOf" srcId="{52A13A0C-4CDE-4FBA-9C11-E70FF05FBD78}" destId="{0F5766DC-A212-4903-B1C6-241316EC932F}" srcOrd="1" destOrd="0" presId="urn:microsoft.com/office/officeart/2005/8/layout/orgChart1#1"/>
    <dgm:cxn modelId="{5282E215-03E7-41A5-8B18-FBEFBE6598C8}" type="presParOf" srcId="{0F5766DC-A212-4903-B1C6-241316EC932F}" destId="{1F8D9364-3C26-4984-A3DA-427CC5CD27EA}" srcOrd="0" destOrd="0" presId="urn:microsoft.com/office/officeart/2005/8/layout/orgChart1#1"/>
    <dgm:cxn modelId="{A52147B7-9403-416E-B72D-80ABED5652DB}" type="presParOf" srcId="{0F5766DC-A212-4903-B1C6-241316EC932F}" destId="{7E1F3197-03B1-4056-8D76-31CABC70873D}" srcOrd="1" destOrd="0" presId="urn:microsoft.com/office/officeart/2005/8/layout/orgChart1#1"/>
    <dgm:cxn modelId="{4B677ACA-BFC5-498C-8E53-3595A25B58C1}" type="presParOf" srcId="{7E1F3197-03B1-4056-8D76-31CABC70873D}" destId="{AB106C61-1F6C-408A-A37F-63059C85C04A}" srcOrd="0" destOrd="0" presId="urn:microsoft.com/office/officeart/2005/8/layout/orgChart1#1"/>
    <dgm:cxn modelId="{EACDC225-1E07-4071-9F9D-A406C5914BF8}" type="presParOf" srcId="{AB106C61-1F6C-408A-A37F-63059C85C04A}" destId="{295180E4-A93A-4643-A350-1D4052ACD5A6}" srcOrd="0" destOrd="0" presId="urn:microsoft.com/office/officeart/2005/8/layout/orgChart1#1"/>
    <dgm:cxn modelId="{2EC1D2DC-336D-42E5-8FFD-08CD50BD36D5}" type="presParOf" srcId="{AB106C61-1F6C-408A-A37F-63059C85C04A}" destId="{AC8542AD-DD75-4742-B9E4-C2A5362038EC}" srcOrd="1" destOrd="0" presId="urn:microsoft.com/office/officeart/2005/8/layout/orgChart1#1"/>
    <dgm:cxn modelId="{BFAE3F5D-C778-4D77-91F0-2E7C81F808D1}" type="presParOf" srcId="{7E1F3197-03B1-4056-8D76-31CABC70873D}" destId="{F1D631C0-4ACD-4769-BC40-CC8022C97BC0}" srcOrd="1" destOrd="0" presId="urn:microsoft.com/office/officeart/2005/8/layout/orgChart1#1"/>
    <dgm:cxn modelId="{A8288425-278E-46C5-AC34-D2EA7F37F834}" type="presParOf" srcId="{F1D631C0-4ACD-4769-BC40-CC8022C97BC0}" destId="{5E7C5B32-6479-4DB0-81BC-6655F8B6A708}" srcOrd="0" destOrd="0" presId="urn:microsoft.com/office/officeart/2005/8/layout/orgChart1#1"/>
    <dgm:cxn modelId="{48C12595-5356-4E6E-8A91-80C216BD32CC}" type="presParOf" srcId="{F1D631C0-4ACD-4769-BC40-CC8022C97BC0}" destId="{4B1902A5-22A6-46D0-BC02-DF1840774F02}" srcOrd="1" destOrd="0" presId="urn:microsoft.com/office/officeart/2005/8/layout/orgChart1#1"/>
    <dgm:cxn modelId="{B66FEE87-111D-41C5-9D8F-820DB9C20B0C}" type="presParOf" srcId="{4B1902A5-22A6-46D0-BC02-DF1840774F02}" destId="{31D2557A-AF12-4676-868A-0EFB6CFF3CA3}" srcOrd="0" destOrd="0" presId="urn:microsoft.com/office/officeart/2005/8/layout/orgChart1#1"/>
    <dgm:cxn modelId="{0C550AB1-DC80-4C1B-B108-DF0A002B0583}" type="presParOf" srcId="{31D2557A-AF12-4676-868A-0EFB6CFF3CA3}" destId="{BC41C3BD-61CD-4A95-80A5-5F2782B30E96}" srcOrd="0" destOrd="0" presId="urn:microsoft.com/office/officeart/2005/8/layout/orgChart1#1"/>
    <dgm:cxn modelId="{207E83C7-15C0-41BA-A09F-EBCB2BE3F1FD}" type="presParOf" srcId="{31D2557A-AF12-4676-868A-0EFB6CFF3CA3}" destId="{14857D19-9EFB-4227-8DC8-75E6D07E360C}" srcOrd="1" destOrd="0" presId="urn:microsoft.com/office/officeart/2005/8/layout/orgChart1#1"/>
    <dgm:cxn modelId="{B0987622-66BF-4BA4-BECA-C67020EEF9FA}" type="presParOf" srcId="{4B1902A5-22A6-46D0-BC02-DF1840774F02}" destId="{2A91C941-DAAC-4B5B-8023-8B7AF5AE0327}" srcOrd="1" destOrd="0" presId="urn:microsoft.com/office/officeart/2005/8/layout/orgChart1#1"/>
    <dgm:cxn modelId="{2CD8AFF8-3AFC-4791-AB33-D3997F560897}" type="presParOf" srcId="{2A91C941-DAAC-4B5B-8023-8B7AF5AE0327}" destId="{589EA056-4C62-4197-9918-3736C8627DA6}" srcOrd="0" destOrd="0" presId="urn:microsoft.com/office/officeart/2005/8/layout/orgChart1#1"/>
    <dgm:cxn modelId="{01AC9DAC-0F07-46BF-A8F3-B49C402DE693}" type="presParOf" srcId="{2A91C941-DAAC-4B5B-8023-8B7AF5AE0327}" destId="{981C48C2-7F81-43DE-8397-4730F382C47F}" srcOrd="1" destOrd="0" presId="urn:microsoft.com/office/officeart/2005/8/layout/orgChart1#1"/>
    <dgm:cxn modelId="{694DB849-82EC-46A2-8CF2-6087405680A5}" type="presParOf" srcId="{981C48C2-7F81-43DE-8397-4730F382C47F}" destId="{76F9EF97-8D44-47A5-AF24-A0086113923D}" srcOrd="0" destOrd="0" presId="urn:microsoft.com/office/officeart/2005/8/layout/orgChart1#1"/>
    <dgm:cxn modelId="{60FDBB38-63D2-45C6-8492-B738B2BD2146}" type="presParOf" srcId="{76F9EF97-8D44-47A5-AF24-A0086113923D}" destId="{E634A4FA-ECD8-4AFF-86CA-B6F4607121C8}" srcOrd="0" destOrd="0" presId="urn:microsoft.com/office/officeart/2005/8/layout/orgChart1#1"/>
    <dgm:cxn modelId="{FCD76602-348C-4719-BFBE-2F4BD514B290}" type="presParOf" srcId="{76F9EF97-8D44-47A5-AF24-A0086113923D}" destId="{8A0AA96B-7888-4541-B4FC-557DA9CDA47E}" srcOrd="1" destOrd="0" presId="urn:microsoft.com/office/officeart/2005/8/layout/orgChart1#1"/>
    <dgm:cxn modelId="{DFBBD07F-B532-47FC-8151-A718DB1E01C0}" type="presParOf" srcId="{981C48C2-7F81-43DE-8397-4730F382C47F}" destId="{C8EB9C15-808A-49E8-9187-5F5C775F9B87}" srcOrd="1" destOrd="0" presId="urn:microsoft.com/office/officeart/2005/8/layout/orgChart1#1"/>
    <dgm:cxn modelId="{BB27DD8B-FAC1-420A-A007-CF9ACF7C7280}" type="presParOf" srcId="{981C48C2-7F81-43DE-8397-4730F382C47F}" destId="{F17A7B23-E50A-4185-8E80-10AEDC95214D}" srcOrd="2" destOrd="0" presId="urn:microsoft.com/office/officeart/2005/8/layout/orgChart1#1"/>
    <dgm:cxn modelId="{43E338FD-AB1A-4E9B-B539-0C6E0297319C}" type="presParOf" srcId="{2A91C941-DAAC-4B5B-8023-8B7AF5AE0327}" destId="{21522F85-DF34-40A0-B3A5-FC79C8963AE2}" srcOrd="2" destOrd="0" presId="urn:microsoft.com/office/officeart/2005/8/layout/orgChart1#1"/>
    <dgm:cxn modelId="{282AF8A7-7149-4970-847E-25554B0AD3D0}" type="presParOf" srcId="{2A91C941-DAAC-4B5B-8023-8B7AF5AE0327}" destId="{C2365E27-ACEE-410C-9EB8-56E643A6DA5B}" srcOrd="3" destOrd="0" presId="urn:microsoft.com/office/officeart/2005/8/layout/orgChart1#1"/>
    <dgm:cxn modelId="{47AD230E-09F3-4C23-878C-69B4D2126261}" type="presParOf" srcId="{C2365E27-ACEE-410C-9EB8-56E643A6DA5B}" destId="{597AC627-AAEE-4CC4-AA97-10EA8B8C1DA0}" srcOrd="0" destOrd="0" presId="urn:microsoft.com/office/officeart/2005/8/layout/orgChart1#1"/>
    <dgm:cxn modelId="{F34E3072-28DF-47E0-BDAA-C83B6EAB0F64}" type="presParOf" srcId="{597AC627-AAEE-4CC4-AA97-10EA8B8C1DA0}" destId="{A6AB5358-27AF-455F-8BA2-9BDABAA362A4}" srcOrd="0" destOrd="0" presId="urn:microsoft.com/office/officeart/2005/8/layout/orgChart1#1"/>
    <dgm:cxn modelId="{F6366921-550A-42FE-A918-3D77BB588133}" type="presParOf" srcId="{597AC627-AAEE-4CC4-AA97-10EA8B8C1DA0}" destId="{AE5D3C2B-8A3A-43B7-9ED3-F79249FA773E}" srcOrd="1" destOrd="0" presId="urn:microsoft.com/office/officeart/2005/8/layout/orgChart1#1"/>
    <dgm:cxn modelId="{E5013CA7-D02E-4D44-A6D0-2AA71F5FE4DB}" type="presParOf" srcId="{C2365E27-ACEE-410C-9EB8-56E643A6DA5B}" destId="{439BFAA9-6750-442D-BC94-61CF778FC124}" srcOrd="1" destOrd="0" presId="urn:microsoft.com/office/officeart/2005/8/layout/orgChart1#1"/>
    <dgm:cxn modelId="{4EA40494-7C18-49F3-8A1C-D5E2A4D45E80}" type="presParOf" srcId="{C2365E27-ACEE-410C-9EB8-56E643A6DA5B}" destId="{1AA7D5CF-97E6-4BB1-8D61-8278C401A041}" srcOrd="2" destOrd="0" presId="urn:microsoft.com/office/officeart/2005/8/layout/orgChart1#1"/>
    <dgm:cxn modelId="{7069D67A-82C5-41DA-B783-185FC9B485FA}" type="presParOf" srcId="{2A91C941-DAAC-4B5B-8023-8B7AF5AE0327}" destId="{92739025-502C-4F99-BC39-24953A8F7E69}" srcOrd="4" destOrd="0" presId="urn:microsoft.com/office/officeart/2005/8/layout/orgChart1#1"/>
    <dgm:cxn modelId="{07049C8A-C708-4219-8119-1A37461F1E71}" type="presParOf" srcId="{2A91C941-DAAC-4B5B-8023-8B7AF5AE0327}" destId="{A85B97C4-42B6-4593-A9F7-A3D87099121B}" srcOrd="5" destOrd="0" presId="urn:microsoft.com/office/officeart/2005/8/layout/orgChart1#1"/>
    <dgm:cxn modelId="{5D492AE8-C08C-45F5-9848-CF5260A264FD}" type="presParOf" srcId="{A85B97C4-42B6-4593-A9F7-A3D87099121B}" destId="{E3B8501C-0013-4263-90A0-B19DA5C3B3C7}" srcOrd="0" destOrd="0" presId="urn:microsoft.com/office/officeart/2005/8/layout/orgChart1#1"/>
    <dgm:cxn modelId="{925C1750-5647-4CEB-98A1-660151B0A5ED}" type="presParOf" srcId="{E3B8501C-0013-4263-90A0-B19DA5C3B3C7}" destId="{09727961-A08A-484F-8C91-124AD05BA5EE}" srcOrd="0" destOrd="0" presId="urn:microsoft.com/office/officeart/2005/8/layout/orgChart1#1"/>
    <dgm:cxn modelId="{340D70A5-4B89-40F7-8175-44BD26B77A52}" type="presParOf" srcId="{E3B8501C-0013-4263-90A0-B19DA5C3B3C7}" destId="{24553A58-B138-495D-89BD-980170E43B20}" srcOrd="1" destOrd="0" presId="urn:microsoft.com/office/officeart/2005/8/layout/orgChart1#1"/>
    <dgm:cxn modelId="{6DA2853F-F260-4E16-872B-3DB6B20D890A}" type="presParOf" srcId="{A85B97C4-42B6-4593-A9F7-A3D87099121B}" destId="{FB2FE23B-5B42-446A-AE33-FB28004B7379}" srcOrd="1" destOrd="0" presId="urn:microsoft.com/office/officeart/2005/8/layout/orgChart1#1"/>
    <dgm:cxn modelId="{1FCB39EB-1BF9-4DCF-B1DB-0114A06637CE}" type="presParOf" srcId="{A85B97C4-42B6-4593-A9F7-A3D87099121B}" destId="{FB409748-A67E-4E6E-9541-5D1459B2B4C9}" srcOrd="2" destOrd="0" presId="urn:microsoft.com/office/officeart/2005/8/layout/orgChart1#1"/>
    <dgm:cxn modelId="{69782938-CE05-4FA1-BF91-8DECCFA92E0A}" type="presParOf" srcId="{2A91C941-DAAC-4B5B-8023-8B7AF5AE0327}" destId="{28CB8051-66BF-4512-BAEF-2AF4B21A23C4}" srcOrd="6" destOrd="0" presId="urn:microsoft.com/office/officeart/2005/8/layout/orgChart1#1"/>
    <dgm:cxn modelId="{CA9EE392-D399-49EE-8F98-6ADD974BB8E5}" type="presParOf" srcId="{2A91C941-DAAC-4B5B-8023-8B7AF5AE0327}" destId="{7162B182-C0C0-4C14-9573-617B8E8F7ED7}" srcOrd="7" destOrd="0" presId="urn:microsoft.com/office/officeart/2005/8/layout/orgChart1#1"/>
    <dgm:cxn modelId="{D0F7CDB2-4A76-49AD-B09B-2A927F90C8F2}" type="presParOf" srcId="{7162B182-C0C0-4C14-9573-617B8E8F7ED7}" destId="{61B572D9-BA16-4FFA-8AD6-188C9F7181D5}" srcOrd="0" destOrd="0" presId="urn:microsoft.com/office/officeart/2005/8/layout/orgChart1#1"/>
    <dgm:cxn modelId="{739487F0-3DD9-41B4-9CB5-9B684AEAD7CC}" type="presParOf" srcId="{61B572D9-BA16-4FFA-8AD6-188C9F7181D5}" destId="{45A2CBBB-1524-4A15-8962-385ED13467AE}" srcOrd="0" destOrd="0" presId="urn:microsoft.com/office/officeart/2005/8/layout/orgChart1#1"/>
    <dgm:cxn modelId="{DF7EC029-02AA-4187-BC85-40D4E485EC59}" type="presParOf" srcId="{61B572D9-BA16-4FFA-8AD6-188C9F7181D5}" destId="{DE26BB2C-B130-49DE-9425-69E84B331EE4}" srcOrd="1" destOrd="0" presId="urn:microsoft.com/office/officeart/2005/8/layout/orgChart1#1"/>
    <dgm:cxn modelId="{EC605CF0-F83B-4154-A1BA-8FAD20A40213}" type="presParOf" srcId="{7162B182-C0C0-4C14-9573-617B8E8F7ED7}" destId="{3AEE4522-F305-4CD2-BC59-290B2472DDAE}" srcOrd="1" destOrd="0" presId="urn:microsoft.com/office/officeart/2005/8/layout/orgChart1#1"/>
    <dgm:cxn modelId="{1C9BC15D-8C62-4297-81AF-571B48BF9282}" type="presParOf" srcId="{7162B182-C0C0-4C14-9573-617B8E8F7ED7}" destId="{1A2708B4-7A0C-47E9-82C8-BF3E514FF34A}" srcOrd="2" destOrd="0" presId="urn:microsoft.com/office/officeart/2005/8/layout/orgChart1#1"/>
    <dgm:cxn modelId="{73240D3E-8960-4BFF-8073-542AA369C188}" type="presParOf" srcId="{4B1902A5-22A6-46D0-BC02-DF1840774F02}" destId="{946403F5-00DF-4BC5-A98F-4460FCBF939A}" srcOrd="2" destOrd="0" presId="urn:microsoft.com/office/officeart/2005/8/layout/orgChart1#1"/>
    <dgm:cxn modelId="{C585A162-1EEA-4334-949D-FEE61EE3F98B}" type="presParOf" srcId="{7E1F3197-03B1-4056-8D76-31CABC70873D}" destId="{5CFCB8F8-642C-4397-ACE8-EB629A0AD380}" srcOrd="2" destOrd="0" presId="urn:microsoft.com/office/officeart/2005/8/layout/orgChart1#1"/>
    <dgm:cxn modelId="{F945998F-D29A-4CAA-9504-659B51056D53}" type="presParOf" srcId="{52A13A0C-4CDE-4FBA-9C11-E70FF05FBD78}" destId="{64558A4B-569F-45C8-81D7-396594D2A3ED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56394-FB90-4D93-8440-76CF675FBE53}" type="doc">
      <dgm:prSet loTypeId="urn:microsoft.com/office/officeart/2005/8/layout/orgChart1#2" loCatId="hierarchy" qsTypeId="urn:microsoft.com/office/officeart/2005/8/quickstyle/simple1#1" qsCatId="simple" csTypeId="urn:microsoft.com/office/officeart/2005/8/colors/colorful4#2" csCatId="colorful" phldr="1"/>
      <dgm:spPr/>
      <dgm:t>
        <a:bodyPr/>
        <a:lstStyle/>
        <a:p>
          <a:endParaRPr lang="zh-CN" altLang="en-US"/>
        </a:p>
      </dgm:t>
    </dgm:pt>
    <dgm:pt modelId="{56791FE0-35AC-4334-8986-92D4FCFC262D}">
      <dgm:prSet phldrT="[文本]" custT="1"/>
      <dgm:spPr/>
      <dgm:t>
        <a:bodyPr/>
        <a:lstStyle/>
        <a:p>
          <a:r>
            <a:rPr sz="1600" b="1" dirty="0">
              <a:latin typeface="+mn-lt"/>
              <a:ea typeface="+mn-ea"/>
              <a:cs typeface="+mn-ea"/>
              <a:sym typeface="+mn-lt"/>
            </a:rPr>
            <a:t>Food Standards under Centralized Management of National Food and Strategic Reserve Administration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176D95C7-2E2F-460C-8E2C-701BBC50C4BA}" type="parTrans" cxnId="{813D0728-365B-424F-931C-5BD3B7C04062}">
      <dgm:prSet/>
      <dgm:spPr/>
      <dgm:t>
        <a:bodyPr/>
        <a:lstStyle/>
        <a:p>
          <a:endParaRPr lang="zh-CN" altLang="en-US"/>
        </a:p>
      </dgm:t>
    </dgm:pt>
    <dgm:pt modelId="{BC8CFAA8-A664-4876-9DAD-3C7C8F8B53DD}" type="sibTrans" cxnId="{813D0728-365B-424F-931C-5BD3B7C04062}">
      <dgm:prSet/>
      <dgm:spPr/>
      <dgm:t>
        <a:bodyPr/>
        <a:lstStyle/>
        <a:p>
          <a:endParaRPr lang="zh-CN" altLang="en-US"/>
        </a:p>
      </dgm:t>
    </dgm:pt>
    <dgm:pt modelId="{D9F398B5-0214-4AE8-8BBA-7782BBA128B3}">
      <dgm:prSet phldrT="[文本]" custT="1"/>
      <dgm:spPr/>
      <dgm:t>
        <a:bodyPr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Management standards</a:t>
          </a:r>
          <a:r>
            <a:rPr sz="1200"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D795B5D6-B55F-407E-AD21-6AC7A86A126A}" type="parTrans" cxnId="{F151B799-62A2-45B8-93B7-D80AF204EE0B}">
      <dgm:prSet/>
      <dgm:spPr/>
      <dgm:t>
        <a:bodyPr/>
        <a:lstStyle/>
        <a:p>
          <a:endParaRPr lang="zh-CN" altLang="en-US"/>
        </a:p>
      </dgm:t>
    </dgm:pt>
    <dgm:pt modelId="{C5C18ED5-03CA-4BF8-A7AA-109B3EA6D323}" type="sibTrans" cxnId="{F151B799-62A2-45B8-93B7-D80AF204EE0B}">
      <dgm:prSet/>
      <dgm:spPr/>
      <dgm:t>
        <a:bodyPr/>
        <a:lstStyle/>
        <a:p>
          <a:endParaRPr lang="zh-CN" altLang="en-US"/>
        </a:p>
      </dgm:t>
    </dgm:pt>
    <dgm:pt modelId="{88E7A87E-C610-43B3-840D-6CEE1B3C5EEA}">
      <dgm:prSet custT="1"/>
      <dgm:spPr/>
      <dgm:t>
        <a:bodyPr vert="eaVert"/>
        <a:lstStyle/>
        <a:p>
          <a:r>
            <a:rPr sz="1200" b="1" dirty="0">
              <a:latin typeface="+mn-lt"/>
              <a:ea typeface="+mn-ea"/>
              <a:cs typeface="+mn-ea"/>
              <a:sym typeface="+mn-lt"/>
            </a:rPr>
            <a:t>Terminology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02ED8B83-67FD-45BC-8F69-FEC40D7B022F}" type="parTrans" cxnId="{9D5E6CDF-E46D-46B6-A146-D718A029297B}">
      <dgm:prSet/>
      <dgm:spPr/>
      <dgm:t>
        <a:bodyPr/>
        <a:lstStyle/>
        <a:p>
          <a:endParaRPr lang="zh-CN" altLang="en-US"/>
        </a:p>
      </dgm:t>
    </dgm:pt>
    <dgm:pt modelId="{63E20FE3-2181-44C2-91CE-F6547405A42A}" type="sibTrans" cxnId="{9D5E6CDF-E46D-46B6-A146-D718A029297B}">
      <dgm:prSet/>
      <dgm:spPr/>
      <dgm:t>
        <a:bodyPr/>
        <a:lstStyle/>
        <a:p>
          <a:endParaRPr lang="zh-CN" altLang="en-US"/>
        </a:p>
      </dgm:t>
    </dgm:pt>
    <dgm:pt modelId="{1190AB08-88C0-4A65-866B-C3B8D5F17612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Graphic symbol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A62CA3A8-3796-40EA-AF05-561AB6111696}" type="parTrans" cxnId="{3BAA92C3-03AC-48F6-B21E-A1CAD88BA970}">
      <dgm:prSet/>
      <dgm:spPr/>
      <dgm:t>
        <a:bodyPr/>
        <a:lstStyle/>
        <a:p>
          <a:endParaRPr lang="zh-CN" altLang="en-US"/>
        </a:p>
      </dgm:t>
    </dgm:pt>
    <dgm:pt modelId="{38851F8B-B6F6-44F8-8718-66BA75FF07BA}" type="sibTrans" cxnId="{3BAA92C3-03AC-48F6-B21E-A1CAD88BA970}">
      <dgm:prSet/>
      <dgm:spPr/>
      <dgm:t>
        <a:bodyPr/>
        <a:lstStyle/>
        <a:p>
          <a:endParaRPr lang="zh-CN" altLang="en-US"/>
        </a:p>
      </dgm:t>
    </dgm:pt>
    <dgm:pt modelId="{328393AB-9413-40E1-8F4B-2DA67178D264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Packaging and labeling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2C99905A-5369-433D-A2BD-EDD927079991}" type="parTrans" cxnId="{44014A48-B76B-4860-BAB7-D56000AEF7D8}">
      <dgm:prSet/>
      <dgm:spPr/>
      <dgm:t>
        <a:bodyPr/>
        <a:lstStyle/>
        <a:p>
          <a:endParaRPr lang="zh-CN" altLang="en-US"/>
        </a:p>
      </dgm:t>
    </dgm:pt>
    <dgm:pt modelId="{9BAF750C-770F-48C8-8005-8FC2D43C2EAD}" type="sibTrans" cxnId="{44014A48-B76B-4860-BAB7-D56000AEF7D8}">
      <dgm:prSet/>
      <dgm:spPr/>
      <dgm:t>
        <a:bodyPr/>
        <a:lstStyle/>
        <a:p>
          <a:endParaRPr lang="zh-CN" altLang="en-US"/>
        </a:p>
      </dgm:t>
    </dgm:pt>
    <dgm:pt modelId="{E7CF88BD-4577-42F9-9040-E2E505146D1F}">
      <dgm:prSet phldrT="[文本]"/>
      <dgm:spPr/>
      <dgm:t>
        <a:bodyPr/>
        <a:lstStyle/>
        <a:p>
          <a:r>
            <a:rPr b="1" baseline="0" dirty="0">
              <a:latin typeface="+mn-lt"/>
              <a:ea typeface="+mn-ea"/>
              <a:cs typeface="+mn-ea"/>
              <a:sym typeface="+mn-lt"/>
            </a:rPr>
            <a:t>Product standards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F9DF26AE-AD2C-45D9-8BD6-8A91E2B677C6}" type="parTrans" cxnId="{F4469353-5F9E-4078-8035-18B04BF1C775}">
      <dgm:prSet/>
      <dgm:spPr/>
      <dgm:t>
        <a:bodyPr/>
        <a:lstStyle/>
        <a:p>
          <a:endParaRPr lang="zh-CN" altLang="en-US"/>
        </a:p>
      </dgm:t>
    </dgm:pt>
    <dgm:pt modelId="{98F2BBE9-A40E-4E7E-861E-B12868BB328E}" type="sibTrans" cxnId="{F4469353-5F9E-4078-8035-18B04BF1C775}">
      <dgm:prSet/>
      <dgm:spPr/>
      <dgm:t>
        <a:bodyPr/>
        <a:lstStyle/>
        <a:p>
          <a:endParaRPr lang="zh-CN" altLang="en-US"/>
        </a:p>
      </dgm:t>
    </dgm:pt>
    <dgm:pt modelId="{3790A485-017C-42FD-B397-E32CA7369401}">
      <dgm:prSet custT="1"/>
      <dgm:spPr/>
      <dgm:t>
        <a:bodyPr vert="eaVert"/>
        <a:lstStyle/>
        <a:p>
          <a:r>
            <a:rPr sz="1200" b="1" dirty="0">
              <a:latin typeface="+mn-lt"/>
              <a:ea typeface="+mn-ea"/>
              <a:cs typeface="+mn-ea"/>
              <a:sym typeface="+mn-lt"/>
            </a:rPr>
            <a:t>Unprocessed grain (oil)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1446261A-80AA-45A9-AA8B-DEAEBB3D3523}" type="parTrans" cxnId="{2C00794F-E3A8-48ED-9041-3D2B8AE21C5E}">
      <dgm:prSet/>
      <dgm:spPr/>
      <dgm:t>
        <a:bodyPr/>
        <a:lstStyle/>
        <a:p>
          <a:endParaRPr lang="zh-CN" altLang="en-US"/>
        </a:p>
      </dgm:t>
    </dgm:pt>
    <dgm:pt modelId="{2CEF60A6-534A-4640-AD44-306A9F521A10}" type="sibTrans" cxnId="{2C00794F-E3A8-48ED-9041-3D2B8AE21C5E}">
      <dgm:prSet/>
      <dgm:spPr/>
      <dgm:t>
        <a:bodyPr/>
        <a:lstStyle/>
        <a:p>
          <a:endParaRPr lang="zh-CN" altLang="en-US"/>
        </a:p>
      </dgm:t>
    </dgm:pt>
    <dgm:pt modelId="{9E1380DD-0225-4D19-902F-1ACA4150DE7D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Processed grain (oil)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CD085936-5D23-4462-A128-E05104248F20}" type="parTrans" cxnId="{2D1C9BB2-3876-4824-B3AA-7B1CE6E0BE00}">
      <dgm:prSet/>
      <dgm:spPr/>
      <dgm:t>
        <a:bodyPr/>
        <a:lstStyle/>
        <a:p>
          <a:endParaRPr lang="zh-CN" altLang="en-US"/>
        </a:p>
      </dgm:t>
    </dgm:pt>
    <dgm:pt modelId="{D4710C76-6323-4E8D-A8F7-D2E0503A96F2}" type="sibTrans" cxnId="{2D1C9BB2-3876-4824-B3AA-7B1CE6E0BE00}">
      <dgm:prSet/>
      <dgm:spPr/>
      <dgm:t>
        <a:bodyPr/>
        <a:lstStyle/>
        <a:p>
          <a:endParaRPr lang="zh-CN" altLang="en-US"/>
        </a:p>
      </dgm:t>
    </dgm:pt>
    <dgm:pt modelId="{5F34C0B7-3611-4E0F-A4E9-194BBC4ABAFE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Processed products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B765A327-CCC0-4AAB-8E58-5D3CFA20307A}" type="parTrans" cxnId="{33106557-4AB0-4952-8D22-8C4AD4A16FE8}">
      <dgm:prSet/>
      <dgm:spPr/>
      <dgm:t>
        <a:bodyPr/>
        <a:lstStyle/>
        <a:p>
          <a:endParaRPr lang="zh-CN" altLang="en-US"/>
        </a:p>
      </dgm:t>
    </dgm:pt>
    <dgm:pt modelId="{33AAC482-0A0E-4989-A0B5-55CC9D5B95A3}" type="sibTrans" cxnId="{33106557-4AB0-4952-8D22-8C4AD4A16FE8}">
      <dgm:prSet/>
      <dgm:spPr/>
      <dgm:t>
        <a:bodyPr/>
        <a:lstStyle/>
        <a:p>
          <a:endParaRPr lang="zh-CN" altLang="en-US"/>
        </a:p>
      </dgm:t>
    </dgm:pt>
    <dgm:pt modelId="{784249AC-42D0-476F-BCCC-5214359C5D93}">
      <dgm:prSet phldrT="[文本]"/>
      <dgm:spPr/>
      <dgm:t>
        <a:bodyPr/>
        <a:lstStyle/>
        <a:p>
          <a:r>
            <a:rPr b="1" baseline="0" dirty="0">
              <a:latin typeface="+mn-lt"/>
              <a:ea typeface="+mn-ea"/>
              <a:cs typeface="+mn-ea"/>
              <a:sym typeface="+mn-lt"/>
            </a:rPr>
            <a:t>Method standards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5B203845-9BB7-4E17-9262-31A75C84091E}" type="parTrans" cxnId="{87261F47-FA65-4320-9D03-8ADC8BAF8E8D}">
      <dgm:prSet/>
      <dgm:spPr/>
      <dgm:t>
        <a:bodyPr/>
        <a:lstStyle/>
        <a:p>
          <a:endParaRPr lang="zh-CN" altLang="en-US"/>
        </a:p>
      </dgm:t>
    </dgm:pt>
    <dgm:pt modelId="{59C7C92F-CF05-4E83-8426-FB1355116A61}" type="sibTrans" cxnId="{87261F47-FA65-4320-9D03-8ADC8BAF8E8D}">
      <dgm:prSet/>
      <dgm:spPr/>
      <dgm:t>
        <a:bodyPr/>
        <a:lstStyle/>
        <a:p>
          <a:endParaRPr lang="zh-CN" altLang="en-US"/>
        </a:p>
      </dgm:t>
    </dgm:pt>
    <dgm:pt modelId="{9805F634-073D-4A43-A80B-AE4B43EEFDA9}">
      <dgm:prSet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200" b="1" baseline="0" dirty="0">
              <a:latin typeface="+mn-lt"/>
              <a:ea typeface="+mn-ea"/>
              <a:cs typeface="+mn-ea"/>
              <a:sym typeface="+mn-lt"/>
            </a:rPr>
            <a:t>Test</a:t>
          </a:r>
          <a:r>
            <a:rPr lang="en-US" sz="1200" b="1" baseline="0" dirty="0">
              <a:latin typeface="+mn-lt"/>
              <a:ea typeface="+mn-ea"/>
              <a:cs typeface="+mn-ea"/>
              <a:sym typeface="+mn-lt"/>
            </a:rPr>
            <a:t>ing</a:t>
          </a:r>
          <a:r>
            <a:rPr sz="1200" b="1" baseline="0" dirty="0">
              <a:latin typeface="+mn-lt"/>
              <a:ea typeface="+mn-ea"/>
              <a:cs typeface="+mn-ea"/>
              <a:sym typeface="+mn-lt"/>
            </a:rPr>
            <a:t> method</a:t>
          </a:r>
          <a:r>
            <a:rPr sz="1100" dirty="0">
              <a:latin typeface="+mn-lt"/>
              <a:ea typeface="+mn-ea"/>
              <a:cs typeface="+mn-ea"/>
              <a:sym typeface="+mn-lt"/>
            </a:rPr>
            <a:t> </a:t>
          </a:r>
          <a:endParaRPr sz="1100"/>
        </a:p>
      </dgm:t>
    </dgm:pt>
    <dgm:pt modelId="{95820BF5-9DB8-4EAD-A5A8-92406B1EE2EF}" type="parTrans" cxnId="{C75A1114-6A04-4E1C-93BA-182EFCF5BA8A}">
      <dgm:prSet/>
      <dgm:spPr/>
      <dgm:t>
        <a:bodyPr/>
        <a:lstStyle/>
        <a:p>
          <a:endParaRPr lang="zh-CN" altLang="en-US"/>
        </a:p>
      </dgm:t>
    </dgm:pt>
    <dgm:pt modelId="{315EBD12-01B0-4957-8B4B-6C61DA53A225}" type="sibTrans" cxnId="{C75A1114-6A04-4E1C-93BA-182EFCF5BA8A}">
      <dgm:prSet/>
      <dgm:spPr/>
      <dgm:t>
        <a:bodyPr/>
        <a:lstStyle/>
        <a:p>
          <a:endParaRPr lang="zh-CN" altLang="en-US"/>
        </a:p>
      </dgm:t>
    </dgm:pt>
    <dgm:pt modelId="{CFB03DB1-8202-4D67-A2DA-5E42CD0274E0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Specifications and procedures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BF036B64-2E08-4E9A-96A9-DCD63F5DC572}" type="parTrans" cxnId="{D756C956-CEDE-47DD-9955-7FE10136EFAA}">
      <dgm:prSet/>
      <dgm:spPr/>
      <dgm:t>
        <a:bodyPr/>
        <a:lstStyle/>
        <a:p>
          <a:endParaRPr lang="zh-CN" altLang="en-US"/>
        </a:p>
      </dgm:t>
    </dgm:pt>
    <dgm:pt modelId="{2C3EA757-0196-4E86-86ED-DFA51E471FC5}" type="sibTrans" cxnId="{D756C956-CEDE-47DD-9955-7FE10136EFAA}">
      <dgm:prSet/>
      <dgm:spPr/>
      <dgm:t>
        <a:bodyPr/>
        <a:lstStyle/>
        <a:p>
          <a:endParaRPr lang="zh-CN" altLang="en-US"/>
        </a:p>
      </dgm:t>
    </dgm:pt>
    <dgm:pt modelId="{7893E92F-9410-41BC-A679-C66F6860587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 baseline="0" dirty="0">
              <a:latin typeface="+mn-lt"/>
              <a:ea typeface="+mn-ea"/>
              <a:cs typeface="+mn-ea"/>
              <a:sym typeface="+mn-lt"/>
            </a:rPr>
            <a:t>Machin</a:t>
          </a:r>
          <a:r>
            <a:rPr lang="en-US" b="1" baseline="0" dirty="0">
              <a:latin typeface="+mn-lt"/>
              <a:ea typeface="+mn-ea"/>
              <a:cs typeface="+mn-ea"/>
              <a:sym typeface="+mn-lt"/>
            </a:rPr>
            <a:t>ery</a:t>
          </a:r>
          <a:r>
            <a:rPr b="1" baseline="0" dirty="0">
              <a:latin typeface="+mn-lt"/>
              <a:ea typeface="+mn-ea"/>
              <a:cs typeface="+mn-ea"/>
              <a:sym typeface="+mn-lt"/>
            </a:rPr>
            <a:t> standards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  <a:endParaRPr/>
        </a:p>
      </dgm:t>
    </dgm:pt>
    <dgm:pt modelId="{C0300073-0015-4036-A2A7-B390764DCDF0}" type="parTrans" cxnId="{5DD50E39-BF54-4C59-ABC8-3F2C584C72CB}">
      <dgm:prSet/>
      <dgm:spPr/>
      <dgm:t>
        <a:bodyPr/>
        <a:lstStyle/>
        <a:p>
          <a:endParaRPr lang="zh-CN" altLang="en-US"/>
        </a:p>
      </dgm:t>
    </dgm:pt>
    <dgm:pt modelId="{CDDBEF5B-3076-42E4-9EAF-70DFF6F08AAA}" type="sibTrans" cxnId="{5DD50E39-BF54-4C59-ABC8-3F2C584C72CB}">
      <dgm:prSet/>
      <dgm:spPr/>
      <dgm:t>
        <a:bodyPr/>
        <a:lstStyle/>
        <a:p>
          <a:endParaRPr lang="zh-CN" altLang="en-US"/>
        </a:p>
      </dgm:t>
    </dgm:pt>
    <dgm:pt modelId="{29FBBCA3-C9F7-4F1E-B5FC-034E1722A6F5}">
      <dgm:prSet custT="1"/>
      <dgm:spPr/>
      <dgm:t>
        <a:bodyPr vert="eaVert"/>
        <a:lstStyle/>
        <a:p>
          <a:r>
            <a:rPr sz="1200" b="1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baseline="0" dirty="0">
              <a:latin typeface="+mn-lt"/>
              <a:ea typeface="+mn-ea"/>
              <a:cs typeface="+mn-ea"/>
              <a:sym typeface="+mn-lt"/>
            </a:rPr>
            <a:t>rocessing machinery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6D5AB9C4-C1A4-4CC0-9933-830776806020}" type="parTrans" cxnId="{B54DC9D1-3483-403C-B77E-FE9134A6E2CD}">
      <dgm:prSet/>
      <dgm:spPr/>
      <dgm:t>
        <a:bodyPr/>
        <a:lstStyle/>
        <a:p>
          <a:endParaRPr lang="zh-CN" altLang="en-US"/>
        </a:p>
      </dgm:t>
    </dgm:pt>
    <dgm:pt modelId="{18559C46-0187-4ECF-A1B2-A52917654E55}" type="sibTrans" cxnId="{B54DC9D1-3483-403C-B77E-FE9134A6E2CD}">
      <dgm:prSet/>
      <dgm:spPr/>
      <dgm:t>
        <a:bodyPr/>
        <a:lstStyle/>
        <a:p>
          <a:endParaRPr lang="zh-CN" altLang="en-US"/>
        </a:p>
      </dgm:t>
    </dgm:pt>
    <dgm:pt modelId="{520AF7EB-2E0D-4352-8085-338F9B13EBF3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Testing instruments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7AC4C344-BDC8-4CA5-8E79-6FA9F6893569}" type="parTrans" cxnId="{D20BB3AA-6B88-416A-96FE-2B64E06B2E5F}">
      <dgm:prSet/>
      <dgm:spPr/>
      <dgm:t>
        <a:bodyPr/>
        <a:lstStyle/>
        <a:p>
          <a:endParaRPr lang="zh-CN" altLang="en-US"/>
        </a:p>
      </dgm:t>
    </dgm:pt>
    <dgm:pt modelId="{41A64E77-3E61-4244-909F-84D56D80044C}" type="sibTrans" cxnId="{D20BB3AA-6B88-416A-96FE-2B64E06B2E5F}">
      <dgm:prSet/>
      <dgm:spPr/>
      <dgm:t>
        <a:bodyPr/>
        <a:lstStyle/>
        <a:p>
          <a:endParaRPr lang="zh-CN" altLang="en-US"/>
        </a:p>
      </dgm:t>
    </dgm:pt>
    <dgm:pt modelId="{320D5A7B-C1D8-44CE-AD37-BF64C88687A3}">
      <dgm:prSet/>
      <dgm:spPr/>
      <dgm:t>
        <a:bodyPr/>
        <a:lstStyle/>
        <a:p>
          <a:r>
            <a:rPr b="1" baseline="0" dirty="0">
              <a:latin typeface="+mn-lt"/>
              <a:ea typeface="+mn-ea"/>
              <a:cs typeface="+mn-ea"/>
              <a:sym typeface="+mn-lt"/>
            </a:rPr>
            <a:t>Storage standards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33524846-1313-482B-8364-C15298395F12}" type="parTrans" cxnId="{5B604C26-CA79-4A43-ACB9-FDEEE384E10D}">
      <dgm:prSet/>
      <dgm:spPr/>
      <dgm:t>
        <a:bodyPr/>
        <a:lstStyle/>
        <a:p>
          <a:endParaRPr lang="zh-CN" altLang="en-US"/>
        </a:p>
      </dgm:t>
    </dgm:pt>
    <dgm:pt modelId="{F31EDD8A-D0DA-44F9-A47C-2BA322C635A2}" type="sibTrans" cxnId="{5B604C26-CA79-4A43-ACB9-FDEEE384E10D}">
      <dgm:prSet/>
      <dgm:spPr/>
      <dgm:t>
        <a:bodyPr/>
        <a:lstStyle/>
        <a:p>
          <a:endParaRPr lang="zh-CN" altLang="en-US"/>
        </a:p>
      </dgm:t>
    </dgm:pt>
    <dgm:pt modelId="{EAB3E2F7-C7F3-4328-86D0-48E96FFD9356}">
      <dgm:prSet custT="1"/>
      <dgm:spPr/>
      <dgm:t>
        <a:bodyPr vert="eaVert"/>
        <a:lstStyle/>
        <a:p>
          <a:r>
            <a:rPr sz="1200" b="1" dirty="0">
              <a:latin typeface="+mn-lt"/>
              <a:ea typeface="+mn-ea"/>
              <a:cs typeface="+mn-ea"/>
              <a:sym typeface="+mn-lt"/>
            </a:rPr>
            <a:t>Technical </a:t>
          </a:r>
          <a:r>
            <a:rPr sz="1200" b="1" baseline="0" dirty="0">
              <a:latin typeface="+mn-lt"/>
              <a:ea typeface="+mn-ea"/>
              <a:cs typeface="+mn-ea"/>
              <a:sym typeface="+mn-lt"/>
            </a:rPr>
            <a:t>specifications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2219A3EA-5878-4038-9307-C7776FF967D8}" type="parTrans" cxnId="{7954B239-2FD1-4C93-9C44-C2D369B0A2B9}">
      <dgm:prSet/>
      <dgm:spPr/>
      <dgm:t>
        <a:bodyPr/>
        <a:lstStyle/>
        <a:p>
          <a:endParaRPr lang="zh-CN" altLang="en-US"/>
        </a:p>
      </dgm:t>
    </dgm:pt>
    <dgm:pt modelId="{6D9F2514-4A30-4599-B900-1A5F65C36EB1}" type="sibTrans" cxnId="{7954B239-2FD1-4C93-9C44-C2D369B0A2B9}">
      <dgm:prSet/>
      <dgm:spPr/>
      <dgm:t>
        <a:bodyPr/>
        <a:lstStyle/>
        <a:p>
          <a:endParaRPr lang="zh-CN" altLang="en-US"/>
        </a:p>
      </dgm:t>
    </dgm:pt>
    <dgm:pt modelId="{3B5C6FFB-59C6-4CA3-BD2F-7734F8729F6E}">
      <dgm:prSet phldr="0" custT="1"/>
      <dgm:spPr/>
      <dgm:t>
        <a:bodyPr vert="ea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00" b="1" baseline="0" dirty="0">
              <a:latin typeface="+mn-lt"/>
              <a:ea typeface="+mn-ea"/>
              <a:cs typeface="+mn-ea"/>
              <a:sym typeface="+mn-lt"/>
            </a:rPr>
            <a:t>Monitoring of condition of grain in storage</a:t>
          </a:r>
        </a:p>
      </dgm:t>
    </dgm:pt>
    <dgm:pt modelId="{CF259513-37EC-4278-AA4B-9F0129146998}" type="parTrans" cxnId="{70F96C31-F092-42A1-9429-375FBA23F2AF}">
      <dgm:prSet/>
      <dgm:spPr/>
      <dgm:t>
        <a:bodyPr/>
        <a:lstStyle/>
        <a:p>
          <a:endParaRPr lang="zh-CN" altLang="en-US"/>
        </a:p>
      </dgm:t>
    </dgm:pt>
    <dgm:pt modelId="{136EF6DD-CCB9-412F-9697-4C9F2073FCF5}" type="sibTrans" cxnId="{70F96C31-F092-42A1-9429-375FBA23F2AF}">
      <dgm:prSet/>
      <dgm:spPr/>
      <dgm:t>
        <a:bodyPr/>
        <a:lstStyle/>
        <a:p>
          <a:endParaRPr lang="zh-CN" altLang="en-US"/>
        </a:p>
      </dgm:t>
    </dgm:pt>
    <dgm:pt modelId="{94B85FB8-1FE6-4D5C-AE49-88A20C3BA398}">
      <dgm:prSet/>
      <dgm:spPr/>
      <dgm:t>
        <a:bodyPr/>
        <a:lstStyle/>
        <a:p>
          <a:r>
            <a:rPr b="1" baseline="0" dirty="0">
              <a:latin typeface="+mn-lt"/>
              <a:ea typeface="+mn-ea"/>
              <a:cs typeface="+mn-ea"/>
              <a:sym typeface="+mn-lt"/>
            </a:rPr>
            <a:t>Basic standards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B435482A-3CBC-4AE5-BCEB-122A782E7D48}" type="parTrans" cxnId="{E526279D-6739-463B-8E10-6274CE20EEA3}">
      <dgm:prSet/>
      <dgm:spPr/>
      <dgm:t>
        <a:bodyPr/>
        <a:lstStyle/>
        <a:p>
          <a:endParaRPr lang="zh-CN" altLang="en-US"/>
        </a:p>
      </dgm:t>
    </dgm:pt>
    <dgm:pt modelId="{30FEC7F1-BCF9-4279-B863-8E0779706D63}" type="sibTrans" cxnId="{E526279D-6739-463B-8E10-6274CE20EEA3}">
      <dgm:prSet/>
      <dgm:spPr/>
      <dgm:t>
        <a:bodyPr/>
        <a:lstStyle/>
        <a:p>
          <a:endParaRPr lang="zh-CN" altLang="en-US"/>
        </a:p>
      </dgm:t>
    </dgm:pt>
    <dgm:pt modelId="{3D27729F-C5B3-428E-8EA1-053D13DD30DF}">
      <dgm:prSet custT="1"/>
      <dgm:spPr/>
      <dgm:t>
        <a:bodyPr vert="eaVert"/>
        <a:lstStyle/>
        <a:p>
          <a:r>
            <a:rPr sz="1200" dirty="0">
              <a:latin typeface="+mn-lt"/>
              <a:ea typeface="+mn-ea"/>
              <a:cs typeface="+mn-ea"/>
              <a:sym typeface="+mn-lt"/>
            </a:rPr>
            <a:t>I</a:t>
          </a:r>
          <a:r>
            <a:rPr sz="1200" b="1" baseline="0" dirty="0">
              <a:latin typeface="+mn-lt"/>
              <a:ea typeface="+mn-ea"/>
              <a:cs typeface="+mn-ea"/>
              <a:sym typeface="+mn-lt"/>
            </a:rPr>
            <a:t>nformation classification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BFE50806-4475-4464-9AA0-70BAA5461D21}" type="parTrans" cxnId="{FF765D84-B5C7-49E9-AB73-EC29E36874F0}">
      <dgm:prSet/>
      <dgm:spPr/>
      <dgm:t>
        <a:bodyPr/>
        <a:lstStyle/>
        <a:p>
          <a:endParaRPr lang="zh-CN" altLang="en-US"/>
        </a:p>
      </dgm:t>
    </dgm:pt>
    <dgm:pt modelId="{25384545-E9D9-4B14-8C93-CBAA38646D0B}" type="sibTrans" cxnId="{FF765D84-B5C7-49E9-AB73-EC29E36874F0}">
      <dgm:prSet/>
      <dgm:spPr/>
      <dgm:t>
        <a:bodyPr/>
        <a:lstStyle/>
        <a:p>
          <a:endParaRPr lang="zh-CN" altLang="en-US"/>
        </a:p>
      </dgm:t>
    </dgm:pt>
    <dgm:pt modelId="{DFA398F5-FEA4-47B8-BFB1-FB197DE39419}">
      <dgm:prSet custT="1"/>
      <dgm:spPr/>
      <dgm:t>
        <a:bodyPr vert="eaVert"/>
        <a:lstStyle/>
        <a:p>
          <a:r>
            <a:rPr sz="1200" b="1" baseline="0" dirty="0">
              <a:latin typeface="+mn-lt"/>
              <a:ea typeface="+mn-ea"/>
              <a:cs typeface="+mn-ea"/>
              <a:sym typeface="+mn-lt"/>
            </a:rPr>
            <a:t>Industry terms</a:t>
          </a:r>
          <a:r>
            <a:rPr dirty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3A76E0A5-0ECB-41DA-84F7-83E54792CE44}" type="parTrans" cxnId="{ED65E497-538B-4A3D-A037-F63EA78F4C0D}">
      <dgm:prSet/>
      <dgm:spPr/>
      <dgm:t>
        <a:bodyPr/>
        <a:lstStyle/>
        <a:p>
          <a:endParaRPr lang="zh-CN" altLang="en-US"/>
        </a:p>
      </dgm:t>
    </dgm:pt>
    <dgm:pt modelId="{8C8309B6-6F19-4E72-9965-B00AA609ABC0}" type="sibTrans" cxnId="{ED65E497-538B-4A3D-A037-F63EA78F4C0D}">
      <dgm:prSet/>
      <dgm:spPr/>
      <dgm:t>
        <a:bodyPr/>
        <a:lstStyle/>
        <a:p>
          <a:endParaRPr lang="zh-CN" altLang="en-US"/>
        </a:p>
      </dgm:t>
    </dgm:pt>
    <dgm:pt modelId="{4656F10F-5DBD-4CA9-9C00-57D1552295C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 baseline="0" dirty="0">
              <a:latin typeface="+mn-lt"/>
              <a:ea typeface="+mn-ea"/>
              <a:cs typeface="+mn-ea"/>
              <a:sym typeface="+mn-lt"/>
            </a:rPr>
            <a:t>Engineering </a:t>
          </a:r>
          <a:r>
            <a:rPr lang="en-US" b="1" baseline="0" dirty="0">
              <a:latin typeface="+mn-lt"/>
              <a:ea typeface="+mn-ea"/>
              <a:cs typeface="+mn-ea"/>
              <a:sym typeface="+mn-lt"/>
            </a:rPr>
            <a:t>and </a:t>
          </a:r>
          <a:r>
            <a:rPr b="1" baseline="0" dirty="0">
              <a:latin typeface="+mn-lt"/>
              <a:ea typeface="+mn-ea"/>
              <a:cs typeface="+mn-ea"/>
              <a:sym typeface="+mn-lt"/>
            </a:rPr>
            <a:t>construction standards </a:t>
          </a:r>
          <a:endParaRPr lang="en-US" altLang="zh-CN" b="1" dirty="0">
            <a:latin typeface="+mn-lt"/>
            <a:ea typeface="+mn-ea"/>
            <a:cs typeface="+mn-ea"/>
            <a:sym typeface="+mn-lt"/>
          </a:endParaRPr>
        </a:p>
      </dgm:t>
    </dgm:pt>
    <dgm:pt modelId="{995D04CB-227B-4D80-9545-929A3635C007}" type="parTrans" cxnId="{8EDF6A15-3330-491F-A167-63BE2D548541}">
      <dgm:prSet/>
      <dgm:spPr/>
      <dgm:t>
        <a:bodyPr/>
        <a:lstStyle/>
        <a:p>
          <a:endParaRPr lang="zh-CN" altLang="en-US"/>
        </a:p>
      </dgm:t>
    </dgm:pt>
    <dgm:pt modelId="{B24D7AD7-A600-4AD7-B409-8B044627ED74}" type="sibTrans" cxnId="{8EDF6A15-3330-491F-A167-63BE2D548541}">
      <dgm:prSet/>
      <dgm:spPr/>
      <dgm:t>
        <a:bodyPr/>
        <a:lstStyle/>
        <a:p>
          <a:endParaRPr lang="zh-CN" altLang="en-US"/>
        </a:p>
      </dgm:t>
    </dgm:pt>
    <dgm:pt modelId="{56C567B6-57B7-418B-BBBF-8798B586B6CF}" type="pres">
      <dgm:prSet presAssocID="{66A56394-FB90-4D93-8440-76CF675FBE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943B3B-FF23-438A-81CF-071C9D1F0A8D}" type="pres">
      <dgm:prSet presAssocID="{56791FE0-35AC-4334-8986-92D4FCFC262D}" presName="hierRoot1" presStyleCnt="0">
        <dgm:presLayoutVars>
          <dgm:hierBranch/>
        </dgm:presLayoutVars>
      </dgm:prSet>
      <dgm:spPr/>
    </dgm:pt>
    <dgm:pt modelId="{62782409-519E-4280-A881-2144D539A136}" type="pres">
      <dgm:prSet presAssocID="{56791FE0-35AC-4334-8986-92D4FCFC262D}" presName="rootComposite1" presStyleCnt="0"/>
      <dgm:spPr/>
    </dgm:pt>
    <dgm:pt modelId="{2AFE3720-91E5-414E-8135-48DACFE2E457}" type="pres">
      <dgm:prSet presAssocID="{56791FE0-35AC-4334-8986-92D4FCFC262D}" presName="rootText1" presStyleLbl="node0" presStyleIdx="0" presStyleCnt="1" custScaleX="755358" custScaleY="129794" custLinFactY="-99284" custLinFactNeighborY="-100000">
        <dgm:presLayoutVars>
          <dgm:chPref val="3"/>
        </dgm:presLayoutVars>
      </dgm:prSet>
      <dgm:spPr/>
    </dgm:pt>
    <dgm:pt modelId="{C06D1F1C-E8E1-418D-AF9A-A583B9639378}" type="pres">
      <dgm:prSet presAssocID="{56791FE0-35AC-4334-8986-92D4FCFC262D}" presName="rootConnector1" presStyleLbl="node1" presStyleIdx="0" presStyleCnt="0"/>
      <dgm:spPr/>
    </dgm:pt>
    <dgm:pt modelId="{42CEC8DC-FABC-44EF-AFB3-6C3F1A77A74E}" type="pres">
      <dgm:prSet presAssocID="{56791FE0-35AC-4334-8986-92D4FCFC262D}" presName="hierChild2" presStyleCnt="0"/>
      <dgm:spPr/>
    </dgm:pt>
    <dgm:pt modelId="{0B49A58D-DA57-4FBA-814C-DAD4108F0C01}" type="pres">
      <dgm:prSet presAssocID="{D795B5D6-B55F-407E-AD21-6AC7A86A126A}" presName="Name35" presStyleLbl="parChTrans1D2" presStyleIdx="0" presStyleCnt="7"/>
      <dgm:spPr/>
    </dgm:pt>
    <dgm:pt modelId="{D52E24BF-BACE-4916-AB3A-974BAC33FD10}" type="pres">
      <dgm:prSet presAssocID="{D9F398B5-0214-4AE8-8BBA-7782BBA128B3}" presName="hierRoot2" presStyleCnt="0">
        <dgm:presLayoutVars>
          <dgm:hierBranch/>
        </dgm:presLayoutVars>
      </dgm:prSet>
      <dgm:spPr/>
    </dgm:pt>
    <dgm:pt modelId="{8A73AB81-C814-41CD-85B7-F5AAE14871D1}" type="pres">
      <dgm:prSet presAssocID="{D9F398B5-0214-4AE8-8BBA-7782BBA128B3}" presName="rootComposite" presStyleCnt="0"/>
      <dgm:spPr/>
    </dgm:pt>
    <dgm:pt modelId="{6315162E-DFB9-4F03-83E2-7E5BD8020E4F}" type="pres">
      <dgm:prSet presAssocID="{D9F398B5-0214-4AE8-8BBA-7782BBA128B3}" presName="rootText" presStyleLbl="node2" presStyleIdx="0" presStyleCnt="7" custScaleX="150639" custScaleY="101842" custLinFactNeighborY="-44977">
        <dgm:presLayoutVars>
          <dgm:chPref val="3"/>
        </dgm:presLayoutVars>
      </dgm:prSet>
      <dgm:spPr/>
    </dgm:pt>
    <dgm:pt modelId="{797762D2-3D2C-4118-A9B8-70E2DC5ED0A0}" type="pres">
      <dgm:prSet presAssocID="{D9F398B5-0214-4AE8-8BBA-7782BBA128B3}" presName="rootConnector" presStyleLbl="node2" presStyleIdx="0" presStyleCnt="7"/>
      <dgm:spPr/>
    </dgm:pt>
    <dgm:pt modelId="{8AA6C1EF-5503-4E3D-AC9A-35DF7E11D420}" type="pres">
      <dgm:prSet presAssocID="{D9F398B5-0214-4AE8-8BBA-7782BBA128B3}" presName="hierChild4" presStyleCnt="0"/>
      <dgm:spPr/>
    </dgm:pt>
    <dgm:pt modelId="{FB8F55B7-78F4-4E91-A566-500A42F759E3}" type="pres">
      <dgm:prSet presAssocID="{02ED8B83-67FD-45BC-8F69-FEC40D7B022F}" presName="Name35" presStyleLbl="parChTrans1D3" presStyleIdx="0" presStyleCnt="14"/>
      <dgm:spPr/>
    </dgm:pt>
    <dgm:pt modelId="{04E399EC-1C0E-4C3A-8B6D-2E5A26F8CBEE}" type="pres">
      <dgm:prSet presAssocID="{88E7A87E-C610-43B3-840D-6CEE1B3C5EEA}" presName="hierRoot2" presStyleCnt="0">
        <dgm:presLayoutVars>
          <dgm:hierBranch/>
        </dgm:presLayoutVars>
      </dgm:prSet>
      <dgm:spPr/>
    </dgm:pt>
    <dgm:pt modelId="{5570CAD4-07B3-46E5-9BB2-9B3758FDB66B}" type="pres">
      <dgm:prSet presAssocID="{88E7A87E-C610-43B3-840D-6CEE1B3C5EEA}" presName="rootComposite" presStyleCnt="0"/>
      <dgm:spPr/>
    </dgm:pt>
    <dgm:pt modelId="{DA6ABB18-9D33-429B-90D4-D31B4719E032}" type="pres">
      <dgm:prSet presAssocID="{88E7A87E-C610-43B3-840D-6CEE1B3C5EEA}" presName="rootText" presStyleLbl="node3" presStyleIdx="0" presStyleCnt="14" custScaleX="48181" custScaleY="303613" custLinFactNeighborX="-640" custLinFactNeighborY="30423">
        <dgm:presLayoutVars>
          <dgm:chPref val="3"/>
        </dgm:presLayoutVars>
      </dgm:prSet>
      <dgm:spPr/>
    </dgm:pt>
    <dgm:pt modelId="{53F374F1-6752-4273-8E57-50780CAAB4FD}" type="pres">
      <dgm:prSet presAssocID="{88E7A87E-C610-43B3-840D-6CEE1B3C5EEA}" presName="rootConnector" presStyleLbl="node3" presStyleIdx="0" presStyleCnt="14"/>
      <dgm:spPr/>
    </dgm:pt>
    <dgm:pt modelId="{6D28DD7A-CCB9-4D16-B5D1-1E2443122FBC}" type="pres">
      <dgm:prSet presAssocID="{88E7A87E-C610-43B3-840D-6CEE1B3C5EEA}" presName="hierChild4" presStyleCnt="0"/>
      <dgm:spPr/>
    </dgm:pt>
    <dgm:pt modelId="{CC554CFD-09D1-4B5C-96F7-D2FB9A2DD59D}" type="pres">
      <dgm:prSet presAssocID="{88E7A87E-C610-43B3-840D-6CEE1B3C5EEA}" presName="hierChild5" presStyleCnt="0"/>
      <dgm:spPr/>
    </dgm:pt>
    <dgm:pt modelId="{7B94A04B-5BFC-415D-A4BC-A308B9EE6A9C}" type="pres">
      <dgm:prSet presAssocID="{A62CA3A8-3796-40EA-AF05-561AB6111696}" presName="Name35" presStyleLbl="parChTrans1D3" presStyleIdx="1" presStyleCnt="14"/>
      <dgm:spPr/>
    </dgm:pt>
    <dgm:pt modelId="{9079AE15-72F7-46C0-837A-1C7E152B1C1A}" type="pres">
      <dgm:prSet presAssocID="{1190AB08-88C0-4A65-866B-C3B8D5F17612}" presName="hierRoot2" presStyleCnt="0">
        <dgm:presLayoutVars>
          <dgm:hierBranch/>
        </dgm:presLayoutVars>
      </dgm:prSet>
      <dgm:spPr/>
    </dgm:pt>
    <dgm:pt modelId="{0FD55AB6-3D1B-489A-9CEA-94000B6F6610}" type="pres">
      <dgm:prSet presAssocID="{1190AB08-88C0-4A65-866B-C3B8D5F17612}" presName="rootComposite" presStyleCnt="0"/>
      <dgm:spPr/>
    </dgm:pt>
    <dgm:pt modelId="{28ACD8BF-0B9E-474E-9766-479294CCE124}" type="pres">
      <dgm:prSet presAssocID="{1190AB08-88C0-4A65-866B-C3B8D5F17612}" presName="rootText" presStyleLbl="node3" presStyleIdx="1" presStyleCnt="14" custScaleX="48181" custScaleY="303613" custLinFactNeighborY="30423">
        <dgm:presLayoutVars>
          <dgm:chPref val="3"/>
        </dgm:presLayoutVars>
      </dgm:prSet>
      <dgm:spPr/>
    </dgm:pt>
    <dgm:pt modelId="{381208CD-EAAC-4938-83D6-2C7ABB8FDA94}" type="pres">
      <dgm:prSet presAssocID="{1190AB08-88C0-4A65-866B-C3B8D5F17612}" presName="rootConnector" presStyleLbl="node3" presStyleIdx="1" presStyleCnt="14"/>
      <dgm:spPr/>
    </dgm:pt>
    <dgm:pt modelId="{7C5E380C-78F7-43F6-957F-02FCD8C03878}" type="pres">
      <dgm:prSet presAssocID="{1190AB08-88C0-4A65-866B-C3B8D5F17612}" presName="hierChild4" presStyleCnt="0"/>
      <dgm:spPr/>
    </dgm:pt>
    <dgm:pt modelId="{09612C65-3170-404F-B7D6-E916664581D0}" type="pres">
      <dgm:prSet presAssocID="{1190AB08-88C0-4A65-866B-C3B8D5F17612}" presName="hierChild5" presStyleCnt="0"/>
      <dgm:spPr/>
    </dgm:pt>
    <dgm:pt modelId="{5179B02A-6139-4A0D-830B-A5EAF58FE032}" type="pres">
      <dgm:prSet presAssocID="{2C99905A-5369-433D-A2BD-EDD927079991}" presName="Name35" presStyleLbl="parChTrans1D3" presStyleIdx="2" presStyleCnt="14"/>
      <dgm:spPr/>
    </dgm:pt>
    <dgm:pt modelId="{DC12A825-826F-460B-9C0D-CDFEFA851D7A}" type="pres">
      <dgm:prSet presAssocID="{328393AB-9413-40E1-8F4B-2DA67178D264}" presName="hierRoot2" presStyleCnt="0">
        <dgm:presLayoutVars>
          <dgm:hierBranch/>
        </dgm:presLayoutVars>
      </dgm:prSet>
      <dgm:spPr/>
    </dgm:pt>
    <dgm:pt modelId="{73C04BBB-E6BF-4F58-B13E-5B8AE7C15BB6}" type="pres">
      <dgm:prSet presAssocID="{328393AB-9413-40E1-8F4B-2DA67178D264}" presName="rootComposite" presStyleCnt="0"/>
      <dgm:spPr/>
    </dgm:pt>
    <dgm:pt modelId="{308DA676-8932-4F01-8D49-6B4AFAC61687}" type="pres">
      <dgm:prSet presAssocID="{328393AB-9413-40E1-8F4B-2DA67178D264}" presName="rootText" presStyleLbl="node3" presStyleIdx="2" presStyleCnt="14" custScaleX="48181" custScaleY="303613" custLinFactNeighborY="30423">
        <dgm:presLayoutVars>
          <dgm:chPref val="3"/>
        </dgm:presLayoutVars>
      </dgm:prSet>
      <dgm:spPr/>
    </dgm:pt>
    <dgm:pt modelId="{49895961-2287-46EE-AF7F-159D64B30F0F}" type="pres">
      <dgm:prSet presAssocID="{328393AB-9413-40E1-8F4B-2DA67178D264}" presName="rootConnector" presStyleLbl="node3" presStyleIdx="2" presStyleCnt="14"/>
      <dgm:spPr/>
    </dgm:pt>
    <dgm:pt modelId="{0FEFF021-B678-4F34-B8B5-2AC519864B02}" type="pres">
      <dgm:prSet presAssocID="{328393AB-9413-40E1-8F4B-2DA67178D264}" presName="hierChild4" presStyleCnt="0"/>
      <dgm:spPr/>
    </dgm:pt>
    <dgm:pt modelId="{E8BE1F2D-36C2-4FCD-A5C9-C4A8EA658BEB}" type="pres">
      <dgm:prSet presAssocID="{328393AB-9413-40E1-8F4B-2DA67178D264}" presName="hierChild5" presStyleCnt="0"/>
      <dgm:spPr/>
    </dgm:pt>
    <dgm:pt modelId="{78CE2119-B873-4E3F-AFCE-E8550D096DEE}" type="pres">
      <dgm:prSet presAssocID="{D9F398B5-0214-4AE8-8BBA-7782BBA128B3}" presName="hierChild5" presStyleCnt="0"/>
      <dgm:spPr/>
    </dgm:pt>
    <dgm:pt modelId="{FB33CDC3-E047-40EB-99AC-57BEBD9F7167}" type="pres">
      <dgm:prSet presAssocID="{F9DF26AE-AD2C-45D9-8BD6-8A91E2B677C6}" presName="Name35" presStyleLbl="parChTrans1D2" presStyleIdx="1" presStyleCnt="7"/>
      <dgm:spPr/>
    </dgm:pt>
    <dgm:pt modelId="{F16B908B-E662-4297-8CF8-81221871E6FB}" type="pres">
      <dgm:prSet presAssocID="{E7CF88BD-4577-42F9-9040-E2E505146D1F}" presName="hierRoot2" presStyleCnt="0">
        <dgm:presLayoutVars>
          <dgm:hierBranch/>
        </dgm:presLayoutVars>
      </dgm:prSet>
      <dgm:spPr/>
    </dgm:pt>
    <dgm:pt modelId="{F55D4501-F0BC-4E68-AD3A-889DBE13EADD}" type="pres">
      <dgm:prSet presAssocID="{E7CF88BD-4577-42F9-9040-E2E505146D1F}" presName="rootComposite" presStyleCnt="0"/>
      <dgm:spPr/>
    </dgm:pt>
    <dgm:pt modelId="{C81D99FF-EC69-4F7C-832B-A3FA0E3B1A00}" type="pres">
      <dgm:prSet presAssocID="{E7CF88BD-4577-42F9-9040-E2E505146D1F}" presName="rootText" presStyleLbl="node2" presStyleIdx="1" presStyleCnt="7" custScaleX="101842" custScaleY="101842" custLinFactNeighborY="-44977">
        <dgm:presLayoutVars>
          <dgm:chPref val="3"/>
        </dgm:presLayoutVars>
      </dgm:prSet>
      <dgm:spPr/>
    </dgm:pt>
    <dgm:pt modelId="{85B4D38F-5E96-4501-8D98-DF5991A4079F}" type="pres">
      <dgm:prSet presAssocID="{E7CF88BD-4577-42F9-9040-E2E505146D1F}" presName="rootConnector" presStyleLbl="node2" presStyleIdx="1" presStyleCnt="7"/>
      <dgm:spPr/>
    </dgm:pt>
    <dgm:pt modelId="{73411DD6-EE54-4077-A4F4-3C81FB6BE4F7}" type="pres">
      <dgm:prSet presAssocID="{E7CF88BD-4577-42F9-9040-E2E505146D1F}" presName="hierChild4" presStyleCnt="0"/>
      <dgm:spPr/>
    </dgm:pt>
    <dgm:pt modelId="{74F1D0D5-39D2-4F92-BCB4-632FFF70F0EC}" type="pres">
      <dgm:prSet presAssocID="{1446261A-80AA-45A9-AA8B-DEAEBB3D3523}" presName="Name35" presStyleLbl="parChTrans1D3" presStyleIdx="3" presStyleCnt="14"/>
      <dgm:spPr/>
    </dgm:pt>
    <dgm:pt modelId="{AF317099-D6E1-4058-BB02-583E4C00FDF0}" type="pres">
      <dgm:prSet presAssocID="{3790A485-017C-42FD-B397-E32CA7369401}" presName="hierRoot2" presStyleCnt="0">
        <dgm:presLayoutVars>
          <dgm:hierBranch val="init"/>
        </dgm:presLayoutVars>
      </dgm:prSet>
      <dgm:spPr/>
    </dgm:pt>
    <dgm:pt modelId="{A0696BB0-5817-4942-B2C1-E5728ED25CED}" type="pres">
      <dgm:prSet presAssocID="{3790A485-017C-42FD-B397-E32CA7369401}" presName="rootComposite" presStyleCnt="0"/>
      <dgm:spPr/>
    </dgm:pt>
    <dgm:pt modelId="{64CDDEC4-0631-4173-8565-EB35296240A4}" type="pres">
      <dgm:prSet presAssocID="{3790A485-017C-42FD-B397-E32CA7369401}" presName="rootText" presStyleLbl="node3" presStyleIdx="3" presStyleCnt="14" custScaleX="48181" custScaleY="303613" custLinFactNeighborY="30423">
        <dgm:presLayoutVars>
          <dgm:chPref val="3"/>
        </dgm:presLayoutVars>
      </dgm:prSet>
      <dgm:spPr/>
    </dgm:pt>
    <dgm:pt modelId="{3C5EB792-AAB9-426E-9C39-73715FAB9A12}" type="pres">
      <dgm:prSet presAssocID="{3790A485-017C-42FD-B397-E32CA7369401}" presName="rootConnector" presStyleLbl="node3" presStyleIdx="3" presStyleCnt="14"/>
      <dgm:spPr/>
    </dgm:pt>
    <dgm:pt modelId="{F7B6AFDF-0ABE-48CF-BC9F-37BBCFD43998}" type="pres">
      <dgm:prSet presAssocID="{3790A485-017C-42FD-B397-E32CA7369401}" presName="hierChild4" presStyleCnt="0"/>
      <dgm:spPr/>
    </dgm:pt>
    <dgm:pt modelId="{5AF95EAF-8EE2-4FA9-AAE0-A3926FB0990E}" type="pres">
      <dgm:prSet presAssocID="{3790A485-017C-42FD-B397-E32CA7369401}" presName="hierChild5" presStyleCnt="0"/>
      <dgm:spPr/>
    </dgm:pt>
    <dgm:pt modelId="{63A7FD4B-B60F-430C-AABB-33F354EA0DB3}" type="pres">
      <dgm:prSet presAssocID="{CD085936-5D23-4462-A128-E05104248F20}" presName="Name35" presStyleLbl="parChTrans1D3" presStyleIdx="4" presStyleCnt="14"/>
      <dgm:spPr/>
    </dgm:pt>
    <dgm:pt modelId="{9678A841-B707-4E73-8E1A-32EE40A1EF9C}" type="pres">
      <dgm:prSet presAssocID="{9E1380DD-0225-4D19-902F-1ACA4150DE7D}" presName="hierRoot2" presStyleCnt="0">
        <dgm:presLayoutVars>
          <dgm:hierBranch val="init"/>
        </dgm:presLayoutVars>
      </dgm:prSet>
      <dgm:spPr/>
    </dgm:pt>
    <dgm:pt modelId="{E1C95A50-1456-4B12-8AB3-EB4A7B689ACC}" type="pres">
      <dgm:prSet presAssocID="{9E1380DD-0225-4D19-902F-1ACA4150DE7D}" presName="rootComposite" presStyleCnt="0"/>
      <dgm:spPr/>
    </dgm:pt>
    <dgm:pt modelId="{AC42EA72-CB24-42C2-880E-AD15F0D2807E}" type="pres">
      <dgm:prSet presAssocID="{9E1380DD-0225-4D19-902F-1ACA4150DE7D}" presName="rootText" presStyleLbl="node3" presStyleIdx="4" presStyleCnt="14" custScaleX="48181" custScaleY="303613" custLinFactNeighborY="30423">
        <dgm:presLayoutVars>
          <dgm:chPref val="3"/>
        </dgm:presLayoutVars>
      </dgm:prSet>
      <dgm:spPr/>
    </dgm:pt>
    <dgm:pt modelId="{95BFC059-843B-46D7-8AB5-846B9440476B}" type="pres">
      <dgm:prSet presAssocID="{9E1380DD-0225-4D19-902F-1ACA4150DE7D}" presName="rootConnector" presStyleLbl="node3" presStyleIdx="4" presStyleCnt="14"/>
      <dgm:spPr/>
    </dgm:pt>
    <dgm:pt modelId="{67982F33-2DC0-4597-B776-5B211E071413}" type="pres">
      <dgm:prSet presAssocID="{9E1380DD-0225-4D19-902F-1ACA4150DE7D}" presName="hierChild4" presStyleCnt="0"/>
      <dgm:spPr/>
    </dgm:pt>
    <dgm:pt modelId="{5F25773A-27E5-468E-BD9A-51E8FE0D52AC}" type="pres">
      <dgm:prSet presAssocID="{9E1380DD-0225-4D19-902F-1ACA4150DE7D}" presName="hierChild5" presStyleCnt="0"/>
      <dgm:spPr/>
    </dgm:pt>
    <dgm:pt modelId="{1761732F-8E92-4CA2-BFBD-39FA23D73B8E}" type="pres">
      <dgm:prSet presAssocID="{B765A327-CCC0-4AAB-8E58-5D3CFA20307A}" presName="Name35" presStyleLbl="parChTrans1D3" presStyleIdx="5" presStyleCnt="14"/>
      <dgm:spPr/>
    </dgm:pt>
    <dgm:pt modelId="{8A897032-A546-4B8B-9079-FE6541C58DC1}" type="pres">
      <dgm:prSet presAssocID="{5F34C0B7-3611-4E0F-A4E9-194BBC4ABAFE}" presName="hierRoot2" presStyleCnt="0">
        <dgm:presLayoutVars>
          <dgm:hierBranch val="init"/>
        </dgm:presLayoutVars>
      </dgm:prSet>
      <dgm:spPr/>
    </dgm:pt>
    <dgm:pt modelId="{5C26F02C-BBA3-4A3F-BEF0-BFDF187C3E0E}" type="pres">
      <dgm:prSet presAssocID="{5F34C0B7-3611-4E0F-A4E9-194BBC4ABAFE}" presName="rootComposite" presStyleCnt="0"/>
      <dgm:spPr/>
    </dgm:pt>
    <dgm:pt modelId="{EBF1B4EB-8F9F-4C52-90D1-6323107B18A1}" type="pres">
      <dgm:prSet presAssocID="{5F34C0B7-3611-4E0F-A4E9-194BBC4ABAFE}" presName="rootText" presStyleLbl="node3" presStyleIdx="5" presStyleCnt="14" custScaleX="48181" custScaleY="303613" custLinFactNeighborY="30423">
        <dgm:presLayoutVars>
          <dgm:chPref val="3"/>
        </dgm:presLayoutVars>
      </dgm:prSet>
      <dgm:spPr/>
    </dgm:pt>
    <dgm:pt modelId="{9A8199F4-CAF6-4244-B0D0-CFDBCCE688E9}" type="pres">
      <dgm:prSet presAssocID="{5F34C0B7-3611-4E0F-A4E9-194BBC4ABAFE}" presName="rootConnector" presStyleLbl="node3" presStyleIdx="5" presStyleCnt="14"/>
      <dgm:spPr/>
    </dgm:pt>
    <dgm:pt modelId="{4F524FBF-F143-4460-94C3-9532F1DFC361}" type="pres">
      <dgm:prSet presAssocID="{5F34C0B7-3611-4E0F-A4E9-194BBC4ABAFE}" presName="hierChild4" presStyleCnt="0"/>
      <dgm:spPr/>
    </dgm:pt>
    <dgm:pt modelId="{574C80B6-B334-4120-A7A8-0E1002535D8C}" type="pres">
      <dgm:prSet presAssocID="{5F34C0B7-3611-4E0F-A4E9-194BBC4ABAFE}" presName="hierChild5" presStyleCnt="0"/>
      <dgm:spPr/>
    </dgm:pt>
    <dgm:pt modelId="{ADBCF32C-30A8-4D0E-A07F-E90DF8BC395E}" type="pres">
      <dgm:prSet presAssocID="{E7CF88BD-4577-42F9-9040-E2E505146D1F}" presName="hierChild5" presStyleCnt="0"/>
      <dgm:spPr/>
    </dgm:pt>
    <dgm:pt modelId="{D6DF513B-929E-46C2-BD5B-5625B982C102}" type="pres">
      <dgm:prSet presAssocID="{5B203845-9BB7-4E17-9262-31A75C84091E}" presName="Name35" presStyleLbl="parChTrans1D2" presStyleIdx="2" presStyleCnt="7"/>
      <dgm:spPr/>
    </dgm:pt>
    <dgm:pt modelId="{55A66080-E6BE-4AB0-8F5D-4A8F804DAF33}" type="pres">
      <dgm:prSet presAssocID="{784249AC-42D0-476F-BCCC-5214359C5D93}" presName="hierRoot2" presStyleCnt="0">
        <dgm:presLayoutVars>
          <dgm:hierBranch/>
        </dgm:presLayoutVars>
      </dgm:prSet>
      <dgm:spPr/>
    </dgm:pt>
    <dgm:pt modelId="{B12ABE34-4083-441B-A688-CBF9EFC5F9C7}" type="pres">
      <dgm:prSet presAssocID="{784249AC-42D0-476F-BCCC-5214359C5D93}" presName="rootComposite" presStyleCnt="0"/>
      <dgm:spPr/>
    </dgm:pt>
    <dgm:pt modelId="{67F2B61B-F0CA-4E3D-BE11-3EC36F140AEC}" type="pres">
      <dgm:prSet presAssocID="{784249AC-42D0-476F-BCCC-5214359C5D93}" presName="rootText" presStyleLbl="node2" presStyleIdx="2" presStyleCnt="7" custScaleX="101842" custScaleY="101842" custLinFactNeighborY="-44977">
        <dgm:presLayoutVars>
          <dgm:chPref val="3"/>
        </dgm:presLayoutVars>
      </dgm:prSet>
      <dgm:spPr/>
    </dgm:pt>
    <dgm:pt modelId="{B1055048-04A6-4A60-BD77-34F5D8A392DE}" type="pres">
      <dgm:prSet presAssocID="{784249AC-42D0-476F-BCCC-5214359C5D93}" presName="rootConnector" presStyleLbl="node2" presStyleIdx="2" presStyleCnt="7"/>
      <dgm:spPr/>
    </dgm:pt>
    <dgm:pt modelId="{2C52F379-E47D-47CB-B31E-1B6CA54FBAC3}" type="pres">
      <dgm:prSet presAssocID="{784249AC-42D0-476F-BCCC-5214359C5D93}" presName="hierChild4" presStyleCnt="0"/>
      <dgm:spPr/>
    </dgm:pt>
    <dgm:pt modelId="{0B0A03F2-B2A7-4CF8-AE29-D7BDE7BEF88E}" type="pres">
      <dgm:prSet presAssocID="{95820BF5-9DB8-4EAD-A5A8-92406B1EE2EF}" presName="Name35" presStyleLbl="parChTrans1D3" presStyleIdx="6" presStyleCnt="14"/>
      <dgm:spPr/>
    </dgm:pt>
    <dgm:pt modelId="{85E6CFB3-696E-41E7-89BC-3F21C68C9A13}" type="pres">
      <dgm:prSet presAssocID="{9805F634-073D-4A43-A80B-AE4B43EEFDA9}" presName="hierRoot2" presStyleCnt="0">
        <dgm:presLayoutVars>
          <dgm:hierBranch val="init"/>
        </dgm:presLayoutVars>
      </dgm:prSet>
      <dgm:spPr/>
    </dgm:pt>
    <dgm:pt modelId="{321AD756-F283-4C1D-94D4-D183CC53E399}" type="pres">
      <dgm:prSet presAssocID="{9805F634-073D-4A43-A80B-AE4B43EEFDA9}" presName="rootComposite" presStyleCnt="0"/>
      <dgm:spPr/>
    </dgm:pt>
    <dgm:pt modelId="{7A743EB1-9589-4B90-940C-0E1CBFBF7FDE}" type="pres">
      <dgm:prSet presAssocID="{9805F634-073D-4A43-A80B-AE4B43EEFDA9}" presName="rootText" presStyleLbl="node3" presStyleIdx="6" presStyleCnt="14" custScaleX="48181" custScaleY="303613" custLinFactNeighborY="30423">
        <dgm:presLayoutVars>
          <dgm:chPref val="3"/>
        </dgm:presLayoutVars>
      </dgm:prSet>
      <dgm:spPr/>
    </dgm:pt>
    <dgm:pt modelId="{AEE19F64-CCE2-46C9-87F9-842391128517}" type="pres">
      <dgm:prSet presAssocID="{9805F634-073D-4A43-A80B-AE4B43EEFDA9}" presName="rootConnector" presStyleLbl="node3" presStyleIdx="6" presStyleCnt="14"/>
      <dgm:spPr/>
    </dgm:pt>
    <dgm:pt modelId="{75FF4F4A-1BF2-43DA-995C-7CB2E4AB28C8}" type="pres">
      <dgm:prSet presAssocID="{9805F634-073D-4A43-A80B-AE4B43EEFDA9}" presName="hierChild4" presStyleCnt="0"/>
      <dgm:spPr/>
    </dgm:pt>
    <dgm:pt modelId="{8C88D40D-4079-4BB1-8494-A5017BF8B788}" type="pres">
      <dgm:prSet presAssocID="{9805F634-073D-4A43-A80B-AE4B43EEFDA9}" presName="hierChild5" presStyleCnt="0"/>
      <dgm:spPr/>
    </dgm:pt>
    <dgm:pt modelId="{C814020C-194D-4C9E-B526-690D15B6B824}" type="pres">
      <dgm:prSet presAssocID="{BF036B64-2E08-4E9A-96A9-DCD63F5DC572}" presName="Name35" presStyleLbl="parChTrans1D3" presStyleIdx="7" presStyleCnt="14"/>
      <dgm:spPr/>
    </dgm:pt>
    <dgm:pt modelId="{8130FE66-DA9C-4E82-B2ED-21A22223ECAB}" type="pres">
      <dgm:prSet presAssocID="{CFB03DB1-8202-4D67-A2DA-5E42CD0274E0}" presName="hierRoot2" presStyleCnt="0">
        <dgm:presLayoutVars>
          <dgm:hierBranch val="init"/>
        </dgm:presLayoutVars>
      </dgm:prSet>
      <dgm:spPr/>
    </dgm:pt>
    <dgm:pt modelId="{8923DD82-0FD9-41D4-AB19-A411B677F72E}" type="pres">
      <dgm:prSet presAssocID="{CFB03DB1-8202-4D67-A2DA-5E42CD0274E0}" presName="rootComposite" presStyleCnt="0"/>
      <dgm:spPr/>
    </dgm:pt>
    <dgm:pt modelId="{F85E537B-8F01-4D9D-8E2F-7E780987C1C6}" type="pres">
      <dgm:prSet presAssocID="{CFB03DB1-8202-4D67-A2DA-5E42CD0274E0}" presName="rootText" presStyleLbl="node3" presStyleIdx="7" presStyleCnt="14" custScaleX="48181" custScaleY="303613" custLinFactNeighborY="30423">
        <dgm:presLayoutVars>
          <dgm:chPref val="3"/>
        </dgm:presLayoutVars>
      </dgm:prSet>
      <dgm:spPr/>
    </dgm:pt>
    <dgm:pt modelId="{FE119188-3A50-46FE-B7D5-D03D78975309}" type="pres">
      <dgm:prSet presAssocID="{CFB03DB1-8202-4D67-A2DA-5E42CD0274E0}" presName="rootConnector" presStyleLbl="node3" presStyleIdx="7" presStyleCnt="14"/>
      <dgm:spPr/>
    </dgm:pt>
    <dgm:pt modelId="{8FB33523-726C-4E18-A591-FB933B522712}" type="pres">
      <dgm:prSet presAssocID="{CFB03DB1-8202-4D67-A2DA-5E42CD0274E0}" presName="hierChild4" presStyleCnt="0"/>
      <dgm:spPr/>
    </dgm:pt>
    <dgm:pt modelId="{950903AF-BDA4-4381-94EE-6FF02305CD11}" type="pres">
      <dgm:prSet presAssocID="{CFB03DB1-8202-4D67-A2DA-5E42CD0274E0}" presName="hierChild5" presStyleCnt="0"/>
      <dgm:spPr/>
    </dgm:pt>
    <dgm:pt modelId="{40CFC295-459C-4A12-B278-0D24AE6A8BA8}" type="pres">
      <dgm:prSet presAssocID="{784249AC-42D0-476F-BCCC-5214359C5D93}" presName="hierChild5" presStyleCnt="0"/>
      <dgm:spPr/>
    </dgm:pt>
    <dgm:pt modelId="{88F755DB-7095-4911-9CA7-06C64E53C2BB}" type="pres">
      <dgm:prSet presAssocID="{C0300073-0015-4036-A2A7-B390764DCDF0}" presName="Name35" presStyleLbl="parChTrans1D2" presStyleIdx="3" presStyleCnt="7"/>
      <dgm:spPr/>
    </dgm:pt>
    <dgm:pt modelId="{ABC838B1-E4F8-4646-B90B-3A70411B8BFD}" type="pres">
      <dgm:prSet presAssocID="{7893E92F-9410-41BC-A679-C66F6860587E}" presName="hierRoot2" presStyleCnt="0">
        <dgm:presLayoutVars>
          <dgm:hierBranch/>
        </dgm:presLayoutVars>
      </dgm:prSet>
      <dgm:spPr/>
    </dgm:pt>
    <dgm:pt modelId="{1B20D13C-178B-4D60-ADD6-350DED033BC1}" type="pres">
      <dgm:prSet presAssocID="{7893E92F-9410-41BC-A679-C66F6860587E}" presName="rootComposite" presStyleCnt="0"/>
      <dgm:spPr/>
    </dgm:pt>
    <dgm:pt modelId="{C3A0C4A9-98EA-4FE2-9ED4-5E92837CD2BD}" type="pres">
      <dgm:prSet presAssocID="{7893E92F-9410-41BC-A679-C66F6860587E}" presName="rootText" presStyleLbl="node2" presStyleIdx="3" presStyleCnt="7" custScaleX="101842" custScaleY="101842" custLinFactNeighborY="-44977">
        <dgm:presLayoutVars>
          <dgm:chPref val="3"/>
        </dgm:presLayoutVars>
      </dgm:prSet>
      <dgm:spPr/>
    </dgm:pt>
    <dgm:pt modelId="{256F24D6-0882-44C1-AE0E-8057A960BEDE}" type="pres">
      <dgm:prSet presAssocID="{7893E92F-9410-41BC-A679-C66F6860587E}" presName="rootConnector" presStyleLbl="node2" presStyleIdx="3" presStyleCnt="7"/>
      <dgm:spPr/>
    </dgm:pt>
    <dgm:pt modelId="{01FE4499-D3CE-4134-A874-FB0B04B79F52}" type="pres">
      <dgm:prSet presAssocID="{7893E92F-9410-41BC-A679-C66F6860587E}" presName="hierChild4" presStyleCnt="0"/>
      <dgm:spPr/>
    </dgm:pt>
    <dgm:pt modelId="{695BA54C-A62F-49F2-A712-0DA5BB47B64D}" type="pres">
      <dgm:prSet presAssocID="{6D5AB9C4-C1A4-4CC0-9933-830776806020}" presName="Name35" presStyleLbl="parChTrans1D3" presStyleIdx="8" presStyleCnt="14"/>
      <dgm:spPr/>
    </dgm:pt>
    <dgm:pt modelId="{DC5ABF8C-77EC-409E-9D31-6B4439E75189}" type="pres">
      <dgm:prSet presAssocID="{29FBBCA3-C9F7-4F1E-B5FC-034E1722A6F5}" presName="hierRoot2" presStyleCnt="0">
        <dgm:presLayoutVars>
          <dgm:hierBranch val="init"/>
        </dgm:presLayoutVars>
      </dgm:prSet>
      <dgm:spPr/>
    </dgm:pt>
    <dgm:pt modelId="{65394EA4-AE6C-4711-8FB0-20F490F2E905}" type="pres">
      <dgm:prSet presAssocID="{29FBBCA3-C9F7-4F1E-B5FC-034E1722A6F5}" presName="rootComposite" presStyleCnt="0"/>
      <dgm:spPr/>
    </dgm:pt>
    <dgm:pt modelId="{C1B3976E-C1D2-4325-BB4C-8680B0F02DD6}" type="pres">
      <dgm:prSet presAssocID="{29FBBCA3-C9F7-4F1E-B5FC-034E1722A6F5}" presName="rootText" presStyleLbl="node3" presStyleIdx="8" presStyleCnt="14" custScaleX="48181" custScaleY="303613" custLinFactNeighborY="30423">
        <dgm:presLayoutVars>
          <dgm:chPref val="3"/>
        </dgm:presLayoutVars>
      </dgm:prSet>
      <dgm:spPr/>
    </dgm:pt>
    <dgm:pt modelId="{DC58EB82-710F-4AB7-9100-6B05C4F5CC9E}" type="pres">
      <dgm:prSet presAssocID="{29FBBCA3-C9F7-4F1E-B5FC-034E1722A6F5}" presName="rootConnector" presStyleLbl="node3" presStyleIdx="8" presStyleCnt="14"/>
      <dgm:spPr/>
    </dgm:pt>
    <dgm:pt modelId="{5767F30F-EFC6-4573-939A-9F0D63BF265C}" type="pres">
      <dgm:prSet presAssocID="{29FBBCA3-C9F7-4F1E-B5FC-034E1722A6F5}" presName="hierChild4" presStyleCnt="0"/>
      <dgm:spPr/>
    </dgm:pt>
    <dgm:pt modelId="{93FFD715-B3D2-416E-9F77-84A234873937}" type="pres">
      <dgm:prSet presAssocID="{29FBBCA3-C9F7-4F1E-B5FC-034E1722A6F5}" presName="hierChild5" presStyleCnt="0"/>
      <dgm:spPr/>
    </dgm:pt>
    <dgm:pt modelId="{51135868-F611-4BA5-9467-34E900BA14E9}" type="pres">
      <dgm:prSet presAssocID="{7AC4C344-BDC8-4CA5-8E79-6FA9F6893569}" presName="Name35" presStyleLbl="parChTrans1D3" presStyleIdx="9" presStyleCnt="14"/>
      <dgm:spPr/>
    </dgm:pt>
    <dgm:pt modelId="{9DEF0487-FC7C-4B6F-AAF0-97CA9FA89BAE}" type="pres">
      <dgm:prSet presAssocID="{520AF7EB-2E0D-4352-8085-338F9B13EBF3}" presName="hierRoot2" presStyleCnt="0">
        <dgm:presLayoutVars>
          <dgm:hierBranch val="init"/>
        </dgm:presLayoutVars>
      </dgm:prSet>
      <dgm:spPr/>
    </dgm:pt>
    <dgm:pt modelId="{068083E0-59F4-41F9-B641-99DA5BF66EFE}" type="pres">
      <dgm:prSet presAssocID="{520AF7EB-2E0D-4352-8085-338F9B13EBF3}" presName="rootComposite" presStyleCnt="0"/>
      <dgm:spPr/>
    </dgm:pt>
    <dgm:pt modelId="{F5504F3C-76D5-4575-B935-7F82744173BC}" type="pres">
      <dgm:prSet presAssocID="{520AF7EB-2E0D-4352-8085-338F9B13EBF3}" presName="rootText" presStyleLbl="node3" presStyleIdx="9" presStyleCnt="14" custScaleX="48181" custScaleY="303613" custLinFactNeighborY="30423">
        <dgm:presLayoutVars>
          <dgm:chPref val="3"/>
        </dgm:presLayoutVars>
      </dgm:prSet>
      <dgm:spPr/>
    </dgm:pt>
    <dgm:pt modelId="{F56D6B4A-49BE-4E1A-B567-C20F073AE10D}" type="pres">
      <dgm:prSet presAssocID="{520AF7EB-2E0D-4352-8085-338F9B13EBF3}" presName="rootConnector" presStyleLbl="node3" presStyleIdx="9" presStyleCnt="14"/>
      <dgm:spPr/>
    </dgm:pt>
    <dgm:pt modelId="{560F5F68-EE64-4CE5-980E-F3D3938498DD}" type="pres">
      <dgm:prSet presAssocID="{520AF7EB-2E0D-4352-8085-338F9B13EBF3}" presName="hierChild4" presStyleCnt="0"/>
      <dgm:spPr/>
    </dgm:pt>
    <dgm:pt modelId="{AA495AEE-ECD3-4935-820E-60ACAC67D7F6}" type="pres">
      <dgm:prSet presAssocID="{520AF7EB-2E0D-4352-8085-338F9B13EBF3}" presName="hierChild5" presStyleCnt="0"/>
      <dgm:spPr/>
    </dgm:pt>
    <dgm:pt modelId="{034BCDBC-72AE-4707-9AFD-0749657F2C75}" type="pres">
      <dgm:prSet presAssocID="{7893E92F-9410-41BC-A679-C66F6860587E}" presName="hierChild5" presStyleCnt="0"/>
      <dgm:spPr/>
    </dgm:pt>
    <dgm:pt modelId="{52544B51-B37F-4FBC-8EC0-BD64995E11EC}" type="pres">
      <dgm:prSet presAssocID="{33524846-1313-482B-8364-C15298395F12}" presName="Name35" presStyleLbl="parChTrans1D2" presStyleIdx="4" presStyleCnt="7"/>
      <dgm:spPr/>
    </dgm:pt>
    <dgm:pt modelId="{12945A28-8E09-452B-9B38-29BE9AC78029}" type="pres">
      <dgm:prSet presAssocID="{320D5A7B-C1D8-44CE-AD37-BF64C88687A3}" presName="hierRoot2" presStyleCnt="0">
        <dgm:presLayoutVars>
          <dgm:hierBranch/>
        </dgm:presLayoutVars>
      </dgm:prSet>
      <dgm:spPr/>
    </dgm:pt>
    <dgm:pt modelId="{FB8F4346-82C4-4799-9647-8307469BBA00}" type="pres">
      <dgm:prSet presAssocID="{320D5A7B-C1D8-44CE-AD37-BF64C88687A3}" presName="rootComposite" presStyleCnt="0"/>
      <dgm:spPr/>
    </dgm:pt>
    <dgm:pt modelId="{7527C74B-CE6D-46F7-BA7C-AA6CBF20F716}" type="pres">
      <dgm:prSet presAssocID="{320D5A7B-C1D8-44CE-AD37-BF64C88687A3}" presName="rootText" presStyleLbl="node2" presStyleIdx="4" presStyleCnt="7" custScaleX="101842" custScaleY="101842" custLinFactNeighborY="-44977">
        <dgm:presLayoutVars>
          <dgm:chPref val="3"/>
        </dgm:presLayoutVars>
      </dgm:prSet>
      <dgm:spPr/>
    </dgm:pt>
    <dgm:pt modelId="{1068F188-F3C2-48B7-8A91-AA5E4CFF58CA}" type="pres">
      <dgm:prSet presAssocID="{320D5A7B-C1D8-44CE-AD37-BF64C88687A3}" presName="rootConnector" presStyleLbl="node2" presStyleIdx="4" presStyleCnt="7"/>
      <dgm:spPr/>
    </dgm:pt>
    <dgm:pt modelId="{CEB3E13F-AD78-4E84-ADC5-2B7DFB65EFFB}" type="pres">
      <dgm:prSet presAssocID="{320D5A7B-C1D8-44CE-AD37-BF64C88687A3}" presName="hierChild4" presStyleCnt="0"/>
      <dgm:spPr/>
    </dgm:pt>
    <dgm:pt modelId="{7290F68A-90E5-4C23-8467-B9A0C5F376FF}" type="pres">
      <dgm:prSet presAssocID="{2219A3EA-5878-4038-9307-C7776FF967D8}" presName="Name35" presStyleLbl="parChTrans1D3" presStyleIdx="10" presStyleCnt="14"/>
      <dgm:spPr/>
    </dgm:pt>
    <dgm:pt modelId="{5AA2EBCC-6435-4396-B6AB-790911AD1C1D}" type="pres">
      <dgm:prSet presAssocID="{EAB3E2F7-C7F3-4328-86D0-48E96FFD9356}" presName="hierRoot2" presStyleCnt="0">
        <dgm:presLayoutVars>
          <dgm:hierBranch val="init"/>
        </dgm:presLayoutVars>
      </dgm:prSet>
      <dgm:spPr/>
    </dgm:pt>
    <dgm:pt modelId="{BEF15FD8-DE67-4357-89FC-5CED86F09CCB}" type="pres">
      <dgm:prSet presAssocID="{EAB3E2F7-C7F3-4328-86D0-48E96FFD9356}" presName="rootComposite" presStyleCnt="0"/>
      <dgm:spPr/>
    </dgm:pt>
    <dgm:pt modelId="{E6751A53-822C-4FEF-A8DB-9CB54D112E18}" type="pres">
      <dgm:prSet presAssocID="{EAB3E2F7-C7F3-4328-86D0-48E96FFD9356}" presName="rootText" presStyleLbl="node3" presStyleIdx="10" presStyleCnt="14" custScaleX="48181" custScaleY="303613" custLinFactNeighborY="30423">
        <dgm:presLayoutVars>
          <dgm:chPref val="3"/>
        </dgm:presLayoutVars>
      </dgm:prSet>
      <dgm:spPr/>
    </dgm:pt>
    <dgm:pt modelId="{AF447814-7EB4-4D78-A926-8A6707EE2E08}" type="pres">
      <dgm:prSet presAssocID="{EAB3E2F7-C7F3-4328-86D0-48E96FFD9356}" presName="rootConnector" presStyleLbl="node3" presStyleIdx="10" presStyleCnt="14"/>
      <dgm:spPr/>
    </dgm:pt>
    <dgm:pt modelId="{203B5CA0-E344-4692-87E8-91AB4782E575}" type="pres">
      <dgm:prSet presAssocID="{EAB3E2F7-C7F3-4328-86D0-48E96FFD9356}" presName="hierChild4" presStyleCnt="0"/>
      <dgm:spPr/>
    </dgm:pt>
    <dgm:pt modelId="{974C4B2D-6D28-4840-BEE1-A947FB4C52E0}" type="pres">
      <dgm:prSet presAssocID="{EAB3E2F7-C7F3-4328-86D0-48E96FFD9356}" presName="hierChild5" presStyleCnt="0"/>
      <dgm:spPr/>
    </dgm:pt>
    <dgm:pt modelId="{5C477080-91F9-4421-8B4A-87DF8D40944F}" type="pres">
      <dgm:prSet presAssocID="{CF259513-37EC-4278-AA4B-9F0129146998}" presName="Name35" presStyleLbl="parChTrans1D3" presStyleIdx="11" presStyleCnt="14"/>
      <dgm:spPr/>
    </dgm:pt>
    <dgm:pt modelId="{D7157932-41A5-43E7-8427-3BDDED50AE54}" type="pres">
      <dgm:prSet presAssocID="{3B5C6FFB-59C6-4CA3-BD2F-7734F8729F6E}" presName="hierRoot2" presStyleCnt="0">
        <dgm:presLayoutVars>
          <dgm:hierBranch val="init"/>
        </dgm:presLayoutVars>
      </dgm:prSet>
      <dgm:spPr/>
    </dgm:pt>
    <dgm:pt modelId="{85998F72-FCDD-4AD8-93C8-504FF0A14179}" type="pres">
      <dgm:prSet presAssocID="{3B5C6FFB-59C6-4CA3-BD2F-7734F8729F6E}" presName="rootComposite" presStyleCnt="0"/>
      <dgm:spPr/>
    </dgm:pt>
    <dgm:pt modelId="{C13A2832-44DB-4ED5-B6B4-A19481F32CD7}" type="pres">
      <dgm:prSet presAssocID="{3B5C6FFB-59C6-4CA3-BD2F-7734F8729F6E}" presName="rootText" presStyleLbl="node3" presStyleIdx="11" presStyleCnt="14" custScaleX="48181" custScaleY="303613" custLinFactNeighborY="30423">
        <dgm:presLayoutVars>
          <dgm:chPref val="3"/>
        </dgm:presLayoutVars>
      </dgm:prSet>
      <dgm:spPr/>
    </dgm:pt>
    <dgm:pt modelId="{3F4A1E54-3A05-4AEE-81A5-C8893CC28518}" type="pres">
      <dgm:prSet presAssocID="{3B5C6FFB-59C6-4CA3-BD2F-7734F8729F6E}" presName="rootConnector" presStyleLbl="node3" presStyleIdx="11" presStyleCnt="14"/>
      <dgm:spPr/>
    </dgm:pt>
    <dgm:pt modelId="{49CC41CD-34DE-4CE3-A23C-0B13F636C7E5}" type="pres">
      <dgm:prSet presAssocID="{3B5C6FFB-59C6-4CA3-BD2F-7734F8729F6E}" presName="hierChild4" presStyleCnt="0"/>
      <dgm:spPr/>
    </dgm:pt>
    <dgm:pt modelId="{79C593E6-63A3-4769-9875-93BFDFF39835}" type="pres">
      <dgm:prSet presAssocID="{3B5C6FFB-59C6-4CA3-BD2F-7734F8729F6E}" presName="hierChild5" presStyleCnt="0"/>
      <dgm:spPr/>
    </dgm:pt>
    <dgm:pt modelId="{AD468745-29A9-4BAD-BEF0-CAA6F97169E2}" type="pres">
      <dgm:prSet presAssocID="{320D5A7B-C1D8-44CE-AD37-BF64C88687A3}" presName="hierChild5" presStyleCnt="0"/>
      <dgm:spPr/>
    </dgm:pt>
    <dgm:pt modelId="{08402924-11EC-45C2-9AC9-35F1B3F735E3}" type="pres">
      <dgm:prSet presAssocID="{B435482A-3CBC-4AE5-BCEB-122A782E7D48}" presName="Name35" presStyleLbl="parChTrans1D2" presStyleIdx="5" presStyleCnt="7"/>
      <dgm:spPr/>
    </dgm:pt>
    <dgm:pt modelId="{AEC89798-E3B5-4525-8E80-47EF7D29F7A0}" type="pres">
      <dgm:prSet presAssocID="{94B85FB8-1FE6-4D5C-AE49-88A20C3BA398}" presName="hierRoot2" presStyleCnt="0">
        <dgm:presLayoutVars>
          <dgm:hierBranch/>
        </dgm:presLayoutVars>
      </dgm:prSet>
      <dgm:spPr/>
    </dgm:pt>
    <dgm:pt modelId="{667936F4-7898-41DD-B0EA-10632E0D380E}" type="pres">
      <dgm:prSet presAssocID="{94B85FB8-1FE6-4D5C-AE49-88A20C3BA398}" presName="rootComposite" presStyleCnt="0"/>
      <dgm:spPr/>
    </dgm:pt>
    <dgm:pt modelId="{15C9A313-BE85-4DC7-B416-1D0730695AF7}" type="pres">
      <dgm:prSet presAssocID="{94B85FB8-1FE6-4D5C-AE49-88A20C3BA398}" presName="rootText" presStyleLbl="node2" presStyleIdx="5" presStyleCnt="7" custScaleX="101842" custScaleY="101842" custLinFactNeighborY="-44977">
        <dgm:presLayoutVars>
          <dgm:chPref val="3"/>
        </dgm:presLayoutVars>
      </dgm:prSet>
      <dgm:spPr/>
    </dgm:pt>
    <dgm:pt modelId="{D1BCA6FB-BBFA-4395-A2E2-828B80720C41}" type="pres">
      <dgm:prSet presAssocID="{94B85FB8-1FE6-4D5C-AE49-88A20C3BA398}" presName="rootConnector" presStyleLbl="node2" presStyleIdx="5" presStyleCnt="7"/>
      <dgm:spPr/>
    </dgm:pt>
    <dgm:pt modelId="{B7E99275-92EF-4421-9511-BB246695F821}" type="pres">
      <dgm:prSet presAssocID="{94B85FB8-1FE6-4D5C-AE49-88A20C3BA398}" presName="hierChild4" presStyleCnt="0"/>
      <dgm:spPr/>
    </dgm:pt>
    <dgm:pt modelId="{049AD824-2393-43BF-9DE8-A113F3B3E825}" type="pres">
      <dgm:prSet presAssocID="{BFE50806-4475-4464-9AA0-70BAA5461D21}" presName="Name35" presStyleLbl="parChTrans1D3" presStyleIdx="12" presStyleCnt="14"/>
      <dgm:spPr/>
    </dgm:pt>
    <dgm:pt modelId="{72FD65C6-0E5C-4976-9730-7DA0AA2FE9CD}" type="pres">
      <dgm:prSet presAssocID="{3D27729F-C5B3-428E-8EA1-053D13DD30DF}" presName="hierRoot2" presStyleCnt="0">
        <dgm:presLayoutVars>
          <dgm:hierBranch val="init"/>
        </dgm:presLayoutVars>
      </dgm:prSet>
      <dgm:spPr/>
    </dgm:pt>
    <dgm:pt modelId="{4D62852C-DE46-402C-B80F-07134D6A5F50}" type="pres">
      <dgm:prSet presAssocID="{3D27729F-C5B3-428E-8EA1-053D13DD30DF}" presName="rootComposite" presStyleCnt="0"/>
      <dgm:spPr/>
    </dgm:pt>
    <dgm:pt modelId="{06BDE301-0593-400E-A181-1AE3716636F1}" type="pres">
      <dgm:prSet presAssocID="{3D27729F-C5B3-428E-8EA1-053D13DD30DF}" presName="rootText" presStyleLbl="node3" presStyleIdx="12" presStyleCnt="14" custScaleX="48181" custScaleY="303613" custLinFactNeighborY="30423">
        <dgm:presLayoutVars>
          <dgm:chPref val="3"/>
        </dgm:presLayoutVars>
      </dgm:prSet>
      <dgm:spPr/>
    </dgm:pt>
    <dgm:pt modelId="{D10D590B-9A8C-4D98-9A20-534704A2A5D2}" type="pres">
      <dgm:prSet presAssocID="{3D27729F-C5B3-428E-8EA1-053D13DD30DF}" presName="rootConnector" presStyleLbl="node3" presStyleIdx="12" presStyleCnt="14"/>
      <dgm:spPr/>
    </dgm:pt>
    <dgm:pt modelId="{4A1EB19C-09FC-49BB-B83A-8E25FFF39849}" type="pres">
      <dgm:prSet presAssocID="{3D27729F-C5B3-428E-8EA1-053D13DD30DF}" presName="hierChild4" presStyleCnt="0"/>
      <dgm:spPr/>
    </dgm:pt>
    <dgm:pt modelId="{E8FB94BF-6C57-4287-8C19-CD597BD1C46E}" type="pres">
      <dgm:prSet presAssocID="{3D27729F-C5B3-428E-8EA1-053D13DD30DF}" presName="hierChild5" presStyleCnt="0"/>
      <dgm:spPr/>
    </dgm:pt>
    <dgm:pt modelId="{0FCB87F4-76E2-4B75-A0F2-05B4FC5650AA}" type="pres">
      <dgm:prSet presAssocID="{3A76E0A5-0ECB-41DA-84F7-83E54792CE44}" presName="Name35" presStyleLbl="parChTrans1D3" presStyleIdx="13" presStyleCnt="14"/>
      <dgm:spPr/>
    </dgm:pt>
    <dgm:pt modelId="{9A368421-E28C-4E55-9684-F1D816221F1B}" type="pres">
      <dgm:prSet presAssocID="{DFA398F5-FEA4-47B8-BFB1-FB197DE39419}" presName="hierRoot2" presStyleCnt="0">
        <dgm:presLayoutVars>
          <dgm:hierBranch val="init"/>
        </dgm:presLayoutVars>
      </dgm:prSet>
      <dgm:spPr/>
    </dgm:pt>
    <dgm:pt modelId="{00305D30-2F01-41BE-95B7-881B79A2C87E}" type="pres">
      <dgm:prSet presAssocID="{DFA398F5-FEA4-47B8-BFB1-FB197DE39419}" presName="rootComposite" presStyleCnt="0"/>
      <dgm:spPr/>
    </dgm:pt>
    <dgm:pt modelId="{20136C09-C284-420C-923E-5E6BC71FEFFC}" type="pres">
      <dgm:prSet presAssocID="{DFA398F5-FEA4-47B8-BFB1-FB197DE39419}" presName="rootText" presStyleLbl="node3" presStyleIdx="13" presStyleCnt="14" custScaleX="48181" custScaleY="303613" custLinFactNeighborY="30423">
        <dgm:presLayoutVars>
          <dgm:chPref val="3"/>
        </dgm:presLayoutVars>
      </dgm:prSet>
      <dgm:spPr/>
    </dgm:pt>
    <dgm:pt modelId="{711194B2-D89C-4B70-9E72-A0E06C122205}" type="pres">
      <dgm:prSet presAssocID="{DFA398F5-FEA4-47B8-BFB1-FB197DE39419}" presName="rootConnector" presStyleLbl="node3" presStyleIdx="13" presStyleCnt="14"/>
      <dgm:spPr/>
    </dgm:pt>
    <dgm:pt modelId="{49188F7D-4CE2-4238-AAC2-8BAF1D0E52E5}" type="pres">
      <dgm:prSet presAssocID="{DFA398F5-FEA4-47B8-BFB1-FB197DE39419}" presName="hierChild4" presStyleCnt="0"/>
      <dgm:spPr/>
    </dgm:pt>
    <dgm:pt modelId="{1C75C871-A4EC-4D78-9AD1-4F0B6F5BACD2}" type="pres">
      <dgm:prSet presAssocID="{DFA398F5-FEA4-47B8-BFB1-FB197DE39419}" presName="hierChild5" presStyleCnt="0"/>
      <dgm:spPr/>
    </dgm:pt>
    <dgm:pt modelId="{B47781EE-3B38-4BB3-BE2C-01F14CC18E95}" type="pres">
      <dgm:prSet presAssocID="{94B85FB8-1FE6-4D5C-AE49-88A20C3BA398}" presName="hierChild5" presStyleCnt="0"/>
      <dgm:spPr/>
    </dgm:pt>
    <dgm:pt modelId="{6BAEE67E-8D29-4E32-8B9A-7922FCB4D323}" type="pres">
      <dgm:prSet presAssocID="{995D04CB-227B-4D80-9545-929A3635C007}" presName="Name35" presStyleLbl="parChTrans1D2" presStyleIdx="6" presStyleCnt="7"/>
      <dgm:spPr/>
    </dgm:pt>
    <dgm:pt modelId="{51732542-451A-42C9-87E4-5F8AA668FF7D}" type="pres">
      <dgm:prSet presAssocID="{4656F10F-5DBD-4CA9-9C00-57D1552295C2}" presName="hierRoot2" presStyleCnt="0">
        <dgm:presLayoutVars>
          <dgm:hierBranch/>
        </dgm:presLayoutVars>
      </dgm:prSet>
      <dgm:spPr/>
    </dgm:pt>
    <dgm:pt modelId="{87F47C67-A8DA-45B0-AD27-4EEB0788E6E1}" type="pres">
      <dgm:prSet presAssocID="{4656F10F-5DBD-4CA9-9C00-57D1552295C2}" presName="rootComposite" presStyleCnt="0"/>
      <dgm:spPr/>
    </dgm:pt>
    <dgm:pt modelId="{78483C0C-1A08-4B3E-A495-FDAEAC592436}" type="pres">
      <dgm:prSet presAssocID="{4656F10F-5DBD-4CA9-9C00-57D1552295C2}" presName="rootText" presStyleLbl="node2" presStyleIdx="6" presStyleCnt="7" custScaleX="101842" custScaleY="187097" custLinFactNeighborY="-44977">
        <dgm:presLayoutVars>
          <dgm:chPref val="3"/>
        </dgm:presLayoutVars>
      </dgm:prSet>
      <dgm:spPr/>
    </dgm:pt>
    <dgm:pt modelId="{AB07DF6D-8D54-4813-9810-486BBCC95EDF}" type="pres">
      <dgm:prSet presAssocID="{4656F10F-5DBD-4CA9-9C00-57D1552295C2}" presName="rootConnector" presStyleLbl="node2" presStyleIdx="6" presStyleCnt="7"/>
      <dgm:spPr/>
    </dgm:pt>
    <dgm:pt modelId="{46E854A5-053A-404C-97FF-5F0A2AD37161}" type="pres">
      <dgm:prSet presAssocID="{4656F10F-5DBD-4CA9-9C00-57D1552295C2}" presName="hierChild4" presStyleCnt="0"/>
      <dgm:spPr/>
    </dgm:pt>
    <dgm:pt modelId="{24673257-CEF8-4A1E-AAF3-FB20C2D43863}" type="pres">
      <dgm:prSet presAssocID="{4656F10F-5DBD-4CA9-9C00-57D1552295C2}" presName="hierChild5" presStyleCnt="0"/>
      <dgm:spPr/>
    </dgm:pt>
    <dgm:pt modelId="{CC40E187-0931-4797-9422-8C09D698E0FE}" type="pres">
      <dgm:prSet presAssocID="{56791FE0-35AC-4334-8986-92D4FCFC262D}" presName="hierChild3" presStyleCnt="0"/>
      <dgm:spPr/>
    </dgm:pt>
  </dgm:ptLst>
  <dgm:cxnLst>
    <dgm:cxn modelId="{D0AE6E00-7DA6-4BA4-820C-84C7BB4D88E5}" type="presOf" srcId="{9E1380DD-0225-4D19-902F-1ACA4150DE7D}" destId="{95BFC059-843B-46D7-8AB5-846B9440476B}" srcOrd="2" destOrd="0" presId="urn:microsoft.com/office/officeart/2005/8/layout/orgChart1#2"/>
    <dgm:cxn modelId="{61B5B708-EB23-457F-B060-37C28EBFE76A}" type="presOf" srcId="{56791FE0-35AC-4334-8986-92D4FCFC262D}" destId="{2AFE3720-91E5-414E-8135-48DACFE2E457}" srcOrd="1" destOrd="0" presId="urn:microsoft.com/office/officeart/2005/8/layout/orgChart1#2"/>
    <dgm:cxn modelId="{77DDE70A-2BB5-4B42-A2B7-8774B5AAC9C6}" type="presOf" srcId="{D9F398B5-0214-4AE8-8BBA-7782BBA128B3}" destId="{797762D2-3D2C-4118-A9B8-70E2DC5ED0A0}" srcOrd="2" destOrd="0" presId="urn:microsoft.com/office/officeart/2005/8/layout/orgChart1#2"/>
    <dgm:cxn modelId="{F0C1180E-B79A-4153-9517-E20E78B5552C}" type="presOf" srcId="{9E1380DD-0225-4D19-902F-1ACA4150DE7D}" destId="{AC42EA72-CB24-42C2-880E-AD15F0D2807E}" srcOrd="1" destOrd="0" presId="urn:microsoft.com/office/officeart/2005/8/layout/orgChart1#2"/>
    <dgm:cxn modelId="{A0B93C11-7CDA-44D2-80FB-75FD6920BD53}" type="presOf" srcId="{1190AB08-88C0-4A65-866B-C3B8D5F17612}" destId="{28ACD8BF-0B9E-474E-9766-479294CCE124}" srcOrd="1" destOrd="0" presId="urn:microsoft.com/office/officeart/2005/8/layout/orgChart1#2"/>
    <dgm:cxn modelId="{C75A1114-6A04-4E1C-93BA-182EFCF5BA8A}" srcId="{784249AC-42D0-476F-BCCC-5214359C5D93}" destId="{9805F634-073D-4A43-A80B-AE4B43EEFDA9}" srcOrd="0" destOrd="0" parTransId="{95820BF5-9DB8-4EAD-A5A8-92406B1EE2EF}" sibTransId="{315EBD12-01B0-4957-8B4B-6C61DA53A225}"/>
    <dgm:cxn modelId="{8EDF6A15-3330-491F-A167-63BE2D548541}" srcId="{56791FE0-35AC-4334-8986-92D4FCFC262D}" destId="{4656F10F-5DBD-4CA9-9C00-57D1552295C2}" srcOrd="6" destOrd="0" parTransId="{995D04CB-227B-4D80-9545-929A3635C007}" sibTransId="{B24D7AD7-A600-4AD7-B409-8B044627ED74}"/>
    <dgm:cxn modelId="{221A1317-9A16-48D7-BFDB-C1570C9CC4CE}" type="presOf" srcId="{B435482A-3CBC-4AE5-BCEB-122A782E7D48}" destId="{08402924-11EC-45C2-9AC9-35F1B3F735E3}" srcOrd="0" destOrd="0" presId="urn:microsoft.com/office/officeart/2005/8/layout/orgChart1#2"/>
    <dgm:cxn modelId="{230A5518-73A1-465C-A819-C19D80392C4A}" type="presOf" srcId="{BF036B64-2E08-4E9A-96A9-DCD63F5DC572}" destId="{C814020C-194D-4C9E-B526-690D15B6B824}" srcOrd="0" destOrd="0" presId="urn:microsoft.com/office/officeart/2005/8/layout/orgChart1#2"/>
    <dgm:cxn modelId="{B23DC119-6781-40AF-91E3-7BC8AC36C1CF}" type="presOf" srcId="{DFA398F5-FEA4-47B8-BFB1-FB197DE39419}" destId="{711194B2-D89C-4B70-9E72-A0E06C122205}" srcOrd="2" destOrd="0" presId="urn:microsoft.com/office/officeart/2005/8/layout/orgChart1#2"/>
    <dgm:cxn modelId="{33BA6A1A-A38D-4F73-9A70-8001E594DF9B}" type="presOf" srcId="{29FBBCA3-C9F7-4F1E-B5FC-034E1722A6F5}" destId="{DC58EB82-710F-4AB7-9100-6B05C4F5CC9E}" srcOrd="2" destOrd="0" presId="urn:microsoft.com/office/officeart/2005/8/layout/orgChart1#2"/>
    <dgm:cxn modelId="{84539D1A-8385-4070-B64F-53439CE95AF2}" type="presOf" srcId="{94B85FB8-1FE6-4D5C-AE49-88A20C3BA398}" destId="{15C9A313-BE85-4DC7-B416-1D0730695AF7}" srcOrd="1" destOrd="0" presId="urn:microsoft.com/office/officeart/2005/8/layout/orgChart1#2"/>
    <dgm:cxn modelId="{93AA1E1E-8484-4DF2-86C1-94F16C7E22C0}" type="presOf" srcId="{9805F634-073D-4A43-A80B-AE4B43EEFDA9}" destId="{321AD756-F283-4C1D-94D4-D183CC53E399}" srcOrd="0" destOrd="0" presId="urn:microsoft.com/office/officeart/2005/8/layout/orgChart1#2"/>
    <dgm:cxn modelId="{9FC7E31E-CA7F-418A-BEE5-2E1ABB07AD7E}" type="presOf" srcId="{784249AC-42D0-476F-BCCC-5214359C5D93}" destId="{B12ABE34-4083-441B-A688-CBF9EFC5F9C7}" srcOrd="0" destOrd="0" presId="urn:microsoft.com/office/officeart/2005/8/layout/orgChart1#2"/>
    <dgm:cxn modelId="{0B3DEE1E-FD60-484E-A81D-78691FFB72DA}" type="presOf" srcId="{5F34C0B7-3611-4E0F-A4E9-194BBC4ABAFE}" destId="{5C26F02C-BBA3-4A3F-BEF0-BFDF187C3E0E}" srcOrd="0" destOrd="0" presId="urn:microsoft.com/office/officeart/2005/8/layout/orgChart1#2"/>
    <dgm:cxn modelId="{873D3224-E0B0-489C-A251-C9134B054075}" type="presOf" srcId="{C0300073-0015-4036-A2A7-B390764DCDF0}" destId="{88F755DB-7095-4911-9CA7-06C64E53C2BB}" srcOrd="0" destOrd="0" presId="urn:microsoft.com/office/officeart/2005/8/layout/orgChart1#2"/>
    <dgm:cxn modelId="{5B604C26-CA79-4A43-ACB9-FDEEE384E10D}" srcId="{56791FE0-35AC-4334-8986-92D4FCFC262D}" destId="{320D5A7B-C1D8-44CE-AD37-BF64C88687A3}" srcOrd="4" destOrd="0" parTransId="{33524846-1313-482B-8364-C15298395F12}" sibTransId="{F31EDD8A-D0DA-44F9-A47C-2BA322C635A2}"/>
    <dgm:cxn modelId="{813D0728-365B-424F-931C-5BD3B7C04062}" srcId="{66A56394-FB90-4D93-8440-76CF675FBE53}" destId="{56791FE0-35AC-4334-8986-92D4FCFC262D}" srcOrd="0" destOrd="0" parTransId="{176D95C7-2E2F-460C-8E2C-701BBC50C4BA}" sibTransId="{BC8CFAA8-A664-4876-9DAD-3C7C8F8B53DD}"/>
    <dgm:cxn modelId="{CA086C2F-1604-4A3F-A062-A0A44DDEBBAE}" type="presOf" srcId="{2219A3EA-5878-4038-9307-C7776FF967D8}" destId="{7290F68A-90E5-4C23-8467-B9A0C5F376FF}" srcOrd="0" destOrd="0" presId="urn:microsoft.com/office/officeart/2005/8/layout/orgChart1#2"/>
    <dgm:cxn modelId="{70F96C31-F092-42A1-9429-375FBA23F2AF}" srcId="{320D5A7B-C1D8-44CE-AD37-BF64C88687A3}" destId="{3B5C6FFB-59C6-4CA3-BD2F-7734F8729F6E}" srcOrd="1" destOrd="0" parTransId="{CF259513-37EC-4278-AA4B-9F0129146998}" sibTransId="{136EF6DD-CCB9-412F-9697-4C9F2073FCF5}"/>
    <dgm:cxn modelId="{BF0F4534-5127-42A2-AAAE-B15783B104A5}" type="presOf" srcId="{3A76E0A5-0ECB-41DA-84F7-83E54792CE44}" destId="{0FCB87F4-76E2-4B75-A0F2-05B4FC5650AA}" srcOrd="0" destOrd="0" presId="urn:microsoft.com/office/officeart/2005/8/layout/orgChart1#2"/>
    <dgm:cxn modelId="{CFA15638-E3A6-44A3-8657-9FEC0F632479}" type="presOf" srcId="{9E1380DD-0225-4D19-902F-1ACA4150DE7D}" destId="{E1C95A50-1456-4B12-8AB3-EB4A7B689ACC}" srcOrd="0" destOrd="0" presId="urn:microsoft.com/office/officeart/2005/8/layout/orgChart1#2"/>
    <dgm:cxn modelId="{5DD50E39-BF54-4C59-ABC8-3F2C584C72CB}" srcId="{56791FE0-35AC-4334-8986-92D4FCFC262D}" destId="{7893E92F-9410-41BC-A679-C66F6860587E}" srcOrd="3" destOrd="0" parTransId="{C0300073-0015-4036-A2A7-B390764DCDF0}" sibTransId="{CDDBEF5B-3076-42E4-9EAF-70DFF6F08AAA}"/>
    <dgm:cxn modelId="{7954B239-2FD1-4C93-9C44-C2D369B0A2B9}" srcId="{320D5A7B-C1D8-44CE-AD37-BF64C88687A3}" destId="{EAB3E2F7-C7F3-4328-86D0-48E96FFD9356}" srcOrd="0" destOrd="0" parTransId="{2219A3EA-5878-4038-9307-C7776FF967D8}" sibTransId="{6D9F2514-4A30-4599-B900-1A5F65C36EB1}"/>
    <dgm:cxn modelId="{1BB6CD3A-3A21-403F-AF83-862111EABDF3}" type="presOf" srcId="{320D5A7B-C1D8-44CE-AD37-BF64C88687A3}" destId="{FB8F4346-82C4-4799-9647-8307469BBA00}" srcOrd="0" destOrd="0" presId="urn:microsoft.com/office/officeart/2005/8/layout/orgChart1#2"/>
    <dgm:cxn modelId="{C324D93C-7D7A-497D-96A0-F9EAE5DC809E}" type="presOf" srcId="{3790A485-017C-42FD-B397-E32CA7369401}" destId="{3C5EB792-AAB9-426E-9C39-73715FAB9A12}" srcOrd="2" destOrd="0" presId="urn:microsoft.com/office/officeart/2005/8/layout/orgChart1#2"/>
    <dgm:cxn modelId="{90E7F13E-3C5E-4860-8A4E-D9F6F3BF1C53}" type="presOf" srcId="{CFB03DB1-8202-4D67-A2DA-5E42CD0274E0}" destId="{FE119188-3A50-46FE-B7D5-D03D78975309}" srcOrd="2" destOrd="0" presId="urn:microsoft.com/office/officeart/2005/8/layout/orgChart1#2"/>
    <dgm:cxn modelId="{2BE64F3F-63D3-4DDB-9D21-906DF58CDF1D}" type="presOf" srcId="{88E7A87E-C610-43B3-840D-6CEE1B3C5EEA}" destId="{53F374F1-6752-4273-8E57-50780CAAB4FD}" srcOrd="2" destOrd="0" presId="urn:microsoft.com/office/officeart/2005/8/layout/orgChart1#2"/>
    <dgm:cxn modelId="{C50C7743-3B29-4F86-87B4-43ABC6DDACA6}" type="presOf" srcId="{520AF7EB-2E0D-4352-8085-338F9B13EBF3}" destId="{068083E0-59F4-41F9-B641-99DA5BF66EFE}" srcOrd="0" destOrd="0" presId="urn:microsoft.com/office/officeart/2005/8/layout/orgChart1#2"/>
    <dgm:cxn modelId="{2A1C9543-EA1C-43A5-8CFE-DBCFF70A155D}" type="presOf" srcId="{3D27729F-C5B3-428E-8EA1-053D13DD30DF}" destId="{06BDE301-0593-400E-A181-1AE3716636F1}" srcOrd="1" destOrd="0" presId="urn:microsoft.com/office/officeart/2005/8/layout/orgChart1#2"/>
    <dgm:cxn modelId="{2DB15445-7FF2-4681-A9B1-00FE8344BD0F}" type="presOf" srcId="{E7CF88BD-4577-42F9-9040-E2E505146D1F}" destId="{85B4D38F-5E96-4501-8D98-DF5991A4079F}" srcOrd="2" destOrd="0" presId="urn:microsoft.com/office/officeart/2005/8/layout/orgChart1#2"/>
    <dgm:cxn modelId="{AC40E845-DB99-4269-9860-B287700CB9B2}" type="presOf" srcId="{7893E92F-9410-41BC-A679-C66F6860587E}" destId="{1B20D13C-178B-4D60-ADD6-350DED033BC1}" srcOrd="0" destOrd="0" presId="urn:microsoft.com/office/officeart/2005/8/layout/orgChart1#2"/>
    <dgm:cxn modelId="{87261F47-FA65-4320-9D03-8ADC8BAF8E8D}" srcId="{56791FE0-35AC-4334-8986-92D4FCFC262D}" destId="{784249AC-42D0-476F-BCCC-5214359C5D93}" srcOrd="2" destOrd="0" parTransId="{5B203845-9BB7-4E17-9262-31A75C84091E}" sibTransId="{59C7C92F-CF05-4E83-8426-FB1355116A61}"/>
    <dgm:cxn modelId="{C7A0F947-2008-47D0-96C2-E8A594A5D44E}" type="presOf" srcId="{5F34C0B7-3611-4E0F-A4E9-194BBC4ABAFE}" destId="{9A8199F4-CAF6-4244-B0D0-CFDBCCE688E9}" srcOrd="2" destOrd="0" presId="urn:microsoft.com/office/officeart/2005/8/layout/orgChart1#2"/>
    <dgm:cxn modelId="{44014A48-B76B-4860-BAB7-D56000AEF7D8}" srcId="{D9F398B5-0214-4AE8-8BBA-7782BBA128B3}" destId="{328393AB-9413-40E1-8F4B-2DA67178D264}" srcOrd="2" destOrd="0" parTransId="{2C99905A-5369-433D-A2BD-EDD927079991}" sibTransId="{9BAF750C-770F-48C8-8005-8FC2D43C2EAD}"/>
    <dgm:cxn modelId="{BADAA24A-7E26-4037-9ECC-F290766E10E0}" type="presOf" srcId="{EAB3E2F7-C7F3-4328-86D0-48E96FFD9356}" destId="{E6751A53-822C-4FEF-A8DB-9CB54D112E18}" srcOrd="1" destOrd="0" presId="urn:microsoft.com/office/officeart/2005/8/layout/orgChart1#2"/>
    <dgm:cxn modelId="{E71D1A4C-40E8-45AB-9E29-5E1436252A45}" type="presOf" srcId="{995D04CB-227B-4D80-9545-929A3635C007}" destId="{6BAEE67E-8D29-4E32-8B9A-7922FCB4D323}" srcOrd="0" destOrd="0" presId="urn:microsoft.com/office/officeart/2005/8/layout/orgChart1#2"/>
    <dgm:cxn modelId="{E5240F4D-B304-4F75-B3AB-0482931E7B12}" type="presOf" srcId="{95820BF5-9DB8-4EAD-A5A8-92406B1EE2EF}" destId="{0B0A03F2-B2A7-4CF8-AE29-D7BDE7BEF88E}" srcOrd="0" destOrd="0" presId="urn:microsoft.com/office/officeart/2005/8/layout/orgChart1#2"/>
    <dgm:cxn modelId="{F1876F4E-49BB-4C81-B609-9964C454CCA4}" type="presOf" srcId="{1190AB08-88C0-4A65-866B-C3B8D5F17612}" destId="{0FD55AB6-3D1B-489A-9CEA-94000B6F6610}" srcOrd="0" destOrd="0" presId="urn:microsoft.com/office/officeart/2005/8/layout/orgChart1#2"/>
    <dgm:cxn modelId="{D00F714F-7998-4953-98E0-6C34633AA5A8}" type="presOf" srcId="{3D27729F-C5B3-428E-8EA1-053D13DD30DF}" destId="{D10D590B-9A8C-4D98-9A20-534704A2A5D2}" srcOrd="2" destOrd="0" presId="urn:microsoft.com/office/officeart/2005/8/layout/orgChart1#2"/>
    <dgm:cxn modelId="{2C00794F-E3A8-48ED-9041-3D2B8AE21C5E}" srcId="{E7CF88BD-4577-42F9-9040-E2E505146D1F}" destId="{3790A485-017C-42FD-B397-E32CA7369401}" srcOrd="0" destOrd="0" parTransId="{1446261A-80AA-45A9-AA8B-DEAEBB3D3523}" sibTransId="{2CEF60A6-534A-4640-AD44-306A9F521A10}"/>
    <dgm:cxn modelId="{F4469353-5F9E-4078-8035-18B04BF1C775}" srcId="{56791FE0-35AC-4334-8986-92D4FCFC262D}" destId="{E7CF88BD-4577-42F9-9040-E2E505146D1F}" srcOrd="1" destOrd="0" parTransId="{F9DF26AE-AD2C-45D9-8BD6-8A91E2B677C6}" sibTransId="{98F2BBE9-A40E-4E7E-861E-B12868BB328E}"/>
    <dgm:cxn modelId="{D756C956-CEDE-47DD-9955-7FE10136EFAA}" srcId="{784249AC-42D0-476F-BCCC-5214359C5D93}" destId="{CFB03DB1-8202-4D67-A2DA-5E42CD0274E0}" srcOrd="1" destOrd="0" parTransId="{BF036B64-2E08-4E9A-96A9-DCD63F5DC572}" sibTransId="{2C3EA757-0196-4E86-86ED-DFA51E471FC5}"/>
    <dgm:cxn modelId="{843A0B57-10A6-4C3C-AC13-8A4F09E941C1}" type="presOf" srcId="{3B5C6FFB-59C6-4CA3-BD2F-7734F8729F6E}" destId="{C13A2832-44DB-4ED5-B6B4-A19481F32CD7}" srcOrd="1" destOrd="0" presId="urn:microsoft.com/office/officeart/2005/8/layout/orgChart1#2"/>
    <dgm:cxn modelId="{33106557-4AB0-4952-8D22-8C4AD4A16FE8}" srcId="{E7CF88BD-4577-42F9-9040-E2E505146D1F}" destId="{5F34C0B7-3611-4E0F-A4E9-194BBC4ABAFE}" srcOrd="2" destOrd="0" parTransId="{B765A327-CCC0-4AAB-8E58-5D3CFA20307A}" sibTransId="{33AAC482-0A0E-4989-A0B5-55CC9D5B95A3}"/>
    <dgm:cxn modelId="{099B5059-326D-4926-A723-DB7332801B0F}" type="presOf" srcId="{4656F10F-5DBD-4CA9-9C00-57D1552295C2}" destId="{AB07DF6D-8D54-4813-9810-486BBCC95EDF}" srcOrd="2" destOrd="0" presId="urn:microsoft.com/office/officeart/2005/8/layout/orgChart1#2"/>
    <dgm:cxn modelId="{A6418E5D-18D9-43CB-9785-4D4448349B77}" type="presOf" srcId="{BFE50806-4475-4464-9AA0-70BAA5461D21}" destId="{049AD824-2393-43BF-9DE8-A113F3B3E825}" srcOrd="0" destOrd="0" presId="urn:microsoft.com/office/officeart/2005/8/layout/orgChart1#2"/>
    <dgm:cxn modelId="{6F5CCD5D-7F28-41F6-9205-7968DFF4ED0F}" type="presOf" srcId="{CFB03DB1-8202-4D67-A2DA-5E42CD0274E0}" destId="{8923DD82-0FD9-41D4-AB19-A411B677F72E}" srcOrd="0" destOrd="0" presId="urn:microsoft.com/office/officeart/2005/8/layout/orgChart1#2"/>
    <dgm:cxn modelId="{0D6A325F-877A-4DF7-807C-38A34F8C6902}" type="presOf" srcId="{CD085936-5D23-4462-A128-E05104248F20}" destId="{63A7FD4B-B60F-430C-AABB-33F354EA0DB3}" srcOrd="0" destOrd="0" presId="urn:microsoft.com/office/officeart/2005/8/layout/orgChart1#2"/>
    <dgm:cxn modelId="{8C7E6462-BB15-46CE-BAD6-6DBD927D93EA}" type="presOf" srcId="{CF259513-37EC-4278-AA4B-9F0129146998}" destId="{5C477080-91F9-4421-8B4A-87DF8D40944F}" srcOrd="0" destOrd="0" presId="urn:microsoft.com/office/officeart/2005/8/layout/orgChart1#2"/>
    <dgm:cxn modelId="{C9032263-6C4E-4A83-BD11-5882504F2862}" type="presOf" srcId="{5B203845-9BB7-4E17-9262-31A75C84091E}" destId="{D6DF513B-929E-46C2-BD5B-5625B982C102}" srcOrd="0" destOrd="0" presId="urn:microsoft.com/office/officeart/2005/8/layout/orgChart1#2"/>
    <dgm:cxn modelId="{325FD665-A2C0-43BB-AC7F-B7C64770242B}" type="presOf" srcId="{E7CF88BD-4577-42F9-9040-E2E505146D1F}" destId="{F55D4501-F0BC-4E68-AD3A-889DBE13EADD}" srcOrd="0" destOrd="0" presId="urn:microsoft.com/office/officeart/2005/8/layout/orgChart1#2"/>
    <dgm:cxn modelId="{620A3768-DD44-4EF2-9D78-CA8CBC57500F}" type="presOf" srcId="{1190AB08-88C0-4A65-866B-C3B8D5F17612}" destId="{381208CD-EAAC-4938-83D6-2C7ABB8FDA94}" srcOrd="2" destOrd="0" presId="urn:microsoft.com/office/officeart/2005/8/layout/orgChart1#2"/>
    <dgm:cxn modelId="{8D9CFD69-E5B8-4E6B-BB00-DDA6FB8CDD66}" type="presOf" srcId="{56791FE0-35AC-4334-8986-92D4FCFC262D}" destId="{62782409-519E-4280-A881-2144D539A136}" srcOrd="0" destOrd="0" presId="urn:microsoft.com/office/officeart/2005/8/layout/orgChart1#2"/>
    <dgm:cxn modelId="{DC31236B-F59D-4102-8346-AD8A94FAA10B}" type="presOf" srcId="{3790A485-017C-42FD-B397-E32CA7369401}" destId="{64CDDEC4-0631-4173-8565-EB35296240A4}" srcOrd="1" destOrd="0" presId="urn:microsoft.com/office/officeart/2005/8/layout/orgChart1#2"/>
    <dgm:cxn modelId="{94CB5C6D-7134-4F93-8194-1A882732E528}" type="presOf" srcId="{DFA398F5-FEA4-47B8-BFB1-FB197DE39419}" destId="{00305D30-2F01-41BE-95B7-881B79A2C87E}" srcOrd="0" destOrd="0" presId="urn:microsoft.com/office/officeart/2005/8/layout/orgChart1#2"/>
    <dgm:cxn modelId="{B7E08B71-F15C-4861-8D45-4A545A730595}" type="presOf" srcId="{520AF7EB-2E0D-4352-8085-338F9B13EBF3}" destId="{F56D6B4A-49BE-4E1A-B567-C20F073AE10D}" srcOrd="2" destOrd="0" presId="urn:microsoft.com/office/officeart/2005/8/layout/orgChart1#2"/>
    <dgm:cxn modelId="{A816DF73-8439-4B74-974B-FBCE24A2AB2B}" type="presOf" srcId="{D9F398B5-0214-4AE8-8BBA-7782BBA128B3}" destId="{6315162E-DFB9-4F03-83E2-7E5BD8020E4F}" srcOrd="1" destOrd="0" presId="urn:microsoft.com/office/officeart/2005/8/layout/orgChart1#2"/>
    <dgm:cxn modelId="{A2FA227C-43A1-48FF-8B0B-369CA0676D51}" type="presOf" srcId="{520AF7EB-2E0D-4352-8085-338F9B13EBF3}" destId="{F5504F3C-76D5-4575-B935-7F82744173BC}" srcOrd="1" destOrd="0" presId="urn:microsoft.com/office/officeart/2005/8/layout/orgChart1#2"/>
    <dgm:cxn modelId="{71F89E7D-BDAE-4483-9682-C750BF572ECC}" type="presOf" srcId="{3B5C6FFB-59C6-4CA3-BD2F-7734F8729F6E}" destId="{85998F72-FCDD-4AD8-93C8-504FF0A14179}" srcOrd="0" destOrd="0" presId="urn:microsoft.com/office/officeart/2005/8/layout/orgChart1#2"/>
    <dgm:cxn modelId="{E07D937E-3337-4965-81BD-2DAA64EADACB}" type="presOf" srcId="{4656F10F-5DBD-4CA9-9C00-57D1552295C2}" destId="{87F47C67-A8DA-45B0-AD27-4EEB0788E6E1}" srcOrd="0" destOrd="0" presId="urn:microsoft.com/office/officeart/2005/8/layout/orgChart1#2"/>
    <dgm:cxn modelId="{7140B27F-80A7-4421-85B7-3564B2EC662B}" type="presOf" srcId="{3B5C6FFB-59C6-4CA3-BD2F-7734F8729F6E}" destId="{3F4A1E54-3A05-4AEE-81A5-C8893CC28518}" srcOrd="2" destOrd="0" presId="urn:microsoft.com/office/officeart/2005/8/layout/orgChart1#2"/>
    <dgm:cxn modelId="{8EDD8B82-5F42-49D6-A8D0-796FD0C86C07}" type="presOf" srcId="{DFA398F5-FEA4-47B8-BFB1-FB197DE39419}" destId="{20136C09-C284-420C-923E-5E6BC71FEFFC}" srcOrd="1" destOrd="0" presId="urn:microsoft.com/office/officeart/2005/8/layout/orgChart1#2"/>
    <dgm:cxn modelId="{FF765D84-B5C7-49E9-AB73-EC29E36874F0}" srcId="{94B85FB8-1FE6-4D5C-AE49-88A20C3BA398}" destId="{3D27729F-C5B3-428E-8EA1-053D13DD30DF}" srcOrd="0" destOrd="0" parTransId="{BFE50806-4475-4464-9AA0-70BAA5461D21}" sibTransId="{25384545-E9D9-4B14-8C93-CBAA38646D0B}"/>
    <dgm:cxn modelId="{24A57786-8E07-4B15-AED5-4CCA8CDDB065}" type="presOf" srcId="{784249AC-42D0-476F-BCCC-5214359C5D93}" destId="{67F2B61B-F0CA-4E3D-BE11-3EC36F140AEC}" srcOrd="1" destOrd="0" presId="urn:microsoft.com/office/officeart/2005/8/layout/orgChart1#2"/>
    <dgm:cxn modelId="{E95D7887-DD00-4416-A49E-F893A1EDB95A}" type="presOf" srcId="{328393AB-9413-40E1-8F4B-2DA67178D264}" destId="{73C04BBB-E6BF-4F58-B13E-5B8AE7C15BB6}" srcOrd="0" destOrd="0" presId="urn:microsoft.com/office/officeart/2005/8/layout/orgChart1#2"/>
    <dgm:cxn modelId="{AD74998E-897F-43C9-BDEE-0850020A7162}" type="presOf" srcId="{5F34C0B7-3611-4E0F-A4E9-194BBC4ABAFE}" destId="{EBF1B4EB-8F9F-4C52-90D1-6323107B18A1}" srcOrd="1" destOrd="0" presId="urn:microsoft.com/office/officeart/2005/8/layout/orgChart1#2"/>
    <dgm:cxn modelId="{1D023A8F-6FEE-4194-8E4F-6523F520D72E}" type="presOf" srcId="{9805F634-073D-4A43-A80B-AE4B43EEFDA9}" destId="{7A743EB1-9589-4B90-940C-0E1CBFBF7FDE}" srcOrd="1" destOrd="0" presId="urn:microsoft.com/office/officeart/2005/8/layout/orgChart1#2"/>
    <dgm:cxn modelId="{9743F294-C2FE-4DF0-993E-293E0FBC29A8}" type="presOf" srcId="{4656F10F-5DBD-4CA9-9C00-57D1552295C2}" destId="{78483C0C-1A08-4B3E-A495-FDAEAC592436}" srcOrd="1" destOrd="0" presId="urn:microsoft.com/office/officeart/2005/8/layout/orgChart1#2"/>
    <dgm:cxn modelId="{D6BC0B95-2420-4CD2-8CFA-75301305D592}" type="presOf" srcId="{02ED8B83-67FD-45BC-8F69-FEC40D7B022F}" destId="{FB8F55B7-78F4-4E91-A566-500A42F759E3}" srcOrd="0" destOrd="0" presId="urn:microsoft.com/office/officeart/2005/8/layout/orgChart1#2"/>
    <dgm:cxn modelId="{E56B2C96-771B-4EBC-B254-878D1ED22624}" type="presOf" srcId="{3D27729F-C5B3-428E-8EA1-053D13DD30DF}" destId="{4D62852C-DE46-402C-B80F-07134D6A5F50}" srcOrd="0" destOrd="0" presId="urn:microsoft.com/office/officeart/2005/8/layout/orgChart1#2"/>
    <dgm:cxn modelId="{ED65E497-538B-4A3D-A037-F63EA78F4C0D}" srcId="{94B85FB8-1FE6-4D5C-AE49-88A20C3BA398}" destId="{DFA398F5-FEA4-47B8-BFB1-FB197DE39419}" srcOrd="1" destOrd="0" parTransId="{3A76E0A5-0ECB-41DA-84F7-83E54792CE44}" sibTransId="{8C8309B6-6F19-4E72-9965-B00AA609ABC0}"/>
    <dgm:cxn modelId="{F151B799-62A2-45B8-93B7-D80AF204EE0B}" srcId="{56791FE0-35AC-4334-8986-92D4FCFC262D}" destId="{D9F398B5-0214-4AE8-8BBA-7782BBA128B3}" srcOrd="0" destOrd="0" parTransId="{D795B5D6-B55F-407E-AD21-6AC7A86A126A}" sibTransId="{C5C18ED5-03CA-4BF8-A7AA-109B3EA6D323}"/>
    <dgm:cxn modelId="{D49C499A-9CF0-49C1-92FB-F04481C1115A}" type="presOf" srcId="{D9F398B5-0214-4AE8-8BBA-7782BBA128B3}" destId="{8A73AB81-C814-41CD-85B7-F5AAE14871D1}" srcOrd="0" destOrd="0" presId="urn:microsoft.com/office/officeart/2005/8/layout/orgChart1#2"/>
    <dgm:cxn modelId="{E526279D-6739-463B-8E10-6274CE20EEA3}" srcId="{56791FE0-35AC-4334-8986-92D4FCFC262D}" destId="{94B85FB8-1FE6-4D5C-AE49-88A20C3BA398}" srcOrd="5" destOrd="0" parTransId="{B435482A-3CBC-4AE5-BCEB-122A782E7D48}" sibTransId="{30FEC7F1-BCF9-4279-B863-8E0779706D63}"/>
    <dgm:cxn modelId="{4B5522A2-BA96-418E-ABE4-1FBEBB190F4A}" type="presOf" srcId="{B765A327-CCC0-4AAB-8E58-5D3CFA20307A}" destId="{1761732F-8E92-4CA2-BFBD-39FA23D73B8E}" srcOrd="0" destOrd="0" presId="urn:microsoft.com/office/officeart/2005/8/layout/orgChart1#2"/>
    <dgm:cxn modelId="{42695BA5-2ACA-404D-8F5D-75F8523A9A4C}" type="presOf" srcId="{33524846-1313-482B-8364-C15298395F12}" destId="{52544B51-B37F-4FBC-8EC0-BD64995E11EC}" srcOrd="0" destOrd="0" presId="urn:microsoft.com/office/officeart/2005/8/layout/orgChart1#2"/>
    <dgm:cxn modelId="{7B966DA7-D6E4-4A8E-A55F-49A8E8CD0D39}" type="presOf" srcId="{66A56394-FB90-4D93-8440-76CF675FBE53}" destId="{56C567B6-57B7-418B-BBBF-8798B586B6CF}" srcOrd="0" destOrd="0" presId="urn:microsoft.com/office/officeart/2005/8/layout/orgChart1#2"/>
    <dgm:cxn modelId="{8A7C98AA-3A0D-4ECF-95FB-1361BB470EE8}" type="presOf" srcId="{A62CA3A8-3796-40EA-AF05-561AB6111696}" destId="{7B94A04B-5BFC-415D-A4BC-A308B9EE6A9C}" srcOrd="0" destOrd="0" presId="urn:microsoft.com/office/officeart/2005/8/layout/orgChart1#2"/>
    <dgm:cxn modelId="{D20BB3AA-6B88-416A-96FE-2B64E06B2E5F}" srcId="{7893E92F-9410-41BC-A679-C66F6860587E}" destId="{520AF7EB-2E0D-4352-8085-338F9B13EBF3}" srcOrd="1" destOrd="0" parTransId="{7AC4C344-BDC8-4CA5-8E79-6FA9F6893569}" sibTransId="{41A64E77-3E61-4244-909F-84D56D80044C}"/>
    <dgm:cxn modelId="{0CB36DAC-44FF-4B45-9DEA-3AF0505828EA}" type="presOf" srcId="{88E7A87E-C610-43B3-840D-6CEE1B3C5EEA}" destId="{5570CAD4-07B3-46E5-9BB2-9B3758FDB66B}" srcOrd="0" destOrd="0" presId="urn:microsoft.com/office/officeart/2005/8/layout/orgChart1#2"/>
    <dgm:cxn modelId="{C9DB6FAD-375E-4D5F-B03B-231EEFF6E08B}" type="presOf" srcId="{EAB3E2F7-C7F3-4328-86D0-48E96FFD9356}" destId="{AF447814-7EB4-4D78-A926-8A6707EE2E08}" srcOrd="2" destOrd="0" presId="urn:microsoft.com/office/officeart/2005/8/layout/orgChart1#2"/>
    <dgm:cxn modelId="{2D1C9BB2-3876-4824-B3AA-7B1CE6E0BE00}" srcId="{E7CF88BD-4577-42F9-9040-E2E505146D1F}" destId="{9E1380DD-0225-4D19-902F-1ACA4150DE7D}" srcOrd="1" destOrd="0" parTransId="{CD085936-5D23-4462-A128-E05104248F20}" sibTransId="{D4710C76-6323-4E8D-A8F7-D2E0503A96F2}"/>
    <dgm:cxn modelId="{50B208B5-46B6-490B-A253-4A6E12249C04}" type="presOf" srcId="{7893E92F-9410-41BC-A679-C66F6860587E}" destId="{C3A0C4A9-98EA-4FE2-9ED4-5E92837CD2BD}" srcOrd="1" destOrd="0" presId="urn:microsoft.com/office/officeart/2005/8/layout/orgChart1#2"/>
    <dgm:cxn modelId="{0718A1B7-9D87-4B08-930B-3F9ACBD00B62}" type="presOf" srcId="{29FBBCA3-C9F7-4F1E-B5FC-034E1722A6F5}" destId="{C1B3976E-C1D2-4325-BB4C-8680B0F02DD6}" srcOrd="1" destOrd="0" presId="urn:microsoft.com/office/officeart/2005/8/layout/orgChart1#2"/>
    <dgm:cxn modelId="{5A484FC1-6F2F-494D-960D-81B60872B9E3}" type="presOf" srcId="{320D5A7B-C1D8-44CE-AD37-BF64C88687A3}" destId="{1068F188-F3C2-48B7-8A91-AA5E4CFF58CA}" srcOrd="2" destOrd="0" presId="urn:microsoft.com/office/officeart/2005/8/layout/orgChart1#2"/>
    <dgm:cxn modelId="{5DB680C3-BDFF-4C19-93B9-5A97108A2A40}" type="presOf" srcId="{CFB03DB1-8202-4D67-A2DA-5E42CD0274E0}" destId="{F85E537B-8F01-4D9D-8E2F-7E780987C1C6}" srcOrd="1" destOrd="0" presId="urn:microsoft.com/office/officeart/2005/8/layout/orgChart1#2"/>
    <dgm:cxn modelId="{582B85C3-379A-4EEC-9252-C265BBF94046}" type="presOf" srcId="{F9DF26AE-AD2C-45D9-8BD6-8A91E2B677C6}" destId="{FB33CDC3-E047-40EB-99AC-57BEBD9F7167}" srcOrd="0" destOrd="0" presId="urn:microsoft.com/office/officeart/2005/8/layout/orgChart1#2"/>
    <dgm:cxn modelId="{3BAA92C3-03AC-48F6-B21E-A1CAD88BA970}" srcId="{D9F398B5-0214-4AE8-8BBA-7782BBA128B3}" destId="{1190AB08-88C0-4A65-866B-C3B8D5F17612}" srcOrd="1" destOrd="0" parTransId="{A62CA3A8-3796-40EA-AF05-561AB6111696}" sibTransId="{38851F8B-B6F6-44F8-8718-66BA75FF07BA}"/>
    <dgm:cxn modelId="{3F007AC4-C2D5-4D28-965F-D2102E4591BB}" type="presOf" srcId="{D795B5D6-B55F-407E-AD21-6AC7A86A126A}" destId="{0B49A58D-DA57-4FBA-814C-DAD4108F0C01}" srcOrd="0" destOrd="0" presId="urn:microsoft.com/office/officeart/2005/8/layout/orgChart1#2"/>
    <dgm:cxn modelId="{D0A6ADC8-9E47-4A67-9103-678099C9FB4E}" type="presOf" srcId="{29FBBCA3-C9F7-4F1E-B5FC-034E1722A6F5}" destId="{65394EA4-AE6C-4711-8FB0-20F490F2E905}" srcOrd="0" destOrd="0" presId="urn:microsoft.com/office/officeart/2005/8/layout/orgChart1#2"/>
    <dgm:cxn modelId="{C60A5ECC-17D1-45D8-95ED-83CEADEDB5BE}" type="presOf" srcId="{6D5AB9C4-C1A4-4CC0-9933-830776806020}" destId="{695BA54C-A62F-49F2-A712-0DA5BB47B64D}" srcOrd="0" destOrd="0" presId="urn:microsoft.com/office/officeart/2005/8/layout/orgChart1#2"/>
    <dgm:cxn modelId="{B4C903D0-59A1-4EF9-8465-4636AA98C970}" type="presOf" srcId="{320D5A7B-C1D8-44CE-AD37-BF64C88687A3}" destId="{7527C74B-CE6D-46F7-BA7C-AA6CBF20F716}" srcOrd="1" destOrd="0" presId="urn:microsoft.com/office/officeart/2005/8/layout/orgChart1#2"/>
    <dgm:cxn modelId="{B54DC9D1-3483-403C-B77E-FE9134A6E2CD}" srcId="{7893E92F-9410-41BC-A679-C66F6860587E}" destId="{29FBBCA3-C9F7-4F1E-B5FC-034E1722A6F5}" srcOrd="0" destOrd="0" parTransId="{6D5AB9C4-C1A4-4CC0-9933-830776806020}" sibTransId="{18559C46-0187-4ECF-A1B2-A52917654E55}"/>
    <dgm:cxn modelId="{66C2E8D3-858B-4AB0-9902-63FE0B3DB009}" type="presOf" srcId="{2C99905A-5369-433D-A2BD-EDD927079991}" destId="{5179B02A-6139-4A0D-830B-A5EAF58FE032}" srcOrd="0" destOrd="0" presId="urn:microsoft.com/office/officeart/2005/8/layout/orgChart1#2"/>
    <dgm:cxn modelId="{71F476D4-BA32-495D-9291-F7BC626A50C2}" type="presOf" srcId="{56791FE0-35AC-4334-8986-92D4FCFC262D}" destId="{C06D1F1C-E8E1-418D-AF9A-A583B9639378}" srcOrd="2" destOrd="0" presId="urn:microsoft.com/office/officeart/2005/8/layout/orgChart1#2"/>
    <dgm:cxn modelId="{65F338D5-B818-4422-9BFC-5A1F78DC110C}" type="presOf" srcId="{328393AB-9413-40E1-8F4B-2DA67178D264}" destId="{49895961-2287-46EE-AF7F-159D64B30F0F}" srcOrd="2" destOrd="0" presId="urn:microsoft.com/office/officeart/2005/8/layout/orgChart1#2"/>
    <dgm:cxn modelId="{CAB054D7-E411-4652-A300-877A81A9C31A}" type="presOf" srcId="{1446261A-80AA-45A9-AA8B-DEAEBB3D3523}" destId="{74F1D0D5-39D2-4F92-BCB4-632FFF70F0EC}" srcOrd="0" destOrd="0" presId="urn:microsoft.com/office/officeart/2005/8/layout/orgChart1#2"/>
    <dgm:cxn modelId="{75DFD5DA-8696-42BB-AFF3-3EEF36908ED8}" type="presOf" srcId="{94B85FB8-1FE6-4D5C-AE49-88A20C3BA398}" destId="{D1BCA6FB-BBFA-4395-A2E2-828B80720C41}" srcOrd="2" destOrd="0" presId="urn:microsoft.com/office/officeart/2005/8/layout/orgChart1#2"/>
    <dgm:cxn modelId="{9D5E6CDF-E46D-46B6-A146-D718A029297B}" srcId="{D9F398B5-0214-4AE8-8BBA-7782BBA128B3}" destId="{88E7A87E-C610-43B3-840D-6CEE1B3C5EEA}" srcOrd="0" destOrd="0" parTransId="{02ED8B83-67FD-45BC-8F69-FEC40D7B022F}" sibTransId="{63E20FE3-2181-44C2-91CE-F6547405A42A}"/>
    <dgm:cxn modelId="{375AD4DF-1C52-4D4A-AC21-C6C22A8144C8}" type="presOf" srcId="{E7CF88BD-4577-42F9-9040-E2E505146D1F}" destId="{C81D99FF-EC69-4F7C-832B-A3FA0E3B1A00}" srcOrd="1" destOrd="0" presId="urn:microsoft.com/office/officeart/2005/8/layout/orgChart1#2"/>
    <dgm:cxn modelId="{7B4731E6-F268-425D-B0F1-F77B7AB444CB}" type="presOf" srcId="{784249AC-42D0-476F-BCCC-5214359C5D93}" destId="{B1055048-04A6-4A60-BD77-34F5D8A392DE}" srcOrd="2" destOrd="0" presId="urn:microsoft.com/office/officeart/2005/8/layout/orgChart1#2"/>
    <dgm:cxn modelId="{9C7365EA-3D84-41CC-8949-D0F95AE1158C}" type="presOf" srcId="{3790A485-017C-42FD-B397-E32CA7369401}" destId="{A0696BB0-5817-4942-B2C1-E5728ED25CED}" srcOrd="0" destOrd="0" presId="urn:microsoft.com/office/officeart/2005/8/layout/orgChart1#2"/>
    <dgm:cxn modelId="{A84115EC-3DAA-4E65-A0B1-A2C6FFA58E38}" type="presOf" srcId="{9805F634-073D-4A43-A80B-AE4B43EEFDA9}" destId="{AEE19F64-CCE2-46C9-87F9-842391128517}" srcOrd="2" destOrd="0" presId="urn:microsoft.com/office/officeart/2005/8/layout/orgChart1#2"/>
    <dgm:cxn modelId="{D053CDEE-65B9-48B1-A0C8-245902F4F277}" type="presOf" srcId="{328393AB-9413-40E1-8F4B-2DA67178D264}" destId="{308DA676-8932-4F01-8D49-6B4AFAC61687}" srcOrd="1" destOrd="0" presId="urn:microsoft.com/office/officeart/2005/8/layout/orgChart1#2"/>
    <dgm:cxn modelId="{173D08F1-8B73-4500-AFC6-99A5F010FE8E}" type="presOf" srcId="{7AC4C344-BDC8-4CA5-8E79-6FA9F6893569}" destId="{51135868-F611-4BA5-9467-34E900BA14E9}" srcOrd="0" destOrd="0" presId="urn:microsoft.com/office/officeart/2005/8/layout/orgChart1#2"/>
    <dgm:cxn modelId="{205EB4F8-EFA5-4A60-83D8-E88D202478CB}" type="presOf" srcId="{7893E92F-9410-41BC-A679-C66F6860587E}" destId="{256F24D6-0882-44C1-AE0E-8057A960BEDE}" srcOrd="2" destOrd="0" presId="urn:microsoft.com/office/officeart/2005/8/layout/orgChart1#2"/>
    <dgm:cxn modelId="{F4DFCBF8-8152-429E-B465-B9FC6DE7509D}" type="presOf" srcId="{88E7A87E-C610-43B3-840D-6CEE1B3C5EEA}" destId="{DA6ABB18-9D33-429B-90D4-D31B4719E032}" srcOrd="1" destOrd="0" presId="urn:microsoft.com/office/officeart/2005/8/layout/orgChart1#2"/>
    <dgm:cxn modelId="{CB1E06FD-7CD5-45D7-B391-47C8C8A90514}" type="presOf" srcId="{EAB3E2F7-C7F3-4328-86D0-48E96FFD9356}" destId="{BEF15FD8-DE67-4357-89FC-5CED86F09CCB}" srcOrd="0" destOrd="0" presId="urn:microsoft.com/office/officeart/2005/8/layout/orgChart1#2"/>
    <dgm:cxn modelId="{1AD16AFE-1FBF-4C6D-B0D3-7AAB5FAF4E6C}" type="presOf" srcId="{94B85FB8-1FE6-4D5C-AE49-88A20C3BA398}" destId="{667936F4-7898-41DD-B0EA-10632E0D380E}" srcOrd="0" destOrd="0" presId="urn:microsoft.com/office/officeart/2005/8/layout/orgChart1#2"/>
    <dgm:cxn modelId="{6F820233-FEAD-4A26-BA62-EFD84094B0EC}" type="presParOf" srcId="{56C567B6-57B7-418B-BBBF-8798B586B6CF}" destId="{B8943B3B-FF23-438A-81CF-071C9D1F0A8D}" srcOrd="0" destOrd="0" presId="urn:microsoft.com/office/officeart/2005/8/layout/orgChart1#2"/>
    <dgm:cxn modelId="{DD62641E-7811-407E-8324-D2B356DD3D34}" type="presParOf" srcId="{B8943B3B-FF23-438A-81CF-071C9D1F0A8D}" destId="{62782409-519E-4280-A881-2144D539A136}" srcOrd="0" destOrd="0" presId="urn:microsoft.com/office/officeart/2005/8/layout/orgChart1#2"/>
    <dgm:cxn modelId="{CE5CC6B8-23CC-4B14-8D40-B0E1CA85D8C1}" type="presParOf" srcId="{62782409-519E-4280-A881-2144D539A136}" destId="{2AFE3720-91E5-414E-8135-48DACFE2E457}" srcOrd="0" destOrd="0" presId="urn:microsoft.com/office/officeart/2005/8/layout/orgChart1#2"/>
    <dgm:cxn modelId="{41F938D8-0376-4DCA-85D6-347DEA2D175E}" type="presParOf" srcId="{62782409-519E-4280-A881-2144D539A136}" destId="{C06D1F1C-E8E1-418D-AF9A-A583B9639378}" srcOrd="1" destOrd="0" presId="urn:microsoft.com/office/officeart/2005/8/layout/orgChart1#2"/>
    <dgm:cxn modelId="{C7EBB236-4682-44D5-9A5A-66FC2B00C69D}" type="presParOf" srcId="{B8943B3B-FF23-438A-81CF-071C9D1F0A8D}" destId="{42CEC8DC-FABC-44EF-AFB3-6C3F1A77A74E}" srcOrd="1" destOrd="0" presId="urn:microsoft.com/office/officeart/2005/8/layout/orgChart1#2"/>
    <dgm:cxn modelId="{87833E65-E82C-43B5-B8CE-ECD77B8D911E}" type="presParOf" srcId="{42CEC8DC-FABC-44EF-AFB3-6C3F1A77A74E}" destId="{0B49A58D-DA57-4FBA-814C-DAD4108F0C01}" srcOrd="0" destOrd="0" presId="urn:microsoft.com/office/officeart/2005/8/layout/orgChart1#2"/>
    <dgm:cxn modelId="{9A2B2875-D38D-433F-997B-9EC71F206459}" type="presParOf" srcId="{42CEC8DC-FABC-44EF-AFB3-6C3F1A77A74E}" destId="{D52E24BF-BACE-4916-AB3A-974BAC33FD10}" srcOrd="1" destOrd="0" presId="urn:microsoft.com/office/officeart/2005/8/layout/orgChart1#2"/>
    <dgm:cxn modelId="{E763FE1E-86BC-4DE6-861D-AC8B1947E10B}" type="presParOf" srcId="{D52E24BF-BACE-4916-AB3A-974BAC33FD10}" destId="{8A73AB81-C814-41CD-85B7-F5AAE14871D1}" srcOrd="0" destOrd="0" presId="urn:microsoft.com/office/officeart/2005/8/layout/orgChart1#2"/>
    <dgm:cxn modelId="{5E648F85-6AA1-44FD-8D0C-CDA14811ECB7}" type="presParOf" srcId="{8A73AB81-C814-41CD-85B7-F5AAE14871D1}" destId="{6315162E-DFB9-4F03-83E2-7E5BD8020E4F}" srcOrd="0" destOrd="0" presId="urn:microsoft.com/office/officeart/2005/8/layout/orgChart1#2"/>
    <dgm:cxn modelId="{C33F24DA-D173-4CC8-9895-DFBD38D96FA0}" type="presParOf" srcId="{8A73AB81-C814-41CD-85B7-F5AAE14871D1}" destId="{797762D2-3D2C-4118-A9B8-70E2DC5ED0A0}" srcOrd="1" destOrd="0" presId="urn:microsoft.com/office/officeart/2005/8/layout/orgChart1#2"/>
    <dgm:cxn modelId="{CEF0F6F5-9026-494F-B722-4DF2D58D1959}" type="presParOf" srcId="{D52E24BF-BACE-4916-AB3A-974BAC33FD10}" destId="{8AA6C1EF-5503-4E3D-AC9A-35DF7E11D420}" srcOrd="1" destOrd="0" presId="urn:microsoft.com/office/officeart/2005/8/layout/orgChart1#2"/>
    <dgm:cxn modelId="{7089E0F7-FB93-46CE-B80F-59A4679E9298}" type="presParOf" srcId="{8AA6C1EF-5503-4E3D-AC9A-35DF7E11D420}" destId="{FB8F55B7-78F4-4E91-A566-500A42F759E3}" srcOrd="0" destOrd="0" presId="urn:microsoft.com/office/officeart/2005/8/layout/orgChart1#2"/>
    <dgm:cxn modelId="{00C0F79E-C89E-429B-BD74-4DF9F0DBEC8F}" type="presParOf" srcId="{8AA6C1EF-5503-4E3D-AC9A-35DF7E11D420}" destId="{04E399EC-1C0E-4C3A-8B6D-2E5A26F8CBEE}" srcOrd="1" destOrd="0" presId="urn:microsoft.com/office/officeart/2005/8/layout/orgChart1#2"/>
    <dgm:cxn modelId="{B2455EED-AD0A-41B6-AECB-0C6ED9C4D0D7}" type="presParOf" srcId="{04E399EC-1C0E-4C3A-8B6D-2E5A26F8CBEE}" destId="{5570CAD4-07B3-46E5-9BB2-9B3758FDB66B}" srcOrd="0" destOrd="0" presId="urn:microsoft.com/office/officeart/2005/8/layout/orgChart1#2"/>
    <dgm:cxn modelId="{69687B27-6D8F-48FA-9057-4649D857769A}" type="presParOf" srcId="{5570CAD4-07B3-46E5-9BB2-9B3758FDB66B}" destId="{DA6ABB18-9D33-429B-90D4-D31B4719E032}" srcOrd="0" destOrd="0" presId="urn:microsoft.com/office/officeart/2005/8/layout/orgChart1#2"/>
    <dgm:cxn modelId="{963FE188-FECD-477C-AAF4-BC24F05F3772}" type="presParOf" srcId="{5570CAD4-07B3-46E5-9BB2-9B3758FDB66B}" destId="{53F374F1-6752-4273-8E57-50780CAAB4FD}" srcOrd="1" destOrd="0" presId="urn:microsoft.com/office/officeart/2005/8/layout/orgChart1#2"/>
    <dgm:cxn modelId="{07ECA8F3-FD19-4F9A-BECF-4BB8C9219E90}" type="presParOf" srcId="{04E399EC-1C0E-4C3A-8B6D-2E5A26F8CBEE}" destId="{6D28DD7A-CCB9-4D16-B5D1-1E2443122FBC}" srcOrd="1" destOrd="0" presId="urn:microsoft.com/office/officeart/2005/8/layout/orgChart1#2"/>
    <dgm:cxn modelId="{49BCD78A-7ED5-4EE1-AF44-9AFD772D7B0A}" type="presParOf" srcId="{04E399EC-1C0E-4C3A-8B6D-2E5A26F8CBEE}" destId="{CC554CFD-09D1-4B5C-96F7-D2FB9A2DD59D}" srcOrd="2" destOrd="0" presId="urn:microsoft.com/office/officeart/2005/8/layout/orgChart1#2"/>
    <dgm:cxn modelId="{AB959965-D2EF-4915-BC57-47BC2CF706BE}" type="presParOf" srcId="{8AA6C1EF-5503-4E3D-AC9A-35DF7E11D420}" destId="{7B94A04B-5BFC-415D-A4BC-A308B9EE6A9C}" srcOrd="2" destOrd="0" presId="urn:microsoft.com/office/officeart/2005/8/layout/orgChart1#2"/>
    <dgm:cxn modelId="{ACB23139-8583-4776-A306-B4CB10AEA15E}" type="presParOf" srcId="{8AA6C1EF-5503-4E3D-AC9A-35DF7E11D420}" destId="{9079AE15-72F7-46C0-837A-1C7E152B1C1A}" srcOrd="3" destOrd="0" presId="urn:microsoft.com/office/officeart/2005/8/layout/orgChart1#2"/>
    <dgm:cxn modelId="{83A69CE6-4888-4B8B-AF68-BB61D8BE6F95}" type="presParOf" srcId="{9079AE15-72F7-46C0-837A-1C7E152B1C1A}" destId="{0FD55AB6-3D1B-489A-9CEA-94000B6F6610}" srcOrd="0" destOrd="0" presId="urn:microsoft.com/office/officeart/2005/8/layout/orgChart1#2"/>
    <dgm:cxn modelId="{270645E8-D138-44B1-A5E7-79B495BEF4FD}" type="presParOf" srcId="{0FD55AB6-3D1B-489A-9CEA-94000B6F6610}" destId="{28ACD8BF-0B9E-474E-9766-479294CCE124}" srcOrd="0" destOrd="0" presId="urn:microsoft.com/office/officeart/2005/8/layout/orgChart1#2"/>
    <dgm:cxn modelId="{46C82FAD-ACAF-49D1-8C21-583ECA535A1E}" type="presParOf" srcId="{0FD55AB6-3D1B-489A-9CEA-94000B6F6610}" destId="{381208CD-EAAC-4938-83D6-2C7ABB8FDA94}" srcOrd="1" destOrd="0" presId="urn:microsoft.com/office/officeart/2005/8/layout/orgChart1#2"/>
    <dgm:cxn modelId="{3FB8BAA1-7B20-4A51-A657-83757946DFF4}" type="presParOf" srcId="{9079AE15-72F7-46C0-837A-1C7E152B1C1A}" destId="{7C5E380C-78F7-43F6-957F-02FCD8C03878}" srcOrd="1" destOrd="0" presId="urn:microsoft.com/office/officeart/2005/8/layout/orgChart1#2"/>
    <dgm:cxn modelId="{4A1AEB82-8E21-40BA-9B53-BFD3CA826DBE}" type="presParOf" srcId="{9079AE15-72F7-46C0-837A-1C7E152B1C1A}" destId="{09612C65-3170-404F-B7D6-E916664581D0}" srcOrd="2" destOrd="0" presId="urn:microsoft.com/office/officeart/2005/8/layout/orgChart1#2"/>
    <dgm:cxn modelId="{8892D0DF-DC3C-4548-A270-182D88513AFA}" type="presParOf" srcId="{8AA6C1EF-5503-4E3D-AC9A-35DF7E11D420}" destId="{5179B02A-6139-4A0D-830B-A5EAF58FE032}" srcOrd="4" destOrd="0" presId="urn:microsoft.com/office/officeart/2005/8/layout/orgChart1#2"/>
    <dgm:cxn modelId="{E109E258-7513-417B-AD37-C17BBDDF5FEC}" type="presParOf" srcId="{8AA6C1EF-5503-4E3D-AC9A-35DF7E11D420}" destId="{DC12A825-826F-460B-9C0D-CDFEFA851D7A}" srcOrd="5" destOrd="0" presId="urn:microsoft.com/office/officeart/2005/8/layout/orgChart1#2"/>
    <dgm:cxn modelId="{5B8E647F-7FCE-4B51-AE47-85B2EB0A5C32}" type="presParOf" srcId="{DC12A825-826F-460B-9C0D-CDFEFA851D7A}" destId="{73C04BBB-E6BF-4F58-B13E-5B8AE7C15BB6}" srcOrd="0" destOrd="0" presId="urn:microsoft.com/office/officeart/2005/8/layout/orgChart1#2"/>
    <dgm:cxn modelId="{A0F4EE3B-F626-4E34-BD55-B850EB971EA8}" type="presParOf" srcId="{73C04BBB-E6BF-4F58-B13E-5B8AE7C15BB6}" destId="{308DA676-8932-4F01-8D49-6B4AFAC61687}" srcOrd="0" destOrd="0" presId="urn:microsoft.com/office/officeart/2005/8/layout/orgChart1#2"/>
    <dgm:cxn modelId="{9B5B7157-324F-452B-8A10-70C1D5A07A33}" type="presParOf" srcId="{73C04BBB-E6BF-4F58-B13E-5B8AE7C15BB6}" destId="{49895961-2287-46EE-AF7F-159D64B30F0F}" srcOrd="1" destOrd="0" presId="urn:microsoft.com/office/officeart/2005/8/layout/orgChart1#2"/>
    <dgm:cxn modelId="{367CF575-03E0-4115-81CD-03664EEE85FB}" type="presParOf" srcId="{DC12A825-826F-460B-9C0D-CDFEFA851D7A}" destId="{0FEFF021-B678-4F34-B8B5-2AC519864B02}" srcOrd="1" destOrd="0" presId="urn:microsoft.com/office/officeart/2005/8/layout/orgChart1#2"/>
    <dgm:cxn modelId="{59945B19-8047-49A2-945A-18DD95D9A8D0}" type="presParOf" srcId="{DC12A825-826F-460B-9C0D-CDFEFA851D7A}" destId="{E8BE1F2D-36C2-4FCD-A5C9-C4A8EA658BEB}" srcOrd="2" destOrd="0" presId="urn:microsoft.com/office/officeart/2005/8/layout/orgChart1#2"/>
    <dgm:cxn modelId="{4C2DA839-7B04-45CA-AB03-A7BE83CD318A}" type="presParOf" srcId="{D52E24BF-BACE-4916-AB3A-974BAC33FD10}" destId="{78CE2119-B873-4E3F-AFCE-E8550D096DEE}" srcOrd="2" destOrd="0" presId="urn:microsoft.com/office/officeart/2005/8/layout/orgChart1#2"/>
    <dgm:cxn modelId="{D7C30137-FE78-41DB-98F3-4DAC3FC4D68A}" type="presParOf" srcId="{42CEC8DC-FABC-44EF-AFB3-6C3F1A77A74E}" destId="{FB33CDC3-E047-40EB-99AC-57BEBD9F7167}" srcOrd="2" destOrd="0" presId="urn:microsoft.com/office/officeart/2005/8/layout/orgChart1#2"/>
    <dgm:cxn modelId="{CBE5B86A-B11F-495E-A748-84927B844F9C}" type="presParOf" srcId="{42CEC8DC-FABC-44EF-AFB3-6C3F1A77A74E}" destId="{F16B908B-E662-4297-8CF8-81221871E6FB}" srcOrd="3" destOrd="0" presId="urn:microsoft.com/office/officeart/2005/8/layout/orgChart1#2"/>
    <dgm:cxn modelId="{4B144EAA-5146-4368-9634-CDD06780E93D}" type="presParOf" srcId="{F16B908B-E662-4297-8CF8-81221871E6FB}" destId="{F55D4501-F0BC-4E68-AD3A-889DBE13EADD}" srcOrd="0" destOrd="0" presId="urn:microsoft.com/office/officeart/2005/8/layout/orgChart1#2"/>
    <dgm:cxn modelId="{3B28E590-6A0B-4616-AA3F-F415EBCC7A43}" type="presParOf" srcId="{F55D4501-F0BC-4E68-AD3A-889DBE13EADD}" destId="{C81D99FF-EC69-4F7C-832B-A3FA0E3B1A00}" srcOrd="0" destOrd="0" presId="urn:microsoft.com/office/officeart/2005/8/layout/orgChart1#2"/>
    <dgm:cxn modelId="{9741B14D-945B-4D23-B531-8AC62C3DEB7E}" type="presParOf" srcId="{F55D4501-F0BC-4E68-AD3A-889DBE13EADD}" destId="{85B4D38F-5E96-4501-8D98-DF5991A4079F}" srcOrd="1" destOrd="0" presId="urn:microsoft.com/office/officeart/2005/8/layout/orgChart1#2"/>
    <dgm:cxn modelId="{487A15A4-8A04-4A4B-A5C3-168B0C34098B}" type="presParOf" srcId="{F16B908B-E662-4297-8CF8-81221871E6FB}" destId="{73411DD6-EE54-4077-A4F4-3C81FB6BE4F7}" srcOrd="1" destOrd="0" presId="urn:microsoft.com/office/officeart/2005/8/layout/orgChart1#2"/>
    <dgm:cxn modelId="{DD74CACE-1220-4A38-B393-A7EF94D085BF}" type="presParOf" srcId="{73411DD6-EE54-4077-A4F4-3C81FB6BE4F7}" destId="{74F1D0D5-39D2-4F92-BCB4-632FFF70F0EC}" srcOrd="0" destOrd="0" presId="urn:microsoft.com/office/officeart/2005/8/layout/orgChart1#2"/>
    <dgm:cxn modelId="{5A4660F9-F572-4C78-9B99-99EE78505323}" type="presParOf" srcId="{73411DD6-EE54-4077-A4F4-3C81FB6BE4F7}" destId="{AF317099-D6E1-4058-BB02-583E4C00FDF0}" srcOrd="1" destOrd="0" presId="urn:microsoft.com/office/officeart/2005/8/layout/orgChart1#2"/>
    <dgm:cxn modelId="{189776B1-F57E-44DB-BA98-CB50AFCC4E59}" type="presParOf" srcId="{AF317099-D6E1-4058-BB02-583E4C00FDF0}" destId="{A0696BB0-5817-4942-B2C1-E5728ED25CED}" srcOrd="0" destOrd="0" presId="urn:microsoft.com/office/officeart/2005/8/layout/orgChart1#2"/>
    <dgm:cxn modelId="{94423CC3-BDCB-435F-8FC6-897396E2C6C3}" type="presParOf" srcId="{A0696BB0-5817-4942-B2C1-E5728ED25CED}" destId="{64CDDEC4-0631-4173-8565-EB35296240A4}" srcOrd="0" destOrd="0" presId="urn:microsoft.com/office/officeart/2005/8/layout/orgChart1#2"/>
    <dgm:cxn modelId="{CA747D11-0D2B-4528-A99E-A39C41B231CD}" type="presParOf" srcId="{A0696BB0-5817-4942-B2C1-E5728ED25CED}" destId="{3C5EB792-AAB9-426E-9C39-73715FAB9A12}" srcOrd="1" destOrd="0" presId="urn:microsoft.com/office/officeart/2005/8/layout/orgChart1#2"/>
    <dgm:cxn modelId="{E201CF43-763C-43C9-A0FD-118A10D97F46}" type="presParOf" srcId="{AF317099-D6E1-4058-BB02-583E4C00FDF0}" destId="{F7B6AFDF-0ABE-48CF-BC9F-37BBCFD43998}" srcOrd="1" destOrd="0" presId="urn:microsoft.com/office/officeart/2005/8/layout/orgChart1#2"/>
    <dgm:cxn modelId="{F24E7DF7-9935-42B7-938C-D9714246D093}" type="presParOf" srcId="{AF317099-D6E1-4058-BB02-583E4C00FDF0}" destId="{5AF95EAF-8EE2-4FA9-AAE0-A3926FB0990E}" srcOrd="2" destOrd="0" presId="urn:microsoft.com/office/officeart/2005/8/layout/orgChart1#2"/>
    <dgm:cxn modelId="{1879CFAA-F5EB-4240-AC58-95E9A25E7899}" type="presParOf" srcId="{73411DD6-EE54-4077-A4F4-3C81FB6BE4F7}" destId="{63A7FD4B-B60F-430C-AABB-33F354EA0DB3}" srcOrd="2" destOrd="0" presId="urn:microsoft.com/office/officeart/2005/8/layout/orgChart1#2"/>
    <dgm:cxn modelId="{823E69E1-706B-48BB-B340-4427A67D2670}" type="presParOf" srcId="{73411DD6-EE54-4077-A4F4-3C81FB6BE4F7}" destId="{9678A841-B707-4E73-8E1A-32EE40A1EF9C}" srcOrd="3" destOrd="0" presId="urn:microsoft.com/office/officeart/2005/8/layout/orgChart1#2"/>
    <dgm:cxn modelId="{DD59CD75-0E71-4376-812A-88B6B27E15A7}" type="presParOf" srcId="{9678A841-B707-4E73-8E1A-32EE40A1EF9C}" destId="{E1C95A50-1456-4B12-8AB3-EB4A7B689ACC}" srcOrd="0" destOrd="0" presId="urn:microsoft.com/office/officeart/2005/8/layout/orgChart1#2"/>
    <dgm:cxn modelId="{628C28A6-81E0-4823-9662-8F70813D96A0}" type="presParOf" srcId="{E1C95A50-1456-4B12-8AB3-EB4A7B689ACC}" destId="{AC42EA72-CB24-42C2-880E-AD15F0D2807E}" srcOrd="0" destOrd="0" presId="urn:microsoft.com/office/officeart/2005/8/layout/orgChart1#2"/>
    <dgm:cxn modelId="{A513E840-A1A9-4D90-A2E7-B96C3B7B7BE1}" type="presParOf" srcId="{E1C95A50-1456-4B12-8AB3-EB4A7B689ACC}" destId="{95BFC059-843B-46D7-8AB5-846B9440476B}" srcOrd="1" destOrd="0" presId="urn:microsoft.com/office/officeart/2005/8/layout/orgChart1#2"/>
    <dgm:cxn modelId="{A9409039-CBE0-4BFE-B62A-F6CFEB2EFBFE}" type="presParOf" srcId="{9678A841-B707-4E73-8E1A-32EE40A1EF9C}" destId="{67982F33-2DC0-4597-B776-5B211E071413}" srcOrd="1" destOrd="0" presId="urn:microsoft.com/office/officeart/2005/8/layout/orgChart1#2"/>
    <dgm:cxn modelId="{00DAB4A3-57DF-4940-9238-B510F2E890B4}" type="presParOf" srcId="{9678A841-B707-4E73-8E1A-32EE40A1EF9C}" destId="{5F25773A-27E5-468E-BD9A-51E8FE0D52AC}" srcOrd="2" destOrd="0" presId="urn:microsoft.com/office/officeart/2005/8/layout/orgChart1#2"/>
    <dgm:cxn modelId="{585D1098-48EE-4039-8C92-AD7C85F5A48F}" type="presParOf" srcId="{73411DD6-EE54-4077-A4F4-3C81FB6BE4F7}" destId="{1761732F-8E92-4CA2-BFBD-39FA23D73B8E}" srcOrd="4" destOrd="0" presId="urn:microsoft.com/office/officeart/2005/8/layout/orgChart1#2"/>
    <dgm:cxn modelId="{2E0E8969-9376-4756-A718-BB2D3BAB6CCB}" type="presParOf" srcId="{73411DD6-EE54-4077-A4F4-3C81FB6BE4F7}" destId="{8A897032-A546-4B8B-9079-FE6541C58DC1}" srcOrd="5" destOrd="0" presId="urn:microsoft.com/office/officeart/2005/8/layout/orgChart1#2"/>
    <dgm:cxn modelId="{C89AE753-FD4C-4956-A83A-8FBABB661783}" type="presParOf" srcId="{8A897032-A546-4B8B-9079-FE6541C58DC1}" destId="{5C26F02C-BBA3-4A3F-BEF0-BFDF187C3E0E}" srcOrd="0" destOrd="0" presId="urn:microsoft.com/office/officeart/2005/8/layout/orgChart1#2"/>
    <dgm:cxn modelId="{E48A2FBB-3452-454C-8DE3-1BB601562D57}" type="presParOf" srcId="{5C26F02C-BBA3-4A3F-BEF0-BFDF187C3E0E}" destId="{EBF1B4EB-8F9F-4C52-90D1-6323107B18A1}" srcOrd="0" destOrd="0" presId="urn:microsoft.com/office/officeart/2005/8/layout/orgChart1#2"/>
    <dgm:cxn modelId="{F82C01D1-8172-4A0D-A291-5D71D5BEFC63}" type="presParOf" srcId="{5C26F02C-BBA3-4A3F-BEF0-BFDF187C3E0E}" destId="{9A8199F4-CAF6-4244-B0D0-CFDBCCE688E9}" srcOrd="1" destOrd="0" presId="urn:microsoft.com/office/officeart/2005/8/layout/orgChart1#2"/>
    <dgm:cxn modelId="{0D0B2287-1A56-4894-9221-5D7B3E9BF601}" type="presParOf" srcId="{8A897032-A546-4B8B-9079-FE6541C58DC1}" destId="{4F524FBF-F143-4460-94C3-9532F1DFC361}" srcOrd="1" destOrd="0" presId="urn:microsoft.com/office/officeart/2005/8/layout/orgChart1#2"/>
    <dgm:cxn modelId="{D8C4551D-EF67-446A-8591-963562745DED}" type="presParOf" srcId="{8A897032-A546-4B8B-9079-FE6541C58DC1}" destId="{574C80B6-B334-4120-A7A8-0E1002535D8C}" srcOrd="2" destOrd="0" presId="urn:microsoft.com/office/officeart/2005/8/layout/orgChart1#2"/>
    <dgm:cxn modelId="{353CCA3D-60CB-4D4D-B5EA-9A66F770B582}" type="presParOf" srcId="{F16B908B-E662-4297-8CF8-81221871E6FB}" destId="{ADBCF32C-30A8-4D0E-A07F-E90DF8BC395E}" srcOrd="2" destOrd="0" presId="urn:microsoft.com/office/officeart/2005/8/layout/orgChart1#2"/>
    <dgm:cxn modelId="{1FDDF562-38B1-49AB-A7DD-1E3BBF785E65}" type="presParOf" srcId="{42CEC8DC-FABC-44EF-AFB3-6C3F1A77A74E}" destId="{D6DF513B-929E-46C2-BD5B-5625B982C102}" srcOrd="4" destOrd="0" presId="urn:microsoft.com/office/officeart/2005/8/layout/orgChart1#2"/>
    <dgm:cxn modelId="{186C8AFF-D2AC-41FF-AA0B-DA1C2A60D450}" type="presParOf" srcId="{42CEC8DC-FABC-44EF-AFB3-6C3F1A77A74E}" destId="{55A66080-E6BE-4AB0-8F5D-4A8F804DAF33}" srcOrd="5" destOrd="0" presId="urn:microsoft.com/office/officeart/2005/8/layout/orgChart1#2"/>
    <dgm:cxn modelId="{658A6712-585C-40E3-9A90-242E20ADA4AF}" type="presParOf" srcId="{55A66080-E6BE-4AB0-8F5D-4A8F804DAF33}" destId="{B12ABE34-4083-441B-A688-CBF9EFC5F9C7}" srcOrd="0" destOrd="0" presId="urn:microsoft.com/office/officeart/2005/8/layout/orgChart1#2"/>
    <dgm:cxn modelId="{49E022C1-6493-41D0-8F59-8A44F19E607B}" type="presParOf" srcId="{B12ABE34-4083-441B-A688-CBF9EFC5F9C7}" destId="{67F2B61B-F0CA-4E3D-BE11-3EC36F140AEC}" srcOrd="0" destOrd="0" presId="urn:microsoft.com/office/officeart/2005/8/layout/orgChart1#2"/>
    <dgm:cxn modelId="{0ACD6439-BB38-4295-8633-89E79BFD9A00}" type="presParOf" srcId="{B12ABE34-4083-441B-A688-CBF9EFC5F9C7}" destId="{B1055048-04A6-4A60-BD77-34F5D8A392DE}" srcOrd="1" destOrd="0" presId="urn:microsoft.com/office/officeart/2005/8/layout/orgChart1#2"/>
    <dgm:cxn modelId="{8DF4E808-2591-4BC5-A418-F88C25DF9CBF}" type="presParOf" srcId="{55A66080-E6BE-4AB0-8F5D-4A8F804DAF33}" destId="{2C52F379-E47D-47CB-B31E-1B6CA54FBAC3}" srcOrd="1" destOrd="0" presId="urn:microsoft.com/office/officeart/2005/8/layout/orgChart1#2"/>
    <dgm:cxn modelId="{321560BF-5BAC-429C-9D37-C36048E449FA}" type="presParOf" srcId="{2C52F379-E47D-47CB-B31E-1B6CA54FBAC3}" destId="{0B0A03F2-B2A7-4CF8-AE29-D7BDE7BEF88E}" srcOrd="0" destOrd="0" presId="urn:microsoft.com/office/officeart/2005/8/layout/orgChart1#2"/>
    <dgm:cxn modelId="{588D8FCD-1BE2-4A1F-A1A9-E4F4B6C5B056}" type="presParOf" srcId="{2C52F379-E47D-47CB-B31E-1B6CA54FBAC3}" destId="{85E6CFB3-696E-41E7-89BC-3F21C68C9A13}" srcOrd="1" destOrd="0" presId="urn:microsoft.com/office/officeart/2005/8/layout/orgChart1#2"/>
    <dgm:cxn modelId="{7DB135A0-4405-4956-98DC-F9E7C88F52B4}" type="presParOf" srcId="{85E6CFB3-696E-41E7-89BC-3F21C68C9A13}" destId="{321AD756-F283-4C1D-94D4-D183CC53E399}" srcOrd="0" destOrd="0" presId="urn:microsoft.com/office/officeart/2005/8/layout/orgChart1#2"/>
    <dgm:cxn modelId="{6083FEB1-A0A6-4B48-B903-E304B6867042}" type="presParOf" srcId="{321AD756-F283-4C1D-94D4-D183CC53E399}" destId="{7A743EB1-9589-4B90-940C-0E1CBFBF7FDE}" srcOrd="0" destOrd="0" presId="urn:microsoft.com/office/officeart/2005/8/layout/orgChart1#2"/>
    <dgm:cxn modelId="{8ECFDB46-A73A-476B-8F5B-60805CCCE64D}" type="presParOf" srcId="{321AD756-F283-4C1D-94D4-D183CC53E399}" destId="{AEE19F64-CCE2-46C9-87F9-842391128517}" srcOrd="1" destOrd="0" presId="urn:microsoft.com/office/officeart/2005/8/layout/orgChart1#2"/>
    <dgm:cxn modelId="{187C22A1-6CE0-48BF-A772-C96B0362A091}" type="presParOf" srcId="{85E6CFB3-696E-41E7-89BC-3F21C68C9A13}" destId="{75FF4F4A-1BF2-43DA-995C-7CB2E4AB28C8}" srcOrd="1" destOrd="0" presId="urn:microsoft.com/office/officeart/2005/8/layout/orgChart1#2"/>
    <dgm:cxn modelId="{437D3519-342C-4DAF-A0CD-691DAB201B9E}" type="presParOf" srcId="{85E6CFB3-696E-41E7-89BC-3F21C68C9A13}" destId="{8C88D40D-4079-4BB1-8494-A5017BF8B788}" srcOrd="2" destOrd="0" presId="urn:microsoft.com/office/officeart/2005/8/layout/orgChart1#2"/>
    <dgm:cxn modelId="{CFCCD1A1-6B87-4E91-AC56-580396739BC1}" type="presParOf" srcId="{2C52F379-E47D-47CB-B31E-1B6CA54FBAC3}" destId="{C814020C-194D-4C9E-B526-690D15B6B824}" srcOrd="2" destOrd="0" presId="urn:microsoft.com/office/officeart/2005/8/layout/orgChart1#2"/>
    <dgm:cxn modelId="{BD8406AF-7E33-49DA-A823-2CE67D4C00AA}" type="presParOf" srcId="{2C52F379-E47D-47CB-B31E-1B6CA54FBAC3}" destId="{8130FE66-DA9C-4E82-B2ED-21A22223ECAB}" srcOrd="3" destOrd="0" presId="urn:microsoft.com/office/officeart/2005/8/layout/orgChart1#2"/>
    <dgm:cxn modelId="{4212FEB7-539B-447E-8D38-3A8C0660CF84}" type="presParOf" srcId="{8130FE66-DA9C-4E82-B2ED-21A22223ECAB}" destId="{8923DD82-0FD9-41D4-AB19-A411B677F72E}" srcOrd="0" destOrd="0" presId="urn:microsoft.com/office/officeart/2005/8/layout/orgChart1#2"/>
    <dgm:cxn modelId="{E9DA7D5B-5D4B-42B1-B56B-B66B86A3BC74}" type="presParOf" srcId="{8923DD82-0FD9-41D4-AB19-A411B677F72E}" destId="{F85E537B-8F01-4D9D-8E2F-7E780987C1C6}" srcOrd="0" destOrd="0" presId="urn:microsoft.com/office/officeart/2005/8/layout/orgChart1#2"/>
    <dgm:cxn modelId="{7361489D-3A24-4542-83C7-2D91BF1AB3B3}" type="presParOf" srcId="{8923DD82-0FD9-41D4-AB19-A411B677F72E}" destId="{FE119188-3A50-46FE-B7D5-D03D78975309}" srcOrd="1" destOrd="0" presId="urn:microsoft.com/office/officeart/2005/8/layout/orgChart1#2"/>
    <dgm:cxn modelId="{22E397EE-9FE4-4B70-B77E-42C3A75D730A}" type="presParOf" srcId="{8130FE66-DA9C-4E82-B2ED-21A22223ECAB}" destId="{8FB33523-726C-4E18-A591-FB933B522712}" srcOrd="1" destOrd="0" presId="urn:microsoft.com/office/officeart/2005/8/layout/orgChart1#2"/>
    <dgm:cxn modelId="{8BDB8643-ABCB-4269-8EC3-481D780CB2E2}" type="presParOf" srcId="{8130FE66-DA9C-4E82-B2ED-21A22223ECAB}" destId="{950903AF-BDA4-4381-94EE-6FF02305CD11}" srcOrd="2" destOrd="0" presId="urn:microsoft.com/office/officeart/2005/8/layout/orgChart1#2"/>
    <dgm:cxn modelId="{716006BB-B5C7-416C-A2EF-EA8076F55CDC}" type="presParOf" srcId="{55A66080-E6BE-4AB0-8F5D-4A8F804DAF33}" destId="{40CFC295-459C-4A12-B278-0D24AE6A8BA8}" srcOrd="2" destOrd="0" presId="urn:microsoft.com/office/officeart/2005/8/layout/orgChart1#2"/>
    <dgm:cxn modelId="{2D178ACE-9C73-4534-A97D-0357E3AC50B2}" type="presParOf" srcId="{42CEC8DC-FABC-44EF-AFB3-6C3F1A77A74E}" destId="{88F755DB-7095-4911-9CA7-06C64E53C2BB}" srcOrd="6" destOrd="0" presId="urn:microsoft.com/office/officeart/2005/8/layout/orgChart1#2"/>
    <dgm:cxn modelId="{29BCBD25-95FC-4603-9160-8E8DD1C82937}" type="presParOf" srcId="{42CEC8DC-FABC-44EF-AFB3-6C3F1A77A74E}" destId="{ABC838B1-E4F8-4646-B90B-3A70411B8BFD}" srcOrd="7" destOrd="0" presId="urn:microsoft.com/office/officeart/2005/8/layout/orgChart1#2"/>
    <dgm:cxn modelId="{B3AE2199-22AA-44CA-9430-F6ED6729B213}" type="presParOf" srcId="{ABC838B1-E4F8-4646-B90B-3A70411B8BFD}" destId="{1B20D13C-178B-4D60-ADD6-350DED033BC1}" srcOrd="0" destOrd="0" presId="urn:microsoft.com/office/officeart/2005/8/layout/orgChart1#2"/>
    <dgm:cxn modelId="{D724F9D5-39EE-4A4C-9708-8E2C8DBE0A4E}" type="presParOf" srcId="{1B20D13C-178B-4D60-ADD6-350DED033BC1}" destId="{C3A0C4A9-98EA-4FE2-9ED4-5E92837CD2BD}" srcOrd="0" destOrd="0" presId="urn:microsoft.com/office/officeart/2005/8/layout/orgChart1#2"/>
    <dgm:cxn modelId="{D43A1F1D-5063-4DFD-BC6F-AFEA218CF11F}" type="presParOf" srcId="{1B20D13C-178B-4D60-ADD6-350DED033BC1}" destId="{256F24D6-0882-44C1-AE0E-8057A960BEDE}" srcOrd="1" destOrd="0" presId="urn:microsoft.com/office/officeart/2005/8/layout/orgChart1#2"/>
    <dgm:cxn modelId="{FEB5BD19-0E7E-4F26-BECE-9BA3FB2A95DE}" type="presParOf" srcId="{ABC838B1-E4F8-4646-B90B-3A70411B8BFD}" destId="{01FE4499-D3CE-4134-A874-FB0B04B79F52}" srcOrd="1" destOrd="0" presId="urn:microsoft.com/office/officeart/2005/8/layout/orgChart1#2"/>
    <dgm:cxn modelId="{DD9ADD7A-052F-46DF-84B7-0102EEE4C3A2}" type="presParOf" srcId="{01FE4499-D3CE-4134-A874-FB0B04B79F52}" destId="{695BA54C-A62F-49F2-A712-0DA5BB47B64D}" srcOrd="0" destOrd="0" presId="urn:microsoft.com/office/officeart/2005/8/layout/orgChart1#2"/>
    <dgm:cxn modelId="{1AE382D6-664F-4627-A292-8133D7DE910A}" type="presParOf" srcId="{01FE4499-D3CE-4134-A874-FB0B04B79F52}" destId="{DC5ABF8C-77EC-409E-9D31-6B4439E75189}" srcOrd="1" destOrd="0" presId="urn:microsoft.com/office/officeart/2005/8/layout/orgChart1#2"/>
    <dgm:cxn modelId="{71329023-FA42-4A0E-BC70-4B27A6D6C4E1}" type="presParOf" srcId="{DC5ABF8C-77EC-409E-9D31-6B4439E75189}" destId="{65394EA4-AE6C-4711-8FB0-20F490F2E905}" srcOrd="0" destOrd="0" presId="urn:microsoft.com/office/officeart/2005/8/layout/orgChart1#2"/>
    <dgm:cxn modelId="{D4D61EE6-D22A-4B94-A7C6-DAD408357462}" type="presParOf" srcId="{65394EA4-AE6C-4711-8FB0-20F490F2E905}" destId="{C1B3976E-C1D2-4325-BB4C-8680B0F02DD6}" srcOrd="0" destOrd="0" presId="urn:microsoft.com/office/officeart/2005/8/layout/orgChart1#2"/>
    <dgm:cxn modelId="{EE205B82-443F-4EB6-84AC-918EC9CEBDA6}" type="presParOf" srcId="{65394EA4-AE6C-4711-8FB0-20F490F2E905}" destId="{DC58EB82-710F-4AB7-9100-6B05C4F5CC9E}" srcOrd="1" destOrd="0" presId="urn:microsoft.com/office/officeart/2005/8/layout/orgChart1#2"/>
    <dgm:cxn modelId="{F0789522-D0D6-4C6C-8BDB-C6AD333A6F6B}" type="presParOf" srcId="{DC5ABF8C-77EC-409E-9D31-6B4439E75189}" destId="{5767F30F-EFC6-4573-939A-9F0D63BF265C}" srcOrd="1" destOrd="0" presId="urn:microsoft.com/office/officeart/2005/8/layout/orgChart1#2"/>
    <dgm:cxn modelId="{A256E8EF-D421-4866-8F1C-B55AF80C76B8}" type="presParOf" srcId="{DC5ABF8C-77EC-409E-9D31-6B4439E75189}" destId="{93FFD715-B3D2-416E-9F77-84A234873937}" srcOrd="2" destOrd="0" presId="urn:microsoft.com/office/officeart/2005/8/layout/orgChart1#2"/>
    <dgm:cxn modelId="{0AA22FE6-ACD6-493B-9945-3DA139569FFA}" type="presParOf" srcId="{01FE4499-D3CE-4134-A874-FB0B04B79F52}" destId="{51135868-F611-4BA5-9467-34E900BA14E9}" srcOrd="2" destOrd="0" presId="urn:microsoft.com/office/officeart/2005/8/layout/orgChart1#2"/>
    <dgm:cxn modelId="{5199EFFE-AE08-4EA1-AD21-A43AF66BD264}" type="presParOf" srcId="{01FE4499-D3CE-4134-A874-FB0B04B79F52}" destId="{9DEF0487-FC7C-4B6F-AAF0-97CA9FA89BAE}" srcOrd="3" destOrd="0" presId="urn:microsoft.com/office/officeart/2005/8/layout/orgChart1#2"/>
    <dgm:cxn modelId="{91C3EB57-8960-49C1-8415-8CC9E3F9EBE0}" type="presParOf" srcId="{9DEF0487-FC7C-4B6F-AAF0-97CA9FA89BAE}" destId="{068083E0-59F4-41F9-B641-99DA5BF66EFE}" srcOrd="0" destOrd="0" presId="urn:microsoft.com/office/officeart/2005/8/layout/orgChart1#2"/>
    <dgm:cxn modelId="{C6E3E490-E654-4C12-A363-5388F38BCBFD}" type="presParOf" srcId="{068083E0-59F4-41F9-B641-99DA5BF66EFE}" destId="{F5504F3C-76D5-4575-B935-7F82744173BC}" srcOrd="0" destOrd="0" presId="urn:microsoft.com/office/officeart/2005/8/layout/orgChart1#2"/>
    <dgm:cxn modelId="{337A601B-9687-4123-B805-588EF7537E80}" type="presParOf" srcId="{068083E0-59F4-41F9-B641-99DA5BF66EFE}" destId="{F56D6B4A-49BE-4E1A-B567-C20F073AE10D}" srcOrd="1" destOrd="0" presId="urn:microsoft.com/office/officeart/2005/8/layout/orgChart1#2"/>
    <dgm:cxn modelId="{FFEA0985-9295-4D74-BA71-20AFEE119B30}" type="presParOf" srcId="{9DEF0487-FC7C-4B6F-AAF0-97CA9FA89BAE}" destId="{560F5F68-EE64-4CE5-980E-F3D3938498DD}" srcOrd="1" destOrd="0" presId="urn:microsoft.com/office/officeart/2005/8/layout/orgChart1#2"/>
    <dgm:cxn modelId="{29C1B0A2-CA4E-45FA-B9E7-EB247089959F}" type="presParOf" srcId="{9DEF0487-FC7C-4B6F-AAF0-97CA9FA89BAE}" destId="{AA495AEE-ECD3-4935-820E-60ACAC67D7F6}" srcOrd="2" destOrd="0" presId="urn:microsoft.com/office/officeart/2005/8/layout/orgChart1#2"/>
    <dgm:cxn modelId="{0984B1A0-8EB8-4E7A-83E9-F436FCEA1969}" type="presParOf" srcId="{ABC838B1-E4F8-4646-B90B-3A70411B8BFD}" destId="{034BCDBC-72AE-4707-9AFD-0749657F2C75}" srcOrd="2" destOrd="0" presId="urn:microsoft.com/office/officeart/2005/8/layout/orgChart1#2"/>
    <dgm:cxn modelId="{4E4B2DAC-1956-468E-B3E7-64DF919AC357}" type="presParOf" srcId="{42CEC8DC-FABC-44EF-AFB3-6C3F1A77A74E}" destId="{52544B51-B37F-4FBC-8EC0-BD64995E11EC}" srcOrd="8" destOrd="0" presId="urn:microsoft.com/office/officeart/2005/8/layout/orgChart1#2"/>
    <dgm:cxn modelId="{7727F4B0-3033-4F10-81D4-62247AFAD381}" type="presParOf" srcId="{42CEC8DC-FABC-44EF-AFB3-6C3F1A77A74E}" destId="{12945A28-8E09-452B-9B38-29BE9AC78029}" srcOrd="9" destOrd="0" presId="urn:microsoft.com/office/officeart/2005/8/layout/orgChart1#2"/>
    <dgm:cxn modelId="{51214A30-7BDB-4AF1-81C9-C31F461AD5B3}" type="presParOf" srcId="{12945A28-8E09-452B-9B38-29BE9AC78029}" destId="{FB8F4346-82C4-4799-9647-8307469BBA00}" srcOrd="0" destOrd="0" presId="urn:microsoft.com/office/officeart/2005/8/layout/orgChart1#2"/>
    <dgm:cxn modelId="{F2C6C24E-1167-4EB8-A9AC-4285A842072A}" type="presParOf" srcId="{FB8F4346-82C4-4799-9647-8307469BBA00}" destId="{7527C74B-CE6D-46F7-BA7C-AA6CBF20F716}" srcOrd="0" destOrd="0" presId="urn:microsoft.com/office/officeart/2005/8/layout/orgChart1#2"/>
    <dgm:cxn modelId="{99E80D86-84D8-4AFA-B925-CD6FC709DC5C}" type="presParOf" srcId="{FB8F4346-82C4-4799-9647-8307469BBA00}" destId="{1068F188-F3C2-48B7-8A91-AA5E4CFF58CA}" srcOrd="1" destOrd="0" presId="urn:microsoft.com/office/officeart/2005/8/layout/orgChart1#2"/>
    <dgm:cxn modelId="{F6733179-6D71-4F83-A00E-4B9D14388EF4}" type="presParOf" srcId="{12945A28-8E09-452B-9B38-29BE9AC78029}" destId="{CEB3E13F-AD78-4E84-ADC5-2B7DFB65EFFB}" srcOrd="1" destOrd="0" presId="urn:microsoft.com/office/officeart/2005/8/layout/orgChart1#2"/>
    <dgm:cxn modelId="{1703C10E-1551-4077-9D31-D6834203042F}" type="presParOf" srcId="{CEB3E13F-AD78-4E84-ADC5-2B7DFB65EFFB}" destId="{7290F68A-90E5-4C23-8467-B9A0C5F376FF}" srcOrd="0" destOrd="0" presId="urn:microsoft.com/office/officeart/2005/8/layout/orgChart1#2"/>
    <dgm:cxn modelId="{6D7A5E82-8011-48C4-B2B7-2F7A71C8B68C}" type="presParOf" srcId="{CEB3E13F-AD78-4E84-ADC5-2B7DFB65EFFB}" destId="{5AA2EBCC-6435-4396-B6AB-790911AD1C1D}" srcOrd="1" destOrd="0" presId="urn:microsoft.com/office/officeart/2005/8/layout/orgChart1#2"/>
    <dgm:cxn modelId="{0D0FD807-917D-4646-A49A-2F261A8B3AD0}" type="presParOf" srcId="{5AA2EBCC-6435-4396-B6AB-790911AD1C1D}" destId="{BEF15FD8-DE67-4357-89FC-5CED86F09CCB}" srcOrd="0" destOrd="0" presId="urn:microsoft.com/office/officeart/2005/8/layout/orgChart1#2"/>
    <dgm:cxn modelId="{00E20333-B8A3-4107-8BCF-E9AAAB06CD35}" type="presParOf" srcId="{BEF15FD8-DE67-4357-89FC-5CED86F09CCB}" destId="{E6751A53-822C-4FEF-A8DB-9CB54D112E18}" srcOrd="0" destOrd="0" presId="urn:microsoft.com/office/officeart/2005/8/layout/orgChart1#2"/>
    <dgm:cxn modelId="{7D05764E-DD0B-47C3-87F3-9298D5E4E673}" type="presParOf" srcId="{BEF15FD8-DE67-4357-89FC-5CED86F09CCB}" destId="{AF447814-7EB4-4D78-A926-8A6707EE2E08}" srcOrd="1" destOrd="0" presId="urn:microsoft.com/office/officeart/2005/8/layout/orgChart1#2"/>
    <dgm:cxn modelId="{39EFDDE7-0F86-4D5C-8EAC-3E002CFD3410}" type="presParOf" srcId="{5AA2EBCC-6435-4396-B6AB-790911AD1C1D}" destId="{203B5CA0-E344-4692-87E8-91AB4782E575}" srcOrd="1" destOrd="0" presId="urn:microsoft.com/office/officeart/2005/8/layout/orgChart1#2"/>
    <dgm:cxn modelId="{6CCC3AD2-B899-4DC0-B2C1-04E331F5C1B8}" type="presParOf" srcId="{5AA2EBCC-6435-4396-B6AB-790911AD1C1D}" destId="{974C4B2D-6D28-4840-BEE1-A947FB4C52E0}" srcOrd="2" destOrd="0" presId="urn:microsoft.com/office/officeart/2005/8/layout/orgChart1#2"/>
    <dgm:cxn modelId="{116FE2AF-5617-458A-8C57-614B490AD2AE}" type="presParOf" srcId="{CEB3E13F-AD78-4E84-ADC5-2B7DFB65EFFB}" destId="{5C477080-91F9-4421-8B4A-87DF8D40944F}" srcOrd="2" destOrd="0" presId="urn:microsoft.com/office/officeart/2005/8/layout/orgChart1#2"/>
    <dgm:cxn modelId="{ABCED30C-78ED-4856-AFAF-F8A664B5E396}" type="presParOf" srcId="{CEB3E13F-AD78-4E84-ADC5-2B7DFB65EFFB}" destId="{D7157932-41A5-43E7-8427-3BDDED50AE54}" srcOrd="3" destOrd="0" presId="urn:microsoft.com/office/officeart/2005/8/layout/orgChart1#2"/>
    <dgm:cxn modelId="{29BE04C7-9858-4623-B36C-F11E17E13486}" type="presParOf" srcId="{D7157932-41A5-43E7-8427-3BDDED50AE54}" destId="{85998F72-FCDD-4AD8-93C8-504FF0A14179}" srcOrd="0" destOrd="0" presId="urn:microsoft.com/office/officeart/2005/8/layout/orgChart1#2"/>
    <dgm:cxn modelId="{BFF4B16B-D3AE-4ED8-9831-8D7A767C4D7E}" type="presParOf" srcId="{85998F72-FCDD-4AD8-93C8-504FF0A14179}" destId="{C13A2832-44DB-4ED5-B6B4-A19481F32CD7}" srcOrd="0" destOrd="0" presId="urn:microsoft.com/office/officeart/2005/8/layout/orgChart1#2"/>
    <dgm:cxn modelId="{ACB63D8D-F2BF-4D8D-9C18-1D1FCE5FAD2C}" type="presParOf" srcId="{85998F72-FCDD-4AD8-93C8-504FF0A14179}" destId="{3F4A1E54-3A05-4AEE-81A5-C8893CC28518}" srcOrd="1" destOrd="0" presId="urn:microsoft.com/office/officeart/2005/8/layout/orgChart1#2"/>
    <dgm:cxn modelId="{E49D2C41-841A-4C5D-AC81-EA400E1125E5}" type="presParOf" srcId="{D7157932-41A5-43E7-8427-3BDDED50AE54}" destId="{49CC41CD-34DE-4CE3-A23C-0B13F636C7E5}" srcOrd="1" destOrd="0" presId="urn:microsoft.com/office/officeart/2005/8/layout/orgChart1#2"/>
    <dgm:cxn modelId="{86DD2444-1D82-45A8-BC53-2016461DE788}" type="presParOf" srcId="{D7157932-41A5-43E7-8427-3BDDED50AE54}" destId="{79C593E6-63A3-4769-9875-93BFDFF39835}" srcOrd="2" destOrd="0" presId="urn:microsoft.com/office/officeart/2005/8/layout/orgChart1#2"/>
    <dgm:cxn modelId="{18E3F530-401F-48C6-8904-801660296DFA}" type="presParOf" srcId="{12945A28-8E09-452B-9B38-29BE9AC78029}" destId="{AD468745-29A9-4BAD-BEF0-CAA6F97169E2}" srcOrd="2" destOrd="0" presId="urn:microsoft.com/office/officeart/2005/8/layout/orgChart1#2"/>
    <dgm:cxn modelId="{CA8B1264-CEA5-437F-9900-A03C210054B3}" type="presParOf" srcId="{42CEC8DC-FABC-44EF-AFB3-6C3F1A77A74E}" destId="{08402924-11EC-45C2-9AC9-35F1B3F735E3}" srcOrd="10" destOrd="0" presId="urn:microsoft.com/office/officeart/2005/8/layout/orgChart1#2"/>
    <dgm:cxn modelId="{83A70E98-BB65-41DF-8E2C-C91B36B1FCC6}" type="presParOf" srcId="{42CEC8DC-FABC-44EF-AFB3-6C3F1A77A74E}" destId="{AEC89798-E3B5-4525-8E80-47EF7D29F7A0}" srcOrd="11" destOrd="0" presId="urn:microsoft.com/office/officeart/2005/8/layout/orgChart1#2"/>
    <dgm:cxn modelId="{09441549-8A08-4384-9E25-98A09768016F}" type="presParOf" srcId="{AEC89798-E3B5-4525-8E80-47EF7D29F7A0}" destId="{667936F4-7898-41DD-B0EA-10632E0D380E}" srcOrd="0" destOrd="0" presId="urn:microsoft.com/office/officeart/2005/8/layout/orgChart1#2"/>
    <dgm:cxn modelId="{73B449BA-84AA-4CB6-90D3-C55798FBE442}" type="presParOf" srcId="{667936F4-7898-41DD-B0EA-10632E0D380E}" destId="{15C9A313-BE85-4DC7-B416-1D0730695AF7}" srcOrd="0" destOrd="0" presId="urn:microsoft.com/office/officeart/2005/8/layout/orgChart1#2"/>
    <dgm:cxn modelId="{40350DEB-6684-4093-A854-BF9788C015C4}" type="presParOf" srcId="{667936F4-7898-41DD-B0EA-10632E0D380E}" destId="{D1BCA6FB-BBFA-4395-A2E2-828B80720C41}" srcOrd="1" destOrd="0" presId="urn:microsoft.com/office/officeart/2005/8/layout/orgChart1#2"/>
    <dgm:cxn modelId="{16A479F2-A128-43D7-8F45-3FC1A03A0B5A}" type="presParOf" srcId="{AEC89798-E3B5-4525-8E80-47EF7D29F7A0}" destId="{B7E99275-92EF-4421-9511-BB246695F821}" srcOrd="1" destOrd="0" presId="urn:microsoft.com/office/officeart/2005/8/layout/orgChart1#2"/>
    <dgm:cxn modelId="{E207923E-2F2F-42CB-BB21-CDD7B745DA6F}" type="presParOf" srcId="{B7E99275-92EF-4421-9511-BB246695F821}" destId="{049AD824-2393-43BF-9DE8-A113F3B3E825}" srcOrd="0" destOrd="0" presId="urn:microsoft.com/office/officeart/2005/8/layout/orgChart1#2"/>
    <dgm:cxn modelId="{B8B9C783-FE9A-4598-AF66-2129968F3692}" type="presParOf" srcId="{B7E99275-92EF-4421-9511-BB246695F821}" destId="{72FD65C6-0E5C-4976-9730-7DA0AA2FE9CD}" srcOrd="1" destOrd="0" presId="urn:microsoft.com/office/officeart/2005/8/layout/orgChart1#2"/>
    <dgm:cxn modelId="{221600FA-ADE8-4EE0-8E0B-AF7F01027D49}" type="presParOf" srcId="{72FD65C6-0E5C-4976-9730-7DA0AA2FE9CD}" destId="{4D62852C-DE46-402C-B80F-07134D6A5F50}" srcOrd="0" destOrd="0" presId="urn:microsoft.com/office/officeart/2005/8/layout/orgChart1#2"/>
    <dgm:cxn modelId="{4D58B216-F01F-4C0B-B4B5-E17A89C19DE5}" type="presParOf" srcId="{4D62852C-DE46-402C-B80F-07134D6A5F50}" destId="{06BDE301-0593-400E-A181-1AE3716636F1}" srcOrd="0" destOrd="0" presId="urn:microsoft.com/office/officeart/2005/8/layout/orgChart1#2"/>
    <dgm:cxn modelId="{17AC219D-7580-4049-A278-2F453BF909C5}" type="presParOf" srcId="{4D62852C-DE46-402C-B80F-07134D6A5F50}" destId="{D10D590B-9A8C-4D98-9A20-534704A2A5D2}" srcOrd="1" destOrd="0" presId="urn:microsoft.com/office/officeart/2005/8/layout/orgChart1#2"/>
    <dgm:cxn modelId="{F404696F-4B86-421D-A3A9-A783EE59C1D7}" type="presParOf" srcId="{72FD65C6-0E5C-4976-9730-7DA0AA2FE9CD}" destId="{4A1EB19C-09FC-49BB-B83A-8E25FFF39849}" srcOrd="1" destOrd="0" presId="urn:microsoft.com/office/officeart/2005/8/layout/orgChart1#2"/>
    <dgm:cxn modelId="{BFD6BDEE-4927-4474-B4B1-DB805E4CE9DD}" type="presParOf" srcId="{72FD65C6-0E5C-4976-9730-7DA0AA2FE9CD}" destId="{E8FB94BF-6C57-4287-8C19-CD597BD1C46E}" srcOrd="2" destOrd="0" presId="urn:microsoft.com/office/officeart/2005/8/layout/orgChart1#2"/>
    <dgm:cxn modelId="{DE785000-36D3-4246-9947-ED3188907F62}" type="presParOf" srcId="{B7E99275-92EF-4421-9511-BB246695F821}" destId="{0FCB87F4-76E2-4B75-A0F2-05B4FC5650AA}" srcOrd="2" destOrd="0" presId="urn:microsoft.com/office/officeart/2005/8/layout/orgChart1#2"/>
    <dgm:cxn modelId="{0A65CBA3-3CDF-4DEE-B64C-34487F110477}" type="presParOf" srcId="{B7E99275-92EF-4421-9511-BB246695F821}" destId="{9A368421-E28C-4E55-9684-F1D816221F1B}" srcOrd="3" destOrd="0" presId="urn:microsoft.com/office/officeart/2005/8/layout/orgChart1#2"/>
    <dgm:cxn modelId="{C671096B-67D1-471B-A547-FC5C5AED6D97}" type="presParOf" srcId="{9A368421-E28C-4E55-9684-F1D816221F1B}" destId="{00305D30-2F01-41BE-95B7-881B79A2C87E}" srcOrd="0" destOrd="0" presId="urn:microsoft.com/office/officeart/2005/8/layout/orgChart1#2"/>
    <dgm:cxn modelId="{D71189C2-4A4F-47B1-9D67-F71A6585EF6B}" type="presParOf" srcId="{00305D30-2F01-41BE-95B7-881B79A2C87E}" destId="{20136C09-C284-420C-923E-5E6BC71FEFFC}" srcOrd="0" destOrd="0" presId="urn:microsoft.com/office/officeart/2005/8/layout/orgChart1#2"/>
    <dgm:cxn modelId="{D6A97543-79A3-4925-A095-2F7739F1EF86}" type="presParOf" srcId="{00305D30-2F01-41BE-95B7-881B79A2C87E}" destId="{711194B2-D89C-4B70-9E72-A0E06C122205}" srcOrd="1" destOrd="0" presId="urn:microsoft.com/office/officeart/2005/8/layout/orgChart1#2"/>
    <dgm:cxn modelId="{48DC4A33-8C28-4CD7-ADD2-C7AFC47FB2D4}" type="presParOf" srcId="{9A368421-E28C-4E55-9684-F1D816221F1B}" destId="{49188F7D-4CE2-4238-AAC2-8BAF1D0E52E5}" srcOrd="1" destOrd="0" presId="urn:microsoft.com/office/officeart/2005/8/layout/orgChart1#2"/>
    <dgm:cxn modelId="{BF5019F4-2277-4F26-BB9F-D699DA2CB3D3}" type="presParOf" srcId="{9A368421-E28C-4E55-9684-F1D816221F1B}" destId="{1C75C871-A4EC-4D78-9AD1-4F0B6F5BACD2}" srcOrd="2" destOrd="0" presId="urn:microsoft.com/office/officeart/2005/8/layout/orgChart1#2"/>
    <dgm:cxn modelId="{829495F6-75BD-439C-9581-95DC3EDDE2ED}" type="presParOf" srcId="{AEC89798-E3B5-4525-8E80-47EF7D29F7A0}" destId="{B47781EE-3B38-4BB3-BE2C-01F14CC18E95}" srcOrd="2" destOrd="0" presId="urn:microsoft.com/office/officeart/2005/8/layout/orgChart1#2"/>
    <dgm:cxn modelId="{47EB2A55-F104-4EB1-906F-4E487D6370DF}" type="presParOf" srcId="{42CEC8DC-FABC-44EF-AFB3-6C3F1A77A74E}" destId="{6BAEE67E-8D29-4E32-8B9A-7922FCB4D323}" srcOrd="12" destOrd="0" presId="urn:microsoft.com/office/officeart/2005/8/layout/orgChart1#2"/>
    <dgm:cxn modelId="{FD481C27-EF3D-4A45-A649-4410FB4BFE3E}" type="presParOf" srcId="{42CEC8DC-FABC-44EF-AFB3-6C3F1A77A74E}" destId="{51732542-451A-42C9-87E4-5F8AA668FF7D}" srcOrd="13" destOrd="0" presId="urn:microsoft.com/office/officeart/2005/8/layout/orgChart1#2"/>
    <dgm:cxn modelId="{50C5131A-F716-40E9-8F80-BF9199F6EED1}" type="presParOf" srcId="{51732542-451A-42C9-87E4-5F8AA668FF7D}" destId="{87F47C67-A8DA-45B0-AD27-4EEB0788E6E1}" srcOrd="0" destOrd="0" presId="urn:microsoft.com/office/officeart/2005/8/layout/orgChart1#2"/>
    <dgm:cxn modelId="{1CD6D234-7B35-4689-9DFD-6844799064BB}" type="presParOf" srcId="{87F47C67-A8DA-45B0-AD27-4EEB0788E6E1}" destId="{78483C0C-1A08-4B3E-A495-FDAEAC592436}" srcOrd="0" destOrd="0" presId="urn:microsoft.com/office/officeart/2005/8/layout/orgChart1#2"/>
    <dgm:cxn modelId="{EB6831B4-54A4-4654-AAA6-225480F5F505}" type="presParOf" srcId="{87F47C67-A8DA-45B0-AD27-4EEB0788E6E1}" destId="{AB07DF6D-8D54-4813-9810-486BBCC95EDF}" srcOrd="1" destOrd="0" presId="urn:microsoft.com/office/officeart/2005/8/layout/orgChart1#2"/>
    <dgm:cxn modelId="{D4039857-0A17-4C48-8CFB-20A8A21C64AC}" type="presParOf" srcId="{51732542-451A-42C9-87E4-5F8AA668FF7D}" destId="{46E854A5-053A-404C-97FF-5F0A2AD37161}" srcOrd="1" destOrd="0" presId="urn:microsoft.com/office/officeart/2005/8/layout/orgChart1#2"/>
    <dgm:cxn modelId="{341EACE1-69B3-4289-90F8-4679949C7DA5}" type="presParOf" srcId="{51732542-451A-42C9-87E4-5F8AA668FF7D}" destId="{24673257-CEF8-4A1E-AAF3-FB20C2D43863}" srcOrd="2" destOrd="0" presId="urn:microsoft.com/office/officeart/2005/8/layout/orgChart1#2"/>
    <dgm:cxn modelId="{8223CE79-A1D7-4999-81EA-6C226120C5C6}" type="presParOf" srcId="{B8943B3B-FF23-438A-81CF-071C9D1F0A8D}" destId="{CC40E187-0931-4797-9422-8C09D698E0FE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690B8-B531-44DD-B13A-9CFA5020E1C9}">
      <dsp:nvSpPr>
        <dsp:cNvPr id="0" name=""/>
        <dsp:cNvSpPr/>
      </dsp:nvSpPr>
      <dsp:spPr>
        <a:xfrm>
          <a:off x="2771179" y="2032000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20" y="0"/>
              </a:lnTo>
              <a:lnTo>
                <a:pt x="276820" y="1190327"/>
              </a:lnTo>
              <a:lnTo>
                <a:pt x="553640" y="1190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4B3B2-699A-40B6-9C18-65E87B4C2EF9}">
      <dsp:nvSpPr>
        <dsp:cNvPr id="0" name=""/>
        <dsp:cNvSpPr/>
      </dsp:nvSpPr>
      <dsp:spPr>
        <a:xfrm>
          <a:off x="2771179" y="1986280"/>
          <a:ext cx="553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364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4C0D1-2276-42AF-80B2-4C0EA5CBA0D1}">
      <dsp:nvSpPr>
        <dsp:cNvPr id="0" name=""/>
        <dsp:cNvSpPr/>
      </dsp:nvSpPr>
      <dsp:spPr>
        <a:xfrm>
          <a:off x="2771179" y="841672"/>
          <a:ext cx="553640" cy="1190327"/>
        </a:xfrm>
        <a:custGeom>
          <a:avLst/>
          <a:gdLst/>
          <a:ahLst/>
          <a:cxnLst/>
          <a:rect l="0" t="0" r="0" b="0"/>
          <a:pathLst>
            <a:path>
              <a:moveTo>
                <a:pt x="0" y="1190327"/>
              </a:moveTo>
              <a:lnTo>
                <a:pt x="276820" y="1190327"/>
              </a:lnTo>
              <a:lnTo>
                <a:pt x="276820" y="0"/>
              </a:lnTo>
              <a:lnTo>
                <a:pt x="5536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AF3EF-02B6-43CB-A02B-D19B101467B0}">
      <dsp:nvSpPr>
        <dsp:cNvPr id="0" name=""/>
        <dsp:cNvSpPr/>
      </dsp:nvSpPr>
      <dsp:spPr>
        <a:xfrm>
          <a:off x="2976" y="1609849"/>
          <a:ext cx="2768203" cy="844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400" b="1" kern="1200" baseline="0" dirty="0">
              <a:latin typeface="+mn-lt"/>
              <a:ea typeface="+mn-ea"/>
              <a:cs typeface="+mn-ea"/>
              <a:sym typeface="+mn-lt"/>
            </a:rPr>
            <a:t>Food Quality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2976" y="1609849"/>
        <a:ext cx="2768203" cy="844301"/>
      </dsp:txXfrm>
    </dsp:sp>
    <dsp:sp modelId="{1F32DAE7-62B3-42AB-8F81-1EFE200CC44E}">
      <dsp:nvSpPr>
        <dsp:cNvPr id="0" name=""/>
        <dsp:cNvSpPr/>
      </dsp:nvSpPr>
      <dsp:spPr>
        <a:xfrm>
          <a:off x="3324820" y="419521"/>
          <a:ext cx="2768203" cy="844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CN" sz="2000" b="1" kern="1200" baseline="0" dirty="0">
              <a:latin typeface="+mn-lt"/>
              <a:ea typeface="+mn-ea"/>
              <a:cs typeface="+mn-ea"/>
              <a:sym typeface="+mn-lt"/>
            </a:rPr>
            <a:t>Quality of grain under conventional circumstances</a:t>
          </a:r>
          <a:endParaRPr sz="20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324820" y="419521"/>
        <a:ext cx="2768203" cy="844301"/>
      </dsp:txXfrm>
    </dsp:sp>
    <dsp:sp modelId="{17630E5F-C8AB-486F-8093-BC146130F349}">
      <dsp:nvSpPr>
        <dsp:cNvPr id="0" name=""/>
        <dsp:cNvSpPr/>
      </dsp:nvSpPr>
      <dsp:spPr>
        <a:xfrm>
          <a:off x="3324820" y="1609849"/>
          <a:ext cx="2768203" cy="844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CN" sz="2400" b="1" kern="1200" baseline="0" dirty="0">
              <a:latin typeface="+mn-lt"/>
              <a:ea typeface="+mn-ea"/>
              <a:cs typeface="+mn-ea"/>
              <a:sym typeface="+mn-lt"/>
            </a:rPr>
            <a:t>Quality of grain in storage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324820" y="1609849"/>
        <a:ext cx="2768203" cy="844301"/>
      </dsp:txXfrm>
    </dsp:sp>
    <dsp:sp modelId="{570BE250-93AD-4A2B-A904-C91A7B66BF27}">
      <dsp:nvSpPr>
        <dsp:cNvPr id="0" name=""/>
        <dsp:cNvSpPr/>
      </dsp:nvSpPr>
      <dsp:spPr>
        <a:xfrm>
          <a:off x="3324820" y="2800176"/>
          <a:ext cx="2768203" cy="8443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400" b="1" kern="1200" baseline="0" dirty="0">
              <a:latin typeface="+mn-lt"/>
              <a:ea typeface="+mn-ea"/>
              <a:cs typeface="+mn-ea"/>
              <a:sym typeface="+mn-lt"/>
            </a:rPr>
            <a:t>Food S</a:t>
          </a:r>
          <a:r>
            <a:rPr lang="en-US" altLang="zh-CN" sz="2400" b="1" kern="1200" baseline="0" dirty="0">
              <a:latin typeface="+mn-lt"/>
              <a:ea typeface="+mn-ea"/>
              <a:cs typeface="+mn-ea"/>
              <a:sym typeface="+mn-lt"/>
            </a:rPr>
            <a:t>afety</a:t>
          </a:r>
          <a:r>
            <a:rPr sz="2400" b="1" kern="1200" baseline="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324820" y="2800176"/>
        <a:ext cx="2768203" cy="844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BF83D-D163-4C23-936B-3ADFA4E31FB5}">
      <dsp:nvSpPr>
        <dsp:cNvPr id="0" name=""/>
        <dsp:cNvSpPr/>
      </dsp:nvSpPr>
      <dsp:spPr>
        <a:xfrm>
          <a:off x="4152328" y="1285617"/>
          <a:ext cx="3952988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3952988" y="408312"/>
              </a:lnTo>
              <a:lnTo>
                <a:pt x="3952988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607DE-D435-4287-8249-DB949CA088CA}">
      <dsp:nvSpPr>
        <dsp:cNvPr id="0" name=""/>
        <dsp:cNvSpPr/>
      </dsp:nvSpPr>
      <dsp:spPr>
        <a:xfrm>
          <a:off x="4152328" y="1285617"/>
          <a:ext cx="3343825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3343825" y="408312"/>
              </a:lnTo>
              <a:lnTo>
                <a:pt x="3343825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081F-E530-4AAD-A91A-112B6EF3C84D}">
      <dsp:nvSpPr>
        <dsp:cNvPr id="0" name=""/>
        <dsp:cNvSpPr/>
      </dsp:nvSpPr>
      <dsp:spPr>
        <a:xfrm>
          <a:off x="4152328" y="1285617"/>
          <a:ext cx="2734662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2734662" y="408312"/>
              </a:lnTo>
              <a:lnTo>
                <a:pt x="2734662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34524-35A6-46D5-B5C9-CC030EBF517F}">
      <dsp:nvSpPr>
        <dsp:cNvPr id="0" name=""/>
        <dsp:cNvSpPr/>
      </dsp:nvSpPr>
      <dsp:spPr>
        <a:xfrm>
          <a:off x="4152328" y="1285617"/>
          <a:ext cx="2125499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2125499" y="408312"/>
              </a:lnTo>
              <a:lnTo>
                <a:pt x="2125499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A144A-5535-4A18-B978-8EEF38D3FF8A}">
      <dsp:nvSpPr>
        <dsp:cNvPr id="0" name=""/>
        <dsp:cNvSpPr/>
      </dsp:nvSpPr>
      <dsp:spPr>
        <a:xfrm>
          <a:off x="4152328" y="1285617"/>
          <a:ext cx="1516336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1516336" y="408312"/>
              </a:lnTo>
              <a:lnTo>
                <a:pt x="1516336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4A61C-3B54-4BB8-B77C-4B4D42E1D7DE}">
      <dsp:nvSpPr>
        <dsp:cNvPr id="0" name=""/>
        <dsp:cNvSpPr/>
      </dsp:nvSpPr>
      <dsp:spPr>
        <a:xfrm>
          <a:off x="4152328" y="1285617"/>
          <a:ext cx="907172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907172" y="408312"/>
              </a:lnTo>
              <a:lnTo>
                <a:pt x="907172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210C3-02DC-432F-8DEB-BCA3748F1AC3}">
      <dsp:nvSpPr>
        <dsp:cNvPr id="0" name=""/>
        <dsp:cNvSpPr/>
      </dsp:nvSpPr>
      <dsp:spPr>
        <a:xfrm>
          <a:off x="4152328" y="1285617"/>
          <a:ext cx="298009" cy="52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2"/>
              </a:lnTo>
              <a:lnTo>
                <a:pt x="298009" y="408312"/>
              </a:lnTo>
              <a:lnTo>
                <a:pt x="298009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04D77-869C-4C3E-8FB1-7374C04C2302}">
      <dsp:nvSpPr>
        <dsp:cNvPr id="0" name=""/>
        <dsp:cNvSpPr/>
      </dsp:nvSpPr>
      <dsp:spPr>
        <a:xfrm>
          <a:off x="3841174" y="1285617"/>
          <a:ext cx="311153" cy="527075"/>
        </a:xfrm>
        <a:custGeom>
          <a:avLst/>
          <a:gdLst/>
          <a:ahLst/>
          <a:cxnLst/>
          <a:rect l="0" t="0" r="0" b="0"/>
          <a:pathLst>
            <a:path>
              <a:moveTo>
                <a:pt x="311153" y="0"/>
              </a:moveTo>
              <a:lnTo>
                <a:pt x="311153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030A4-2F1A-4FB7-AD4E-F457F57F2F73}">
      <dsp:nvSpPr>
        <dsp:cNvPr id="0" name=""/>
        <dsp:cNvSpPr/>
      </dsp:nvSpPr>
      <dsp:spPr>
        <a:xfrm>
          <a:off x="3232011" y="1285617"/>
          <a:ext cx="920316" cy="527075"/>
        </a:xfrm>
        <a:custGeom>
          <a:avLst/>
          <a:gdLst/>
          <a:ahLst/>
          <a:cxnLst/>
          <a:rect l="0" t="0" r="0" b="0"/>
          <a:pathLst>
            <a:path>
              <a:moveTo>
                <a:pt x="920316" y="0"/>
              </a:moveTo>
              <a:lnTo>
                <a:pt x="920316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92910-42B4-492D-872F-41DDBA169037}">
      <dsp:nvSpPr>
        <dsp:cNvPr id="0" name=""/>
        <dsp:cNvSpPr/>
      </dsp:nvSpPr>
      <dsp:spPr>
        <a:xfrm>
          <a:off x="2622848" y="1285617"/>
          <a:ext cx="1529479" cy="527075"/>
        </a:xfrm>
        <a:custGeom>
          <a:avLst/>
          <a:gdLst/>
          <a:ahLst/>
          <a:cxnLst/>
          <a:rect l="0" t="0" r="0" b="0"/>
          <a:pathLst>
            <a:path>
              <a:moveTo>
                <a:pt x="1529479" y="0"/>
              </a:moveTo>
              <a:lnTo>
                <a:pt x="1529479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18D96-5CB0-436C-A00D-5FA602CC5816}">
      <dsp:nvSpPr>
        <dsp:cNvPr id="0" name=""/>
        <dsp:cNvSpPr/>
      </dsp:nvSpPr>
      <dsp:spPr>
        <a:xfrm>
          <a:off x="2013685" y="1285617"/>
          <a:ext cx="2138642" cy="527075"/>
        </a:xfrm>
        <a:custGeom>
          <a:avLst/>
          <a:gdLst/>
          <a:ahLst/>
          <a:cxnLst/>
          <a:rect l="0" t="0" r="0" b="0"/>
          <a:pathLst>
            <a:path>
              <a:moveTo>
                <a:pt x="2138642" y="0"/>
              </a:moveTo>
              <a:lnTo>
                <a:pt x="2138642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9BC6-A470-41B1-A366-CC35F6230A63}">
      <dsp:nvSpPr>
        <dsp:cNvPr id="0" name=""/>
        <dsp:cNvSpPr/>
      </dsp:nvSpPr>
      <dsp:spPr>
        <a:xfrm>
          <a:off x="1404522" y="1285617"/>
          <a:ext cx="2747805" cy="527075"/>
        </a:xfrm>
        <a:custGeom>
          <a:avLst/>
          <a:gdLst/>
          <a:ahLst/>
          <a:cxnLst/>
          <a:rect l="0" t="0" r="0" b="0"/>
          <a:pathLst>
            <a:path>
              <a:moveTo>
                <a:pt x="2747805" y="0"/>
              </a:moveTo>
              <a:lnTo>
                <a:pt x="2747805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4C09A-CBF5-4B21-920F-C49BCD01D5CB}">
      <dsp:nvSpPr>
        <dsp:cNvPr id="0" name=""/>
        <dsp:cNvSpPr/>
      </dsp:nvSpPr>
      <dsp:spPr>
        <a:xfrm>
          <a:off x="795359" y="1285617"/>
          <a:ext cx="3356968" cy="527075"/>
        </a:xfrm>
        <a:custGeom>
          <a:avLst/>
          <a:gdLst/>
          <a:ahLst/>
          <a:cxnLst/>
          <a:rect l="0" t="0" r="0" b="0"/>
          <a:pathLst>
            <a:path>
              <a:moveTo>
                <a:pt x="3356968" y="0"/>
              </a:moveTo>
              <a:lnTo>
                <a:pt x="3356968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6E61C-F368-44B2-A882-A17383D3F041}">
      <dsp:nvSpPr>
        <dsp:cNvPr id="0" name=""/>
        <dsp:cNvSpPr/>
      </dsp:nvSpPr>
      <dsp:spPr>
        <a:xfrm>
          <a:off x="186196" y="1285617"/>
          <a:ext cx="3966131" cy="527075"/>
        </a:xfrm>
        <a:custGeom>
          <a:avLst/>
          <a:gdLst/>
          <a:ahLst/>
          <a:cxnLst/>
          <a:rect l="0" t="0" r="0" b="0"/>
          <a:pathLst>
            <a:path>
              <a:moveTo>
                <a:pt x="3966131" y="0"/>
              </a:moveTo>
              <a:lnTo>
                <a:pt x="3966131" y="408312"/>
              </a:lnTo>
              <a:lnTo>
                <a:pt x="0" y="408312"/>
              </a:lnTo>
              <a:lnTo>
                <a:pt x="0" y="52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7840E-AF58-40CA-B1EB-A07D4ABD9CD9}">
      <dsp:nvSpPr>
        <dsp:cNvPr id="0" name=""/>
        <dsp:cNvSpPr/>
      </dsp:nvSpPr>
      <dsp:spPr>
        <a:xfrm>
          <a:off x="1189737" y="720080"/>
          <a:ext cx="5925181" cy="565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800" b="1" kern="1200" dirty="0">
              <a:latin typeface="+mn-lt"/>
              <a:ea typeface="+mn-ea"/>
              <a:cs typeface="+mn-ea"/>
              <a:sym typeface="+mn-lt"/>
            </a:rPr>
            <a:t>National Food Safety Standards </a:t>
          </a:r>
          <a:r>
            <a:rPr sz="1800" b="1" kern="1200" dirty="0">
              <a:cs typeface="+mn-ea"/>
              <a:sym typeface="+mn-lt"/>
            </a:rPr>
            <a:t>Review Committee </a:t>
          </a:r>
          <a:r>
            <a:rPr sz="1800" kern="1200" dirty="0">
              <a:latin typeface="+mn-lt"/>
              <a:ea typeface="+mn-ea"/>
              <a:cs typeface="+mn-ea"/>
              <a:sym typeface="+mn-lt"/>
            </a:rPr>
            <a:t> </a:t>
          </a:r>
          <a:endParaRPr sz="1800" kern="1200" dirty="0"/>
        </a:p>
      </dsp:txBody>
      <dsp:txXfrm>
        <a:off x="1189737" y="720080"/>
        <a:ext cx="5925181" cy="565537"/>
      </dsp:txXfrm>
    </dsp:sp>
    <dsp:sp modelId="{6315CCAE-9FE4-417C-A6AF-5A71C2AB735B}">
      <dsp:nvSpPr>
        <dsp:cNvPr id="0" name=""/>
        <dsp:cNvSpPr/>
      </dsp:nvSpPr>
      <dsp:spPr>
        <a:xfrm>
          <a:off x="378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Contaminants </a:t>
          </a:r>
        </a:p>
      </dsp:txBody>
      <dsp:txXfrm>
        <a:off x="378" y="1812692"/>
        <a:ext cx="371637" cy="1858197"/>
      </dsp:txXfrm>
    </dsp:sp>
    <dsp:sp modelId="{3F23B17C-100F-45DF-A011-51385923B163}">
      <dsp:nvSpPr>
        <dsp:cNvPr id="0" name=""/>
        <dsp:cNvSpPr/>
      </dsp:nvSpPr>
      <dsp:spPr>
        <a:xfrm>
          <a:off x="609541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dirty="0">
              <a:latin typeface="+mn-lt"/>
              <a:ea typeface="+mn-ea"/>
              <a:cs typeface="+mn-ea"/>
              <a:sym typeface="+mn-lt"/>
            </a:rPr>
            <a:t>Microorganism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609541" y="1812692"/>
        <a:ext cx="371637" cy="1858197"/>
      </dsp:txXfrm>
    </dsp:sp>
    <dsp:sp modelId="{CEFA4DF2-9B6B-4836-829B-20539ECE6FBF}">
      <dsp:nvSpPr>
        <dsp:cNvPr id="0" name=""/>
        <dsp:cNvSpPr/>
      </dsp:nvSpPr>
      <dsp:spPr>
        <a:xfrm>
          <a:off x="1218704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Food additive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218704" y="1812692"/>
        <a:ext cx="371637" cy="1858197"/>
      </dsp:txXfrm>
    </dsp:sp>
    <dsp:sp modelId="{4E1BE561-9716-4303-90D5-1FC70EA40FF3}">
      <dsp:nvSpPr>
        <dsp:cNvPr id="0" name=""/>
        <dsp:cNvSpPr/>
      </dsp:nvSpPr>
      <dsp:spPr>
        <a:xfrm>
          <a:off x="1827867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Pesticide residue </a:t>
          </a:r>
        </a:p>
      </dsp:txBody>
      <dsp:txXfrm>
        <a:off x="1827867" y="1812692"/>
        <a:ext cx="371637" cy="1858197"/>
      </dsp:txXfrm>
    </dsp:sp>
    <dsp:sp modelId="{0BC543CB-0526-42B9-BC63-76BDB1AB1393}">
      <dsp:nvSpPr>
        <dsp:cNvPr id="0" name=""/>
        <dsp:cNvSpPr/>
      </dsp:nvSpPr>
      <dsp:spPr>
        <a:xfrm>
          <a:off x="2437030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Veterinary drug residue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2437030" y="1812692"/>
        <a:ext cx="371637" cy="1858197"/>
      </dsp:txXfrm>
    </dsp:sp>
    <dsp:sp modelId="{F41AFEEB-161F-4CA4-B097-A640BA52EE2B}">
      <dsp:nvSpPr>
        <dsp:cNvPr id="0" name=""/>
        <dsp:cNvSpPr/>
      </dsp:nvSpPr>
      <dsp:spPr>
        <a:xfrm>
          <a:off x="3046193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Radioactive substance</a:t>
          </a:r>
          <a:r>
            <a:rPr sz="6500" kern="1200" dirty="0">
              <a:latin typeface="+mn-lt"/>
              <a:ea typeface="+mn-ea"/>
              <a:cs typeface="+mn-ea"/>
              <a:sym typeface="+mn-lt"/>
            </a:rPr>
            <a:t> </a:t>
          </a:r>
          <a:endParaRPr sz="6500" kern="1200"/>
        </a:p>
      </dsp:txBody>
      <dsp:txXfrm>
        <a:off x="3046193" y="1812692"/>
        <a:ext cx="371637" cy="1858197"/>
      </dsp:txXfrm>
    </dsp:sp>
    <dsp:sp modelId="{1A3D4EDC-AF26-4CC6-9C05-05D6076A43EC}">
      <dsp:nvSpPr>
        <dsp:cNvPr id="0" name=""/>
        <dsp:cNvSpPr/>
      </dsp:nvSpPr>
      <dsp:spPr>
        <a:xfrm>
          <a:off x="3655356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Food products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  <a:endParaRPr lang="zh-CN" altLang="en-US" sz="14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655356" y="1812692"/>
        <a:ext cx="371637" cy="1858197"/>
      </dsp:txXfrm>
    </dsp:sp>
    <dsp:sp modelId="{FAA9D37A-BFCE-4DC3-8D2D-C7DD5D61E08B}">
      <dsp:nvSpPr>
        <dsp:cNvPr id="0" name=""/>
        <dsp:cNvSpPr/>
      </dsp:nvSpPr>
      <dsp:spPr>
        <a:xfrm>
          <a:off x="4264519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000" b="1" kern="1200" dirty="0">
              <a:latin typeface="+mn-lt"/>
              <a:ea typeface="+mn-ea"/>
              <a:cs typeface="+mn-ea"/>
              <a:sym typeface="+mn-lt"/>
            </a:rPr>
            <a:t>Nutrition</a:t>
          </a:r>
          <a:r>
            <a:rPr lang="en-US" sz="1000" b="1" kern="1200" dirty="0">
              <a:latin typeface="+mn-lt"/>
              <a:ea typeface="+mn-ea"/>
              <a:cs typeface="+mn-ea"/>
              <a:sym typeface="+mn-lt"/>
            </a:rPr>
            <a:t>al food </a:t>
          </a:r>
          <a:r>
            <a:rPr sz="1000" b="1" kern="1200" dirty="0">
              <a:latin typeface="+mn-lt"/>
              <a:ea typeface="+mn-ea"/>
              <a:cs typeface="+mn-ea"/>
              <a:sym typeface="+mn-lt"/>
            </a:rPr>
            <a:t> and </a:t>
          </a:r>
          <a:r>
            <a:rPr lang="en-US" sz="1000" b="1" kern="1200" dirty="0">
              <a:latin typeface="+mn-lt"/>
              <a:ea typeface="+mn-ea"/>
              <a:cs typeface="+mn-ea"/>
              <a:sym typeface="+mn-lt"/>
            </a:rPr>
            <a:t>food for special dietary use</a:t>
          </a:r>
        </a:p>
      </dsp:txBody>
      <dsp:txXfrm>
        <a:off x="4264519" y="1812692"/>
        <a:ext cx="371637" cy="1858197"/>
      </dsp:txXfrm>
    </dsp:sp>
    <dsp:sp modelId="{891A9981-448C-4AAA-8919-7224DE871912}">
      <dsp:nvSpPr>
        <dsp:cNvPr id="0" name=""/>
        <dsp:cNvSpPr/>
      </dsp:nvSpPr>
      <dsp:spPr>
        <a:xfrm>
          <a:off x="4873682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dirty="0">
              <a:latin typeface="+mn-lt"/>
              <a:ea typeface="+mn-ea"/>
              <a:cs typeface="+mn-ea"/>
              <a:sym typeface="+mn-lt"/>
            </a:rPr>
            <a:t>Food-related products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4873682" y="1812692"/>
        <a:ext cx="371637" cy="1858197"/>
      </dsp:txXfrm>
    </dsp:sp>
    <dsp:sp modelId="{F4ED27EE-F2BC-4927-82A4-4EBDC33F6DB5}">
      <dsp:nvSpPr>
        <dsp:cNvPr id="0" name=""/>
        <dsp:cNvSpPr/>
      </dsp:nvSpPr>
      <dsp:spPr>
        <a:xfrm>
          <a:off x="5482845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Label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5482845" y="1812692"/>
        <a:ext cx="371637" cy="1858197"/>
      </dsp:txXfrm>
    </dsp:sp>
    <dsp:sp modelId="{6825C74E-F27E-4E14-8415-93BF0560A0DD}">
      <dsp:nvSpPr>
        <dsp:cNvPr id="0" name=""/>
        <dsp:cNvSpPr/>
      </dsp:nvSpPr>
      <dsp:spPr>
        <a:xfrm>
          <a:off x="6092008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800" b="1" kern="1200" dirty="0">
              <a:latin typeface="+mn-lt"/>
              <a:ea typeface="+mn-ea"/>
              <a:cs typeface="+mn-ea"/>
              <a:sym typeface="+mn-lt"/>
            </a:rPr>
            <a:t>Production and operation specifications</a:t>
          </a:r>
          <a:r>
            <a:rPr sz="44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6092008" y="1812692"/>
        <a:ext cx="371637" cy="1858197"/>
      </dsp:txXfrm>
    </dsp:sp>
    <dsp:sp modelId="{7DBDF1FA-D469-40A2-B3F6-816F06B6DB7B}">
      <dsp:nvSpPr>
        <dsp:cNvPr id="0" name=""/>
        <dsp:cNvSpPr/>
      </dsp:nvSpPr>
      <dsp:spPr>
        <a:xfrm>
          <a:off x="6701171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+mn-lt"/>
              <a:ea typeface="+mn-ea"/>
              <a:cs typeface="+mn-ea"/>
              <a:sym typeface="+mn-lt"/>
            </a:rPr>
            <a:t>Physical and chemical testing methods and specifications</a:t>
          </a:r>
        </a:p>
      </dsp:txBody>
      <dsp:txXfrm>
        <a:off x="6701171" y="1812692"/>
        <a:ext cx="371637" cy="1858197"/>
      </dsp:txXfrm>
    </dsp:sp>
    <dsp:sp modelId="{DF430EA8-B3ED-40AC-8242-51D9986997CD}">
      <dsp:nvSpPr>
        <dsp:cNvPr id="0" name=""/>
        <dsp:cNvSpPr/>
      </dsp:nvSpPr>
      <dsp:spPr>
        <a:xfrm>
          <a:off x="7310334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b="1" kern="1200" dirty="0">
              <a:latin typeface="+mn-lt"/>
              <a:ea typeface="+mn-ea"/>
              <a:cs typeface="+mn-ea"/>
              <a:sym typeface="+mn-lt"/>
            </a:rPr>
            <a:t>Microbiological testing methods</a:t>
          </a:r>
          <a:r>
            <a:rPr sz="48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7310334" y="1812692"/>
        <a:ext cx="371637" cy="1858197"/>
      </dsp:txXfrm>
    </dsp:sp>
    <dsp:sp modelId="{4B44ECE2-7532-4766-805A-10D2B2077CAE}">
      <dsp:nvSpPr>
        <dsp:cNvPr id="0" name=""/>
        <dsp:cNvSpPr/>
      </dsp:nvSpPr>
      <dsp:spPr>
        <a:xfrm>
          <a:off x="7919497" y="1812692"/>
          <a:ext cx="371637" cy="18581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800" b="1" kern="1200" dirty="0">
              <a:latin typeface="+mn-lt"/>
              <a:ea typeface="+mn-ea"/>
              <a:cs typeface="+mn-ea"/>
              <a:sym typeface="+mn-lt"/>
            </a:rPr>
            <a:t>Toxicological evaluation procedures</a:t>
          </a:r>
          <a:r>
            <a:rPr sz="44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7919497" y="1812692"/>
        <a:ext cx="371637" cy="1858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B8051-66BF-4512-BAEF-2AF4B21A23C4}">
      <dsp:nvSpPr>
        <dsp:cNvPr id="0" name=""/>
        <dsp:cNvSpPr/>
      </dsp:nvSpPr>
      <dsp:spPr>
        <a:xfrm>
          <a:off x="4068452" y="3054124"/>
          <a:ext cx="3165726" cy="35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4"/>
              </a:lnTo>
              <a:lnTo>
                <a:pt x="3165726" y="202564"/>
              </a:lnTo>
              <a:lnTo>
                <a:pt x="3165726" y="357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39025-502C-4F99-BC39-24953A8F7E69}">
      <dsp:nvSpPr>
        <dsp:cNvPr id="0" name=""/>
        <dsp:cNvSpPr/>
      </dsp:nvSpPr>
      <dsp:spPr>
        <a:xfrm>
          <a:off x="4068452" y="3054124"/>
          <a:ext cx="1055242" cy="35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4"/>
              </a:lnTo>
              <a:lnTo>
                <a:pt x="1055242" y="202564"/>
              </a:lnTo>
              <a:lnTo>
                <a:pt x="1055242" y="357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22F85-DF34-40A0-B3A5-FC79C8963AE2}">
      <dsp:nvSpPr>
        <dsp:cNvPr id="0" name=""/>
        <dsp:cNvSpPr/>
      </dsp:nvSpPr>
      <dsp:spPr>
        <a:xfrm>
          <a:off x="3013209" y="3054124"/>
          <a:ext cx="1055242" cy="357701"/>
        </a:xfrm>
        <a:custGeom>
          <a:avLst/>
          <a:gdLst/>
          <a:ahLst/>
          <a:cxnLst/>
          <a:rect l="0" t="0" r="0" b="0"/>
          <a:pathLst>
            <a:path>
              <a:moveTo>
                <a:pt x="1055242" y="0"/>
              </a:moveTo>
              <a:lnTo>
                <a:pt x="1055242" y="202564"/>
              </a:lnTo>
              <a:lnTo>
                <a:pt x="0" y="202564"/>
              </a:lnTo>
              <a:lnTo>
                <a:pt x="0" y="357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EA056-4C62-4197-9918-3736C8627DA6}">
      <dsp:nvSpPr>
        <dsp:cNvPr id="0" name=""/>
        <dsp:cNvSpPr/>
      </dsp:nvSpPr>
      <dsp:spPr>
        <a:xfrm>
          <a:off x="902725" y="3054124"/>
          <a:ext cx="3165726" cy="357701"/>
        </a:xfrm>
        <a:custGeom>
          <a:avLst/>
          <a:gdLst/>
          <a:ahLst/>
          <a:cxnLst/>
          <a:rect l="0" t="0" r="0" b="0"/>
          <a:pathLst>
            <a:path>
              <a:moveTo>
                <a:pt x="3165726" y="0"/>
              </a:moveTo>
              <a:lnTo>
                <a:pt x="3165726" y="202564"/>
              </a:lnTo>
              <a:lnTo>
                <a:pt x="0" y="202564"/>
              </a:lnTo>
              <a:lnTo>
                <a:pt x="0" y="3577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C5B32-6479-4DB0-81BC-6655F8B6A708}">
      <dsp:nvSpPr>
        <dsp:cNvPr id="0" name=""/>
        <dsp:cNvSpPr/>
      </dsp:nvSpPr>
      <dsp:spPr>
        <a:xfrm>
          <a:off x="4022731" y="2009003"/>
          <a:ext cx="91440" cy="306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3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9364-3C26-4984-A3DA-427CC5CD27EA}">
      <dsp:nvSpPr>
        <dsp:cNvPr id="0" name=""/>
        <dsp:cNvSpPr/>
      </dsp:nvSpPr>
      <dsp:spPr>
        <a:xfrm>
          <a:off x="4022731" y="984146"/>
          <a:ext cx="91440" cy="286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5BE9D-9B61-4A30-B48D-5552B5B4152C}">
      <dsp:nvSpPr>
        <dsp:cNvPr id="0" name=""/>
        <dsp:cNvSpPr/>
      </dsp:nvSpPr>
      <dsp:spPr>
        <a:xfrm>
          <a:off x="2660583" y="245398"/>
          <a:ext cx="2815737" cy="7387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sz="1800" kern="1200" dirty="0">
              <a:latin typeface="+mn-lt"/>
              <a:ea typeface="+mn-ea"/>
              <a:cs typeface="+mn-ea"/>
              <a:sym typeface="+mn-lt"/>
            </a:rPr>
            <a:t>National Food and Strategic Reserve Administration </a:t>
          </a:r>
        </a:p>
      </dsp:txBody>
      <dsp:txXfrm>
        <a:off x="2660583" y="245398"/>
        <a:ext cx="2815737" cy="738747"/>
      </dsp:txXfrm>
    </dsp:sp>
    <dsp:sp modelId="{295180E4-A93A-4643-A350-1D4052ACD5A6}">
      <dsp:nvSpPr>
        <dsp:cNvPr id="0" name=""/>
        <dsp:cNvSpPr/>
      </dsp:nvSpPr>
      <dsp:spPr>
        <a:xfrm>
          <a:off x="2660583" y="1270255"/>
          <a:ext cx="2815737" cy="7387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Quality 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Standard Management Office</a:t>
          </a:r>
          <a:r>
            <a:rPr lang="en-US" sz="1200" b="1" kern="1200" dirty="0">
              <a:latin typeface="+mn-lt"/>
              <a:ea typeface="+mn-ea"/>
              <a:cs typeface="+mn-ea"/>
              <a:sym typeface="+mn-lt"/>
            </a:rPr>
            <a:t>,</a:t>
          </a:r>
          <a:r>
            <a:rPr sz="1200" b="1" kern="1200" dirty="0">
              <a:latin typeface="+mn-lt"/>
              <a:ea typeface="+mn-ea"/>
              <a:cs typeface="+mn-ea"/>
              <a:sym typeface="+mn-lt"/>
            </a:rPr>
            <a:t> National Food and Strategic Reserve Administration </a:t>
          </a:r>
        </a:p>
      </dsp:txBody>
      <dsp:txXfrm>
        <a:off x="2660583" y="1270255"/>
        <a:ext cx="2815737" cy="738747"/>
      </dsp:txXfrm>
    </dsp:sp>
    <dsp:sp modelId="{BC41C3BD-61CD-4A95-80A5-5F2782B30E96}">
      <dsp:nvSpPr>
        <dsp:cNvPr id="0" name=""/>
        <dsp:cNvSpPr/>
      </dsp:nvSpPr>
      <dsp:spPr>
        <a:xfrm>
          <a:off x="2660583" y="2315377"/>
          <a:ext cx="2815737" cy="7387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" tIns="635" rIns="635" bIns="635" numCol="1" spcCol="1270" anchor="ctr" anchorCtr="0">
          <a:noAutofit/>
        </a:bodyPr>
        <a:lstStyle/>
        <a:p>
          <a:pPr marL="0" lvl="0" indent="0" algn="ctr" defTabSz="44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sz="100" b="1" kern="1200" dirty="0">
            <a:latin typeface="+mn-lt"/>
            <a:ea typeface="+mn-ea"/>
            <a:cs typeface="+mn-ea"/>
            <a:sym typeface="+mn-lt"/>
          </a:endParaRPr>
        </a:p>
        <a:p>
          <a:pPr marL="0" lvl="0" indent="0" algn="ctr" defTabSz="44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sz="100" b="1" kern="1200" dirty="0">
            <a:latin typeface="+mn-lt"/>
            <a:ea typeface="+mn-ea"/>
            <a:cs typeface="+mn-ea"/>
            <a:sym typeface="+mn-lt"/>
          </a:endParaRPr>
        </a:p>
        <a:p>
          <a:pPr marL="0" lvl="0" indent="0" algn="ctr" defTabSz="44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sz="100" b="1" kern="1200" dirty="0">
            <a:latin typeface="+mn-lt"/>
            <a:ea typeface="+mn-ea"/>
            <a:cs typeface="+mn-ea"/>
            <a:sym typeface="+mn-lt"/>
          </a:endParaRPr>
        </a:p>
        <a:p>
          <a:pPr marL="0" lvl="0" indent="0" algn="ctr" defTabSz="44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+mn-lt"/>
              <a:ea typeface="+mn-ea"/>
              <a:cs typeface="+mn-ea"/>
              <a:sym typeface="+mn-lt"/>
            </a:rPr>
            <a:t>N</a:t>
          </a:r>
          <a:r>
            <a:rPr sz="1600" kern="1200" dirty="0">
              <a:latin typeface="+mn-lt"/>
              <a:ea typeface="+mn-ea"/>
              <a:cs typeface="+mn-ea"/>
              <a:sym typeface="+mn-lt"/>
            </a:rPr>
            <a:t>ational Grain and Oil Standardization Technical Committee </a:t>
          </a:r>
        </a:p>
      </dsp:txBody>
      <dsp:txXfrm>
        <a:off x="2660583" y="2315377"/>
        <a:ext cx="2815737" cy="738747"/>
      </dsp:txXfrm>
    </dsp:sp>
    <dsp:sp modelId="{E634A4FA-ECD8-4AFF-86CA-B6F4607121C8}">
      <dsp:nvSpPr>
        <dsp:cNvPr id="0" name=""/>
        <dsp:cNvSpPr/>
      </dsp:nvSpPr>
      <dsp:spPr>
        <a:xfrm>
          <a:off x="2620" y="3411826"/>
          <a:ext cx="1800210" cy="738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Sub-committee on </a:t>
          </a:r>
          <a:r>
            <a:rPr sz="1600" b="1" kern="1200" baseline="0" dirty="0">
              <a:latin typeface="+mn-lt"/>
              <a:ea typeface="+mn-ea"/>
              <a:cs typeface="+mn-ea"/>
              <a:sym typeface="+mn-lt"/>
            </a:rPr>
            <a:t>Unprocessed Grains and </a:t>
          </a:r>
          <a:r>
            <a:rPr lang="en-US" sz="1600" b="1" kern="1200" baseline="0" dirty="0">
              <a:latin typeface="+mn-lt"/>
              <a:ea typeface="+mn-ea"/>
              <a:cs typeface="+mn-ea"/>
              <a:sym typeface="+mn-lt"/>
            </a:rPr>
            <a:t>Their </a:t>
          </a:r>
          <a:r>
            <a:rPr sz="1600" b="1" kern="1200" baseline="0" dirty="0">
              <a:latin typeface="+mn-lt"/>
              <a:ea typeface="+mn-ea"/>
              <a:cs typeface="+mn-ea"/>
              <a:sym typeface="+mn-lt"/>
            </a:rPr>
            <a:t>Products</a:t>
          </a:r>
          <a:endParaRPr sz="65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620" y="3411826"/>
        <a:ext cx="1800210" cy="738747"/>
      </dsp:txXfrm>
    </dsp:sp>
    <dsp:sp modelId="{A6AB5358-27AF-455F-8BA2-9BDABAA362A4}">
      <dsp:nvSpPr>
        <dsp:cNvPr id="0" name=""/>
        <dsp:cNvSpPr/>
      </dsp:nvSpPr>
      <dsp:spPr>
        <a:xfrm>
          <a:off x="2113104" y="3411826"/>
          <a:ext cx="1800210" cy="738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sz="1400" b="1" kern="1200" dirty="0">
              <a:cs typeface="+mn-ea"/>
              <a:sym typeface="+mn-lt"/>
            </a:rPr>
            <a:t>Sub-committee on </a:t>
          </a:r>
          <a:r>
            <a:rPr lang="en-US" sz="1400" b="1" kern="1200" dirty="0">
              <a:cs typeface="+mn-ea"/>
              <a:sym typeface="+mn-lt"/>
            </a:rPr>
            <a:t>Oilseeds, Oils and Fats</a:t>
          </a:r>
        </a:p>
      </dsp:txBody>
      <dsp:txXfrm>
        <a:off x="2113104" y="3411826"/>
        <a:ext cx="1800210" cy="738747"/>
      </dsp:txXfrm>
    </dsp:sp>
    <dsp:sp modelId="{09727961-A08A-484F-8C91-124AD05BA5EE}">
      <dsp:nvSpPr>
        <dsp:cNvPr id="0" name=""/>
        <dsp:cNvSpPr/>
      </dsp:nvSpPr>
      <dsp:spPr>
        <a:xfrm>
          <a:off x="4223589" y="3411826"/>
          <a:ext cx="1800210" cy="738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Sub-Committee on Grain Storage and Circulation</a:t>
          </a:r>
          <a:endParaRPr kern="1200" dirty="0">
            <a:solidFill>
              <a:schemeClr val="tx1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4223589" y="3411826"/>
        <a:ext cx="1800210" cy="738747"/>
      </dsp:txXfrm>
    </dsp:sp>
    <dsp:sp modelId="{45A2CBBB-1524-4A15-8962-385ED13467AE}">
      <dsp:nvSpPr>
        <dsp:cNvPr id="0" name=""/>
        <dsp:cNvSpPr/>
      </dsp:nvSpPr>
      <dsp:spPr>
        <a:xfrm>
          <a:off x="6334073" y="3411826"/>
          <a:ext cx="1800210" cy="7387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Sub-Committee on Grain and Oil </a:t>
          </a:r>
          <a:r>
            <a:rPr lang="en-US" sz="1400" b="1" kern="1200" baseline="0" dirty="0">
              <a:latin typeface="+mn-lt"/>
              <a:ea typeface="+mn-ea"/>
              <a:cs typeface="+mn-ea"/>
              <a:sym typeface="+mn-lt"/>
            </a:rPr>
            <a:t>Processing </a:t>
          </a:r>
          <a:r>
            <a:rPr sz="1400" b="1" kern="1200" baseline="0" dirty="0">
              <a:latin typeface="+mn-lt"/>
              <a:ea typeface="+mn-ea"/>
              <a:cs typeface="+mn-ea"/>
              <a:sym typeface="+mn-lt"/>
            </a:rPr>
            <a:t>Machinery</a:t>
          </a:r>
        </a:p>
      </dsp:txBody>
      <dsp:txXfrm>
        <a:off x="6334073" y="3411826"/>
        <a:ext cx="1800210" cy="738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EE67E-8D29-4E32-8B9A-7922FCB4D323}">
      <dsp:nvSpPr>
        <dsp:cNvPr id="0" name=""/>
        <dsp:cNvSpPr/>
      </dsp:nvSpPr>
      <dsp:spPr>
        <a:xfrm>
          <a:off x="4063441" y="933280"/>
          <a:ext cx="3547601" cy="73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251"/>
              </a:lnTo>
              <a:lnTo>
                <a:pt x="3547601" y="654251"/>
              </a:lnTo>
              <a:lnTo>
                <a:pt x="3547601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B87F4-76E2-4B75-A0F2-05B4FC5650AA}">
      <dsp:nvSpPr>
        <dsp:cNvPr id="0" name=""/>
        <dsp:cNvSpPr/>
      </dsp:nvSpPr>
      <dsp:spPr>
        <a:xfrm>
          <a:off x="6636221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258185" y="359767"/>
              </a:lnTo>
              <a:lnTo>
                <a:pt x="258185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AD824-2393-43BF-9DE8-A113F3B3E825}">
      <dsp:nvSpPr>
        <dsp:cNvPr id="0" name=""/>
        <dsp:cNvSpPr/>
      </dsp:nvSpPr>
      <dsp:spPr>
        <a:xfrm>
          <a:off x="6378035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258185" y="0"/>
              </a:moveTo>
              <a:lnTo>
                <a:pt x="258185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02924-11EC-45C2-9AC9-35F1B3F735E3}">
      <dsp:nvSpPr>
        <dsp:cNvPr id="0" name=""/>
        <dsp:cNvSpPr/>
      </dsp:nvSpPr>
      <dsp:spPr>
        <a:xfrm>
          <a:off x="4063441" y="933280"/>
          <a:ext cx="2572779" cy="73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251"/>
              </a:lnTo>
              <a:lnTo>
                <a:pt x="2572779" y="654251"/>
              </a:lnTo>
              <a:lnTo>
                <a:pt x="2572779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77080-91F9-4421-8B4A-87DF8D40944F}">
      <dsp:nvSpPr>
        <dsp:cNvPr id="0" name=""/>
        <dsp:cNvSpPr/>
      </dsp:nvSpPr>
      <dsp:spPr>
        <a:xfrm>
          <a:off x="5603478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258185" y="359767"/>
              </a:lnTo>
              <a:lnTo>
                <a:pt x="258185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0F68A-90E5-4C23-8467-B9A0C5F376FF}">
      <dsp:nvSpPr>
        <dsp:cNvPr id="0" name=""/>
        <dsp:cNvSpPr/>
      </dsp:nvSpPr>
      <dsp:spPr>
        <a:xfrm>
          <a:off x="5345293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258185" y="0"/>
              </a:moveTo>
              <a:lnTo>
                <a:pt x="258185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44B51-B37F-4FBC-8EC0-BD64995E11EC}">
      <dsp:nvSpPr>
        <dsp:cNvPr id="0" name=""/>
        <dsp:cNvSpPr/>
      </dsp:nvSpPr>
      <dsp:spPr>
        <a:xfrm>
          <a:off x="4063441" y="933280"/>
          <a:ext cx="1540037" cy="73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251"/>
              </a:lnTo>
              <a:lnTo>
                <a:pt x="1540037" y="654251"/>
              </a:lnTo>
              <a:lnTo>
                <a:pt x="1540037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35868-F611-4BA5-9467-34E900BA14E9}">
      <dsp:nvSpPr>
        <dsp:cNvPr id="0" name=""/>
        <dsp:cNvSpPr/>
      </dsp:nvSpPr>
      <dsp:spPr>
        <a:xfrm>
          <a:off x="4570736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258185" y="359767"/>
              </a:lnTo>
              <a:lnTo>
                <a:pt x="258185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BA54C-A62F-49F2-A712-0DA5BB47B64D}">
      <dsp:nvSpPr>
        <dsp:cNvPr id="0" name=""/>
        <dsp:cNvSpPr/>
      </dsp:nvSpPr>
      <dsp:spPr>
        <a:xfrm>
          <a:off x="4312550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258185" y="0"/>
              </a:moveTo>
              <a:lnTo>
                <a:pt x="258185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755DB-7095-4911-9CA7-06C64E53C2BB}">
      <dsp:nvSpPr>
        <dsp:cNvPr id="0" name=""/>
        <dsp:cNvSpPr/>
      </dsp:nvSpPr>
      <dsp:spPr>
        <a:xfrm>
          <a:off x="4063441" y="933280"/>
          <a:ext cx="507294" cy="73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251"/>
              </a:lnTo>
              <a:lnTo>
                <a:pt x="507294" y="654251"/>
              </a:lnTo>
              <a:lnTo>
                <a:pt x="507294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4020C-194D-4C9E-B526-690D15B6B824}">
      <dsp:nvSpPr>
        <dsp:cNvPr id="0" name=""/>
        <dsp:cNvSpPr/>
      </dsp:nvSpPr>
      <dsp:spPr>
        <a:xfrm>
          <a:off x="3537993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258185" y="359767"/>
              </a:lnTo>
              <a:lnTo>
                <a:pt x="258185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A03F2-B2A7-4CF8-AE29-D7BDE7BEF88E}">
      <dsp:nvSpPr>
        <dsp:cNvPr id="0" name=""/>
        <dsp:cNvSpPr/>
      </dsp:nvSpPr>
      <dsp:spPr>
        <a:xfrm>
          <a:off x="3279808" y="2045982"/>
          <a:ext cx="258185" cy="438140"/>
        </a:xfrm>
        <a:custGeom>
          <a:avLst/>
          <a:gdLst/>
          <a:ahLst/>
          <a:cxnLst/>
          <a:rect l="0" t="0" r="0" b="0"/>
          <a:pathLst>
            <a:path>
              <a:moveTo>
                <a:pt x="258185" y="0"/>
              </a:moveTo>
              <a:lnTo>
                <a:pt x="258185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F513B-929E-46C2-BD5B-5625B982C102}">
      <dsp:nvSpPr>
        <dsp:cNvPr id="0" name=""/>
        <dsp:cNvSpPr/>
      </dsp:nvSpPr>
      <dsp:spPr>
        <a:xfrm>
          <a:off x="3537993" y="933280"/>
          <a:ext cx="525447" cy="732623"/>
        </a:xfrm>
        <a:custGeom>
          <a:avLst/>
          <a:gdLst/>
          <a:ahLst/>
          <a:cxnLst/>
          <a:rect l="0" t="0" r="0" b="0"/>
          <a:pathLst>
            <a:path>
              <a:moveTo>
                <a:pt x="525447" y="0"/>
              </a:moveTo>
              <a:lnTo>
                <a:pt x="525447" y="654251"/>
              </a:lnTo>
              <a:lnTo>
                <a:pt x="0" y="654251"/>
              </a:lnTo>
              <a:lnTo>
                <a:pt x="0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1732F-8E92-4CA2-BFBD-39FA23D73B8E}">
      <dsp:nvSpPr>
        <dsp:cNvPr id="0" name=""/>
        <dsp:cNvSpPr/>
      </dsp:nvSpPr>
      <dsp:spPr>
        <a:xfrm>
          <a:off x="2247065" y="2045982"/>
          <a:ext cx="516371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516371" y="359767"/>
              </a:lnTo>
              <a:lnTo>
                <a:pt x="516371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7FD4B-B60F-430C-AABB-33F354EA0DB3}">
      <dsp:nvSpPr>
        <dsp:cNvPr id="0" name=""/>
        <dsp:cNvSpPr/>
      </dsp:nvSpPr>
      <dsp:spPr>
        <a:xfrm>
          <a:off x="2201345" y="2045982"/>
          <a:ext cx="91440" cy="438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1D0D5-39D2-4F92-BCB4-632FFF70F0EC}">
      <dsp:nvSpPr>
        <dsp:cNvPr id="0" name=""/>
        <dsp:cNvSpPr/>
      </dsp:nvSpPr>
      <dsp:spPr>
        <a:xfrm>
          <a:off x="1730694" y="2045982"/>
          <a:ext cx="516371" cy="438140"/>
        </a:xfrm>
        <a:custGeom>
          <a:avLst/>
          <a:gdLst/>
          <a:ahLst/>
          <a:cxnLst/>
          <a:rect l="0" t="0" r="0" b="0"/>
          <a:pathLst>
            <a:path>
              <a:moveTo>
                <a:pt x="516371" y="0"/>
              </a:moveTo>
              <a:lnTo>
                <a:pt x="516371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3CDC3-E047-40EB-99AC-57BEBD9F7167}">
      <dsp:nvSpPr>
        <dsp:cNvPr id="0" name=""/>
        <dsp:cNvSpPr/>
      </dsp:nvSpPr>
      <dsp:spPr>
        <a:xfrm>
          <a:off x="2247065" y="933280"/>
          <a:ext cx="1816375" cy="732623"/>
        </a:xfrm>
        <a:custGeom>
          <a:avLst/>
          <a:gdLst/>
          <a:ahLst/>
          <a:cxnLst/>
          <a:rect l="0" t="0" r="0" b="0"/>
          <a:pathLst>
            <a:path>
              <a:moveTo>
                <a:pt x="1816375" y="0"/>
              </a:moveTo>
              <a:lnTo>
                <a:pt x="1816375" y="654251"/>
              </a:lnTo>
              <a:lnTo>
                <a:pt x="0" y="654251"/>
              </a:lnTo>
              <a:lnTo>
                <a:pt x="0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9B02A-6139-4A0D-830B-A5EAF58FE032}">
      <dsp:nvSpPr>
        <dsp:cNvPr id="0" name=""/>
        <dsp:cNvSpPr/>
      </dsp:nvSpPr>
      <dsp:spPr>
        <a:xfrm>
          <a:off x="697951" y="2045982"/>
          <a:ext cx="516371" cy="43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7"/>
              </a:lnTo>
              <a:lnTo>
                <a:pt x="516371" y="359767"/>
              </a:lnTo>
              <a:lnTo>
                <a:pt x="516371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4A04B-5BFC-415D-A4BC-A308B9EE6A9C}">
      <dsp:nvSpPr>
        <dsp:cNvPr id="0" name=""/>
        <dsp:cNvSpPr/>
      </dsp:nvSpPr>
      <dsp:spPr>
        <a:xfrm>
          <a:off x="652231" y="2045982"/>
          <a:ext cx="91440" cy="438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F55B7-78F4-4E91-A566-500A42F759E3}">
      <dsp:nvSpPr>
        <dsp:cNvPr id="0" name=""/>
        <dsp:cNvSpPr/>
      </dsp:nvSpPr>
      <dsp:spPr>
        <a:xfrm>
          <a:off x="179812" y="2045982"/>
          <a:ext cx="518139" cy="438140"/>
        </a:xfrm>
        <a:custGeom>
          <a:avLst/>
          <a:gdLst/>
          <a:ahLst/>
          <a:cxnLst/>
          <a:rect l="0" t="0" r="0" b="0"/>
          <a:pathLst>
            <a:path>
              <a:moveTo>
                <a:pt x="518139" y="0"/>
              </a:moveTo>
              <a:lnTo>
                <a:pt x="518139" y="359767"/>
              </a:lnTo>
              <a:lnTo>
                <a:pt x="0" y="359767"/>
              </a:lnTo>
              <a:lnTo>
                <a:pt x="0" y="4381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9A58D-DA57-4FBA-814C-DAD4108F0C01}">
      <dsp:nvSpPr>
        <dsp:cNvPr id="0" name=""/>
        <dsp:cNvSpPr/>
      </dsp:nvSpPr>
      <dsp:spPr>
        <a:xfrm>
          <a:off x="697951" y="933280"/>
          <a:ext cx="3365489" cy="732623"/>
        </a:xfrm>
        <a:custGeom>
          <a:avLst/>
          <a:gdLst/>
          <a:ahLst/>
          <a:cxnLst/>
          <a:rect l="0" t="0" r="0" b="0"/>
          <a:pathLst>
            <a:path>
              <a:moveTo>
                <a:pt x="3365489" y="0"/>
              </a:moveTo>
              <a:lnTo>
                <a:pt x="3365489" y="654251"/>
              </a:lnTo>
              <a:lnTo>
                <a:pt x="0" y="654251"/>
              </a:lnTo>
              <a:lnTo>
                <a:pt x="0" y="7326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E3720-91E5-414E-8135-48DACFE2E457}">
      <dsp:nvSpPr>
        <dsp:cNvPr id="0" name=""/>
        <dsp:cNvSpPr/>
      </dsp:nvSpPr>
      <dsp:spPr>
        <a:xfrm>
          <a:off x="1244422" y="448885"/>
          <a:ext cx="5638038" cy="484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600" b="1" kern="1200" dirty="0">
              <a:latin typeface="+mn-lt"/>
              <a:ea typeface="+mn-ea"/>
              <a:cs typeface="+mn-ea"/>
              <a:sym typeface="+mn-lt"/>
            </a:rPr>
            <a:t>Food Standards under Centralized Management of National Food and Strategic Reserve Administration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244422" y="448885"/>
        <a:ext cx="5638038" cy="484395"/>
      </dsp:txXfrm>
    </dsp:sp>
    <dsp:sp modelId="{6315162E-DFB9-4F03-83E2-7E5BD8020E4F}">
      <dsp:nvSpPr>
        <dsp:cNvPr id="0" name=""/>
        <dsp:cNvSpPr/>
      </dsp:nvSpPr>
      <dsp:spPr>
        <a:xfrm>
          <a:off x="135762" y="1665904"/>
          <a:ext cx="1124378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Management standards</a:t>
          </a:r>
          <a:r>
            <a:rPr sz="12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35762" y="1665904"/>
        <a:ext cx="1124378" cy="380077"/>
      </dsp:txXfrm>
    </dsp:sp>
    <dsp:sp modelId="{DA6ABB18-9D33-429B-90D4-D31B4719E032}">
      <dsp:nvSpPr>
        <dsp:cNvPr id="0" name=""/>
        <dsp:cNvSpPr/>
      </dsp:nvSpPr>
      <dsp:spPr>
        <a:xfrm>
          <a:off x="0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Terminology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0" y="2484122"/>
        <a:ext cx="359625" cy="1133093"/>
      </dsp:txXfrm>
    </dsp:sp>
    <dsp:sp modelId="{28ACD8BF-0B9E-474E-9766-479294CCE124}">
      <dsp:nvSpPr>
        <dsp:cNvPr id="0" name=""/>
        <dsp:cNvSpPr/>
      </dsp:nvSpPr>
      <dsp:spPr>
        <a:xfrm>
          <a:off x="518139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Graphic symbol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518139" y="2484122"/>
        <a:ext cx="359625" cy="1133093"/>
      </dsp:txXfrm>
    </dsp:sp>
    <dsp:sp modelId="{308DA676-8932-4F01-8D49-6B4AFAC61687}">
      <dsp:nvSpPr>
        <dsp:cNvPr id="0" name=""/>
        <dsp:cNvSpPr/>
      </dsp:nvSpPr>
      <dsp:spPr>
        <a:xfrm>
          <a:off x="1034510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Packaging and labeling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034510" y="2484122"/>
        <a:ext cx="359625" cy="1133093"/>
      </dsp:txXfrm>
    </dsp:sp>
    <dsp:sp modelId="{C81D99FF-EC69-4F7C-832B-A3FA0E3B1A00}">
      <dsp:nvSpPr>
        <dsp:cNvPr id="0" name=""/>
        <dsp:cNvSpPr/>
      </dsp:nvSpPr>
      <dsp:spPr>
        <a:xfrm>
          <a:off x="1866988" y="1665904"/>
          <a:ext cx="760154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Product standards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866988" y="1665904"/>
        <a:ext cx="760154" cy="380077"/>
      </dsp:txXfrm>
    </dsp:sp>
    <dsp:sp modelId="{64CDDEC4-0631-4173-8565-EB35296240A4}">
      <dsp:nvSpPr>
        <dsp:cNvPr id="0" name=""/>
        <dsp:cNvSpPr/>
      </dsp:nvSpPr>
      <dsp:spPr>
        <a:xfrm>
          <a:off x="1550881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Unprocessed grain (oil)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550881" y="2484122"/>
        <a:ext cx="359625" cy="1133093"/>
      </dsp:txXfrm>
    </dsp:sp>
    <dsp:sp modelId="{AC42EA72-CB24-42C2-880E-AD15F0D2807E}">
      <dsp:nvSpPr>
        <dsp:cNvPr id="0" name=""/>
        <dsp:cNvSpPr/>
      </dsp:nvSpPr>
      <dsp:spPr>
        <a:xfrm>
          <a:off x="2067252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Processed grain (oil)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2067252" y="2484122"/>
        <a:ext cx="359625" cy="1133093"/>
      </dsp:txXfrm>
    </dsp:sp>
    <dsp:sp modelId="{EBF1B4EB-8F9F-4C52-90D1-6323107B18A1}">
      <dsp:nvSpPr>
        <dsp:cNvPr id="0" name=""/>
        <dsp:cNvSpPr/>
      </dsp:nvSpPr>
      <dsp:spPr>
        <a:xfrm>
          <a:off x="2583624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Processed products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2583624" y="2484122"/>
        <a:ext cx="359625" cy="1133093"/>
      </dsp:txXfrm>
    </dsp:sp>
    <dsp:sp modelId="{67F2B61B-F0CA-4E3D-BE11-3EC36F140AEC}">
      <dsp:nvSpPr>
        <dsp:cNvPr id="0" name=""/>
        <dsp:cNvSpPr/>
      </dsp:nvSpPr>
      <dsp:spPr>
        <a:xfrm>
          <a:off x="3157916" y="1665904"/>
          <a:ext cx="760154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Method standards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157916" y="1665904"/>
        <a:ext cx="760154" cy="380077"/>
      </dsp:txXfrm>
    </dsp:sp>
    <dsp:sp modelId="{7A743EB1-9589-4B90-940C-0E1CBFBF7FDE}">
      <dsp:nvSpPr>
        <dsp:cNvPr id="0" name=""/>
        <dsp:cNvSpPr/>
      </dsp:nvSpPr>
      <dsp:spPr>
        <a:xfrm>
          <a:off x="3099995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Test</a:t>
          </a:r>
          <a:r>
            <a:rPr lang="en-US" sz="1200" b="1" kern="1200" baseline="0" dirty="0">
              <a:latin typeface="+mn-lt"/>
              <a:ea typeface="+mn-ea"/>
              <a:cs typeface="+mn-ea"/>
              <a:sym typeface="+mn-lt"/>
            </a:rPr>
            <a:t>ing</a:t>
          </a: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 method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  <a:endParaRPr sz="1100" kern="1200"/>
        </a:p>
      </dsp:txBody>
      <dsp:txXfrm>
        <a:off x="3099995" y="2484122"/>
        <a:ext cx="359625" cy="1133093"/>
      </dsp:txXfrm>
    </dsp:sp>
    <dsp:sp modelId="{F85E537B-8F01-4D9D-8E2F-7E780987C1C6}">
      <dsp:nvSpPr>
        <dsp:cNvPr id="0" name=""/>
        <dsp:cNvSpPr/>
      </dsp:nvSpPr>
      <dsp:spPr>
        <a:xfrm>
          <a:off x="3616366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Specifications and procedures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3616366" y="2484122"/>
        <a:ext cx="359625" cy="1133093"/>
      </dsp:txXfrm>
    </dsp:sp>
    <dsp:sp modelId="{C3A0C4A9-98EA-4FE2-9ED4-5E92837CD2BD}">
      <dsp:nvSpPr>
        <dsp:cNvPr id="0" name=""/>
        <dsp:cNvSpPr/>
      </dsp:nvSpPr>
      <dsp:spPr>
        <a:xfrm>
          <a:off x="4190658" y="1665904"/>
          <a:ext cx="760154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Machin</a:t>
          </a:r>
          <a:r>
            <a:rPr lang="en-US" sz="1100" b="1" kern="1200" baseline="0" dirty="0">
              <a:latin typeface="+mn-lt"/>
              <a:ea typeface="+mn-ea"/>
              <a:cs typeface="+mn-ea"/>
              <a:sym typeface="+mn-lt"/>
            </a:rPr>
            <a:t>ery</a:t>
          </a: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 standards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  <a:endParaRPr sz="1100" kern="1200"/>
        </a:p>
      </dsp:txBody>
      <dsp:txXfrm>
        <a:off x="4190658" y="1665904"/>
        <a:ext cx="760154" cy="380077"/>
      </dsp:txXfrm>
    </dsp:sp>
    <dsp:sp modelId="{C1B3976E-C1D2-4325-BB4C-8680B0F02DD6}">
      <dsp:nvSpPr>
        <dsp:cNvPr id="0" name=""/>
        <dsp:cNvSpPr/>
      </dsp:nvSpPr>
      <dsp:spPr>
        <a:xfrm>
          <a:off x="4132737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P</a:t>
          </a: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rocessing machinery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4132737" y="2484122"/>
        <a:ext cx="359625" cy="1133093"/>
      </dsp:txXfrm>
    </dsp:sp>
    <dsp:sp modelId="{F5504F3C-76D5-4575-B935-7F82744173BC}">
      <dsp:nvSpPr>
        <dsp:cNvPr id="0" name=""/>
        <dsp:cNvSpPr/>
      </dsp:nvSpPr>
      <dsp:spPr>
        <a:xfrm>
          <a:off x="4649109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Testing instruments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4649109" y="2484122"/>
        <a:ext cx="359625" cy="1133093"/>
      </dsp:txXfrm>
    </dsp:sp>
    <dsp:sp modelId="{7527C74B-CE6D-46F7-BA7C-AA6CBF20F716}">
      <dsp:nvSpPr>
        <dsp:cNvPr id="0" name=""/>
        <dsp:cNvSpPr/>
      </dsp:nvSpPr>
      <dsp:spPr>
        <a:xfrm>
          <a:off x="5223401" y="1665904"/>
          <a:ext cx="760154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Storage standards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5223401" y="1665904"/>
        <a:ext cx="760154" cy="380077"/>
      </dsp:txXfrm>
    </dsp:sp>
    <dsp:sp modelId="{E6751A53-822C-4FEF-A8DB-9CB54D112E18}">
      <dsp:nvSpPr>
        <dsp:cNvPr id="0" name=""/>
        <dsp:cNvSpPr/>
      </dsp:nvSpPr>
      <dsp:spPr>
        <a:xfrm>
          <a:off x="5165480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dirty="0">
              <a:latin typeface="+mn-lt"/>
              <a:ea typeface="+mn-ea"/>
              <a:cs typeface="+mn-ea"/>
              <a:sym typeface="+mn-lt"/>
            </a:rPr>
            <a:t>Technical </a:t>
          </a: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specifications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5165480" y="2484122"/>
        <a:ext cx="359625" cy="1133093"/>
      </dsp:txXfrm>
    </dsp:sp>
    <dsp:sp modelId="{C13A2832-44DB-4ED5-B6B4-A19481F32CD7}">
      <dsp:nvSpPr>
        <dsp:cNvPr id="0" name=""/>
        <dsp:cNvSpPr/>
      </dsp:nvSpPr>
      <dsp:spPr>
        <a:xfrm>
          <a:off x="5681851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baseline="0" dirty="0">
              <a:latin typeface="+mn-lt"/>
              <a:ea typeface="+mn-ea"/>
              <a:cs typeface="+mn-ea"/>
              <a:sym typeface="+mn-lt"/>
            </a:rPr>
            <a:t>Monitoring of condition of grain in storage</a:t>
          </a:r>
        </a:p>
      </dsp:txBody>
      <dsp:txXfrm>
        <a:off x="5681851" y="2484122"/>
        <a:ext cx="359625" cy="1133093"/>
      </dsp:txXfrm>
    </dsp:sp>
    <dsp:sp modelId="{15C9A313-BE85-4DC7-B416-1D0730695AF7}">
      <dsp:nvSpPr>
        <dsp:cNvPr id="0" name=""/>
        <dsp:cNvSpPr/>
      </dsp:nvSpPr>
      <dsp:spPr>
        <a:xfrm>
          <a:off x="6256143" y="1665904"/>
          <a:ext cx="760154" cy="380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Basic standards</a:t>
          </a:r>
          <a:r>
            <a:rPr sz="1100"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6256143" y="1665904"/>
        <a:ext cx="760154" cy="380077"/>
      </dsp:txXfrm>
    </dsp:sp>
    <dsp:sp modelId="{06BDE301-0593-400E-A181-1AE3716636F1}">
      <dsp:nvSpPr>
        <dsp:cNvPr id="0" name=""/>
        <dsp:cNvSpPr/>
      </dsp:nvSpPr>
      <dsp:spPr>
        <a:xfrm>
          <a:off x="6198222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kern="1200" dirty="0">
              <a:latin typeface="+mn-lt"/>
              <a:ea typeface="+mn-ea"/>
              <a:cs typeface="+mn-ea"/>
              <a:sym typeface="+mn-lt"/>
            </a:rPr>
            <a:t>I</a:t>
          </a: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nformation classification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6198222" y="2484122"/>
        <a:ext cx="359625" cy="1133093"/>
      </dsp:txXfrm>
    </dsp:sp>
    <dsp:sp modelId="{20136C09-C284-420C-923E-5E6BC71FEFFC}">
      <dsp:nvSpPr>
        <dsp:cNvPr id="0" name=""/>
        <dsp:cNvSpPr/>
      </dsp:nvSpPr>
      <dsp:spPr>
        <a:xfrm>
          <a:off x="6714594" y="2484122"/>
          <a:ext cx="359625" cy="1133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200" b="1" kern="1200" baseline="0" dirty="0">
              <a:latin typeface="+mn-lt"/>
              <a:ea typeface="+mn-ea"/>
              <a:cs typeface="+mn-ea"/>
              <a:sym typeface="+mn-lt"/>
            </a:rPr>
            <a:t>Industry terms</a:t>
          </a:r>
          <a:r>
            <a:rPr kern="1200" dirty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6714594" y="2484122"/>
        <a:ext cx="359625" cy="1133093"/>
      </dsp:txXfrm>
    </dsp:sp>
    <dsp:sp modelId="{78483C0C-1A08-4B3E-A495-FDAEAC592436}">
      <dsp:nvSpPr>
        <dsp:cNvPr id="0" name=""/>
        <dsp:cNvSpPr/>
      </dsp:nvSpPr>
      <dsp:spPr>
        <a:xfrm>
          <a:off x="7230965" y="1665904"/>
          <a:ext cx="760154" cy="6982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Engineering </a:t>
          </a:r>
          <a:r>
            <a:rPr lang="en-US" sz="1100" b="1" kern="1200" baseline="0" dirty="0">
              <a:latin typeface="+mn-lt"/>
              <a:ea typeface="+mn-ea"/>
              <a:cs typeface="+mn-ea"/>
              <a:sym typeface="+mn-lt"/>
            </a:rPr>
            <a:t>and </a:t>
          </a:r>
          <a:r>
            <a:rPr sz="1100" b="1" kern="1200" baseline="0" dirty="0">
              <a:latin typeface="+mn-lt"/>
              <a:ea typeface="+mn-ea"/>
              <a:cs typeface="+mn-ea"/>
              <a:sym typeface="+mn-lt"/>
            </a:rPr>
            <a:t>construction standards </a:t>
          </a:r>
          <a:endParaRPr lang="en-US" altLang="zh-CN" sz="1100" b="1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230965" y="1665904"/>
        <a:ext cx="760154" cy="698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#1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230DAAE-AF56-48B4-9715-1217AF7C150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513" y="6467475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D9C8F28-FF6D-41B4-BC62-7D029842D3D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7868290-FE22-4BC6-926E-76FA5DCAEB6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11175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43850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513" y="6467475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EC00B5-377E-4434-A9B1-AE39CA451D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20707-2494-4B8B-AC5A-9DDE2FA43793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report predicts that on a global scale, due to the economic recession by the COVID-19 outbreak, the number of people suffering from hunger will increase by at least 83 million, or even 132 million in 2020.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6D31C7-0A44-497A-BE64-2803BAC473C8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E49B4-344F-47C6-AFD9-438791134B07}" type="slidenum">
              <a:rPr lang="zh-CN" altLang="en-US">
                <a:ea typeface="宋体" panose="02010600030101010101" pitchFamily="2" charset="-122"/>
              </a:rPr>
              <a:t>14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mycotoxins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heavy metal pollution, pesticide residues.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21268-2E25-4A6D-9868-05F2CA9416FF}" type="slidenum">
              <a:rPr lang="zh-CN" altLang="en-US">
                <a:ea typeface="宋体" panose="02010600030101010101" pitchFamily="2" charset="-122"/>
              </a:rPr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mycotoxins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heavy metal pollution, pesticide residues.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814ED7-E5FC-437D-B501-A27DCCD46D1B}" type="slidenum">
              <a:rPr lang="zh-CN" altLang="en-US">
                <a:ea typeface="宋体" panose="02010600030101010101" pitchFamily="2" charset="-122"/>
              </a:rPr>
              <a:t>19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template is from http://docer.wps.cn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CAE7F-D053-4FE8-83DF-7CC3123F4F89}" type="slidenum">
              <a:rPr lang="zh-CN" altLang="en-US">
                <a:ea typeface="宋体" panose="02010600030101010101" pitchFamily="2" charset="-122"/>
              </a:rPr>
              <a:t>20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mycotoxins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heavy metal pollution, pesticide residues.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022644-4633-4956-AE8C-EFBD65169AE3}" type="slidenum">
              <a:rPr lang="zh-CN" altLang="en-US">
                <a:ea typeface="宋体" panose="02010600030101010101" pitchFamily="2" charset="-122"/>
              </a:rPr>
              <a:t>24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mycotoxins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heavy metal pollution, pesticide residues.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00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10BF8C-0FD5-42E1-8381-EBD135928BA4}" type="slidenum">
              <a:rPr lang="zh-CN" altLang="en-US">
                <a:ea typeface="宋体" panose="02010600030101010101" pitchFamily="2" charset="-122"/>
              </a:rPr>
              <a:t>25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categories: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mycotoxins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heavy metal pollution, pesticide residues. </a:t>
            </a:r>
            <a:endParaRPr lang="zh-CN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10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5E69A8-FF64-4D50-A062-EF08BFD16B7A}" type="slidenum">
              <a:rPr lang="zh-CN" altLang="en-US">
                <a:ea typeface="宋体" panose="02010600030101010101" pitchFamily="2" charset="-122"/>
              </a:rPr>
              <a:t>28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2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5E639-D3F2-45E8-BB9C-0AD6638A4E1A}" type="slidenum">
              <a:rPr lang="zh-CN" altLang="en-US">
                <a:ea typeface="宋体" panose="02010600030101010101" pitchFamily="2" charset="-122"/>
              </a:rPr>
              <a:t>30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0F9FCF-FDA2-4BFE-BE0B-062E2387B0A7}" type="slidenum">
              <a:rPr lang="zh-CN" altLang="en-US">
                <a:ea typeface="宋体" panose="02010600030101010101" pitchFamily="2" charset="-122"/>
              </a:rPr>
              <a:t>31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2175" y="850900"/>
            <a:ext cx="3065463" cy="22987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74EBE-8B9B-492A-B9C2-354AE78DCFA2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4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43B5C6-B3BD-4970-97D8-6A24E46CE372}" type="slidenum">
              <a:rPr lang="zh-CN" altLang="en-US">
                <a:ea typeface="宋体" panose="02010600030101010101" pitchFamily="2" charset="-122"/>
              </a:rPr>
              <a:t>32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5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BD872D-7847-4512-BCE5-1706D3F90614}" type="slidenum">
              <a:rPr lang="zh-CN" altLang="en-US">
                <a:ea typeface="宋体" panose="02010600030101010101" pitchFamily="2" charset="-122"/>
              </a:rPr>
              <a:t>33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1EAECD-347A-4C28-9E54-8673DBEF85E8}" type="slidenum">
              <a:rPr lang="zh-CN" altLang="en-US">
                <a:ea typeface="宋体" panose="02010600030101010101" pitchFamily="2" charset="-122"/>
              </a:rPr>
              <a:t>34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DDA580-5CAF-4E76-8357-C9A823F09B3A}" type="slidenum">
              <a:rPr lang="zh-CN" altLang="en-US">
                <a:ea typeface="宋体" panose="02010600030101010101" pitchFamily="2" charset="-122"/>
              </a:rPr>
              <a:t>35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8D7D0C-0EAB-4F9C-BD03-861930646CDD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4DB32-BCD1-49C3-9C17-4FA186D654CC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773DAD-AEBE-4AAA-A81D-7EB8CEFB39F9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76C11-F681-4AFC-ACD7-8451E2529C82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FA1A1-0B8C-4587-BEEC-F19CDA97CCB1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18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FA26A9-179D-4B3C-9B7D-3A5C921D844A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A40AC6-3D50-4681-B20C-98EA1185EF56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>
            <a:fillRect/>
          </a:stretch>
        </p:blipFill>
        <p:spPr bwMode="auto">
          <a:xfrm>
            <a:off x="1868488" y="0"/>
            <a:ext cx="727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8706" y="3891097"/>
            <a:ext cx="513756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706" y="2056371"/>
            <a:ext cx="5144891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accent1">
                    <a:lumMod val="75000"/>
                  </a:schemeClr>
                </a:solidFill>
                <a:effectLst>
                  <a:outerShdw blurRad="63500" dist="101600" dir="11400000" algn="tr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0E2A-4080-44E5-9EC0-2295B93D6CA9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44CB-C010-4B2E-83DD-3B3350DAB1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B395-9859-4A70-9A67-8CBAB4C9A7D2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8F20-E876-42FE-86D0-4451D700A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3139-70D3-4B98-8F01-213949ED8DC1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9C2C-2801-4580-8059-8888CE3B87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>
            <a:fillRect/>
          </a:stretch>
        </p:blipFill>
        <p:spPr bwMode="auto">
          <a:xfrm>
            <a:off x="1868488" y="0"/>
            <a:ext cx="727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8706" y="3891097"/>
            <a:ext cx="513756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706" y="2056371"/>
            <a:ext cx="5144891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accent1">
                    <a:lumMod val="75000"/>
                  </a:schemeClr>
                </a:solidFill>
                <a:effectLst>
                  <a:outerShdw blurRad="63500" dist="101600" dir="11400000" algn="tr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4C63-D9DA-4758-9562-2CC99926E52F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C03F-BC50-46F8-B121-DB660EB61C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0DA1-E69A-4F31-B6C4-9BEEF91DD36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7F3B-296E-4978-8ACF-AC383D9311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58504"/>
            <a:ext cx="5995988" cy="12350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350729"/>
            <a:ext cx="5995987" cy="485775"/>
          </a:xfrm>
          <a:prstGeom prst="rect">
            <a:avLst/>
          </a:prstGeo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47F2-07AD-4E8C-9BBF-4EFDA18FFE3D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E808-BADA-4855-9427-7C4AA7E9FE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3D60-E385-40BC-B7BC-8A62424B96E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1C74-7E0C-4C28-B683-C7F656B97E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1880-10F1-4AC4-B704-6949F41FAE7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F76E-AB88-4DB2-9EA1-9A153E1197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B465-B449-4939-9C96-DAD7E7D39FED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4C33-E387-4471-8CEF-BF7F0FD6AE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42ED-84F3-46B8-8A13-B40524995814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1B5F-C0DB-4531-8662-9C554B143E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7B3B-E583-4C39-96A9-8CF5ED83F1DF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BB7A-AE2B-474C-B29A-93DE9D53BE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E7EE-1CC7-434B-A8E7-0E6A736B909F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7451-4548-4746-9275-AD57332BA7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7C3D-A653-46EB-AD4D-D99611E3AC99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176B-5191-4C49-B160-C78C19B217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0258-DCF4-41ED-8156-64B10D457BBE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7F96-6421-42D2-8CBC-496FC14D1C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1440-1A9D-480C-A858-A337AA2FF99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E576-6BA0-4317-AAA4-B48B10D0F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>
            <a:fillRect/>
          </a:stretch>
        </p:blipFill>
        <p:spPr bwMode="auto">
          <a:xfrm>
            <a:off x="1868488" y="0"/>
            <a:ext cx="727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8706" y="3891097"/>
            <a:ext cx="513756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706" y="2056371"/>
            <a:ext cx="5144891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accent1">
                    <a:lumMod val="75000"/>
                  </a:schemeClr>
                </a:solidFill>
                <a:effectLst>
                  <a:outerShdw blurRad="63500" dist="101600" dir="11400000" algn="tr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FDEA-82DD-49AE-A5C5-706E7B6E28B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AD97-9D96-4DEE-A2C7-FD14E6A869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A391-9DD9-4193-9D61-45FF8E278483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9806-40E8-4D33-8003-904963D00B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58504"/>
            <a:ext cx="5995988" cy="12350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350729"/>
            <a:ext cx="5995987" cy="485775"/>
          </a:xfrm>
          <a:prstGeom prst="rect">
            <a:avLst/>
          </a:prstGeo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4DCC-9AD6-4E13-B8E4-AC52F778EA2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4F00-0992-443E-82D3-603DFD7D07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4BE3-54C5-47BB-9BFE-2F72CA9B27A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BFA9-5165-4AA8-85D5-FB2085BE0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DBCB-0593-4500-9E4B-3B47F10106E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9EC4-BA4B-4725-B746-96BFA51546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4C65-EDF3-4D41-8800-9945F5388D4F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2FE1-9947-4D10-98D6-8C704658E4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8F97-5838-4C26-B60D-53D1F8E91D9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4497-A9D7-422C-AEA0-0DAB1BB686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58504"/>
            <a:ext cx="5995988" cy="12350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6" y="3350729"/>
            <a:ext cx="5995987" cy="485775"/>
          </a:xfrm>
          <a:prstGeom prst="rect">
            <a:avLst/>
          </a:prstGeo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32BA-3A52-4F8A-A44D-DAB191F4AB5B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07CD-DE84-4B23-A753-46FBB034EE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8EE7-AA35-482F-A284-7E3DE1C64955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512E-DFAD-4BD9-8AC7-B08A27CF6D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A605-58E5-49E3-A2A1-C0BB9450717D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1BD8-F73B-4273-BFB2-E1775D866E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81A6-25C0-4029-9E83-BC7D48D2007D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4D67-74C8-437D-9CB3-C18F271949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11EA-0944-44B8-9390-1C7B3611F70A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0C97-B527-4971-BAD8-71099DD886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B9A7-14A4-4FDA-BE1F-A3E9A9CE06E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10FC-3AC0-47BE-A5DD-C94F2F157C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3C77-3918-447E-9F66-9B3737EA50BE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6E6A-EBF5-4CD3-8550-68F28A3CA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6042-E7A5-453C-AAEF-20EEE2C44627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776D-7889-4C24-A711-59C8826F9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CAD0-9D5E-4B91-9D48-9E00C0AC546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0E1C-3BBB-4DBD-B66B-8253C55AB5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DC82-4C16-412A-AB3D-67BFCA7BDE6C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ADBE-8E92-4988-B987-B40995B527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BB7D-1ABA-437D-80D4-FAF18C906284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BEC5-F5ED-45F4-A69D-FC4D768A24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8221" b="26117"/>
          <a:stretch>
            <a:fillRect/>
          </a:stretch>
        </p:blipFill>
        <p:spPr bwMode="auto">
          <a:xfrm>
            <a:off x="-20638" y="-20638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20638"/>
            <a:ext cx="9144000" cy="687863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1825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2C5376-BE0D-4C47-B69B-4AD7F358CEEE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5F9737-CDDB-446D-A1D1-3E5554413E9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96963"/>
            <a:ext cx="8291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000" kern="1200">
          <a:solidFill>
            <a:srgbClr val="A06A29"/>
          </a:solidFill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itchFamily="49" charset="-122"/>
        <a:buChar char=" "/>
        <a:defRPr sz="1600" kern="1200">
          <a:solidFill>
            <a:srgbClr val="626262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8221" b="26117"/>
          <a:stretch>
            <a:fillRect/>
          </a:stretch>
        </p:blipFill>
        <p:spPr bwMode="auto">
          <a:xfrm>
            <a:off x="-20638" y="-20638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20638"/>
            <a:ext cx="9144000" cy="687863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2" name="KSO_BT1"/>
          <p:cNvSpPr>
            <a:spLocks noGrp="1"/>
          </p:cNvSpPr>
          <p:nvPr>
            <p:ph type="title"/>
          </p:nvPr>
        </p:nvSpPr>
        <p:spPr bwMode="auto">
          <a:xfrm>
            <a:off x="419100" y="1825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8CF831-B9DC-4813-AD88-7C8E2CFAD440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46F32C-6BCA-4990-9449-3A9C0FEBB33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6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96963"/>
            <a:ext cx="8291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000" kern="1200">
          <a:solidFill>
            <a:srgbClr val="A06A29"/>
          </a:solidFill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itchFamily="49" charset="-122"/>
        <a:buChar char=" "/>
        <a:defRPr sz="1600" kern="1200">
          <a:solidFill>
            <a:srgbClr val="626262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8221" b="26117"/>
          <a:stretch>
            <a:fillRect/>
          </a:stretch>
        </p:blipFill>
        <p:spPr bwMode="auto">
          <a:xfrm>
            <a:off x="-20638" y="-20638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20638"/>
            <a:ext cx="9144000" cy="687863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76" name="KSO_BT1"/>
          <p:cNvSpPr>
            <a:spLocks noGrp="1"/>
          </p:cNvSpPr>
          <p:nvPr>
            <p:ph type="title"/>
          </p:nvPr>
        </p:nvSpPr>
        <p:spPr bwMode="auto">
          <a:xfrm>
            <a:off x="419100" y="1825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22EB8F-84E9-40E1-B61E-2C3A0AE0A2D2}" type="datetimeFigureOut">
              <a:rPr lang="zh-CN" altLang="en-US"/>
              <a:t>2020/11/19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E8D838-C923-4BD4-B73F-4636D06BD74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080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96963"/>
            <a:ext cx="8291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000" kern="1200">
          <a:solidFill>
            <a:srgbClr val="A06A29"/>
          </a:solidFill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itchFamily="49" charset="-122"/>
        <a:buChar char=" "/>
        <a:defRPr sz="1600" kern="1200">
          <a:solidFill>
            <a:srgbClr val="626262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4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slideLayout" Target="../slideLayouts/slideLayout28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175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217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20.xml"/><Relationship Id="rId21" Type="http://schemas.openxmlformats.org/officeDocument/2006/relationships/tags" Target="../tags/tag238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45.xml"/><Relationship Id="rId7" Type="http://schemas.openxmlformats.org/officeDocument/2006/relationships/image" Target="../media/image16.jpe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notesSlide" Target="../notesSlides/notesSlide2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image" Target="../media/image5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8" Type="http://schemas.openxmlformats.org/officeDocument/2006/relationships/tags" Target="../tags/tag28.xml"/><Relationship Id="rId3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2" Type="http://schemas.openxmlformats.org/officeDocument/2006/relationships/tags" Target="../tags/tag25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notesSlide" Target="../notesSlides/notesSlide1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NULL"/><Relationship Id="rId3" Type="http://schemas.openxmlformats.org/officeDocument/2006/relationships/tags" Target="../tags/tag27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7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1.xml"/><Relationship Id="rId10" Type="http://schemas.openxmlformats.org/officeDocument/2006/relationships/image" Target="../media/image19.png"/><Relationship Id="rId4" Type="http://schemas.openxmlformats.org/officeDocument/2006/relationships/tags" Target="../tags/tag280.xml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284.xml"/><Relationship Id="rId7" Type="http://schemas.openxmlformats.org/officeDocument/2006/relationships/diagramData" Target="../diagrams/data3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21.xml"/><Relationship Id="rId11" Type="http://schemas.microsoft.com/office/2007/relationships/diagramDrawing" Target="../diagrams/drawing3.xml"/><Relationship Id="rId5" Type="http://schemas.openxmlformats.org/officeDocument/2006/relationships/slideLayout" Target="../slideLayouts/slideLayout6.xml"/><Relationship Id="rId10" Type="http://schemas.openxmlformats.org/officeDocument/2006/relationships/diagramColors" Target="../diagrams/colors3.xml"/><Relationship Id="rId4" Type="http://schemas.openxmlformats.org/officeDocument/2006/relationships/tags" Target="../tags/tag285.xml"/><Relationship Id="rId9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288.xml"/><Relationship Id="rId7" Type="http://schemas.openxmlformats.org/officeDocument/2006/relationships/diagramData" Target="../diagrams/data4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notesSlide" Target="../notesSlides/notesSlide22.xml"/><Relationship Id="rId11" Type="http://schemas.microsoft.com/office/2007/relationships/diagramDrawing" Target="../diagrams/drawing4.xml"/><Relationship Id="rId5" Type="http://schemas.openxmlformats.org/officeDocument/2006/relationships/slideLayout" Target="../slideLayouts/slideLayout6.xml"/><Relationship Id="rId10" Type="http://schemas.openxmlformats.org/officeDocument/2006/relationships/diagramColors" Target="../diagrams/colors4.xml"/><Relationship Id="rId4" Type="http://schemas.openxmlformats.org/officeDocument/2006/relationships/tags" Target="../tags/tag289.xml"/><Relationship Id="rId9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7" Type="http://schemas.openxmlformats.org/officeDocument/2006/relationships/chart" Target="../charts/chart1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0" Type="http://schemas.openxmlformats.org/officeDocument/2006/relationships/tags" Target="../tags/tag303.xml"/><Relationship Id="rId4" Type="http://schemas.openxmlformats.org/officeDocument/2006/relationships/tags" Target="../tags/tag297.xml"/><Relationship Id="rId9" Type="http://schemas.openxmlformats.org/officeDocument/2006/relationships/tags" Target="../tags/tag30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8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6.png"/><Relationship Id="rId5" Type="http://schemas.openxmlformats.org/officeDocument/2006/relationships/tags" Target="../tags/tag86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5838" y="3284984"/>
            <a:ext cx="5289550" cy="4667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Vice </a:t>
            </a:r>
            <a:r>
              <a:rPr lang="en-US"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President </a:t>
            </a:r>
            <a:r>
              <a:rPr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and Secretary</a:t>
            </a:r>
            <a:r>
              <a:rPr lang="en-US"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 General of Chinese Cereals and Oils Association</a:t>
            </a:r>
            <a:r>
              <a:rPr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600" b="1" dirty="0">
              <a:solidFill>
                <a:srgbClr val="CA6F06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sz="2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Wang Lirong, Senior Engineer</a:t>
            </a:r>
            <a:r>
              <a:rPr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059940"/>
            <a:ext cx="5199063" cy="10715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4000" dirty="0">
                <a:latin typeface="+mn-lt"/>
                <a:ea typeface="+mn-ea"/>
                <a:cs typeface="+mn-ea"/>
                <a:sym typeface="+mn-lt"/>
              </a:rPr>
              <a:t>Food Quality and S</a:t>
            </a:r>
            <a:r>
              <a:rPr lang="en-US" sz="4000" dirty="0">
                <a:latin typeface="+mn-lt"/>
                <a:ea typeface="+mn-ea"/>
                <a:cs typeface="+mn-ea"/>
                <a:sym typeface="+mn-lt"/>
              </a:rPr>
              <a:t>afety</a:t>
            </a:r>
            <a:r>
              <a:rPr sz="4000" dirty="0">
                <a:latin typeface="+mn-lt"/>
                <a:ea typeface="+mn-ea"/>
                <a:cs typeface="+mn-ea"/>
                <a:sym typeface="+mn-lt"/>
              </a:rPr>
              <a:t> Standards and </a:t>
            </a:r>
            <a:r>
              <a:rPr lang="en-US" sz="4000" dirty="0">
                <a:latin typeface="+mn-lt"/>
                <a:ea typeface="+mn-ea"/>
                <a:cs typeface="+mn-ea"/>
                <a:sym typeface="+mn-lt"/>
              </a:rPr>
              <a:t>Regulation</a:t>
            </a:r>
            <a:r>
              <a:rPr sz="4000" dirty="0"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</a:br>
            <a:r>
              <a:rPr sz="4000" dirty="0">
                <a:latin typeface="+mn-lt"/>
                <a:ea typeface="+mn-ea"/>
                <a:cs typeface="+mn-ea"/>
                <a:sym typeface="+mn-lt"/>
              </a:rPr>
              <a:t>in China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4" name="副标题 2"/>
          <p:cNvSpPr txBox="1"/>
          <p:nvPr/>
        </p:nvSpPr>
        <p:spPr>
          <a:xfrm>
            <a:off x="476250" y="5445125"/>
            <a:ext cx="5137150" cy="466725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800" kern="1200" baseline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None/>
              <a:defRPr sz="20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sz="240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August 2020 </a:t>
            </a:r>
          </a:p>
        </p:txBody>
      </p:sp>
      <p:pic>
        <p:nvPicPr>
          <p:cNvPr id="5" name="图片 4" descr="微信图片_202010091156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1785" y="351155"/>
            <a:ext cx="854710" cy="905510"/>
          </a:xfrm>
          <a:prstGeom prst="rect">
            <a:avLst/>
          </a:prstGeom>
          <a:effectLst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微信图片_20201009115613">
            <a:extLst>
              <a:ext uri="{FF2B5EF4-FFF2-40B4-BE49-F238E27FC236}">
                <a16:creationId xmlns:a16="http://schemas.microsoft.com/office/drawing/2014/main" id="{AB1712E5-E942-7245-8C95-E3AEDC704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54940"/>
            <a:ext cx="1477010" cy="648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3161153">
            <a:off x="2227262" y="1187451"/>
            <a:ext cx="3052763" cy="52244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3161153">
            <a:off x="2147093" y="1999457"/>
            <a:ext cx="2570163" cy="4184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3161153">
            <a:off x="2155032" y="2802731"/>
            <a:ext cx="1974850" cy="31892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3161153">
            <a:off x="2135981" y="3590132"/>
            <a:ext cx="1411287" cy="2197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3161153">
            <a:off x="2157413" y="4178300"/>
            <a:ext cx="915988" cy="143033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Challenges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679" name="MH_Other_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gray">
          <a:xfrm>
            <a:off x="4049713" y="3954463"/>
            <a:ext cx="1620837" cy="1587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MH_Other_9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gray">
          <a:xfrm>
            <a:off x="5689600" y="3954463"/>
            <a:ext cx="409575" cy="1587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MH_Other_11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gray">
          <a:xfrm>
            <a:off x="4621213" y="5022850"/>
            <a:ext cx="409575" cy="1588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MH_Other_1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gray">
          <a:xfrm>
            <a:off x="2887663" y="5024438"/>
            <a:ext cx="1728787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6" name="MH_SubTitle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229350" y="3789363"/>
            <a:ext cx="374332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Heavy metal pollution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138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70475" y="4868863"/>
            <a:ext cx="374332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Pesticide residue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cxnSp>
        <p:nvCxnSpPr>
          <p:cNvPr id="28685" name="MH_Other_1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gray">
          <a:xfrm>
            <a:off x="5553075" y="2843213"/>
            <a:ext cx="611188" cy="1587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MH_Other_1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gray">
          <a:xfrm>
            <a:off x="6159500" y="2843213"/>
            <a:ext cx="409575" cy="1587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1" name="MH_SubTitle_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6708060" y="2679700"/>
            <a:ext cx="2422525" cy="3270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Mycotoxins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322388" y="2486025"/>
            <a:ext cx="346563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Challenges </a:t>
            </a:r>
            <a:r>
              <a:rPr lang="en-US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Food </a:t>
            </a:r>
            <a:r>
              <a:rPr lang="en-US" altLang="zh-CN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8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>
            <p:custDataLst>
              <p:tags r:id="rId16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10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>
            <p:custDataLst>
              <p:tags r:id="rId17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SubTitle_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>
            <p:custDataLst>
              <p:tags r:id="rId2"/>
            </p:custDataLst>
          </p:nvPr>
        </p:nvSpPr>
        <p:spPr>
          <a:xfrm>
            <a:off x="4500563" y="3248025"/>
            <a:ext cx="647700" cy="3044825"/>
          </a:xfrm>
          <a:prstGeom prst="rect">
            <a:avLst/>
          </a:prstGeom>
          <a:gradFill flip="none" rotWithShape="1">
            <a:gsLst>
              <a:gs pos="0">
                <a:srgbClr val="334D17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Other_2"/>
          <p:cNvSpPr/>
          <p:nvPr>
            <p:custDataLst>
              <p:tags r:id="rId3"/>
            </p:custDataLst>
          </p:nvPr>
        </p:nvSpPr>
        <p:spPr>
          <a:xfrm>
            <a:off x="1476375" y="1914525"/>
            <a:ext cx="557213" cy="1333500"/>
          </a:xfrm>
          <a:custGeom>
            <a:avLst/>
            <a:gdLst>
              <a:gd name="connsiteX0" fmla="*/ 0 w 1080120"/>
              <a:gd name="connsiteY0" fmla="*/ 0 h 2060848"/>
              <a:gd name="connsiteX1" fmla="*/ 1080120 w 1080120"/>
              <a:gd name="connsiteY1" fmla="*/ 0 h 2060848"/>
              <a:gd name="connsiteX2" fmla="*/ 1080120 w 1080120"/>
              <a:gd name="connsiteY2" fmla="*/ 2060848 h 2060848"/>
              <a:gd name="connsiteX3" fmla="*/ 0 w 1080120"/>
              <a:gd name="connsiteY3" fmla="*/ 2060848 h 2060848"/>
              <a:gd name="connsiteX4" fmla="*/ 0 w 1080120"/>
              <a:gd name="connsiteY4" fmla="*/ 0 h 2060848"/>
              <a:gd name="connsiteX0-1" fmla="*/ 0 w 1080120"/>
              <a:gd name="connsiteY0-2" fmla="*/ 0 h 2060848"/>
              <a:gd name="connsiteX1-3" fmla="*/ 1080120 w 1080120"/>
              <a:gd name="connsiteY1-4" fmla="*/ 0 h 2060848"/>
              <a:gd name="connsiteX2-5" fmla="*/ 1080120 w 1080120"/>
              <a:gd name="connsiteY2-6" fmla="*/ 2060848 h 2060848"/>
              <a:gd name="connsiteX3-7" fmla="*/ 0 w 1080120"/>
              <a:gd name="connsiteY3-8" fmla="*/ 724417 h 2060848"/>
              <a:gd name="connsiteX4-9" fmla="*/ 0 w 1080120"/>
              <a:gd name="connsiteY4-10" fmla="*/ 0 h 2060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2060848">
                <a:moveTo>
                  <a:pt x="0" y="0"/>
                </a:moveTo>
                <a:lnTo>
                  <a:pt x="1080120" y="0"/>
                </a:lnTo>
                <a:lnTo>
                  <a:pt x="1080120" y="2060848"/>
                </a:lnTo>
                <a:lnTo>
                  <a:pt x="0" y="72441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SubTitle_1"/>
          <p:cNvSpPr/>
          <p:nvPr>
            <p:custDataLst>
              <p:tags r:id="rId4"/>
            </p:custDataLst>
          </p:nvPr>
        </p:nvSpPr>
        <p:spPr>
          <a:xfrm>
            <a:off x="2033588" y="2349500"/>
            <a:ext cx="3114675" cy="898525"/>
          </a:xfrm>
          <a:custGeom>
            <a:avLst/>
            <a:gdLst>
              <a:gd name="connsiteX0" fmla="*/ 0 w 4752528"/>
              <a:gd name="connsiteY0" fmla="*/ 0 h 1584176"/>
              <a:gd name="connsiteX1" fmla="*/ 4752528 w 4752528"/>
              <a:gd name="connsiteY1" fmla="*/ 0 h 1584176"/>
              <a:gd name="connsiteX2" fmla="*/ 4752528 w 4752528"/>
              <a:gd name="connsiteY2" fmla="*/ 1584176 h 1584176"/>
              <a:gd name="connsiteX3" fmla="*/ 0 w 4752528"/>
              <a:gd name="connsiteY3" fmla="*/ 1584176 h 1584176"/>
              <a:gd name="connsiteX4" fmla="*/ 0 w 4752528"/>
              <a:gd name="connsiteY4" fmla="*/ 0 h 1584176"/>
              <a:gd name="connsiteX0-1" fmla="*/ 0 w 4752528"/>
              <a:gd name="connsiteY0-2" fmla="*/ 0 h 1584176"/>
              <a:gd name="connsiteX1-3" fmla="*/ 3556775 w 4752528"/>
              <a:gd name="connsiteY1-4" fmla="*/ 14068 h 1584176"/>
              <a:gd name="connsiteX2-5" fmla="*/ 4752528 w 4752528"/>
              <a:gd name="connsiteY2-6" fmla="*/ 1584176 h 1584176"/>
              <a:gd name="connsiteX3-7" fmla="*/ 0 w 4752528"/>
              <a:gd name="connsiteY3-8" fmla="*/ 1584176 h 1584176"/>
              <a:gd name="connsiteX4-9" fmla="*/ 0 w 4752528"/>
              <a:gd name="connsiteY4-10" fmla="*/ 0 h 1584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52528" h="1584176">
                <a:moveTo>
                  <a:pt x="0" y="0"/>
                </a:moveTo>
                <a:lnTo>
                  <a:pt x="3556775" y="14068"/>
                </a:lnTo>
                <a:lnTo>
                  <a:pt x="4752528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5A8829"/>
              </a:gs>
              <a:gs pos="0">
                <a:srgbClr val="92D050">
                  <a:shade val="30000"/>
                  <a:satMod val="115000"/>
                </a:srgbClr>
              </a:gs>
              <a:gs pos="46230">
                <a:srgbClr val="97D15D"/>
              </a:gs>
              <a:gs pos="4000">
                <a:srgbClr val="92D050">
                  <a:shade val="67500"/>
                  <a:satMod val="115000"/>
                </a:srgbClr>
              </a:gs>
              <a:gs pos="86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80000" tIns="34290" rIns="540000" bIns="3429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Potential risks to food </a:t>
            </a:r>
            <a:r>
              <a:rPr lang="en-US" altLang="zh-CN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endParaRPr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MH_Other_4"/>
          <p:cNvSpPr/>
          <p:nvPr>
            <p:custDataLst>
              <p:tags r:id="rId5"/>
            </p:custDataLst>
          </p:nvPr>
        </p:nvSpPr>
        <p:spPr bwMode="auto">
          <a:xfrm>
            <a:off x="4537075" y="6162675"/>
            <a:ext cx="3851275" cy="146050"/>
          </a:xfrm>
          <a:prstGeom prst="rect">
            <a:avLst/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MH_Text_1"/>
          <p:cNvSpPr/>
          <p:nvPr>
            <p:custDataLst>
              <p:tags r:id="rId6"/>
            </p:custDataLst>
          </p:nvPr>
        </p:nvSpPr>
        <p:spPr bwMode="auto">
          <a:xfrm>
            <a:off x="5184775" y="2490787"/>
            <a:ext cx="4059221" cy="4048125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>
            <a:noAutofit/>
          </a:bodyPr>
          <a:lstStyle/>
          <a:p>
            <a:pPr marL="357505" indent="-357505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  <a:defRPr/>
            </a:pP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Excessive mycotoxins - causes: abnormal climate, continuous rain during harvest </a:t>
            </a:r>
            <a:r>
              <a:rPr lang="en-US" dirty="0">
                <a:solidFill>
                  <a:schemeClr val="tx2"/>
                </a:solidFill>
                <a:cs typeface="+mn-ea"/>
                <a:sym typeface="+mn-lt"/>
              </a:rPr>
              <a:t>season</a:t>
            </a: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, etc.</a:t>
            </a:r>
            <a:r>
              <a:rPr dirty="0"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cs typeface="+mn-ea"/>
              <a:sym typeface="+mn-lt"/>
            </a:endParaRPr>
          </a:p>
          <a:p>
            <a:pPr marL="357505" indent="-357505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  <a:defRPr/>
            </a:pP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Excessive heavy metals - causes: soil with high background radiation </a:t>
            </a:r>
            <a:r>
              <a:rPr lang="en-US" dirty="0">
                <a:solidFill>
                  <a:schemeClr val="tx2"/>
                </a:solidFill>
                <a:cs typeface="+mn-ea"/>
                <a:sym typeface="+mn-lt"/>
              </a:rPr>
              <a:t>level, </a:t>
            </a: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environmental pollution, soil acidification, etc.</a:t>
            </a:r>
            <a:r>
              <a:rPr dirty="0"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cs typeface="+mn-ea"/>
              <a:sym typeface="+mn-lt"/>
            </a:endParaRPr>
          </a:p>
          <a:p>
            <a:pPr marL="357505" indent="-357505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  <a:defRPr/>
            </a:pP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Excessive pesticide residues - causes: </a:t>
            </a:r>
            <a:r>
              <a:rPr lang="en-US" dirty="0">
                <a:solidFill>
                  <a:schemeClr val="tx2"/>
                </a:solidFill>
                <a:cs typeface="+mn-ea"/>
                <a:sym typeface="+mn-lt"/>
              </a:rPr>
              <a:t>misuse and overuse of</a:t>
            </a:r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 pesticides</a:t>
            </a:r>
            <a:r>
              <a:rPr sz="2200" dirty="0">
                <a:solidFill>
                  <a:schemeClr val="tx2"/>
                </a:solidFill>
                <a:cs typeface="+mn-ea"/>
                <a:sym typeface="+mn-lt"/>
              </a:rPr>
              <a:t>.</a:t>
            </a:r>
            <a:r>
              <a:rPr sz="2200" dirty="0">
                <a:cs typeface="+mn-ea"/>
                <a:sym typeface="+mn-lt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3573463"/>
            <a:ext cx="3889127" cy="2672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505" indent="-357505" algn="just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  <a:defRPr/>
            </a:pPr>
            <a:r>
              <a:rPr lang="en-US" sz="2200" dirty="0">
                <a:latin typeface="+mn-lt"/>
                <a:ea typeface="+mn-ea"/>
                <a:cs typeface="+mn-ea"/>
                <a:sym typeface="+mn-lt"/>
              </a:rPr>
              <a:t>Factors including w</a:t>
            </a:r>
            <a:r>
              <a:rPr sz="2200" dirty="0">
                <a:latin typeface="+mn-lt"/>
                <a:ea typeface="+mn-ea"/>
                <a:cs typeface="+mn-ea"/>
                <a:sym typeface="+mn-lt"/>
              </a:rPr>
              <a:t>ater and soil pollution, abnormal climate, </a:t>
            </a:r>
            <a:r>
              <a:rPr lang="en-US" sz="2200" dirty="0">
                <a:latin typeface="+mn-lt"/>
                <a:ea typeface="+mn-ea"/>
                <a:cs typeface="+mn-ea"/>
                <a:sym typeface="+mn-lt"/>
              </a:rPr>
              <a:t>selective breeding</a:t>
            </a:r>
            <a:r>
              <a:rPr sz="2200" dirty="0">
                <a:latin typeface="+mn-lt"/>
                <a:ea typeface="+mn-ea"/>
                <a:cs typeface="+mn-ea"/>
                <a:sym typeface="+mn-lt"/>
              </a:rPr>
              <a:t>, use of fertilizers and pesticides have </a:t>
            </a:r>
            <a:r>
              <a:rPr lang="en-US" sz="2200" dirty="0">
                <a:latin typeface="+mn-lt"/>
                <a:ea typeface="+mn-ea"/>
                <a:cs typeface="+mn-ea"/>
                <a:sym typeface="+mn-lt"/>
              </a:rPr>
              <a:t>increased the potential risks to </a:t>
            </a:r>
            <a:r>
              <a:rPr sz="220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2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200" dirty="0"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200" dirty="0">
                <a:latin typeface="+mn-lt"/>
                <a:ea typeface="+mn-ea"/>
                <a:cs typeface="+mn-ea"/>
                <a:sym typeface="+mn-lt"/>
              </a:rPr>
              <a:t>. </a:t>
            </a:r>
            <a:endParaRPr lang="en-US" altLang="zh-CN" sz="22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7"/>
            </p:custDataLst>
          </p:nvPr>
        </p:nvSpPr>
        <p:spPr bwMode="auto">
          <a:xfrm>
            <a:off x="539750" y="1916113"/>
            <a:ext cx="1493838" cy="146050"/>
          </a:xfrm>
          <a:prstGeom prst="rect">
            <a:avLst/>
          </a:prstGeom>
          <a:solidFill>
            <a:srgbClr val="92D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>
            <p:custDataLst>
              <p:tags r:id="rId9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3"/>
          <p:cNvSpPr txBox="1"/>
          <p:nvPr/>
        </p:nvSpPr>
        <p:spPr>
          <a:xfrm>
            <a:off x="5099050" y="2200275"/>
            <a:ext cx="3865438" cy="2957513"/>
          </a:xfrm>
          <a:prstGeom prst="rect">
            <a:avLst/>
          </a:prstGeom>
        </p:spPr>
        <p:txBody>
          <a:bodyPr/>
          <a:lstStyle>
            <a:lvl1pPr marL="357505" indent="-357505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1800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China's </a:t>
            </a:r>
            <a:r>
              <a:rPr sz="1800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National Food Security Strategy:</a:t>
            </a:r>
            <a:r>
              <a:rPr lang="en-US"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prioritizing domestic food needs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focusing on domestic situations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securing production capacity, 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import</a:t>
            </a:r>
            <a:r>
              <a:rPr lang="en-US"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ing moderately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and </a:t>
            </a:r>
            <a:r>
              <a:rPr lang="en-US"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supporting food security using technologies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sz="18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defRPr/>
            </a:pPr>
            <a:r>
              <a:rPr sz="1800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New food security </a:t>
            </a:r>
            <a:r>
              <a:rPr lang="en-US" sz="1800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concept</a:t>
            </a:r>
            <a:r>
              <a:rPr sz="1800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: </a:t>
            </a:r>
            <a:r>
              <a:rPr sz="1800" baseline="0" dirty="0">
                <a:latin typeface="+mn-lt"/>
                <a:ea typeface="+mn-ea"/>
                <a:cs typeface="+mn-ea"/>
                <a:sym typeface="+mn-lt"/>
              </a:rPr>
              <a:t>ensuring basic self- sufficiency in cereals  and absolute security of the staples</a:t>
            </a:r>
            <a:r>
              <a:rPr lang="en-US" sz="1800" baseline="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sz="1800" baseline="0" dirty="0">
              <a:latin typeface="+mn-lt"/>
              <a:ea typeface="+mn-ea"/>
              <a:cs typeface="+mn-ea"/>
              <a:sym typeface="+mn-lt"/>
            </a:endParaRPr>
          </a:p>
          <a:p>
            <a:pPr marL="0" indent="0" fontAlgn="auto">
              <a:buFont typeface="Wingdings 2" panose="05020102010507070707" pitchFamily="18" charset="2"/>
              <a:buNone/>
              <a:defRPr/>
            </a:pPr>
            <a:endParaRPr lang="zh-CN" altLang="en-US" sz="2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A-图片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013" y="1905000"/>
            <a:ext cx="4745037" cy="32527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4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SubTitle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096" y="476671"/>
            <a:ext cx="4343400" cy="58959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1747" name="内容占位符 3"/>
          <p:cNvSpPr txBox="1">
            <a:spLocks noChangeArrowheads="1"/>
          </p:cNvSpPr>
          <p:nvPr/>
        </p:nvSpPr>
        <p:spPr bwMode="auto">
          <a:xfrm>
            <a:off x="-36195" y="260350"/>
            <a:ext cx="4585335" cy="56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505" indent="-357505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</a:pPr>
            <a:r>
              <a:rPr lang="en-US" b="1" baseline="0" dirty="0">
                <a:solidFill>
                  <a:srgbClr val="FF0000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T</a:t>
            </a:r>
            <a:r>
              <a:rPr b="1" baseline="0" dirty="0">
                <a:solidFill>
                  <a:srgbClr val="FF0000"/>
                </a:solidFill>
                <a:latin typeface="Times New Roman Bold" panose="02020503050405090304" charset="0"/>
                <a:ea typeface="+mn-ea"/>
                <a:cs typeface="Times New Roman Bold" panose="02020503050405090304" charset="0"/>
                <a:sym typeface="+mn-lt"/>
              </a:rPr>
              <a:t>he State of Food Security and Nutrition in the World 2020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jointly prepared by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Food and Agriculture Organization of the United Nations,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International Fund for Agricultural Development,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United Nations Children's Fund,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World Food Programme and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World Health Organization, was published in Rome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 July 13, 2020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2019, nearly 690 million people worldwide suffered from hunger, up by 10 million from 2018, and by nearly 60 million in five years.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</a:pPr>
            <a:r>
              <a:rPr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 COVID-19 outbreak has highlighted the vulnerability of the global food system, which requires joint </a:t>
            </a:r>
            <a:r>
              <a:rPr lang="en-US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efforts of relevant stakeholders.</a:t>
            </a:r>
            <a:endParaRPr lang="en-US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13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3"/>
          <p:cNvSpPr txBox="1"/>
          <p:nvPr/>
        </p:nvSpPr>
        <p:spPr>
          <a:xfrm>
            <a:off x="703262" y="332656"/>
            <a:ext cx="7812088" cy="2808287"/>
          </a:xfrm>
          <a:prstGeom prst="rect">
            <a:avLst/>
          </a:prstGeom>
        </p:spPr>
        <p:txBody>
          <a:bodyPr/>
          <a:lstStyle>
            <a:lvl1pPr marL="357505" indent="-357505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 2019, nearly 750 million people worldwide face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severe food insecurity, accounting for nearly one-tenth of the world's population.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It is estimated that 2 billion people in the world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did not have regular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access to safe, nutritious and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sufficient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food in 2019.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Food insecurity will lead to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poorer diet 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quality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increase the risk of various forms of malnutrition, </a:t>
            </a:r>
            <a:r>
              <a:rPr lang="en-US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which is likely to lead to</a:t>
            </a:r>
            <a:r>
              <a:rPr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undernutrition, overweight and obesity.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Due to the health and socio-economic impact of COVID-19, the nutritional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status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of the most vulnerable groups is likely to deteriorate further.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indent="0" fontAlgn="auto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33056"/>
            <a:ext cx="4608512" cy="1990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8767" y="3933056"/>
            <a:ext cx="1656184" cy="199522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14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baseline="0" dirty="0">
                <a:latin typeface="+mn-lt"/>
                <a:ea typeface="+mn-ea"/>
                <a:cs typeface="+mn-ea"/>
                <a:sym typeface="+mn-lt"/>
              </a:rPr>
              <a:t>Contents </a:t>
            </a:r>
          </a:p>
        </p:txBody>
      </p:sp>
      <p:sp>
        <p:nvSpPr>
          <p:cNvPr id="57" name="MH_Other_1"/>
          <p:cNvSpPr/>
          <p:nvPr>
            <p:custDataLst>
              <p:tags r:id="rId3"/>
            </p:custDataLst>
          </p:nvPr>
        </p:nvSpPr>
        <p:spPr>
          <a:xfrm rot="21061639">
            <a:off x="4324350" y="2940050"/>
            <a:ext cx="3678238" cy="811213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286250" y="2754313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_3"/>
          <p:cNvSpPr/>
          <p:nvPr>
            <p:custDataLst>
              <p:tags r:id="rId5"/>
            </p:custDataLst>
          </p:nvPr>
        </p:nvSpPr>
        <p:spPr>
          <a:xfrm rot="21061639">
            <a:off x="4324350" y="3968750"/>
            <a:ext cx="3678238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286250" y="3787775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MH_Other_5"/>
          <p:cNvSpPr/>
          <p:nvPr>
            <p:custDataLst>
              <p:tags r:id="rId7"/>
            </p:custDataLst>
          </p:nvPr>
        </p:nvSpPr>
        <p:spPr>
          <a:xfrm rot="21061639">
            <a:off x="4324350" y="1911350"/>
            <a:ext cx="3678238" cy="809625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MH_Other_6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286250" y="1728788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FCA08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MH_Other_7"/>
          <p:cNvSpPr/>
          <p:nvPr>
            <p:custDataLst>
              <p:tags r:id="rId9"/>
            </p:custDataLst>
          </p:nvPr>
        </p:nvSpPr>
        <p:spPr>
          <a:xfrm rot="21061639">
            <a:off x="1100138" y="2008188"/>
            <a:ext cx="3676650" cy="811212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MH_Other_8"/>
          <p:cNvSpPr/>
          <p:nvPr>
            <p:custDataLst>
              <p:tags r:id="rId10"/>
            </p:custDataLst>
          </p:nvPr>
        </p:nvSpPr>
        <p:spPr>
          <a:xfrm rot="21061639">
            <a:off x="1100138" y="3038475"/>
            <a:ext cx="3676650" cy="809625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Other_9"/>
          <p:cNvSpPr/>
          <p:nvPr>
            <p:custDataLst>
              <p:tags r:id="rId11"/>
            </p:custDataLst>
          </p:nvPr>
        </p:nvSpPr>
        <p:spPr>
          <a:xfrm rot="21061639">
            <a:off x="1100138" y="4068763"/>
            <a:ext cx="3676650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MH_Other_10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3359150" y="4210050"/>
            <a:ext cx="358775" cy="350838"/>
          </a:xfrm>
          <a:custGeom>
            <a:avLst/>
            <a:gdLst/>
            <a:ahLst/>
            <a:cxnLst>
              <a:cxn ang="0">
                <a:pos x="85" y="59"/>
              </a:cxn>
              <a:cxn ang="0">
                <a:pos x="99" y="53"/>
              </a:cxn>
              <a:cxn ang="0">
                <a:pos x="99" y="43"/>
              </a:cxn>
              <a:cxn ang="0">
                <a:pos x="85" y="37"/>
              </a:cxn>
              <a:cxn ang="0">
                <a:pos x="83" y="31"/>
              </a:cxn>
              <a:cxn ang="0">
                <a:pos x="88" y="17"/>
              </a:cxn>
              <a:cxn ang="0">
                <a:pos x="80" y="10"/>
              </a:cxn>
              <a:cxn ang="0">
                <a:pos x="67" y="15"/>
              </a:cxn>
              <a:cxn ang="0">
                <a:pos x="60" y="13"/>
              </a:cxn>
              <a:cxn ang="0">
                <a:pos x="54" y="0"/>
              </a:cxn>
              <a:cxn ang="0">
                <a:pos x="44" y="0"/>
              </a:cxn>
              <a:cxn ang="0">
                <a:pos x="38" y="13"/>
              </a:cxn>
              <a:cxn ang="0">
                <a:pos x="32" y="15"/>
              </a:cxn>
              <a:cxn ang="0">
                <a:pos x="18" y="10"/>
              </a:cxn>
              <a:cxn ang="0">
                <a:pos x="10" y="18"/>
              </a:cxn>
              <a:cxn ang="0">
                <a:pos x="16" y="31"/>
              </a:cxn>
              <a:cxn ang="0">
                <a:pos x="13" y="37"/>
              </a:cxn>
              <a:cxn ang="0">
                <a:pos x="0" y="43"/>
              </a:cxn>
              <a:cxn ang="0">
                <a:pos x="0" y="54"/>
              </a:cxn>
              <a:cxn ang="0">
                <a:pos x="13" y="59"/>
              </a:cxn>
              <a:cxn ang="0">
                <a:pos x="16" y="65"/>
              </a:cxn>
              <a:cxn ang="0">
                <a:pos x="10" y="79"/>
              </a:cxn>
              <a:cxn ang="0">
                <a:pos x="18" y="86"/>
              </a:cxn>
              <a:cxn ang="0">
                <a:pos x="32" y="81"/>
              </a:cxn>
              <a:cxn ang="0">
                <a:pos x="38" y="83"/>
              </a:cxn>
              <a:cxn ang="0">
                <a:pos x="44" y="97"/>
              </a:cxn>
              <a:cxn ang="0">
                <a:pos x="55" y="97"/>
              </a:cxn>
              <a:cxn ang="0">
                <a:pos x="61" y="83"/>
              </a:cxn>
              <a:cxn ang="0">
                <a:pos x="67" y="81"/>
              </a:cxn>
              <a:cxn ang="0">
                <a:pos x="81" y="86"/>
              </a:cxn>
              <a:cxn ang="0">
                <a:pos x="88" y="79"/>
              </a:cxn>
              <a:cxn ang="0">
                <a:pos x="83" y="65"/>
              </a:cxn>
              <a:cxn ang="0">
                <a:pos x="85" y="59"/>
              </a:cxn>
              <a:cxn ang="0">
                <a:pos x="49" y="64"/>
              </a:cxn>
              <a:cxn ang="0">
                <a:pos x="33" y="48"/>
              </a:cxn>
              <a:cxn ang="0">
                <a:pos x="49" y="33"/>
              </a:cxn>
              <a:cxn ang="0">
                <a:pos x="65" y="48"/>
              </a:cxn>
              <a:cxn ang="0">
                <a:pos x="49" y="64"/>
              </a:cxn>
            </a:cxnLst>
            <a:rect l="0" t="0" r="r" b="b"/>
            <a:pathLst>
              <a:path w="99" h="97">
                <a:moveTo>
                  <a:pt x="85" y="59"/>
                </a:moveTo>
                <a:cubicBezTo>
                  <a:pt x="85" y="59"/>
                  <a:pt x="99" y="54"/>
                  <a:pt x="99" y="5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5" y="37"/>
                  <a:pt x="85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8" y="18"/>
                  <a:pt x="88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67" y="15"/>
                  <a:pt x="67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18" y="10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6" y="31"/>
                  <a:pt x="16" y="31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0" y="42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3" y="59"/>
                  <a:pt x="13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0" y="78"/>
                  <a:pt x="10" y="79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43" y="97"/>
                  <a:pt x="4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3"/>
                  <a:pt x="61" y="83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0" y="87"/>
                  <a:pt x="81" y="86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8"/>
                  <a:pt x="83" y="65"/>
                  <a:pt x="83" y="65"/>
                </a:cubicBezTo>
                <a:lnTo>
                  <a:pt x="85" y="59"/>
                </a:lnTo>
                <a:close/>
                <a:moveTo>
                  <a:pt x="49" y="64"/>
                </a:moveTo>
                <a:cubicBezTo>
                  <a:pt x="40" y="64"/>
                  <a:pt x="33" y="57"/>
                  <a:pt x="33" y="48"/>
                </a:cubicBezTo>
                <a:cubicBezTo>
                  <a:pt x="33" y="40"/>
                  <a:pt x="40" y="33"/>
                  <a:pt x="49" y="33"/>
                </a:cubicBezTo>
                <a:cubicBezTo>
                  <a:pt x="58" y="33"/>
                  <a:pt x="65" y="40"/>
                  <a:pt x="65" y="48"/>
                </a:cubicBezTo>
                <a:cubicBezTo>
                  <a:pt x="65" y="57"/>
                  <a:pt x="58" y="64"/>
                  <a:pt x="49" y="64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MH_Other_11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3255963" y="2162175"/>
            <a:ext cx="377825" cy="3778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12" y="256"/>
              </a:cxn>
              <a:cxn ang="0">
                <a:pos x="256" y="480"/>
              </a:cxn>
              <a:cxn ang="0">
                <a:pos x="191" y="430"/>
              </a:cxn>
              <a:cxn ang="0">
                <a:pos x="256" y="368"/>
              </a:cxn>
              <a:cxn ang="0">
                <a:pos x="321" y="430"/>
              </a:cxn>
              <a:cxn ang="0">
                <a:pos x="256" y="480"/>
              </a:cxn>
              <a:cxn ang="0">
                <a:pos x="169" y="356"/>
              </a:cxn>
              <a:cxn ang="0">
                <a:pos x="352" y="264"/>
              </a:cxn>
              <a:cxn ang="0">
                <a:pos x="256" y="352"/>
              </a:cxn>
              <a:cxn ang="0">
                <a:pos x="292" y="34"/>
              </a:cxn>
              <a:cxn ang="0">
                <a:pos x="339" y="139"/>
              </a:cxn>
              <a:cxn ang="0">
                <a:pos x="173" y="139"/>
              </a:cxn>
              <a:cxn ang="0">
                <a:pos x="220" y="34"/>
              </a:cxn>
              <a:cxn ang="0">
                <a:pos x="256" y="160"/>
              </a:cxn>
              <a:cxn ang="0">
                <a:pos x="352" y="248"/>
              </a:cxn>
              <a:cxn ang="0">
                <a:pos x="169" y="155"/>
              </a:cxn>
              <a:cxn ang="0">
                <a:pos x="368" y="248"/>
              </a:cxn>
              <a:cxn ang="0">
                <a:pos x="444" y="134"/>
              </a:cxn>
              <a:cxn ang="0">
                <a:pos x="368" y="248"/>
              </a:cxn>
              <a:cxn ang="0">
                <a:pos x="32" y="248"/>
              </a:cxn>
              <a:cxn ang="0">
                <a:pos x="153" y="153"/>
              </a:cxn>
              <a:cxn ang="0">
                <a:pos x="144" y="264"/>
              </a:cxn>
              <a:cxn ang="0">
                <a:pos x="68" y="377"/>
              </a:cxn>
              <a:cxn ang="0">
                <a:pos x="144" y="264"/>
              </a:cxn>
              <a:cxn ang="0">
                <a:pos x="480" y="264"/>
              </a:cxn>
              <a:cxn ang="0">
                <a:pos x="359" y="358"/>
              </a:cxn>
              <a:cxn ang="0">
                <a:pos x="434" y="120"/>
              </a:cxn>
              <a:cxn ang="0">
                <a:pos x="355" y="137"/>
              </a:cxn>
              <a:cxn ang="0">
                <a:pos x="414" y="97"/>
              </a:cxn>
              <a:cxn ang="0">
                <a:pos x="196" y="40"/>
              </a:cxn>
              <a:cxn ang="0">
                <a:pos x="80" y="121"/>
              </a:cxn>
              <a:cxn ang="0">
                <a:pos x="98" y="97"/>
              </a:cxn>
              <a:cxn ang="0">
                <a:pos x="78" y="391"/>
              </a:cxn>
              <a:cxn ang="0">
                <a:pos x="157" y="374"/>
              </a:cxn>
              <a:cxn ang="0">
                <a:pos x="98" y="414"/>
              </a:cxn>
              <a:cxn ang="0">
                <a:pos x="316" y="471"/>
              </a:cxn>
              <a:cxn ang="0">
                <a:pos x="432" y="390"/>
              </a:cxn>
              <a:cxn ang="0">
                <a:pos x="414" y="414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4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80"/>
                </a:moveTo>
                <a:cubicBezTo>
                  <a:pt x="244" y="480"/>
                  <a:pt x="232" y="479"/>
                  <a:pt x="220" y="477"/>
                </a:cubicBezTo>
                <a:cubicBezTo>
                  <a:pt x="210" y="466"/>
                  <a:pt x="200" y="450"/>
                  <a:pt x="191" y="430"/>
                </a:cubicBezTo>
                <a:cubicBezTo>
                  <a:pt x="184" y="413"/>
                  <a:pt x="178" y="393"/>
                  <a:pt x="173" y="372"/>
                </a:cubicBezTo>
                <a:cubicBezTo>
                  <a:pt x="199" y="369"/>
                  <a:pt x="227" y="368"/>
                  <a:pt x="256" y="368"/>
                </a:cubicBezTo>
                <a:cubicBezTo>
                  <a:pt x="285" y="368"/>
                  <a:pt x="313" y="369"/>
                  <a:pt x="339" y="372"/>
                </a:cubicBezTo>
                <a:cubicBezTo>
                  <a:pt x="334" y="393"/>
                  <a:pt x="328" y="413"/>
                  <a:pt x="321" y="430"/>
                </a:cubicBezTo>
                <a:cubicBezTo>
                  <a:pt x="312" y="450"/>
                  <a:pt x="302" y="466"/>
                  <a:pt x="292" y="477"/>
                </a:cubicBezTo>
                <a:cubicBezTo>
                  <a:pt x="280" y="479"/>
                  <a:pt x="268" y="480"/>
                  <a:pt x="256" y="480"/>
                </a:cubicBezTo>
                <a:close/>
                <a:moveTo>
                  <a:pt x="256" y="352"/>
                </a:moveTo>
                <a:cubicBezTo>
                  <a:pt x="226" y="352"/>
                  <a:pt x="196" y="353"/>
                  <a:pt x="169" y="356"/>
                </a:cubicBezTo>
                <a:cubicBezTo>
                  <a:pt x="164" y="327"/>
                  <a:pt x="161" y="296"/>
                  <a:pt x="160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96"/>
                  <a:pt x="348" y="327"/>
                  <a:pt x="343" y="356"/>
                </a:cubicBezTo>
                <a:cubicBezTo>
                  <a:pt x="316" y="353"/>
                  <a:pt x="286" y="352"/>
                  <a:pt x="256" y="352"/>
                </a:cubicBezTo>
                <a:close/>
                <a:moveTo>
                  <a:pt x="256" y="32"/>
                </a:moveTo>
                <a:cubicBezTo>
                  <a:pt x="268" y="32"/>
                  <a:pt x="280" y="32"/>
                  <a:pt x="292" y="34"/>
                </a:cubicBezTo>
                <a:cubicBezTo>
                  <a:pt x="302" y="45"/>
                  <a:pt x="312" y="61"/>
                  <a:pt x="321" y="81"/>
                </a:cubicBezTo>
                <a:cubicBezTo>
                  <a:pt x="328" y="98"/>
                  <a:pt x="334" y="118"/>
                  <a:pt x="339" y="139"/>
                </a:cubicBezTo>
                <a:cubicBezTo>
                  <a:pt x="313" y="142"/>
                  <a:pt x="285" y="144"/>
                  <a:pt x="256" y="144"/>
                </a:cubicBezTo>
                <a:cubicBezTo>
                  <a:pt x="227" y="144"/>
                  <a:pt x="199" y="142"/>
                  <a:pt x="173" y="139"/>
                </a:cubicBezTo>
                <a:cubicBezTo>
                  <a:pt x="178" y="118"/>
                  <a:pt x="184" y="98"/>
                  <a:pt x="191" y="81"/>
                </a:cubicBezTo>
                <a:cubicBezTo>
                  <a:pt x="200" y="61"/>
                  <a:pt x="210" y="45"/>
                  <a:pt x="220" y="34"/>
                </a:cubicBezTo>
                <a:cubicBezTo>
                  <a:pt x="232" y="32"/>
                  <a:pt x="244" y="32"/>
                  <a:pt x="256" y="32"/>
                </a:cubicBezTo>
                <a:close/>
                <a:moveTo>
                  <a:pt x="256" y="160"/>
                </a:moveTo>
                <a:cubicBezTo>
                  <a:pt x="286" y="160"/>
                  <a:pt x="316" y="158"/>
                  <a:pt x="343" y="155"/>
                </a:cubicBezTo>
                <a:cubicBezTo>
                  <a:pt x="348" y="184"/>
                  <a:pt x="351" y="215"/>
                  <a:pt x="352" y="248"/>
                </a:cubicBezTo>
                <a:cubicBezTo>
                  <a:pt x="160" y="248"/>
                  <a:pt x="160" y="248"/>
                  <a:pt x="160" y="248"/>
                </a:cubicBezTo>
                <a:cubicBezTo>
                  <a:pt x="161" y="215"/>
                  <a:pt x="164" y="184"/>
                  <a:pt x="169" y="155"/>
                </a:cubicBezTo>
                <a:cubicBezTo>
                  <a:pt x="196" y="158"/>
                  <a:pt x="226" y="160"/>
                  <a:pt x="256" y="160"/>
                </a:cubicBezTo>
                <a:close/>
                <a:moveTo>
                  <a:pt x="368" y="248"/>
                </a:moveTo>
                <a:cubicBezTo>
                  <a:pt x="367" y="214"/>
                  <a:pt x="364" y="182"/>
                  <a:pt x="359" y="153"/>
                </a:cubicBezTo>
                <a:cubicBezTo>
                  <a:pt x="391" y="148"/>
                  <a:pt x="420" y="142"/>
                  <a:pt x="444" y="134"/>
                </a:cubicBezTo>
                <a:cubicBezTo>
                  <a:pt x="466" y="167"/>
                  <a:pt x="478" y="206"/>
                  <a:pt x="480" y="248"/>
                </a:cubicBezTo>
                <a:lnTo>
                  <a:pt x="368" y="248"/>
                </a:lnTo>
                <a:close/>
                <a:moveTo>
                  <a:pt x="144" y="248"/>
                </a:moveTo>
                <a:cubicBezTo>
                  <a:pt x="32" y="248"/>
                  <a:pt x="32" y="248"/>
                  <a:pt x="32" y="248"/>
                </a:cubicBezTo>
                <a:cubicBezTo>
                  <a:pt x="34" y="206"/>
                  <a:pt x="46" y="167"/>
                  <a:pt x="68" y="134"/>
                </a:cubicBezTo>
                <a:cubicBezTo>
                  <a:pt x="92" y="142"/>
                  <a:pt x="121" y="148"/>
                  <a:pt x="153" y="153"/>
                </a:cubicBezTo>
                <a:cubicBezTo>
                  <a:pt x="148" y="182"/>
                  <a:pt x="145" y="214"/>
                  <a:pt x="144" y="248"/>
                </a:cubicBezTo>
                <a:close/>
                <a:moveTo>
                  <a:pt x="144" y="264"/>
                </a:moveTo>
                <a:cubicBezTo>
                  <a:pt x="145" y="297"/>
                  <a:pt x="148" y="329"/>
                  <a:pt x="153" y="358"/>
                </a:cubicBezTo>
                <a:cubicBezTo>
                  <a:pt x="121" y="363"/>
                  <a:pt x="92" y="369"/>
                  <a:pt x="68" y="377"/>
                </a:cubicBezTo>
                <a:cubicBezTo>
                  <a:pt x="46" y="344"/>
                  <a:pt x="34" y="305"/>
                  <a:pt x="32" y="264"/>
                </a:cubicBezTo>
                <a:lnTo>
                  <a:pt x="144" y="264"/>
                </a:lnTo>
                <a:close/>
                <a:moveTo>
                  <a:pt x="368" y="264"/>
                </a:moveTo>
                <a:cubicBezTo>
                  <a:pt x="480" y="264"/>
                  <a:pt x="480" y="264"/>
                  <a:pt x="480" y="264"/>
                </a:cubicBezTo>
                <a:cubicBezTo>
                  <a:pt x="478" y="305"/>
                  <a:pt x="466" y="344"/>
                  <a:pt x="444" y="377"/>
                </a:cubicBezTo>
                <a:cubicBezTo>
                  <a:pt x="420" y="369"/>
                  <a:pt x="391" y="363"/>
                  <a:pt x="359" y="358"/>
                </a:cubicBezTo>
                <a:cubicBezTo>
                  <a:pt x="364" y="329"/>
                  <a:pt x="367" y="297"/>
                  <a:pt x="368" y="264"/>
                </a:cubicBezTo>
                <a:close/>
                <a:moveTo>
                  <a:pt x="434" y="120"/>
                </a:moveTo>
                <a:cubicBezTo>
                  <a:pt x="434" y="120"/>
                  <a:pt x="433" y="121"/>
                  <a:pt x="432" y="121"/>
                </a:cubicBezTo>
                <a:cubicBezTo>
                  <a:pt x="410" y="128"/>
                  <a:pt x="384" y="133"/>
                  <a:pt x="355" y="137"/>
                </a:cubicBezTo>
                <a:cubicBezTo>
                  <a:pt x="346" y="97"/>
                  <a:pt x="333" y="64"/>
                  <a:pt x="316" y="40"/>
                </a:cubicBezTo>
                <a:cubicBezTo>
                  <a:pt x="353" y="50"/>
                  <a:pt x="387" y="69"/>
                  <a:pt x="414" y="97"/>
                </a:cubicBezTo>
                <a:cubicBezTo>
                  <a:pt x="422" y="104"/>
                  <a:pt x="428" y="112"/>
                  <a:pt x="434" y="120"/>
                </a:cubicBezTo>
                <a:close/>
                <a:moveTo>
                  <a:pt x="196" y="40"/>
                </a:moveTo>
                <a:cubicBezTo>
                  <a:pt x="179" y="64"/>
                  <a:pt x="166" y="97"/>
                  <a:pt x="157" y="137"/>
                </a:cubicBezTo>
                <a:cubicBezTo>
                  <a:pt x="128" y="133"/>
                  <a:pt x="102" y="128"/>
                  <a:pt x="80" y="121"/>
                </a:cubicBezTo>
                <a:cubicBezTo>
                  <a:pt x="79" y="121"/>
                  <a:pt x="78" y="120"/>
                  <a:pt x="78" y="120"/>
                </a:cubicBezTo>
                <a:cubicBezTo>
                  <a:pt x="84" y="112"/>
                  <a:pt x="90" y="104"/>
                  <a:pt x="98" y="97"/>
                </a:cubicBezTo>
                <a:cubicBezTo>
                  <a:pt x="125" y="69"/>
                  <a:pt x="159" y="50"/>
                  <a:pt x="196" y="40"/>
                </a:cubicBezTo>
                <a:close/>
                <a:moveTo>
                  <a:pt x="78" y="391"/>
                </a:moveTo>
                <a:cubicBezTo>
                  <a:pt x="78" y="391"/>
                  <a:pt x="79" y="390"/>
                  <a:pt x="80" y="390"/>
                </a:cubicBezTo>
                <a:cubicBezTo>
                  <a:pt x="102" y="383"/>
                  <a:pt x="128" y="378"/>
                  <a:pt x="157" y="374"/>
                </a:cubicBezTo>
                <a:cubicBezTo>
                  <a:pt x="166" y="414"/>
                  <a:pt x="179" y="447"/>
                  <a:pt x="196" y="471"/>
                </a:cubicBezTo>
                <a:cubicBezTo>
                  <a:pt x="159" y="461"/>
                  <a:pt x="125" y="442"/>
                  <a:pt x="98" y="414"/>
                </a:cubicBezTo>
                <a:cubicBezTo>
                  <a:pt x="90" y="407"/>
                  <a:pt x="84" y="399"/>
                  <a:pt x="78" y="391"/>
                </a:cubicBezTo>
                <a:close/>
                <a:moveTo>
                  <a:pt x="316" y="471"/>
                </a:moveTo>
                <a:cubicBezTo>
                  <a:pt x="333" y="447"/>
                  <a:pt x="346" y="414"/>
                  <a:pt x="355" y="374"/>
                </a:cubicBezTo>
                <a:cubicBezTo>
                  <a:pt x="384" y="378"/>
                  <a:pt x="410" y="383"/>
                  <a:pt x="432" y="390"/>
                </a:cubicBezTo>
                <a:cubicBezTo>
                  <a:pt x="433" y="390"/>
                  <a:pt x="434" y="391"/>
                  <a:pt x="434" y="391"/>
                </a:cubicBezTo>
                <a:cubicBezTo>
                  <a:pt x="428" y="399"/>
                  <a:pt x="422" y="407"/>
                  <a:pt x="414" y="414"/>
                </a:cubicBezTo>
                <a:cubicBezTo>
                  <a:pt x="387" y="442"/>
                  <a:pt x="353" y="461"/>
                  <a:pt x="316" y="471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MH_Other_12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3359150" y="3159125"/>
            <a:ext cx="274638" cy="431800"/>
          </a:xfrm>
          <a:custGeom>
            <a:avLst/>
            <a:gdLst>
              <a:gd name="T0" fmla="*/ 270 w 270"/>
              <a:gd name="T1" fmla="*/ 0 h 425"/>
              <a:gd name="T2" fmla="*/ 0 w 270"/>
              <a:gd name="T3" fmla="*/ 241 h 425"/>
              <a:gd name="T4" fmla="*/ 90 w 270"/>
              <a:gd name="T5" fmla="*/ 241 h 425"/>
              <a:gd name="T6" fmla="*/ 0 w 270"/>
              <a:gd name="T7" fmla="*/ 425 h 425"/>
              <a:gd name="T8" fmla="*/ 270 w 270"/>
              <a:gd name="T9" fmla="*/ 184 h 425"/>
              <a:gd name="T10" fmla="*/ 180 w 270"/>
              <a:gd name="T11" fmla="*/ 184 h 425"/>
              <a:gd name="T12" fmla="*/ 270 w 27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425">
                <a:moveTo>
                  <a:pt x="270" y="0"/>
                </a:moveTo>
                <a:lnTo>
                  <a:pt x="0" y="241"/>
                </a:lnTo>
                <a:lnTo>
                  <a:pt x="90" y="241"/>
                </a:lnTo>
                <a:lnTo>
                  <a:pt x="0" y="425"/>
                </a:lnTo>
                <a:lnTo>
                  <a:pt x="270" y="184"/>
                </a:lnTo>
                <a:lnTo>
                  <a:pt x="18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1" name="MH_Other_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19375" y="21717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 </a:t>
            </a:r>
          </a:p>
        </p:txBody>
      </p:sp>
      <p:sp>
        <p:nvSpPr>
          <p:cNvPr id="29712" name="MH_Other_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19375" y="32004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II </a:t>
            </a:r>
          </a:p>
        </p:txBody>
      </p:sp>
      <p:sp>
        <p:nvSpPr>
          <p:cNvPr id="29713" name="MH_Other_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75" y="4230688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III </a:t>
            </a:r>
          </a:p>
        </p:txBody>
      </p:sp>
      <p:sp>
        <p:nvSpPr>
          <p:cNvPr id="33810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600000">
            <a:off x="4994275" y="1946275"/>
            <a:ext cx="269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altLang="zh-CN" sz="2000" b="1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'</a:t>
            </a:r>
            <a:r>
              <a:rPr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 Food Security Challenges</a:t>
            </a:r>
            <a:endParaRPr lang="en-US" altLang="zh-CN" sz="2000" b="1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5" name="MH_SubTitle_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600000">
            <a:off x="4991368" y="2941755"/>
            <a:ext cx="3076602" cy="708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altLang="zh-CN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’</a:t>
            </a:r>
            <a:r>
              <a:rPr lang="en-US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s </a:t>
            </a:r>
            <a:r>
              <a:rPr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altLang="zh-CN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000" b="1" baseline="0" dirty="0">
                <a:solidFill>
                  <a:srgbClr val="764E4E"/>
                </a:solidFill>
                <a:latin typeface="+mn-lt"/>
                <a:ea typeface="+mn-ea"/>
                <a:cs typeface="+mn-ea"/>
                <a:sym typeface="+mn-lt"/>
              </a:rPr>
              <a:t> Standards </a:t>
            </a:r>
          </a:p>
        </p:txBody>
      </p:sp>
      <p:sp>
        <p:nvSpPr>
          <p:cNvPr id="33812" name="MH_SubTitle_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75898">
            <a:off x="4980410" y="3970893"/>
            <a:ext cx="3087201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altLang="zh-CN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’</a:t>
            </a:r>
            <a:r>
              <a:rPr 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 Regulation of Food </a:t>
            </a:r>
            <a:r>
              <a:rPr lang="en-US" altLang="zh-CN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endParaRPr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15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258888" y="2452688"/>
            <a:ext cx="7256462" cy="37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 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sticks to 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important idea of “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paying attention to the 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quantity and quality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food equally,focusing more on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the quality of agricultural products and food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while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ensuring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sufficient food supply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”,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has made great efforts to build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 sound food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safety s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ystem.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 has been working on ensuring the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safety of agricultural products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with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 most rigorous standards, the strictest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regulation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t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he most severe  punishment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accountability mechanism, in a bid to 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ensur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 people's access to safe food.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2872" y="1678391"/>
            <a:ext cx="6908494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altLang="zh-CN" sz="2400" b="1" baseline="0" dirty="0"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2400" b="1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400" b="1" baseline="0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2400" b="1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2400" b="1" baseline="0" dirty="0">
                <a:latin typeface="+mn-lt"/>
                <a:ea typeface="+mn-ea"/>
                <a:cs typeface="+mn-ea"/>
                <a:sym typeface="+mn-lt"/>
              </a:rPr>
              <a:t>safety </a:t>
            </a:r>
            <a:r>
              <a:rPr lang="en-US" altLang="zh-CN" sz="2400" b="1" baseline="0" dirty="0">
                <a:latin typeface="+mn-lt"/>
                <a:ea typeface="+mn-ea"/>
                <a:cs typeface="+mn-ea"/>
                <a:sym typeface="+mn-lt"/>
              </a:rPr>
              <a:t>are</a:t>
            </a:r>
            <a:r>
              <a:rPr lang="en-US" sz="2400" b="1" baseline="0" dirty="0">
                <a:latin typeface="+mn-lt"/>
                <a:ea typeface="+mn-ea"/>
                <a:cs typeface="+mn-ea"/>
                <a:sym typeface="+mn-lt"/>
              </a:rPr>
              <a:t> highly valued in China.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16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66490565"/>
              </p:ext>
            </p:extLst>
          </p:nvPr>
        </p:nvGraphicFramePr>
        <p:xfrm>
          <a:off x="150903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17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674938" y="4421188"/>
            <a:ext cx="3794125" cy="471487"/>
          </a:xfrm>
          <a:custGeom>
            <a:avLst/>
            <a:gdLst>
              <a:gd name="connsiteX0" fmla="*/ 1910456 w 1921934"/>
              <a:gd name="connsiteY0" fmla="*/ 0 h 270931"/>
              <a:gd name="connsiteX1" fmla="*/ 1921934 w 1921934"/>
              <a:gd name="connsiteY1" fmla="*/ 0 h 270931"/>
              <a:gd name="connsiteX2" fmla="*/ 1921934 w 1921934"/>
              <a:gd name="connsiteY2" fmla="*/ 270931 h 270931"/>
              <a:gd name="connsiteX3" fmla="*/ 1910456 w 1921934"/>
              <a:gd name="connsiteY3" fmla="*/ 270931 h 270931"/>
              <a:gd name="connsiteX4" fmla="*/ 0 w 1921934"/>
              <a:gd name="connsiteY4" fmla="*/ 0 h 270931"/>
              <a:gd name="connsiteX5" fmla="*/ 11479 w 1921934"/>
              <a:gd name="connsiteY5" fmla="*/ 0 h 270931"/>
              <a:gd name="connsiteX6" fmla="*/ 11479 w 1921934"/>
              <a:gd name="connsiteY6" fmla="*/ 270931 h 270931"/>
              <a:gd name="connsiteX7" fmla="*/ 0 w 1921934"/>
              <a:gd name="connsiteY7" fmla="*/ 270931 h 27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1934" h="270931">
                <a:moveTo>
                  <a:pt x="1910456" y="0"/>
                </a:moveTo>
                <a:lnTo>
                  <a:pt x="1921934" y="0"/>
                </a:lnTo>
                <a:lnTo>
                  <a:pt x="1921934" y="270931"/>
                </a:lnTo>
                <a:lnTo>
                  <a:pt x="1910456" y="270931"/>
                </a:lnTo>
                <a:close/>
                <a:moveTo>
                  <a:pt x="0" y="0"/>
                </a:moveTo>
                <a:lnTo>
                  <a:pt x="11479" y="0"/>
                </a:lnTo>
                <a:lnTo>
                  <a:pt x="11479" y="270931"/>
                </a:lnTo>
                <a:lnTo>
                  <a:pt x="0" y="270931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1"/>
                </a:solidFill>
                <a:cs typeface="+mn-ea"/>
                <a:sym typeface="+mn-lt"/>
              </a:rPr>
              <a:t>Food Quality</a:t>
            </a:r>
            <a:endParaRPr lang="en-US" sz="2000" b="1" baseline="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1"/>
                </a:solidFill>
                <a:cs typeface="+mn-ea"/>
                <a:sym typeface="+mn-lt"/>
              </a:rPr>
              <a:t>Standards</a:t>
            </a:r>
            <a:r>
              <a:rPr sz="20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2"/>
            </p:custDataLst>
          </p:nvPr>
        </p:nvSpPr>
        <p:spPr>
          <a:xfrm flipH="1">
            <a:off x="1679575" y="4892675"/>
            <a:ext cx="5784850" cy="768350"/>
          </a:xfrm>
          <a:custGeom>
            <a:avLst/>
            <a:gdLst>
              <a:gd name="connsiteX0" fmla="*/ 3343780 w 3352800"/>
              <a:gd name="connsiteY0" fmla="*/ 466735 h 491067"/>
              <a:gd name="connsiteX1" fmla="*/ 9020 w 3352800"/>
              <a:gd name="connsiteY1" fmla="*/ 466735 h 491067"/>
              <a:gd name="connsiteX2" fmla="*/ 0 w 3352800"/>
              <a:gd name="connsiteY2" fmla="*/ 491067 h 491067"/>
              <a:gd name="connsiteX3" fmla="*/ 3352800 w 3352800"/>
              <a:gd name="connsiteY3" fmla="*/ 491067 h 491067"/>
              <a:gd name="connsiteX4" fmla="*/ 3170766 w 3352800"/>
              <a:gd name="connsiteY4" fmla="*/ 0 h 491067"/>
              <a:gd name="connsiteX5" fmla="*/ 182034 w 3352800"/>
              <a:gd name="connsiteY5" fmla="*/ 0 h 491067"/>
              <a:gd name="connsiteX6" fmla="*/ 15692 w 3352800"/>
              <a:gd name="connsiteY6" fmla="*/ 448735 h 491067"/>
              <a:gd name="connsiteX7" fmla="*/ 3337108 w 3352800"/>
              <a:gd name="connsiteY7" fmla="*/ 448735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491067">
                <a:moveTo>
                  <a:pt x="3343780" y="466735"/>
                </a:moveTo>
                <a:lnTo>
                  <a:pt x="9020" y="466735"/>
                </a:lnTo>
                <a:lnTo>
                  <a:pt x="0" y="491067"/>
                </a:lnTo>
                <a:lnTo>
                  <a:pt x="3352800" y="491067"/>
                </a:lnTo>
                <a:close/>
                <a:moveTo>
                  <a:pt x="3170766" y="0"/>
                </a:moveTo>
                <a:lnTo>
                  <a:pt x="182034" y="0"/>
                </a:lnTo>
                <a:lnTo>
                  <a:pt x="15692" y="448735"/>
                </a:lnTo>
                <a:lnTo>
                  <a:pt x="3337108" y="4487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baseline="0" dirty="0">
                <a:solidFill>
                  <a:srgbClr val="FFFFFF"/>
                </a:solidFill>
                <a:cs typeface="+mn-ea"/>
                <a:sym typeface="+mn-lt"/>
              </a:rPr>
              <a:t>Connotation of Food </a:t>
            </a:r>
            <a:r>
              <a:rPr lang="en-US" altLang="zh-CN" sz="2400" b="1" baseline="0" dirty="0">
                <a:solidFill>
                  <a:srgbClr val="FFFFFF"/>
                </a:solidFill>
                <a:cs typeface="+mn-ea"/>
                <a:sym typeface="+mn-lt"/>
              </a:rPr>
              <a:t>Quality</a:t>
            </a:r>
            <a:r>
              <a:rPr lang="zh-CN" alt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2400" b="1" baseline="0" dirty="0">
                <a:solidFill>
                  <a:srgbClr val="FFFFFF"/>
                </a:solidFill>
                <a:cs typeface="+mn-ea"/>
                <a:sym typeface="+mn-lt"/>
              </a:rPr>
              <a:t>and</a:t>
            </a:r>
            <a:r>
              <a:rPr lang="zh-CN" alt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Safety </a:t>
            </a:r>
            <a:r>
              <a:rPr sz="2400" b="1" baseline="0" dirty="0">
                <a:solidFill>
                  <a:srgbClr val="FFFFFF"/>
                </a:solidFill>
                <a:cs typeface="+mn-ea"/>
                <a:sym typeface="+mn-lt"/>
              </a:rPr>
              <a:t>Standards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36868" name="MH_Desc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1838" y="1804988"/>
            <a:ext cx="5143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With a focus on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the value and propert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of grain, 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these standards are designed to normalize 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market order, and 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increase the 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product competitiveness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sz="14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Most standards deal with the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quality 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grain under conventional circumstances and in </a:t>
            </a: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storage,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quality of processed grain, and the nutritional quality of grain, etc.</a:t>
            </a:r>
            <a:endParaRPr lang="en-US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Most of these standards are recommend</a:t>
            </a:r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atory in nature.</a:t>
            </a:r>
          </a:p>
        </p:txBody>
      </p:sp>
      <p:sp>
        <p:nvSpPr>
          <p:cNvPr id="36869" name="MH_Other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4425950"/>
            <a:ext cx="287338" cy="287338"/>
          </a:xfrm>
          <a:custGeom>
            <a:avLst/>
            <a:gdLst>
              <a:gd name="T0" fmla="*/ 87647 w 289560"/>
              <a:gd name="T1" fmla="*/ 151923 h 378262"/>
              <a:gd name="T2" fmla="*/ 175296 w 289560"/>
              <a:gd name="T3" fmla="*/ 219297 h 378262"/>
              <a:gd name="T4" fmla="*/ 87647 w 289560"/>
              <a:gd name="T5" fmla="*/ 286672 h 378262"/>
              <a:gd name="T6" fmla="*/ 0 w 289560"/>
              <a:gd name="T7" fmla="*/ 219297 h 378262"/>
              <a:gd name="T8" fmla="*/ 197834 w 289560"/>
              <a:gd name="T9" fmla="*/ 75961 h 378262"/>
              <a:gd name="T10" fmla="*/ 285482 w 289560"/>
              <a:gd name="T11" fmla="*/ 143336 h 378262"/>
              <a:gd name="T12" fmla="*/ 197834 w 289560"/>
              <a:gd name="T13" fmla="*/ 210710 h 378262"/>
              <a:gd name="T14" fmla="*/ 110186 w 289560"/>
              <a:gd name="T15" fmla="*/ 143336 h 378262"/>
              <a:gd name="T16" fmla="*/ 87647 w 289560"/>
              <a:gd name="T17" fmla="*/ 0 h 378262"/>
              <a:gd name="T18" fmla="*/ 175296 w 289560"/>
              <a:gd name="T19" fmla="*/ 67374 h 378262"/>
              <a:gd name="T20" fmla="*/ 87647 w 289560"/>
              <a:gd name="T21" fmla="*/ 134749 h 378262"/>
              <a:gd name="T22" fmla="*/ 0 w 289560"/>
              <a:gd name="T23" fmla="*/ 67374 h 378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9560"/>
              <a:gd name="T37" fmla="*/ 0 h 378262"/>
              <a:gd name="T38" fmla="*/ 289560 w 289560"/>
              <a:gd name="T39" fmla="*/ 378262 h 3782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9560" h="378262">
                <a:moveTo>
                  <a:pt x="88900" y="200462"/>
                </a:moveTo>
                <a:lnTo>
                  <a:pt x="177800" y="289362"/>
                </a:lnTo>
                <a:lnTo>
                  <a:pt x="88900" y="378262"/>
                </a:lnTo>
                <a:lnTo>
                  <a:pt x="0" y="289362"/>
                </a:lnTo>
                <a:lnTo>
                  <a:pt x="88900" y="200462"/>
                </a:lnTo>
                <a:close/>
                <a:moveTo>
                  <a:pt x="200660" y="100231"/>
                </a:moveTo>
                <a:lnTo>
                  <a:pt x="289560" y="189131"/>
                </a:lnTo>
                <a:lnTo>
                  <a:pt x="200660" y="278031"/>
                </a:lnTo>
                <a:lnTo>
                  <a:pt x="111760" y="189131"/>
                </a:lnTo>
                <a:lnTo>
                  <a:pt x="200660" y="100231"/>
                </a:lnTo>
                <a:close/>
                <a:moveTo>
                  <a:pt x="88900" y="0"/>
                </a:moveTo>
                <a:lnTo>
                  <a:pt x="177800" y="88900"/>
                </a:lnTo>
                <a:lnTo>
                  <a:pt x="88900" y="177800"/>
                </a:lnTo>
                <a:lnTo>
                  <a:pt x="0" y="88900"/>
                </a:lnTo>
                <a:lnTo>
                  <a:pt x="88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70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5580063" y="4437063"/>
            <a:ext cx="288925" cy="287337"/>
          </a:xfrm>
          <a:custGeom>
            <a:avLst/>
            <a:gdLst>
              <a:gd name="T0" fmla="*/ 87929 w 289560"/>
              <a:gd name="T1" fmla="*/ 151923 h 378262"/>
              <a:gd name="T2" fmla="*/ 175859 w 289560"/>
              <a:gd name="T3" fmla="*/ 219297 h 378262"/>
              <a:gd name="T4" fmla="*/ 87929 w 289560"/>
              <a:gd name="T5" fmla="*/ 286672 h 378262"/>
              <a:gd name="T6" fmla="*/ 0 w 289560"/>
              <a:gd name="T7" fmla="*/ 219297 h 378262"/>
              <a:gd name="T8" fmla="*/ 198470 w 289560"/>
              <a:gd name="T9" fmla="*/ 75961 h 378262"/>
              <a:gd name="T10" fmla="*/ 286399 w 289560"/>
              <a:gd name="T11" fmla="*/ 143336 h 378262"/>
              <a:gd name="T12" fmla="*/ 198470 w 289560"/>
              <a:gd name="T13" fmla="*/ 210710 h 378262"/>
              <a:gd name="T14" fmla="*/ 110540 w 289560"/>
              <a:gd name="T15" fmla="*/ 143336 h 378262"/>
              <a:gd name="T16" fmla="*/ 87929 w 289560"/>
              <a:gd name="T17" fmla="*/ 0 h 378262"/>
              <a:gd name="T18" fmla="*/ 175859 w 289560"/>
              <a:gd name="T19" fmla="*/ 67374 h 378262"/>
              <a:gd name="T20" fmla="*/ 87929 w 289560"/>
              <a:gd name="T21" fmla="*/ 134749 h 378262"/>
              <a:gd name="T22" fmla="*/ 0 w 289560"/>
              <a:gd name="T23" fmla="*/ 67374 h 378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9560"/>
              <a:gd name="T37" fmla="*/ 0 h 378262"/>
              <a:gd name="T38" fmla="*/ 289560 w 289560"/>
              <a:gd name="T39" fmla="*/ 378262 h 3782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9560" h="378262">
                <a:moveTo>
                  <a:pt x="88900" y="200462"/>
                </a:moveTo>
                <a:lnTo>
                  <a:pt x="177800" y="289362"/>
                </a:lnTo>
                <a:lnTo>
                  <a:pt x="88900" y="378262"/>
                </a:lnTo>
                <a:lnTo>
                  <a:pt x="0" y="289362"/>
                </a:lnTo>
                <a:lnTo>
                  <a:pt x="88900" y="200462"/>
                </a:lnTo>
                <a:close/>
                <a:moveTo>
                  <a:pt x="200660" y="100231"/>
                </a:moveTo>
                <a:lnTo>
                  <a:pt x="289560" y="189131"/>
                </a:lnTo>
                <a:lnTo>
                  <a:pt x="200660" y="278031"/>
                </a:lnTo>
                <a:lnTo>
                  <a:pt x="111760" y="189131"/>
                </a:lnTo>
                <a:lnTo>
                  <a:pt x="200660" y="100231"/>
                </a:lnTo>
                <a:close/>
                <a:moveTo>
                  <a:pt x="88900" y="0"/>
                </a:moveTo>
                <a:lnTo>
                  <a:pt x="177800" y="88900"/>
                </a:lnTo>
                <a:lnTo>
                  <a:pt x="88900" y="177800"/>
                </a:lnTo>
                <a:lnTo>
                  <a:pt x="0" y="88900"/>
                </a:lnTo>
                <a:lnTo>
                  <a:pt x="88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18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Desc_1"/>
          <p:cNvSpPr/>
          <p:nvPr>
            <p:custDataLst>
              <p:tags r:id="rId1"/>
            </p:custDataLst>
          </p:nvPr>
        </p:nvSpPr>
        <p:spPr>
          <a:xfrm>
            <a:off x="1331913" y="1716088"/>
            <a:ext cx="7038975" cy="40163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200" b="1" baseline="0" dirty="0">
                <a:latin typeface="+mn-lt"/>
                <a:ea typeface="+mn-ea"/>
                <a:cs typeface="+mn-ea"/>
                <a:sym typeface="+mn-lt"/>
              </a:rPr>
              <a:t>Food Quality Standards</a:t>
            </a:r>
            <a:r>
              <a:rPr sz="22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According to the </a:t>
            </a:r>
            <a:r>
              <a:rPr sz="21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Standardization Law of the People's Republic of China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these standards are managed by the Standardization Administration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China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in a unified manner, and the relevant administrative department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which is the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National Food and Strategic Reserves Administration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will take charge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the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standardization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work relating to itself and the industry it's involved.</a:t>
            </a:r>
            <a:endParaRPr lang="en-US" altLang="zh-CN" sz="21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formulation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process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include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proposing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formulation of a standard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proposal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approval,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drafting,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solicitation of </a:t>
            </a:r>
            <a:r>
              <a:rPr sz="21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opinions, technical review, numbering, and publication.</a:t>
            </a:r>
            <a:r>
              <a:rPr sz="21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19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baseline="0" dirty="0">
                <a:latin typeface="+mn-lt"/>
                <a:ea typeface="+mn-ea"/>
                <a:cs typeface="+mn-ea"/>
                <a:sym typeface="+mn-lt"/>
              </a:rPr>
              <a:t>Contents </a:t>
            </a:r>
          </a:p>
        </p:txBody>
      </p:sp>
      <p:sp>
        <p:nvSpPr>
          <p:cNvPr id="57" name="MH_Other_1"/>
          <p:cNvSpPr/>
          <p:nvPr>
            <p:custDataLst>
              <p:tags r:id="rId3"/>
            </p:custDataLst>
          </p:nvPr>
        </p:nvSpPr>
        <p:spPr>
          <a:xfrm rot="21061639">
            <a:off x="4324350" y="2940050"/>
            <a:ext cx="3678238" cy="811213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MH_Other_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286250" y="2754313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MH_Other_3"/>
          <p:cNvSpPr/>
          <p:nvPr>
            <p:custDataLst>
              <p:tags r:id="rId5"/>
            </p:custDataLst>
          </p:nvPr>
        </p:nvSpPr>
        <p:spPr>
          <a:xfrm rot="21061639">
            <a:off x="4324350" y="3968750"/>
            <a:ext cx="3678238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4286250" y="3787775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8931D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MH_Other_5"/>
          <p:cNvSpPr/>
          <p:nvPr>
            <p:custDataLst>
              <p:tags r:id="rId7"/>
            </p:custDataLst>
          </p:nvPr>
        </p:nvSpPr>
        <p:spPr>
          <a:xfrm rot="21061639">
            <a:off x="4324350" y="1911350"/>
            <a:ext cx="3678238" cy="809625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MH_Other_6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286250" y="1728788"/>
            <a:ext cx="527050" cy="1279525"/>
          </a:xfrm>
          <a:custGeom>
            <a:avLst/>
            <a:gdLst>
              <a:gd name="T0" fmla="*/ 782 w 782"/>
              <a:gd name="T1" fmla="*/ 1292 h 2046"/>
              <a:gd name="T2" fmla="*/ 503 w 782"/>
              <a:gd name="T3" fmla="*/ 0 h 2046"/>
              <a:gd name="T4" fmla="*/ 0 w 782"/>
              <a:gd name="T5" fmla="*/ 756 h 2046"/>
              <a:gd name="T6" fmla="*/ 279 w 782"/>
              <a:gd name="T7" fmla="*/ 2046 h 2046"/>
              <a:gd name="T8" fmla="*/ 782 w 782"/>
              <a:gd name="T9" fmla="*/ 1292 h 2046"/>
              <a:gd name="connsiteX0" fmla="*/ 10000 w 10000"/>
              <a:gd name="connsiteY0" fmla="*/ 6417 h 10102"/>
              <a:gd name="connsiteX1" fmla="*/ 6964 w 10000"/>
              <a:gd name="connsiteY1" fmla="*/ 0 h 10102"/>
              <a:gd name="connsiteX2" fmla="*/ 0 w 10000"/>
              <a:gd name="connsiteY2" fmla="*/ 3797 h 10102"/>
              <a:gd name="connsiteX3" fmla="*/ 3568 w 10000"/>
              <a:gd name="connsiteY3" fmla="*/ 10102 h 10102"/>
              <a:gd name="connsiteX4" fmla="*/ 10000 w 10000"/>
              <a:gd name="connsiteY4" fmla="*/ 6417 h 10102"/>
              <a:gd name="connsiteX0-1" fmla="*/ 10000 w 10000"/>
              <a:gd name="connsiteY0-2" fmla="*/ 6397 h 10082"/>
              <a:gd name="connsiteX1-3" fmla="*/ 7326 w 10000"/>
              <a:gd name="connsiteY1-4" fmla="*/ 0 h 10082"/>
              <a:gd name="connsiteX2-5" fmla="*/ 0 w 10000"/>
              <a:gd name="connsiteY2-6" fmla="*/ 3777 h 10082"/>
              <a:gd name="connsiteX3-7" fmla="*/ 3568 w 10000"/>
              <a:gd name="connsiteY3-8" fmla="*/ 10082 h 10082"/>
              <a:gd name="connsiteX4-9" fmla="*/ 10000 w 10000"/>
              <a:gd name="connsiteY4-10" fmla="*/ 6397 h 10082"/>
              <a:gd name="connsiteX0-11" fmla="*/ 10000 w 10000"/>
              <a:gd name="connsiteY0-12" fmla="*/ 6397 h 10341"/>
              <a:gd name="connsiteX1-13" fmla="*/ 7326 w 10000"/>
              <a:gd name="connsiteY1-14" fmla="*/ 0 h 10341"/>
              <a:gd name="connsiteX2-15" fmla="*/ 0 w 10000"/>
              <a:gd name="connsiteY2-16" fmla="*/ 3777 h 10341"/>
              <a:gd name="connsiteX3-17" fmla="*/ 2806 w 10000"/>
              <a:gd name="connsiteY3-18" fmla="*/ 10341 h 10341"/>
              <a:gd name="connsiteX4-19" fmla="*/ 10000 w 10000"/>
              <a:gd name="connsiteY4-20" fmla="*/ 6397 h 10341"/>
              <a:gd name="connsiteX0-21" fmla="*/ 10000 w 10000"/>
              <a:gd name="connsiteY0-22" fmla="*/ 6397 h 10212"/>
              <a:gd name="connsiteX1-23" fmla="*/ 7326 w 10000"/>
              <a:gd name="connsiteY1-24" fmla="*/ 0 h 10212"/>
              <a:gd name="connsiteX2-25" fmla="*/ 0 w 10000"/>
              <a:gd name="connsiteY2-26" fmla="*/ 3777 h 10212"/>
              <a:gd name="connsiteX3-27" fmla="*/ 2721 w 10000"/>
              <a:gd name="connsiteY3-28" fmla="*/ 10212 h 10212"/>
              <a:gd name="connsiteX4-29" fmla="*/ 10000 w 10000"/>
              <a:gd name="connsiteY4-30" fmla="*/ 6397 h 10212"/>
              <a:gd name="connsiteX0-31" fmla="*/ 10000 w 10000"/>
              <a:gd name="connsiteY0-32" fmla="*/ 6397 h 10212"/>
              <a:gd name="connsiteX1-33" fmla="*/ 7326 w 10000"/>
              <a:gd name="connsiteY1-34" fmla="*/ 0 h 10212"/>
              <a:gd name="connsiteX2-35" fmla="*/ 0 w 10000"/>
              <a:gd name="connsiteY2-36" fmla="*/ 3777 h 10212"/>
              <a:gd name="connsiteX3-37" fmla="*/ 2636 w 10000"/>
              <a:gd name="connsiteY3-38" fmla="*/ 10212 h 10212"/>
              <a:gd name="connsiteX4-39" fmla="*/ 10000 w 10000"/>
              <a:gd name="connsiteY4-40" fmla="*/ 6397 h 10212"/>
              <a:gd name="connsiteX0-41" fmla="*/ 10000 w 10000"/>
              <a:gd name="connsiteY0-42" fmla="*/ 6397 h 10212"/>
              <a:gd name="connsiteX1-43" fmla="*/ 7502 w 10000"/>
              <a:gd name="connsiteY1-44" fmla="*/ 0 h 10212"/>
              <a:gd name="connsiteX2-45" fmla="*/ 0 w 10000"/>
              <a:gd name="connsiteY2-46" fmla="*/ 3777 h 10212"/>
              <a:gd name="connsiteX3-47" fmla="*/ 2636 w 10000"/>
              <a:gd name="connsiteY3-48" fmla="*/ 10212 h 10212"/>
              <a:gd name="connsiteX4-49" fmla="*/ 10000 w 10000"/>
              <a:gd name="connsiteY4-50" fmla="*/ 6397 h 10212"/>
              <a:gd name="connsiteX0-51" fmla="*/ 10000 w 10000"/>
              <a:gd name="connsiteY0-52" fmla="*/ 6434 h 10249"/>
              <a:gd name="connsiteX1-53" fmla="*/ 7678 w 10000"/>
              <a:gd name="connsiteY1-54" fmla="*/ 0 h 10249"/>
              <a:gd name="connsiteX2-55" fmla="*/ 0 w 10000"/>
              <a:gd name="connsiteY2-56" fmla="*/ 3814 h 10249"/>
              <a:gd name="connsiteX3-57" fmla="*/ 2636 w 10000"/>
              <a:gd name="connsiteY3-58" fmla="*/ 10249 h 10249"/>
              <a:gd name="connsiteX4-59" fmla="*/ 10000 w 10000"/>
              <a:gd name="connsiteY4-60" fmla="*/ 6434 h 10249"/>
              <a:gd name="connsiteX0-61" fmla="*/ 10000 w 10000"/>
              <a:gd name="connsiteY0-62" fmla="*/ 6434 h 10510"/>
              <a:gd name="connsiteX1-63" fmla="*/ 7678 w 10000"/>
              <a:gd name="connsiteY1-64" fmla="*/ 0 h 10510"/>
              <a:gd name="connsiteX2-65" fmla="*/ 0 w 10000"/>
              <a:gd name="connsiteY2-66" fmla="*/ 3814 h 10510"/>
              <a:gd name="connsiteX3-67" fmla="*/ 2548 w 10000"/>
              <a:gd name="connsiteY3-68" fmla="*/ 10510 h 10510"/>
              <a:gd name="connsiteX4-69" fmla="*/ 10000 w 10000"/>
              <a:gd name="connsiteY4-70" fmla="*/ 6434 h 10510"/>
              <a:gd name="connsiteX0-71" fmla="*/ 10000 w 10000"/>
              <a:gd name="connsiteY0-72" fmla="*/ 6434 h 10339"/>
              <a:gd name="connsiteX1-73" fmla="*/ 7678 w 10000"/>
              <a:gd name="connsiteY1-74" fmla="*/ 0 h 10339"/>
              <a:gd name="connsiteX2-75" fmla="*/ 0 w 10000"/>
              <a:gd name="connsiteY2-76" fmla="*/ 3814 h 10339"/>
              <a:gd name="connsiteX3-77" fmla="*/ 2364 w 10000"/>
              <a:gd name="connsiteY3-78" fmla="*/ 10339 h 10339"/>
              <a:gd name="connsiteX4-79" fmla="*/ 10000 w 10000"/>
              <a:gd name="connsiteY4-80" fmla="*/ 6434 h 10339"/>
              <a:gd name="connsiteX0-81" fmla="*/ 10000 w 10000"/>
              <a:gd name="connsiteY0-82" fmla="*/ 6434 h 10308"/>
              <a:gd name="connsiteX1-83" fmla="*/ 7678 w 10000"/>
              <a:gd name="connsiteY1-84" fmla="*/ 0 h 10308"/>
              <a:gd name="connsiteX2-85" fmla="*/ 0 w 10000"/>
              <a:gd name="connsiteY2-86" fmla="*/ 3814 h 10308"/>
              <a:gd name="connsiteX3-87" fmla="*/ 2327 w 10000"/>
              <a:gd name="connsiteY3-88" fmla="*/ 10308 h 10308"/>
              <a:gd name="connsiteX4-89" fmla="*/ 10000 w 10000"/>
              <a:gd name="connsiteY4-90" fmla="*/ 6434 h 10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308">
                <a:moveTo>
                  <a:pt x="10000" y="6434"/>
                </a:moveTo>
                <a:lnTo>
                  <a:pt x="7678" y="0"/>
                </a:lnTo>
                <a:lnTo>
                  <a:pt x="0" y="3814"/>
                </a:lnTo>
                <a:lnTo>
                  <a:pt x="2327" y="10308"/>
                </a:lnTo>
                <a:lnTo>
                  <a:pt x="10000" y="6434"/>
                </a:lnTo>
                <a:close/>
              </a:path>
            </a:pathLst>
          </a:custGeom>
          <a:solidFill>
            <a:srgbClr val="FFCA08">
              <a:lumMod val="75000"/>
            </a:srgbClr>
          </a:solidFill>
          <a:ln w="15875" cap="flat">
            <a:noFill/>
            <a:prstDash val="solid"/>
            <a:miter lim="800000"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MH_Other_7"/>
          <p:cNvSpPr/>
          <p:nvPr>
            <p:custDataLst>
              <p:tags r:id="rId9"/>
            </p:custDataLst>
          </p:nvPr>
        </p:nvSpPr>
        <p:spPr>
          <a:xfrm rot="21061639">
            <a:off x="1100138" y="2008188"/>
            <a:ext cx="3676650" cy="811212"/>
          </a:xfrm>
          <a:prstGeom prst="rect">
            <a:avLst/>
          </a:prstGeom>
          <a:solidFill>
            <a:srgbClr val="FFCA08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MH_Other_8"/>
          <p:cNvSpPr/>
          <p:nvPr>
            <p:custDataLst>
              <p:tags r:id="rId10"/>
            </p:custDataLst>
          </p:nvPr>
        </p:nvSpPr>
        <p:spPr>
          <a:xfrm rot="21061639">
            <a:off x="1100138" y="3038475"/>
            <a:ext cx="3676650" cy="809625"/>
          </a:xfrm>
          <a:prstGeom prst="rect">
            <a:avLst/>
          </a:prstGeom>
          <a:solidFill>
            <a:srgbClr val="F8931D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Other_9"/>
          <p:cNvSpPr/>
          <p:nvPr>
            <p:custDataLst>
              <p:tags r:id="rId11"/>
            </p:custDataLst>
          </p:nvPr>
        </p:nvSpPr>
        <p:spPr>
          <a:xfrm rot="21061639">
            <a:off x="1100138" y="4068763"/>
            <a:ext cx="3676650" cy="809625"/>
          </a:xfrm>
          <a:prstGeom prst="rect">
            <a:avLst/>
          </a:prstGeom>
          <a:solidFill>
            <a:srgbClr val="CE8D3E"/>
          </a:solidFill>
          <a:ln w="15875" cap="flat">
            <a:noFill/>
            <a:prstDash val="solid"/>
            <a:miter lim="800000"/>
          </a:ln>
          <a:effectLst>
            <a:outerShdw blurRad="177800" dist="190500" dir="5400000" algn="t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MH_Other_10"/>
          <p:cNvSpPr>
            <a:spLocks noChangeAspect="1" noEditPoints="1"/>
          </p:cNvSpPr>
          <p:nvPr>
            <p:custDataLst>
              <p:tags r:id="rId12"/>
            </p:custDataLst>
          </p:nvPr>
        </p:nvSpPr>
        <p:spPr bwMode="auto">
          <a:xfrm>
            <a:off x="3359150" y="4210050"/>
            <a:ext cx="358775" cy="350838"/>
          </a:xfrm>
          <a:custGeom>
            <a:avLst/>
            <a:gdLst/>
            <a:ahLst/>
            <a:cxnLst>
              <a:cxn ang="0">
                <a:pos x="85" y="59"/>
              </a:cxn>
              <a:cxn ang="0">
                <a:pos x="99" y="53"/>
              </a:cxn>
              <a:cxn ang="0">
                <a:pos x="99" y="43"/>
              </a:cxn>
              <a:cxn ang="0">
                <a:pos x="85" y="37"/>
              </a:cxn>
              <a:cxn ang="0">
                <a:pos x="83" y="31"/>
              </a:cxn>
              <a:cxn ang="0">
                <a:pos x="88" y="17"/>
              </a:cxn>
              <a:cxn ang="0">
                <a:pos x="80" y="10"/>
              </a:cxn>
              <a:cxn ang="0">
                <a:pos x="67" y="15"/>
              </a:cxn>
              <a:cxn ang="0">
                <a:pos x="60" y="13"/>
              </a:cxn>
              <a:cxn ang="0">
                <a:pos x="54" y="0"/>
              </a:cxn>
              <a:cxn ang="0">
                <a:pos x="44" y="0"/>
              </a:cxn>
              <a:cxn ang="0">
                <a:pos x="38" y="13"/>
              </a:cxn>
              <a:cxn ang="0">
                <a:pos x="32" y="15"/>
              </a:cxn>
              <a:cxn ang="0">
                <a:pos x="18" y="10"/>
              </a:cxn>
              <a:cxn ang="0">
                <a:pos x="10" y="18"/>
              </a:cxn>
              <a:cxn ang="0">
                <a:pos x="16" y="31"/>
              </a:cxn>
              <a:cxn ang="0">
                <a:pos x="13" y="37"/>
              </a:cxn>
              <a:cxn ang="0">
                <a:pos x="0" y="43"/>
              </a:cxn>
              <a:cxn ang="0">
                <a:pos x="0" y="54"/>
              </a:cxn>
              <a:cxn ang="0">
                <a:pos x="13" y="59"/>
              </a:cxn>
              <a:cxn ang="0">
                <a:pos x="16" y="65"/>
              </a:cxn>
              <a:cxn ang="0">
                <a:pos x="10" y="79"/>
              </a:cxn>
              <a:cxn ang="0">
                <a:pos x="18" y="86"/>
              </a:cxn>
              <a:cxn ang="0">
                <a:pos x="32" y="81"/>
              </a:cxn>
              <a:cxn ang="0">
                <a:pos x="38" y="83"/>
              </a:cxn>
              <a:cxn ang="0">
                <a:pos x="44" y="97"/>
              </a:cxn>
              <a:cxn ang="0">
                <a:pos x="55" y="97"/>
              </a:cxn>
              <a:cxn ang="0">
                <a:pos x="61" y="83"/>
              </a:cxn>
              <a:cxn ang="0">
                <a:pos x="67" y="81"/>
              </a:cxn>
              <a:cxn ang="0">
                <a:pos x="81" y="86"/>
              </a:cxn>
              <a:cxn ang="0">
                <a:pos x="88" y="79"/>
              </a:cxn>
              <a:cxn ang="0">
                <a:pos x="83" y="65"/>
              </a:cxn>
              <a:cxn ang="0">
                <a:pos x="85" y="59"/>
              </a:cxn>
              <a:cxn ang="0">
                <a:pos x="49" y="64"/>
              </a:cxn>
              <a:cxn ang="0">
                <a:pos x="33" y="48"/>
              </a:cxn>
              <a:cxn ang="0">
                <a:pos x="49" y="33"/>
              </a:cxn>
              <a:cxn ang="0">
                <a:pos x="65" y="48"/>
              </a:cxn>
              <a:cxn ang="0">
                <a:pos x="49" y="64"/>
              </a:cxn>
            </a:cxnLst>
            <a:rect l="0" t="0" r="r" b="b"/>
            <a:pathLst>
              <a:path w="99" h="97">
                <a:moveTo>
                  <a:pt x="85" y="59"/>
                </a:moveTo>
                <a:cubicBezTo>
                  <a:pt x="85" y="59"/>
                  <a:pt x="99" y="54"/>
                  <a:pt x="99" y="5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2"/>
                  <a:pt x="85" y="37"/>
                  <a:pt x="85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83" y="31"/>
                  <a:pt x="88" y="18"/>
                  <a:pt x="88" y="17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9"/>
                  <a:pt x="67" y="15"/>
                  <a:pt x="67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55" y="0"/>
                  <a:pt x="5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38" y="13"/>
                  <a:pt x="38" y="13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18" y="10"/>
                  <a:pt x="18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6" y="31"/>
                  <a:pt x="16" y="31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0" y="42"/>
                  <a:pt x="0" y="43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13" y="59"/>
                  <a:pt x="13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0" y="78"/>
                  <a:pt x="10" y="79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87"/>
                  <a:pt x="32" y="81"/>
                  <a:pt x="32" y="81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43" y="97"/>
                  <a:pt x="44" y="97"/>
                </a:cubicBezTo>
                <a:cubicBezTo>
                  <a:pt x="55" y="97"/>
                  <a:pt x="55" y="97"/>
                  <a:pt x="55" y="97"/>
                </a:cubicBezTo>
                <a:cubicBezTo>
                  <a:pt x="56" y="97"/>
                  <a:pt x="61" y="83"/>
                  <a:pt x="61" y="83"/>
                </a:cubicBez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80" y="87"/>
                  <a:pt x="81" y="86"/>
                </a:cubicBezTo>
                <a:cubicBezTo>
                  <a:pt x="88" y="79"/>
                  <a:pt x="88" y="79"/>
                  <a:pt x="88" y="79"/>
                </a:cubicBezTo>
                <a:cubicBezTo>
                  <a:pt x="89" y="78"/>
                  <a:pt x="83" y="65"/>
                  <a:pt x="83" y="65"/>
                </a:cubicBezTo>
                <a:lnTo>
                  <a:pt x="85" y="59"/>
                </a:lnTo>
                <a:close/>
                <a:moveTo>
                  <a:pt x="49" y="64"/>
                </a:moveTo>
                <a:cubicBezTo>
                  <a:pt x="40" y="64"/>
                  <a:pt x="33" y="57"/>
                  <a:pt x="33" y="48"/>
                </a:cubicBezTo>
                <a:cubicBezTo>
                  <a:pt x="33" y="40"/>
                  <a:pt x="40" y="33"/>
                  <a:pt x="49" y="33"/>
                </a:cubicBezTo>
                <a:cubicBezTo>
                  <a:pt x="58" y="33"/>
                  <a:pt x="65" y="40"/>
                  <a:pt x="65" y="48"/>
                </a:cubicBezTo>
                <a:cubicBezTo>
                  <a:pt x="65" y="57"/>
                  <a:pt x="58" y="64"/>
                  <a:pt x="49" y="64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MH_Other_11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3255963" y="2162175"/>
            <a:ext cx="377825" cy="377825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512" y="256"/>
              </a:cxn>
              <a:cxn ang="0">
                <a:pos x="256" y="480"/>
              </a:cxn>
              <a:cxn ang="0">
                <a:pos x="191" y="430"/>
              </a:cxn>
              <a:cxn ang="0">
                <a:pos x="256" y="368"/>
              </a:cxn>
              <a:cxn ang="0">
                <a:pos x="321" y="430"/>
              </a:cxn>
              <a:cxn ang="0">
                <a:pos x="256" y="480"/>
              </a:cxn>
              <a:cxn ang="0">
                <a:pos x="169" y="356"/>
              </a:cxn>
              <a:cxn ang="0">
                <a:pos x="352" y="264"/>
              </a:cxn>
              <a:cxn ang="0">
                <a:pos x="256" y="352"/>
              </a:cxn>
              <a:cxn ang="0">
                <a:pos x="292" y="34"/>
              </a:cxn>
              <a:cxn ang="0">
                <a:pos x="339" y="139"/>
              </a:cxn>
              <a:cxn ang="0">
                <a:pos x="173" y="139"/>
              </a:cxn>
              <a:cxn ang="0">
                <a:pos x="220" y="34"/>
              </a:cxn>
              <a:cxn ang="0">
                <a:pos x="256" y="160"/>
              </a:cxn>
              <a:cxn ang="0">
                <a:pos x="352" y="248"/>
              </a:cxn>
              <a:cxn ang="0">
                <a:pos x="169" y="155"/>
              </a:cxn>
              <a:cxn ang="0">
                <a:pos x="368" y="248"/>
              </a:cxn>
              <a:cxn ang="0">
                <a:pos x="444" y="134"/>
              </a:cxn>
              <a:cxn ang="0">
                <a:pos x="368" y="248"/>
              </a:cxn>
              <a:cxn ang="0">
                <a:pos x="32" y="248"/>
              </a:cxn>
              <a:cxn ang="0">
                <a:pos x="153" y="153"/>
              </a:cxn>
              <a:cxn ang="0">
                <a:pos x="144" y="264"/>
              </a:cxn>
              <a:cxn ang="0">
                <a:pos x="68" y="377"/>
              </a:cxn>
              <a:cxn ang="0">
                <a:pos x="144" y="264"/>
              </a:cxn>
              <a:cxn ang="0">
                <a:pos x="480" y="264"/>
              </a:cxn>
              <a:cxn ang="0">
                <a:pos x="359" y="358"/>
              </a:cxn>
              <a:cxn ang="0">
                <a:pos x="434" y="120"/>
              </a:cxn>
              <a:cxn ang="0">
                <a:pos x="355" y="137"/>
              </a:cxn>
              <a:cxn ang="0">
                <a:pos x="414" y="97"/>
              </a:cxn>
              <a:cxn ang="0">
                <a:pos x="196" y="40"/>
              </a:cxn>
              <a:cxn ang="0">
                <a:pos x="80" y="121"/>
              </a:cxn>
              <a:cxn ang="0">
                <a:pos x="98" y="97"/>
              </a:cxn>
              <a:cxn ang="0">
                <a:pos x="78" y="391"/>
              </a:cxn>
              <a:cxn ang="0">
                <a:pos x="157" y="374"/>
              </a:cxn>
              <a:cxn ang="0">
                <a:pos x="98" y="414"/>
              </a:cxn>
              <a:cxn ang="0">
                <a:pos x="316" y="471"/>
              </a:cxn>
              <a:cxn ang="0">
                <a:pos x="432" y="390"/>
              </a:cxn>
              <a:cxn ang="0">
                <a:pos x="414" y="414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5" y="0"/>
                  <a:pt x="0" y="114"/>
                  <a:pt x="0" y="256"/>
                </a:cubicBezTo>
                <a:cubicBezTo>
                  <a:pt x="0" y="397"/>
                  <a:pt x="115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480"/>
                </a:moveTo>
                <a:cubicBezTo>
                  <a:pt x="244" y="480"/>
                  <a:pt x="232" y="479"/>
                  <a:pt x="220" y="477"/>
                </a:cubicBezTo>
                <a:cubicBezTo>
                  <a:pt x="210" y="466"/>
                  <a:pt x="200" y="450"/>
                  <a:pt x="191" y="430"/>
                </a:cubicBezTo>
                <a:cubicBezTo>
                  <a:pt x="184" y="413"/>
                  <a:pt x="178" y="393"/>
                  <a:pt x="173" y="372"/>
                </a:cubicBezTo>
                <a:cubicBezTo>
                  <a:pt x="199" y="369"/>
                  <a:pt x="227" y="368"/>
                  <a:pt x="256" y="368"/>
                </a:cubicBezTo>
                <a:cubicBezTo>
                  <a:pt x="285" y="368"/>
                  <a:pt x="313" y="369"/>
                  <a:pt x="339" y="372"/>
                </a:cubicBezTo>
                <a:cubicBezTo>
                  <a:pt x="334" y="393"/>
                  <a:pt x="328" y="413"/>
                  <a:pt x="321" y="430"/>
                </a:cubicBezTo>
                <a:cubicBezTo>
                  <a:pt x="312" y="450"/>
                  <a:pt x="302" y="466"/>
                  <a:pt x="292" y="477"/>
                </a:cubicBezTo>
                <a:cubicBezTo>
                  <a:pt x="280" y="479"/>
                  <a:pt x="268" y="480"/>
                  <a:pt x="256" y="480"/>
                </a:cubicBezTo>
                <a:close/>
                <a:moveTo>
                  <a:pt x="256" y="352"/>
                </a:moveTo>
                <a:cubicBezTo>
                  <a:pt x="226" y="352"/>
                  <a:pt x="196" y="353"/>
                  <a:pt x="169" y="356"/>
                </a:cubicBezTo>
                <a:cubicBezTo>
                  <a:pt x="164" y="327"/>
                  <a:pt x="161" y="296"/>
                  <a:pt x="160" y="264"/>
                </a:cubicBezTo>
                <a:cubicBezTo>
                  <a:pt x="352" y="264"/>
                  <a:pt x="352" y="264"/>
                  <a:pt x="352" y="264"/>
                </a:cubicBezTo>
                <a:cubicBezTo>
                  <a:pt x="351" y="296"/>
                  <a:pt x="348" y="327"/>
                  <a:pt x="343" y="356"/>
                </a:cubicBezTo>
                <a:cubicBezTo>
                  <a:pt x="316" y="353"/>
                  <a:pt x="286" y="352"/>
                  <a:pt x="256" y="352"/>
                </a:cubicBezTo>
                <a:close/>
                <a:moveTo>
                  <a:pt x="256" y="32"/>
                </a:moveTo>
                <a:cubicBezTo>
                  <a:pt x="268" y="32"/>
                  <a:pt x="280" y="32"/>
                  <a:pt x="292" y="34"/>
                </a:cubicBezTo>
                <a:cubicBezTo>
                  <a:pt x="302" y="45"/>
                  <a:pt x="312" y="61"/>
                  <a:pt x="321" y="81"/>
                </a:cubicBezTo>
                <a:cubicBezTo>
                  <a:pt x="328" y="98"/>
                  <a:pt x="334" y="118"/>
                  <a:pt x="339" y="139"/>
                </a:cubicBezTo>
                <a:cubicBezTo>
                  <a:pt x="313" y="142"/>
                  <a:pt x="285" y="144"/>
                  <a:pt x="256" y="144"/>
                </a:cubicBezTo>
                <a:cubicBezTo>
                  <a:pt x="227" y="144"/>
                  <a:pt x="199" y="142"/>
                  <a:pt x="173" y="139"/>
                </a:cubicBezTo>
                <a:cubicBezTo>
                  <a:pt x="178" y="118"/>
                  <a:pt x="184" y="98"/>
                  <a:pt x="191" y="81"/>
                </a:cubicBezTo>
                <a:cubicBezTo>
                  <a:pt x="200" y="61"/>
                  <a:pt x="210" y="45"/>
                  <a:pt x="220" y="34"/>
                </a:cubicBezTo>
                <a:cubicBezTo>
                  <a:pt x="232" y="32"/>
                  <a:pt x="244" y="32"/>
                  <a:pt x="256" y="32"/>
                </a:cubicBezTo>
                <a:close/>
                <a:moveTo>
                  <a:pt x="256" y="160"/>
                </a:moveTo>
                <a:cubicBezTo>
                  <a:pt x="286" y="160"/>
                  <a:pt x="316" y="158"/>
                  <a:pt x="343" y="155"/>
                </a:cubicBezTo>
                <a:cubicBezTo>
                  <a:pt x="348" y="184"/>
                  <a:pt x="351" y="215"/>
                  <a:pt x="352" y="248"/>
                </a:cubicBezTo>
                <a:cubicBezTo>
                  <a:pt x="160" y="248"/>
                  <a:pt x="160" y="248"/>
                  <a:pt x="160" y="248"/>
                </a:cubicBezTo>
                <a:cubicBezTo>
                  <a:pt x="161" y="215"/>
                  <a:pt x="164" y="184"/>
                  <a:pt x="169" y="155"/>
                </a:cubicBezTo>
                <a:cubicBezTo>
                  <a:pt x="196" y="158"/>
                  <a:pt x="226" y="160"/>
                  <a:pt x="256" y="160"/>
                </a:cubicBezTo>
                <a:close/>
                <a:moveTo>
                  <a:pt x="368" y="248"/>
                </a:moveTo>
                <a:cubicBezTo>
                  <a:pt x="367" y="214"/>
                  <a:pt x="364" y="182"/>
                  <a:pt x="359" y="153"/>
                </a:cubicBezTo>
                <a:cubicBezTo>
                  <a:pt x="391" y="148"/>
                  <a:pt x="420" y="142"/>
                  <a:pt x="444" y="134"/>
                </a:cubicBezTo>
                <a:cubicBezTo>
                  <a:pt x="466" y="167"/>
                  <a:pt x="478" y="206"/>
                  <a:pt x="480" y="248"/>
                </a:cubicBezTo>
                <a:lnTo>
                  <a:pt x="368" y="248"/>
                </a:lnTo>
                <a:close/>
                <a:moveTo>
                  <a:pt x="144" y="248"/>
                </a:moveTo>
                <a:cubicBezTo>
                  <a:pt x="32" y="248"/>
                  <a:pt x="32" y="248"/>
                  <a:pt x="32" y="248"/>
                </a:cubicBezTo>
                <a:cubicBezTo>
                  <a:pt x="34" y="206"/>
                  <a:pt x="46" y="167"/>
                  <a:pt x="68" y="134"/>
                </a:cubicBezTo>
                <a:cubicBezTo>
                  <a:pt x="92" y="142"/>
                  <a:pt x="121" y="148"/>
                  <a:pt x="153" y="153"/>
                </a:cubicBezTo>
                <a:cubicBezTo>
                  <a:pt x="148" y="182"/>
                  <a:pt x="145" y="214"/>
                  <a:pt x="144" y="248"/>
                </a:cubicBezTo>
                <a:close/>
                <a:moveTo>
                  <a:pt x="144" y="264"/>
                </a:moveTo>
                <a:cubicBezTo>
                  <a:pt x="145" y="297"/>
                  <a:pt x="148" y="329"/>
                  <a:pt x="153" y="358"/>
                </a:cubicBezTo>
                <a:cubicBezTo>
                  <a:pt x="121" y="363"/>
                  <a:pt x="92" y="369"/>
                  <a:pt x="68" y="377"/>
                </a:cubicBezTo>
                <a:cubicBezTo>
                  <a:pt x="46" y="344"/>
                  <a:pt x="34" y="305"/>
                  <a:pt x="32" y="264"/>
                </a:cubicBezTo>
                <a:lnTo>
                  <a:pt x="144" y="264"/>
                </a:lnTo>
                <a:close/>
                <a:moveTo>
                  <a:pt x="368" y="264"/>
                </a:moveTo>
                <a:cubicBezTo>
                  <a:pt x="480" y="264"/>
                  <a:pt x="480" y="264"/>
                  <a:pt x="480" y="264"/>
                </a:cubicBezTo>
                <a:cubicBezTo>
                  <a:pt x="478" y="305"/>
                  <a:pt x="466" y="344"/>
                  <a:pt x="444" y="377"/>
                </a:cubicBezTo>
                <a:cubicBezTo>
                  <a:pt x="420" y="369"/>
                  <a:pt x="391" y="363"/>
                  <a:pt x="359" y="358"/>
                </a:cubicBezTo>
                <a:cubicBezTo>
                  <a:pt x="364" y="329"/>
                  <a:pt x="367" y="297"/>
                  <a:pt x="368" y="264"/>
                </a:cubicBezTo>
                <a:close/>
                <a:moveTo>
                  <a:pt x="434" y="120"/>
                </a:moveTo>
                <a:cubicBezTo>
                  <a:pt x="434" y="120"/>
                  <a:pt x="433" y="121"/>
                  <a:pt x="432" y="121"/>
                </a:cubicBezTo>
                <a:cubicBezTo>
                  <a:pt x="410" y="128"/>
                  <a:pt x="384" y="133"/>
                  <a:pt x="355" y="137"/>
                </a:cubicBezTo>
                <a:cubicBezTo>
                  <a:pt x="346" y="97"/>
                  <a:pt x="333" y="64"/>
                  <a:pt x="316" y="40"/>
                </a:cubicBezTo>
                <a:cubicBezTo>
                  <a:pt x="353" y="50"/>
                  <a:pt x="387" y="69"/>
                  <a:pt x="414" y="97"/>
                </a:cubicBezTo>
                <a:cubicBezTo>
                  <a:pt x="422" y="104"/>
                  <a:pt x="428" y="112"/>
                  <a:pt x="434" y="120"/>
                </a:cubicBezTo>
                <a:close/>
                <a:moveTo>
                  <a:pt x="196" y="40"/>
                </a:moveTo>
                <a:cubicBezTo>
                  <a:pt x="179" y="64"/>
                  <a:pt x="166" y="97"/>
                  <a:pt x="157" y="137"/>
                </a:cubicBezTo>
                <a:cubicBezTo>
                  <a:pt x="128" y="133"/>
                  <a:pt x="102" y="128"/>
                  <a:pt x="80" y="121"/>
                </a:cubicBezTo>
                <a:cubicBezTo>
                  <a:pt x="79" y="121"/>
                  <a:pt x="78" y="120"/>
                  <a:pt x="78" y="120"/>
                </a:cubicBezTo>
                <a:cubicBezTo>
                  <a:pt x="84" y="112"/>
                  <a:pt x="90" y="104"/>
                  <a:pt x="98" y="97"/>
                </a:cubicBezTo>
                <a:cubicBezTo>
                  <a:pt x="125" y="69"/>
                  <a:pt x="159" y="50"/>
                  <a:pt x="196" y="40"/>
                </a:cubicBezTo>
                <a:close/>
                <a:moveTo>
                  <a:pt x="78" y="391"/>
                </a:moveTo>
                <a:cubicBezTo>
                  <a:pt x="78" y="391"/>
                  <a:pt x="79" y="390"/>
                  <a:pt x="80" y="390"/>
                </a:cubicBezTo>
                <a:cubicBezTo>
                  <a:pt x="102" y="383"/>
                  <a:pt x="128" y="378"/>
                  <a:pt x="157" y="374"/>
                </a:cubicBezTo>
                <a:cubicBezTo>
                  <a:pt x="166" y="414"/>
                  <a:pt x="179" y="447"/>
                  <a:pt x="196" y="471"/>
                </a:cubicBezTo>
                <a:cubicBezTo>
                  <a:pt x="159" y="461"/>
                  <a:pt x="125" y="442"/>
                  <a:pt x="98" y="414"/>
                </a:cubicBezTo>
                <a:cubicBezTo>
                  <a:pt x="90" y="407"/>
                  <a:pt x="84" y="399"/>
                  <a:pt x="78" y="391"/>
                </a:cubicBezTo>
                <a:close/>
                <a:moveTo>
                  <a:pt x="316" y="471"/>
                </a:moveTo>
                <a:cubicBezTo>
                  <a:pt x="333" y="447"/>
                  <a:pt x="346" y="414"/>
                  <a:pt x="355" y="374"/>
                </a:cubicBezTo>
                <a:cubicBezTo>
                  <a:pt x="384" y="378"/>
                  <a:pt x="410" y="383"/>
                  <a:pt x="432" y="390"/>
                </a:cubicBezTo>
                <a:cubicBezTo>
                  <a:pt x="433" y="390"/>
                  <a:pt x="434" y="391"/>
                  <a:pt x="434" y="391"/>
                </a:cubicBezTo>
                <a:cubicBezTo>
                  <a:pt x="428" y="399"/>
                  <a:pt x="422" y="407"/>
                  <a:pt x="414" y="414"/>
                </a:cubicBezTo>
                <a:cubicBezTo>
                  <a:pt x="387" y="442"/>
                  <a:pt x="353" y="461"/>
                  <a:pt x="316" y="471"/>
                </a:cubicBez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MH_Other_12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3359150" y="3159125"/>
            <a:ext cx="274638" cy="431800"/>
          </a:xfrm>
          <a:custGeom>
            <a:avLst/>
            <a:gdLst>
              <a:gd name="T0" fmla="*/ 270 w 270"/>
              <a:gd name="T1" fmla="*/ 0 h 425"/>
              <a:gd name="T2" fmla="*/ 0 w 270"/>
              <a:gd name="T3" fmla="*/ 241 h 425"/>
              <a:gd name="T4" fmla="*/ 90 w 270"/>
              <a:gd name="T5" fmla="*/ 241 h 425"/>
              <a:gd name="T6" fmla="*/ 0 w 270"/>
              <a:gd name="T7" fmla="*/ 425 h 425"/>
              <a:gd name="T8" fmla="*/ 270 w 270"/>
              <a:gd name="T9" fmla="*/ 184 h 425"/>
              <a:gd name="T10" fmla="*/ 180 w 270"/>
              <a:gd name="T11" fmla="*/ 184 h 425"/>
              <a:gd name="T12" fmla="*/ 270 w 270"/>
              <a:gd name="T13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425">
                <a:moveTo>
                  <a:pt x="270" y="0"/>
                </a:moveTo>
                <a:lnTo>
                  <a:pt x="0" y="241"/>
                </a:lnTo>
                <a:lnTo>
                  <a:pt x="90" y="241"/>
                </a:lnTo>
                <a:lnTo>
                  <a:pt x="0" y="425"/>
                </a:lnTo>
                <a:lnTo>
                  <a:pt x="270" y="184"/>
                </a:lnTo>
                <a:lnTo>
                  <a:pt x="18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9C6A6A">
              <a:lumMod val="75000"/>
            </a:srgb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11" name="MH_Other_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19375" y="21717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9712" name="MH_Other_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19375" y="3200400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II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9713" name="MH_Other_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75" y="4230688"/>
            <a:ext cx="530225" cy="50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7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III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9714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600000">
            <a:off x="4994275" y="1946275"/>
            <a:ext cx="2693988" cy="708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503050405090304" pitchFamily="18" charset="0"/>
                <a:ea typeface="微软雅黑" panose="020B0503020204020204" pitchFamily="34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CA6F06"/>
                </a:solidFill>
                <a:latin typeface="+mn-lt"/>
                <a:ea typeface="+mn-ea"/>
                <a:cs typeface="+mn-ea"/>
                <a:sym typeface="+mn-lt"/>
              </a:rPr>
              <a:t>China's Food Security Challenges</a:t>
            </a:r>
            <a:endParaRPr lang="en-US" altLang="zh-CN" sz="1600" b="1" dirty="0">
              <a:solidFill>
                <a:srgbClr val="CA6F0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9" name="MH_SubTitle_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600000">
            <a:off x="4991209" y="2939945"/>
            <a:ext cx="309744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lang="en-US" sz="1600" b="1" baseline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altLang="zh-CN" sz="1600" b="1" baseline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’</a:t>
            </a:r>
            <a:r>
              <a:rPr lang="en-US" sz="1600" b="1" baseline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 </a:t>
            </a:r>
            <a:r>
              <a:rPr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altLang="zh-CN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afety</a:t>
            </a:r>
            <a:r>
              <a:rPr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Standards </a:t>
            </a:r>
            <a:endParaRPr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00" name="MH_SubTitle_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75898">
            <a:off x="4980429" y="3971111"/>
            <a:ext cx="308458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China</a:t>
            </a:r>
            <a:r>
              <a:rPr lang="en-US" altLang="zh-CN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’</a:t>
            </a:r>
            <a:r>
              <a:rPr 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 Regulation of </a:t>
            </a:r>
            <a:r>
              <a:rPr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altLang="zh-CN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Quality</a:t>
            </a:r>
            <a:r>
              <a:rPr lang="zh-CN" alt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600" b="1" baseline="0" dirty="0">
                <a:solidFill>
                  <a:schemeClr val="bg2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889000" y="1577975"/>
            <a:ext cx="6923360" cy="842963"/>
          </a:xfrm>
        </p:spPr>
        <p:txBody>
          <a:bodyPr/>
          <a:lstStyle/>
          <a:p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Standard formulation and revision organization</a:t>
            </a:r>
            <a:b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- National Grain and Oil Standardization Technical Committee(TC/SC)</a:t>
            </a:r>
            <a:r>
              <a:rPr sz="2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2188" y="2453620"/>
            <a:ext cx="8151812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TC270: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National Grain and Oil Standardization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Technical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Committee, with 65 members. </a:t>
            </a:r>
            <a:endParaRPr lang="en-US" altLang="zh-CN" sz="2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TC270/SC1: Sub-Committee on Unprocessed Grains and </a:t>
            </a:r>
            <a:r>
              <a:rPr lang="en-US" sz="2000" baseline="0" dirty="0">
                <a:latin typeface="+mn-lt"/>
                <a:ea typeface="+mn-ea"/>
                <a:cs typeface="+mn-ea"/>
                <a:sym typeface="+mn-lt"/>
              </a:rPr>
              <a:t>Their </a:t>
            </a: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Products, with 40 members.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TC270/SC2: Sub-Committee on Oil</a:t>
            </a:r>
            <a:r>
              <a:rPr lang="en-US" sz="2000" baseline="0" dirty="0">
                <a:latin typeface="+mn-lt"/>
                <a:ea typeface="+mn-ea"/>
                <a:cs typeface="+mn-ea"/>
                <a:sym typeface="+mn-lt"/>
              </a:rPr>
              <a:t>seeds, Oils</a:t>
            </a: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 and </a:t>
            </a:r>
            <a:r>
              <a:rPr lang="en-US" sz="2000" baseline="0" dirty="0">
                <a:latin typeface="+mn-lt"/>
                <a:ea typeface="+mn-ea"/>
                <a:cs typeface="+mn-ea"/>
                <a:sym typeface="+mn-lt"/>
              </a:rPr>
              <a:t>Fats</a:t>
            </a: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, with 39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members. </a:t>
            </a:r>
            <a:endParaRPr lang="en-US" altLang="zh-CN" sz="2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TC270/SC3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: Sub-Committee on Grain Storage and Circulation, with 66 members. </a:t>
            </a:r>
            <a:endParaRPr lang="en-US" altLang="zh-CN" sz="2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aseline="0" dirty="0">
                <a:latin typeface="+mn-lt"/>
                <a:ea typeface="+mn-ea"/>
                <a:cs typeface="+mn-ea"/>
                <a:sym typeface="+mn-lt"/>
              </a:rPr>
              <a:t>TC270/SC4: Sub-Committee on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Grain and Oil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Processing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Machinery, with 37 members. </a:t>
            </a: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3674" y="5201905"/>
            <a:ext cx="8028806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+mn-lt"/>
                <a:ea typeface="+mn-ea"/>
                <a:cs typeface="+mn-ea"/>
                <a:sym typeface="+mn-lt"/>
              </a:rPr>
              <a:t>The National Grain and Oil Standardization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Technical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Committee is mainly composed of scientific and technological 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professionals </a:t>
            </a:r>
            <a:r>
              <a:rPr sz="2000" dirty="0">
                <a:latin typeface="+mn-lt"/>
                <a:ea typeface="+mn-ea"/>
                <a:cs typeface="+mn-ea"/>
                <a:sym typeface="+mn-lt"/>
              </a:rPr>
              <a:t>from institutions of higher learning, scientific research institutes, quality inspection agencies, and grain enterprises.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20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340768"/>
            <a:ext cx="8224838" cy="2736850"/>
          </a:xfrm>
        </p:spPr>
        <p:txBody>
          <a:bodyPr rtlCol="0">
            <a:noAutofit/>
          </a:bodyPr>
          <a:lstStyle/>
          <a:p>
            <a:pPr marL="700405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b="1" baseline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Food Quality Standards </a:t>
            </a:r>
            <a:endParaRPr lang="en-US" altLang="zh-CN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There are a total of 670 food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quality 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standards under centralized management, including 361 national standards and 309 industry standards, covering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aspects including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 food production, purchas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ing</a:t>
            </a: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storage, processing, transportation and marketing.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Common quality standards: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 1350 </a:t>
            </a:r>
            <a:r>
              <a:rPr sz="1800" i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Paddy</a:t>
            </a: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  GB/T 1354 </a:t>
            </a:r>
            <a:r>
              <a:rPr sz="1800" i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Milled Rice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 1351 </a:t>
            </a:r>
            <a:r>
              <a:rPr sz="1800" i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Wheat   </a:t>
            </a: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GB/T 1355 </a:t>
            </a:r>
            <a:r>
              <a:rPr sz="18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Wheat Flour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 1353 </a:t>
            </a:r>
            <a:r>
              <a:rPr sz="1800" i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Maize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57505" indent="35750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sz="18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 1352 </a:t>
            </a:r>
            <a:r>
              <a:rPr sz="1800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Soybean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936" y="3576280"/>
            <a:ext cx="23764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731" y="4478298"/>
            <a:ext cx="1749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411161" y="5589240"/>
            <a:ext cx="8291513" cy="482600"/>
          </a:xfrm>
        </p:spPr>
        <p:txBody>
          <a:bodyPr/>
          <a:lstStyle/>
          <a:p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Note: The purchase of wheat with moisture content greater than that specified in this table shall be subject to relevant national regulations.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27038" y="1685925"/>
          <a:ext cx="8289925" cy="368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1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80">
                <a:tc gridSpan="7"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Wheat quality </a:t>
                      </a:r>
                      <a:r>
                        <a:rPr lang="en-US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indicators</a:t>
                      </a:r>
                    </a:p>
                  </a:txBody>
                  <a:tcPr marL="92113" marR="92113" marT="45725" marB="457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Grade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nit weight (g/l)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nsound grain (%)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Impurities (%)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Moisture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Color, smell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Total quantity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Where: minerals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≥790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≤6.0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≤12.5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≥770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≤6.0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≤12.5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≥750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≤12.5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≥730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≤12.5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≥710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≤10.0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≤12.5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3" marR="9211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3" marR="92113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51521" y="1497013"/>
          <a:ext cx="8762093" cy="490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3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3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1460">
                <a:tc gridSpan="10"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Wheat flour quality </a:t>
                      </a:r>
                      <a:r>
                        <a:rPr lang="en-US"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indicators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88"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Grade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Fineness of </a:t>
                      </a: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Processing</a:t>
                      </a:r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Ash content (%, by dry matter)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Fineness (%)</a:t>
                      </a:r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Gluten </a:t>
                      </a:r>
                      <a:r>
                        <a:rPr lang="en-US"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content</a:t>
                      </a:r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(%, by wet weight)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Sand content (%)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Magnetic metal content (</a:t>
                      </a: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g/kg)</a:t>
                      </a:r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Moisture (%)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Fatty acid value (by wet basis)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Smell, flavor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892"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Grade 1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Check the colour and bran speck </a:t>
                      </a:r>
                      <a:r>
                        <a:rPr lang="en-US"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against </a:t>
                      </a: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standard sample</a:t>
                      </a:r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≤0.70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All samples pass through the CB36 sieve, and no more than 10.0% remain in the CB42 sieve 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≥26.0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≤0.02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≤0.003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13.5±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892"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Grade 2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cs typeface="+mn-ea"/>
                          <a:sym typeface="+mn-lt"/>
                        </a:rPr>
                        <a:t>Check the colour and bran speck </a:t>
                      </a:r>
                      <a:r>
                        <a:rPr lang="en-US" sz="1050" dirty="0">
                          <a:cs typeface="+mn-ea"/>
                          <a:sym typeface="+mn-lt"/>
                        </a:rPr>
                        <a:t>against </a:t>
                      </a:r>
                      <a:r>
                        <a:rPr sz="1050" dirty="0">
                          <a:cs typeface="+mn-ea"/>
                          <a:sym typeface="+mn-lt"/>
                        </a:rPr>
                        <a:t>standard sample </a:t>
                      </a:r>
                      <a:endParaRPr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endParaRPr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≤0.85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All samples pass through the CB30 sieve, and no more than 10.0% remain in the CB36 sieve 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≥25.0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≤0.02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≤0.003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13.5±0.5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892"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Standard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cs typeface="+mn-ea"/>
                          <a:sym typeface="+mn-lt"/>
                        </a:rPr>
                        <a:t>Check the colour and bran speck </a:t>
                      </a:r>
                      <a:r>
                        <a:rPr lang="en-US" sz="1050" dirty="0">
                          <a:cs typeface="+mn-ea"/>
                          <a:sym typeface="+mn-lt"/>
                        </a:rPr>
                        <a:t>against </a:t>
                      </a:r>
                      <a:r>
                        <a:rPr sz="1050" dirty="0">
                          <a:cs typeface="+mn-ea"/>
                          <a:sym typeface="+mn-lt"/>
                        </a:rPr>
                        <a:t>standard sample </a:t>
                      </a:r>
                      <a:endParaRPr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≤1.10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All samples pass through the CQ20 sieve, and no more than 20.0% remain in the CB30 sieve 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≥24.0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≤0.02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≤0.003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13.5±0.5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14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Average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cs typeface="+mn-ea"/>
                          <a:sym typeface="+mn-lt"/>
                        </a:rPr>
                        <a:t>Check the colour and bran speck </a:t>
                      </a:r>
                      <a:r>
                        <a:rPr lang="en-US" sz="1050" dirty="0">
                          <a:cs typeface="+mn-ea"/>
                          <a:sym typeface="+mn-lt"/>
                        </a:rPr>
                        <a:t>against </a:t>
                      </a:r>
                      <a:r>
                        <a:rPr sz="1050" dirty="0">
                          <a:cs typeface="+mn-ea"/>
                          <a:sym typeface="+mn-lt"/>
                        </a:rPr>
                        <a:t>standard sample </a:t>
                      </a:r>
                      <a:endParaRPr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≤1.40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All samples pass through the CQ20 sieve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≥22.0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≤0.02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≤0.003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13.5±0.5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≤80</a:t>
                      </a:r>
                      <a:endParaRPr lang="zh-CN" altLang="en-US" sz="105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sz="105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Normal 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27313" y="2078038"/>
            <a:ext cx="38893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These standards are used to protect human health and safety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There are three common categories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zh-CN" altLang="en-US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Most of them are compulsory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>
          <a:xfrm>
            <a:off x="2674938" y="4421188"/>
            <a:ext cx="3794125" cy="471487"/>
          </a:xfrm>
          <a:custGeom>
            <a:avLst/>
            <a:gdLst>
              <a:gd name="connsiteX0" fmla="*/ 1910456 w 1921934"/>
              <a:gd name="connsiteY0" fmla="*/ 0 h 270931"/>
              <a:gd name="connsiteX1" fmla="*/ 1921934 w 1921934"/>
              <a:gd name="connsiteY1" fmla="*/ 0 h 270931"/>
              <a:gd name="connsiteX2" fmla="*/ 1921934 w 1921934"/>
              <a:gd name="connsiteY2" fmla="*/ 270931 h 270931"/>
              <a:gd name="connsiteX3" fmla="*/ 1910456 w 1921934"/>
              <a:gd name="connsiteY3" fmla="*/ 270931 h 270931"/>
              <a:gd name="connsiteX4" fmla="*/ 0 w 1921934"/>
              <a:gd name="connsiteY4" fmla="*/ 0 h 270931"/>
              <a:gd name="connsiteX5" fmla="*/ 11479 w 1921934"/>
              <a:gd name="connsiteY5" fmla="*/ 0 h 270931"/>
              <a:gd name="connsiteX6" fmla="*/ 11479 w 1921934"/>
              <a:gd name="connsiteY6" fmla="*/ 270931 h 270931"/>
              <a:gd name="connsiteX7" fmla="*/ 0 w 1921934"/>
              <a:gd name="connsiteY7" fmla="*/ 270931 h 27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1934" h="270931">
                <a:moveTo>
                  <a:pt x="1910456" y="0"/>
                </a:moveTo>
                <a:lnTo>
                  <a:pt x="1921934" y="0"/>
                </a:lnTo>
                <a:lnTo>
                  <a:pt x="1921934" y="270931"/>
                </a:lnTo>
                <a:lnTo>
                  <a:pt x="1910456" y="270931"/>
                </a:lnTo>
                <a:close/>
                <a:moveTo>
                  <a:pt x="0" y="0"/>
                </a:moveTo>
                <a:lnTo>
                  <a:pt x="11479" y="0"/>
                </a:lnTo>
                <a:lnTo>
                  <a:pt x="11479" y="270931"/>
                </a:lnTo>
                <a:lnTo>
                  <a:pt x="0" y="270931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 fontScale="8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1"/>
                </a:solidFill>
                <a:cs typeface="+mn-ea"/>
                <a:sym typeface="+mn-lt"/>
              </a:rPr>
              <a:t>Food </a:t>
            </a:r>
            <a:r>
              <a:rPr lang="en-US" sz="2000" b="1" baseline="0" dirty="0">
                <a:solidFill>
                  <a:schemeClr val="tx1"/>
                </a:solidFill>
                <a:cs typeface="+mn-ea"/>
                <a:sym typeface="+mn-lt"/>
              </a:rPr>
              <a:t>Safety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1"/>
                </a:solidFill>
                <a:cs typeface="+mn-ea"/>
                <a:sym typeface="+mn-lt"/>
              </a:rPr>
              <a:t>Standards</a:t>
            </a:r>
            <a:r>
              <a:rPr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4"/>
            </p:custDataLst>
          </p:nvPr>
        </p:nvSpPr>
        <p:spPr>
          <a:xfrm flipH="1">
            <a:off x="1679575" y="4892675"/>
            <a:ext cx="5784850" cy="768350"/>
          </a:xfrm>
          <a:custGeom>
            <a:avLst/>
            <a:gdLst>
              <a:gd name="connsiteX0" fmla="*/ 3343780 w 3352800"/>
              <a:gd name="connsiteY0" fmla="*/ 466735 h 491067"/>
              <a:gd name="connsiteX1" fmla="*/ 9020 w 3352800"/>
              <a:gd name="connsiteY1" fmla="*/ 466735 h 491067"/>
              <a:gd name="connsiteX2" fmla="*/ 0 w 3352800"/>
              <a:gd name="connsiteY2" fmla="*/ 491067 h 491067"/>
              <a:gd name="connsiteX3" fmla="*/ 3352800 w 3352800"/>
              <a:gd name="connsiteY3" fmla="*/ 491067 h 491067"/>
              <a:gd name="connsiteX4" fmla="*/ 3170766 w 3352800"/>
              <a:gd name="connsiteY4" fmla="*/ 0 h 491067"/>
              <a:gd name="connsiteX5" fmla="*/ 182034 w 3352800"/>
              <a:gd name="connsiteY5" fmla="*/ 0 h 491067"/>
              <a:gd name="connsiteX6" fmla="*/ 15692 w 3352800"/>
              <a:gd name="connsiteY6" fmla="*/ 448735 h 491067"/>
              <a:gd name="connsiteX7" fmla="*/ 3337108 w 3352800"/>
              <a:gd name="connsiteY7" fmla="*/ 448735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491067">
                <a:moveTo>
                  <a:pt x="3343780" y="466735"/>
                </a:moveTo>
                <a:lnTo>
                  <a:pt x="9020" y="466735"/>
                </a:lnTo>
                <a:lnTo>
                  <a:pt x="0" y="491067"/>
                </a:lnTo>
                <a:lnTo>
                  <a:pt x="3352800" y="491067"/>
                </a:lnTo>
                <a:close/>
                <a:moveTo>
                  <a:pt x="3170766" y="0"/>
                </a:moveTo>
                <a:lnTo>
                  <a:pt x="182034" y="0"/>
                </a:lnTo>
                <a:lnTo>
                  <a:pt x="15692" y="448735"/>
                </a:lnTo>
                <a:lnTo>
                  <a:pt x="3337108" y="4487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baseline="0" dirty="0">
                <a:solidFill>
                  <a:srgbClr val="FFFFFF"/>
                </a:solidFill>
                <a:cs typeface="+mn-ea"/>
                <a:sym typeface="+mn-lt"/>
              </a:rPr>
              <a:t>Extension of Food </a:t>
            </a:r>
            <a:r>
              <a:rPr lang="en-US" altLang="zh-CN" sz="2400" b="1" baseline="0" dirty="0">
                <a:solidFill>
                  <a:srgbClr val="FFFFFF"/>
                </a:solidFill>
                <a:cs typeface="+mn-ea"/>
                <a:sym typeface="+mn-lt"/>
              </a:rPr>
              <a:t>Quality</a:t>
            </a:r>
            <a:r>
              <a:rPr lang="zh-CN" alt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altLang="zh-CN" sz="2400" b="1" baseline="0" dirty="0">
                <a:solidFill>
                  <a:srgbClr val="FFFFFF"/>
                </a:solidFill>
                <a:cs typeface="+mn-ea"/>
                <a:sym typeface="+mn-lt"/>
              </a:rPr>
              <a:t>and</a:t>
            </a:r>
            <a:r>
              <a:rPr lang="zh-CN" alt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en-US" sz="2400" b="1" baseline="0" dirty="0">
                <a:solidFill>
                  <a:srgbClr val="FFFFFF"/>
                </a:solidFill>
                <a:cs typeface="+mn-ea"/>
                <a:sym typeface="+mn-lt"/>
              </a:rPr>
              <a:t>Safety</a:t>
            </a:r>
            <a:r>
              <a:rPr sz="2400" b="1" baseline="0" dirty="0">
                <a:solidFill>
                  <a:srgbClr val="FFFFFF"/>
                </a:solidFill>
                <a:cs typeface="+mn-ea"/>
                <a:sym typeface="+mn-lt"/>
              </a:rPr>
              <a:t> Standards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43015" name="MH_Other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4425950"/>
            <a:ext cx="287338" cy="287338"/>
          </a:xfrm>
          <a:custGeom>
            <a:avLst/>
            <a:gdLst>
              <a:gd name="T0" fmla="*/ 87647 w 289560"/>
              <a:gd name="T1" fmla="*/ 151923 h 378262"/>
              <a:gd name="T2" fmla="*/ 175296 w 289560"/>
              <a:gd name="T3" fmla="*/ 219297 h 378262"/>
              <a:gd name="T4" fmla="*/ 87647 w 289560"/>
              <a:gd name="T5" fmla="*/ 286672 h 378262"/>
              <a:gd name="T6" fmla="*/ 0 w 289560"/>
              <a:gd name="T7" fmla="*/ 219297 h 378262"/>
              <a:gd name="T8" fmla="*/ 197834 w 289560"/>
              <a:gd name="T9" fmla="*/ 75961 h 378262"/>
              <a:gd name="T10" fmla="*/ 285482 w 289560"/>
              <a:gd name="T11" fmla="*/ 143336 h 378262"/>
              <a:gd name="T12" fmla="*/ 197834 w 289560"/>
              <a:gd name="T13" fmla="*/ 210710 h 378262"/>
              <a:gd name="T14" fmla="*/ 110186 w 289560"/>
              <a:gd name="T15" fmla="*/ 143336 h 378262"/>
              <a:gd name="T16" fmla="*/ 87647 w 289560"/>
              <a:gd name="T17" fmla="*/ 0 h 378262"/>
              <a:gd name="T18" fmla="*/ 175296 w 289560"/>
              <a:gd name="T19" fmla="*/ 67374 h 378262"/>
              <a:gd name="T20" fmla="*/ 87647 w 289560"/>
              <a:gd name="T21" fmla="*/ 134749 h 378262"/>
              <a:gd name="T22" fmla="*/ 0 w 289560"/>
              <a:gd name="T23" fmla="*/ 67374 h 378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9560"/>
              <a:gd name="T37" fmla="*/ 0 h 378262"/>
              <a:gd name="T38" fmla="*/ 289560 w 289560"/>
              <a:gd name="T39" fmla="*/ 378262 h 3782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9560" h="378262">
                <a:moveTo>
                  <a:pt x="88900" y="200462"/>
                </a:moveTo>
                <a:lnTo>
                  <a:pt x="177800" y="289362"/>
                </a:lnTo>
                <a:lnTo>
                  <a:pt x="88900" y="378262"/>
                </a:lnTo>
                <a:lnTo>
                  <a:pt x="0" y="289362"/>
                </a:lnTo>
                <a:lnTo>
                  <a:pt x="88900" y="200462"/>
                </a:lnTo>
                <a:close/>
                <a:moveTo>
                  <a:pt x="200660" y="100231"/>
                </a:moveTo>
                <a:lnTo>
                  <a:pt x="289560" y="189131"/>
                </a:lnTo>
                <a:lnTo>
                  <a:pt x="200660" y="278031"/>
                </a:lnTo>
                <a:lnTo>
                  <a:pt x="111760" y="189131"/>
                </a:lnTo>
                <a:lnTo>
                  <a:pt x="200660" y="100231"/>
                </a:lnTo>
                <a:close/>
                <a:moveTo>
                  <a:pt x="88900" y="0"/>
                </a:moveTo>
                <a:lnTo>
                  <a:pt x="177800" y="88900"/>
                </a:lnTo>
                <a:lnTo>
                  <a:pt x="88900" y="177800"/>
                </a:lnTo>
                <a:lnTo>
                  <a:pt x="0" y="88900"/>
                </a:lnTo>
                <a:lnTo>
                  <a:pt x="88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16" name="MH_Other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5580063" y="4437063"/>
            <a:ext cx="288925" cy="287337"/>
          </a:xfrm>
          <a:custGeom>
            <a:avLst/>
            <a:gdLst>
              <a:gd name="T0" fmla="*/ 87929 w 289560"/>
              <a:gd name="T1" fmla="*/ 151923 h 378262"/>
              <a:gd name="T2" fmla="*/ 175859 w 289560"/>
              <a:gd name="T3" fmla="*/ 219297 h 378262"/>
              <a:gd name="T4" fmla="*/ 87929 w 289560"/>
              <a:gd name="T5" fmla="*/ 286672 h 378262"/>
              <a:gd name="T6" fmla="*/ 0 w 289560"/>
              <a:gd name="T7" fmla="*/ 219297 h 378262"/>
              <a:gd name="T8" fmla="*/ 198470 w 289560"/>
              <a:gd name="T9" fmla="*/ 75961 h 378262"/>
              <a:gd name="T10" fmla="*/ 286399 w 289560"/>
              <a:gd name="T11" fmla="*/ 143336 h 378262"/>
              <a:gd name="T12" fmla="*/ 198470 w 289560"/>
              <a:gd name="T13" fmla="*/ 210710 h 378262"/>
              <a:gd name="T14" fmla="*/ 110540 w 289560"/>
              <a:gd name="T15" fmla="*/ 143336 h 378262"/>
              <a:gd name="T16" fmla="*/ 87929 w 289560"/>
              <a:gd name="T17" fmla="*/ 0 h 378262"/>
              <a:gd name="T18" fmla="*/ 175859 w 289560"/>
              <a:gd name="T19" fmla="*/ 67374 h 378262"/>
              <a:gd name="T20" fmla="*/ 87929 w 289560"/>
              <a:gd name="T21" fmla="*/ 134749 h 378262"/>
              <a:gd name="T22" fmla="*/ 0 w 289560"/>
              <a:gd name="T23" fmla="*/ 67374 h 378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9560"/>
              <a:gd name="T37" fmla="*/ 0 h 378262"/>
              <a:gd name="T38" fmla="*/ 289560 w 289560"/>
              <a:gd name="T39" fmla="*/ 378262 h 3782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9560" h="378262">
                <a:moveTo>
                  <a:pt x="88900" y="200462"/>
                </a:moveTo>
                <a:lnTo>
                  <a:pt x="177800" y="289362"/>
                </a:lnTo>
                <a:lnTo>
                  <a:pt x="88900" y="378262"/>
                </a:lnTo>
                <a:lnTo>
                  <a:pt x="0" y="289362"/>
                </a:lnTo>
                <a:lnTo>
                  <a:pt x="88900" y="200462"/>
                </a:lnTo>
                <a:close/>
                <a:moveTo>
                  <a:pt x="200660" y="100231"/>
                </a:moveTo>
                <a:lnTo>
                  <a:pt x="289560" y="189131"/>
                </a:lnTo>
                <a:lnTo>
                  <a:pt x="200660" y="278031"/>
                </a:lnTo>
                <a:lnTo>
                  <a:pt x="111760" y="189131"/>
                </a:lnTo>
                <a:lnTo>
                  <a:pt x="200660" y="100231"/>
                </a:lnTo>
                <a:close/>
                <a:moveTo>
                  <a:pt x="88900" y="0"/>
                </a:moveTo>
                <a:lnTo>
                  <a:pt x="177800" y="88900"/>
                </a:lnTo>
                <a:lnTo>
                  <a:pt x="88900" y="177800"/>
                </a:lnTo>
                <a:lnTo>
                  <a:pt x="0" y="88900"/>
                </a:lnTo>
                <a:lnTo>
                  <a:pt x="88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SubTitle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Desc_1"/>
          <p:cNvSpPr/>
          <p:nvPr>
            <p:custDataLst>
              <p:tags r:id="rId1"/>
            </p:custDataLst>
          </p:nvPr>
        </p:nvSpPr>
        <p:spPr>
          <a:xfrm>
            <a:off x="1025525" y="1700213"/>
            <a:ext cx="7134225" cy="338455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sz="2000" b="1" baseline="0" dirty="0"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According to the</a:t>
            </a:r>
            <a:r>
              <a:rPr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Food Safety Law </a:t>
            </a:r>
            <a:r>
              <a:rPr lang="en-US" i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the Republic of China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these standards are jointly formulated by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National Health Commission, the Ministry of Agriculture and Rural Affairs, and the State Administration for Market Regulation.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formulation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process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include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program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ming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plan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ning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proposal approval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standard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drafting,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solicitation of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opinions, review, approval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the standard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numbering, publication, follow-up evaluation, revision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etc.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25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839788" y="4941888"/>
            <a:ext cx="8293100" cy="698500"/>
          </a:xfrm>
        </p:spPr>
        <p:txBody>
          <a:bodyPr/>
          <a:lstStyle/>
          <a:p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Note: The secretariat is located in China National Center for Food Safety Risk Assessment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04699" y="908973"/>
          <a:ext cx="829151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26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2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SubTitle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 flipH="1">
            <a:off x="584200" y="2784475"/>
            <a:ext cx="7975600" cy="31750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2"/>
            </p:custDataLst>
          </p:nvPr>
        </p:nvSpPr>
        <p:spPr>
          <a:xfrm>
            <a:off x="2160588" y="2679700"/>
            <a:ext cx="211137" cy="20955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3"/>
            </p:custDataLst>
          </p:nvPr>
        </p:nvSpPr>
        <p:spPr>
          <a:xfrm>
            <a:off x="4454525" y="2679700"/>
            <a:ext cx="211138" cy="20955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5B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4"/>
            </p:custDataLst>
          </p:nvPr>
        </p:nvSpPr>
        <p:spPr>
          <a:xfrm>
            <a:off x="6772275" y="2679700"/>
            <a:ext cx="209550" cy="20955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cxnSp>
        <p:nvCxnSpPr>
          <p:cNvPr id="11" name="MH_Other_5"/>
          <p:cNvCxnSpPr/>
          <p:nvPr>
            <p:custDataLst>
              <p:tags r:id="rId5"/>
            </p:custDataLst>
          </p:nvPr>
        </p:nvCxnSpPr>
        <p:spPr>
          <a:xfrm flipV="1">
            <a:off x="2270125" y="2784475"/>
            <a:ext cx="0" cy="601663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6"/>
          <p:cNvCxnSpPr/>
          <p:nvPr>
            <p:custDataLst>
              <p:tags r:id="rId6"/>
            </p:custDataLst>
          </p:nvPr>
        </p:nvCxnSpPr>
        <p:spPr>
          <a:xfrm flipV="1">
            <a:off x="4559300" y="2784475"/>
            <a:ext cx="0" cy="601663"/>
          </a:xfrm>
          <a:prstGeom prst="line">
            <a:avLst/>
          </a:prstGeom>
          <a:ln w="19050">
            <a:solidFill>
              <a:srgbClr val="F5BD0B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7"/>
          <p:cNvCxnSpPr/>
          <p:nvPr>
            <p:custDataLst>
              <p:tags r:id="rId7"/>
            </p:custDataLst>
          </p:nvPr>
        </p:nvCxnSpPr>
        <p:spPr>
          <a:xfrm flipV="1">
            <a:off x="6878638" y="2784475"/>
            <a:ext cx="0" cy="601663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1"/>
          <p:cNvSpPr/>
          <p:nvPr>
            <p:custDataLst>
              <p:tags r:id="rId8"/>
            </p:custDataLst>
          </p:nvPr>
        </p:nvSpPr>
        <p:spPr>
          <a:xfrm>
            <a:off x="1458913" y="3492500"/>
            <a:ext cx="1614487" cy="344488"/>
          </a:xfrm>
          <a:prstGeom prst="round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FFFFFF"/>
                </a:solidFill>
                <a:cs typeface="+mn-ea"/>
                <a:sym typeface="+mn-lt"/>
              </a:rPr>
              <a:t>Mycotoxins </a:t>
            </a:r>
          </a:p>
        </p:txBody>
      </p:sp>
      <p:sp>
        <p:nvSpPr>
          <p:cNvPr id="15" name="MH_SubTitle_2"/>
          <p:cNvSpPr/>
          <p:nvPr>
            <p:custDataLst>
              <p:tags r:id="rId9"/>
            </p:custDataLst>
          </p:nvPr>
        </p:nvSpPr>
        <p:spPr>
          <a:xfrm>
            <a:off x="3752850" y="3492500"/>
            <a:ext cx="1612900" cy="344488"/>
          </a:xfrm>
          <a:prstGeom prst="roundRect">
            <a:avLst/>
          </a:prstGeom>
          <a:solidFill>
            <a:srgbClr val="F5B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FFFFFF"/>
                </a:solidFill>
                <a:cs typeface="+mn-ea"/>
                <a:sym typeface="+mn-lt"/>
              </a:rPr>
              <a:t>Toxic heavy metals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16" name="MH_SubTitle_3"/>
          <p:cNvSpPr/>
          <p:nvPr>
            <p:custDataLst>
              <p:tags r:id="rId10"/>
            </p:custDataLst>
          </p:nvPr>
        </p:nvSpPr>
        <p:spPr>
          <a:xfrm>
            <a:off x="6046788" y="3492500"/>
            <a:ext cx="1612900" cy="344488"/>
          </a:xfrm>
          <a:prstGeom prst="round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rgbClr val="FFFFFF"/>
                </a:solidFill>
                <a:cs typeface="+mn-ea"/>
                <a:sym typeface="+mn-lt"/>
              </a:rPr>
              <a:t>Pesticide residue </a:t>
            </a:r>
          </a:p>
        </p:txBody>
      </p:sp>
      <p:sp>
        <p:nvSpPr>
          <p:cNvPr id="17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58913" y="3902075"/>
            <a:ext cx="1614487" cy="1703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Aflatoxin B1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Deox</a:t>
            </a:r>
            <a:r>
              <a:rPr lang="en-US" baseline="0" dirty="0">
                <a:latin typeface="+mn-lt"/>
                <a:ea typeface="+mn-ea"/>
                <a:cs typeface="+mn-ea"/>
                <a:sym typeface="+mn-lt"/>
              </a:rPr>
              <a:t>y</a:t>
            </a: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nivalenol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Zearalenone </a:t>
            </a:r>
          </a:p>
        </p:txBody>
      </p:sp>
      <p:sp>
        <p:nvSpPr>
          <p:cNvPr id="18" name="MH_Text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86402" y="3902075"/>
            <a:ext cx="1992313" cy="1703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Lead, cadmium, mercury, inorganic arsenic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9" name="MH_Text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70311" y="3758937"/>
            <a:ext cx="2547653" cy="170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>
                <a:latin typeface="+mn-lt"/>
                <a:ea typeface="+mn-ea"/>
                <a:cs typeface="+mn-ea"/>
                <a:sym typeface="+mn-lt"/>
              </a:rPr>
              <a:t>Organophosphorus pesticide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baseline="0" dirty="0">
                <a:latin typeface="+mn-lt"/>
                <a:ea typeface="+mn-ea"/>
                <a:cs typeface="+mn-ea"/>
                <a:sym typeface="+mn-lt"/>
              </a:rPr>
              <a:t>Organochlorine pesticides</a:t>
            </a:r>
            <a:r>
              <a:rPr sz="18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800" dirty="0">
                <a:latin typeface="+mn-lt"/>
                <a:ea typeface="+mn-ea"/>
                <a:cs typeface="+mn-ea"/>
                <a:sym typeface="+mn-lt"/>
              </a:rPr>
              <a:t>Other pesticides </a:t>
            </a:r>
          </a:p>
        </p:txBody>
      </p:sp>
      <p:sp>
        <p:nvSpPr>
          <p:cNvPr id="20" name="MH_Other_8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6592888" y="2049463"/>
            <a:ext cx="520700" cy="520700"/>
          </a:xfrm>
          <a:prstGeom prst="ellipse">
            <a:avLst/>
          </a:prstGeom>
          <a:solidFill>
            <a:srgbClr val="29B9A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Other_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6708775" y="2166938"/>
            <a:ext cx="290513" cy="28575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Other_10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2009775" y="2049463"/>
            <a:ext cx="519113" cy="520700"/>
          </a:xfrm>
          <a:prstGeom prst="ellipse">
            <a:avLst/>
          </a:prstGeom>
          <a:solidFill>
            <a:srgbClr val="F4726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Other_11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2122488" y="2162175"/>
            <a:ext cx="293687" cy="295275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w 58"/>
              <a:gd name="T53" fmla="*/ 2147483646 h 58"/>
              <a:gd name="T54" fmla="*/ 0 w 58"/>
              <a:gd name="T55" fmla="*/ 2147483646 h 58"/>
              <a:gd name="T56" fmla="*/ 2147483646 w 58"/>
              <a:gd name="T57" fmla="*/ 2147483646 h 58"/>
              <a:gd name="T58" fmla="*/ 2147483646 w 58"/>
              <a:gd name="T59" fmla="*/ 2147483646 h 58"/>
              <a:gd name="T60" fmla="*/ 2147483646 w 58"/>
              <a:gd name="T61" fmla="*/ 2147483646 h 58"/>
              <a:gd name="T62" fmla="*/ 2147483646 w 58"/>
              <a:gd name="T63" fmla="*/ 2147483646 h 58"/>
              <a:gd name="T64" fmla="*/ 2147483646 w 58"/>
              <a:gd name="T65" fmla="*/ 2147483646 h 58"/>
              <a:gd name="T66" fmla="*/ 2147483646 w 58"/>
              <a:gd name="T67" fmla="*/ 2147483646 h 58"/>
              <a:gd name="T68" fmla="*/ 2147483646 w 58"/>
              <a:gd name="T69" fmla="*/ 2147483646 h 58"/>
              <a:gd name="T70" fmla="*/ 2147483646 w 58"/>
              <a:gd name="T71" fmla="*/ 2147483646 h 58"/>
              <a:gd name="T72" fmla="*/ 2147483646 w 58"/>
              <a:gd name="T73" fmla="*/ 2147483646 h 58"/>
              <a:gd name="T74" fmla="*/ 2147483646 w 58"/>
              <a:gd name="T75" fmla="*/ 2147483646 h 58"/>
              <a:gd name="T76" fmla="*/ 2147483646 w 58"/>
              <a:gd name="T77" fmla="*/ 2147483646 h 58"/>
              <a:gd name="T78" fmla="*/ 2147483646 w 58"/>
              <a:gd name="T79" fmla="*/ 0 h 58"/>
              <a:gd name="T80" fmla="*/ 2147483646 w 58"/>
              <a:gd name="T81" fmla="*/ 0 h 58"/>
              <a:gd name="T82" fmla="*/ 2147483646 w 58"/>
              <a:gd name="T83" fmla="*/ 2147483646 h 58"/>
              <a:gd name="T84" fmla="*/ 2147483646 w 58"/>
              <a:gd name="T85" fmla="*/ 2147483646 h 58"/>
              <a:gd name="T86" fmla="*/ 2147483646 w 58"/>
              <a:gd name="T87" fmla="*/ 2147483646 h 58"/>
              <a:gd name="T88" fmla="*/ 2147483646 w 58"/>
              <a:gd name="T89" fmla="*/ 2147483646 h 58"/>
              <a:gd name="T90" fmla="*/ 2147483646 w 58"/>
              <a:gd name="T91" fmla="*/ 2147483646 h 58"/>
              <a:gd name="T92" fmla="*/ 2147483646 w 58"/>
              <a:gd name="T93" fmla="*/ 2147483646 h 58"/>
              <a:gd name="T94" fmla="*/ 2147483646 w 58"/>
              <a:gd name="T95" fmla="*/ 2147483646 h 58"/>
              <a:gd name="T96" fmla="*/ 2147483646 w 58"/>
              <a:gd name="T97" fmla="*/ 2147483646 h 58"/>
              <a:gd name="T98" fmla="*/ 2147483646 w 58"/>
              <a:gd name="T99" fmla="*/ 2147483646 h 58"/>
              <a:gd name="T100" fmla="*/ 2147483646 w 58"/>
              <a:gd name="T101" fmla="*/ 2147483646 h 58"/>
              <a:gd name="T102" fmla="*/ 2147483646 w 58"/>
              <a:gd name="T103" fmla="*/ 2147483646 h 58"/>
              <a:gd name="T104" fmla="*/ 2147483646 w 58"/>
              <a:gd name="T105" fmla="*/ 2147483646 h 58"/>
              <a:gd name="T106" fmla="*/ 2147483646 w 58"/>
              <a:gd name="T107" fmla="*/ 2147483646 h 58"/>
              <a:gd name="T108" fmla="*/ 2147483646 w 58"/>
              <a:gd name="T109" fmla="*/ 2147483646 h 58"/>
              <a:gd name="T110" fmla="*/ 2147483646 w 58"/>
              <a:gd name="T111" fmla="*/ 2147483646 h 58"/>
              <a:gd name="T112" fmla="*/ 2147483646 w 58"/>
              <a:gd name="T113" fmla="*/ 2147483646 h 58"/>
              <a:gd name="T114" fmla="*/ 2147483646 w 58"/>
              <a:gd name="T115" fmla="*/ 2147483646 h 58"/>
              <a:gd name="T116" fmla="*/ 2147483646 w 58"/>
              <a:gd name="T117" fmla="*/ 2147483646 h 58"/>
              <a:gd name="T118" fmla="*/ 2147483646 w 58"/>
              <a:gd name="T119" fmla="*/ 2147483646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12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4300538" y="2049463"/>
            <a:ext cx="520700" cy="520700"/>
          </a:xfrm>
          <a:prstGeom prst="ellipse">
            <a:avLst/>
          </a:prstGeom>
          <a:solidFill>
            <a:srgbClr val="F5BD0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Other_13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4405313" y="2163763"/>
            <a:ext cx="311150" cy="292100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SubTitle_1"/>
          <p:cNvSpPr/>
          <p:nvPr>
            <p:custDataLst>
              <p:tags r:id="rId20"/>
            </p:custDataLst>
          </p:nvPr>
        </p:nvSpPr>
        <p:spPr>
          <a:xfrm>
            <a:off x="1476375" y="5245124"/>
            <a:ext cx="1614488" cy="9921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dirty="0">
                <a:solidFill>
                  <a:srgbClr val="FFFFFF"/>
                </a:solidFill>
                <a:cs typeface="+mn-ea"/>
                <a:sym typeface="+mn-lt"/>
              </a:rPr>
              <a:t>National Food Safety Standard - Maximum Levels of Mycotoxins in Foods</a:t>
            </a:r>
            <a:r>
              <a:rPr dirty="0">
                <a:cs typeface="+mn-ea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aseline="0" dirty="0">
                <a:solidFill>
                  <a:srgbClr val="FFFFFF"/>
                </a:solidFill>
                <a:cs typeface="+mn-ea"/>
                <a:sym typeface="+mn-lt"/>
              </a:rPr>
              <a:t>（GB2761-2017）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SubTitle_1"/>
          <p:cNvSpPr/>
          <p:nvPr>
            <p:custDataLst>
              <p:tags r:id="rId21"/>
            </p:custDataLst>
          </p:nvPr>
        </p:nvSpPr>
        <p:spPr>
          <a:xfrm>
            <a:off x="3821113" y="5229249"/>
            <a:ext cx="1614487" cy="9921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dirty="0">
                <a:solidFill>
                  <a:srgbClr val="FFFFFF"/>
                </a:solidFill>
                <a:cs typeface="+mn-ea"/>
                <a:sym typeface="+mn-lt"/>
              </a:rPr>
              <a:t>National Food Safety Standard - Maximum Levels of Contaminants in Foods</a:t>
            </a:r>
            <a:r>
              <a:rPr dirty="0">
                <a:cs typeface="+mn-ea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aseline="0" dirty="0">
                <a:solidFill>
                  <a:srgbClr val="FFFFFF"/>
                </a:solidFill>
                <a:cs typeface="+mn-ea"/>
                <a:sym typeface="+mn-lt"/>
              </a:rPr>
              <a:t>（GB2762-2017）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MH_SubTitle_1"/>
          <p:cNvSpPr/>
          <p:nvPr>
            <p:custDataLst>
              <p:tags r:id="rId22"/>
            </p:custDataLst>
          </p:nvPr>
        </p:nvSpPr>
        <p:spPr>
          <a:xfrm>
            <a:off x="6053138" y="5229249"/>
            <a:ext cx="1614487" cy="9921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dirty="0">
                <a:solidFill>
                  <a:srgbClr val="FFFFFF"/>
                </a:solidFill>
                <a:cs typeface="+mn-ea"/>
                <a:sym typeface="+mn-lt"/>
              </a:rPr>
              <a:t>National Food Safety Standard - Maximum Residue Limits for Pesticides in Food</a:t>
            </a:r>
            <a:r>
              <a:rPr lang="en-US" sz="1400" i="1" dirty="0">
                <a:solidFill>
                  <a:srgbClr val="FFFFFF"/>
                </a:solidFill>
                <a:cs typeface="+mn-ea"/>
                <a:sym typeface="+mn-lt"/>
              </a:rPr>
              <a:t>s</a:t>
            </a:r>
            <a:endParaRPr dirty="0"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baseline="0" dirty="0">
                <a:solidFill>
                  <a:srgbClr val="FFFFFF"/>
                </a:solidFill>
                <a:cs typeface="+mn-ea"/>
                <a:sym typeface="+mn-lt"/>
              </a:rPr>
              <a:t>（GB2763-2019）</a:t>
            </a:r>
            <a:endParaRPr lang="en-US" altLang="zh-CN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98838" y="1412875"/>
            <a:ext cx="2346325" cy="39878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sz="2000" b="1" baseline="0" dirty="0"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9" name="矩形 28"/>
          <p:cNvSpPr/>
          <p:nvPr>
            <p:custDataLst>
              <p:tags r:id="rId23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27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>
            <p:custDataLst>
              <p:tags r:id="rId24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MH_SubTitle_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Desc_1"/>
          <p:cNvSpPr/>
          <p:nvPr>
            <p:custDataLst>
              <p:tags r:id="rId1"/>
            </p:custDataLst>
          </p:nvPr>
        </p:nvSpPr>
        <p:spPr>
          <a:xfrm>
            <a:off x="1223963" y="1254919"/>
            <a:ext cx="4427537" cy="2647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sz="2000" b="1" baseline="0" dirty="0"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36385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tabLst>
                <a:tab pos="363220" algn="l"/>
              </a:tabLst>
              <a:defRPr/>
            </a:pPr>
            <a:r>
              <a:rPr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GB2715: T</a:t>
            </a:r>
            <a:r>
              <a:rPr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oxic and harmful fungi and plant seeds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6385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tabLst>
                <a:tab pos="363220" algn="l"/>
              </a:tabLst>
              <a:defRPr/>
            </a:pPr>
            <a:r>
              <a:rPr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GB2761: Mycotoxins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6385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tabLst>
                <a:tab pos="363220" algn="l"/>
              </a:tabLst>
              <a:defRPr/>
            </a:pPr>
            <a:r>
              <a:rPr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GB2762: Contaminants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6" name="图片 3" descr="微信图片_2018091014284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816100"/>
            <a:ext cx="295275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4" descr="微信图片_2018091014285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3500438"/>
            <a:ext cx="1873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28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1042988" y="5877272"/>
            <a:ext cx="7129462" cy="412750"/>
          </a:xfrm>
        </p:spPr>
        <p:txBody>
          <a:bodyPr/>
          <a:lstStyle/>
          <a:p>
            <a:r>
              <a:rPr sz="16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Note: It can be seen from this table that the limits of toxins and contaminants for wheat and wheat flour are consistent.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008063" y="1438275"/>
          <a:ext cx="7127875" cy="407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53">
                <a:tc gridSpan="2"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Item </a:t>
                      </a:r>
                    </a:p>
                  </a:txBody>
                  <a:tcPr marL="92119" marR="92119" marT="45709" marB="45709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Wheat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Wheat flour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3">
                <a:tc rowSpan="2"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Sens</a:t>
                      </a:r>
                      <a:r>
                        <a:rPr lang="en-US"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ory evaluation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Heat-damaged kernel (%)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Moldy kernel (%)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≤2.0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—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3">
                <a:tc rowSpan="4"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Mycotoxins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Aflatoxin B1 (ug/kg)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DON（ug/kg）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1000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1000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Ochratoxin A (ug/kg)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5.0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Zearalenone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60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3">
                <a:tc rowSpan="4"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Contaminants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Lead (mg/kg)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0.2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0.2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Cadmium (mg/kg)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0.1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0.1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Mercury (mg/kg)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0.02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0.02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Arsenic (mg/kg)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sz="16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0.5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2119" marR="92119"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29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-36512" y="210546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4208" y="210534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Connotation and Denotation of 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Standards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Other_6"/>
          <p:cNvSpPr/>
          <p:nvPr>
            <p:custDataLst>
              <p:tags r:id="rId2"/>
            </p:custDataLst>
          </p:nvPr>
        </p:nvSpPr>
        <p:spPr bwMode="auto">
          <a:xfrm flipH="1">
            <a:off x="0" y="5949950"/>
            <a:ext cx="9166225" cy="171450"/>
          </a:xfrm>
          <a:custGeom>
            <a:avLst/>
            <a:gdLst>
              <a:gd name="connsiteX0" fmla="*/ 0 w 9166507"/>
              <a:gd name="connsiteY0" fmla="*/ 0 h 172090"/>
              <a:gd name="connsiteX1" fmla="*/ 3642069 w 9166507"/>
              <a:gd name="connsiteY1" fmla="*/ 0 h 172090"/>
              <a:gd name="connsiteX2" fmla="*/ 3800727 w 9166507"/>
              <a:gd name="connsiteY2" fmla="*/ 154090 h 172090"/>
              <a:gd name="connsiteX3" fmla="*/ 9166507 w 9166507"/>
              <a:gd name="connsiteY3" fmla="*/ 154090 h 172090"/>
              <a:gd name="connsiteX4" fmla="*/ 9166507 w 9166507"/>
              <a:gd name="connsiteY4" fmla="*/ 172090 h 172090"/>
              <a:gd name="connsiteX5" fmla="*/ 3816423 w 9166507"/>
              <a:gd name="connsiteY5" fmla="*/ 172090 h 172090"/>
              <a:gd name="connsiteX6" fmla="*/ 3730507 w 9166507"/>
              <a:gd name="connsiteY6" fmla="*/ 172090 h 172090"/>
              <a:gd name="connsiteX7" fmla="*/ 0 w 9166507"/>
              <a:gd name="connsiteY7" fmla="*/ 172090 h 1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6507" h="172090">
                <a:moveTo>
                  <a:pt x="0" y="0"/>
                </a:moveTo>
                <a:lnTo>
                  <a:pt x="3642069" y="0"/>
                </a:lnTo>
                <a:lnTo>
                  <a:pt x="3800727" y="154090"/>
                </a:lnTo>
                <a:lnTo>
                  <a:pt x="9166507" y="154090"/>
                </a:lnTo>
                <a:lnTo>
                  <a:pt x="9166507" y="172090"/>
                </a:lnTo>
                <a:lnTo>
                  <a:pt x="3816423" y="172090"/>
                </a:lnTo>
                <a:lnTo>
                  <a:pt x="3730507" y="172090"/>
                </a:lnTo>
                <a:lnTo>
                  <a:pt x="0" y="17209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0" name="MH_Other_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4106863" y="1346200"/>
            <a:ext cx="1104900" cy="11223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1" name="MH_Other_2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163888" y="2527300"/>
            <a:ext cx="3025775" cy="3025775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9" name="MH_Other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65538" y="2995613"/>
            <a:ext cx="2036762" cy="3170237"/>
          </a:xfrm>
          <a:custGeom>
            <a:avLst/>
            <a:gdLst>
              <a:gd name="T0" fmla="*/ 2147483647 w 842"/>
              <a:gd name="T1" fmla="*/ 2147483647 h 1312"/>
              <a:gd name="T2" fmla="*/ 2147483647 w 842"/>
              <a:gd name="T3" fmla="*/ 2147483647 h 1312"/>
              <a:gd name="T4" fmla="*/ 2147483647 w 842"/>
              <a:gd name="T5" fmla="*/ 2147483647 h 1312"/>
              <a:gd name="T6" fmla="*/ 2147483647 w 842"/>
              <a:gd name="T7" fmla="*/ 2147483647 h 1312"/>
              <a:gd name="T8" fmla="*/ 2147483647 w 842"/>
              <a:gd name="T9" fmla="*/ 2147483647 h 1312"/>
              <a:gd name="T10" fmla="*/ 2147483647 w 842"/>
              <a:gd name="T11" fmla="*/ 2147483647 h 1312"/>
              <a:gd name="T12" fmla="*/ 2147483647 w 842"/>
              <a:gd name="T13" fmla="*/ 2147483647 h 1312"/>
              <a:gd name="T14" fmla="*/ 2147483647 w 842"/>
              <a:gd name="T15" fmla="*/ 2147483647 h 1312"/>
              <a:gd name="T16" fmla="*/ 2147483647 w 842"/>
              <a:gd name="T17" fmla="*/ 2147483647 h 1312"/>
              <a:gd name="T18" fmla="*/ 2147483647 w 842"/>
              <a:gd name="T19" fmla="*/ 2147483647 h 1312"/>
              <a:gd name="T20" fmla="*/ 2147483647 w 842"/>
              <a:gd name="T21" fmla="*/ 2147483647 h 1312"/>
              <a:gd name="T22" fmla="*/ 2147483647 w 842"/>
              <a:gd name="T23" fmla="*/ 2147483647 h 1312"/>
              <a:gd name="T24" fmla="*/ 2147483647 w 842"/>
              <a:gd name="T25" fmla="*/ 2147483647 h 1312"/>
              <a:gd name="T26" fmla="*/ 2147483647 w 842"/>
              <a:gd name="T27" fmla="*/ 2147483647 h 1312"/>
              <a:gd name="T28" fmla="*/ 2147483647 w 842"/>
              <a:gd name="T29" fmla="*/ 2147483647 h 1312"/>
              <a:gd name="T30" fmla="*/ 2147483647 w 842"/>
              <a:gd name="T31" fmla="*/ 2147483647 h 1312"/>
              <a:gd name="T32" fmla="*/ 2147483647 w 842"/>
              <a:gd name="T33" fmla="*/ 2147483647 h 1312"/>
              <a:gd name="T34" fmla="*/ 0 w 842"/>
              <a:gd name="T35" fmla="*/ 2147483647 h 1312"/>
              <a:gd name="T36" fmla="*/ 2147483647 w 842"/>
              <a:gd name="T37" fmla="*/ 0 h 1312"/>
              <a:gd name="T38" fmla="*/ 2147483647 w 842"/>
              <a:gd name="T39" fmla="*/ 0 h 1312"/>
              <a:gd name="T40" fmla="*/ 2147483647 w 842"/>
              <a:gd name="T41" fmla="*/ 2147483647 h 1312"/>
              <a:gd name="T42" fmla="*/ 2147483647 w 842"/>
              <a:gd name="T43" fmla="*/ 2147483647 h 1312"/>
              <a:gd name="T44" fmla="*/ 2147483647 w 842"/>
              <a:gd name="T45" fmla="*/ 2147483647 h 1312"/>
              <a:gd name="T46" fmla="*/ 2147483647 w 842"/>
              <a:gd name="T47" fmla="*/ 2147483647 h 1312"/>
              <a:gd name="T48" fmla="*/ 2147483647 w 842"/>
              <a:gd name="T49" fmla="*/ 2147483647 h 1312"/>
              <a:gd name="T50" fmla="*/ 2147483647 w 842"/>
              <a:gd name="T51" fmla="*/ 2147483647 h 1312"/>
              <a:gd name="T52" fmla="*/ 2147483647 w 842"/>
              <a:gd name="T53" fmla="*/ 2147483647 h 1312"/>
              <a:gd name="T54" fmla="*/ 2147483647 w 842"/>
              <a:gd name="T55" fmla="*/ 2147483647 h 1312"/>
              <a:gd name="T56" fmla="*/ 2147483647 w 842"/>
              <a:gd name="T57" fmla="*/ 2147483647 h 1312"/>
              <a:gd name="T58" fmla="*/ 2147483647 w 842"/>
              <a:gd name="T59" fmla="*/ 2147483647 h 1312"/>
              <a:gd name="T60" fmla="*/ 2147483647 w 842"/>
              <a:gd name="T61" fmla="*/ 2147483647 h 1312"/>
              <a:gd name="T62" fmla="*/ 2147483647 w 842"/>
              <a:gd name="T63" fmla="*/ 2147483647 h 1312"/>
              <a:gd name="T64" fmla="*/ 2147483647 w 842"/>
              <a:gd name="T65" fmla="*/ 2147483647 h 1312"/>
              <a:gd name="T66" fmla="*/ 2147483647 w 842"/>
              <a:gd name="T67" fmla="*/ 2147483647 h 1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42"/>
              <a:gd name="T103" fmla="*/ 0 h 1312"/>
              <a:gd name="T104" fmla="*/ 842 w 842"/>
              <a:gd name="T105" fmla="*/ 1312 h 13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42" h="1312">
                <a:moveTo>
                  <a:pt x="388" y="1312"/>
                </a:moveTo>
                <a:cubicBezTo>
                  <a:pt x="362" y="1312"/>
                  <a:pt x="340" y="1291"/>
                  <a:pt x="340" y="1265"/>
                </a:cubicBezTo>
                <a:cubicBezTo>
                  <a:pt x="340" y="1259"/>
                  <a:pt x="341" y="1254"/>
                  <a:pt x="343" y="1249"/>
                </a:cubicBezTo>
                <a:cubicBezTo>
                  <a:pt x="278" y="1249"/>
                  <a:pt x="278" y="1249"/>
                  <a:pt x="278" y="1249"/>
                </a:cubicBezTo>
                <a:cubicBezTo>
                  <a:pt x="250" y="1249"/>
                  <a:pt x="228" y="1226"/>
                  <a:pt x="228" y="1199"/>
                </a:cubicBezTo>
                <a:cubicBezTo>
                  <a:pt x="228" y="1186"/>
                  <a:pt x="233" y="1173"/>
                  <a:pt x="241" y="1164"/>
                </a:cubicBezTo>
                <a:cubicBezTo>
                  <a:pt x="228" y="1156"/>
                  <a:pt x="219" y="1140"/>
                  <a:pt x="219" y="1121"/>
                </a:cubicBezTo>
                <a:cubicBezTo>
                  <a:pt x="219" y="1108"/>
                  <a:pt x="223" y="1095"/>
                  <a:pt x="232" y="1086"/>
                </a:cubicBezTo>
                <a:cubicBezTo>
                  <a:pt x="210" y="1073"/>
                  <a:pt x="196" y="1049"/>
                  <a:pt x="196" y="102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76"/>
                  <a:pt x="196" y="976"/>
                  <a:pt x="196" y="976"/>
                </a:cubicBezTo>
                <a:cubicBezTo>
                  <a:pt x="196" y="966"/>
                  <a:pt x="196" y="957"/>
                  <a:pt x="196" y="947"/>
                </a:cubicBezTo>
                <a:cubicBezTo>
                  <a:pt x="197" y="940"/>
                  <a:pt x="197" y="940"/>
                  <a:pt x="197" y="940"/>
                </a:cubicBezTo>
                <a:cubicBezTo>
                  <a:pt x="197" y="917"/>
                  <a:pt x="197" y="917"/>
                  <a:pt x="197" y="917"/>
                </a:cubicBezTo>
                <a:cubicBezTo>
                  <a:pt x="196" y="897"/>
                  <a:pt x="194" y="871"/>
                  <a:pt x="180" y="849"/>
                </a:cubicBezTo>
                <a:cubicBezTo>
                  <a:pt x="166" y="824"/>
                  <a:pt x="148" y="802"/>
                  <a:pt x="129" y="779"/>
                </a:cubicBezTo>
                <a:cubicBezTo>
                  <a:pt x="69" y="706"/>
                  <a:pt x="0" y="623"/>
                  <a:pt x="0" y="419"/>
                </a:cubicBezTo>
                <a:cubicBezTo>
                  <a:pt x="0" y="188"/>
                  <a:pt x="188" y="0"/>
                  <a:pt x="419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654" y="0"/>
                  <a:pt x="842" y="188"/>
                  <a:pt x="842" y="419"/>
                </a:cubicBezTo>
                <a:cubicBezTo>
                  <a:pt x="842" y="623"/>
                  <a:pt x="773" y="706"/>
                  <a:pt x="713" y="779"/>
                </a:cubicBezTo>
                <a:cubicBezTo>
                  <a:pt x="694" y="802"/>
                  <a:pt x="676" y="824"/>
                  <a:pt x="662" y="849"/>
                </a:cubicBezTo>
                <a:cubicBezTo>
                  <a:pt x="653" y="863"/>
                  <a:pt x="649" y="879"/>
                  <a:pt x="647" y="899"/>
                </a:cubicBezTo>
                <a:cubicBezTo>
                  <a:pt x="646" y="1023"/>
                  <a:pt x="646" y="1023"/>
                  <a:pt x="646" y="1023"/>
                </a:cubicBezTo>
                <a:cubicBezTo>
                  <a:pt x="646" y="1049"/>
                  <a:pt x="632" y="1073"/>
                  <a:pt x="610" y="1086"/>
                </a:cubicBezTo>
                <a:cubicBezTo>
                  <a:pt x="619" y="1095"/>
                  <a:pt x="623" y="1108"/>
                  <a:pt x="623" y="1121"/>
                </a:cubicBezTo>
                <a:cubicBezTo>
                  <a:pt x="623" y="1140"/>
                  <a:pt x="614" y="1156"/>
                  <a:pt x="601" y="1164"/>
                </a:cubicBezTo>
                <a:cubicBezTo>
                  <a:pt x="609" y="1173"/>
                  <a:pt x="614" y="1186"/>
                  <a:pt x="614" y="1199"/>
                </a:cubicBezTo>
                <a:cubicBezTo>
                  <a:pt x="614" y="1226"/>
                  <a:pt x="592" y="1249"/>
                  <a:pt x="564" y="1249"/>
                </a:cubicBezTo>
                <a:cubicBezTo>
                  <a:pt x="499" y="1249"/>
                  <a:pt x="499" y="1249"/>
                  <a:pt x="499" y="1249"/>
                </a:cubicBezTo>
                <a:cubicBezTo>
                  <a:pt x="501" y="1254"/>
                  <a:pt x="502" y="1259"/>
                  <a:pt x="502" y="1265"/>
                </a:cubicBezTo>
                <a:cubicBezTo>
                  <a:pt x="502" y="1291"/>
                  <a:pt x="480" y="1312"/>
                  <a:pt x="455" y="1312"/>
                </a:cubicBezTo>
                <a:lnTo>
                  <a:pt x="388" y="13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0" name="MH_Other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3588" y="6029325"/>
            <a:ext cx="222250" cy="63500"/>
          </a:xfrm>
          <a:custGeom>
            <a:avLst/>
            <a:gdLst>
              <a:gd name="T0" fmla="*/ 2147483647 w 93"/>
              <a:gd name="T1" fmla="*/ 2147483647 h 26"/>
              <a:gd name="T2" fmla="*/ 0 w 93"/>
              <a:gd name="T3" fmla="*/ 2147483647 h 26"/>
              <a:gd name="T4" fmla="*/ 2147483647 w 93"/>
              <a:gd name="T5" fmla="*/ 0 h 26"/>
              <a:gd name="T6" fmla="*/ 2147483647 w 93"/>
              <a:gd name="T7" fmla="*/ 0 h 26"/>
              <a:gd name="T8" fmla="*/ 2147483647 w 93"/>
              <a:gd name="T9" fmla="*/ 2147483647 h 26"/>
              <a:gd name="T10" fmla="*/ 2147483647 w 93"/>
              <a:gd name="T11" fmla="*/ 2147483647 h 26"/>
              <a:gd name="T12" fmla="*/ 2147483647 w 93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26"/>
              <a:gd name="T23" fmla="*/ 93 w 93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26">
                <a:moveTo>
                  <a:pt x="13" y="26"/>
                </a:moveTo>
                <a:cubicBezTo>
                  <a:pt x="5" y="26"/>
                  <a:pt x="0" y="20"/>
                  <a:pt x="0" y="13"/>
                </a:cubicBezTo>
                <a:cubicBezTo>
                  <a:pt x="0" y="6"/>
                  <a:pt x="5" y="0"/>
                  <a:pt x="1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7" y="0"/>
                  <a:pt x="93" y="6"/>
                  <a:pt x="93" y="13"/>
                </a:cubicBezTo>
                <a:cubicBezTo>
                  <a:pt x="93" y="20"/>
                  <a:pt x="87" y="26"/>
                  <a:pt x="80" y="26"/>
                </a:cubicBezTo>
                <a:lnTo>
                  <a:pt x="13" y="26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1" name="MH_Other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8950" y="5861050"/>
            <a:ext cx="769938" cy="79375"/>
          </a:xfrm>
          <a:custGeom>
            <a:avLst/>
            <a:gdLst>
              <a:gd name="T0" fmla="*/ 2147483647 w 318"/>
              <a:gd name="T1" fmla="*/ 2147483647 h 33"/>
              <a:gd name="T2" fmla="*/ 0 w 318"/>
              <a:gd name="T3" fmla="*/ 2147483647 h 33"/>
              <a:gd name="T4" fmla="*/ 2147483647 w 318"/>
              <a:gd name="T5" fmla="*/ 0 h 33"/>
              <a:gd name="T6" fmla="*/ 2147483647 w 318"/>
              <a:gd name="T7" fmla="*/ 0 h 33"/>
              <a:gd name="T8" fmla="*/ 2147483647 w 318"/>
              <a:gd name="T9" fmla="*/ 2147483647 h 33"/>
              <a:gd name="T10" fmla="*/ 2147483647 w 318"/>
              <a:gd name="T11" fmla="*/ 2147483647 h 33"/>
              <a:gd name="T12" fmla="*/ 2147483647 w 31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8"/>
              <a:gd name="T22" fmla="*/ 0 h 33"/>
              <a:gd name="T23" fmla="*/ 318 w 31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8" h="33">
                <a:moveTo>
                  <a:pt x="16" y="33"/>
                </a:moveTo>
                <a:cubicBezTo>
                  <a:pt x="7" y="33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11" y="0"/>
                  <a:pt x="318" y="7"/>
                  <a:pt x="318" y="16"/>
                </a:cubicBezTo>
                <a:cubicBezTo>
                  <a:pt x="318" y="25"/>
                  <a:pt x="311" y="33"/>
                  <a:pt x="302" y="33"/>
                </a:cubicBezTo>
                <a:lnTo>
                  <a:pt x="16" y="33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2" name="MH_Other_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75138" y="5659438"/>
            <a:ext cx="803275" cy="82550"/>
          </a:xfrm>
          <a:custGeom>
            <a:avLst/>
            <a:gdLst>
              <a:gd name="T0" fmla="*/ 2147483647 w 332"/>
              <a:gd name="T1" fmla="*/ 2147483647 h 34"/>
              <a:gd name="T2" fmla="*/ 0 w 332"/>
              <a:gd name="T3" fmla="*/ 2147483647 h 34"/>
              <a:gd name="T4" fmla="*/ 2147483647 w 332"/>
              <a:gd name="T5" fmla="*/ 0 h 34"/>
              <a:gd name="T6" fmla="*/ 2147483647 w 332"/>
              <a:gd name="T7" fmla="*/ 0 h 34"/>
              <a:gd name="T8" fmla="*/ 2147483647 w 332"/>
              <a:gd name="T9" fmla="*/ 2147483647 h 34"/>
              <a:gd name="T10" fmla="*/ 2147483647 w 332"/>
              <a:gd name="T11" fmla="*/ 2147483647 h 34"/>
              <a:gd name="T12" fmla="*/ 2147483647 w 332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"/>
              <a:gd name="T22" fmla="*/ 0 h 34"/>
              <a:gd name="T23" fmla="*/ 332 w 332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" h="34">
                <a:moveTo>
                  <a:pt x="17" y="34"/>
                </a:moveTo>
                <a:cubicBezTo>
                  <a:pt x="8" y="34"/>
                  <a:pt x="0" y="26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315" y="0"/>
                  <a:pt x="315" y="0"/>
                  <a:pt x="315" y="0"/>
                </a:cubicBezTo>
                <a:cubicBezTo>
                  <a:pt x="324" y="0"/>
                  <a:pt x="332" y="7"/>
                  <a:pt x="332" y="17"/>
                </a:cubicBezTo>
                <a:cubicBezTo>
                  <a:pt x="332" y="26"/>
                  <a:pt x="324" y="34"/>
                  <a:pt x="315" y="34"/>
                </a:cubicBezTo>
                <a:lnTo>
                  <a:pt x="17" y="34"/>
                </a:lnTo>
                <a:close/>
              </a:path>
            </a:pathLst>
          </a:custGeom>
          <a:solidFill>
            <a:srgbClr val="8586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3" name="MH_Other_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17988" y="5137150"/>
            <a:ext cx="933450" cy="420688"/>
          </a:xfrm>
          <a:custGeom>
            <a:avLst/>
            <a:gdLst>
              <a:gd name="T0" fmla="*/ 2147483647 w 386"/>
              <a:gd name="T1" fmla="*/ 2147483647 h 174"/>
              <a:gd name="T2" fmla="*/ 2147483647 w 386"/>
              <a:gd name="T3" fmla="*/ 2147483647 h 174"/>
              <a:gd name="T4" fmla="*/ 2147483647 w 386"/>
              <a:gd name="T5" fmla="*/ 2147483647 h 174"/>
              <a:gd name="T6" fmla="*/ 2147483647 w 386"/>
              <a:gd name="T7" fmla="*/ 2147483647 h 174"/>
              <a:gd name="T8" fmla="*/ 2147483647 w 386"/>
              <a:gd name="T9" fmla="*/ 2147483647 h 174"/>
              <a:gd name="T10" fmla="*/ 2147483647 w 386"/>
              <a:gd name="T11" fmla="*/ 2147483647 h 174"/>
              <a:gd name="T12" fmla="*/ 2147483647 w 386"/>
              <a:gd name="T13" fmla="*/ 2147483647 h 174"/>
              <a:gd name="T14" fmla="*/ 2147483647 w 386"/>
              <a:gd name="T15" fmla="*/ 2147483647 h 174"/>
              <a:gd name="T16" fmla="*/ 2147483647 w 386"/>
              <a:gd name="T17" fmla="*/ 2147483647 h 174"/>
              <a:gd name="T18" fmla="*/ 2147483647 w 386"/>
              <a:gd name="T19" fmla="*/ 2147483647 h 174"/>
              <a:gd name="T20" fmla="*/ 2147483647 w 386"/>
              <a:gd name="T21" fmla="*/ 2147483647 h 174"/>
              <a:gd name="T22" fmla="*/ 2147483647 w 386"/>
              <a:gd name="T23" fmla="*/ 0 h 174"/>
              <a:gd name="T24" fmla="*/ 0 w 386"/>
              <a:gd name="T25" fmla="*/ 0 h 174"/>
              <a:gd name="T26" fmla="*/ 2147483647 w 386"/>
              <a:gd name="T27" fmla="*/ 2147483647 h 1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6"/>
              <a:gd name="T43" fmla="*/ 0 h 174"/>
              <a:gd name="T44" fmla="*/ 386 w 386"/>
              <a:gd name="T45" fmla="*/ 174 h 1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6" h="174">
                <a:moveTo>
                  <a:pt x="3" y="30"/>
                </a:moveTo>
                <a:cubicBezTo>
                  <a:pt x="3" y="30"/>
                  <a:pt x="3" y="30"/>
                  <a:pt x="3" y="3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2" y="62"/>
                  <a:pt x="2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53"/>
                  <a:pt x="12" y="168"/>
                  <a:pt x="27" y="174"/>
                </a:cubicBezTo>
                <a:cubicBezTo>
                  <a:pt x="34" y="173"/>
                  <a:pt x="359" y="174"/>
                  <a:pt x="359" y="174"/>
                </a:cubicBezTo>
                <a:cubicBezTo>
                  <a:pt x="374" y="168"/>
                  <a:pt x="384" y="153"/>
                  <a:pt x="384" y="136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6"/>
                  <a:pt x="385" y="3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1"/>
                  <a:pt x="2" y="21"/>
                  <a:pt x="3" y="30"/>
                </a:cubicBezTo>
                <a:close/>
              </a:path>
            </a:pathLst>
          </a:custGeom>
          <a:solidFill>
            <a:srgbClr val="31A6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4" name="MH_Other_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51263" y="3078163"/>
            <a:ext cx="1868487" cy="1963737"/>
          </a:xfrm>
          <a:custGeom>
            <a:avLst/>
            <a:gdLst>
              <a:gd name="T0" fmla="*/ 2147483647 w 773"/>
              <a:gd name="T1" fmla="*/ 2147483647 h 813"/>
              <a:gd name="T2" fmla="*/ 2147483647 w 773"/>
              <a:gd name="T3" fmla="*/ 2147483647 h 813"/>
              <a:gd name="T4" fmla="*/ 2147483647 w 773"/>
              <a:gd name="T5" fmla="*/ 2147483647 h 813"/>
              <a:gd name="T6" fmla="*/ 2147483647 w 773"/>
              <a:gd name="T7" fmla="*/ 0 h 813"/>
              <a:gd name="T8" fmla="*/ 2147483647 w 773"/>
              <a:gd name="T9" fmla="*/ 0 h 813"/>
              <a:gd name="T10" fmla="*/ 0 w 773"/>
              <a:gd name="T11" fmla="*/ 2147483647 h 813"/>
              <a:gd name="T12" fmla="*/ 2147483647 w 773"/>
              <a:gd name="T13" fmla="*/ 2147483647 h 813"/>
              <a:gd name="T14" fmla="*/ 2147483647 w 773"/>
              <a:gd name="T15" fmla="*/ 2147483647 h 813"/>
              <a:gd name="T16" fmla="*/ 2147483647 w 773"/>
              <a:gd name="T17" fmla="*/ 2147483647 h 813"/>
              <a:gd name="T18" fmla="*/ 2147483647 w 773"/>
              <a:gd name="T19" fmla="*/ 2147483647 h 813"/>
              <a:gd name="T20" fmla="*/ 2147483647 w 773"/>
              <a:gd name="T21" fmla="*/ 2147483647 h 8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3"/>
              <a:gd name="T34" fmla="*/ 0 h 813"/>
              <a:gd name="T35" fmla="*/ 773 w 773"/>
              <a:gd name="T36" fmla="*/ 813 h 8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3" h="813">
                <a:moveTo>
                  <a:pt x="597" y="797"/>
                </a:moveTo>
                <a:cubicBezTo>
                  <a:pt x="613" y="771"/>
                  <a:pt x="632" y="748"/>
                  <a:pt x="652" y="723"/>
                </a:cubicBezTo>
                <a:cubicBezTo>
                  <a:pt x="709" y="655"/>
                  <a:pt x="773" y="577"/>
                  <a:pt x="773" y="385"/>
                </a:cubicBezTo>
                <a:cubicBezTo>
                  <a:pt x="773" y="173"/>
                  <a:pt x="600" y="0"/>
                  <a:pt x="38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172" y="0"/>
                  <a:pt x="0" y="173"/>
                  <a:pt x="0" y="385"/>
                </a:cubicBezTo>
                <a:cubicBezTo>
                  <a:pt x="0" y="577"/>
                  <a:pt x="64" y="655"/>
                  <a:pt x="120" y="723"/>
                </a:cubicBezTo>
                <a:cubicBezTo>
                  <a:pt x="140" y="748"/>
                  <a:pt x="159" y="771"/>
                  <a:pt x="175" y="797"/>
                </a:cubicBezTo>
                <a:cubicBezTo>
                  <a:pt x="178" y="803"/>
                  <a:pt x="180" y="808"/>
                  <a:pt x="183" y="813"/>
                </a:cubicBezTo>
                <a:cubicBezTo>
                  <a:pt x="589" y="813"/>
                  <a:pt x="589" y="813"/>
                  <a:pt x="589" y="813"/>
                </a:cubicBezTo>
                <a:cubicBezTo>
                  <a:pt x="592" y="808"/>
                  <a:pt x="594" y="802"/>
                  <a:pt x="597" y="797"/>
                </a:cubicBez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5" name="MH_Other_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62463" y="4857750"/>
            <a:ext cx="71437" cy="106363"/>
          </a:xfrm>
          <a:custGeom>
            <a:avLst/>
            <a:gdLst>
              <a:gd name="T0" fmla="*/ 2147483647 w 14"/>
              <a:gd name="T1" fmla="*/ 0 h 21"/>
              <a:gd name="T2" fmla="*/ 2147483647 w 14"/>
              <a:gd name="T3" fmla="*/ 0 h 21"/>
              <a:gd name="T4" fmla="*/ 0 w 14"/>
              <a:gd name="T5" fmla="*/ 2147483647 h 21"/>
              <a:gd name="T6" fmla="*/ 0 w 14"/>
              <a:gd name="T7" fmla="*/ 2147483647 h 21"/>
              <a:gd name="T8" fmla="*/ 2147483647 w 14"/>
              <a:gd name="T9" fmla="*/ 2147483647 h 21"/>
              <a:gd name="T10" fmla="*/ 2147483647 w 14"/>
              <a:gd name="T11" fmla="*/ 2147483647 h 21"/>
              <a:gd name="T12" fmla="*/ 2147483647 w 14"/>
              <a:gd name="T13" fmla="*/ 2147483647 h 21"/>
              <a:gd name="T14" fmla="*/ 2147483647 w 14"/>
              <a:gd name="T15" fmla="*/ 2147483647 h 21"/>
              <a:gd name="T16" fmla="*/ 2147483647 w 1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1"/>
              <a:gd name="T29" fmla="*/ 14 w 14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1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6" name="MH_Other_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81525" y="4900613"/>
            <a:ext cx="73025" cy="63500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0 h 12"/>
              <a:gd name="T4" fmla="*/ 0 w 14"/>
              <a:gd name="T5" fmla="*/ 0 h 12"/>
              <a:gd name="T6" fmla="*/ 0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2147483647 w 14"/>
              <a:gd name="T13" fmla="*/ 2147483647 h 12"/>
              <a:gd name="T14" fmla="*/ 2147483647 w 14"/>
              <a:gd name="T15" fmla="*/ 0 h 12"/>
              <a:gd name="T16" fmla="*/ 2147483647 w 14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12"/>
              <a:gd name="T29" fmla="*/ 14 w 14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1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7" name="MH_Other_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99000" y="4776788"/>
            <a:ext cx="69850" cy="187325"/>
          </a:xfrm>
          <a:custGeom>
            <a:avLst/>
            <a:gdLst>
              <a:gd name="T0" fmla="*/ 2147483647 w 14"/>
              <a:gd name="T1" fmla="*/ 0 h 37"/>
              <a:gd name="T2" fmla="*/ 2147483647 w 14"/>
              <a:gd name="T3" fmla="*/ 0 h 37"/>
              <a:gd name="T4" fmla="*/ 0 w 14"/>
              <a:gd name="T5" fmla="*/ 2147483647 h 37"/>
              <a:gd name="T6" fmla="*/ 0 w 14"/>
              <a:gd name="T7" fmla="*/ 2147483647 h 37"/>
              <a:gd name="T8" fmla="*/ 2147483647 w 14"/>
              <a:gd name="T9" fmla="*/ 2147483647 h 37"/>
              <a:gd name="T10" fmla="*/ 2147483647 w 14"/>
              <a:gd name="T11" fmla="*/ 2147483647 h 37"/>
              <a:gd name="T12" fmla="*/ 2147483647 w 14"/>
              <a:gd name="T13" fmla="*/ 2147483647 h 37"/>
              <a:gd name="T14" fmla="*/ 2147483647 w 14"/>
              <a:gd name="T15" fmla="*/ 2147483647 h 37"/>
              <a:gd name="T16" fmla="*/ 2147483647 w 14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37"/>
              <a:gd name="T29" fmla="*/ 14 w 14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37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6"/>
                  <a:pt x="14" y="35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8" name="MH_Other_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19650" y="4598988"/>
            <a:ext cx="73025" cy="365125"/>
          </a:xfrm>
          <a:custGeom>
            <a:avLst/>
            <a:gdLst>
              <a:gd name="T0" fmla="*/ 2147483647 w 14"/>
              <a:gd name="T1" fmla="*/ 0 h 72"/>
              <a:gd name="T2" fmla="*/ 2147483647 w 14"/>
              <a:gd name="T3" fmla="*/ 0 h 72"/>
              <a:gd name="T4" fmla="*/ 0 w 14"/>
              <a:gd name="T5" fmla="*/ 2147483647 h 72"/>
              <a:gd name="T6" fmla="*/ 0 w 14"/>
              <a:gd name="T7" fmla="*/ 2147483647 h 72"/>
              <a:gd name="T8" fmla="*/ 2147483647 w 14"/>
              <a:gd name="T9" fmla="*/ 2147483647 h 72"/>
              <a:gd name="T10" fmla="*/ 2147483647 w 14"/>
              <a:gd name="T11" fmla="*/ 2147483647 h 72"/>
              <a:gd name="T12" fmla="*/ 2147483647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72"/>
              <a:gd name="T29" fmla="*/ 14 w 14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7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1" y="72"/>
                  <a:pt x="1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2"/>
                  <a:pt x="14" y="70"/>
                  <a:pt x="14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4" y="0"/>
                  <a:pt x="13" y="0"/>
                </a:cubicBezTo>
                <a:close/>
              </a:path>
            </a:pathLst>
          </a:custGeom>
          <a:solidFill>
            <a:srgbClr val="F6F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19" name="MH_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00488" y="3621088"/>
            <a:ext cx="1593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/>
            <a:r>
              <a:rPr lang="en-US"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ational security </a:t>
            </a:r>
            <a:r>
              <a:rPr lang="en-US"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concept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97" name="MH_Other_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2536825" y="2189163"/>
            <a:ext cx="1106488" cy="1123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9" name="MH_Other_1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6169025" y="3852863"/>
            <a:ext cx="1104900" cy="11223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0" name="MH_Other_2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2103438" y="3852863"/>
            <a:ext cx="1104900" cy="11223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523" name="MH_Other_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53150" y="2644775"/>
            <a:ext cx="42863" cy="11113"/>
          </a:xfrm>
          <a:custGeom>
            <a:avLst/>
            <a:gdLst>
              <a:gd name="T0" fmla="*/ 42557 w 15"/>
              <a:gd name="T1" fmla="*/ 7976 h 4"/>
              <a:gd name="T2" fmla="*/ 39720 w 15"/>
              <a:gd name="T3" fmla="*/ 10635 h 4"/>
              <a:gd name="T4" fmla="*/ 0 w 15"/>
              <a:gd name="T5" fmla="*/ 10635 h 4"/>
              <a:gd name="T6" fmla="*/ 0 w 15"/>
              <a:gd name="T7" fmla="*/ 7976 h 4"/>
              <a:gd name="T8" fmla="*/ 0 w 15"/>
              <a:gd name="T9" fmla="*/ 2659 h 4"/>
              <a:gd name="T10" fmla="*/ 0 w 15"/>
              <a:gd name="T11" fmla="*/ 0 h 4"/>
              <a:gd name="T12" fmla="*/ 39720 w 15"/>
              <a:gd name="T13" fmla="*/ 0 h 4"/>
              <a:gd name="T14" fmla="*/ 42557 w 15"/>
              <a:gd name="T15" fmla="*/ 2659 h 4"/>
              <a:gd name="T16" fmla="*/ 42557 w 15"/>
              <a:gd name="T17" fmla="*/ 797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"/>
              <a:gd name="T29" fmla="*/ 15 w 15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">
                <a:moveTo>
                  <a:pt x="15" y="3"/>
                </a:moveTo>
                <a:cubicBezTo>
                  <a:pt x="15" y="3"/>
                  <a:pt x="14" y="4"/>
                  <a:pt x="1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1"/>
                </a:cubicBezTo>
                <a:lnTo>
                  <a:pt x="15" y="3"/>
                </a:ln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4" name="MH_Other_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53150" y="2659063"/>
            <a:ext cx="42863" cy="11112"/>
          </a:xfrm>
          <a:custGeom>
            <a:avLst/>
            <a:gdLst>
              <a:gd name="T0" fmla="*/ 42557 w 15"/>
              <a:gd name="T1" fmla="*/ 9116 h 4"/>
              <a:gd name="T2" fmla="*/ 39720 w 15"/>
              <a:gd name="T3" fmla="*/ 12155 h 4"/>
              <a:gd name="T4" fmla="*/ 2837 w 15"/>
              <a:gd name="T5" fmla="*/ 12155 h 4"/>
              <a:gd name="T6" fmla="*/ 0 w 15"/>
              <a:gd name="T7" fmla="*/ 9116 h 4"/>
              <a:gd name="T8" fmla="*/ 0 w 15"/>
              <a:gd name="T9" fmla="*/ 3039 h 4"/>
              <a:gd name="T10" fmla="*/ 2837 w 15"/>
              <a:gd name="T11" fmla="*/ 0 h 4"/>
              <a:gd name="T12" fmla="*/ 39720 w 15"/>
              <a:gd name="T13" fmla="*/ 0 h 4"/>
              <a:gd name="T14" fmla="*/ 42557 w 15"/>
              <a:gd name="T15" fmla="*/ 3039 h 4"/>
              <a:gd name="T16" fmla="*/ 42557 w 15"/>
              <a:gd name="T17" fmla="*/ 911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"/>
              <a:gd name="T29" fmla="*/ 15 w 15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">
                <a:moveTo>
                  <a:pt x="15" y="3"/>
                </a:moveTo>
                <a:cubicBezTo>
                  <a:pt x="15" y="3"/>
                  <a:pt x="14" y="4"/>
                  <a:pt x="14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1"/>
                </a:cubicBezTo>
                <a:lnTo>
                  <a:pt x="15" y="3"/>
                </a:ln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5" name="MH_Other_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48400" y="2644775"/>
            <a:ext cx="41275" cy="11113"/>
          </a:xfrm>
          <a:custGeom>
            <a:avLst/>
            <a:gdLst>
              <a:gd name="T0" fmla="*/ 41038 w 14"/>
              <a:gd name="T1" fmla="*/ 7976 h 4"/>
              <a:gd name="T2" fmla="*/ 41038 w 14"/>
              <a:gd name="T3" fmla="*/ 10635 h 4"/>
              <a:gd name="T4" fmla="*/ 0 w 14"/>
              <a:gd name="T5" fmla="*/ 10635 h 4"/>
              <a:gd name="T6" fmla="*/ 0 w 14"/>
              <a:gd name="T7" fmla="*/ 7976 h 4"/>
              <a:gd name="T8" fmla="*/ 0 w 14"/>
              <a:gd name="T9" fmla="*/ 2659 h 4"/>
              <a:gd name="T10" fmla="*/ 0 w 14"/>
              <a:gd name="T11" fmla="*/ 0 h 4"/>
              <a:gd name="T12" fmla="*/ 41038 w 14"/>
              <a:gd name="T13" fmla="*/ 0 h 4"/>
              <a:gd name="T14" fmla="*/ 41038 w 14"/>
              <a:gd name="T15" fmla="*/ 2659 h 4"/>
              <a:gd name="T16" fmla="*/ 41038 w 14"/>
              <a:gd name="T17" fmla="*/ 797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4"/>
              <a:gd name="T29" fmla="*/ 14 w 14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4">
                <a:moveTo>
                  <a:pt x="14" y="3"/>
                </a:moveTo>
                <a:cubicBezTo>
                  <a:pt x="14" y="3"/>
                  <a:pt x="14" y="4"/>
                  <a:pt x="1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1"/>
                </a:cubicBezTo>
                <a:lnTo>
                  <a:pt x="14" y="3"/>
                </a:ln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6" name="MH_Other_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48400" y="2659063"/>
            <a:ext cx="44450" cy="11112"/>
          </a:xfrm>
          <a:custGeom>
            <a:avLst/>
            <a:gdLst>
              <a:gd name="T0" fmla="*/ 44078 w 15"/>
              <a:gd name="T1" fmla="*/ 9116 h 4"/>
              <a:gd name="T2" fmla="*/ 41139 w 15"/>
              <a:gd name="T3" fmla="*/ 12155 h 4"/>
              <a:gd name="T4" fmla="*/ 0 w 15"/>
              <a:gd name="T5" fmla="*/ 12155 h 4"/>
              <a:gd name="T6" fmla="*/ 0 w 15"/>
              <a:gd name="T7" fmla="*/ 9116 h 4"/>
              <a:gd name="T8" fmla="*/ 0 w 15"/>
              <a:gd name="T9" fmla="*/ 3039 h 4"/>
              <a:gd name="T10" fmla="*/ 0 w 15"/>
              <a:gd name="T11" fmla="*/ 0 h 4"/>
              <a:gd name="T12" fmla="*/ 41139 w 15"/>
              <a:gd name="T13" fmla="*/ 0 h 4"/>
              <a:gd name="T14" fmla="*/ 44078 w 15"/>
              <a:gd name="T15" fmla="*/ 3039 h 4"/>
              <a:gd name="T16" fmla="*/ 44078 w 15"/>
              <a:gd name="T17" fmla="*/ 911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"/>
              <a:gd name="T29" fmla="*/ 15 w 15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">
                <a:moveTo>
                  <a:pt x="15" y="3"/>
                </a:moveTo>
                <a:cubicBezTo>
                  <a:pt x="15" y="3"/>
                  <a:pt x="14" y="4"/>
                  <a:pt x="1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1"/>
                </a:cubicBezTo>
                <a:lnTo>
                  <a:pt x="15" y="3"/>
                </a:ln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7" name="MH_Other_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353175" y="2659063"/>
            <a:ext cx="42863" cy="28575"/>
          </a:xfrm>
          <a:custGeom>
            <a:avLst/>
            <a:gdLst>
              <a:gd name="T0" fmla="*/ 39720 w 15"/>
              <a:gd name="T1" fmla="*/ 8661 h 10"/>
              <a:gd name="T2" fmla="*/ 39720 w 15"/>
              <a:gd name="T3" fmla="*/ 11548 h 10"/>
              <a:gd name="T4" fmla="*/ 5674 w 15"/>
              <a:gd name="T5" fmla="*/ 28869 h 10"/>
              <a:gd name="T6" fmla="*/ 2837 w 15"/>
              <a:gd name="T7" fmla="*/ 25982 h 10"/>
              <a:gd name="T8" fmla="*/ 0 w 15"/>
              <a:gd name="T9" fmla="*/ 23095 h 10"/>
              <a:gd name="T10" fmla="*/ 2837 w 15"/>
              <a:gd name="T11" fmla="*/ 17321 h 10"/>
              <a:gd name="T12" fmla="*/ 34046 w 15"/>
              <a:gd name="T13" fmla="*/ 0 h 10"/>
              <a:gd name="T14" fmla="*/ 36883 w 15"/>
              <a:gd name="T15" fmla="*/ 2887 h 10"/>
              <a:gd name="T16" fmla="*/ 39720 w 15"/>
              <a:gd name="T17" fmla="*/ 8661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0"/>
              <a:gd name="T29" fmla="*/ 15 w 15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0">
                <a:moveTo>
                  <a:pt x="14" y="3"/>
                </a:moveTo>
                <a:cubicBezTo>
                  <a:pt x="15" y="3"/>
                  <a:pt x="14" y="3"/>
                  <a:pt x="14" y="4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10"/>
                  <a:pt x="1" y="9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lnTo>
                  <a:pt x="14" y="3"/>
                </a:lnTo>
                <a:close/>
              </a:path>
            </a:pathLst>
          </a:custGeom>
          <a:solidFill>
            <a:srgbClr val="F2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8" name="MH_SubTitle_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337939" y="1369218"/>
            <a:ext cx="12573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People's </a:t>
            </a:r>
            <a:r>
              <a:rPr lang="en-US"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1529" name="MH_SubTitle_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11263" y="2253457"/>
            <a:ext cx="12588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Political security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1530" name="MH_SubTitle_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54838" y="2189163"/>
            <a:ext cx="12588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Economic security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1531" name="MH_SubTitle_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20739" y="3956050"/>
            <a:ext cx="1255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Social security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1532" name="MH_SubTitle_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50113" y="3921126"/>
            <a:ext cx="1653234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2000" b="1" baseline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International security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98" name="MH_Other_18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5775325" y="2189163"/>
            <a:ext cx="1106488" cy="1123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0" name="MH_SubTitle_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104075" y="1685925"/>
            <a:ext cx="1209675" cy="360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Purpose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21" name="MH_SubTitle_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9750" y="2493962"/>
            <a:ext cx="1523578" cy="360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Foundation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22" name="MH_SubTitle_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009775" y="4185357"/>
            <a:ext cx="1439863" cy="360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latin typeface="+mn-lt"/>
                <a:ea typeface="+mn-ea"/>
                <a:cs typeface="+mn-ea"/>
                <a:sym typeface="+mn-lt"/>
              </a:rPr>
              <a:t>Guarantee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23" name="MH_SubTitle_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728913" y="2506663"/>
            <a:ext cx="720725" cy="3603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Root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25" name="MH_SubTitle_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76803" y="4193766"/>
            <a:ext cx="1163215" cy="358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Support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292725" y="2060575"/>
            <a:ext cx="1250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6919913" y="2924175"/>
            <a:ext cx="1252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7273925" y="4581525"/>
            <a:ext cx="12525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1211263" y="2924175"/>
            <a:ext cx="1252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800100" y="4652963"/>
            <a:ext cx="1250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>
            <p:custDataLst>
              <p:tags r:id="rId35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>
            <p:custDataLst>
              <p:tags r:id="rId36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MH_SubTitle_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157" y="4450481"/>
            <a:ext cx="8640960" cy="203009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National standards are drafted, approved, numbered and issued by the Standardization Administration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of China.</a:t>
            </a:r>
            <a:endParaRPr lang="en-US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 national standards for engineering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construction, food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pesticides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and veterinary drugs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and environmental protection are drafted and approved by the competent departments of engineering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construction, health, agriculture and environmental protection under the State Council;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these national standards are uniformly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numbered by</a:t>
            </a:r>
            <a:r>
              <a:rPr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the Standardization Administration.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-30163" y="4333875"/>
            <a:ext cx="917416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标题 1"/>
          <p:cNvSpPr>
            <a:spLocks noGrp="1"/>
          </p:cNvSpPr>
          <p:nvPr>
            <p:ph type="title"/>
          </p:nvPr>
        </p:nvSpPr>
        <p:spPr>
          <a:xfrm>
            <a:off x="3059113" y="3593455"/>
            <a:ext cx="3348037" cy="555625"/>
          </a:xfrm>
        </p:spPr>
        <p:txBody>
          <a:bodyPr/>
          <a:lstStyle/>
          <a:p>
            <a:r>
              <a:rPr sz="2000" dirty="0">
                <a:latin typeface="+mn-lt"/>
                <a:ea typeface="+mn-ea"/>
                <a:cs typeface="+mn-ea"/>
                <a:sym typeface="+mn-lt"/>
              </a:rPr>
              <a:t>National Standardization Management Organization</a:t>
            </a:r>
            <a:r>
              <a:rPr lang="en-US" sz="2000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3" name="MH_Text_1"/>
          <p:cNvSpPr/>
          <p:nvPr>
            <p:custDataLst>
              <p:tags r:id="rId4"/>
            </p:custDataLst>
          </p:nvPr>
        </p:nvSpPr>
        <p:spPr bwMode="auto">
          <a:xfrm>
            <a:off x="863600" y="2316163"/>
            <a:ext cx="1144588" cy="981075"/>
          </a:xfrm>
          <a:custGeom>
            <a:avLst/>
            <a:gdLst>
              <a:gd name="connsiteX0" fmla="*/ 0 w 1114425"/>
              <a:gd name="connsiteY0" fmla="*/ 0 h 1585383"/>
              <a:gd name="connsiteX1" fmla="*/ 204785 w 1114425"/>
              <a:gd name="connsiteY1" fmla="*/ 0 h 1585383"/>
              <a:gd name="connsiteX2" fmla="*/ 298845 w 1114425"/>
              <a:gd name="connsiteY2" fmla="*/ 128588 h 1585383"/>
              <a:gd name="connsiteX3" fmla="*/ 815579 w 1114425"/>
              <a:gd name="connsiteY3" fmla="*/ 128588 h 1585383"/>
              <a:gd name="connsiteX4" fmla="*/ 909639 w 1114425"/>
              <a:gd name="connsiteY4" fmla="*/ 0 h 1585383"/>
              <a:gd name="connsiteX5" fmla="*/ 1114425 w 1114425"/>
              <a:gd name="connsiteY5" fmla="*/ 0 h 1585383"/>
              <a:gd name="connsiteX6" fmla="*/ 1114425 w 1114425"/>
              <a:gd name="connsiteY6" fmla="*/ 609071 h 1585383"/>
              <a:gd name="connsiteX7" fmla="*/ 1114425 w 1114425"/>
              <a:gd name="connsiteY7" fmla="*/ 885027 h 1585383"/>
              <a:gd name="connsiteX8" fmla="*/ 1114425 w 1114425"/>
              <a:gd name="connsiteY8" fmla="*/ 1494098 h 1585383"/>
              <a:gd name="connsiteX9" fmla="*/ 1023140 w 1114425"/>
              <a:gd name="connsiteY9" fmla="*/ 1585383 h 1585383"/>
              <a:gd name="connsiteX10" fmla="*/ 91285 w 1114425"/>
              <a:gd name="connsiteY10" fmla="*/ 1585383 h 1585383"/>
              <a:gd name="connsiteX11" fmla="*/ 0 w 1114425"/>
              <a:gd name="connsiteY11" fmla="*/ 1494098 h 1585383"/>
              <a:gd name="connsiteX12" fmla="*/ 0 w 1114425"/>
              <a:gd name="connsiteY12" fmla="*/ 885027 h 1585383"/>
              <a:gd name="connsiteX13" fmla="*/ 0 w 1114425"/>
              <a:gd name="connsiteY13" fmla="*/ 609071 h 15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425" h="1585383">
                <a:moveTo>
                  <a:pt x="0" y="0"/>
                </a:moveTo>
                <a:lnTo>
                  <a:pt x="204785" y="0"/>
                </a:lnTo>
                <a:lnTo>
                  <a:pt x="298845" y="128588"/>
                </a:lnTo>
                <a:lnTo>
                  <a:pt x="815579" y="128588"/>
                </a:lnTo>
                <a:lnTo>
                  <a:pt x="909639" y="0"/>
                </a:lnTo>
                <a:lnTo>
                  <a:pt x="1114425" y="0"/>
                </a:lnTo>
                <a:lnTo>
                  <a:pt x="1114425" y="609071"/>
                </a:lnTo>
                <a:lnTo>
                  <a:pt x="1114425" y="885027"/>
                </a:lnTo>
                <a:lnTo>
                  <a:pt x="1114425" y="1494098"/>
                </a:lnTo>
                <a:cubicBezTo>
                  <a:pt x="1114425" y="1544513"/>
                  <a:pt x="1073555" y="1585383"/>
                  <a:pt x="1023140" y="1585383"/>
                </a:cubicBezTo>
                <a:lnTo>
                  <a:pt x="91285" y="1585383"/>
                </a:lnTo>
                <a:cubicBezTo>
                  <a:pt x="40870" y="1585383"/>
                  <a:pt x="0" y="1544513"/>
                  <a:pt x="0" y="1494098"/>
                </a:cubicBezTo>
                <a:lnTo>
                  <a:pt x="0" y="885027"/>
                </a:lnTo>
                <a:lnTo>
                  <a:pt x="0" y="609071"/>
                </a:lnTo>
                <a:close/>
              </a:path>
            </a:pathLst>
          </a:custGeom>
          <a:solidFill>
            <a:srgbClr val="FF9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National standards</a:t>
            </a:r>
            <a:r>
              <a:rPr sz="1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100" b="1" kern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MH_SubTitle_1"/>
          <p:cNvSpPr/>
          <p:nvPr>
            <p:custDataLst>
              <p:tags r:id="rId5"/>
            </p:custDataLst>
          </p:nvPr>
        </p:nvSpPr>
        <p:spPr bwMode="auto">
          <a:xfrm>
            <a:off x="863600" y="1628775"/>
            <a:ext cx="1144588" cy="846138"/>
          </a:xfrm>
          <a:custGeom>
            <a:avLst/>
            <a:gdLst>
              <a:gd name="connsiteX0" fmla="*/ 91285 w 1114425"/>
              <a:gd name="connsiteY0" fmla="*/ 0 h 1104900"/>
              <a:gd name="connsiteX1" fmla="*/ 1023140 w 1114425"/>
              <a:gd name="connsiteY1" fmla="*/ 0 h 1104900"/>
              <a:gd name="connsiteX2" fmla="*/ 1114425 w 1114425"/>
              <a:gd name="connsiteY2" fmla="*/ 91285 h 1104900"/>
              <a:gd name="connsiteX3" fmla="*/ 1114425 w 1114425"/>
              <a:gd name="connsiteY3" fmla="*/ 976312 h 1104900"/>
              <a:gd name="connsiteX4" fmla="*/ 909639 w 1114425"/>
              <a:gd name="connsiteY4" fmla="*/ 976312 h 1104900"/>
              <a:gd name="connsiteX5" fmla="*/ 815579 w 1114425"/>
              <a:gd name="connsiteY5" fmla="*/ 1104900 h 1104900"/>
              <a:gd name="connsiteX6" fmla="*/ 298845 w 1114425"/>
              <a:gd name="connsiteY6" fmla="*/ 1104900 h 1104900"/>
              <a:gd name="connsiteX7" fmla="*/ 204785 w 1114425"/>
              <a:gd name="connsiteY7" fmla="*/ 976312 h 1104900"/>
              <a:gd name="connsiteX8" fmla="*/ 0 w 1114425"/>
              <a:gd name="connsiteY8" fmla="*/ 976312 h 1104900"/>
              <a:gd name="connsiteX9" fmla="*/ 0 w 1114425"/>
              <a:gd name="connsiteY9" fmla="*/ 91285 h 1104900"/>
              <a:gd name="connsiteX10" fmla="*/ 91285 w 11144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1104900">
                <a:moveTo>
                  <a:pt x="91285" y="0"/>
                </a:moveTo>
                <a:lnTo>
                  <a:pt x="1023140" y="0"/>
                </a:lnTo>
                <a:cubicBezTo>
                  <a:pt x="1073555" y="0"/>
                  <a:pt x="1114425" y="40870"/>
                  <a:pt x="1114425" y="91285"/>
                </a:cubicBezTo>
                <a:lnTo>
                  <a:pt x="1114425" y="976312"/>
                </a:lnTo>
                <a:lnTo>
                  <a:pt x="909639" y="976312"/>
                </a:lnTo>
                <a:lnTo>
                  <a:pt x="815579" y="1104900"/>
                </a:lnTo>
                <a:lnTo>
                  <a:pt x="298845" y="1104900"/>
                </a:lnTo>
                <a:lnTo>
                  <a:pt x="204785" y="976312"/>
                </a:lnTo>
                <a:lnTo>
                  <a:pt x="0" y="976312"/>
                </a:lnTo>
                <a:lnTo>
                  <a:pt x="0" y="91285"/>
                </a:lnTo>
                <a:cubicBezTo>
                  <a:pt x="0" y="40870"/>
                  <a:pt x="40870" y="0"/>
                  <a:pt x="91285" y="0"/>
                </a:cubicBezTo>
                <a:close/>
              </a:path>
            </a:pathLst>
          </a:custGeom>
          <a:solidFill>
            <a:srgbClr val="FF9800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Standardization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Admin</a:t>
            </a:r>
            <a:r>
              <a:rPr sz="1600" b="1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istration</a:t>
            </a:r>
            <a:r>
              <a:rPr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of China</a:t>
            </a:r>
            <a:endParaRPr lang="en-US" sz="16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MH_Text_3"/>
          <p:cNvSpPr/>
          <p:nvPr>
            <p:custDataLst>
              <p:tags r:id="rId6"/>
            </p:custDataLst>
          </p:nvPr>
        </p:nvSpPr>
        <p:spPr bwMode="auto">
          <a:xfrm>
            <a:off x="4152479" y="2474913"/>
            <a:ext cx="1146175" cy="822325"/>
          </a:xfrm>
          <a:custGeom>
            <a:avLst/>
            <a:gdLst>
              <a:gd name="connsiteX0" fmla="*/ 0 w 1114425"/>
              <a:gd name="connsiteY0" fmla="*/ 0 h 1585383"/>
              <a:gd name="connsiteX1" fmla="*/ 204785 w 1114425"/>
              <a:gd name="connsiteY1" fmla="*/ 0 h 1585383"/>
              <a:gd name="connsiteX2" fmla="*/ 298845 w 1114425"/>
              <a:gd name="connsiteY2" fmla="*/ 128588 h 1585383"/>
              <a:gd name="connsiteX3" fmla="*/ 815579 w 1114425"/>
              <a:gd name="connsiteY3" fmla="*/ 128588 h 1585383"/>
              <a:gd name="connsiteX4" fmla="*/ 909639 w 1114425"/>
              <a:gd name="connsiteY4" fmla="*/ 0 h 1585383"/>
              <a:gd name="connsiteX5" fmla="*/ 1114425 w 1114425"/>
              <a:gd name="connsiteY5" fmla="*/ 0 h 1585383"/>
              <a:gd name="connsiteX6" fmla="*/ 1114425 w 1114425"/>
              <a:gd name="connsiteY6" fmla="*/ 609071 h 1585383"/>
              <a:gd name="connsiteX7" fmla="*/ 1114425 w 1114425"/>
              <a:gd name="connsiteY7" fmla="*/ 885027 h 1585383"/>
              <a:gd name="connsiteX8" fmla="*/ 1114425 w 1114425"/>
              <a:gd name="connsiteY8" fmla="*/ 1494098 h 1585383"/>
              <a:gd name="connsiteX9" fmla="*/ 1023140 w 1114425"/>
              <a:gd name="connsiteY9" fmla="*/ 1585383 h 1585383"/>
              <a:gd name="connsiteX10" fmla="*/ 91285 w 1114425"/>
              <a:gd name="connsiteY10" fmla="*/ 1585383 h 1585383"/>
              <a:gd name="connsiteX11" fmla="*/ 0 w 1114425"/>
              <a:gd name="connsiteY11" fmla="*/ 1494098 h 1585383"/>
              <a:gd name="connsiteX12" fmla="*/ 0 w 1114425"/>
              <a:gd name="connsiteY12" fmla="*/ 885027 h 1585383"/>
              <a:gd name="connsiteX13" fmla="*/ 0 w 1114425"/>
              <a:gd name="connsiteY13" fmla="*/ 609071 h 15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425" h="1585383">
                <a:moveTo>
                  <a:pt x="0" y="0"/>
                </a:moveTo>
                <a:lnTo>
                  <a:pt x="204785" y="0"/>
                </a:lnTo>
                <a:lnTo>
                  <a:pt x="298845" y="128588"/>
                </a:lnTo>
                <a:lnTo>
                  <a:pt x="815579" y="128588"/>
                </a:lnTo>
                <a:lnTo>
                  <a:pt x="909639" y="0"/>
                </a:lnTo>
                <a:lnTo>
                  <a:pt x="1114425" y="0"/>
                </a:lnTo>
                <a:lnTo>
                  <a:pt x="1114425" y="609071"/>
                </a:lnTo>
                <a:lnTo>
                  <a:pt x="1114425" y="885027"/>
                </a:lnTo>
                <a:lnTo>
                  <a:pt x="1114425" y="1494098"/>
                </a:lnTo>
                <a:cubicBezTo>
                  <a:pt x="1114425" y="1544513"/>
                  <a:pt x="1073555" y="1585383"/>
                  <a:pt x="1023140" y="1585383"/>
                </a:cubicBezTo>
                <a:lnTo>
                  <a:pt x="91285" y="1585383"/>
                </a:lnTo>
                <a:cubicBezTo>
                  <a:pt x="40870" y="1585383"/>
                  <a:pt x="0" y="1544513"/>
                  <a:pt x="0" y="1494098"/>
                </a:cubicBezTo>
                <a:lnTo>
                  <a:pt x="0" y="885027"/>
                </a:lnTo>
                <a:lnTo>
                  <a:pt x="0" y="609071"/>
                </a:lnTo>
                <a:close/>
              </a:path>
            </a:pathLst>
          </a:custGeom>
          <a:solidFill>
            <a:srgbClr val="E3DB3D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baseline="0" dirty="0">
                <a:latin typeface="+mn-lt"/>
                <a:ea typeface="+mn-ea"/>
                <a:cs typeface="+mn-ea"/>
                <a:sym typeface="+mn-lt"/>
              </a:rPr>
              <a:t>Standards for pesticides, </a:t>
            </a: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veterinary drugs, and </a:t>
            </a:r>
            <a:r>
              <a:rPr lang="en-US" sz="1100" b="1" baseline="0" dirty="0">
                <a:latin typeface="+mn-lt"/>
                <a:ea typeface="+mn-ea"/>
                <a:cs typeface="+mn-ea"/>
                <a:sym typeface="+mn-lt"/>
              </a:rPr>
              <a:t>GMF </a:t>
            </a:r>
            <a:endParaRPr lang="en-US" altLang="zh-CN" sz="1100" b="1" kern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 bwMode="auto">
          <a:xfrm>
            <a:off x="4146550" y="1628775"/>
            <a:ext cx="1146175" cy="846138"/>
          </a:xfrm>
          <a:custGeom>
            <a:avLst/>
            <a:gdLst>
              <a:gd name="connsiteX0" fmla="*/ 91285 w 1114425"/>
              <a:gd name="connsiteY0" fmla="*/ 0 h 1104900"/>
              <a:gd name="connsiteX1" fmla="*/ 1023140 w 1114425"/>
              <a:gd name="connsiteY1" fmla="*/ 0 h 1104900"/>
              <a:gd name="connsiteX2" fmla="*/ 1114425 w 1114425"/>
              <a:gd name="connsiteY2" fmla="*/ 91285 h 1104900"/>
              <a:gd name="connsiteX3" fmla="*/ 1114425 w 1114425"/>
              <a:gd name="connsiteY3" fmla="*/ 976312 h 1104900"/>
              <a:gd name="connsiteX4" fmla="*/ 909639 w 1114425"/>
              <a:gd name="connsiteY4" fmla="*/ 976312 h 1104900"/>
              <a:gd name="connsiteX5" fmla="*/ 815579 w 1114425"/>
              <a:gd name="connsiteY5" fmla="*/ 1104900 h 1104900"/>
              <a:gd name="connsiteX6" fmla="*/ 298845 w 1114425"/>
              <a:gd name="connsiteY6" fmla="*/ 1104900 h 1104900"/>
              <a:gd name="connsiteX7" fmla="*/ 204785 w 1114425"/>
              <a:gd name="connsiteY7" fmla="*/ 976312 h 1104900"/>
              <a:gd name="connsiteX8" fmla="*/ 0 w 1114425"/>
              <a:gd name="connsiteY8" fmla="*/ 976312 h 1104900"/>
              <a:gd name="connsiteX9" fmla="*/ 0 w 1114425"/>
              <a:gd name="connsiteY9" fmla="*/ 91285 h 1104900"/>
              <a:gd name="connsiteX10" fmla="*/ 91285 w 11144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1104900">
                <a:moveTo>
                  <a:pt x="91285" y="0"/>
                </a:moveTo>
                <a:lnTo>
                  <a:pt x="1023140" y="0"/>
                </a:lnTo>
                <a:cubicBezTo>
                  <a:pt x="1073555" y="0"/>
                  <a:pt x="1114425" y="40870"/>
                  <a:pt x="1114425" y="91285"/>
                </a:cubicBezTo>
                <a:lnTo>
                  <a:pt x="1114425" y="976312"/>
                </a:lnTo>
                <a:lnTo>
                  <a:pt x="909639" y="976312"/>
                </a:lnTo>
                <a:lnTo>
                  <a:pt x="815579" y="1104900"/>
                </a:lnTo>
                <a:lnTo>
                  <a:pt x="298845" y="1104900"/>
                </a:lnTo>
                <a:lnTo>
                  <a:pt x="204785" y="976312"/>
                </a:lnTo>
                <a:lnTo>
                  <a:pt x="0" y="976312"/>
                </a:lnTo>
                <a:lnTo>
                  <a:pt x="0" y="91285"/>
                </a:lnTo>
                <a:cubicBezTo>
                  <a:pt x="0" y="40870"/>
                  <a:pt x="40870" y="0"/>
                  <a:pt x="9128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Ministry of Agriculture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and Rural Affairs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Text_5"/>
          <p:cNvSpPr/>
          <p:nvPr>
            <p:custDataLst>
              <p:tags r:id="rId8"/>
            </p:custDataLst>
          </p:nvPr>
        </p:nvSpPr>
        <p:spPr bwMode="auto">
          <a:xfrm>
            <a:off x="7315200" y="2316163"/>
            <a:ext cx="1144588" cy="981075"/>
          </a:xfrm>
          <a:custGeom>
            <a:avLst/>
            <a:gdLst>
              <a:gd name="connsiteX0" fmla="*/ 0 w 1114425"/>
              <a:gd name="connsiteY0" fmla="*/ 0 h 1585383"/>
              <a:gd name="connsiteX1" fmla="*/ 204785 w 1114425"/>
              <a:gd name="connsiteY1" fmla="*/ 0 h 1585383"/>
              <a:gd name="connsiteX2" fmla="*/ 298845 w 1114425"/>
              <a:gd name="connsiteY2" fmla="*/ 128588 h 1585383"/>
              <a:gd name="connsiteX3" fmla="*/ 815579 w 1114425"/>
              <a:gd name="connsiteY3" fmla="*/ 128588 h 1585383"/>
              <a:gd name="connsiteX4" fmla="*/ 909639 w 1114425"/>
              <a:gd name="connsiteY4" fmla="*/ 0 h 1585383"/>
              <a:gd name="connsiteX5" fmla="*/ 1114425 w 1114425"/>
              <a:gd name="connsiteY5" fmla="*/ 0 h 1585383"/>
              <a:gd name="connsiteX6" fmla="*/ 1114425 w 1114425"/>
              <a:gd name="connsiteY6" fmla="*/ 609071 h 1585383"/>
              <a:gd name="connsiteX7" fmla="*/ 1114425 w 1114425"/>
              <a:gd name="connsiteY7" fmla="*/ 885027 h 1585383"/>
              <a:gd name="connsiteX8" fmla="*/ 1114425 w 1114425"/>
              <a:gd name="connsiteY8" fmla="*/ 1494098 h 1585383"/>
              <a:gd name="connsiteX9" fmla="*/ 1023140 w 1114425"/>
              <a:gd name="connsiteY9" fmla="*/ 1585383 h 1585383"/>
              <a:gd name="connsiteX10" fmla="*/ 91285 w 1114425"/>
              <a:gd name="connsiteY10" fmla="*/ 1585383 h 1585383"/>
              <a:gd name="connsiteX11" fmla="*/ 0 w 1114425"/>
              <a:gd name="connsiteY11" fmla="*/ 1494098 h 1585383"/>
              <a:gd name="connsiteX12" fmla="*/ 0 w 1114425"/>
              <a:gd name="connsiteY12" fmla="*/ 885027 h 1585383"/>
              <a:gd name="connsiteX13" fmla="*/ 0 w 1114425"/>
              <a:gd name="connsiteY13" fmla="*/ 609071 h 15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425" h="1585383">
                <a:moveTo>
                  <a:pt x="0" y="0"/>
                </a:moveTo>
                <a:lnTo>
                  <a:pt x="204785" y="0"/>
                </a:lnTo>
                <a:lnTo>
                  <a:pt x="298845" y="128588"/>
                </a:lnTo>
                <a:lnTo>
                  <a:pt x="815579" y="128588"/>
                </a:lnTo>
                <a:lnTo>
                  <a:pt x="909639" y="0"/>
                </a:lnTo>
                <a:lnTo>
                  <a:pt x="1114425" y="0"/>
                </a:lnTo>
                <a:lnTo>
                  <a:pt x="1114425" y="609071"/>
                </a:lnTo>
                <a:lnTo>
                  <a:pt x="1114425" y="885027"/>
                </a:lnTo>
                <a:lnTo>
                  <a:pt x="1114425" y="1494098"/>
                </a:lnTo>
                <a:cubicBezTo>
                  <a:pt x="1114425" y="1544513"/>
                  <a:pt x="1073555" y="1585383"/>
                  <a:pt x="1023140" y="1585383"/>
                </a:cubicBezTo>
                <a:lnTo>
                  <a:pt x="91285" y="1585383"/>
                </a:lnTo>
                <a:cubicBezTo>
                  <a:pt x="40870" y="1585383"/>
                  <a:pt x="0" y="1544513"/>
                  <a:pt x="0" y="1494098"/>
                </a:cubicBezTo>
                <a:lnTo>
                  <a:pt x="0" y="885027"/>
                </a:lnTo>
                <a:lnTo>
                  <a:pt x="0" y="609071"/>
                </a:lnTo>
                <a:close/>
              </a:path>
            </a:pathLst>
          </a:custGeom>
          <a:solidFill>
            <a:srgbClr val="FFC2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Environmental protection standards</a:t>
            </a:r>
            <a:r>
              <a:rPr sz="1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100" b="1" kern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SubTitle_5"/>
          <p:cNvSpPr/>
          <p:nvPr>
            <p:custDataLst>
              <p:tags r:id="rId9"/>
            </p:custDataLst>
          </p:nvPr>
        </p:nvSpPr>
        <p:spPr bwMode="auto">
          <a:xfrm>
            <a:off x="7315200" y="1628775"/>
            <a:ext cx="1144588" cy="846138"/>
          </a:xfrm>
          <a:custGeom>
            <a:avLst/>
            <a:gdLst>
              <a:gd name="connsiteX0" fmla="*/ 91285 w 1114425"/>
              <a:gd name="connsiteY0" fmla="*/ 0 h 1104900"/>
              <a:gd name="connsiteX1" fmla="*/ 1023140 w 1114425"/>
              <a:gd name="connsiteY1" fmla="*/ 0 h 1104900"/>
              <a:gd name="connsiteX2" fmla="*/ 1114425 w 1114425"/>
              <a:gd name="connsiteY2" fmla="*/ 91285 h 1104900"/>
              <a:gd name="connsiteX3" fmla="*/ 1114425 w 1114425"/>
              <a:gd name="connsiteY3" fmla="*/ 976312 h 1104900"/>
              <a:gd name="connsiteX4" fmla="*/ 909639 w 1114425"/>
              <a:gd name="connsiteY4" fmla="*/ 976312 h 1104900"/>
              <a:gd name="connsiteX5" fmla="*/ 815579 w 1114425"/>
              <a:gd name="connsiteY5" fmla="*/ 1104900 h 1104900"/>
              <a:gd name="connsiteX6" fmla="*/ 298845 w 1114425"/>
              <a:gd name="connsiteY6" fmla="*/ 1104900 h 1104900"/>
              <a:gd name="connsiteX7" fmla="*/ 204785 w 1114425"/>
              <a:gd name="connsiteY7" fmla="*/ 976312 h 1104900"/>
              <a:gd name="connsiteX8" fmla="*/ 0 w 1114425"/>
              <a:gd name="connsiteY8" fmla="*/ 976312 h 1104900"/>
              <a:gd name="connsiteX9" fmla="*/ 0 w 1114425"/>
              <a:gd name="connsiteY9" fmla="*/ 91285 h 1104900"/>
              <a:gd name="connsiteX10" fmla="*/ 91285 w 11144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1104900">
                <a:moveTo>
                  <a:pt x="91285" y="0"/>
                </a:moveTo>
                <a:lnTo>
                  <a:pt x="1023140" y="0"/>
                </a:lnTo>
                <a:cubicBezTo>
                  <a:pt x="1073555" y="0"/>
                  <a:pt x="1114425" y="40870"/>
                  <a:pt x="1114425" y="91285"/>
                </a:cubicBezTo>
                <a:lnTo>
                  <a:pt x="1114425" y="976312"/>
                </a:lnTo>
                <a:lnTo>
                  <a:pt x="909639" y="976312"/>
                </a:lnTo>
                <a:lnTo>
                  <a:pt x="815579" y="1104900"/>
                </a:lnTo>
                <a:lnTo>
                  <a:pt x="298845" y="1104900"/>
                </a:lnTo>
                <a:lnTo>
                  <a:pt x="204785" y="976312"/>
                </a:lnTo>
                <a:lnTo>
                  <a:pt x="0" y="976312"/>
                </a:lnTo>
                <a:lnTo>
                  <a:pt x="0" y="91285"/>
                </a:lnTo>
                <a:cubicBezTo>
                  <a:pt x="0" y="40870"/>
                  <a:pt x="40870" y="0"/>
                  <a:pt x="9128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Ministry of Ecology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and Environment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Text_2"/>
          <p:cNvSpPr/>
          <p:nvPr>
            <p:custDataLst>
              <p:tags r:id="rId10"/>
            </p:custDataLst>
          </p:nvPr>
        </p:nvSpPr>
        <p:spPr bwMode="auto">
          <a:xfrm>
            <a:off x="2525292" y="2327275"/>
            <a:ext cx="1144587" cy="984250"/>
          </a:xfrm>
          <a:custGeom>
            <a:avLst/>
            <a:gdLst>
              <a:gd name="connsiteX0" fmla="*/ 0 w 1114425"/>
              <a:gd name="connsiteY0" fmla="*/ 0 h 1585383"/>
              <a:gd name="connsiteX1" fmla="*/ 204785 w 1114425"/>
              <a:gd name="connsiteY1" fmla="*/ 0 h 1585383"/>
              <a:gd name="connsiteX2" fmla="*/ 298845 w 1114425"/>
              <a:gd name="connsiteY2" fmla="*/ 128588 h 1585383"/>
              <a:gd name="connsiteX3" fmla="*/ 815579 w 1114425"/>
              <a:gd name="connsiteY3" fmla="*/ 128588 h 1585383"/>
              <a:gd name="connsiteX4" fmla="*/ 909639 w 1114425"/>
              <a:gd name="connsiteY4" fmla="*/ 0 h 1585383"/>
              <a:gd name="connsiteX5" fmla="*/ 1114425 w 1114425"/>
              <a:gd name="connsiteY5" fmla="*/ 0 h 1585383"/>
              <a:gd name="connsiteX6" fmla="*/ 1114425 w 1114425"/>
              <a:gd name="connsiteY6" fmla="*/ 609071 h 1585383"/>
              <a:gd name="connsiteX7" fmla="*/ 1114425 w 1114425"/>
              <a:gd name="connsiteY7" fmla="*/ 885027 h 1585383"/>
              <a:gd name="connsiteX8" fmla="*/ 1114425 w 1114425"/>
              <a:gd name="connsiteY8" fmla="*/ 1494098 h 1585383"/>
              <a:gd name="connsiteX9" fmla="*/ 1023140 w 1114425"/>
              <a:gd name="connsiteY9" fmla="*/ 1585383 h 1585383"/>
              <a:gd name="connsiteX10" fmla="*/ 91285 w 1114425"/>
              <a:gd name="connsiteY10" fmla="*/ 1585383 h 1585383"/>
              <a:gd name="connsiteX11" fmla="*/ 0 w 1114425"/>
              <a:gd name="connsiteY11" fmla="*/ 1494098 h 1585383"/>
              <a:gd name="connsiteX12" fmla="*/ 0 w 1114425"/>
              <a:gd name="connsiteY12" fmla="*/ 885027 h 1585383"/>
              <a:gd name="connsiteX13" fmla="*/ 0 w 1114425"/>
              <a:gd name="connsiteY13" fmla="*/ 609071 h 15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425" h="1585383">
                <a:moveTo>
                  <a:pt x="0" y="0"/>
                </a:moveTo>
                <a:lnTo>
                  <a:pt x="204785" y="0"/>
                </a:lnTo>
                <a:lnTo>
                  <a:pt x="298845" y="128588"/>
                </a:lnTo>
                <a:lnTo>
                  <a:pt x="815579" y="128588"/>
                </a:lnTo>
                <a:lnTo>
                  <a:pt x="909639" y="0"/>
                </a:lnTo>
                <a:lnTo>
                  <a:pt x="1114425" y="0"/>
                </a:lnTo>
                <a:lnTo>
                  <a:pt x="1114425" y="609071"/>
                </a:lnTo>
                <a:lnTo>
                  <a:pt x="1114425" y="885027"/>
                </a:lnTo>
                <a:lnTo>
                  <a:pt x="1114425" y="1494098"/>
                </a:lnTo>
                <a:cubicBezTo>
                  <a:pt x="1114425" y="1544513"/>
                  <a:pt x="1073555" y="1585383"/>
                  <a:pt x="1023140" y="1585383"/>
                </a:cubicBezTo>
                <a:lnTo>
                  <a:pt x="91285" y="1585383"/>
                </a:lnTo>
                <a:cubicBezTo>
                  <a:pt x="40870" y="1585383"/>
                  <a:pt x="0" y="1544513"/>
                  <a:pt x="0" y="1494098"/>
                </a:cubicBezTo>
                <a:lnTo>
                  <a:pt x="0" y="885027"/>
                </a:lnTo>
                <a:lnTo>
                  <a:pt x="0" y="609071"/>
                </a:lnTo>
                <a:close/>
              </a:path>
            </a:pathLst>
          </a:custGeom>
          <a:solidFill>
            <a:srgbClr val="FFC2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Food </a:t>
            </a:r>
            <a:r>
              <a:rPr lang="en-US" sz="1100" b="1" baseline="0" dirty="0">
                <a:latin typeface="+mn-lt"/>
                <a:ea typeface="+mn-ea"/>
                <a:cs typeface="+mn-ea"/>
                <a:sym typeface="+mn-lt"/>
              </a:rPr>
              <a:t>Safety </a:t>
            </a: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Standards </a:t>
            </a:r>
            <a:endParaRPr lang="en-US" altLang="zh-CN" sz="1100" b="1" kern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SubTitle_2"/>
          <p:cNvSpPr/>
          <p:nvPr>
            <p:custDataLst>
              <p:tags r:id="rId11"/>
            </p:custDataLst>
          </p:nvPr>
        </p:nvSpPr>
        <p:spPr bwMode="auto">
          <a:xfrm>
            <a:off x="2519363" y="1639888"/>
            <a:ext cx="1144587" cy="846137"/>
          </a:xfrm>
          <a:custGeom>
            <a:avLst/>
            <a:gdLst>
              <a:gd name="connsiteX0" fmla="*/ 91285 w 1114425"/>
              <a:gd name="connsiteY0" fmla="*/ 0 h 1104900"/>
              <a:gd name="connsiteX1" fmla="*/ 1023140 w 1114425"/>
              <a:gd name="connsiteY1" fmla="*/ 0 h 1104900"/>
              <a:gd name="connsiteX2" fmla="*/ 1114425 w 1114425"/>
              <a:gd name="connsiteY2" fmla="*/ 91285 h 1104900"/>
              <a:gd name="connsiteX3" fmla="*/ 1114425 w 1114425"/>
              <a:gd name="connsiteY3" fmla="*/ 976312 h 1104900"/>
              <a:gd name="connsiteX4" fmla="*/ 909639 w 1114425"/>
              <a:gd name="connsiteY4" fmla="*/ 976312 h 1104900"/>
              <a:gd name="connsiteX5" fmla="*/ 815579 w 1114425"/>
              <a:gd name="connsiteY5" fmla="*/ 1104900 h 1104900"/>
              <a:gd name="connsiteX6" fmla="*/ 298845 w 1114425"/>
              <a:gd name="connsiteY6" fmla="*/ 1104900 h 1104900"/>
              <a:gd name="connsiteX7" fmla="*/ 204785 w 1114425"/>
              <a:gd name="connsiteY7" fmla="*/ 976312 h 1104900"/>
              <a:gd name="connsiteX8" fmla="*/ 0 w 1114425"/>
              <a:gd name="connsiteY8" fmla="*/ 976312 h 1104900"/>
              <a:gd name="connsiteX9" fmla="*/ 0 w 1114425"/>
              <a:gd name="connsiteY9" fmla="*/ 91285 h 1104900"/>
              <a:gd name="connsiteX10" fmla="*/ 91285 w 11144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1104900">
                <a:moveTo>
                  <a:pt x="91285" y="0"/>
                </a:moveTo>
                <a:lnTo>
                  <a:pt x="1023140" y="0"/>
                </a:lnTo>
                <a:cubicBezTo>
                  <a:pt x="1073555" y="0"/>
                  <a:pt x="1114425" y="40870"/>
                  <a:pt x="1114425" y="91285"/>
                </a:cubicBezTo>
                <a:lnTo>
                  <a:pt x="1114425" y="976312"/>
                </a:lnTo>
                <a:lnTo>
                  <a:pt x="909639" y="976312"/>
                </a:lnTo>
                <a:lnTo>
                  <a:pt x="815579" y="1104900"/>
                </a:lnTo>
                <a:lnTo>
                  <a:pt x="298845" y="1104900"/>
                </a:lnTo>
                <a:lnTo>
                  <a:pt x="204785" y="976312"/>
                </a:lnTo>
                <a:lnTo>
                  <a:pt x="0" y="976312"/>
                </a:lnTo>
                <a:lnTo>
                  <a:pt x="0" y="91285"/>
                </a:lnTo>
                <a:cubicBezTo>
                  <a:pt x="0" y="40870"/>
                  <a:pt x="40870" y="0"/>
                  <a:pt x="9128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National Health Commission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Text_4"/>
          <p:cNvSpPr/>
          <p:nvPr>
            <p:custDataLst>
              <p:tags r:id="rId12"/>
            </p:custDataLst>
          </p:nvPr>
        </p:nvSpPr>
        <p:spPr bwMode="auto">
          <a:xfrm>
            <a:off x="5737225" y="2327275"/>
            <a:ext cx="1144588" cy="984250"/>
          </a:xfrm>
          <a:custGeom>
            <a:avLst/>
            <a:gdLst>
              <a:gd name="connsiteX0" fmla="*/ 0 w 1114425"/>
              <a:gd name="connsiteY0" fmla="*/ 0 h 1585383"/>
              <a:gd name="connsiteX1" fmla="*/ 204785 w 1114425"/>
              <a:gd name="connsiteY1" fmla="*/ 0 h 1585383"/>
              <a:gd name="connsiteX2" fmla="*/ 298845 w 1114425"/>
              <a:gd name="connsiteY2" fmla="*/ 128588 h 1585383"/>
              <a:gd name="connsiteX3" fmla="*/ 815579 w 1114425"/>
              <a:gd name="connsiteY3" fmla="*/ 128588 h 1585383"/>
              <a:gd name="connsiteX4" fmla="*/ 909639 w 1114425"/>
              <a:gd name="connsiteY4" fmla="*/ 0 h 1585383"/>
              <a:gd name="connsiteX5" fmla="*/ 1114425 w 1114425"/>
              <a:gd name="connsiteY5" fmla="*/ 0 h 1585383"/>
              <a:gd name="connsiteX6" fmla="*/ 1114425 w 1114425"/>
              <a:gd name="connsiteY6" fmla="*/ 609071 h 1585383"/>
              <a:gd name="connsiteX7" fmla="*/ 1114425 w 1114425"/>
              <a:gd name="connsiteY7" fmla="*/ 885027 h 1585383"/>
              <a:gd name="connsiteX8" fmla="*/ 1114425 w 1114425"/>
              <a:gd name="connsiteY8" fmla="*/ 1494098 h 1585383"/>
              <a:gd name="connsiteX9" fmla="*/ 1023140 w 1114425"/>
              <a:gd name="connsiteY9" fmla="*/ 1585383 h 1585383"/>
              <a:gd name="connsiteX10" fmla="*/ 91285 w 1114425"/>
              <a:gd name="connsiteY10" fmla="*/ 1585383 h 1585383"/>
              <a:gd name="connsiteX11" fmla="*/ 0 w 1114425"/>
              <a:gd name="connsiteY11" fmla="*/ 1494098 h 1585383"/>
              <a:gd name="connsiteX12" fmla="*/ 0 w 1114425"/>
              <a:gd name="connsiteY12" fmla="*/ 885027 h 1585383"/>
              <a:gd name="connsiteX13" fmla="*/ 0 w 1114425"/>
              <a:gd name="connsiteY13" fmla="*/ 609071 h 158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425" h="1585383">
                <a:moveTo>
                  <a:pt x="0" y="0"/>
                </a:moveTo>
                <a:lnTo>
                  <a:pt x="204785" y="0"/>
                </a:lnTo>
                <a:lnTo>
                  <a:pt x="298845" y="128588"/>
                </a:lnTo>
                <a:lnTo>
                  <a:pt x="815579" y="128588"/>
                </a:lnTo>
                <a:lnTo>
                  <a:pt x="909639" y="0"/>
                </a:lnTo>
                <a:lnTo>
                  <a:pt x="1114425" y="0"/>
                </a:lnTo>
                <a:lnTo>
                  <a:pt x="1114425" y="609071"/>
                </a:lnTo>
                <a:lnTo>
                  <a:pt x="1114425" y="885027"/>
                </a:lnTo>
                <a:lnTo>
                  <a:pt x="1114425" y="1494098"/>
                </a:lnTo>
                <a:cubicBezTo>
                  <a:pt x="1114425" y="1544513"/>
                  <a:pt x="1073555" y="1585383"/>
                  <a:pt x="1023140" y="1585383"/>
                </a:cubicBezTo>
                <a:lnTo>
                  <a:pt x="91285" y="1585383"/>
                </a:lnTo>
                <a:cubicBezTo>
                  <a:pt x="40870" y="1585383"/>
                  <a:pt x="0" y="1544513"/>
                  <a:pt x="0" y="1494098"/>
                </a:cubicBezTo>
                <a:lnTo>
                  <a:pt x="0" y="885027"/>
                </a:lnTo>
                <a:lnTo>
                  <a:pt x="0" y="609071"/>
                </a:lnTo>
                <a:close/>
              </a:path>
            </a:pathLst>
          </a:custGeom>
          <a:solidFill>
            <a:srgbClr val="FF9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Engineering </a:t>
            </a:r>
            <a:r>
              <a:rPr lang="en-US" sz="1100" b="1" baseline="0" dirty="0">
                <a:latin typeface="+mn-lt"/>
                <a:ea typeface="+mn-ea"/>
                <a:cs typeface="+mn-ea"/>
                <a:sym typeface="+mn-lt"/>
              </a:rPr>
              <a:t>and c</a:t>
            </a:r>
            <a:r>
              <a:rPr sz="1100" b="1" baseline="0" dirty="0">
                <a:latin typeface="+mn-lt"/>
                <a:ea typeface="+mn-ea"/>
                <a:cs typeface="+mn-ea"/>
                <a:sym typeface="+mn-lt"/>
              </a:rPr>
              <a:t>onstruction standards</a:t>
            </a:r>
            <a:r>
              <a:rPr sz="1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100" b="1" kern="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SubTitle_4"/>
          <p:cNvSpPr/>
          <p:nvPr>
            <p:custDataLst>
              <p:tags r:id="rId13"/>
            </p:custDataLst>
          </p:nvPr>
        </p:nvSpPr>
        <p:spPr bwMode="auto">
          <a:xfrm>
            <a:off x="5737225" y="1639888"/>
            <a:ext cx="1144588" cy="846137"/>
          </a:xfrm>
          <a:custGeom>
            <a:avLst/>
            <a:gdLst>
              <a:gd name="connsiteX0" fmla="*/ 91285 w 1114425"/>
              <a:gd name="connsiteY0" fmla="*/ 0 h 1104900"/>
              <a:gd name="connsiteX1" fmla="*/ 1023140 w 1114425"/>
              <a:gd name="connsiteY1" fmla="*/ 0 h 1104900"/>
              <a:gd name="connsiteX2" fmla="*/ 1114425 w 1114425"/>
              <a:gd name="connsiteY2" fmla="*/ 91285 h 1104900"/>
              <a:gd name="connsiteX3" fmla="*/ 1114425 w 1114425"/>
              <a:gd name="connsiteY3" fmla="*/ 976312 h 1104900"/>
              <a:gd name="connsiteX4" fmla="*/ 909639 w 1114425"/>
              <a:gd name="connsiteY4" fmla="*/ 976312 h 1104900"/>
              <a:gd name="connsiteX5" fmla="*/ 815579 w 1114425"/>
              <a:gd name="connsiteY5" fmla="*/ 1104900 h 1104900"/>
              <a:gd name="connsiteX6" fmla="*/ 298845 w 1114425"/>
              <a:gd name="connsiteY6" fmla="*/ 1104900 h 1104900"/>
              <a:gd name="connsiteX7" fmla="*/ 204785 w 1114425"/>
              <a:gd name="connsiteY7" fmla="*/ 976312 h 1104900"/>
              <a:gd name="connsiteX8" fmla="*/ 0 w 1114425"/>
              <a:gd name="connsiteY8" fmla="*/ 976312 h 1104900"/>
              <a:gd name="connsiteX9" fmla="*/ 0 w 1114425"/>
              <a:gd name="connsiteY9" fmla="*/ 91285 h 1104900"/>
              <a:gd name="connsiteX10" fmla="*/ 91285 w 1114425"/>
              <a:gd name="connsiteY10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25" h="1104900">
                <a:moveTo>
                  <a:pt x="91285" y="0"/>
                </a:moveTo>
                <a:lnTo>
                  <a:pt x="1023140" y="0"/>
                </a:lnTo>
                <a:cubicBezTo>
                  <a:pt x="1073555" y="0"/>
                  <a:pt x="1114425" y="40870"/>
                  <a:pt x="1114425" y="91285"/>
                </a:cubicBezTo>
                <a:lnTo>
                  <a:pt x="1114425" y="976312"/>
                </a:lnTo>
                <a:lnTo>
                  <a:pt x="909639" y="976312"/>
                </a:lnTo>
                <a:lnTo>
                  <a:pt x="815579" y="1104900"/>
                </a:lnTo>
                <a:lnTo>
                  <a:pt x="298845" y="1104900"/>
                </a:lnTo>
                <a:lnTo>
                  <a:pt x="204785" y="976312"/>
                </a:lnTo>
                <a:lnTo>
                  <a:pt x="0" y="976312"/>
                </a:lnTo>
                <a:lnTo>
                  <a:pt x="0" y="91285"/>
                </a:lnTo>
                <a:cubicBezTo>
                  <a:pt x="0" y="40870"/>
                  <a:pt x="40870" y="0"/>
                  <a:pt x="91285" y="0"/>
                </a:cubicBezTo>
                <a:close/>
              </a:path>
            </a:pathLst>
          </a:custGeom>
          <a:solidFill>
            <a:srgbClr val="FF9800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Ministry of Housing and Urban-Rural Development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30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MH_SubTitle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SubTitle_3"/>
          <p:cNvSpPr/>
          <p:nvPr>
            <p:custDataLst>
              <p:tags r:id="rId2"/>
            </p:custDataLst>
          </p:nvPr>
        </p:nvSpPr>
        <p:spPr>
          <a:xfrm>
            <a:off x="833438" y="1804988"/>
            <a:ext cx="2244725" cy="2366962"/>
          </a:xfrm>
          <a:custGeom>
            <a:avLst/>
            <a:gdLst>
              <a:gd name="connsiteX0" fmla="*/ 84438 w 1206447"/>
              <a:gd name="connsiteY0" fmla="*/ 515850 h 2848514"/>
              <a:gd name="connsiteX1" fmla="*/ 84438 w 1206447"/>
              <a:gd name="connsiteY1" fmla="*/ 602673 h 2848514"/>
              <a:gd name="connsiteX2" fmla="*/ 1122012 w 1206447"/>
              <a:gd name="connsiteY2" fmla="*/ 602673 h 2848514"/>
              <a:gd name="connsiteX3" fmla="*/ 1122012 w 1206447"/>
              <a:gd name="connsiteY3" fmla="*/ 515850 h 2848514"/>
              <a:gd name="connsiteX4" fmla="*/ 0 w 1206447"/>
              <a:gd name="connsiteY4" fmla="*/ 0 h 2848514"/>
              <a:gd name="connsiteX5" fmla="*/ 1206447 w 1206447"/>
              <a:gd name="connsiteY5" fmla="*/ 0 h 2848514"/>
              <a:gd name="connsiteX6" fmla="*/ 1206447 w 1206447"/>
              <a:gd name="connsiteY6" fmla="*/ 2848514 h 2848514"/>
              <a:gd name="connsiteX7" fmla="*/ 0 w 1206447"/>
              <a:gd name="connsiteY7" fmla="*/ 2848514 h 28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47" h="2848514">
                <a:moveTo>
                  <a:pt x="84438" y="515850"/>
                </a:moveTo>
                <a:lnTo>
                  <a:pt x="84438" y="602673"/>
                </a:lnTo>
                <a:lnTo>
                  <a:pt x="1122012" y="602673"/>
                </a:lnTo>
                <a:lnTo>
                  <a:pt x="1122012" y="515850"/>
                </a:lnTo>
                <a:close/>
                <a:moveTo>
                  <a:pt x="0" y="0"/>
                </a:moveTo>
                <a:lnTo>
                  <a:pt x="1206447" y="0"/>
                </a:lnTo>
                <a:lnTo>
                  <a:pt x="1206447" y="2848514"/>
                </a:lnTo>
                <a:lnTo>
                  <a:pt x="0" y="28485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72000" tIns="540000" rIns="72000" bIns="0" anchor="ctr">
            <a:norm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Compulsory national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MH_Other_2"/>
          <p:cNvSpPr/>
          <p:nvPr>
            <p:custDataLst>
              <p:tags r:id="rId3"/>
            </p:custDataLst>
          </p:nvPr>
        </p:nvSpPr>
        <p:spPr>
          <a:xfrm>
            <a:off x="280988" y="4140200"/>
            <a:ext cx="2797175" cy="935038"/>
          </a:xfrm>
          <a:custGeom>
            <a:avLst/>
            <a:gdLst>
              <a:gd name="connsiteX0" fmla="*/ 0 w 1584176"/>
              <a:gd name="connsiteY0" fmla="*/ 0 h 1296143"/>
              <a:gd name="connsiteX1" fmla="*/ 1584176 w 1584176"/>
              <a:gd name="connsiteY1" fmla="*/ 0 h 1296143"/>
              <a:gd name="connsiteX2" fmla="*/ 1584176 w 1584176"/>
              <a:gd name="connsiteY2" fmla="*/ 1296143 h 1296143"/>
              <a:gd name="connsiteX3" fmla="*/ 0 w 1584176"/>
              <a:gd name="connsiteY3" fmla="*/ 1296143 h 1296143"/>
              <a:gd name="connsiteX4" fmla="*/ 0 w 1584176"/>
              <a:gd name="connsiteY4" fmla="*/ 0 h 1296143"/>
              <a:gd name="connsiteX0-1" fmla="*/ 402336 w 1986512"/>
              <a:gd name="connsiteY0-2" fmla="*/ 0 h 1296143"/>
              <a:gd name="connsiteX1-3" fmla="*/ 1986512 w 1986512"/>
              <a:gd name="connsiteY1-4" fmla="*/ 0 h 1296143"/>
              <a:gd name="connsiteX2-5" fmla="*/ 1986512 w 1986512"/>
              <a:gd name="connsiteY2-6" fmla="*/ 1296143 h 1296143"/>
              <a:gd name="connsiteX3-7" fmla="*/ 0 w 1986512"/>
              <a:gd name="connsiteY3-8" fmla="*/ 1283951 h 1296143"/>
              <a:gd name="connsiteX4-9" fmla="*/ 402336 w 1986512"/>
              <a:gd name="connsiteY4-10" fmla="*/ 0 h 1296143"/>
              <a:gd name="connsiteX0-11" fmla="*/ 402336 w 1986512"/>
              <a:gd name="connsiteY0-12" fmla="*/ 0 h 1283951"/>
              <a:gd name="connsiteX1-13" fmla="*/ 1986512 w 1986512"/>
              <a:gd name="connsiteY1-14" fmla="*/ 0 h 1283951"/>
              <a:gd name="connsiteX2-15" fmla="*/ 1815824 w 1986512"/>
              <a:gd name="connsiteY2-16" fmla="*/ 1283951 h 1283951"/>
              <a:gd name="connsiteX3-17" fmla="*/ 0 w 1986512"/>
              <a:gd name="connsiteY3-18" fmla="*/ 1283951 h 1283951"/>
              <a:gd name="connsiteX4-19" fmla="*/ 402336 w 1986512"/>
              <a:gd name="connsiteY4-20" fmla="*/ 0 h 1283951"/>
              <a:gd name="connsiteX0-21" fmla="*/ 597408 w 2181584"/>
              <a:gd name="connsiteY0-22" fmla="*/ 0 h 1283951"/>
              <a:gd name="connsiteX1-23" fmla="*/ 2181584 w 2181584"/>
              <a:gd name="connsiteY1-24" fmla="*/ 0 h 1283951"/>
              <a:gd name="connsiteX2-25" fmla="*/ 2010896 w 2181584"/>
              <a:gd name="connsiteY2-26" fmla="*/ 1283951 h 1283951"/>
              <a:gd name="connsiteX3-27" fmla="*/ 0 w 2181584"/>
              <a:gd name="connsiteY3-28" fmla="*/ 1283951 h 1283951"/>
              <a:gd name="connsiteX4-29" fmla="*/ 597408 w 2181584"/>
              <a:gd name="connsiteY4-30" fmla="*/ 0 h 1283951"/>
              <a:gd name="connsiteX0-31" fmla="*/ 597408 w 2181584"/>
              <a:gd name="connsiteY0-32" fmla="*/ 0 h 1283951"/>
              <a:gd name="connsiteX1-33" fmla="*/ 2181584 w 2181584"/>
              <a:gd name="connsiteY1-34" fmla="*/ 0 h 1283951"/>
              <a:gd name="connsiteX2-35" fmla="*/ 1815824 w 2181584"/>
              <a:gd name="connsiteY2-36" fmla="*/ 1271759 h 1283951"/>
              <a:gd name="connsiteX3-37" fmla="*/ 0 w 2181584"/>
              <a:gd name="connsiteY3-38" fmla="*/ 1283951 h 1283951"/>
              <a:gd name="connsiteX4-39" fmla="*/ 597408 w 2181584"/>
              <a:gd name="connsiteY4-40" fmla="*/ 0 h 1283951"/>
              <a:gd name="connsiteX0-41" fmla="*/ 426720 w 2010896"/>
              <a:gd name="connsiteY0-42" fmla="*/ 0 h 1283951"/>
              <a:gd name="connsiteX1-43" fmla="*/ 2010896 w 2010896"/>
              <a:gd name="connsiteY1-44" fmla="*/ 0 h 1283951"/>
              <a:gd name="connsiteX2-45" fmla="*/ 1645136 w 2010896"/>
              <a:gd name="connsiteY2-46" fmla="*/ 1271759 h 1283951"/>
              <a:gd name="connsiteX3-47" fmla="*/ 0 w 2010896"/>
              <a:gd name="connsiteY3-48" fmla="*/ 1283951 h 1283951"/>
              <a:gd name="connsiteX4-49" fmla="*/ 426720 w 2010896"/>
              <a:gd name="connsiteY4-50" fmla="*/ 0 h 1283951"/>
              <a:gd name="connsiteX0-51" fmla="*/ 231648 w 1815824"/>
              <a:gd name="connsiteY0-52" fmla="*/ 0 h 1283951"/>
              <a:gd name="connsiteX1-53" fmla="*/ 1815824 w 1815824"/>
              <a:gd name="connsiteY1-54" fmla="*/ 0 h 1283951"/>
              <a:gd name="connsiteX2-55" fmla="*/ 1450064 w 1815824"/>
              <a:gd name="connsiteY2-56" fmla="*/ 1271759 h 1283951"/>
              <a:gd name="connsiteX3-57" fmla="*/ 0 w 1815824"/>
              <a:gd name="connsiteY3-58" fmla="*/ 1283951 h 1283951"/>
              <a:gd name="connsiteX4-59" fmla="*/ 231648 w 1815824"/>
              <a:gd name="connsiteY4-60" fmla="*/ 0 h 1283951"/>
              <a:gd name="connsiteX0-61" fmla="*/ 390144 w 1974320"/>
              <a:gd name="connsiteY0-62" fmla="*/ 0 h 1283951"/>
              <a:gd name="connsiteX1-63" fmla="*/ 1974320 w 1974320"/>
              <a:gd name="connsiteY1-64" fmla="*/ 0 h 1283951"/>
              <a:gd name="connsiteX2-65" fmla="*/ 1608560 w 1974320"/>
              <a:gd name="connsiteY2-66" fmla="*/ 1271759 h 1283951"/>
              <a:gd name="connsiteX3-67" fmla="*/ 0 w 1974320"/>
              <a:gd name="connsiteY3-68" fmla="*/ 1283951 h 1283951"/>
              <a:gd name="connsiteX4-69" fmla="*/ 390144 w 1974320"/>
              <a:gd name="connsiteY4-70" fmla="*/ 0 h 1283951"/>
              <a:gd name="connsiteX0-71" fmla="*/ 390144 w 1974320"/>
              <a:gd name="connsiteY0-72" fmla="*/ 0 h 1283951"/>
              <a:gd name="connsiteX1-73" fmla="*/ 1974320 w 1974320"/>
              <a:gd name="connsiteY1-74" fmla="*/ 0 h 1283951"/>
              <a:gd name="connsiteX2-75" fmla="*/ 1767056 w 1974320"/>
              <a:gd name="connsiteY2-76" fmla="*/ 1283951 h 1283951"/>
              <a:gd name="connsiteX3-77" fmla="*/ 0 w 1974320"/>
              <a:gd name="connsiteY3-78" fmla="*/ 1283951 h 1283951"/>
              <a:gd name="connsiteX4-79" fmla="*/ 390144 w 1974320"/>
              <a:gd name="connsiteY4-80" fmla="*/ 0 h 1283951"/>
              <a:gd name="connsiteX0-81" fmla="*/ 390144 w 1974320"/>
              <a:gd name="connsiteY0-82" fmla="*/ 107902 h 1283951"/>
              <a:gd name="connsiteX1-83" fmla="*/ 1974320 w 1974320"/>
              <a:gd name="connsiteY1-84" fmla="*/ 0 h 1283951"/>
              <a:gd name="connsiteX2-85" fmla="*/ 1767056 w 1974320"/>
              <a:gd name="connsiteY2-86" fmla="*/ 1283951 h 1283951"/>
              <a:gd name="connsiteX3-87" fmla="*/ 0 w 1974320"/>
              <a:gd name="connsiteY3-88" fmla="*/ 1283951 h 1283951"/>
              <a:gd name="connsiteX4-89" fmla="*/ 390144 w 1974320"/>
              <a:gd name="connsiteY4-90" fmla="*/ 107902 h 1283951"/>
              <a:gd name="connsiteX0-91" fmla="*/ 390144 w 1961852"/>
              <a:gd name="connsiteY0-92" fmla="*/ 0 h 1176049"/>
              <a:gd name="connsiteX1-93" fmla="*/ 1961852 w 1961852"/>
              <a:gd name="connsiteY1-94" fmla="*/ 11989 h 1176049"/>
              <a:gd name="connsiteX2-95" fmla="*/ 1767056 w 1961852"/>
              <a:gd name="connsiteY2-96" fmla="*/ 1176049 h 1176049"/>
              <a:gd name="connsiteX3-97" fmla="*/ 0 w 1961852"/>
              <a:gd name="connsiteY3-98" fmla="*/ 1176049 h 1176049"/>
              <a:gd name="connsiteX4-99" fmla="*/ 390144 w 1961852"/>
              <a:gd name="connsiteY4-100" fmla="*/ 0 h 1176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61852" h="1176049">
                <a:moveTo>
                  <a:pt x="390144" y="0"/>
                </a:moveTo>
                <a:lnTo>
                  <a:pt x="1961852" y="11989"/>
                </a:lnTo>
                <a:lnTo>
                  <a:pt x="1767056" y="1176049"/>
                </a:lnTo>
                <a:lnTo>
                  <a:pt x="0" y="1176049"/>
                </a:lnTo>
                <a:lnTo>
                  <a:pt x="39014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MH_Other_3"/>
          <p:cNvSpPr/>
          <p:nvPr>
            <p:custDataLst>
              <p:tags r:id="rId4"/>
            </p:custDataLst>
          </p:nvPr>
        </p:nvSpPr>
        <p:spPr>
          <a:xfrm>
            <a:off x="3190875" y="4122738"/>
            <a:ext cx="2513013" cy="906462"/>
          </a:xfrm>
          <a:custGeom>
            <a:avLst/>
            <a:gdLst>
              <a:gd name="connsiteX0" fmla="*/ 0 w 1584176"/>
              <a:gd name="connsiteY0" fmla="*/ 0 h 1296143"/>
              <a:gd name="connsiteX1" fmla="*/ 1584176 w 1584176"/>
              <a:gd name="connsiteY1" fmla="*/ 0 h 1296143"/>
              <a:gd name="connsiteX2" fmla="*/ 1584176 w 1584176"/>
              <a:gd name="connsiteY2" fmla="*/ 1296143 h 1296143"/>
              <a:gd name="connsiteX3" fmla="*/ 0 w 1584176"/>
              <a:gd name="connsiteY3" fmla="*/ 1296143 h 1296143"/>
              <a:gd name="connsiteX4" fmla="*/ 0 w 1584176"/>
              <a:gd name="connsiteY4" fmla="*/ 0 h 1296143"/>
              <a:gd name="connsiteX0-1" fmla="*/ 402336 w 1986512"/>
              <a:gd name="connsiteY0-2" fmla="*/ 0 h 1296143"/>
              <a:gd name="connsiteX1-3" fmla="*/ 1986512 w 1986512"/>
              <a:gd name="connsiteY1-4" fmla="*/ 0 h 1296143"/>
              <a:gd name="connsiteX2-5" fmla="*/ 1986512 w 1986512"/>
              <a:gd name="connsiteY2-6" fmla="*/ 1296143 h 1296143"/>
              <a:gd name="connsiteX3-7" fmla="*/ 0 w 1986512"/>
              <a:gd name="connsiteY3-8" fmla="*/ 1283951 h 1296143"/>
              <a:gd name="connsiteX4-9" fmla="*/ 402336 w 1986512"/>
              <a:gd name="connsiteY4-10" fmla="*/ 0 h 1296143"/>
              <a:gd name="connsiteX0-11" fmla="*/ 402336 w 1986512"/>
              <a:gd name="connsiteY0-12" fmla="*/ 0 h 1283951"/>
              <a:gd name="connsiteX1-13" fmla="*/ 1986512 w 1986512"/>
              <a:gd name="connsiteY1-14" fmla="*/ 0 h 1283951"/>
              <a:gd name="connsiteX2-15" fmla="*/ 1815824 w 1986512"/>
              <a:gd name="connsiteY2-16" fmla="*/ 1283951 h 1283951"/>
              <a:gd name="connsiteX3-17" fmla="*/ 0 w 1986512"/>
              <a:gd name="connsiteY3-18" fmla="*/ 1283951 h 1283951"/>
              <a:gd name="connsiteX4-19" fmla="*/ 402336 w 1986512"/>
              <a:gd name="connsiteY4-20" fmla="*/ 0 h 1283951"/>
              <a:gd name="connsiteX0-21" fmla="*/ 597408 w 2181584"/>
              <a:gd name="connsiteY0-22" fmla="*/ 0 h 1283951"/>
              <a:gd name="connsiteX1-23" fmla="*/ 2181584 w 2181584"/>
              <a:gd name="connsiteY1-24" fmla="*/ 0 h 1283951"/>
              <a:gd name="connsiteX2-25" fmla="*/ 2010896 w 2181584"/>
              <a:gd name="connsiteY2-26" fmla="*/ 1283951 h 1283951"/>
              <a:gd name="connsiteX3-27" fmla="*/ 0 w 2181584"/>
              <a:gd name="connsiteY3-28" fmla="*/ 1283951 h 1283951"/>
              <a:gd name="connsiteX4-29" fmla="*/ 597408 w 2181584"/>
              <a:gd name="connsiteY4-30" fmla="*/ 0 h 1283951"/>
              <a:gd name="connsiteX0-31" fmla="*/ 597408 w 2181584"/>
              <a:gd name="connsiteY0-32" fmla="*/ 0 h 1283951"/>
              <a:gd name="connsiteX1-33" fmla="*/ 2181584 w 2181584"/>
              <a:gd name="connsiteY1-34" fmla="*/ 0 h 1283951"/>
              <a:gd name="connsiteX2-35" fmla="*/ 1815824 w 2181584"/>
              <a:gd name="connsiteY2-36" fmla="*/ 1271759 h 1283951"/>
              <a:gd name="connsiteX3-37" fmla="*/ 0 w 2181584"/>
              <a:gd name="connsiteY3-38" fmla="*/ 1283951 h 1283951"/>
              <a:gd name="connsiteX4-39" fmla="*/ 597408 w 2181584"/>
              <a:gd name="connsiteY4-40" fmla="*/ 0 h 1283951"/>
              <a:gd name="connsiteX0-41" fmla="*/ 426720 w 2010896"/>
              <a:gd name="connsiteY0-42" fmla="*/ 0 h 1283951"/>
              <a:gd name="connsiteX1-43" fmla="*/ 2010896 w 2010896"/>
              <a:gd name="connsiteY1-44" fmla="*/ 0 h 1283951"/>
              <a:gd name="connsiteX2-45" fmla="*/ 1645136 w 2010896"/>
              <a:gd name="connsiteY2-46" fmla="*/ 1271759 h 1283951"/>
              <a:gd name="connsiteX3-47" fmla="*/ 0 w 2010896"/>
              <a:gd name="connsiteY3-48" fmla="*/ 1283951 h 1283951"/>
              <a:gd name="connsiteX4-49" fmla="*/ 426720 w 2010896"/>
              <a:gd name="connsiteY4-50" fmla="*/ 0 h 1283951"/>
              <a:gd name="connsiteX0-51" fmla="*/ 231648 w 1815824"/>
              <a:gd name="connsiteY0-52" fmla="*/ 0 h 1283951"/>
              <a:gd name="connsiteX1-53" fmla="*/ 1815824 w 1815824"/>
              <a:gd name="connsiteY1-54" fmla="*/ 0 h 1283951"/>
              <a:gd name="connsiteX2-55" fmla="*/ 1450064 w 1815824"/>
              <a:gd name="connsiteY2-56" fmla="*/ 1271759 h 1283951"/>
              <a:gd name="connsiteX3-57" fmla="*/ 0 w 1815824"/>
              <a:gd name="connsiteY3-58" fmla="*/ 1283951 h 1283951"/>
              <a:gd name="connsiteX4-59" fmla="*/ 231648 w 1815824"/>
              <a:gd name="connsiteY4-60" fmla="*/ 0 h 1283951"/>
              <a:gd name="connsiteX0-61" fmla="*/ 390144 w 1974320"/>
              <a:gd name="connsiteY0-62" fmla="*/ 0 h 1283951"/>
              <a:gd name="connsiteX1-63" fmla="*/ 1974320 w 1974320"/>
              <a:gd name="connsiteY1-64" fmla="*/ 0 h 1283951"/>
              <a:gd name="connsiteX2-65" fmla="*/ 1608560 w 1974320"/>
              <a:gd name="connsiteY2-66" fmla="*/ 1271759 h 1283951"/>
              <a:gd name="connsiteX3-67" fmla="*/ 0 w 1974320"/>
              <a:gd name="connsiteY3-68" fmla="*/ 1283951 h 1283951"/>
              <a:gd name="connsiteX4-69" fmla="*/ 390144 w 1974320"/>
              <a:gd name="connsiteY4-70" fmla="*/ 0 h 1283951"/>
              <a:gd name="connsiteX0-71" fmla="*/ 243840 w 1828016"/>
              <a:gd name="connsiteY0-72" fmla="*/ 0 h 1296143"/>
              <a:gd name="connsiteX1-73" fmla="*/ 1828016 w 1828016"/>
              <a:gd name="connsiteY1-74" fmla="*/ 0 h 1296143"/>
              <a:gd name="connsiteX2-75" fmla="*/ 1462256 w 1828016"/>
              <a:gd name="connsiteY2-76" fmla="*/ 1271759 h 1296143"/>
              <a:gd name="connsiteX3-77" fmla="*/ 0 w 1828016"/>
              <a:gd name="connsiteY3-78" fmla="*/ 1296143 h 1296143"/>
              <a:gd name="connsiteX4-79" fmla="*/ 243840 w 1828016"/>
              <a:gd name="connsiteY4-80" fmla="*/ 0 h 1296143"/>
              <a:gd name="connsiteX0-81" fmla="*/ 243840 w 1828016"/>
              <a:gd name="connsiteY0-82" fmla="*/ 0 h 1296143"/>
              <a:gd name="connsiteX1-83" fmla="*/ 1828016 w 1828016"/>
              <a:gd name="connsiteY1-84" fmla="*/ 0 h 1296143"/>
              <a:gd name="connsiteX2-85" fmla="*/ 1730480 w 1828016"/>
              <a:gd name="connsiteY2-86" fmla="*/ 1247375 h 1296143"/>
              <a:gd name="connsiteX3-87" fmla="*/ 0 w 1828016"/>
              <a:gd name="connsiteY3-88" fmla="*/ 1296143 h 1296143"/>
              <a:gd name="connsiteX4-89" fmla="*/ 243840 w 1828016"/>
              <a:gd name="connsiteY4-90" fmla="*/ 0 h 1296143"/>
              <a:gd name="connsiteX0-91" fmla="*/ 243840 w 1828016"/>
              <a:gd name="connsiteY0-92" fmla="*/ 0 h 1296143"/>
              <a:gd name="connsiteX1-93" fmla="*/ 1828016 w 1828016"/>
              <a:gd name="connsiteY1-94" fmla="*/ 0 h 1296143"/>
              <a:gd name="connsiteX2-95" fmla="*/ 1790761 w 1828016"/>
              <a:gd name="connsiteY2-96" fmla="*/ 1247375 h 1296143"/>
              <a:gd name="connsiteX3-97" fmla="*/ 0 w 1828016"/>
              <a:gd name="connsiteY3-98" fmla="*/ 1296143 h 1296143"/>
              <a:gd name="connsiteX4-99" fmla="*/ 243840 w 1828016"/>
              <a:gd name="connsiteY4-100" fmla="*/ 0 h 1296143"/>
              <a:gd name="connsiteX0-101" fmla="*/ 207672 w 1828016"/>
              <a:gd name="connsiteY0-102" fmla="*/ 12192 h 1296143"/>
              <a:gd name="connsiteX1-103" fmla="*/ 1828016 w 1828016"/>
              <a:gd name="connsiteY1-104" fmla="*/ 0 h 1296143"/>
              <a:gd name="connsiteX2-105" fmla="*/ 1790761 w 1828016"/>
              <a:gd name="connsiteY2-106" fmla="*/ 1247375 h 1296143"/>
              <a:gd name="connsiteX3-107" fmla="*/ 0 w 1828016"/>
              <a:gd name="connsiteY3-108" fmla="*/ 1296143 h 1296143"/>
              <a:gd name="connsiteX4-109" fmla="*/ 207672 w 1828016"/>
              <a:gd name="connsiteY4-110" fmla="*/ 12192 h 1296143"/>
              <a:gd name="connsiteX0-111" fmla="*/ 207672 w 1828016"/>
              <a:gd name="connsiteY0-112" fmla="*/ 12192 h 1296143"/>
              <a:gd name="connsiteX1-113" fmla="*/ 1828016 w 1828016"/>
              <a:gd name="connsiteY1-114" fmla="*/ 0 h 1296143"/>
              <a:gd name="connsiteX2-115" fmla="*/ 1803584 w 1828016"/>
              <a:gd name="connsiteY2-116" fmla="*/ 1288212 h 1296143"/>
              <a:gd name="connsiteX3-117" fmla="*/ 0 w 1828016"/>
              <a:gd name="connsiteY3-118" fmla="*/ 1296143 h 1296143"/>
              <a:gd name="connsiteX4-119" fmla="*/ 207672 w 1828016"/>
              <a:gd name="connsiteY4-120" fmla="*/ 12192 h 1296143"/>
              <a:gd name="connsiteX0-121" fmla="*/ 194848 w 1828016"/>
              <a:gd name="connsiteY0-122" fmla="*/ 156060 h 1296143"/>
              <a:gd name="connsiteX1-123" fmla="*/ 1828016 w 1828016"/>
              <a:gd name="connsiteY1-124" fmla="*/ 0 h 1296143"/>
              <a:gd name="connsiteX2-125" fmla="*/ 1803584 w 1828016"/>
              <a:gd name="connsiteY2-126" fmla="*/ 1288212 h 1296143"/>
              <a:gd name="connsiteX3-127" fmla="*/ 0 w 1828016"/>
              <a:gd name="connsiteY3-128" fmla="*/ 1296143 h 1296143"/>
              <a:gd name="connsiteX4-129" fmla="*/ 194848 w 1828016"/>
              <a:gd name="connsiteY4-130" fmla="*/ 156060 h 1296143"/>
              <a:gd name="connsiteX0-131" fmla="*/ 194848 w 1840840"/>
              <a:gd name="connsiteY0-132" fmla="*/ 202 h 1140285"/>
              <a:gd name="connsiteX1-133" fmla="*/ 1840840 w 1840840"/>
              <a:gd name="connsiteY1-134" fmla="*/ 0 h 1140285"/>
              <a:gd name="connsiteX2-135" fmla="*/ 1803584 w 1840840"/>
              <a:gd name="connsiteY2-136" fmla="*/ 1132354 h 1140285"/>
              <a:gd name="connsiteX3-137" fmla="*/ 0 w 1840840"/>
              <a:gd name="connsiteY3-138" fmla="*/ 1140285 h 1140285"/>
              <a:gd name="connsiteX4-139" fmla="*/ 194848 w 1840840"/>
              <a:gd name="connsiteY4-140" fmla="*/ 202 h 11402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0840" h="1140285">
                <a:moveTo>
                  <a:pt x="194848" y="202"/>
                </a:moveTo>
                <a:lnTo>
                  <a:pt x="1840840" y="0"/>
                </a:lnTo>
                <a:lnTo>
                  <a:pt x="1803584" y="1132354"/>
                </a:lnTo>
                <a:lnTo>
                  <a:pt x="0" y="1140285"/>
                </a:lnTo>
                <a:lnTo>
                  <a:pt x="194848" y="202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MH_SubTitle_4"/>
          <p:cNvSpPr/>
          <p:nvPr>
            <p:custDataLst>
              <p:tags r:id="rId5"/>
            </p:custDataLst>
          </p:nvPr>
        </p:nvSpPr>
        <p:spPr>
          <a:xfrm>
            <a:off x="6161088" y="1773238"/>
            <a:ext cx="2246312" cy="2398712"/>
          </a:xfrm>
          <a:custGeom>
            <a:avLst/>
            <a:gdLst>
              <a:gd name="connsiteX0" fmla="*/ 84440 w 1206447"/>
              <a:gd name="connsiteY0" fmla="*/ 512318 h 2646962"/>
              <a:gd name="connsiteX1" fmla="*/ 84440 w 1206447"/>
              <a:gd name="connsiteY1" fmla="*/ 599141 h 2646962"/>
              <a:gd name="connsiteX2" fmla="*/ 1122014 w 1206447"/>
              <a:gd name="connsiteY2" fmla="*/ 599141 h 2646962"/>
              <a:gd name="connsiteX3" fmla="*/ 1122014 w 1206447"/>
              <a:gd name="connsiteY3" fmla="*/ 512318 h 2646962"/>
              <a:gd name="connsiteX4" fmla="*/ 0 w 1206447"/>
              <a:gd name="connsiteY4" fmla="*/ 0 h 2646962"/>
              <a:gd name="connsiteX5" fmla="*/ 1206447 w 1206447"/>
              <a:gd name="connsiteY5" fmla="*/ 0 h 2646962"/>
              <a:gd name="connsiteX6" fmla="*/ 1206447 w 1206447"/>
              <a:gd name="connsiteY6" fmla="*/ 2646962 h 2646962"/>
              <a:gd name="connsiteX7" fmla="*/ 0 w 1206447"/>
              <a:gd name="connsiteY7" fmla="*/ 2646962 h 264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47" h="2646962">
                <a:moveTo>
                  <a:pt x="84440" y="512318"/>
                </a:moveTo>
                <a:lnTo>
                  <a:pt x="84440" y="599141"/>
                </a:lnTo>
                <a:lnTo>
                  <a:pt x="1122014" y="599141"/>
                </a:lnTo>
                <a:lnTo>
                  <a:pt x="1122014" y="512318"/>
                </a:lnTo>
                <a:close/>
                <a:moveTo>
                  <a:pt x="0" y="0"/>
                </a:moveTo>
                <a:lnTo>
                  <a:pt x="1206447" y="0"/>
                </a:lnTo>
                <a:lnTo>
                  <a:pt x="1206447" y="2646962"/>
                </a:lnTo>
                <a:lnTo>
                  <a:pt x="0" y="26469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72000" tIns="540000" rIns="72000" bIns="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MH_SubTitle_3"/>
          <p:cNvSpPr/>
          <p:nvPr>
            <p:custDataLst>
              <p:tags r:id="rId6"/>
            </p:custDataLst>
          </p:nvPr>
        </p:nvSpPr>
        <p:spPr>
          <a:xfrm>
            <a:off x="3457575" y="1773238"/>
            <a:ext cx="2246313" cy="2398712"/>
          </a:xfrm>
          <a:custGeom>
            <a:avLst/>
            <a:gdLst>
              <a:gd name="connsiteX0" fmla="*/ 84438 w 1206447"/>
              <a:gd name="connsiteY0" fmla="*/ 515850 h 2848514"/>
              <a:gd name="connsiteX1" fmla="*/ 84438 w 1206447"/>
              <a:gd name="connsiteY1" fmla="*/ 602673 h 2848514"/>
              <a:gd name="connsiteX2" fmla="*/ 1122012 w 1206447"/>
              <a:gd name="connsiteY2" fmla="*/ 602673 h 2848514"/>
              <a:gd name="connsiteX3" fmla="*/ 1122012 w 1206447"/>
              <a:gd name="connsiteY3" fmla="*/ 515850 h 2848514"/>
              <a:gd name="connsiteX4" fmla="*/ 0 w 1206447"/>
              <a:gd name="connsiteY4" fmla="*/ 0 h 2848514"/>
              <a:gd name="connsiteX5" fmla="*/ 1206447 w 1206447"/>
              <a:gd name="connsiteY5" fmla="*/ 0 h 2848514"/>
              <a:gd name="connsiteX6" fmla="*/ 1206447 w 1206447"/>
              <a:gd name="connsiteY6" fmla="*/ 2848514 h 2848514"/>
              <a:gd name="connsiteX7" fmla="*/ 0 w 1206447"/>
              <a:gd name="connsiteY7" fmla="*/ 2848514 h 28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47" h="2848514">
                <a:moveTo>
                  <a:pt x="84438" y="515850"/>
                </a:moveTo>
                <a:lnTo>
                  <a:pt x="84438" y="602673"/>
                </a:lnTo>
                <a:lnTo>
                  <a:pt x="1122012" y="602673"/>
                </a:lnTo>
                <a:lnTo>
                  <a:pt x="1122012" y="515850"/>
                </a:lnTo>
                <a:close/>
                <a:moveTo>
                  <a:pt x="0" y="0"/>
                </a:moveTo>
                <a:lnTo>
                  <a:pt x="1206447" y="0"/>
                </a:lnTo>
                <a:lnTo>
                  <a:pt x="1206447" y="2848514"/>
                </a:lnTo>
                <a:lnTo>
                  <a:pt x="0" y="284851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72000" tIns="540000" rIns="72000" bIns="0" anchor="ctr">
            <a:noAutofit/>
          </a:bodyPr>
          <a:lstStyle/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Recommendatory national standards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Recommendatory industry standards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sz="16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Recommendatory provincial standards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Other_6"/>
          <p:cNvSpPr txBox="1"/>
          <p:nvPr>
            <p:custDataLst>
              <p:tags r:id="rId7"/>
            </p:custDataLst>
          </p:nvPr>
        </p:nvSpPr>
        <p:spPr>
          <a:xfrm>
            <a:off x="833437" y="1772816"/>
            <a:ext cx="2244725" cy="4540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Compulsory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1" name="MH_Other_7"/>
          <p:cNvSpPr txBox="1"/>
          <p:nvPr>
            <p:custDataLst>
              <p:tags r:id="rId8"/>
            </p:custDataLst>
          </p:nvPr>
        </p:nvSpPr>
        <p:spPr>
          <a:xfrm>
            <a:off x="3635375" y="1750839"/>
            <a:ext cx="1903413" cy="4540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Recommendatory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2" name="MH_Other_8"/>
          <p:cNvSpPr txBox="1"/>
          <p:nvPr>
            <p:custDataLst>
              <p:tags r:id="rId9"/>
            </p:custDataLst>
          </p:nvPr>
        </p:nvSpPr>
        <p:spPr>
          <a:xfrm>
            <a:off x="6161088" y="2888307"/>
            <a:ext cx="2228850" cy="4540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Association </a:t>
            </a:r>
            <a:r>
              <a:rPr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Standard</a:t>
            </a:r>
            <a:r>
              <a:rPr lang="en-US"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4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Enterprise Standard</a:t>
            </a:r>
            <a:r>
              <a:rPr lang="en-US" sz="2400" b="1" baseline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</a:p>
        </p:txBody>
      </p:sp>
      <p:sp>
        <p:nvSpPr>
          <p:cNvPr id="53" name="MH_Other_2"/>
          <p:cNvSpPr/>
          <p:nvPr>
            <p:custDataLst>
              <p:tags r:id="rId10"/>
            </p:custDataLst>
          </p:nvPr>
        </p:nvSpPr>
        <p:spPr>
          <a:xfrm flipH="1">
            <a:off x="6161088" y="4140200"/>
            <a:ext cx="2803525" cy="935038"/>
          </a:xfrm>
          <a:custGeom>
            <a:avLst/>
            <a:gdLst>
              <a:gd name="connsiteX0" fmla="*/ 0 w 1584176"/>
              <a:gd name="connsiteY0" fmla="*/ 0 h 1296143"/>
              <a:gd name="connsiteX1" fmla="*/ 1584176 w 1584176"/>
              <a:gd name="connsiteY1" fmla="*/ 0 h 1296143"/>
              <a:gd name="connsiteX2" fmla="*/ 1584176 w 1584176"/>
              <a:gd name="connsiteY2" fmla="*/ 1296143 h 1296143"/>
              <a:gd name="connsiteX3" fmla="*/ 0 w 1584176"/>
              <a:gd name="connsiteY3" fmla="*/ 1296143 h 1296143"/>
              <a:gd name="connsiteX4" fmla="*/ 0 w 1584176"/>
              <a:gd name="connsiteY4" fmla="*/ 0 h 1296143"/>
              <a:gd name="connsiteX0-1" fmla="*/ 402336 w 1986512"/>
              <a:gd name="connsiteY0-2" fmla="*/ 0 h 1296143"/>
              <a:gd name="connsiteX1-3" fmla="*/ 1986512 w 1986512"/>
              <a:gd name="connsiteY1-4" fmla="*/ 0 h 1296143"/>
              <a:gd name="connsiteX2-5" fmla="*/ 1986512 w 1986512"/>
              <a:gd name="connsiteY2-6" fmla="*/ 1296143 h 1296143"/>
              <a:gd name="connsiteX3-7" fmla="*/ 0 w 1986512"/>
              <a:gd name="connsiteY3-8" fmla="*/ 1283951 h 1296143"/>
              <a:gd name="connsiteX4-9" fmla="*/ 402336 w 1986512"/>
              <a:gd name="connsiteY4-10" fmla="*/ 0 h 1296143"/>
              <a:gd name="connsiteX0-11" fmla="*/ 402336 w 1986512"/>
              <a:gd name="connsiteY0-12" fmla="*/ 0 h 1283951"/>
              <a:gd name="connsiteX1-13" fmla="*/ 1986512 w 1986512"/>
              <a:gd name="connsiteY1-14" fmla="*/ 0 h 1283951"/>
              <a:gd name="connsiteX2-15" fmla="*/ 1815824 w 1986512"/>
              <a:gd name="connsiteY2-16" fmla="*/ 1283951 h 1283951"/>
              <a:gd name="connsiteX3-17" fmla="*/ 0 w 1986512"/>
              <a:gd name="connsiteY3-18" fmla="*/ 1283951 h 1283951"/>
              <a:gd name="connsiteX4-19" fmla="*/ 402336 w 1986512"/>
              <a:gd name="connsiteY4-20" fmla="*/ 0 h 1283951"/>
              <a:gd name="connsiteX0-21" fmla="*/ 597408 w 2181584"/>
              <a:gd name="connsiteY0-22" fmla="*/ 0 h 1283951"/>
              <a:gd name="connsiteX1-23" fmla="*/ 2181584 w 2181584"/>
              <a:gd name="connsiteY1-24" fmla="*/ 0 h 1283951"/>
              <a:gd name="connsiteX2-25" fmla="*/ 2010896 w 2181584"/>
              <a:gd name="connsiteY2-26" fmla="*/ 1283951 h 1283951"/>
              <a:gd name="connsiteX3-27" fmla="*/ 0 w 2181584"/>
              <a:gd name="connsiteY3-28" fmla="*/ 1283951 h 1283951"/>
              <a:gd name="connsiteX4-29" fmla="*/ 597408 w 2181584"/>
              <a:gd name="connsiteY4-30" fmla="*/ 0 h 1283951"/>
              <a:gd name="connsiteX0-31" fmla="*/ 597408 w 2181584"/>
              <a:gd name="connsiteY0-32" fmla="*/ 0 h 1283951"/>
              <a:gd name="connsiteX1-33" fmla="*/ 2181584 w 2181584"/>
              <a:gd name="connsiteY1-34" fmla="*/ 0 h 1283951"/>
              <a:gd name="connsiteX2-35" fmla="*/ 1815824 w 2181584"/>
              <a:gd name="connsiteY2-36" fmla="*/ 1271759 h 1283951"/>
              <a:gd name="connsiteX3-37" fmla="*/ 0 w 2181584"/>
              <a:gd name="connsiteY3-38" fmla="*/ 1283951 h 1283951"/>
              <a:gd name="connsiteX4-39" fmla="*/ 597408 w 2181584"/>
              <a:gd name="connsiteY4-40" fmla="*/ 0 h 1283951"/>
              <a:gd name="connsiteX0-41" fmla="*/ 426720 w 2010896"/>
              <a:gd name="connsiteY0-42" fmla="*/ 0 h 1283951"/>
              <a:gd name="connsiteX1-43" fmla="*/ 2010896 w 2010896"/>
              <a:gd name="connsiteY1-44" fmla="*/ 0 h 1283951"/>
              <a:gd name="connsiteX2-45" fmla="*/ 1645136 w 2010896"/>
              <a:gd name="connsiteY2-46" fmla="*/ 1271759 h 1283951"/>
              <a:gd name="connsiteX3-47" fmla="*/ 0 w 2010896"/>
              <a:gd name="connsiteY3-48" fmla="*/ 1283951 h 1283951"/>
              <a:gd name="connsiteX4-49" fmla="*/ 426720 w 2010896"/>
              <a:gd name="connsiteY4-50" fmla="*/ 0 h 1283951"/>
              <a:gd name="connsiteX0-51" fmla="*/ 231648 w 1815824"/>
              <a:gd name="connsiteY0-52" fmla="*/ 0 h 1283951"/>
              <a:gd name="connsiteX1-53" fmla="*/ 1815824 w 1815824"/>
              <a:gd name="connsiteY1-54" fmla="*/ 0 h 1283951"/>
              <a:gd name="connsiteX2-55" fmla="*/ 1450064 w 1815824"/>
              <a:gd name="connsiteY2-56" fmla="*/ 1271759 h 1283951"/>
              <a:gd name="connsiteX3-57" fmla="*/ 0 w 1815824"/>
              <a:gd name="connsiteY3-58" fmla="*/ 1283951 h 1283951"/>
              <a:gd name="connsiteX4-59" fmla="*/ 231648 w 1815824"/>
              <a:gd name="connsiteY4-60" fmla="*/ 0 h 1283951"/>
              <a:gd name="connsiteX0-61" fmla="*/ 390144 w 1974320"/>
              <a:gd name="connsiteY0-62" fmla="*/ 0 h 1283951"/>
              <a:gd name="connsiteX1-63" fmla="*/ 1974320 w 1974320"/>
              <a:gd name="connsiteY1-64" fmla="*/ 0 h 1283951"/>
              <a:gd name="connsiteX2-65" fmla="*/ 1608560 w 1974320"/>
              <a:gd name="connsiteY2-66" fmla="*/ 1271759 h 1283951"/>
              <a:gd name="connsiteX3-67" fmla="*/ 0 w 1974320"/>
              <a:gd name="connsiteY3-68" fmla="*/ 1283951 h 1283951"/>
              <a:gd name="connsiteX4-69" fmla="*/ 390144 w 1974320"/>
              <a:gd name="connsiteY4-70" fmla="*/ 0 h 1283951"/>
              <a:gd name="connsiteX0-71" fmla="*/ 390144 w 1974320"/>
              <a:gd name="connsiteY0-72" fmla="*/ 0 h 1283951"/>
              <a:gd name="connsiteX1-73" fmla="*/ 1974320 w 1974320"/>
              <a:gd name="connsiteY1-74" fmla="*/ 0 h 1283951"/>
              <a:gd name="connsiteX2-75" fmla="*/ 1767056 w 1974320"/>
              <a:gd name="connsiteY2-76" fmla="*/ 1283951 h 1283951"/>
              <a:gd name="connsiteX3-77" fmla="*/ 0 w 1974320"/>
              <a:gd name="connsiteY3-78" fmla="*/ 1283951 h 1283951"/>
              <a:gd name="connsiteX4-79" fmla="*/ 390144 w 1974320"/>
              <a:gd name="connsiteY4-80" fmla="*/ 0 h 1283951"/>
              <a:gd name="connsiteX0-81" fmla="*/ 390144 w 1974320"/>
              <a:gd name="connsiteY0-82" fmla="*/ 107902 h 1283951"/>
              <a:gd name="connsiteX1-83" fmla="*/ 1974320 w 1974320"/>
              <a:gd name="connsiteY1-84" fmla="*/ 0 h 1283951"/>
              <a:gd name="connsiteX2-85" fmla="*/ 1767056 w 1974320"/>
              <a:gd name="connsiteY2-86" fmla="*/ 1283951 h 1283951"/>
              <a:gd name="connsiteX3-87" fmla="*/ 0 w 1974320"/>
              <a:gd name="connsiteY3-88" fmla="*/ 1283951 h 1283951"/>
              <a:gd name="connsiteX4-89" fmla="*/ 390144 w 1974320"/>
              <a:gd name="connsiteY4-90" fmla="*/ 107902 h 1283951"/>
              <a:gd name="connsiteX0-91" fmla="*/ 390144 w 1961852"/>
              <a:gd name="connsiteY0-92" fmla="*/ 0 h 1176049"/>
              <a:gd name="connsiteX1-93" fmla="*/ 1961852 w 1961852"/>
              <a:gd name="connsiteY1-94" fmla="*/ 11989 h 1176049"/>
              <a:gd name="connsiteX2-95" fmla="*/ 1767056 w 1961852"/>
              <a:gd name="connsiteY2-96" fmla="*/ 1176049 h 1176049"/>
              <a:gd name="connsiteX3-97" fmla="*/ 0 w 1961852"/>
              <a:gd name="connsiteY3-98" fmla="*/ 1176049 h 1176049"/>
              <a:gd name="connsiteX4-99" fmla="*/ 390144 w 1961852"/>
              <a:gd name="connsiteY4-100" fmla="*/ 0 h 1176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61852" h="1176049">
                <a:moveTo>
                  <a:pt x="390144" y="0"/>
                </a:moveTo>
                <a:lnTo>
                  <a:pt x="1961852" y="11989"/>
                </a:lnTo>
                <a:lnTo>
                  <a:pt x="1767056" y="1176049"/>
                </a:lnTo>
                <a:lnTo>
                  <a:pt x="0" y="1176049"/>
                </a:lnTo>
                <a:lnTo>
                  <a:pt x="39014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ysClr val="window" lastClr="FFFFFF">
                  <a:alpha val="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4400" y="5384800"/>
            <a:ext cx="4075346" cy="4524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Current National Standard System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>
            <p:custDataLst>
              <p:tags r:id="rId12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graphicFrame>
        <p:nvGraphicFramePr>
          <p:cNvPr id="51204" name="图表 1"/>
          <p:cNvGraphicFramePr>
            <a:graphicFrameLocks noChangeAspect="1"/>
          </p:cNvGraphicFramePr>
          <p:nvPr/>
        </p:nvGraphicFramePr>
        <p:xfrm>
          <a:off x="-180975" y="549275"/>
          <a:ext cx="6481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r:id="rId8" imgW="6480175" imgH="4895215" progId="">
                  <p:embed/>
                </p:oleObj>
              </mc:Choice>
              <mc:Fallback>
                <p:oleObj r:id="rId8" imgW="6480175" imgH="4895215" progId="">
                  <p:embed/>
                  <p:pic>
                    <p:nvPicPr>
                      <p:cNvPr id="0" name="Picture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549275"/>
                        <a:ext cx="6481763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图表 3"/>
          <p:cNvGraphicFramePr>
            <a:graphicFrameLocks noChangeAspect="1"/>
          </p:cNvGraphicFramePr>
          <p:nvPr/>
        </p:nvGraphicFramePr>
        <p:xfrm>
          <a:off x="4716463" y="1628775"/>
          <a:ext cx="39592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r:id="rId8" imgW="3956050" imgH="3169920" progId="">
                  <p:embed/>
                </p:oleObj>
              </mc:Choice>
              <mc:Fallback>
                <p:oleObj r:id="rId8" imgW="3956050" imgH="3169920" progId="">
                  <p:embed/>
                  <p:pic>
                    <p:nvPicPr>
                      <p:cNvPr id="0" name="Picture 10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8775"/>
                        <a:ext cx="395922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59906" y="5434777"/>
            <a:ext cx="4075346" cy="4524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latin typeface="+mn-lt"/>
                <a:ea typeface="+mn-ea"/>
                <a:cs typeface="+mn-ea"/>
                <a:sym typeface="+mn-lt"/>
              </a:rPr>
              <a:t>Current National Standard System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SubTitle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3608" y="1420145"/>
            <a:ext cx="1512168" cy="489678"/>
          </a:xfrm>
          <a:prstGeom prst="rect">
            <a:avLst/>
          </a:prstGeom>
          <a:solidFill>
            <a:srgbClr val="FFFEFB"/>
          </a:solidFill>
        </p:spPr>
        <p:txBody>
          <a:bodyPr wrap="square" lIns="0" tIns="0" rIns="0" bIns="0" rtlCol="0">
            <a:normAutofit fontScale="87500" lnSpcReduction="20000"/>
          </a:bodyPr>
          <a:lstStyle/>
          <a:p>
            <a:pPr algn="ctr"/>
            <a:r>
              <a:rPr lang="en-US" altLang="zh-CN" sz="1400" dirty="0"/>
              <a:t>370 technical guidance documents: </a:t>
            </a:r>
            <a:r>
              <a:rPr lang="en-US" altLang="zh-CN" sz="1400" dirty="0">
                <a:latin typeface="+mn-lt"/>
              </a:rPr>
              <a:t>1%.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63728" y="1200133"/>
            <a:ext cx="1624295" cy="489678"/>
          </a:xfrm>
          <a:prstGeom prst="rect">
            <a:avLst/>
          </a:prstGeom>
          <a:solidFill>
            <a:srgbClr val="FFFEFB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2144 compulsory standards:7%.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28516" y="3802021"/>
            <a:ext cx="1735212" cy="620713"/>
          </a:xfrm>
          <a:prstGeom prst="rect">
            <a:avLst/>
          </a:prstGeom>
          <a:solidFill>
            <a:srgbClr val="F8931D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31408 recommendatory standards:  92%.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63927" y="1628775"/>
            <a:ext cx="1169566" cy="489678"/>
          </a:xfrm>
          <a:prstGeom prst="rect">
            <a:avLst/>
          </a:prstGeom>
          <a:solidFill>
            <a:srgbClr val="F9F2E7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Safety, 4.81%.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53523" y="1888376"/>
            <a:ext cx="1169566" cy="620712"/>
          </a:xfrm>
          <a:prstGeom prst="rect">
            <a:avLst/>
          </a:prstGeom>
          <a:solidFill>
            <a:srgbClr val="F9F2E7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Healthcare, 2.17%.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86187" y="3213099"/>
            <a:ext cx="1157814" cy="899278"/>
          </a:xfrm>
          <a:prstGeom prst="rect">
            <a:avLst/>
          </a:prstGeom>
          <a:solidFill>
            <a:srgbClr val="F9F2E7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 Environmental protection, 1.20%.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57790" y="4294517"/>
            <a:ext cx="1007303" cy="854913"/>
          </a:xfrm>
          <a:prstGeom prst="rect">
            <a:avLst/>
          </a:prstGeom>
          <a:solidFill>
            <a:srgbClr val="F9F2E7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Management, 3.51%.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08857" y="2495118"/>
            <a:ext cx="887218" cy="717981"/>
          </a:xfrm>
          <a:prstGeom prst="rect">
            <a:avLst/>
          </a:prstGeom>
          <a:solidFill>
            <a:srgbClr val="FFDC8D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Product, 33.02%.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57411" y="3670146"/>
            <a:ext cx="887218" cy="717981"/>
          </a:xfrm>
          <a:prstGeom prst="rect">
            <a:avLst/>
          </a:prstGeom>
          <a:solidFill>
            <a:srgbClr val="F8AC7A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>
                <a:latin typeface="+mn-lt"/>
              </a:rPr>
              <a:t>Method, 36.08%.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48710" y="2901849"/>
            <a:ext cx="904814" cy="489679"/>
          </a:xfrm>
          <a:prstGeom prst="rect">
            <a:avLst/>
          </a:prstGeom>
          <a:solidFill>
            <a:srgbClr val="D45B05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1400" dirty="0">
                <a:latin typeface="+mn-lt"/>
              </a:rPr>
              <a:t>Fundamentals, 18.69%.</a:t>
            </a:r>
            <a:endParaRPr lang="zh-CN" altLang="en-US" sz="1400" dirty="0">
              <a:latin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467544" y="1124744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3536010" y="4120356"/>
            <a:ext cx="1621155" cy="36036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+mn-lt"/>
                <a:ea typeface="+mn-ea"/>
                <a:cs typeface="+mn-ea"/>
                <a:sym typeface="+mn-lt"/>
              </a:rPr>
              <a:t>Food Standardization Management Organization</a:t>
            </a:r>
            <a:r>
              <a:rPr lang="en-US" sz="2400" b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sz="2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cs typeface="+mn-ea"/>
              <a:sym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575556" y="1080852"/>
          <a:ext cx="79928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325" y="5251450"/>
            <a:ext cx="4385368" cy="524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1" baseline="0" dirty="0">
                <a:latin typeface="+mn-lt"/>
                <a:ea typeface="+mn-ea"/>
                <a:cs typeface="+mn-ea"/>
                <a:sym typeface="+mn-lt"/>
              </a:rPr>
              <a:t>Current Food Standard System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1025525" y="1557338"/>
            <a:ext cx="3600450" cy="555625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Current</a:t>
            </a:r>
            <a:r>
              <a:rPr sz="24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 situation of food standards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in China</a:t>
            </a:r>
            <a:r>
              <a:rPr sz="2400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674" y="2564904"/>
            <a:ext cx="3114427" cy="160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lang="en-US" sz="1900" b="1" dirty="0">
                <a:latin typeface="+mn-lt"/>
                <a:ea typeface="+mn-ea"/>
                <a:cs typeface="+mn-ea"/>
                <a:sym typeface="+mn-lt"/>
              </a:rPr>
              <a:t>679</a:t>
            </a:r>
            <a:r>
              <a:rPr sz="19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standards</a:t>
            </a:r>
            <a:r>
              <a:rPr sz="1900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under</a:t>
            </a:r>
            <a:r>
              <a:rPr sz="1900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centralized</a:t>
            </a:r>
            <a:r>
              <a:rPr sz="1900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management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9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lang="en-US" sz="1900" b="1" dirty="0">
                <a:latin typeface="+mn-lt"/>
                <a:ea typeface="+mn-ea"/>
                <a:cs typeface="+mn-ea"/>
                <a:sym typeface="+mn-lt"/>
              </a:rPr>
              <a:t>361</a:t>
            </a:r>
            <a:r>
              <a:rPr sz="19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 national</a:t>
            </a:r>
            <a:r>
              <a:rPr sz="1900" baseline="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19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/>
            </a:pPr>
            <a:r>
              <a:rPr lang="en-US" sz="1900" b="1" baseline="0" dirty="0">
                <a:latin typeface="+mn-lt"/>
                <a:ea typeface="+mn-ea"/>
                <a:cs typeface="+mn-ea"/>
                <a:sym typeface="+mn-lt"/>
              </a:rPr>
              <a:t>309</a:t>
            </a:r>
            <a:r>
              <a:rPr sz="1900" b="1" baseline="0" dirty="0">
                <a:latin typeface="+mn-lt"/>
                <a:ea typeface="+mn-ea"/>
                <a:cs typeface="+mn-ea"/>
                <a:sym typeface="+mn-lt"/>
              </a:rPr>
              <a:t> industry standards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30163" y="333375"/>
            <a:ext cx="9174163" cy="620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3275856" y="1484784"/>
          <a:ext cx="577113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35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>
            <a:off x="-39686" y="172610"/>
            <a:ext cx="1950720" cy="1267680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5400" baseline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SubTitle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672" y="208410"/>
            <a:ext cx="7099406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Food Quality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and</a:t>
            </a:r>
            <a:r>
              <a:rPr lang="zh-CN" altLang="en-US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  <a:r>
              <a:rPr lang="en-US" altLang="zh-CN" sz="24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Safety Standard Management System and Mechanism</a:t>
            </a:r>
            <a:r>
              <a:rPr lang="en-US" altLang="zh-CN" sz="2400" dirty="0"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0688" y="1411288"/>
            <a:ext cx="350361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18000" baseline="0" dirty="0"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sz="18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443288" y="1873250"/>
            <a:ext cx="4514850" cy="1300163"/>
          </a:xfrm>
          <a:prstGeom prst="rect">
            <a:avLst/>
          </a:prstGeom>
          <a:noFill/>
        </p:spPr>
        <p:txBody>
          <a:bodyPr lIns="121917" tIns="60958" rIns="121917" bIns="60958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44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67063" y="2979738"/>
            <a:ext cx="47005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r>
              <a:rPr sz="4800" b="1" baseline="0" dirty="0">
                <a:latin typeface="+mn-lt"/>
                <a:ea typeface="+mn-ea"/>
                <a:cs typeface="+mn-ea"/>
                <a:sym typeface="+mn-lt"/>
              </a:rPr>
              <a:t>HANK   YOU!</a:t>
            </a:r>
            <a:endParaRPr lang="zh-CN" altLang="en-US" sz="4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>
            <p:custDataLst>
              <p:tags r:id="rId5"/>
            </p:custDataLst>
          </p:nvPr>
        </p:nvSpPr>
        <p:spPr>
          <a:xfrm rot="1665221">
            <a:off x="7726363" y="4826000"/>
            <a:ext cx="193675" cy="39211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直角三角形 7"/>
          <p:cNvSpPr/>
          <p:nvPr>
            <p:custDataLst>
              <p:tags r:id="rId6"/>
            </p:custDataLst>
          </p:nvPr>
        </p:nvSpPr>
        <p:spPr>
          <a:xfrm rot="9441503">
            <a:off x="8210550" y="4068763"/>
            <a:ext cx="373063" cy="744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直角三角形 8"/>
          <p:cNvSpPr/>
          <p:nvPr>
            <p:custDataLst>
              <p:tags r:id="rId7"/>
            </p:custDataLst>
          </p:nvPr>
        </p:nvSpPr>
        <p:spPr>
          <a:xfrm rot="14258978">
            <a:off x="5804694" y="4425157"/>
            <a:ext cx="376237" cy="7556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直角三角形 9"/>
          <p:cNvSpPr/>
          <p:nvPr>
            <p:custDataLst>
              <p:tags r:id="rId8"/>
            </p:custDataLst>
          </p:nvPr>
        </p:nvSpPr>
        <p:spPr>
          <a:xfrm rot="1312468">
            <a:off x="6910388" y="4973638"/>
            <a:ext cx="304800" cy="6096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>
            <p:custDataLst>
              <p:tags r:id="rId9"/>
            </p:custDataLst>
          </p:nvPr>
        </p:nvSpPr>
        <p:spPr>
          <a:xfrm rot="14258978">
            <a:off x="1203325" y="4565651"/>
            <a:ext cx="377825" cy="7556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>
            <p:custDataLst>
              <p:tags r:id="rId10"/>
            </p:custDataLst>
          </p:nvPr>
        </p:nvSpPr>
        <p:spPr>
          <a:xfrm rot="4526379">
            <a:off x="2387600" y="5111751"/>
            <a:ext cx="142875" cy="2857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直角三角形 12"/>
          <p:cNvSpPr/>
          <p:nvPr>
            <p:custDataLst>
              <p:tags r:id="rId11"/>
            </p:custDataLst>
          </p:nvPr>
        </p:nvSpPr>
        <p:spPr>
          <a:xfrm rot="1665221">
            <a:off x="3759200" y="4514850"/>
            <a:ext cx="474663" cy="9525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36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Desc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0505" y="2708275"/>
            <a:ext cx="3519487" cy="3048000"/>
          </a:xfrm>
          <a:prstGeom prst="rect">
            <a:avLst/>
          </a:prstGeom>
          <a:noFill/>
          <a:ln>
            <a:noFill/>
          </a:ln>
        </p:spPr>
        <p:txBody>
          <a:bodyPr lIns="90000" rIns="90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sz="16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Food security, energy security, and finance security 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are three major components of economic security, underpinning </a:t>
            </a:r>
            <a:r>
              <a:rPr lang="en-US" sz="1600" dirty="0">
                <a:latin typeface="+mn-lt"/>
                <a:ea typeface="+mn-ea"/>
                <a:cs typeface="+mn-ea"/>
                <a:sym typeface="+mn-lt"/>
              </a:rPr>
              <a:t>the</a:t>
            </a:r>
            <a:r>
              <a:rPr sz="1600" dirty="0">
                <a:latin typeface="+mn-lt"/>
                <a:ea typeface="+mn-ea"/>
                <a:cs typeface="+mn-ea"/>
                <a:sym typeface="+mn-lt"/>
              </a:rPr>
              <a:t> national security. </a:t>
            </a:r>
          </a:p>
        </p:txBody>
      </p:sp>
      <p:cxnSp>
        <p:nvCxnSpPr>
          <p:cNvPr id="30" name="MH_Other_1"/>
          <p:cNvCxnSpPr/>
          <p:nvPr>
            <p:custDataLst>
              <p:tags r:id="rId3"/>
            </p:custDataLst>
          </p:nvPr>
        </p:nvCxnSpPr>
        <p:spPr>
          <a:xfrm rot="5400000">
            <a:off x="3347244" y="4088607"/>
            <a:ext cx="1081087" cy="1079500"/>
          </a:xfrm>
          <a:prstGeom prst="bentConnector3">
            <a:avLst>
              <a:gd name="adj1" fmla="val 100142"/>
            </a:avLst>
          </a:prstGeom>
          <a:ln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MH_Other_2"/>
          <p:cNvCxnSpPr/>
          <p:nvPr>
            <p:custDataLst>
              <p:tags r:id="rId4"/>
            </p:custDataLst>
          </p:nvPr>
        </p:nvCxnSpPr>
        <p:spPr>
          <a:xfrm rot="5400000" flipH="1" flipV="1">
            <a:off x="971550" y="3368675"/>
            <a:ext cx="1079500" cy="1079500"/>
          </a:xfrm>
          <a:prstGeom prst="bentConnector3">
            <a:avLst>
              <a:gd name="adj1" fmla="val 100142"/>
            </a:avLst>
          </a:prstGeom>
          <a:ln w="635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3"/>
          <p:cNvSpPr/>
          <p:nvPr>
            <p:custDataLst>
              <p:tags r:id="rId5"/>
            </p:custDataLst>
          </p:nvPr>
        </p:nvSpPr>
        <p:spPr>
          <a:xfrm>
            <a:off x="5059363" y="2997200"/>
            <a:ext cx="3046412" cy="2803525"/>
          </a:xfrm>
          <a:custGeom>
            <a:avLst/>
            <a:gdLst>
              <a:gd name="connsiteX0" fmla="*/ 3319193 w 3668617"/>
              <a:gd name="connsiteY0" fmla="*/ 2002632 h 3376735"/>
              <a:gd name="connsiteX1" fmla="*/ 3418342 w 3668617"/>
              <a:gd name="connsiteY1" fmla="*/ 2074026 h 3376735"/>
              <a:gd name="connsiteX2" fmla="*/ 3568638 w 3668617"/>
              <a:gd name="connsiteY2" fmla="*/ 3003946 h 3376735"/>
              <a:gd name="connsiteX3" fmla="*/ 2618418 w 3668617"/>
              <a:gd name="connsiteY3" fmla="*/ 3311526 h 3376735"/>
              <a:gd name="connsiteX4" fmla="*/ 2578077 w 3668617"/>
              <a:gd name="connsiteY4" fmla="*/ 3290874 h 3376735"/>
              <a:gd name="connsiteX5" fmla="*/ 2579639 w 3668617"/>
              <a:gd name="connsiteY5" fmla="*/ 3259931 h 3376735"/>
              <a:gd name="connsiteX6" fmla="*/ 2578077 w 3668617"/>
              <a:gd name="connsiteY6" fmla="*/ 3290873 h 3376735"/>
              <a:gd name="connsiteX7" fmla="*/ 2550498 w 3668617"/>
              <a:gd name="connsiteY7" fmla="*/ 3276755 h 3376735"/>
              <a:gd name="connsiteX8" fmla="*/ 2328536 w 3668617"/>
              <a:gd name="connsiteY8" fmla="*/ 3080972 h 3376735"/>
              <a:gd name="connsiteX9" fmla="*/ 2276960 w 3668617"/>
              <a:gd name="connsiteY9" fmla="*/ 2996833 h 3376735"/>
              <a:gd name="connsiteX10" fmla="*/ 2262907 w 3668617"/>
              <a:gd name="connsiteY10" fmla="*/ 2970942 h 3376735"/>
              <a:gd name="connsiteX11" fmla="*/ 2255837 w 3668617"/>
              <a:gd name="connsiteY11" fmla="*/ 2962373 h 3376735"/>
              <a:gd name="connsiteX12" fmla="*/ 2253253 w 3668617"/>
              <a:gd name="connsiteY12" fmla="*/ 2958158 h 3376735"/>
              <a:gd name="connsiteX13" fmla="*/ 2203230 w 3668617"/>
              <a:gd name="connsiteY13" fmla="*/ 2824186 h 3376735"/>
              <a:gd name="connsiteX14" fmla="*/ 2179565 w 3668617"/>
              <a:gd name="connsiteY14" fmla="*/ 2683152 h 3376735"/>
              <a:gd name="connsiteX15" fmla="*/ 2179565 w 3668617"/>
              <a:gd name="connsiteY15" fmla="*/ 2683153 h 3376735"/>
              <a:gd name="connsiteX16" fmla="*/ 2253253 w 3668617"/>
              <a:gd name="connsiteY16" fmla="*/ 2958159 h 3376735"/>
              <a:gd name="connsiteX17" fmla="*/ 2255837 w 3668617"/>
              <a:gd name="connsiteY17" fmla="*/ 2962374 h 3376735"/>
              <a:gd name="connsiteX18" fmla="*/ 2199792 w 3668617"/>
              <a:gd name="connsiteY18" fmla="*/ 2894448 h 3376735"/>
              <a:gd name="connsiteX19" fmla="*/ 1834309 w 3668617"/>
              <a:gd name="connsiteY19" fmla="*/ 2743060 h 3376735"/>
              <a:gd name="connsiteX20" fmla="*/ 1468826 w 3668617"/>
              <a:gd name="connsiteY20" fmla="*/ 2894448 h 3376735"/>
              <a:gd name="connsiteX21" fmla="*/ 1412785 w 3668617"/>
              <a:gd name="connsiteY21" fmla="*/ 2962369 h 3376735"/>
              <a:gd name="connsiteX22" fmla="*/ 1415366 w 3668617"/>
              <a:gd name="connsiteY22" fmla="*/ 2958159 h 3376735"/>
              <a:gd name="connsiteX23" fmla="*/ 1489053 w 3668617"/>
              <a:gd name="connsiteY23" fmla="*/ 2683153 h 3376735"/>
              <a:gd name="connsiteX24" fmla="*/ 1486976 w 3668617"/>
              <a:gd name="connsiteY24" fmla="*/ 2604230 h 3376735"/>
              <a:gd name="connsiteX25" fmla="*/ 1544193 w 3668617"/>
              <a:gd name="connsiteY25" fmla="*/ 2573173 h 3376735"/>
              <a:gd name="connsiteX26" fmla="*/ 1834309 w 3668617"/>
              <a:gd name="connsiteY26" fmla="*/ 2514601 h 3376735"/>
              <a:gd name="connsiteX27" fmla="*/ 2124425 w 3668617"/>
              <a:gd name="connsiteY27" fmla="*/ 2573173 h 3376735"/>
              <a:gd name="connsiteX28" fmla="*/ 2181642 w 3668617"/>
              <a:gd name="connsiteY28" fmla="*/ 2604230 h 3376735"/>
              <a:gd name="connsiteX29" fmla="*/ 2181642 w 3668617"/>
              <a:gd name="connsiteY29" fmla="*/ 2604229 h 3376735"/>
              <a:gd name="connsiteX30" fmla="*/ 2251030 w 3668617"/>
              <a:gd name="connsiteY30" fmla="*/ 2641891 h 3376735"/>
              <a:gd name="connsiteX31" fmla="*/ 2452348 w 3668617"/>
              <a:gd name="connsiteY31" fmla="*/ 2843209 h 3376735"/>
              <a:gd name="connsiteX32" fmla="*/ 2454710 w 3668617"/>
              <a:gd name="connsiteY32" fmla="*/ 2847560 h 3376735"/>
              <a:gd name="connsiteX33" fmla="*/ 2458594 w 3668617"/>
              <a:gd name="connsiteY33" fmla="*/ 2857963 h 3376735"/>
              <a:gd name="connsiteX34" fmla="*/ 2473981 w 3668617"/>
              <a:gd name="connsiteY34" fmla="*/ 2883065 h 3376735"/>
              <a:gd name="connsiteX35" fmla="*/ 2473986 w 3668617"/>
              <a:gd name="connsiteY35" fmla="*/ 2883074 h 3376735"/>
              <a:gd name="connsiteX36" fmla="*/ 2510802 w 3668617"/>
              <a:gd name="connsiteY36" fmla="*/ 2943134 h 3376735"/>
              <a:gd name="connsiteX37" fmla="*/ 2664728 w 3668617"/>
              <a:gd name="connsiteY37" fmla="*/ 3078905 h 3376735"/>
              <a:gd name="connsiteX38" fmla="*/ 3370787 w 3668617"/>
              <a:gd name="connsiteY38" fmla="*/ 2889717 h 3376735"/>
              <a:gd name="connsiteX39" fmla="*/ 3181599 w 3668617"/>
              <a:gd name="connsiteY39" fmla="*/ 2183658 h 3376735"/>
              <a:gd name="connsiteX40" fmla="*/ 2987054 w 3668617"/>
              <a:gd name="connsiteY40" fmla="*/ 2118240 h 3376735"/>
              <a:gd name="connsiteX41" fmla="*/ 2916626 w 3668617"/>
              <a:gd name="connsiteY41" fmla="*/ 2116386 h 3376735"/>
              <a:gd name="connsiteX42" fmla="*/ 3015295 w 3668617"/>
              <a:gd name="connsiteY42" fmla="*/ 2113789 h 3376735"/>
              <a:gd name="connsiteX43" fmla="*/ 3295828 w 3668617"/>
              <a:gd name="connsiteY43" fmla="*/ 2019456 h 3376735"/>
              <a:gd name="connsiteX44" fmla="*/ 349424 w 3668617"/>
              <a:gd name="connsiteY44" fmla="*/ 2002632 h 3376735"/>
              <a:gd name="connsiteX45" fmla="*/ 372789 w 3668617"/>
              <a:gd name="connsiteY45" fmla="*/ 2019456 h 3376735"/>
              <a:gd name="connsiteX46" fmla="*/ 653323 w 3668617"/>
              <a:gd name="connsiteY46" fmla="*/ 2113789 h 3376735"/>
              <a:gd name="connsiteX47" fmla="*/ 751992 w 3668617"/>
              <a:gd name="connsiteY47" fmla="*/ 2116386 h 3376735"/>
              <a:gd name="connsiteX48" fmla="*/ 681563 w 3668617"/>
              <a:gd name="connsiteY48" fmla="*/ 2118240 h 3376735"/>
              <a:gd name="connsiteX49" fmla="*/ 487019 w 3668617"/>
              <a:gd name="connsiteY49" fmla="*/ 2183658 h 3376735"/>
              <a:gd name="connsiteX50" fmla="*/ 297831 w 3668617"/>
              <a:gd name="connsiteY50" fmla="*/ 2889717 h 3376735"/>
              <a:gd name="connsiteX51" fmla="*/ 1003890 w 3668617"/>
              <a:gd name="connsiteY51" fmla="*/ 3078905 h 3376735"/>
              <a:gd name="connsiteX52" fmla="*/ 1157816 w 3668617"/>
              <a:gd name="connsiteY52" fmla="*/ 2943134 h 3376735"/>
              <a:gd name="connsiteX53" fmla="*/ 1194623 w 3668617"/>
              <a:gd name="connsiteY53" fmla="*/ 2883088 h 3376735"/>
              <a:gd name="connsiteX54" fmla="*/ 1194628 w 3668617"/>
              <a:gd name="connsiteY54" fmla="*/ 2883079 h 3376735"/>
              <a:gd name="connsiteX55" fmla="*/ 1210024 w 3668617"/>
              <a:gd name="connsiteY55" fmla="*/ 2857963 h 3376735"/>
              <a:gd name="connsiteX56" fmla="*/ 1213910 w 3668617"/>
              <a:gd name="connsiteY56" fmla="*/ 2847555 h 3376735"/>
              <a:gd name="connsiteX57" fmla="*/ 1216269 w 3668617"/>
              <a:gd name="connsiteY57" fmla="*/ 2843209 h 3376735"/>
              <a:gd name="connsiteX58" fmla="*/ 1417587 w 3668617"/>
              <a:gd name="connsiteY58" fmla="*/ 2641891 h 3376735"/>
              <a:gd name="connsiteX59" fmla="*/ 1486975 w 3668617"/>
              <a:gd name="connsiteY59" fmla="*/ 2604229 h 3376735"/>
              <a:gd name="connsiteX60" fmla="*/ 1489052 w 3668617"/>
              <a:gd name="connsiteY60" fmla="*/ 2683152 h 3376735"/>
              <a:gd name="connsiteX61" fmla="*/ 1415365 w 3668617"/>
              <a:gd name="connsiteY61" fmla="*/ 2958158 h 3376735"/>
              <a:gd name="connsiteX62" fmla="*/ 1412784 w 3668617"/>
              <a:gd name="connsiteY62" fmla="*/ 2962368 h 3376735"/>
              <a:gd name="connsiteX63" fmla="*/ 1405710 w 3668617"/>
              <a:gd name="connsiteY63" fmla="*/ 2970942 h 3376735"/>
              <a:gd name="connsiteX64" fmla="*/ 1391652 w 3668617"/>
              <a:gd name="connsiteY64" fmla="*/ 2996843 h 3376735"/>
              <a:gd name="connsiteX65" fmla="*/ 1340081 w 3668617"/>
              <a:gd name="connsiteY65" fmla="*/ 3080972 h 3376735"/>
              <a:gd name="connsiteX66" fmla="*/ 1118119 w 3668617"/>
              <a:gd name="connsiteY66" fmla="*/ 3276755 h 3376735"/>
              <a:gd name="connsiteX67" fmla="*/ 1090541 w 3668617"/>
              <a:gd name="connsiteY67" fmla="*/ 3290873 h 3376735"/>
              <a:gd name="connsiteX68" fmla="*/ 1088978 w 3668617"/>
              <a:gd name="connsiteY68" fmla="*/ 3259931 h 3376735"/>
              <a:gd name="connsiteX69" fmla="*/ 1090541 w 3668617"/>
              <a:gd name="connsiteY69" fmla="*/ 3290874 h 3376735"/>
              <a:gd name="connsiteX70" fmla="*/ 1050199 w 3668617"/>
              <a:gd name="connsiteY70" fmla="*/ 3311526 h 3376735"/>
              <a:gd name="connsiteX71" fmla="*/ 99979 w 3668617"/>
              <a:gd name="connsiteY71" fmla="*/ 3003946 h 3376735"/>
              <a:gd name="connsiteX72" fmla="*/ 250275 w 3668617"/>
              <a:gd name="connsiteY72" fmla="*/ 2074026 h 3376735"/>
              <a:gd name="connsiteX73" fmla="*/ 1090542 w 3668617"/>
              <a:gd name="connsiteY73" fmla="*/ 714388 h 3376735"/>
              <a:gd name="connsiteX74" fmla="*/ 1118120 w 3668617"/>
              <a:gd name="connsiteY74" fmla="*/ 728506 h 3376735"/>
              <a:gd name="connsiteX75" fmla="*/ 1340082 w 3668617"/>
              <a:gd name="connsiteY75" fmla="*/ 924289 h 3376735"/>
              <a:gd name="connsiteX76" fmla="*/ 1391656 w 3668617"/>
              <a:gd name="connsiteY76" fmla="*/ 1008425 h 3376735"/>
              <a:gd name="connsiteX77" fmla="*/ 1405711 w 3668617"/>
              <a:gd name="connsiteY77" fmla="*/ 1034319 h 3376735"/>
              <a:gd name="connsiteX78" fmla="*/ 1412783 w 3668617"/>
              <a:gd name="connsiteY78" fmla="*/ 1042890 h 3376735"/>
              <a:gd name="connsiteX79" fmla="*/ 1415366 w 3668617"/>
              <a:gd name="connsiteY79" fmla="*/ 1047104 h 3376735"/>
              <a:gd name="connsiteX80" fmla="*/ 1489053 w 3668617"/>
              <a:gd name="connsiteY80" fmla="*/ 1322110 h 3376735"/>
              <a:gd name="connsiteX81" fmla="*/ 1486976 w 3668617"/>
              <a:gd name="connsiteY81" fmla="*/ 1401033 h 3376735"/>
              <a:gd name="connsiteX82" fmla="*/ 1485263 w 3668617"/>
              <a:gd name="connsiteY82" fmla="*/ 1466113 h 3376735"/>
              <a:gd name="connsiteX83" fmla="*/ 1390930 w 3668617"/>
              <a:gd name="connsiteY83" fmla="*/ 1746646 h 3376735"/>
              <a:gd name="connsiteX84" fmla="*/ 1195147 w 3668617"/>
              <a:gd name="connsiteY84" fmla="*/ 1968608 h 3376735"/>
              <a:gd name="connsiteX85" fmla="*/ 1139644 w 3668617"/>
              <a:gd name="connsiteY85" fmla="*/ 2002631 h 3376735"/>
              <a:gd name="connsiteX86" fmla="*/ 1139643 w 3668617"/>
              <a:gd name="connsiteY86" fmla="*/ 2002630 h 3376735"/>
              <a:gd name="connsiteX87" fmla="*/ 1072333 w 3668617"/>
              <a:gd name="connsiteY87" fmla="*/ 2043891 h 3376735"/>
              <a:gd name="connsiteX88" fmla="*/ 797327 w 3668617"/>
              <a:gd name="connsiteY88" fmla="*/ 2117578 h 3376735"/>
              <a:gd name="connsiteX89" fmla="*/ 792379 w 3668617"/>
              <a:gd name="connsiteY89" fmla="*/ 2117448 h 3376735"/>
              <a:gd name="connsiteX90" fmla="*/ 781427 w 3668617"/>
              <a:gd name="connsiteY90" fmla="*/ 2115610 h 3376735"/>
              <a:gd name="connsiteX91" fmla="*/ 751993 w 3668617"/>
              <a:gd name="connsiteY91" fmla="*/ 2116385 h 3376735"/>
              <a:gd name="connsiteX92" fmla="*/ 653324 w 3668617"/>
              <a:gd name="connsiteY92" fmla="*/ 2113788 h 3376735"/>
              <a:gd name="connsiteX93" fmla="*/ 372790 w 3668617"/>
              <a:gd name="connsiteY93" fmla="*/ 2019455 h 3376735"/>
              <a:gd name="connsiteX94" fmla="*/ 349425 w 3668617"/>
              <a:gd name="connsiteY94" fmla="*/ 2002631 h 3376735"/>
              <a:gd name="connsiteX95" fmla="*/ 372790 w 3668617"/>
              <a:gd name="connsiteY95" fmla="*/ 1985806 h 3376735"/>
              <a:gd name="connsiteX96" fmla="*/ 653324 w 3668617"/>
              <a:gd name="connsiteY96" fmla="*/ 1891473 h 3376735"/>
              <a:gd name="connsiteX97" fmla="*/ 751980 w 3668617"/>
              <a:gd name="connsiteY97" fmla="*/ 1888876 h 3376735"/>
              <a:gd name="connsiteX98" fmla="*/ 781427 w 3668617"/>
              <a:gd name="connsiteY98" fmla="*/ 1889651 h 3376735"/>
              <a:gd name="connsiteX99" fmla="*/ 792386 w 3668617"/>
              <a:gd name="connsiteY99" fmla="*/ 1887812 h 3376735"/>
              <a:gd name="connsiteX100" fmla="*/ 792393 w 3668617"/>
              <a:gd name="connsiteY100" fmla="*/ 1887812 h 3376735"/>
              <a:gd name="connsiteX101" fmla="*/ 879231 w 3668617"/>
              <a:gd name="connsiteY101" fmla="*/ 1873240 h 3376735"/>
              <a:gd name="connsiteX102" fmla="*/ 1193079 w 3668617"/>
              <a:gd name="connsiteY102" fmla="*/ 1632417 h 3376735"/>
              <a:gd name="connsiteX103" fmla="*/ 1244714 w 3668617"/>
              <a:gd name="connsiteY103" fmla="*/ 1240205 h 3376735"/>
              <a:gd name="connsiteX104" fmla="*/ 1213910 w 3668617"/>
              <a:gd name="connsiteY104" fmla="*/ 1157704 h 3376735"/>
              <a:gd name="connsiteX105" fmla="*/ 1210025 w 3668617"/>
              <a:gd name="connsiteY105" fmla="*/ 1147299 h 3376735"/>
              <a:gd name="connsiteX106" fmla="*/ 1194634 w 3668617"/>
              <a:gd name="connsiteY106" fmla="*/ 1122191 h 3376735"/>
              <a:gd name="connsiteX107" fmla="*/ 1147551 w 3668617"/>
              <a:gd name="connsiteY107" fmla="*/ 1035447 h 3376735"/>
              <a:gd name="connsiteX108" fmla="*/ 1088979 w 3668617"/>
              <a:gd name="connsiteY108" fmla="*/ 745331 h 3376735"/>
              <a:gd name="connsiteX109" fmla="*/ 1834310 w 3668617"/>
              <a:gd name="connsiteY109" fmla="*/ 0 h 3376735"/>
              <a:gd name="connsiteX110" fmla="*/ 2575792 w 3668617"/>
              <a:gd name="connsiteY110" fmla="*/ 669124 h 3376735"/>
              <a:gd name="connsiteX111" fmla="*/ 2578078 w 3668617"/>
              <a:gd name="connsiteY111" fmla="*/ 714387 h 3376735"/>
              <a:gd name="connsiteX112" fmla="*/ 2578077 w 3668617"/>
              <a:gd name="connsiteY112" fmla="*/ 714388 h 3376735"/>
              <a:gd name="connsiteX113" fmla="*/ 2579639 w 3668617"/>
              <a:gd name="connsiteY113" fmla="*/ 745331 h 3376735"/>
              <a:gd name="connsiteX114" fmla="*/ 2521067 w 3668617"/>
              <a:gd name="connsiteY114" fmla="*/ 1035447 h 3376735"/>
              <a:gd name="connsiteX115" fmla="*/ 2473976 w 3668617"/>
              <a:gd name="connsiteY115" fmla="*/ 1122205 h 3376735"/>
              <a:gd name="connsiteX116" fmla="*/ 2458594 w 3668617"/>
              <a:gd name="connsiteY116" fmla="*/ 1147299 h 3376735"/>
              <a:gd name="connsiteX117" fmla="*/ 2454711 w 3668617"/>
              <a:gd name="connsiteY117" fmla="*/ 1157699 h 3376735"/>
              <a:gd name="connsiteX118" fmla="*/ 2452348 w 3668617"/>
              <a:gd name="connsiteY118" fmla="*/ 1162052 h 3376735"/>
              <a:gd name="connsiteX119" fmla="*/ 2361338 w 3668617"/>
              <a:gd name="connsiteY119" fmla="*/ 1272358 h 3376735"/>
              <a:gd name="connsiteX120" fmla="*/ 2361338 w 3668617"/>
              <a:gd name="connsiteY120" fmla="*/ 1272358 h 3376735"/>
              <a:gd name="connsiteX121" fmla="*/ 2452349 w 3668617"/>
              <a:gd name="connsiteY121" fmla="*/ 1162051 h 3376735"/>
              <a:gd name="connsiteX122" fmla="*/ 2454712 w 3668617"/>
              <a:gd name="connsiteY122" fmla="*/ 1157698 h 3376735"/>
              <a:gd name="connsiteX123" fmla="*/ 2423905 w 3668617"/>
              <a:gd name="connsiteY123" fmla="*/ 1240204 h 3376735"/>
              <a:gd name="connsiteX124" fmla="*/ 2475541 w 3668617"/>
              <a:gd name="connsiteY124" fmla="*/ 1632416 h 3376735"/>
              <a:gd name="connsiteX125" fmla="*/ 2789388 w 3668617"/>
              <a:gd name="connsiteY125" fmla="*/ 1873239 h 3376735"/>
              <a:gd name="connsiteX126" fmla="*/ 2876234 w 3668617"/>
              <a:gd name="connsiteY126" fmla="*/ 1887812 h 3376735"/>
              <a:gd name="connsiteX127" fmla="*/ 2887193 w 3668617"/>
              <a:gd name="connsiteY127" fmla="*/ 1889651 h 3376735"/>
              <a:gd name="connsiteX128" fmla="*/ 2916640 w 3668617"/>
              <a:gd name="connsiteY128" fmla="*/ 1888876 h 3376735"/>
              <a:gd name="connsiteX129" fmla="*/ 3015296 w 3668617"/>
              <a:gd name="connsiteY129" fmla="*/ 1891473 h 3376735"/>
              <a:gd name="connsiteX130" fmla="*/ 3295829 w 3668617"/>
              <a:gd name="connsiteY130" fmla="*/ 1985806 h 3376735"/>
              <a:gd name="connsiteX131" fmla="*/ 3319194 w 3668617"/>
              <a:gd name="connsiteY131" fmla="*/ 2002631 h 3376735"/>
              <a:gd name="connsiteX132" fmla="*/ 3295829 w 3668617"/>
              <a:gd name="connsiteY132" fmla="*/ 2019455 h 3376735"/>
              <a:gd name="connsiteX133" fmla="*/ 3015296 w 3668617"/>
              <a:gd name="connsiteY133" fmla="*/ 2113788 h 3376735"/>
              <a:gd name="connsiteX134" fmla="*/ 2916627 w 3668617"/>
              <a:gd name="connsiteY134" fmla="*/ 2116385 h 3376735"/>
              <a:gd name="connsiteX135" fmla="*/ 2887193 w 3668617"/>
              <a:gd name="connsiteY135" fmla="*/ 2115610 h 3376735"/>
              <a:gd name="connsiteX136" fmla="*/ 2876241 w 3668617"/>
              <a:gd name="connsiteY136" fmla="*/ 2117448 h 3376735"/>
              <a:gd name="connsiteX137" fmla="*/ 2871293 w 3668617"/>
              <a:gd name="connsiteY137" fmla="*/ 2117578 h 3376735"/>
              <a:gd name="connsiteX138" fmla="*/ 2596287 w 3668617"/>
              <a:gd name="connsiteY138" fmla="*/ 2043891 h 3376735"/>
              <a:gd name="connsiteX139" fmla="*/ 2528977 w 3668617"/>
              <a:gd name="connsiteY139" fmla="*/ 2002630 h 3376735"/>
              <a:gd name="connsiteX140" fmla="*/ 2473473 w 3668617"/>
              <a:gd name="connsiteY140" fmla="*/ 1968607 h 3376735"/>
              <a:gd name="connsiteX141" fmla="*/ 2277690 w 3668617"/>
              <a:gd name="connsiteY141" fmla="*/ 1746645 h 3376735"/>
              <a:gd name="connsiteX142" fmla="*/ 2183356 w 3668617"/>
              <a:gd name="connsiteY142" fmla="*/ 1466112 h 3376735"/>
              <a:gd name="connsiteX143" fmla="*/ 2181643 w 3668617"/>
              <a:gd name="connsiteY143" fmla="*/ 1401032 h 3376735"/>
              <a:gd name="connsiteX144" fmla="*/ 2181642 w 3668617"/>
              <a:gd name="connsiteY144" fmla="*/ 1401033 h 3376735"/>
              <a:gd name="connsiteX145" fmla="*/ 2179565 w 3668617"/>
              <a:gd name="connsiteY145" fmla="*/ 1322110 h 3376735"/>
              <a:gd name="connsiteX146" fmla="*/ 2253253 w 3668617"/>
              <a:gd name="connsiteY146" fmla="*/ 1047104 h 3376735"/>
              <a:gd name="connsiteX147" fmla="*/ 2255839 w 3668617"/>
              <a:gd name="connsiteY147" fmla="*/ 1042886 h 3376735"/>
              <a:gd name="connsiteX148" fmla="*/ 2262907 w 3668617"/>
              <a:gd name="connsiteY148" fmla="*/ 1034319 h 3376735"/>
              <a:gd name="connsiteX149" fmla="*/ 2276957 w 3668617"/>
              <a:gd name="connsiteY149" fmla="*/ 1008435 h 3376735"/>
              <a:gd name="connsiteX150" fmla="*/ 2276961 w 3668617"/>
              <a:gd name="connsiteY150" fmla="*/ 1008429 h 3376735"/>
              <a:gd name="connsiteX151" fmla="*/ 2310563 w 3668617"/>
              <a:gd name="connsiteY151" fmla="*/ 946520 h 3376735"/>
              <a:gd name="connsiteX152" fmla="*/ 2351181 w 3668617"/>
              <a:gd name="connsiteY152" fmla="*/ 745330 h 3376735"/>
              <a:gd name="connsiteX153" fmla="*/ 1834310 w 3668617"/>
              <a:gd name="connsiteY153" fmla="*/ 228459 h 3376735"/>
              <a:gd name="connsiteX154" fmla="*/ 1317439 w 3668617"/>
              <a:gd name="connsiteY154" fmla="*/ 745330 h 3376735"/>
              <a:gd name="connsiteX155" fmla="*/ 1358057 w 3668617"/>
              <a:gd name="connsiteY155" fmla="*/ 946520 h 3376735"/>
              <a:gd name="connsiteX156" fmla="*/ 1391657 w 3668617"/>
              <a:gd name="connsiteY156" fmla="*/ 1008424 h 3376735"/>
              <a:gd name="connsiteX157" fmla="*/ 1340083 w 3668617"/>
              <a:gd name="connsiteY157" fmla="*/ 924288 h 3376735"/>
              <a:gd name="connsiteX158" fmla="*/ 1118121 w 3668617"/>
              <a:gd name="connsiteY158" fmla="*/ 728505 h 3376735"/>
              <a:gd name="connsiteX159" fmla="*/ 1090543 w 3668617"/>
              <a:gd name="connsiteY159" fmla="*/ 714387 h 3376735"/>
              <a:gd name="connsiteX160" fmla="*/ 1092828 w 3668617"/>
              <a:gd name="connsiteY160" fmla="*/ 669124 h 3376735"/>
              <a:gd name="connsiteX161" fmla="*/ 1834310 w 3668617"/>
              <a:gd name="connsiteY161" fmla="*/ 0 h 3376735"/>
              <a:gd name="connsiteX0-1" fmla="*/ 3319193 w 3668617"/>
              <a:gd name="connsiteY0-2" fmla="*/ 2002632 h 3376735"/>
              <a:gd name="connsiteX1-3" fmla="*/ 3418342 w 3668617"/>
              <a:gd name="connsiteY1-4" fmla="*/ 2074026 h 3376735"/>
              <a:gd name="connsiteX2-5" fmla="*/ 3568638 w 3668617"/>
              <a:gd name="connsiteY2-6" fmla="*/ 3003946 h 3376735"/>
              <a:gd name="connsiteX3-7" fmla="*/ 2618418 w 3668617"/>
              <a:gd name="connsiteY3-8" fmla="*/ 3311526 h 3376735"/>
              <a:gd name="connsiteX4-9" fmla="*/ 2578077 w 3668617"/>
              <a:gd name="connsiteY4-10" fmla="*/ 3290874 h 3376735"/>
              <a:gd name="connsiteX5-11" fmla="*/ 2579639 w 3668617"/>
              <a:gd name="connsiteY5-12" fmla="*/ 3259931 h 3376735"/>
              <a:gd name="connsiteX6-13" fmla="*/ 2578077 w 3668617"/>
              <a:gd name="connsiteY6-14" fmla="*/ 3290873 h 3376735"/>
              <a:gd name="connsiteX7-15" fmla="*/ 2550498 w 3668617"/>
              <a:gd name="connsiteY7-16" fmla="*/ 3276755 h 3376735"/>
              <a:gd name="connsiteX8-17" fmla="*/ 2328536 w 3668617"/>
              <a:gd name="connsiteY8-18" fmla="*/ 3080972 h 3376735"/>
              <a:gd name="connsiteX9-19" fmla="*/ 2276960 w 3668617"/>
              <a:gd name="connsiteY9-20" fmla="*/ 2996833 h 3376735"/>
              <a:gd name="connsiteX10-21" fmla="*/ 2262907 w 3668617"/>
              <a:gd name="connsiteY10-22" fmla="*/ 2970942 h 3376735"/>
              <a:gd name="connsiteX11-23" fmla="*/ 2255837 w 3668617"/>
              <a:gd name="connsiteY11-24" fmla="*/ 2962373 h 3376735"/>
              <a:gd name="connsiteX12-25" fmla="*/ 2253253 w 3668617"/>
              <a:gd name="connsiteY12-26" fmla="*/ 2958158 h 3376735"/>
              <a:gd name="connsiteX13-27" fmla="*/ 2203230 w 3668617"/>
              <a:gd name="connsiteY13-28" fmla="*/ 2824186 h 3376735"/>
              <a:gd name="connsiteX14-29" fmla="*/ 2179565 w 3668617"/>
              <a:gd name="connsiteY14-30" fmla="*/ 2683152 h 3376735"/>
              <a:gd name="connsiteX15-31" fmla="*/ 2253253 w 3668617"/>
              <a:gd name="connsiteY15-32" fmla="*/ 2958159 h 3376735"/>
              <a:gd name="connsiteX16-33" fmla="*/ 2255837 w 3668617"/>
              <a:gd name="connsiteY16-34" fmla="*/ 2962374 h 3376735"/>
              <a:gd name="connsiteX17-35" fmla="*/ 2199792 w 3668617"/>
              <a:gd name="connsiteY17-36" fmla="*/ 2894448 h 3376735"/>
              <a:gd name="connsiteX18-37" fmla="*/ 1834309 w 3668617"/>
              <a:gd name="connsiteY18-38" fmla="*/ 2743060 h 3376735"/>
              <a:gd name="connsiteX19-39" fmla="*/ 1468826 w 3668617"/>
              <a:gd name="connsiteY19-40" fmla="*/ 2894448 h 3376735"/>
              <a:gd name="connsiteX20-41" fmla="*/ 1412785 w 3668617"/>
              <a:gd name="connsiteY20-42" fmla="*/ 2962369 h 3376735"/>
              <a:gd name="connsiteX21-43" fmla="*/ 1415366 w 3668617"/>
              <a:gd name="connsiteY21-44" fmla="*/ 2958159 h 3376735"/>
              <a:gd name="connsiteX22-45" fmla="*/ 1489053 w 3668617"/>
              <a:gd name="connsiteY22-46" fmla="*/ 2683153 h 3376735"/>
              <a:gd name="connsiteX23-47" fmla="*/ 1486976 w 3668617"/>
              <a:gd name="connsiteY23-48" fmla="*/ 2604230 h 3376735"/>
              <a:gd name="connsiteX24-49" fmla="*/ 1544193 w 3668617"/>
              <a:gd name="connsiteY24-50" fmla="*/ 2573173 h 3376735"/>
              <a:gd name="connsiteX25-51" fmla="*/ 1834309 w 3668617"/>
              <a:gd name="connsiteY25-52" fmla="*/ 2514601 h 3376735"/>
              <a:gd name="connsiteX26-53" fmla="*/ 2124425 w 3668617"/>
              <a:gd name="connsiteY26-54" fmla="*/ 2573173 h 3376735"/>
              <a:gd name="connsiteX27-55" fmla="*/ 2181642 w 3668617"/>
              <a:gd name="connsiteY27-56" fmla="*/ 2604230 h 3376735"/>
              <a:gd name="connsiteX28-57" fmla="*/ 2181642 w 3668617"/>
              <a:gd name="connsiteY28-58" fmla="*/ 2604229 h 3376735"/>
              <a:gd name="connsiteX29-59" fmla="*/ 2251030 w 3668617"/>
              <a:gd name="connsiteY29-60" fmla="*/ 2641891 h 3376735"/>
              <a:gd name="connsiteX30-61" fmla="*/ 2452348 w 3668617"/>
              <a:gd name="connsiteY30-62" fmla="*/ 2843209 h 3376735"/>
              <a:gd name="connsiteX31-63" fmla="*/ 2454710 w 3668617"/>
              <a:gd name="connsiteY31-64" fmla="*/ 2847560 h 3376735"/>
              <a:gd name="connsiteX32-65" fmla="*/ 2458594 w 3668617"/>
              <a:gd name="connsiteY32-66" fmla="*/ 2857963 h 3376735"/>
              <a:gd name="connsiteX33-67" fmla="*/ 2473981 w 3668617"/>
              <a:gd name="connsiteY33-68" fmla="*/ 2883065 h 3376735"/>
              <a:gd name="connsiteX34-69" fmla="*/ 2473986 w 3668617"/>
              <a:gd name="connsiteY34-70" fmla="*/ 2883074 h 3376735"/>
              <a:gd name="connsiteX35-71" fmla="*/ 2510802 w 3668617"/>
              <a:gd name="connsiteY35-72" fmla="*/ 2943134 h 3376735"/>
              <a:gd name="connsiteX36-73" fmla="*/ 2664728 w 3668617"/>
              <a:gd name="connsiteY36-74" fmla="*/ 3078905 h 3376735"/>
              <a:gd name="connsiteX37-75" fmla="*/ 3370787 w 3668617"/>
              <a:gd name="connsiteY37-76" fmla="*/ 2889717 h 3376735"/>
              <a:gd name="connsiteX38-77" fmla="*/ 3181599 w 3668617"/>
              <a:gd name="connsiteY38-78" fmla="*/ 2183658 h 3376735"/>
              <a:gd name="connsiteX39-79" fmla="*/ 2987054 w 3668617"/>
              <a:gd name="connsiteY39-80" fmla="*/ 2118240 h 3376735"/>
              <a:gd name="connsiteX40-81" fmla="*/ 2916626 w 3668617"/>
              <a:gd name="connsiteY40-82" fmla="*/ 2116386 h 3376735"/>
              <a:gd name="connsiteX41-83" fmla="*/ 3015295 w 3668617"/>
              <a:gd name="connsiteY41-84" fmla="*/ 2113789 h 3376735"/>
              <a:gd name="connsiteX42-85" fmla="*/ 3295828 w 3668617"/>
              <a:gd name="connsiteY42-86" fmla="*/ 2019456 h 3376735"/>
              <a:gd name="connsiteX43-87" fmla="*/ 3319193 w 3668617"/>
              <a:gd name="connsiteY43-88" fmla="*/ 2002632 h 3376735"/>
              <a:gd name="connsiteX44-89" fmla="*/ 349424 w 3668617"/>
              <a:gd name="connsiteY44-90" fmla="*/ 2002632 h 3376735"/>
              <a:gd name="connsiteX45-91" fmla="*/ 372789 w 3668617"/>
              <a:gd name="connsiteY45-92" fmla="*/ 2019456 h 3376735"/>
              <a:gd name="connsiteX46-93" fmla="*/ 653323 w 3668617"/>
              <a:gd name="connsiteY46-94" fmla="*/ 2113789 h 3376735"/>
              <a:gd name="connsiteX47-95" fmla="*/ 751992 w 3668617"/>
              <a:gd name="connsiteY47-96" fmla="*/ 2116386 h 3376735"/>
              <a:gd name="connsiteX48-97" fmla="*/ 681563 w 3668617"/>
              <a:gd name="connsiteY48-98" fmla="*/ 2118240 h 3376735"/>
              <a:gd name="connsiteX49-99" fmla="*/ 487019 w 3668617"/>
              <a:gd name="connsiteY49-100" fmla="*/ 2183658 h 3376735"/>
              <a:gd name="connsiteX50-101" fmla="*/ 297831 w 3668617"/>
              <a:gd name="connsiteY50-102" fmla="*/ 2889717 h 3376735"/>
              <a:gd name="connsiteX51-103" fmla="*/ 1003890 w 3668617"/>
              <a:gd name="connsiteY51-104" fmla="*/ 3078905 h 3376735"/>
              <a:gd name="connsiteX52-105" fmla="*/ 1157816 w 3668617"/>
              <a:gd name="connsiteY52-106" fmla="*/ 2943134 h 3376735"/>
              <a:gd name="connsiteX53-107" fmla="*/ 1194623 w 3668617"/>
              <a:gd name="connsiteY53-108" fmla="*/ 2883088 h 3376735"/>
              <a:gd name="connsiteX54-109" fmla="*/ 1194628 w 3668617"/>
              <a:gd name="connsiteY54-110" fmla="*/ 2883079 h 3376735"/>
              <a:gd name="connsiteX55-111" fmla="*/ 1210024 w 3668617"/>
              <a:gd name="connsiteY55-112" fmla="*/ 2857963 h 3376735"/>
              <a:gd name="connsiteX56-113" fmla="*/ 1213910 w 3668617"/>
              <a:gd name="connsiteY56-114" fmla="*/ 2847555 h 3376735"/>
              <a:gd name="connsiteX57-115" fmla="*/ 1216269 w 3668617"/>
              <a:gd name="connsiteY57-116" fmla="*/ 2843209 h 3376735"/>
              <a:gd name="connsiteX58-117" fmla="*/ 1417587 w 3668617"/>
              <a:gd name="connsiteY58-118" fmla="*/ 2641891 h 3376735"/>
              <a:gd name="connsiteX59-119" fmla="*/ 1486975 w 3668617"/>
              <a:gd name="connsiteY59-120" fmla="*/ 2604229 h 3376735"/>
              <a:gd name="connsiteX60-121" fmla="*/ 1489052 w 3668617"/>
              <a:gd name="connsiteY60-122" fmla="*/ 2683152 h 3376735"/>
              <a:gd name="connsiteX61-123" fmla="*/ 1415365 w 3668617"/>
              <a:gd name="connsiteY61-124" fmla="*/ 2958158 h 3376735"/>
              <a:gd name="connsiteX62-125" fmla="*/ 1412784 w 3668617"/>
              <a:gd name="connsiteY62-126" fmla="*/ 2962368 h 3376735"/>
              <a:gd name="connsiteX63-127" fmla="*/ 1405710 w 3668617"/>
              <a:gd name="connsiteY63-128" fmla="*/ 2970942 h 3376735"/>
              <a:gd name="connsiteX64-129" fmla="*/ 1391652 w 3668617"/>
              <a:gd name="connsiteY64-130" fmla="*/ 2996843 h 3376735"/>
              <a:gd name="connsiteX65-131" fmla="*/ 1340081 w 3668617"/>
              <a:gd name="connsiteY65-132" fmla="*/ 3080972 h 3376735"/>
              <a:gd name="connsiteX66-133" fmla="*/ 1118119 w 3668617"/>
              <a:gd name="connsiteY66-134" fmla="*/ 3276755 h 3376735"/>
              <a:gd name="connsiteX67-135" fmla="*/ 1090541 w 3668617"/>
              <a:gd name="connsiteY67-136" fmla="*/ 3290873 h 3376735"/>
              <a:gd name="connsiteX68-137" fmla="*/ 1088978 w 3668617"/>
              <a:gd name="connsiteY68-138" fmla="*/ 3259931 h 3376735"/>
              <a:gd name="connsiteX69-139" fmla="*/ 1090541 w 3668617"/>
              <a:gd name="connsiteY69-140" fmla="*/ 3290874 h 3376735"/>
              <a:gd name="connsiteX70-141" fmla="*/ 1050199 w 3668617"/>
              <a:gd name="connsiteY70-142" fmla="*/ 3311526 h 3376735"/>
              <a:gd name="connsiteX71-143" fmla="*/ 99979 w 3668617"/>
              <a:gd name="connsiteY71-144" fmla="*/ 3003946 h 3376735"/>
              <a:gd name="connsiteX72-145" fmla="*/ 250275 w 3668617"/>
              <a:gd name="connsiteY72-146" fmla="*/ 2074026 h 3376735"/>
              <a:gd name="connsiteX73-147" fmla="*/ 349424 w 3668617"/>
              <a:gd name="connsiteY73-148" fmla="*/ 2002632 h 3376735"/>
              <a:gd name="connsiteX74-149" fmla="*/ 1090542 w 3668617"/>
              <a:gd name="connsiteY74-150" fmla="*/ 714388 h 3376735"/>
              <a:gd name="connsiteX75-151" fmla="*/ 1118120 w 3668617"/>
              <a:gd name="connsiteY75-152" fmla="*/ 728506 h 3376735"/>
              <a:gd name="connsiteX76-153" fmla="*/ 1340082 w 3668617"/>
              <a:gd name="connsiteY76-154" fmla="*/ 924289 h 3376735"/>
              <a:gd name="connsiteX77-155" fmla="*/ 1391656 w 3668617"/>
              <a:gd name="connsiteY77-156" fmla="*/ 1008425 h 3376735"/>
              <a:gd name="connsiteX78-157" fmla="*/ 1405711 w 3668617"/>
              <a:gd name="connsiteY78-158" fmla="*/ 1034319 h 3376735"/>
              <a:gd name="connsiteX79-159" fmla="*/ 1412783 w 3668617"/>
              <a:gd name="connsiteY79-160" fmla="*/ 1042890 h 3376735"/>
              <a:gd name="connsiteX80-161" fmla="*/ 1415366 w 3668617"/>
              <a:gd name="connsiteY80-162" fmla="*/ 1047104 h 3376735"/>
              <a:gd name="connsiteX81-163" fmla="*/ 1489053 w 3668617"/>
              <a:gd name="connsiteY81-164" fmla="*/ 1322110 h 3376735"/>
              <a:gd name="connsiteX82-165" fmla="*/ 1486976 w 3668617"/>
              <a:gd name="connsiteY82-166" fmla="*/ 1401033 h 3376735"/>
              <a:gd name="connsiteX83-167" fmla="*/ 1485263 w 3668617"/>
              <a:gd name="connsiteY83-168" fmla="*/ 1466113 h 3376735"/>
              <a:gd name="connsiteX84-169" fmla="*/ 1390930 w 3668617"/>
              <a:gd name="connsiteY84-170" fmla="*/ 1746646 h 3376735"/>
              <a:gd name="connsiteX85-171" fmla="*/ 1195147 w 3668617"/>
              <a:gd name="connsiteY85-172" fmla="*/ 1968608 h 3376735"/>
              <a:gd name="connsiteX86-173" fmla="*/ 1139644 w 3668617"/>
              <a:gd name="connsiteY86-174" fmla="*/ 2002631 h 3376735"/>
              <a:gd name="connsiteX87-175" fmla="*/ 1139643 w 3668617"/>
              <a:gd name="connsiteY87-176" fmla="*/ 2002630 h 3376735"/>
              <a:gd name="connsiteX88-177" fmla="*/ 1072333 w 3668617"/>
              <a:gd name="connsiteY88-178" fmla="*/ 2043891 h 3376735"/>
              <a:gd name="connsiteX89-179" fmla="*/ 797327 w 3668617"/>
              <a:gd name="connsiteY89-180" fmla="*/ 2117578 h 3376735"/>
              <a:gd name="connsiteX90-181" fmla="*/ 792379 w 3668617"/>
              <a:gd name="connsiteY90-182" fmla="*/ 2117448 h 3376735"/>
              <a:gd name="connsiteX91-183" fmla="*/ 781427 w 3668617"/>
              <a:gd name="connsiteY91-184" fmla="*/ 2115610 h 3376735"/>
              <a:gd name="connsiteX92-185" fmla="*/ 751993 w 3668617"/>
              <a:gd name="connsiteY92-186" fmla="*/ 2116385 h 3376735"/>
              <a:gd name="connsiteX93-187" fmla="*/ 653324 w 3668617"/>
              <a:gd name="connsiteY93-188" fmla="*/ 2113788 h 3376735"/>
              <a:gd name="connsiteX94-189" fmla="*/ 372790 w 3668617"/>
              <a:gd name="connsiteY94-190" fmla="*/ 2019455 h 3376735"/>
              <a:gd name="connsiteX95-191" fmla="*/ 349425 w 3668617"/>
              <a:gd name="connsiteY95-192" fmla="*/ 2002631 h 3376735"/>
              <a:gd name="connsiteX96-193" fmla="*/ 372790 w 3668617"/>
              <a:gd name="connsiteY96-194" fmla="*/ 1985806 h 3376735"/>
              <a:gd name="connsiteX97-195" fmla="*/ 653324 w 3668617"/>
              <a:gd name="connsiteY97-196" fmla="*/ 1891473 h 3376735"/>
              <a:gd name="connsiteX98-197" fmla="*/ 751980 w 3668617"/>
              <a:gd name="connsiteY98-198" fmla="*/ 1888876 h 3376735"/>
              <a:gd name="connsiteX99-199" fmla="*/ 781427 w 3668617"/>
              <a:gd name="connsiteY99-200" fmla="*/ 1889651 h 3376735"/>
              <a:gd name="connsiteX100-201" fmla="*/ 792386 w 3668617"/>
              <a:gd name="connsiteY100-202" fmla="*/ 1887812 h 3376735"/>
              <a:gd name="connsiteX101-203" fmla="*/ 792393 w 3668617"/>
              <a:gd name="connsiteY101-204" fmla="*/ 1887812 h 3376735"/>
              <a:gd name="connsiteX102-205" fmla="*/ 879231 w 3668617"/>
              <a:gd name="connsiteY102-206" fmla="*/ 1873240 h 3376735"/>
              <a:gd name="connsiteX103-207" fmla="*/ 1193079 w 3668617"/>
              <a:gd name="connsiteY103-208" fmla="*/ 1632417 h 3376735"/>
              <a:gd name="connsiteX104-209" fmla="*/ 1244714 w 3668617"/>
              <a:gd name="connsiteY104-210" fmla="*/ 1240205 h 3376735"/>
              <a:gd name="connsiteX105-211" fmla="*/ 1213910 w 3668617"/>
              <a:gd name="connsiteY105-212" fmla="*/ 1157704 h 3376735"/>
              <a:gd name="connsiteX106-213" fmla="*/ 1210025 w 3668617"/>
              <a:gd name="connsiteY106-214" fmla="*/ 1147299 h 3376735"/>
              <a:gd name="connsiteX107-215" fmla="*/ 1194634 w 3668617"/>
              <a:gd name="connsiteY107-216" fmla="*/ 1122191 h 3376735"/>
              <a:gd name="connsiteX108-217" fmla="*/ 1147551 w 3668617"/>
              <a:gd name="connsiteY108-218" fmla="*/ 1035447 h 3376735"/>
              <a:gd name="connsiteX109-219" fmla="*/ 1088979 w 3668617"/>
              <a:gd name="connsiteY109-220" fmla="*/ 745331 h 3376735"/>
              <a:gd name="connsiteX110-221" fmla="*/ 1090542 w 3668617"/>
              <a:gd name="connsiteY110-222" fmla="*/ 714388 h 3376735"/>
              <a:gd name="connsiteX111-223" fmla="*/ 1834310 w 3668617"/>
              <a:gd name="connsiteY111-224" fmla="*/ 0 h 3376735"/>
              <a:gd name="connsiteX112-225" fmla="*/ 2575792 w 3668617"/>
              <a:gd name="connsiteY112-226" fmla="*/ 669124 h 3376735"/>
              <a:gd name="connsiteX113-227" fmla="*/ 2578078 w 3668617"/>
              <a:gd name="connsiteY113-228" fmla="*/ 714387 h 3376735"/>
              <a:gd name="connsiteX114-229" fmla="*/ 2578077 w 3668617"/>
              <a:gd name="connsiteY114-230" fmla="*/ 714388 h 3376735"/>
              <a:gd name="connsiteX115-231" fmla="*/ 2579639 w 3668617"/>
              <a:gd name="connsiteY115-232" fmla="*/ 745331 h 3376735"/>
              <a:gd name="connsiteX116-233" fmla="*/ 2521067 w 3668617"/>
              <a:gd name="connsiteY116-234" fmla="*/ 1035447 h 3376735"/>
              <a:gd name="connsiteX117-235" fmla="*/ 2473976 w 3668617"/>
              <a:gd name="connsiteY117-236" fmla="*/ 1122205 h 3376735"/>
              <a:gd name="connsiteX118-237" fmla="*/ 2458594 w 3668617"/>
              <a:gd name="connsiteY118-238" fmla="*/ 1147299 h 3376735"/>
              <a:gd name="connsiteX119-239" fmla="*/ 2454711 w 3668617"/>
              <a:gd name="connsiteY119-240" fmla="*/ 1157699 h 3376735"/>
              <a:gd name="connsiteX120-241" fmla="*/ 2452348 w 3668617"/>
              <a:gd name="connsiteY120-242" fmla="*/ 1162052 h 3376735"/>
              <a:gd name="connsiteX121-243" fmla="*/ 2361338 w 3668617"/>
              <a:gd name="connsiteY121-244" fmla="*/ 1272358 h 3376735"/>
              <a:gd name="connsiteX122-245" fmla="*/ 2361338 w 3668617"/>
              <a:gd name="connsiteY122-246" fmla="*/ 1272358 h 3376735"/>
              <a:gd name="connsiteX123-247" fmla="*/ 2452349 w 3668617"/>
              <a:gd name="connsiteY123-248" fmla="*/ 1162051 h 3376735"/>
              <a:gd name="connsiteX124-249" fmla="*/ 2454712 w 3668617"/>
              <a:gd name="connsiteY124-250" fmla="*/ 1157698 h 3376735"/>
              <a:gd name="connsiteX125-251" fmla="*/ 2423905 w 3668617"/>
              <a:gd name="connsiteY125-252" fmla="*/ 1240204 h 3376735"/>
              <a:gd name="connsiteX126-253" fmla="*/ 2475541 w 3668617"/>
              <a:gd name="connsiteY126-254" fmla="*/ 1632416 h 3376735"/>
              <a:gd name="connsiteX127-255" fmla="*/ 2789388 w 3668617"/>
              <a:gd name="connsiteY127-256" fmla="*/ 1873239 h 3376735"/>
              <a:gd name="connsiteX128-257" fmla="*/ 2876234 w 3668617"/>
              <a:gd name="connsiteY128-258" fmla="*/ 1887812 h 3376735"/>
              <a:gd name="connsiteX129-259" fmla="*/ 2887193 w 3668617"/>
              <a:gd name="connsiteY129-260" fmla="*/ 1889651 h 3376735"/>
              <a:gd name="connsiteX130-261" fmla="*/ 2916640 w 3668617"/>
              <a:gd name="connsiteY130-262" fmla="*/ 1888876 h 3376735"/>
              <a:gd name="connsiteX131-263" fmla="*/ 3015296 w 3668617"/>
              <a:gd name="connsiteY131-264" fmla="*/ 1891473 h 3376735"/>
              <a:gd name="connsiteX132-265" fmla="*/ 3295829 w 3668617"/>
              <a:gd name="connsiteY132-266" fmla="*/ 1985806 h 3376735"/>
              <a:gd name="connsiteX133-267" fmla="*/ 3319194 w 3668617"/>
              <a:gd name="connsiteY133-268" fmla="*/ 2002631 h 3376735"/>
              <a:gd name="connsiteX134-269" fmla="*/ 3295829 w 3668617"/>
              <a:gd name="connsiteY134-270" fmla="*/ 2019455 h 3376735"/>
              <a:gd name="connsiteX135-271" fmla="*/ 3015296 w 3668617"/>
              <a:gd name="connsiteY135-272" fmla="*/ 2113788 h 3376735"/>
              <a:gd name="connsiteX136-273" fmla="*/ 2916627 w 3668617"/>
              <a:gd name="connsiteY136-274" fmla="*/ 2116385 h 3376735"/>
              <a:gd name="connsiteX137-275" fmla="*/ 2887193 w 3668617"/>
              <a:gd name="connsiteY137-276" fmla="*/ 2115610 h 3376735"/>
              <a:gd name="connsiteX138-277" fmla="*/ 2876241 w 3668617"/>
              <a:gd name="connsiteY138-278" fmla="*/ 2117448 h 3376735"/>
              <a:gd name="connsiteX139-279" fmla="*/ 2871293 w 3668617"/>
              <a:gd name="connsiteY139-280" fmla="*/ 2117578 h 3376735"/>
              <a:gd name="connsiteX140-281" fmla="*/ 2596287 w 3668617"/>
              <a:gd name="connsiteY140-282" fmla="*/ 2043891 h 3376735"/>
              <a:gd name="connsiteX141-283" fmla="*/ 2528977 w 3668617"/>
              <a:gd name="connsiteY141-284" fmla="*/ 2002630 h 3376735"/>
              <a:gd name="connsiteX142-285" fmla="*/ 2473473 w 3668617"/>
              <a:gd name="connsiteY142-286" fmla="*/ 1968607 h 3376735"/>
              <a:gd name="connsiteX143-287" fmla="*/ 2277690 w 3668617"/>
              <a:gd name="connsiteY143-288" fmla="*/ 1746645 h 3376735"/>
              <a:gd name="connsiteX144-289" fmla="*/ 2183356 w 3668617"/>
              <a:gd name="connsiteY144-290" fmla="*/ 1466112 h 3376735"/>
              <a:gd name="connsiteX145-291" fmla="*/ 2181643 w 3668617"/>
              <a:gd name="connsiteY145-292" fmla="*/ 1401032 h 3376735"/>
              <a:gd name="connsiteX146-293" fmla="*/ 2181642 w 3668617"/>
              <a:gd name="connsiteY146-294" fmla="*/ 1401033 h 3376735"/>
              <a:gd name="connsiteX147-295" fmla="*/ 2179565 w 3668617"/>
              <a:gd name="connsiteY147-296" fmla="*/ 1322110 h 3376735"/>
              <a:gd name="connsiteX148-297" fmla="*/ 2253253 w 3668617"/>
              <a:gd name="connsiteY148-298" fmla="*/ 1047104 h 3376735"/>
              <a:gd name="connsiteX149-299" fmla="*/ 2255839 w 3668617"/>
              <a:gd name="connsiteY149-300" fmla="*/ 1042886 h 3376735"/>
              <a:gd name="connsiteX150-301" fmla="*/ 2262907 w 3668617"/>
              <a:gd name="connsiteY150-302" fmla="*/ 1034319 h 3376735"/>
              <a:gd name="connsiteX151-303" fmla="*/ 2276957 w 3668617"/>
              <a:gd name="connsiteY151-304" fmla="*/ 1008435 h 3376735"/>
              <a:gd name="connsiteX152-305" fmla="*/ 2276961 w 3668617"/>
              <a:gd name="connsiteY152-306" fmla="*/ 1008429 h 3376735"/>
              <a:gd name="connsiteX153-307" fmla="*/ 2310563 w 3668617"/>
              <a:gd name="connsiteY153-308" fmla="*/ 946520 h 3376735"/>
              <a:gd name="connsiteX154-309" fmla="*/ 2351181 w 3668617"/>
              <a:gd name="connsiteY154-310" fmla="*/ 745330 h 3376735"/>
              <a:gd name="connsiteX155-311" fmla="*/ 1834310 w 3668617"/>
              <a:gd name="connsiteY155-312" fmla="*/ 228459 h 3376735"/>
              <a:gd name="connsiteX156-313" fmla="*/ 1317439 w 3668617"/>
              <a:gd name="connsiteY156-314" fmla="*/ 745330 h 3376735"/>
              <a:gd name="connsiteX157-315" fmla="*/ 1358057 w 3668617"/>
              <a:gd name="connsiteY157-316" fmla="*/ 946520 h 3376735"/>
              <a:gd name="connsiteX158-317" fmla="*/ 1391657 w 3668617"/>
              <a:gd name="connsiteY158-318" fmla="*/ 1008424 h 3376735"/>
              <a:gd name="connsiteX159-319" fmla="*/ 1340083 w 3668617"/>
              <a:gd name="connsiteY159-320" fmla="*/ 924288 h 3376735"/>
              <a:gd name="connsiteX160-321" fmla="*/ 1118121 w 3668617"/>
              <a:gd name="connsiteY160-322" fmla="*/ 728505 h 3376735"/>
              <a:gd name="connsiteX161-323" fmla="*/ 1090543 w 3668617"/>
              <a:gd name="connsiteY161-324" fmla="*/ 714387 h 3376735"/>
              <a:gd name="connsiteX162" fmla="*/ 1092828 w 3668617"/>
              <a:gd name="connsiteY162" fmla="*/ 669124 h 3376735"/>
              <a:gd name="connsiteX163" fmla="*/ 1834310 w 3668617"/>
              <a:gd name="connsiteY163" fmla="*/ 0 h 3376735"/>
              <a:gd name="connsiteX0-325" fmla="*/ 3319193 w 3668617"/>
              <a:gd name="connsiteY0-326" fmla="*/ 2002632 h 3376735"/>
              <a:gd name="connsiteX1-327" fmla="*/ 3418342 w 3668617"/>
              <a:gd name="connsiteY1-328" fmla="*/ 2074026 h 3376735"/>
              <a:gd name="connsiteX2-329" fmla="*/ 3568638 w 3668617"/>
              <a:gd name="connsiteY2-330" fmla="*/ 3003946 h 3376735"/>
              <a:gd name="connsiteX3-331" fmla="*/ 2618418 w 3668617"/>
              <a:gd name="connsiteY3-332" fmla="*/ 3311526 h 3376735"/>
              <a:gd name="connsiteX4-333" fmla="*/ 2578077 w 3668617"/>
              <a:gd name="connsiteY4-334" fmla="*/ 3290874 h 3376735"/>
              <a:gd name="connsiteX5-335" fmla="*/ 2579639 w 3668617"/>
              <a:gd name="connsiteY5-336" fmla="*/ 3259931 h 3376735"/>
              <a:gd name="connsiteX6-337" fmla="*/ 2578077 w 3668617"/>
              <a:gd name="connsiteY6-338" fmla="*/ 3290873 h 3376735"/>
              <a:gd name="connsiteX7-339" fmla="*/ 2550498 w 3668617"/>
              <a:gd name="connsiteY7-340" fmla="*/ 3276755 h 3376735"/>
              <a:gd name="connsiteX8-341" fmla="*/ 2328536 w 3668617"/>
              <a:gd name="connsiteY8-342" fmla="*/ 3080972 h 3376735"/>
              <a:gd name="connsiteX9-343" fmla="*/ 2276960 w 3668617"/>
              <a:gd name="connsiteY9-344" fmla="*/ 2996833 h 3376735"/>
              <a:gd name="connsiteX10-345" fmla="*/ 2262907 w 3668617"/>
              <a:gd name="connsiteY10-346" fmla="*/ 2970942 h 3376735"/>
              <a:gd name="connsiteX11-347" fmla="*/ 2255837 w 3668617"/>
              <a:gd name="connsiteY11-348" fmla="*/ 2962373 h 3376735"/>
              <a:gd name="connsiteX12-349" fmla="*/ 2253253 w 3668617"/>
              <a:gd name="connsiteY12-350" fmla="*/ 2958158 h 3376735"/>
              <a:gd name="connsiteX13-351" fmla="*/ 2203230 w 3668617"/>
              <a:gd name="connsiteY13-352" fmla="*/ 2824186 h 3376735"/>
              <a:gd name="connsiteX14-353" fmla="*/ 2253253 w 3668617"/>
              <a:gd name="connsiteY14-354" fmla="*/ 2958159 h 3376735"/>
              <a:gd name="connsiteX15-355" fmla="*/ 2255837 w 3668617"/>
              <a:gd name="connsiteY15-356" fmla="*/ 2962374 h 3376735"/>
              <a:gd name="connsiteX16-357" fmla="*/ 2199792 w 3668617"/>
              <a:gd name="connsiteY16-358" fmla="*/ 2894448 h 3376735"/>
              <a:gd name="connsiteX17-359" fmla="*/ 1834309 w 3668617"/>
              <a:gd name="connsiteY17-360" fmla="*/ 2743060 h 3376735"/>
              <a:gd name="connsiteX18-361" fmla="*/ 1468826 w 3668617"/>
              <a:gd name="connsiteY18-362" fmla="*/ 2894448 h 3376735"/>
              <a:gd name="connsiteX19-363" fmla="*/ 1412785 w 3668617"/>
              <a:gd name="connsiteY19-364" fmla="*/ 2962369 h 3376735"/>
              <a:gd name="connsiteX20-365" fmla="*/ 1415366 w 3668617"/>
              <a:gd name="connsiteY20-366" fmla="*/ 2958159 h 3376735"/>
              <a:gd name="connsiteX21-367" fmla="*/ 1489053 w 3668617"/>
              <a:gd name="connsiteY21-368" fmla="*/ 2683153 h 3376735"/>
              <a:gd name="connsiteX22-369" fmla="*/ 1486976 w 3668617"/>
              <a:gd name="connsiteY22-370" fmla="*/ 2604230 h 3376735"/>
              <a:gd name="connsiteX23-371" fmla="*/ 1544193 w 3668617"/>
              <a:gd name="connsiteY23-372" fmla="*/ 2573173 h 3376735"/>
              <a:gd name="connsiteX24-373" fmla="*/ 1834309 w 3668617"/>
              <a:gd name="connsiteY24-374" fmla="*/ 2514601 h 3376735"/>
              <a:gd name="connsiteX25-375" fmla="*/ 2124425 w 3668617"/>
              <a:gd name="connsiteY25-376" fmla="*/ 2573173 h 3376735"/>
              <a:gd name="connsiteX26-377" fmla="*/ 2181642 w 3668617"/>
              <a:gd name="connsiteY26-378" fmla="*/ 2604230 h 3376735"/>
              <a:gd name="connsiteX27-379" fmla="*/ 2181642 w 3668617"/>
              <a:gd name="connsiteY27-380" fmla="*/ 2604229 h 3376735"/>
              <a:gd name="connsiteX28-381" fmla="*/ 2251030 w 3668617"/>
              <a:gd name="connsiteY28-382" fmla="*/ 2641891 h 3376735"/>
              <a:gd name="connsiteX29-383" fmla="*/ 2452348 w 3668617"/>
              <a:gd name="connsiteY29-384" fmla="*/ 2843209 h 3376735"/>
              <a:gd name="connsiteX30-385" fmla="*/ 2454710 w 3668617"/>
              <a:gd name="connsiteY30-386" fmla="*/ 2847560 h 3376735"/>
              <a:gd name="connsiteX31-387" fmla="*/ 2458594 w 3668617"/>
              <a:gd name="connsiteY31-388" fmla="*/ 2857963 h 3376735"/>
              <a:gd name="connsiteX32-389" fmla="*/ 2473981 w 3668617"/>
              <a:gd name="connsiteY32-390" fmla="*/ 2883065 h 3376735"/>
              <a:gd name="connsiteX33-391" fmla="*/ 2473986 w 3668617"/>
              <a:gd name="connsiteY33-392" fmla="*/ 2883074 h 3376735"/>
              <a:gd name="connsiteX34-393" fmla="*/ 2510802 w 3668617"/>
              <a:gd name="connsiteY34-394" fmla="*/ 2943134 h 3376735"/>
              <a:gd name="connsiteX35-395" fmla="*/ 2664728 w 3668617"/>
              <a:gd name="connsiteY35-396" fmla="*/ 3078905 h 3376735"/>
              <a:gd name="connsiteX36-397" fmla="*/ 3370787 w 3668617"/>
              <a:gd name="connsiteY36-398" fmla="*/ 2889717 h 3376735"/>
              <a:gd name="connsiteX37-399" fmla="*/ 3181599 w 3668617"/>
              <a:gd name="connsiteY37-400" fmla="*/ 2183658 h 3376735"/>
              <a:gd name="connsiteX38-401" fmla="*/ 2987054 w 3668617"/>
              <a:gd name="connsiteY38-402" fmla="*/ 2118240 h 3376735"/>
              <a:gd name="connsiteX39-403" fmla="*/ 2916626 w 3668617"/>
              <a:gd name="connsiteY39-404" fmla="*/ 2116386 h 3376735"/>
              <a:gd name="connsiteX40-405" fmla="*/ 3015295 w 3668617"/>
              <a:gd name="connsiteY40-406" fmla="*/ 2113789 h 3376735"/>
              <a:gd name="connsiteX41-407" fmla="*/ 3295828 w 3668617"/>
              <a:gd name="connsiteY41-408" fmla="*/ 2019456 h 3376735"/>
              <a:gd name="connsiteX42-409" fmla="*/ 3319193 w 3668617"/>
              <a:gd name="connsiteY42-410" fmla="*/ 2002632 h 3376735"/>
              <a:gd name="connsiteX43-411" fmla="*/ 349424 w 3668617"/>
              <a:gd name="connsiteY43-412" fmla="*/ 2002632 h 3376735"/>
              <a:gd name="connsiteX44-413" fmla="*/ 372789 w 3668617"/>
              <a:gd name="connsiteY44-414" fmla="*/ 2019456 h 3376735"/>
              <a:gd name="connsiteX45-415" fmla="*/ 653323 w 3668617"/>
              <a:gd name="connsiteY45-416" fmla="*/ 2113789 h 3376735"/>
              <a:gd name="connsiteX46-417" fmla="*/ 751992 w 3668617"/>
              <a:gd name="connsiteY46-418" fmla="*/ 2116386 h 3376735"/>
              <a:gd name="connsiteX47-419" fmla="*/ 681563 w 3668617"/>
              <a:gd name="connsiteY47-420" fmla="*/ 2118240 h 3376735"/>
              <a:gd name="connsiteX48-421" fmla="*/ 487019 w 3668617"/>
              <a:gd name="connsiteY48-422" fmla="*/ 2183658 h 3376735"/>
              <a:gd name="connsiteX49-423" fmla="*/ 297831 w 3668617"/>
              <a:gd name="connsiteY49-424" fmla="*/ 2889717 h 3376735"/>
              <a:gd name="connsiteX50-425" fmla="*/ 1003890 w 3668617"/>
              <a:gd name="connsiteY50-426" fmla="*/ 3078905 h 3376735"/>
              <a:gd name="connsiteX51-427" fmla="*/ 1157816 w 3668617"/>
              <a:gd name="connsiteY51-428" fmla="*/ 2943134 h 3376735"/>
              <a:gd name="connsiteX52-429" fmla="*/ 1194623 w 3668617"/>
              <a:gd name="connsiteY52-430" fmla="*/ 2883088 h 3376735"/>
              <a:gd name="connsiteX53-431" fmla="*/ 1194628 w 3668617"/>
              <a:gd name="connsiteY53-432" fmla="*/ 2883079 h 3376735"/>
              <a:gd name="connsiteX54-433" fmla="*/ 1210024 w 3668617"/>
              <a:gd name="connsiteY54-434" fmla="*/ 2857963 h 3376735"/>
              <a:gd name="connsiteX55-435" fmla="*/ 1213910 w 3668617"/>
              <a:gd name="connsiteY55-436" fmla="*/ 2847555 h 3376735"/>
              <a:gd name="connsiteX56-437" fmla="*/ 1216269 w 3668617"/>
              <a:gd name="connsiteY56-438" fmla="*/ 2843209 h 3376735"/>
              <a:gd name="connsiteX57-439" fmla="*/ 1417587 w 3668617"/>
              <a:gd name="connsiteY57-440" fmla="*/ 2641891 h 3376735"/>
              <a:gd name="connsiteX58-441" fmla="*/ 1486975 w 3668617"/>
              <a:gd name="connsiteY58-442" fmla="*/ 2604229 h 3376735"/>
              <a:gd name="connsiteX59-443" fmla="*/ 1489052 w 3668617"/>
              <a:gd name="connsiteY59-444" fmla="*/ 2683152 h 3376735"/>
              <a:gd name="connsiteX60-445" fmla="*/ 1415365 w 3668617"/>
              <a:gd name="connsiteY60-446" fmla="*/ 2958158 h 3376735"/>
              <a:gd name="connsiteX61-447" fmla="*/ 1412784 w 3668617"/>
              <a:gd name="connsiteY61-448" fmla="*/ 2962368 h 3376735"/>
              <a:gd name="connsiteX62-449" fmla="*/ 1405710 w 3668617"/>
              <a:gd name="connsiteY62-450" fmla="*/ 2970942 h 3376735"/>
              <a:gd name="connsiteX63-451" fmla="*/ 1391652 w 3668617"/>
              <a:gd name="connsiteY63-452" fmla="*/ 2996843 h 3376735"/>
              <a:gd name="connsiteX64-453" fmla="*/ 1340081 w 3668617"/>
              <a:gd name="connsiteY64-454" fmla="*/ 3080972 h 3376735"/>
              <a:gd name="connsiteX65-455" fmla="*/ 1118119 w 3668617"/>
              <a:gd name="connsiteY65-456" fmla="*/ 3276755 h 3376735"/>
              <a:gd name="connsiteX66-457" fmla="*/ 1090541 w 3668617"/>
              <a:gd name="connsiteY66-458" fmla="*/ 3290873 h 3376735"/>
              <a:gd name="connsiteX67-459" fmla="*/ 1088978 w 3668617"/>
              <a:gd name="connsiteY67-460" fmla="*/ 3259931 h 3376735"/>
              <a:gd name="connsiteX68-461" fmla="*/ 1090541 w 3668617"/>
              <a:gd name="connsiteY68-462" fmla="*/ 3290874 h 3376735"/>
              <a:gd name="connsiteX69-463" fmla="*/ 1050199 w 3668617"/>
              <a:gd name="connsiteY69-464" fmla="*/ 3311526 h 3376735"/>
              <a:gd name="connsiteX70-465" fmla="*/ 99979 w 3668617"/>
              <a:gd name="connsiteY70-466" fmla="*/ 3003946 h 3376735"/>
              <a:gd name="connsiteX71-467" fmla="*/ 250275 w 3668617"/>
              <a:gd name="connsiteY71-468" fmla="*/ 2074026 h 3376735"/>
              <a:gd name="connsiteX72-469" fmla="*/ 349424 w 3668617"/>
              <a:gd name="connsiteY72-470" fmla="*/ 2002632 h 3376735"/>
              <a:gd name="connsiteX73-471" fmla="*/ 1090542 w 3668617"/>
              <a:gd name="connsiteY73-472" fmla="*/ 714388 h 3376735"/>
              <a:gd name="connsiteX74-473" fmla="*/ 1118120 w 3668617"/>
              <a:gd name="connsiteY74-474" fmla="*/ 728506 h 3376735"/>
              <a:gd name="connsiteX75-475" fmla="*/ 1340082 w 3668617"/>
              <a:gd name="connsiteY75-476" fmla="*/ 924289 h 3376735"/>
              <a:gd name="connsiteX76-477" fmla="*/ 1391656 w 3668617"/>
              <a:gd name="connsiteY76-478" fmla="*/ 1008425 h 3376735"/>
              <a:gd name="connsiteX77-479" fmla="*/ 1405711 w 3668617"/>
              <a:gd name="connsiteY77-480" fmla="*/ 1034319 h 3376735"/>
              <a:gd name="connsiteX78-481" fmla="*/ 1412783 w 3668617"/>
              <a:gd name="connsiteY78-482" fmla="*/ 1042890 h 3376735"/>
              <a:gd name="connsiteX79-483" fmla="*/ 1415366 w 3668617"/>
              <a:gd name="connsiteY79-484" fmla="*/ 1047104 h 3376735"/>
              <a:gd name="connsiteX80-485" fmla="*/ 1489053 w 3668617"/>
              <a:gd name="connsiteY80-486" fmla="*/ 1322110 h 3376735"/>
              <a:gd name="connsiteX81-487" fmla="*/ 1486976 w 3668617"/>
              <a:gd name="connsiteY81-488" fmla="*/ 1401033 h 3376735"/>
              <a:gd name="connsiteX82-489" fmla="*/ 1485263 w 3668617"/>
              <a:gd name="connsiteY82-490" fmla="*/ 1466113 h 3376735"/>
              <a:gd name="connsiteX83-491" fmla="*/ 1390930 w 3668617"/>
              <a:gd name="connsiteY83-492" fmla="*/ 1746646 h 3376735"/>
              <a:gd name="connsiteX84-493" fmla="*/ 1195147 w 3668617"/>
              <a:gd name="connsiteY84-494" fmla="*/ 1968608 h 3376735"/>
              <a:gd name="connsiteX85-495" fmla="*/ 1139644 w 3668617"/>
              <a:gd name="connsiteY85-496" fmla="*/ 2002631 h 3376735"/>
              <a:gd name="connsiteX86-497" fmla="*/ 1139643 w 3668617"/>
              <a:gd name="connsiteY86-498" fmla="*/ 2002630 h 3376735"/>
              <a:gd name="connsiteX87-499" fmla="*/ 1072333 w 3668617"/>
              <a:gd name="connsiteY87-500" fmla="*/ 2043891 h 3376735"/>
              <a:gd name="connsiteX88-501" fmla="*/ 797327 w 3668617"/>
              <a:gd name="connsiteY88-502" fmla="*/ 2117578 h 3376735"/>
              <a:gd name="connsiteX89-503" fmla="*/ 792379 w 3668617"/>
              <a:gd name="connsiteY89-504" fmla="*/ 2117448 h 3376735"/>
              <a:gd name="connsiteX90-505" fmla="*/ 781427 w 3668617"/>
              <a:gd name="connsiteY90-506" fmla="*/ 2115610 h 3376735"/>
              <a:gd name="connsiteX91-507" fmla="*/ 751993 w 3668617"/>
              <a:gd name="connsiteY91-508" fmla="*/ 2116385 h 3376735"/>
              <a:gd name="connsiteX92-509" fmla="*/ 653324 w 3668617"/>
              <a:gd name="connsiteY92-510" fmla="*/ 2113788 h 3376735"/>
              <a:gd name="connsiteX93-511" fmla="*/ 372790 w 3668617"/>
              <a:gd name="connsiteY93-512" fmla="*/ 2019455 h 3376735"/>
              <a:gd name="connsiteX94-513" fmla="*/ 349425 w 3668617"/>
              <a:gd name="connsiteY94-514" fmla="*/ 2002631 h 3376735"/>
              <a:gd name="connsiteX95-515" fmla="*/ 372790 w 3668617"/>
              <a:gd name="connsiteY95-516" fmla="*/ 1985806 h 3376735"/>
              <a:gd name="connsiteX96-517" fmla="*/ 653324 w 3668617"/>
              <a:gd name="connsiteY96-518" fmla="*/ 1891473 h 3376735"/>
              <a:gd name="connsiteX97-519" fmla="*/ 751980 w 3668617"/>
              <a:gd name="connsiteY97-520" fmla="*/ 1888876 h 3376735"/>
              <a:gd name="connsiteX98-521" fmla="*/ 781427 w 3668617"/>
              <a:gd name="connsiteY98-522" fmla="*/ 1889651 h 3376735"/>
              <a:gd name="connsiteX99-523" fmla="*/ 792386 w 3668617"/>
              <a:gd name="connsiteY99-524" fmla="*/ 1887812 h 3376735"/>
              <a:gd name="connsiteX100-525" fmla="*/ 792393 w 3668617"/>
              <a:gd name="connsiteY100-526" fmla="*/ 1887812 h 3376735"/>
              <a:gd name="connsiteX101-527" fmla="*/ 879231 w 3668617"/>
              <a:gd name="connsiteY101-528" fmla="*/ 1873240 h 3376735"/>
              <a:gd name="connsiteX102-529" fmla="*/ 1193079 w 3668617"/>
              <a:gd name="connsiteY102-530" fmla="*/ 1632417 h 3376735"/>
              <a:gd name="connsiteX103-531" fmla="*/ 1244714 w 3668617"/>
              <a:gd name="connsiteY103-532" fmla="*/ 1240205 h 3376735"/>
              <a:gd name="connsiteX104-533" fmla="*/ 1213910 w 3668617"/>
              <a:gd name="connsiteY104-534" fmla="*/ 1157704 h 3376735"/>
              <a:gd name="connsiteX105-535" fmla="*/ 1210025 w 3668617"/>
              <a:gd name="connsiteY105-536" fmla="*/ 1147299 h 3376735"/>
              <a:gd name="connsiteX106-537" fmla="*/ 1194634 w 3668617"/>
              <a:gd name="connsiteY106-538" fmla="*/ 1122191 h 3376735"/>
              <a:gd name="connsiteX107-539" fmla="*/ 1147551 w 3668617"/>
              <a:gd name="connsiteY107-540" fmla="*/ 1035447 h 3376735"/>
              <a:gd name="connsiteX108-541" fmla="*/ 1088979 w 3668617"/>
              <a:gd name="connsiteY108-542" fmla="*/ 745331 h 3376735"/>
              <a:gd name="connsiteX109-543" fmla="*/ 1090542 w 3668617"/>
              <a:gd name="connsiteY109-544" fmla="*/ 714388 h 3376735"/>
              <a:gd name="connsiteX110-545" fmla="*/ 1834310 w 3668617"/>
              <a:gd name="connsiteY110-546" fmla="*/ 0 h 3376735"/>
              <a:gd name="connsiteX111-547" fmla="*/ 2575792 w 3668617"/>
              <a:gd name="connsiteY111-548" fmla="*/ 669124 h 3376735"/>
              <a:gd name="connsiteX112-549" fmla="*/ 2578078 w 3668617"/>
              <a:gd name="connsiteY112-550" fmla="*/ 714387 h 3376735"/>
              <a:gd name="connsiteX113-551" fmla="*/ 2578077 w 3668617"/>
              <a:gd name="connsiteY113-552" fmla="*/ 714388 h 3376735"/>
              <a:gd name="connsiteX114-553" fmla="*/ 2579639 w 3668617"/>
              <a:gd name="connsiteY114-554" fmla="*/ 745331 h 3376735"/>
              <a:gd name="connsiteX115-555" fmla="*/ 2521067 w 3668617"/>
              <a:gd name="connsiteY115-556" fmla="*/ 1035447 h 3376735"/>
              <a:gd name="connsiteX116-557" fmla="*/ 2473976 w 3668617"/>
              <a:gd name="connsiteY116-558" fmla="*/ 1122205 h 3376735"/>
              <a:gd name="connsiteX117-559" fmla="*/ 2458594 w 3668617"/>
              <a:gd name="connsiteY117-560" fmla="*/ 1147299 h 3376735"/>
              <a:gd name="connsiteX118-561" fmla="*/ 2454711 w 3668617"/>
              <a:gd name="connsiteY118-562" fmla="*/ 1157699 h 3376735"/>
              <a:gd name="connsiteX119-563" fmla="*/ 2452348 w 3668617"/>
              <a:gd name="connsiteY119-564" fmla="*/ 1162052 h 3376735"/>
              <a:gd name="connsiteX120-565" fmla="*/ 2361338 w 3668617"/>
              <a:gd name="connsiteY120-566" fmla="*/ 1272358 h 3376735"/>
              <a:gd name="connsiteX121-567" fmla="*/ 2361338 w 3668617"/>
              <a:gd name="connsiteY121-568" fmla="*/ 1272358 h 3376735"/>
              <a:gd name="connsiteX122-569" fmla="*/ 2452349 w 3668617"/>
              <a:gd name="connsiteY122-570" fmla="*/ 1162051 h 3376735"/>
              <a:gd name="connsiteX123-571" fmla="*/ 2454712 w 3668617"/>
              <a:gd name="connsiteY123-572" fmla="*/ 1157698 h 3376735"/>
              <a:gd name="connsiteX124-573" fmla="*/ 2423905 w 3668617"/>
              <a:gd name="connsiteY124-574" fmla="*/ 1240204 h 3376735"/>
              <a:gd name="connsiteX125-575" fmla="*/ 2475541 w 3668617"/>
              <a:gd name="connsiteY125-576" fmla="*/ 1632416 h 3376735"/>
              <a:gd name="connsiteX126-577" fmla="*/ 2789388 w 3668617"/>
              <a:gd name="connsiteY126-578" fmla="*/ 1873239 h 3376735"/>
              <a:gd name="connsiteX127-579" fmla="*/ 2876234 w 3668617"/>
              <a:gd name="connsiteY127-580" fmla="*/ 1887812 h 3376735"/>
              <a:gd name="connsiteX128-581" fmla="*/ 2887193 w 3668617"/>
              <a:gd name="connsiteY128-582" fmla="*/ 1889651 h 3376735"/>
              <a:gd name="connsiteX129-583" fmla="*/ 2916640 w 3668617"/>
              <a:gd name="connsiteY129-584" fmla="*/ 1888876 h 3376735"/>
              <a:gd name="connsiteX130-585" fmla="*/ 3015296 w 3668617"/>
              <a:gd name="connsiteY130-586" fmla="*/ 1891473 h 3376735"/>
              <a:gd name="connsiteX131-587" fmla="*/ 3295829 w 3668617"/>
              <a:gd name="connsiteY131-588" fmla="*/ 1985806 h 3376735"/>
              <a:gd name="connsiteX132-589" fmla="*/ 3319194 w 3668617"/>
              <a:gd name="connsiteY132-590" fmla="*/ 2002631 h 3376735"/>
              <a:gd name="connsiteX133-591" fmla="*/ 3295829 w 3668617"/>
              <a:gd name="connsiteY133-592" fmla="*/ 2019455 h 3376735"/>
              <a:gd name="connsiteX134-593" fmla="*/ 3015296 w 3668617"/>
              <a:gd name="connsiteY134-594" fmla="*/ 2113788 h 3376735"/>
              <a:gd name="connsiteX135-595" fmla="*/ 2916627 w 3668617"/>
              <a:gd name="connsiteY135-596" fmla="*/ 2116385 h 3376735"/>
              <a:gd name="connsiteX136-597" fmla="*/ 2887193 w 3668617"/>
              <a:gd name="connsiteY136-598" fmla="*/ 2115610 h 3376735"/>
              <a:gd name="connsiteX137-599" fmla="*/ 2876241 w 3668617"/>
              <a:gd name="connsiteY137-600" fmla="*/ 2117448 h 3376735"/>
              <a:gd name="connsiteX138-601" fmla="*/ 2871293 w 3668617"/>
              <a:gd name="connsiteY138-602" fmla="*/ 2117578 h 3376735"/>
              <a:gd name="connsiteX139-603" fmla="*/ 2596287 w 3668617"/>
              <a:gd name="connsiteY139-604" fmla="*/ 2043891 h 3376735"/>
              <a:gd name="connsiteX140-605" fmla="*/ 2528977 w 3668617"/>
              <a:gd name="connsiteY140-606" fmla="*/ 2002630 h 3376735"/>
              <a:gd name="connsiteX141-607" fmla="*/ 2473473 w 3668617"/>
              <a:gd name="connsiteY141-608" fmla="*/ 1968607 h 3376735"/>
              <a:gd name="connsiteX142-609" fmla="*/ 2277690 w 3668617"/>
              <a:gd name="connsiteY142-610" fmla="*/ 1746645 h 3376735"/>
              <a:gd name="connsiteX143-611" fmla="*/ 2183356 w 3668617"/>
              <a:gd name="connsiteY143-612" fmla="*/ 1466112 h 3376735"/>
              <a:gd name="connsiteX144-613" fmla="*/ 2181643 w 3668617"/>
              <a:gd name="connsiteY144-614" fmla="*/ 1401032 h 3376735"/>
              <a:gd name="connsiteX145-615" fmla="*/ 2181642 w 3668617"/>
              <a:gd name="connsiteY145-616" fmla="*/ 1401033 h 3376735"/>
              <a:gd name="connsiteX146-617" fmla="*/ 2179565 w 3668617"/>
              <a:gd name="connsiteY146-618" fmla="*/ 1322110 h 3376735"/>
              <a:gd name="connsiteX147-619" fmla="*/ 2253253 w 3668617"/>
              <a:gd name="connsiteY147-620" fmla="*/ 1047104 h 3376735"/>
              <a:gd name="connsiteX148-621" fmla="*/ 2255839 w 3668617"/>
              <a:gd name="connsiteY148-622" fmla="*/ 1042886 h 3376735"/>
              <a:gd name="connsiteX149-623" fmla="*/ 2262907 w 3668617"/>
              <a:gd name="connsiteY149-624" fmla="*/ 1034319 h 3376735"/>
              <a:gd name="connsiteX150-625" fmla="*/ 2276957 w 3668617"/>
              <a:gd name="connsiteY150-626" fmla="*/ 1008435 h 3376735"/>
              <a:gd name="connsiteX151-627" fmla="*/ 2276961 w 3668617"/>
              <a:gd name="connsiteY151-628" fmla="*/ 1008429 h 3376735"/>
              <a:gd name="connsiteX152-629" fmla="*/ 2310563 w 3668617"/>
              <a:gd name="connsiteY152-630" fmla="*/ 946520 h 3376735"/>
              <a:gd name="connsiteX153-631" fmla="*/ 2351181 w 3668617"/>
              <a:gd name="connsiteY153-632" fmla="*/ 745330 h 3376735"/>
              <a:gd name="connsiteX154-633" fmla="*/ 1834310 w 3668617"/>
              <a:gd name="connsiteY154-634" fmla="*/ 228459 h 3376735"/>
              <a:gd name="connsiteX155-635" fmla="*/ 1317439 w 3668617"/>
              <a:gd name="connsiteY155-636" fmla="*/ 745330 h 3376735"/>
              <a:gd name="connsiteX156-637" fmla="*/ 1358057 w 3668617"/>
              <a:gd name="connsiteY156-638" fmla="*/ 946520 h 3376735"/>
              <a:gd name="connsiteX157-639" fmla="*/ 1391657 w 3668617"/>
              <a:gd name="connsiteY157-640" fmla="*/ 1008424 h 3376735"/>
              <a:gd name="connsiteX158-641" fmla="*/ 1340083 w 3668617"/>
              <a:gd name="connsiteY158-642" fmla="*/ 924288 h 3376735"/>
              <a:gd name="connsiteX159-643" fmla="*/ 1118121 w 3668617"/>
              <a:gd name="connsiteY159-644" fmla="*/ 728505 h 3376735"/>
              <a:gd name="connsiteX160-645" fmla="*/ 1090543 w 3668617"/>
              <a:gd name="connsiteY160-646" fmla="*/ 714387 h 3376735"/>
              <a:gd name="connsiteX161-647" fmla="*/ 1092828 w 3668617"/>
              <a:gd name="connsiteY161-648" fmla="*/ 669124 h 3376735"/>
              <a:gd name="connsiteX162-649" fmla="*/ 1834310 w 3668617"/>
              <a:gd name="connsiteY162-650" fmla="*/ 0 h 3376735"/>
              <a:gd name="connsiteX0-651" fmla="*/ 3319193 w 3668617"/>
              <a:gd name="connsiteY0-652" fmla="*/ 2002632 h 3376735"/>
              <a:gd name="connsiteX1-653" fmla="*/ 3418342 w 3668617"/>
              <a:gd name="connsiteY1-654" fmla="*/ 2074026 h 3376735"/>
              <a:gd name="connsiteX2-655" fmla="*/ 3568638 w 3668617"/>
              <a:gd name="connsiteY2-656" fmla="*/ 3003946 h 3376735"/>
              <a:gd name="connsiteX3-657" fmla="*/ 2618418 w 3668617"/>
              <a:gd name="connsiteY3-658" fmla="*/ 3311526 h 3376735"/>
              <a:gd name="connsiteX4-659" fmla="*/ 2578077 w 3668617"/>
              <a:gd name="connsiteY4-660" fmla="*/ 3290874 h 3376735"/>
              <a:gd name="connsiteX5-661" fmla="*/ 2579639 w 3668617"/>
              <a:gd name="connsiteY5-662" fmla="*/ 3259931 h 3376735"/>
              <a:gd name="connsiteX6-663" fmla="*/ 2578077 w 3668617"/>
              <a:gd name="connsiteY6-664" fmla="*/ 3290873 h 3376735"/>
              <a:gd name="connsiteX7-665" fmla="*/ 2550498 w 3668617"/>
              <a:gd name="connsiteY7-666" fmla="*/ 3276755 h 3376735"/>
              <a:gd name="connsiteX8-667" fmla="*/ 2328536 w 3668617"/>
              <a:gd name="connsiteY8-668" fmla="*/ 3080972 h 3376735"/>
              <a:gd name="connsiteX9-669" fmla="*/ 2276960 w 3668617"/>
              <a:gd name="connsiteY9-670" fmla="*/ 2996833 h 3376735"/>
              <a:gd name="connsiteX10-671" fmla="*/ 2262907 w 3668617"/>
              <a:gd name="connsiteY10-672" fmla="*/ 2970942 h 3376735"/>
              <a:gd name="connsiteX11-673" fmla="*/ 2255837 w 3668617"/>
              <a:gd name="connsiteY11-674" fmla="*/ 2962373 h 3376735"/>
              <a:gd name="connsiteX12-675" fmla="*/ 2253253 w 3668617"/>
              <a:gd name="connsiteY12-676" fmla="*/ 2958158 h 3376735"/>
              <a:gd name="connsiteX13-677" fmla="*/ 2253253 w 3668617"/>
              <a:gd name="connsiteY13-678" fmla="*/ 2958159 h 3376735"/>
              <a:gd name="connsiteX14-679" fmla="*/ 2255837 w 3668617"/>
              <a:gd name="connsiteY14-680" fmla="*/ 2962374 h 3376735"/>
              <a:gd name="connsiteX15-681" fmla="*/ 2199792 w 3668617"/>
              <a:gd name="connsiteY15-682" fmla="*/ 2894448 h 3376735"/>
              <a:gd name="connsiteX16-683" fmla="*/ 1834309 w 3668617"/>
              <a:gd name="connsiteY16-684" fmla="*/ 2743060 h 3376735"/>
              <a:gd name="connsiteX17-685" fmla="*/ 1468826 w 3668617"/>
              <a:gd name="connsiteY17-686" fmla="*/ 2894448 h 3376735"/>
              <a:gd name="connsiteX18-687" fmla="*/ 1412785 w 3668617"/>
              <a:gd name="connsiteY18-688" fmla="*/ 2962369 h 3376735"/>
              <a:gd name="connsiteX19-689" fmla="*/ 1415366 w 3668617"/>
              <a:gd name="connsiteY19-690" fmla="*/ 2958159 h 3376735"/>
              <a:gd name="connsiteX20-691" fmla="*/ 1489053 w 3668617"/>
              <a:gd name="connsiteY20-692" fmla="*/ 2683153 h 3376735"/>
              <a:gd name="connsiteX21-693" fmla="*/ 1486976 w 3668617"/>
              <a:gd name="connsiteY21-694" fmla="*/ 2604230 h 3376735"/>
              <a:gd name="connsiteX22-695" fmla="*/ 1544193 w 3668617"/>
              <a:gd name="connsiteY22-696" fmla="*/ 2573173 h 3376735"/>
              <a:gd name="connsiteX23-697" fmla="*/ 1834309 w 3668617"/>
              <a:gd name="connsiteY23-698" fmla="*/ 2514601 h 3376735"/>
              <a:gd name="connsiteX24-699" fmla="*/ 2124425 w 3668617"/>
              <a:gd name="connsiteY24-700" fmla="*/ 2573173 h 3376735"/>
              <a:gd name="connsiteX25-701" fmla="*/ 2181642 w 3668617"/>
              <a:gd name="connsiteY25-702" fmla="*/ 2604230 h 3376735"/>
              <a:gd name="connsiteX26-703" fmla="*/ 2181642 w 3668617"/>
              <a:gd name="connsiteY26-704" fmla="*/ 2604229 h 3376735"/>
              <a:gd name="connsiteX27-705" fmla="*/ 2251030 w 3668617"/>
              <a:gd name="connsiteY27-706" fmla="*/ 2641891 h 3376735"/>
              <a:gd name="connsiteX28-707" fmla="*/ 2452348 w 3668617"/>
              <a:gd name="connsiteY28-708" fmla="*/ 2843209 h 3376735"/>
              <a:gd name="connsiteX29-709" fmla="*/ 2454710 w 3668617"/>
              <a:gd name="connsiteY29-710" fmla="*/ 2847560 h 3376735"/>
              <a:gd name="connsiteX30-711" fmla="*/ 2458594 w 3668617"/>
              <a:gd name="connsiteY30-712" fmla="*/ 2857963 h 3376735"/>
              <a:gd name="connsiteX31-713" fmla="*/ 2473981 w 3668617"/>
              <a:gd name="connsiteY31-714" fmla="*/ 2883065 h 3376735"/>
              <a:gd name="connsiteX32-715" fmla="*/ 2473986 w 3668617"/>
              <a:gd name="connsiteY32-716" fmla="*/ 2883074 h 3376735"/>
              <a:gd name="connsiteX33-717" fmla="*/ 2510802 w 3668617"/>
              <a:gd name="connsiteY33-718" fmla="*/ 2943134 h 3376735"/>
              <a:gd name="connsiteX34-719" fmla="*/ 2664728 w 3668617"/>
              <a:gd name="connsiteY34-720" fmla="*/ 3078905 h 3376735"/>
              <a:gd name="connsiteX35-721" fmla="*/ 3370787 w 3668617"/>
              <a:gd name="connsiteY35-722" fmla="*/ 2889717 h 3376735"/>
              <a:gd name="connsiteX36-723" fmla="*/ 3181599 w 3668617"/>
              <a:gd name="connsiteY36-724" fmla="*/ 2183658 h 3376735"/>
              <a:gd name="connsiteX37-725" fmla="*/ 2987054 w 3668617"/>
              <a:gd name="connsiteY37-726" fmla="*/ 2118240 h 3376735"/>
              <a:gd name="connsiteX38-727" fmla="*/ 2916626 w 3668617"/>
              <a:gd name="connsiteY38-728" fmla="*/ 2116386 h 3376735"/>
              <a:gd name="connsiteX39-729" fmla="*/ 3015295 w 3668617"/>
              <a:gd name="connsiteY39-730" fmla="*/ 2113789 h 3376735"/>
              <a:gd name="connsiteX40-731" fmla="*/ 3295828 w 3668617"/>
              <a:gd name="connsiteY40-732" fmla="*/ 2019456 h 3376735"/>
              <a:gd name="connsiteX41-733" fmla="*/ 3319193 w 3668617"/>
              <a:gd name="connsiteY41-734" fmla="*/ 2002632 h 3376735"/>
              <a:gd name="connsiteX42-735" fmla="*/ 349424 w 3668617"/>
              <a:gd name="connsiteY42-736" fmla="*/ 2002632 h 3376735"/>
              <a:gd name="connsiteX43-737" fmla="*/ 372789 w 3668617"/>
              <a:gd name="connsiteY43-738" fmla="*/ 2019456 h 3376735"/>
              <a:gd name="connsiteX44-739" fmla="*/ 653323 w 3668617"/>
              <a:gd name="connsiteY44-740" fmla="*/ 2113789 h 3376735"/>
              <a:gd name="connsiteX45-741" fmla="*/ 751992 w 3668617"/>
              <a:gd name="connsiteY45-742" fmla="*/ 2116386 h 3376735"/>
              <a:gd name="connsiteX46-743" fmla="*/ 681563 w 3668617"/>
              <a:gd name="connsiteY46-744" fmla="*/ 2118240 h 3376735"/>
              <a:gd name="connsiteX47-745" fmla="*/ 487019 w 3668617"/>
              <a:gd name="connsiteY47-746" fmla="*/ 2183658 h 3376735"/>
              <a:gd name="connsiteX48-747" fmla="*/ 297831 w 3668617"/>
              <a:gd name="connsiteY48-748" fmla="*/ 2889717 h 3376735"/>
              <a:gd name="connsiteX49-749" fmla="*/ 1003890 w 3668617"/>
              <a:gd name="connsiteY49-750" fmla="*/ 3078905 h 3376735"/>
              <a:gd name="connsiteX50-751" fmla="*/ 1157816 w 3668617"/>
              <a:gd name="connsiteY50-752" fmla="*/ 2943134 h 3376735"/>
              <a:gd name="connsiteX51-753" fmla="*/ 1194623 w 3668617"/>
              <a:gd name="connsiteY51-754" fmla="*/ 2883088 h 3376735"/>
              <a:gd name="connsiteX52-755" fmla="*/ 1194628 w 3668617"/>
              <a:gd name="connsiteY52-756" fmla="*/ 2883079 h 3376735"/>
              <a:gd name="connsiteX53-757" fmla="*/ 1210024 w 3668617"/>
              <a:gd name="connsiteY53-758" fmla="*/ 2857963 h 3376735"/>
              <a:gd name="connsiteX54-759" fmla="*/ 1213910 w 3668617"/>
              <a:gd name="connsiteY54-760" fmla="*/ 2847555 h 3376735"/>
              <a:gd name="connsiteX55-761" fmla="*/ 1216269 w 3668617"/>
              <a:gd name="connsiteY55-762" fmla="*/ 2843209 h 3376735"/>
              <a:gd name="connsiteX56-763" fmla="*/ 1417587 w 3668617"/>
              <a:gd name="connsiteY56-764" fmla="*/ 2641891 h 3376735"/>
              <a:gd name="connsiteX57-765" fmla="*/ 1486975 w 3668617"/>
              <a:gd name="connsiteY57-766" fmla="*/ 2604229 h 3376735"/>
              <a:gd name="connsiteX58-767" fmla="*/ 1489052 w 3668617"/>
              <a:gd name="connsiteY58-768" fmla="*/ 2683152 h 3376735"/>
              <a:gd name="connsiteX59-769" fmla="*/ 1415365 w 3668617"/>
              <a:gd name="connsiteY59-770" fmla="*/ 2958158 h 3376735"/>
              <a:gd name="connsiteX60-771" fmla="*/ 1412784 w 3668617"/>
              <a:gd name="connsiteY60-772" fmla="*/ 2962368 h 3376735"/>
              <a:gd name="connsiteX61-773" fmla="*/ 1405710 w 3668617"/>
              <a:gd name="connsiteY61-774" fmla="*/ 2970942 h 3376735"/>
              <a:gd name="connsiteX62-775" fmla="*/ 1391652 w 3668617"/>
              <a:gd name="connsiteY62-776" fmla="*/ 2996843 h 3376735"/>
              <a:gd name="connsiteX63-777" fmla="*/ 1340081 w 3668617"/>
              <a:gd name="connsiteY63-778" fmla="*/ 3080972 h 3376735"/>
              <a:gd name="connsiteX64-779" fmla="*/ 1118119 w 3668617"/>
              <a:gd name="connsiteY64-780" fmla="*/ 3276755 h 3376735"/>
              <a:gd name="connsiteX65-781" fmla="*/ 1090541 w 3668617"/>
              <a:gd name="connsiteY65-782" fmla="*/ 3290873 h 3376735"/>
              <a:gd name="connsiteX66-783" fmla="*/ 1088978 w 3668617"/>
              <a:gd name="connsiteY66-784" fmla="*/ 3259931 h 3376735"/>
              <a:gd name="connsiteX67-785" fmla="*/ 1090541 w 3668617"/>
              <a:gd name="connsiteY67-786" fmla="*/ 3290874 h 3376735"/>
              <a:gd name="connsiteX68-787" fmla="*/ 1050199 w 3668617"/>
              <a:gd name="connsiteY68-788" fmla="*/ 3311526 h 3376735"/>
              <a:gd name="connsiteX69-789" fmla="*/ 99979 w 3668617"/>
              <a:gd name="connsiteY69-790" fmla="*/ 3003946 h 3376735"/>
              <a:gd name="connsiteX70-791" fmla="*/ 250275 w 3668617"/>
              <a:gd name="connsiteY70-792" fmla="*/ 2074026 h 3376735"/>
              <a:gd name="connsiteX71-793" fmla="*/ 349424 w 3668617"/>
              <a:gd name="connsiteY71-794" fmla="*/ 2002632 h 3376735"/>
              <a:gd name="connsiteX72-795" fmla="*/ 1090542 w 3668617"/>
              <a:gd name="connsiteY72-796" fmla="*/ 714388 h 3376735"/>
              <a:gd name="connsiteX73-797" fmla="*/ 1118120 w 3668617"/>
              <a:gd name="connsiteY73-798" fmla="*/ 728506 h 3376735"/>
              <a:gd name="connsiteX74-799" fmla="*/ 1340082 w 3668617"/>
              <a:gd name="connsiteY74-800" fmla="*/ 924289 h 3376735"/>
              <a:gd name="connsiteX75-801" fmla="*/ 1391656 w 3668617"/>
              <a:gd name="connsiteY75-802" fmla="*/ 1008425 h 3376735"/>
              <a:gd name="connsiteX76-803" fmla="*/ 1405711 w 3668617"/>
              <a:gd name="connsiteY76-804" fmla="*/ 1034319 h 3376735"/>
              <a:gd name="connsiteX77-805" fmla="*/ 1412783 w 3668617"/>
              <a:gd name="connsiteY77-806" fmla="*/ 1042890 h 3376735"/>
              <a:gd name="connsiteX78-807" fmla="*/ 1415366 w 3668617"/>
              <a:gd name="connsiteY78-808" fmla="*/ 1047104 h 3376735"/>
              <a:gd name="connsiteX79-809" fmla="*/ 1489053 w 3668617"/>
              <a:gd name="connsiteY79-810" fmla="*/ 1322110 h 3376735"/>
              <a:gd name="connsiteX80-811" fmla="*/ 1486976 w 3668617"/>
              <a:gd name="connsiteY80-812" fmla="*/ 1401033 h 3376735"/>
              <a:gd name="connsiteX81-813" fmla="*/ 1485263 w 3668617"/>
              <a:gd name="connsiteY81-814" fmla="*/ 1466113 h 3376735"/>
              <a:gd name="connsiteX82-815" fmla="*/ 1390930 w 3668617"/>
              <a:gd name="connsiteY82-816" fmla="*/ 1746646 h 3376735"/>
              <a:gd name="connsiteX83-817" fmla="*/ 1195147 w 3668617"/>
              <a:gd name="connsiteY83-818" fmla="*/ 1968608 h 3376735"/>
              <a:gd name="connsiteX84-819" fmla="*/ 1139644 w 3668617"/>
              <a:gd name="connsiteY84-820" fmla="*/ 2002631 h 3376735"/>
              <a:gd name="connsiteX85-821" fmla="*/ 1139643 w 3668617"/>
              <a:gd name="connsiteY85-822" fmla="*/ 2002630 h 3376735"/>
              <a:gd name="connsiteX86-823" fmla="*/ 1072333 w 3668617"/>
              <a:gd name="connsiteY86-824" fmla="*/ 2043891 h 3376735"/>
              <a:gd name="connsiteX87-825" fmla="*/ 797327 w 3668617"/>
              <a:gd name="connsiteY87-826" fmla="*/ 2117578 h 3376735"/>
              <a:gd name="connsiteX88-827" fmla="*/ 792379 w 3668617"/>
              <a:gd name="connsiteY88-828" fmla="*/ 2117448 h 3376735"/>
              <a:gd name="connsiteX89-829" fmla="*/ 781427 w 3668617"/>
              <a:gd name="connsiteY89-830" fmla="*/ 2115610 h 3376735"/>
              <a:gd name="connsiteX90-831" fmla="*/ 751993 w 3668617"/>
              <a:gd name="connsiteY90-832" fmla="*/ 2116385 h 3376735"/>
              <a:gd name="connsiteX91-833" fmla="*/ 653324 w 3668617"/>
              <a:gd name="connsiteY91-834" fmla="*/ 2113788 h 3376735"/>
              <a:gd name="connsiteX92-835" fmla="*/ 372790 w 3668617"/>
              <a:gd name="connsiteY92-836" fmla="*/ 2019455 h 3376735"/>
              <a:gd name="connsiteX93-837" fmla="*/ 349425 w 3668617"/>
              <a:gd name="connsiteY93-838" fmla="*/ 2002631 h 3376735"/>
              <a:gd name="connsiteX94-839" fmla="*/ 372790 w 3668617"/>
              <a:gd name="connsiteY94-840" fmla="*/ 1985806 h 3376735"/>
              <a:gd name="connsiteX95-841" fmla="*/ 653324 w 3668617"/>
              <a:gd name="connsiteY95-842" fmla="*/ 1891473 h 3376735"/>
              <a:gd name="connsiteX96-843" fmla="*/ 751980 w 3668617"/>
              <a:gd name="connsiteY96-844" fmla="*/ 1888876 h 3376735"/>
              <a:gd name="connsiteX97-845" fmla="*/ 781427 w 3668617"/>
              <a:gd name="connsiteY97-846" fmla="*/ 1889651 h 3376735"/>
              <a:gd name="connsiteX98-847" fmla="*/ 792386 w 3668617"/>
              <a:gd name="connsiteY98-848" fmla="*/ 1887812 h 3376735"/>
              <a:gd name="connsiteX99-849" fmla="*/ 792393 w 3668617"/>
              <a:gd name="connsiteY99-850" fmla="*/ 1887812 h 3376735"/>
              <a:gd name="connsiteX100-851" fmla="*/ 879231 w 3668617"/>
              <a:gd name="connsiteY100-852" fmla="*/ 1873240 h 3376735"/>
              <a:gd name="connsiteX101-853" fmla="*/ 1193079 w 3668617"/>
              <a:gd name="connsiteY101-854" fmla="*/ 1632417 h 3376735"/>
              <a:gd name="connsiteX102-855" fmla="*/ 1244714 w 3668617"/>
              <a:gd name="connsiteY102-856" fmla="*/ 1240205 h 3376735"/>
              <a:gd name="connsiteX103-857" fmla="*/ 1213910 w 3668617"/>
              <a:gd name="connsiteY103-858" fmla="*/ 1157704 h 3376735"/>
              <a:gd name="connsiteX104-859" fmla="*/ 1210025 w 3668617"/>
              <a:gd name="connsiteY104-860" fmla="*/ 1147299 h 3376735"/>
              <a:gd name="connsiteX105-861" fmla="*/ 1194634 w 3668617"/>
              <a:gd name="connsiteY105-862" fmla="*/ 1122191 h 3376735"/>
              <a:gd name="connsiteX106-863" fmla="*/ 1147551 w 3668617"/>
              <a:gd name="connsiteY106-864" fmla="*/ 1035447 h 3376735"/>
              <a:gd name="connsiteX107-865" fmla="*/ 1088979 w 3668617"/>
              <a:gd name="connsiteY107-866" fmla="*/ 745331 h 3376735"/>
              <a:gd name="connsiteX108-867" fmla="*/ 1090542 w 3668617"/>
              <a:gd name="connsiteY108-868" fmla="*/ 714388 h 3376735"/>
              <a:gd name="connsiteX109-869" fmla="*/ 1834310 w 3668617"/>
              <a:gd name="connsiteY109-870" fmla="*/ 0 h 3376735"/>
              <a:gd name="connsiteX110-871" fmla="*/ 2575792 w 3668617"/>
              <a:gd name="connsiteY110-872" fmla="*/ 669124 h 3376735"/>
              <a:gd name="connsiteX111-873" fmla="*/ 2578078 w 3668617"/>
              <a:gd name="connsiteY111-874" fmla="*/ 714387 h 3376735"/>
              <a:gd name="connsiteX112-875" fmla="*/ 2578077 w 3668617"/>
              <a:gd name="connsiteY112-876" fmla="*/ 714388 h 3376735"/>
              <a:gd name="connsiteX113-877" fmla="*/ 2579639 w 3668617"/>
              <a:gd name="connsiteY113-878" fmla="*/ 745331 h 3376735"/>
              <a:gd name="connsiteX114-879" fmla="*/ 2521067 w 3668617"/>
              <a:gd name="connsiteY114-880" fmla="*/ 1035447 h 3376735"/>
              <a:gd name="connsiteX115-881" fmla="*/ 2473976 w 3668617"/>
              <a:gd name="connsiteY115-882" fmla="*/ 1122205 h 3376735"/>
              <a:gd name="connsiteX116-883" fmla="*/ 2458594 w 3668617"/>
              <a:gd name="connsiteY116-884" fmla="*/ 1147299 h 3376735"/>
              <a:gd name="connsiteX117-885" fmla="*/ 2454711 w 3668617"/>
              <a:gd name="connsiteY117-886" fmla="*/ 1157699 h 3376735"/>
              <a:gd name="connsiteX118-887" fmla="*/ 2452348 w 3668617"/>
              <a:gd name="connsiteY118-888" fmla="*/ 1162052 h 3376735"/>
              <a:gd name="connsiteX119-889" fmla="*/ 2361338 w 3668617"/>
              <a:gd name="connsiteY119-890" fmla="*/ 1272358 h 3376735"/>
              <a:gd name="connsiteX120-891" fmla="*/ 2361338 w 3668617"/>
              <a:gd name="connsiteY120-892" fmla="*/ 1272358 h 3376735"/>
              <a:gd name="connsiteX121-893" fmla="*/ 2452349 w 3668617"/>
              <a:gd name="connsiteY121-894" fmla="*/ 1162051 h 3376735"/>
              <a:gd name="connsiteX122-895" fmla="*/ 2454712 w 3668617"/>
              <a:gd name="connsiteY122-896" fmla="*/ 1157698 h 3376735"/>
              <a:gd name="connsiteX123-897" fmla="*/ 2423905 w 3668617"/>
              <a:gd name="connsiteY123-898" fmla="*/ 1240204 h 3376735"/>
              <a:gd name="connsiteX124-899" fmla="*/ 2475541 w 3668617"/>
              <a:gd name="connsiteY124-900" fmla="*/ 1632416 h 3376735"/>
              <a:gd name="connsiteX125-901" fmla="*/ 2789388 w 3668617"/>
              <a:gd name="connsiteY125-902" fmla="*/ 1873239 h 3376735"/>
              <a:gd name="connsiteX126-903" fmla="*/ 2876234 w 3668617"/>
              <a:gd name="connsiteY126-904" fmla="*/ 1887812 h 3376735"/>
              <a:gd name="connsiteX127-905" fmla="*/ 2887193 w 3668617"/>
              <a:gd name="connsiteY127-906" fmla="*/ 1889651 h 3376735"/>
              <a:gd name="connsiteX128-907" fmla="*/ 2916640 w 3668617"/>
              <a:gd name="connsiteY128-908" fmla="*/ 1888876 h 3376735"/>
              <a:gd name="connsiteX129-909" fmla="*/ 3015296 w 3668617"/>
              <a:gd name="connsiteY129-910" fmla="*/ 1891473 h 3376735"/>
              <a:gd name="connsiteX130-911" fmla="*/ 3295829 w 3668617"/>
              <a:gd name="connsiteY130-912" fmla="*/ 1985806 h 3376735"/>
              <a:gd name="connsiteX131-913" fmla="*/ 3319194 w 3668617"/>
              <a:gd name="connsiteY131-914" fmla="*/ 2002631 h 3376735"/>
              <a:gd name="connsiteX132-915" fmla="*/ 3295829 w 3668617"/>
              <a:gd name="connsiteY132-916" fmla="*/ 2019455 h 3376735"/>
              <a:gd name="connsiteX133-917" fmla="*/ 3015296 w 3668617"/>
              <a:gd name="connsiteY133-918" fmla="*/ 2113788 h 3376735"/>
              <a:gd name="connsiteX134-919" fmla="*/ 2916627 w 3668617"/>
              <a:gd name="connsiteY134-920" fmla="*/ 2116385 h 3376735"/>
              <a:gd name="connsiteX135-921" fmla="*/ 2887193 w 3668617"/>
              <a:gd name="connsiteY135-922" fmla="*/ 2115610 h 3376735"/>
              <a:gd name="connsiteX136-923" fmla="*/ 2876241 w 3668617"/>
              <a:gd name="connsiteY136-924" fmla="*/ 2117448 h 3376735"/>
              <a:gd name="connsiteX137-925" fmla="*/ 2871293 w 3668617"/>
              <a:gd name="connsiteY137-926" fmla="*/ 2117578 h 3376735"/>
              <a:gd name="connsiteX138-927" fmla="*/ 2596287 w 3668617"/>
              <a:gd name="connsiteY138-928" fmla="*/ 2043891 h 3376735"/>
              <a:gd name="connsiteX139-929" fmla="*/ 2528977 w 3668617"/>
              <a:gd name="connsiteY139-930" fmla="*/ 2002630 h 3376735"/>
              <a:gd name="connsiteX140-931" fmla="*/ 2473473 w 3668617"/>
              <a:gd name="connsiteY140-932" fmla="*/ 1968607 h 3376735"/>
              <a:gd name="connsiteX141-933" fmla="*/ 2277690 w 3668617"/>
              <a:gd name="connsiteY141-934" fmla="*/ 1746645 h 3376735"/>
              <a:gd name="connsiteX142-935" fmla="*/ 2183356 w 3668617"/>
              <a:gd name="connsiteY142-936" fmla="*/ 1466112 h 3376735"/>
              <a:gd name="connsiteX143-937" fmla="*/ 2181643 w 3668617"/>
              <a:gd name="connsiteY143-938" fmla="*/ 1401032 h 3376735"/>
              <a:gd name="connsiteX144-939" fmla="*/ 2181642 w 3668617"/>
              <a:gd name="connsiteY144-940" fmla="*/ 1401033 h 3376735"/>
              <a:gd name="connsiteX145-941" fmla="*/ 2179565 w 3668617"/>
              <a:gd name="connsiteY145-942" fmla="*/ 1322110 h 3376735"/>
              <a:gd name="connsiteX146-943" fmla="*/ 2253253 w 3668617"/>
              <a:gd name="connsiteY146-944" fmla="*/ 1047104 h 3376735"/>
              <a:gd name="connsiteX147-945" fmla="*/ 2255839 w 3668617"/>
              <a:gd name="connsiteY147-946" fmla="*/ 1042886 h 3376735"/>
              <a:gd name="connsiteX148-947" fmla="*/ 2262907 w 3668617"/>
              <a:gd name="connsiteY148-948" fmla="*/ 1034319 h 3376735"/>
              <a:gd name="connsiteX149-949" fmla="*/ 2276957 w 3668617"/>
              <a:gd name="connsiteY149-950" fmla="*/ 1008435 h 3376735"/>
              <a:gd name="connsiteX150-951" fmla="*/ 2276961 w 3668617"/>
              <a:gd name="connsiteY150-952" fmla="*/ 1008429 h 3376735"/>
              <a:gd name="connsiteX151-953" fmla="*/ 2310563 w 3668617"/>
              <a:gd name="connsiteY151-954" fmla="*/ 946520 h 3376735"/>
              <a:gd name="connsiteX152-955" fmla="*/ 2351181 w 3668617"/>
              <a:gd name="connsiteY152-956" fmla="*/ 745330 h 3376735"/>
              <a:gd name="connsiteX153-957" fmla="*/ 1834310 w 3668617"/>
              <a:gd name="connsiteY153-958" fmla="*/ 228459 h 3376735"/>
              <a:gd name="connsiteX154-959" fmla="*/ 1317439 w 3668617"/>
              <a:gd name="connsiteY154-960" fmla="*/ 745330 h 3376735"/>
              <a:gd name="connsiteX155-961" fmla="*/ 1358057 w 3668617"/>
              <a:gd name="connsiteY155-962" fmla="*/ 946520 h 3376735"/>
              <a:gd name="connsiteX156-963" fmla="*/ 1391657 w 3668617"/>
              <a:gd name="connsiteY156-964" fmla="*/ 1008424 h 3376735"/>
              <a:gd name="connsiteX157-965" fmla="*/ 1340083 w 3668617"/>
              <a:gd name="connsiteY157-966" fmla="*/ 924288 h 3376735"/>
              <a:gd name="connsiteX158-967" fmla="*/ 1118121 w 3668617"/>
              <a:gd name="connsiteY158-968" fmla="*/ 728505 h 3376735"/>
              <a:gd name="connsiteX159-969" fmla="*/ 1090543 w 3668617"/>
              <a:gd name="connsiteY159-970" fmla="*/ 714387 h 3376735"/>
              <a:gd name="connsiteX160-971" fmla="*/ 1092828 w 3668617"/>
              <a:gd name="connsiteY160-972" fmla="*/ 669124 h 3376735"/>
              <a:gd name="connsiteX161-973" fmla="*/ 1834310 w 3668617"/>
              <a:gd name="connsiteY161-974" fmla="*/ 0 h 3376735"/>
              <a:gd name="connsiteX0-975" fmla="*/ 3319193 w 3668617"/>
              <a:gd name="connsiteY0-976" fmla="*/ 2002632 h 3376735"/>
              <a:gd name="connsiteX1-977" fmla="*/ 3418342 w 3668617"/>
              <a:gd name="connsiteY1-978" fmla="*/ 2074026 h 3376735"/>
              <a:gd name="connsiteX2-979" fmla="*/ 3568638 w 3668617"/>
              <a:gd name="connsiteY2-980" fmla="*/ 3003946 h 3376735"/>
              <a:gd name="connsiteX3-981" fmla="*/ 2618418 w 3668617"/>
              <a:gd name="connsiteY3-982" fmla="*/ 3311526 h 3376735"/>
              <a:gd name="connsiteX4-983" fmla="*/ 2578077 w 3668617"/>
              <a:gd name="connsiteY4-984" fmla="*/ 3290874 h 3376735"/>
              <a:gd name="connsiteX5-985" fmla="*/ 2579639 w 3668617"/>
              <a:gd name="connsiteY5-986" fmla="*/ 3259931 h 3376735"/>
              <a:gd name="connsiteX6-987" fmla="*/ 2578077 w 3668617"/>
              <a:gd name="connsiteY6-988" fmla="*/ 3290873 h 3376735"/>
              <a:gd name="connsiteX7-989" fmla="*/ 2550498 w 3668617"/>
              <a:gd name="connsiteY7-990" fmla="*/ 3276755 h 3376735"/>
              <a:gd name="connsiteX8-991" fmla="*/ 2328536 w 3668617"/>
              <a:gd name="connsiteY8-992" fmla="*/ 3080972 h 3376735"/>
              <a:gd name="connsiteX9-993" fmla="*/ 2276960 w 3668617"/>
              <a:gd name="connsiteY9-994" fmla="*/ 2996833 h 3376735"/>
              <a:gd name="connsiteX10-995" fmla="*/ 2262907 w 3668617"/>
              <a:gd name="connsiteY10-996" fmla="*/ 2970942 h 3376735"/>
              <a:gd name="connsiteX11-997" fmla="*/ 2255837 w 3668617"/>
              <a:gd name="connsiteY11-998" fmla="*/ 2962373 h 3376735"/>
              <a:gd name="connsiteX12-999" fmla="*/ 2253253 w 3668617"/>
              <a:gd name="connsiteY12-1000" fmla="*/ 2958158 h 3376735"/>
              <a:gd name="connsiteX13-1001" fmla="*/ 2253253 w 3668617"/>
              <a:gd name="connsiteY13-1002" fmla="*/ 2958159 h 3376735"/>
              <a:gd name="connsiteX14-1003" fmla="*/ 2255837 w 3668617"/>
              <a:gd name="connsiteY14-1004" fmla="*/ 2962374 h 3376735"/>
              <a:gd name="connsiteX15-1005" fmla="*/ 2199792 w 3668617"/>
              <a:gd name="connsiteY15-1006" fmla="*/ 2894448 h 3376735"/>
              <a:gd name="connsiteX16-1007" fmla="*/ 1834309 w 3668617"/>
              <a:gd name="connsiteY16-1008" fmla="*/ 2743060 h 3376735"/>
              <a:gd name="connsiteX17-1009" fmla="*/ 1468826 w 3668617"/>
              <a:gd name="connsiteY17-1010" fmla="*/ 2894448 h 3376735"/>
              <a:gd name="connsiteX18-1011" fmla="*/ 1412785 w 3668617"/>
              <a:gd name="connsiteY18-1012" fmla="*/ 2962369 h 3376735"/>
              <a:gd name="connsiteX19-1013" fmla="*/ 1415366 w 3668617"/>
              <a:gd name="connsiteY19-1014" fmla="*/ 2958159 h 3376735"/>
              <a:gd name="connsiteX20-1015" fmla="*/ 1489053 w 3668617"/>
              <a:gd name="connsiteY20-1016" fmla="*/ 2683153 h 3376735"/>
              <a:gd name="connsiteX21-1017" fmla="*/ 1486976 w 3668617"/>
              <a:gd name="connsiteY21-1018" fmla="*/ 2604230 h 3376735"/>
              <a:gd name="connsiteX22-1019" fmla="*/ 1544193 w 3668617"/>
              <a:gd name="connsiteY22-1020" fmla="*/ 2573173 h 3376735"/>
              <a:gd name="connsiteX23-1021" fmla="*/ 1834309 w 3668617"/>
              <a:gd name="connsiteY23-1022" fmla="*/ 2514601 h 3376735"/>
              <a:gd name="connsiteX24-1023" fmla="*/ 2124425 w 3668617"/>
              <a:gd name="connsiteY24-1024" fmla="*/ 2573173 h 3376735"/>
              <a:gd name="connsiteX25-1025" fmla="*/ 2181642 w 3668617"/>
              <a:gd name="connsiteY25-1026" fmla="*/ 2604230 h 3376735"/>
              <a:gd name="connsiteX26-1027" fmla="*/ 2181642 w 3668617"/>
              <a:gd name="connsiteY26-1028" fmla="*/ 2604229 h 3376735"/>
              <a:gd name="connsiteX27-1029" fmla="*/ 2251030 w 3668617"/>
              <a:gd name="connsiteY27-1030" fmla="*/ 2641891 h 3376735"/>
              <a:gd name="connsiteX28-1031" fmla="*/ 2452348 w 3668617"/>
              <a:gd name="connsiteY28-1032" fmla="*/ 2843209 h 3376735"/>
              <a:gd name="connsiteX29-1033" fmla="*/ 2454710 w 3668617"/>
              <a:gd name="connsiteY29-1034" fmla="*/ 2847560 h 3376735"/>
              <a:gd name="connsiteX30-1035" fmla="*/ 2458594 w 3668617"/>
              <a:gd name="connsiteY30-1036" fmla="*/ 2857963 h 3376735"/>
              <a:gd name="connsiteX31-1037" fmla="*/ 2473981 w 3668617"/>
              <a:gd name="connsiteY31-1038" fmla="*/ 2883065 h 3376735"/>
              <a:gd name="connsiteX32-1039" fmla="*/ 2473986 w 3668617"/>
              <a:gd name="connsiteY32-1040" fmla="*/ 2883074 h 3376735"/>
              <a:gd name="connsiteX33-1041" fmla="*/ 2510802 w 3668617"/>
              <a:gd name="connsiteY33-1042" fmla="*/ 2943134 h 3376735"/>
              <a:gd name="connsiteX34-1043" fmla="*/ 2664728 w 3668617"/>
              <a:gd name="connsiteY34-1044" fmla="*/ 3078905 h 3376735"/>
              <a:gd name="connsiteX35-1045" fmla="*/ 3370787 w 3668617"/>
              <a:gd name="connsiteY35-1046" fmla="*/ 2889717 h 3376735"/>
              <a:gd name="connsiteX36-1047" fmla="*/ 3181599 w 3668617"/>
              <a:gd name="connsiteY36-1048" fmla="*/ 2183658 h 3376735"/>
              <a:gd name="connsiteX37-1049" fmla="*/ 2987054 w 3668617"/>
              <a:gd name="connsiteY37-1050" fmla="*/ 2118240 h 3376735"/>
              <a:gd name="connsiteX38-1051" fmla="*/ 2916626 w 3668617"/>
              <a:gd name="connsiteY38-1052" fmla="*/ 2116386 h 3376735"/>
              <a:gd name="connsiteX39-1053" fmla="*/ 3015295 w 3668617"/>
              <a:gd name="connsiteY39-1054" fmla="*/ 2113789 h 3376735"/>
              <a:gd name="connsiteX40-1055" fmla="*/ 3295828 w 3668617"/>
              <a:gd name="connsiteY40-1056" fmla="*/ 2019456 h 3376735"/>
              <a:gd name="connsiteX41-1057" fmla="*/ 3319193 w 3668617"/>
              <a:gd name="connsiteY41-1058" fmla="*/ 2002632 h 3376735"/>
              <a:gd name="connsiteX42-1059" fmla="*/ 349424 w 3668617"/>
              <a:gd name="connsiteY42-1060" fmla="*/ 2002632 h 3376735"/>
              <a:gd name="connsiteX43-1061" fmla="*/ 372789 w 3668617"/>
              <a:gd name="connsiteY43-1062" fmla="*/ 2019456 h 3376735"/>
              <a:gd name="connsiteX44-1063" fmla="*/ 653323 w 3668617"/>
              <a:gd name="connsiteY44-1064" fmla="*/ 2113789 h 3376735"/>
              <a:gd name="connsiteX45-1065" fmla="*/ 751992 w 3668617"/>
              <a:gd name="connsiteY45-1066" fmla="*/ 2116386 h 3376735"/>
              <a:gd name="connsiteX46-1067" fmla="*/ 681563 w 3668617"/>
              <a:gd name="connsiteY46-1068" fmla="*/ 2118240 h 3376735"/>
              <a:gd name="connsiteX47-1069" fmla="*/ 487019 w 3668617"/>
              <a:gd name="connsiteY47-1070" fmla="*/ 2183658 h 3376735"/>
              <a:gd name="connsiteX48-1071" fmla="*/ 297831 w 3668617"/>
              <a:gd name="connsiteY48-1072" fmla="*/ 2889717 h 3376735"/>
              <a:gd name="connsiteX49-1073" fmla="*/ 1003890 w 3668617"/>
              <a:gd name="connsiteY49-1074" fmla="*/ 3078905 h 3376735"/>
              <a:gd name="connsiteX50-1075" fmla="*/ 1157816 w 3668617"/>
              <a:gd name="connsiteY50-1076" fmla="*/ 2943134 h 3376735"/>
              <a:gd name="connsiteX51-1077" fmla="*/ 1194623 w 3668617"/>
              <a:gd name="connsiteY51-1078" fmla="*/ 2883088 h 3376735"/>
              <a:gd name="connsiteX52-1079" fmla="*/ 1194628 w 3668617"/>
              <a:gd name="connsiteY52-1080" fmla="*/ 2883079 h 3376735"/>
              <a:gd name="connsiteX53-1081" fmla="*/ 1210024 w 3668617"/>
              <a:gd name="connsiteY53-1082" fmla="*/ 2857963 h 3376735"/>
              <a:gd name="connsiteX54-1083" fmla="*/ 1213910 w 3668617"/>
              <a:gd name="connsiteY54-1084" fmla="*/ 2847555 h 3376735"/>
              <a:gd name="connsiteX55-1085" fmla="*/ 1216269 w 3668617"/>
              <a:gd name="connsiteY55-1086" fmla="*/ 2843209 h 3376735"/>
              <a:gd name="connsiteX56-1087" fmla="*/ 1417587 w 3668617"/>
              <a:gd name="connsiteY56-1088" fmla="*/ 2641891 h 3376735"/>
              <a:gd name="connsiteX57-1089" fmla="*/ 1486975 w 3668617"/>
              <a:gd name="connsiteY57-1090" fmla="*/ 2604229 h 3376735"/>
              <a:gd name="connsiteX58-1091" fmla="*/ 1489052 w 3668617"/>
              <a:gd name="connsiteY58-1092" fmla="*/ 2683152 h 3376735"/>
              <a:gd name="connsiteX59-1093" fmla="*/ 1415365 w 3668617"/>
              <a:gd name="connsiteY59-1094" fmla="*/ 2958158 h 3376735"/>
              <a:gd name="connsiteX60-1095" fmla="*/ 1412784 w 3668617"/>
              <a:gd name="connsiteY60-1096" fmla="*/ 2962368 h 3376735"/>
              <a:gd name="connsiteX61-1097" fmla="*/ 1405710 w 3668617"/>
              <a:gd name="connsiteY61-1098" fmla="*/ 2970942 h 3376735"/>
              <a:gd name="connsiteX62-1099" fmla="*/ 1391652 w 3668617"/>
              <a:gd name="connsiteY62-1100" fmla="*/ 2996843 h 3376735"/>
              <a:gd name="connsiteX63-1101" fmla="*/ 1340081 w 3668617"/>
              <a:gd name="connsiteY63-1102" fmla="*/ 3080972 h 3376735"/>
              <a:gd name="connsiteX64-1103" fmla="*/ 1118119 w 3668617"/>
              <a:gd name="connsiteY64-1104" fmla="*/ 3276755 h 3376735"/>
              <a:gd name="connsiteX65-1105" fmla="*/ 1090541 w 3668617"/>
              <a:gd name="connsiteY65-1106" fmla="*/ 3290873 h 3376735"/>
              <a:gd name="connsiteX66-1107" fmla="*/ 1088978 w 3668617"/>
              <a:gd name="connsiteY66-1108" fmla="*/ 3259931 h 3376735"/>
              <a:gd name="connsiteX67-1109" fmla="*/ 1090541 w 3668617"/>
              <a:gd name="connsiteY67-1110" fmla="*/ 3290874 h 3376735"/>
              <a:gd name="connsiteX68-1111" fmla="*/ 1050199 w 3668617"/>
              <a:gd name="connsiteY68-1112" fmla="*/ 3311526 h 3376735"/>
              <a:gd name="connsiteX69-1113" fmla="*/ 99979 w 3668617"/>
              <a:gd name="connsiteY69-1114" fmla="*/ 3003946 h 3376735"/>
              <a:gd name="connsiteX70-1115" fmla="*/ 250275 w 3668617"/>
              <a:gd name="connsiteY70-1116" fmla="*/ 2074026 h 3376735"/>
              <a:gd name="connsiteX71-1117" fmla="*/ 349424 w 3668617"/>
              <a:gd name="connsiteY71-1118" fmla="*/ 2002632 h 3376735"/>
              <a:gd name="connsiteX72-1119" fmla="*/ 1090542 w 3668617"/>
              <a:gd name="connsiteY72-1120" fmla="*/ 714388 h 3376735"/>
              <a:gd name="connsiteX73-1121" fmla="*/ 1118120 w 3668617"/>
              <a:gd name="connsiteY73-1122" fmla="*/ 728506 h 3376735"/>
              <a:gd name="connsiteX74-1123" fmla="*/ 1340082 w 3668617"/>
              <a:gd name="connsiteY74-1124" fmla="*/ 924289 h 3376735"/>
              <a:gd name="connsiteX75-1125" fmla="*/ 1391656 w 3668617"/>
              <a:gd name="connsiteY75-1126" fmla="*/ 1008425 h 3376735"/>
              <a:gd name="connsiteX76-1127" fmla="*/ 1405711 w 3668617"/>
              <a:gd name="connsiteY76-1128" fmla="*/ 1034319 h 3376735"/>
              <a:gd name="connsiteX77-1129" fmla="*/ 1412783 w 3668617"/>
              <a:gd name="connsiteY77-1130" fmla="*/ 1042890 h 3376735"/>
              <a:gd name="connsiteX78-1131" fmla="*/ 1415366 w 3668617"/>
              <a:gd name="connsiteY78-1132" fmla="*/ 1047104 h 3376735"/>
              <a:gd name="connsiteX79-1133" fmla="*/ 1489053 w 3668617"/>
              <a:gd name="connsiteY79-1134" fmla="*/ 1322110 h 3376735"/>
              <a:gd name="connsiteX80-1135" fmla="*/ 1486976 w 3668617"/>
              <a:gd name="connsiteY80-1136" fmla="*/ 1401033 h 3376735"/>
              <a:gd name="connsiteX81-1137" fmla="*/ 1485263 w 3668617"/>
              <a:gd name="connsiteY81-1138" fmla="*/ 1466113 h 3376735"/>
              <a:gd name="connsiteX82-1139" fmla="*/ 1390930 w 3668617"/>
              <a:gd name="connsiteY82-1140" fmla="*/ 1746646 h 3376735"/>
              <a:gd name="connsiteX83-1141" fmla="*/ 1195147 w 3668617"/>
              <a:gd name="connsiteY83-1142" fmla="*/ 1968608 h 3376735"/>
              <a:gd name="connsiteX84-1143" fmla="*/ 1139644 w 3668617"/>
              <a:gd name="connsiteY84-1144" fmla="*/ 2002631 h 3376735"/>
              <a:gd name="connsiteX85-1145" fmla="*/ 1139643 w 3668617"/>
              <a:gd name="connsiteY85-1146" fmla="*/ 2002630 h 3376735"/>
              <a:gd name="connsiteX86-1147" fmla="*/ 1072333 w 3668617"/>
              <a:gd name="connsiteY86-1148" fmla="*/ 2043891 h 3376735"/>
              <a:gd name="connsiteX87-1149" fmla="*/ 797327 w 3668617"/>
              <a:gd name="connsiteY87-1150" fmla="*/ 2117578 h 3376735"/>
              <a:gd name="connsiteX88-1151" fmla="*/ 792379 w 3668617"/>
              <a:gd name="connsiteY88-1152" fmla="*/ 2117448 h 3376735"/>
              <a:gd name="connsiteX89-1153" fmla="*/ 781427 w 3668617"/>
              <a:gd name="connsiteY89-1154" fmla="*/ 2115610 h 3376735"/>
              <a:gd name="connsiteX90-1155" fmla="*/ 751993 w 3668617"/>
              <a:gd name="connsiteY90-1156" fmla="*/ 2116385 h 3376735"/>
              <a:gd name="connsiteX91-1157" fmla="*/ 653324 w 3668617"/>
              <a:gd name="connsiteY91-1158" fmla="*/ 2113788 h 3376735"/>
              <a:gd name="connsiteX92-1159" fmla="*/ 372790 w 3668617"/>
              <a:gd name="connsiteY92-1160" fmla="*/ 2019455 h 3376735"/>
              <a:gd name="connsiteX93-1161" fmla="*/ 349425 w 3668617"/>
              <a:gd name="connsiteY93-1162" fmla="*/ 2002631 h 3376735"/>
              <a:gd name="connsiteX94-1163" fmla="*/ 372790 w 3668617"/>
              <a:gd name="connsiteY94-1164" fmla="*/ 1985806 h 3376735"/>
              <a:gd name="connsiteX95-1165" fmla="*/ 653324 w 3668617"/>
              <a:gd name="connsiteY95-1166" fmla="*/ 1891473 h 3376735"/>
              <a:gd name="connsiteX96-1167" fmla="*/ 751980 w 3668617"/>
              <a:gd name="connsiteY96-1168" fmla="*/ 1888876 h 3376735"/>
              <a:gd name="connsiteX97-1169" fmla="*/ 781427 w 3668617"/>
              <a:gd name="connsiteY97-1170" fmla="*/ 1889651 h 3376735"/>
              <a:gd name="connsiteX98-1171" fmla="*/ 792386 w 3668617"/>
              <a:gd name="connsiteY98-1172" fmla="*/ 1887812 h 3376735"/>
              <a:gd name="connsiteX99-1173" fmla="*/ 792393 w 3668617"/>
              <a:gd name="connsiteY99-1174" fmla="*/ 1887812 h 3376735"/>
              <a:gd name="connsiteX100-1175" fmla="*/ 879231 w 3668617"/>
              <a:gd name="connsiteY100-1176" fmla="*/ 1873240 h 3376735"/>
              <a:gd name="connsiteX101-1177" fmla="*/ 1193079 w 3668617"/>
              <a:gd name="connsiteY101-1178" fmla="*/ 1632417 h 3376735"/>
              <a:gd name="connsiteX102-1179" fmla="*/ 1244714 w 3668617"/>
              <a:gd name="connsiteY102-1180" fmla="*/ 1240205 h 3376735"/>
              <a:gd name="connsiteX103-1181" fmla="*/ 1213910 w 3668617"/>
              <a:gd name="connsiteY103-1182" fmla="*/ 1157704 h 3376735"/>
              <a:gd name="connsiteX104-1183" fmla="*/ 1210025 w 3668617"/>
              <a:gd name="connsiteY104-1184" fmla="*/ 1147299 h 3376735"/>
              <a:gd name="connsiteX105-1185" fmla="*/ 1194634 w 3668617"/>
              <a:gd name="connsiteY105-1186" fmla="*/ 1122191 h 3376735"/>
              <a:gd name="connsiteX106-1187" fmla="*/ 1147551 w 3668617"/>
              <a:gd name="connsiteY106-1188" fmla="*/ 1035447 h 3376735"/>
              <a:gd name="connsiteX107-1189" fmla="*/ 1088979 w 3668617"/>
              <a:gd name="connsiteY107-1190" fmla="*/ 745331 h 3376735"/>
              <a:gd name="connsiteX108-1191" fmla="*/ 1090542 w 3668617"/>
              <a:gd name="connsiteY108-1192" fmla="*/ 714388 h 3376735"/>
              <a:gd name="connsiteX109-1193" fmla="*/ 1834310 w 3668617"/>
              <a:gd name="connsiteY109-1194" fmla="*/ 0 h 3376735"/>
              <a:gd name="connsiteX110-1195" fmla="*/ 2575792 w 3668617"/>
              <a:gd name="connsiteY110-1196" fmla="*/ 669124 h 3376735"/>
              <a:gd name="connsiteX111-1197" fmla="*/ 2578078 w 3668617"/>
              <a:gd name="connsiteY111-1198" fmla="*/ 714387 h 3376735"/>
              <a:gd name="connsiteX112-1199" fmla="*/ 2578077 w 3668617"/>
              <a:gd name="connsiteY112-1200" fmla="*/ 714388 h 3376735"/>
              <a:gd name="connsiteX113-1201" fmla="*/ 2579639 w 3668617"/>
              <a:gd name="connsiteY113-1202" fmla="*/ 745331 h 3376735"/>
              <a:gd name="connsiteX114-1203" fmla="*/ 2521067 w 3668617"/>
              <a:gd name="connsiteY114-1204" fmla="*/ 1035447 h 3376735"/>
              <a:gd name="connsiteX115-1205" fmla="*/ 2473976 w 3668617"/>
              <a:gd name="connsiteY115-1206" fmla="*/ 1122205 h 3376735"/>
              <a:gd name="connsiteX116-1207" fmla="*/ 2458594 w 3668617"/>
              <a:gd name="connsiteY116-1208" fmla="*/ 1147299 h 3376735"/>
              <a:gd name="connsiteX117-1209" fmla="*/ 2454711 w 3668617"/>
              <a:gd name="connsiteY117-1210" fmla="*/ 1157699 h 3376735"/>
              <a:gd name="connsiteX118-1211" fmla="*/ 2452348 w 3668617"/>
              <a:gd name="connsiteY118-1212" fmla="*/ 1162052 h 3376735"/>
              <a:gd name="connsiteX119-1213" fmla="*/ 2361338 w 3668617"/>
              <a:gd name="connsiteY119-1214" fmla="*/ 1272358 h 3376735"/>
              <a:gd name="connsiteX120-1215" fmla="*/ 2452349 w 3668617"/>
              <a:gd name="connsiteY120-1216" fmla="*/ 1162051 h 3376735"/>
              <a:gd name="connsiteX121-1217" fmla="*/ 2454712 w 3668617"/>
              <a:gd name="connsiteY121-1218" fmla="*/ 1157698 h 3376735"/>
              <a:gd name="connsiteX122-1219" fmla="*/ 2423905 w 3668617"/>
              <a:gd name="connsiteY122-1220" fmla="*/ 1240204 h 3376735"/>
              <a:gd name="connsiteX123-1221" fmla="*/ 2475541 w 3668617"/>
              <a:gd name="connsiteY123-1222" fmla="*/ 1632416 h 3376735"/>
              <a:gd name="connsiteX124-1223" fmla="*/ 2789388 w 3668617"/>
              <a:gd name="connsiteY124-1224" fmla="*/ 1873239 h 3376735"/>
              <a:gd name="connsiteX125-1225" fmla="*/ 2876234 w 3668617"/>
              <a:gd name="connsiteY125-1226" fmla="*/ 1887812 h 3376735"/>
              <a:gd name="connsiteX126-1227" fmla="*/ 2887193 w 3668617"/>
              <a:gd name="connsiteY126-1228" fmla="*/ 1889651 h 3376735"/>
              <a:gd name="connsiteX127-1229" fmla="*/ 2916640 w 3668617"/>
              <a:gd name="connsiteY127-1230" fmla="*/ 1888876 h 3376735"/>
              <a:gd name="connsiteX128-1231" fmla="*/ 3015296 w 3668617"/>
              <a:gd name="connsiteY128-1232" fmla="*/ 1891473 h 3376735"/>
              <a:gd name="connsiteX129-1233" fmla="*/ 3295829 w 3668617"/>
              <a:gd name="connsiteY129-1234" fmla="*/ 1985806 h 3376735"/>
              <a:gd name="connsiteX130-1235" fmla="*/ 3319194 w 3668617"/>
              <a:gd name="connsiteY130-1236" fmla="*/ 2002631 h 3376735"/>
              <a:gd name="connsiteX131-1237" fmla="*/ 3295829 w 3668617"/>
              <a:gd name="connsiteY131-1238" fmla="*/ 2019455 h 3376735"/>
              <a:gd name="connsiteX132-1239" fmla="*/ 3015296 w 3668617"/>
              <a:gd name="connsiteY132-1240" fmla="*/ 2113788 h 3376735"/>
              <a:gd name="connsiteX133-1241" fmla="*/ 2916627 w 3668617"/>
              <a:gd name="connsiteY133-1242" fmla="*/ 2116385 h 3376735"/>
              <a:gd name="connsiteX134-1243" fmla="*/ 2887193 w 3668617"/>
              <a:gd name="connsiteY134-1244" fmla="*/ 2115610 h 3376735"/>
              <a:gd name="connsiteX135-1245" fmla="*/ 2876241 w 3668617"/>
              <a:gd name="connsiteY135-1246" fmla="*/ 2117448 h 3376735"/>
              <a:gd name="connsiteX136-1247" fmla="*/ 2871293 w 3668617"/>
              <a:gd name="connsiteY136-1248" fmla="*/ 2117578 h 3376735"/>
              <a:gd name="connsiteX137-1249" fmla="*/ 2596287 w 3668617"/>
              <a:gd name="connsiteY137-1250" fmla="*/ 2043891 h 3376735"/>
              <a:gd name="connsiteX138-1251" fmla="*/ 2528977 w 3668617"/>
              <a:gd name="connsiteY138-1252" fmla="*/ 2002630 h 3376735"/>
              <a:gd name="connsiteX139-1253" fmla="*/ 2473473 w 3668617"/>
              <a:gd name="connsiteY139-1254" fmla="*/ 1968607 h 3376735"/>
              <a:gd name="connsiteX140-1255" fmla="*/ 2277690 w 3668617"/>
              <a:gd name="connsiteY140-1256" fmla="*/ 1746645 h 3376735"/>
              <a:gd name="connsiteX141-1257" fmla="*/ 2183356 w 3668617"/>
              <a:gd name="connsiteY141-1258" fmla="*/ 1466112 h 3376735"/>
              <a:gd name="connsiteX142-1259" fmla="*/ 2181643 w 3668617"/>
              <a:gd name="connsiteY142-1260" fmla="*/ 1401032 h 3376735"/>
              <a:gd name="connsiteX143-1261" fmla="*/ 2181642 w 3668617"/>
              <a:gd name="connsiteY143-1262" fmla="*/ 1401033 h 3376735"/>
              <a:gd name="connsiteX144-1263" fmla="*/ 2179565 w 3668617"/>
              <a:gd name="connsiteY144-1264" fmla="*/ 1322110 h 3376735"/>
              <a:gd name="connsiteX145-1265" fmla="*/ 2253253 w 3668617"/>
              <a:gd name="connsiteY145-1266" fmla="*/ 1047104 h 3376735"/>
              <a:gd name="connsiteX146-1267" fmla="*/ 2255839 w 3668617"/>
              <a:gd name="connsiteY146-1268" fmla="*/ 1042886 h 3376735"/>
              <a:gd name="connsiteX147-1269" fmla="*/ 2262907 w 3668617"/>
              <a:gd name="connsiteY147-1270" fmla="*/ 1034319 h 3376735"/>
              <a:gd name="connsiteX148-1271" fmla="*/ 2276957 w 3668617"/>
              <a:gd name="connsiteY148-1272" fmla="*/ 1008435 h 3376735"/>
              <a:gd name="connsiteX149-1273" fmla="*/ 2276961 w 3668617"/>
              <a:gd name="connsiteY149-1274" fmla="*/ 1008429 h 3376735"/>
              <a:gd name="connsiteX150-1275" fmla="*/ 2310563 w 3668617"/>
              <a:gd name="connsiteY150-1276" fmla="*/ 946520 h 3376735"/>
              <a:gd name="connsiteX151-1277" fmla="*/ 2351181 w 3668617"/>
              <a:gd name="connsiteY151-1278" fmla="*/ 745330 h 3376735"/>
              <a:gd name="connsiteX152-1279" fmla="*/ 1834310 w 3668617"/>
              <a:gd name="connsiteY152-1280" fmla="*/ 228459 h 3376735"/>
              <a:gd name="connsiteX153-1281" fmla="*/ 1317439 w 3668617"/>
              <a:gd name="connsiteY153-1282" fmla="*/ 745330 h 3376735"/>
              <a:gd name="connsiteX154-1283" fmla="*/ 1358057 w 3668617"/>
              <a:gd name="connsiteY154-1284" fmla="*/ 946520 h 3376735"/>
              <a:gd name="connsiteX155-1285" fmla="*/ 1391657 w 3668617"/>
              <a:gd name="connsiteY155-1286" fmla="*/ 1008424 h 3376735"/>
              <a:gd name="connsiteX156-1287" fmla="*/ 1340083 w 3668617"/>
              <a:gd name="connsiteY156-1288" fmla="*/ 924288 h 3376735"/>
              <a:gd name="connsiteX157-1289" fmla="*/ 1118121 w 3668617"/>
              <a:gd name="connsiteY157-1290" fmla="*/ 728505 h 3376735"/>
              <a:gd name="connsiteX158-1291" fmla="*/ 1090543 w 3668617"/>
              <a:gd name="connsiteY158-1292" fmla="*/ 714387 h 3376735"/>
              <a:gd name="connsiteX159-1293" fmla="*/ 1092828 w 3668617"/>
              <a:gd name="connsiteY159-1294" fmla="*/ 669124 h 3376735"/>
              <a:gd name="connsiteX160-1295" fmla="*/ 1834310 w 3668617"/>
              <a:gd name="connsiteY160-1296" fmla="*/ 0 h 3376735"/>
              <a:gd name="connsiteX0-1297" fmla="*/ 3319193 w 3668617"/>
              <a:gd name="connsiteY0-1298" fmla="*/ 2002632 h 3376735"/>
              <a:gd name="connsiteX1-1299" fmla="*/ 3418342 w 3668617"/>
              <a:gd name="connsiteY1-1300" fmla="*/ 2074026 h 3376735"/>
              <a:gd name="connsiteX2-1301" fmla="*/ 3568638 w 3668617"/>
              <a:gd name="connsiteY2-1302" fmla="*/ 3003946 h 3376735"/>
              <a:gd name="connsiteX3-1303" fmla="*/ 2618418 w 3668617"/>
              <a:gd name="connsiteY3-1304" fmla="*/ 3311526 h 3376735"/>
              <a:gd name="connsiteX4-1305" fmla="*/ 2578077 w 3668617"/>
              <a:gd name="connsiteY4-1306" fmla="*/ 3290874 h 3376735"/>
              <a:gd name="connsiteX5-1307" fmla="*/ 2579639 w 3668617"/>
              <a:gd name="connsiteY5-1308" fmla="*/ 3259931 h 3376735"/>
              <a:gd name="connsiteX6-1309" fmla="*/ 2578077 w 3668617"/>
              <a:gd name="connsiteY6-1310" fmla="*/ 3290873 h 3376735"/>
              <a:gd name="connsiteX7-1311" fmla="*/ 2550498 w 3668617"/>
              <a:gd name="connsiteY7-1312" fmla="*/ 3276755 h 3376735"/>
              <a:gd name="connsiteX8-1313" fmla="*/ 2328536 w 3668617"/>
              <a:gd name="connsiteY8-1314" fmla="*/ 3080972 h 3376735"/>
              <a:gd name="connsiteX9-1315" fmla="*/ 2276960 w 3668617"/>
              <a:gd name="connsiteY9-1316" fmla="*/ 2996833 h 3376735"/>
              <a:gd name="connsiteX10-1317" fmla="*/ 2262907 w 3668617"/>
              <a:gd name="connsiteY10-1318" fmla="*/ 2970942 h 3376735"/>
              <a:gd name="connsiteX11-1319" fmla="*/ 2255837 w 3668617"/>
              <a:gd name="connsiteY11-1320" fmla="*/ 2962373 h 3376735"/>
              <a:gd name="connsiteX12-1321" fmla="*/ 2253253 w 3668617"/>
              <a:gd name="connsiteY12-1322" fmla="*/ 2958158 h 3376735"/>
              <a:gd name="connsiteX13-1323" fmla="*/ 2253253 w 3668617"/>
              <a:gd name="connsiteY13-1324" fmla="*/ 2958159 h 3376735"/>
              <a:gd name="connsiteX14-1325" fmla="*/ 2255837 w 3668617"/>
              <a:gd name="connsiteY14-1326" fmla="*/ 2962374 h 3376735"/>
              <a:gd name="connsiteX15-1327" fmla="*/ 2199792 w 3668617"/>
              <a:gd name="connsiteY15-1328" fmla="*/ 2894448 h 3376735"/>
              <a:gd name="connsiteX16-1329" fmla="*/ 1834309 w 3668617"/>
              <a:gd name="connsiteY16-1330" fmla="*/ 2743060 h 3376735"/>
              <a:gd name="connsiteX17-1331" fmla="*/ 1468826 w 3668617"/>
              <a:gd name="connsiteY17-1332" fmla="*/ 2894448 h 3376735"/>
              <a:gd name="connsiteX18-1333" fmla="*/ 1412785 w 3668617"/>
              <a:gd name="connsiteY18-1334" fmla="*/ 2962369 h 3376735"/>
              <a:gd name="connsiteX19-1335" fmla="*/ 1415366 w 3668617"/>
              <a:gd name="connsiteY19-1336" fmla="*/ 2958159 h 3376735"/>
              <a:gd name="connsiteX20-1337" fmla="*/ 1489053 w 3668617"/>
              <a:gd name="connsiteY20-1338" fmla="*/ 2683153 h 3376735"/>
              <a:gd name="connsiteX21-1339" fmla="*/ 1486976 w 3668617"/>
              <a:gd name="connsiteY21-1340" fmla="*/ 2604230 h 3376735"/>
              <a:gd name="connsiteX22-1341" fmla="*/ 1544193 w 3668617"/>
              <a:gd name="connsiteY22-1342" fmla="*/ 2573173 h 3376735"/>
              <a:gd name="connsiteX23-1343" fmla="*/ 1834309 w 3668617"/>
              <a:gd name="connsiteY23-1344" fmla="*/ 2514601 h 3376735"/>
              <a:gd name="connsiteX24-1345" fmla="*/ 2124425 w 3668617"/>
              <a:gd name="connsiteY24-1346" fmla="*/ 2573173 h 3376735"/>
              <a:gd name="connsiteX25-1347" fmla="*/ 2181642 w 3668617"/>
              <a:gd name="connsiteY25-1348" fmla="*/ 2604230 h 3376735"/>
              <a:gd name="connsiteX26-1349" fmla="*/ 2181642 w 3668617"/>
              <a:gd name="connsiteY26-1350" fmla="*/ 2604229 h 3376735"/>
              <a:gd name="connsiteX27-1351" fmla="*/ 2251030 w 3668617"/>
              <a:gd name="connsiteY27-1352" fmla="*/ 2641891 h 3376735"/>
              <a:gd name="connsiteX28-1353" fmla="*/ 2452348 w 3668617"/>
              <a:gd name="connsiteY28-1354" fmla="*/ 2843209 h 3376735"/>
              <a:gd name="connsiteX29-1355" fmla="*/ 2454710 w 3668617"/>
              <a:gd name="connsiteY29-1356" fmla="*/ 2847560 h 3376735"/>
              <a:gd name="connsiteX30-1357" fmla="*/ 2458594 w 3668617"/>
              <a:gd name="connsiteY30-1358" fmla="*/ 2857963 h 3376735"/>
              <a:gd name="connsiteX31-1359" fmla="*/ 2473981 w 3668617"/>
              <a:gd name="connsiteY31-1360" fmla="*/ 2883065 h 3376735"/>
              <a:gd name="connsiteX32-1361" fmla="*/ 2473986 w 3668617"/>
              <a:gd name="connsiteY32-1362" fmla="*/ 2883074 h 3376735"/>
              <a:gd name="connsiteX33-1363" fmla="*/ 2510802 w 3668617"/>
              <a:gd name="connsiteY33-1364" fmla="*/ 2943134 h 3376735"/>
              <a:gd name="connsiteX34-1365" fmla="*/ 2664728 w 3668617"/>
              <a:gd name="connsiteY34-1366" fmla="*/ 3078905 h 3376735"/>
              <a:gd name="connsiteX35-1367" fmla="*/ 3370787 w 3668617"/>
              <a:gd name="connsiteY35-1368" fmla="*/ 2889717 h 3376735"/>
              <a:gd name="connsiteX36-1369" fmla="*/ 3181599 w 3668617"/>
              <a:gd name="connsiteY36-1370" fmla="*/ 2183658 h 3376735"/>
              <a:gd name="connsiteX37-1371" fmla="*/ 2987054 w 3668617"/>
              <a:gd name="connsiteY37-1372" fmla="*/ 2118240 h 3376735"/>
              <a:gd name="connsiteX38-1373" fmla="*/ 2916626 w 3668617"/>
              <a:gd name="connsiteY38-1374" fmla="*/ 2116386 h 3376735"/>
              <a:gd name="connsiteX39-1375" fmla="*/ 3015295 w 3668617"/>
              <a:gd name="connsiteY39-1376" fmla="*/ 2113789 h 3376735"/>
              <a:gd name="connsiteX40-1377" fmla="*/ 3295828 w 3668617"/>
              <a:gd name="connsiteY40-1378" fmla="*/ 2019456 h 3376735"/>
              <a:gd name="connsiteX41-1379" fmla="*/ 3319193 w 3668617"/>
              <a:gd name="connsiteY41-1380" fmla="*/ 2002632 h 3376735"/>
              <a:gd name="connsiteX42-1381" fmla="*/ 349424 w 3668617"/>
              <a:gd name="connsiteY42-1382" fmla="*/ 2002632 h 3376735"/>
              <a:gd name="connsiteX43-1383" fmla="*/ 372789 w 3668617"/>
              <a:gd name="connsiteY43-1384" fmla="*/ 2019456 h 3376735"/>
              <a:gd name="connsiteX44-1385" fmla="*/ 653323 w 3668617"/>
              <a:gd name="connsiteY44-1386" fmla="*/ 2113789 h 3376735"/>
              <a:gd name="connsiteX45-1387" fmla="*/ 751992 w 3668617"/>
              <a:gd name="connsiteY45-1388" fmla="*/ 2116386 h 3376735"/>
              <a:gd name="connsiteX46-1389" fmla="*/ 681563 w 3668617"/>
              <a:gd name="connsiteY46-1390" fmla="*/ 2118240 h 3376735"/>
              <a:gd name="connsiteX47-1391" fmla="*/ 487019 w 3668617"/>
              <a:gd name="connsiteY47-1392" fmla="*/ 2183658 h 3376735"/>
              <a:gd name="connsiteX48-1393" fmla="*/ 297831 w 3668617"/>
              <a:gd name="connsiteY48-1394" fmla="*/ 2889717 h 3376735"/>
              <a:gd name="connsiteX49-1395" fmla="*/ 1003890 w 3668617"/>
              <a:gd name="connsiteY49-1396" fmla="*/ 3078905 h 3376735"/>
              <a:gd name="connsiteX50-1397" fmla="*/ 1157816 w 3668617"/>
              <a:gd name="connsiteY50-1398" fmla="*/ 2943134 h 3376735"/>
              <a:gd name="connsiteX51-1399" fmla="*/ 1194623 w 3668617"/>
              <a:gd name="connsiteY51-1400" fmla="*/ 2883088 h 3376735"/>
              <a:gd name="connsiteX52-1401" fmla="*/ 1194628 w 3668617"/>
              <a:gd name="connsiteY52-1402" fmla="*/ 2883079 h 3376735"/>
              <a:gd name="connsiteX53-1403" fmla="*/ 1210024 w 3668617"/>
              <a:gd name="connsiteY53-1404" fmla="*/ 2857963 h 3376735"/>
              <a:gd name="connsiteX54-1405" fmla="*/ 1213910 w 3668617"/>
              <a:gd name="connsiteY54-1406" fmla="*/ 2847555 h 3376735"/>
              <a:gd name="connsiteX55-1407" fmla="*/ 1216269 w 3668617"/>
              <a:gd name="connsiteY55-1408" fmla="*/ 2843209 h 3376735"/>
              <a:gd name="connsiteX56-1409" fmla="*/ 1417587 w 3668617"/>
              <a:gd name="connsiteY56-1410" fmla="*/ 2641891 h 3376735"/>
              <a:gd name="connsiteX57-1411" fmla="*/ 1486975 w 3668617"/>
              <a:gd name="connsiteY57-1412" fmla="*/ 2604229 h 3376735"/>
              <a:gd name="connsiteX58-1413" fmla="*/ 1489052 w 3668617"/>
              <a:gd name="connsiteY58-1414" fmla="*/ 2683152 h 3376735"/>
              <a:gd name="connsiteX59-1415" fmla="*/ 1415365 w 3668617"/>
              <a:gd name="connsiteY59-1416" fmla="*/ 2958158 h 3376735"/>
              <a:gd name="connsiteX60-1417" fmla="*/ 1412784 w 3668617"/>
              <a:gd name="connsiteY60-1418" fmla="*/ 2962368 h 3376735"/>
              <a:gd name="connsiteX61-1419" fmla="*/ 1405710 w 3668617"/>
              <a:gd name="connsiteY61-1420" fmla="*/ 2970942 h 3376735"/>
              <a:gd name="connsiteX62-1421" fmla="*/ 1391652 w 3668617"/>
              <a:gd name="connsiteY62-1422" fmla="*/ 2996843 h 3376735"/>
              <a:gd name="connsiteX63-1423" fmla="*/ 1340081 w 3668617"/>
              <a:gd name="connsiteY63-1424" fmla="*/ 3080972 h 3376735"/>
              <a:gd name="connsiteX64-1425" fmla="*/ 1118119 w 3668617"/>
              <a:gd name="connsiteY64-1426" fmla="*/ 3276755 h 3376735"/>
              <a:gd name="connsiteX65-1427" fmla="*/ 1090541 w 3668617"/>
              <a:gd name="connsiteY65-1428" fmla="*/ 3290873 h 3376735"/>
              <a:gd name="connsiteX66-1429" fmla="*/ 1088978 w 3668617"/>
              <a:gd name="connsiteY66-1430" fmla="*/ 3259931 h 3376735"/>
              <a:gd name="connsiteX67-1431" fmla="*/ 1090541 w 3668617"/>
              <a:gd name="connsiteY67-1432" fmla="*/ 3290874 h 3376735"/>
              <a:gd name="connsiteX68-1433" fmla="*/ 1050199 w 3668617"/>
              <a:gd name="connsiteY68-1434" fmla="*/ 3311526 h 3376735"/>
              <a:gd name="connsiteX69-1435" fmla="*/ 99979 w 3668617"/>
              <a:gd name="connsiteY69-1436" fmla="*/ 3003946 h 3376735"/>
              <a:gd name="connsiteX70-1437" fmla="*/ 250275 w 3668617"/>
              <a:gd name="connsiteY70-1438" fmla="*/ 2074026 h 3376735"/>
              <a:gd name="connsiteX71-1439" fmla="*/ 349424 w 3668617"/>
              <a:gd name="connsiteY71-1440" fmla="*/ 2002632 h 3376735"/>
              <a:gd name="connsiteX72-1441" fmla="*/ 1090542 w 3668617"/>
              <a:gd name="connsiteY72-1442" fmla="*/ 714388 h 3376735"/>
              <a:gd name="connsiteX73-1443" fmla="*/ 1118120 w 3668617"/>
              <a:gd name="connsiteY73-1444" fmla="*/ 728506 h 3376735"/>
              <a:gd name="connsiteX74-1445" fmla="*/ 1340082 w 3668617"/>
              <a:gd name="connsiteY74-1446" fmla="*/ 924289 h 3376735"/>
              <a:gd name="connsiteX75-1447" fmla="*/ 1391656 w 3668617"/>
              <a:gd name="connsiteY75-1448" fmla="*/ 1008425 h 3376735"/>
              <a:gd name="connsiteX76-1449" fmla="*/ 1405711 w 3668617"/>
              <a:gd name="connsiteY76-1450" fmla="*/ 1034319 h 3376735"/>
              <a:gd name="connsiteX77-1451" fmla="*/ 1412783 w 3668617"/>
              <a:gd name="connsiteY77-1452" fmla="*/ 1042890 h 3376735"/>
              <a:gd name="connsiteX78-1453" fmla="*/ 1415366 w 3668617"/>
              <a:gd name="connsiteY78-1454" fmla="*/ 1047104 h 3376735"/>
              <a:gd name="connsiteX79-1455" fmla="*/ 1489053 w 3668617"/>
              <a:gd name="connsiteY79-1456" fmla="*/ 1322110 h 3376735"/>
              <a:gd name="connsiteX80-1457" fmla="*/ 1486976 w 3668617"/>
              <a:gd name="connsiteY80-1458" fmla="*/ 1401033 h 3376735"/>
              <a:gd name="connsiteX81-1459" fmla="*/ 1485263 w 3668617"/>
              <a:gd name="connsiteY81-1460" fmla="*/ 1466113 h 3376735"/>
              <a:gd name="connsiteX82-1461" fmla="*/ 1390930 w 3668617"/>
              <a:gd name="connsiteY82-1462" fmla="*/ 1746646 h 3376735"/>
              <a:gd name="connsiteX83-1463" fmla="*/ 1195147 w 3668617"/>
              <a:gd name="connsiteY83-1464" fmla="*/ 1968608 h 3376735"/>
              <a:gd name="connsiteX84-1465" fmla="*/ 1139644 w 3668617"/>
              <a:gd name="connsiteY84-1466" fmla="*/ 2002631 h 3376735"/>
              <a:gd name="connsiteX85-1467" fmla="*/ 1139643 w 3668617"/>
              <a:gd name="connsiteY85-1468" fmla="*/ 2002630 h 3376735"/>
              <a:gd name="connsiteX86-1469" fmla="*/ 1072333 w 3668617"/>
              <a:gd name="connsiteY86-1470" fmla="*/ 2043891 h 3376735"/>
              <a:gd name="connsiteX87-1471" fmla="*/ 797327 w 3668617"/>
              <a:gd name="connsiteY87-1472" fmla="*/ 2117578 h 3376735"/>
              <a:gd name="connsiteX88-1473" fmla="*/ 792379 w 3668617"/>
              <a:gd name="connsiteY88-1474" fmla="*/ 2117448 h 3376735"/>
              <a:gd name="connsiteX89-1475" fmla="*/ 781427 w 3668617"/>
              <a:gd name="connsiteY89-1476" fmla="*/ 2115610 h 3376735"/>
              <a:gd name="connsiteX90-1477" fmla="*/ 751993 w 3668617"/>
              <a:gd name="connsiteY90-1478" fmla="*/ 2116385 h 3376735"/>
              <a:gd name="connsiteX91-1479" fmla="*/ 653324 w 3668617"/>
              <a:gd name="connsiteY91-1480" fmla="*/ 2113788 h 3376735"/>
              <a:gd name="connsiteX92-1481" fmla="*/ 372790 w 3668617"/>
              <a:gd name="connsiteY92-1482" fmla="*/ 2019455 h 3376735"/>
              <a:gd name="connsiteX93-1483" fmla="*/ 349425 w 3668617"/>
              <a:gd name="connsiteY93-1484" fmla="*/ 2002631 h 3376735"/>
              <a:gd name="connsiteX94-1485" fmla="*/ 372790 w 3668617"/>
              <a:gd name="connsiteY94-1486" fmla="*/ 1985806 h 3376735"/>
              <a:gd name="connsiteX95-1487" fmla="*/ 653324 w 3668617"/>
              <a:gd name="connsiteY95-1488" fmla="*/ 1891473 h 3376735"/>
              <a:gd name="connsiteX96-1489" fmla="*/ 751980 w 3668617"/>
              <a:gd name="connsiteY96-1490" fmla="*/ 1888876 h 3376735"/>
              <a:gd name="connsiteX97-1491" fmla="*/ 781427 w 3668617"/>
              <a:gd name="connsiteY97-1492" fmla="*/ 1889651 h 3376735"/>
              <a:gd name="connsiteX98-1493" fmla="*/ 792386 w 3668617"/>
              <a:gd name="connsiteY98-1494" fmla="*/ 1887812 h 3376735"/>
              <a:gd name="connsiteX99-1495" fmla="*/ 792393 w 3668617"/>
              <a:gd name="connsiteY99-1496" fmla="*/ 1887812 h 3376735"/>
              <a:gd name="connsiteX100-1497" fmla="*/ 879231 w 3668617"/>
              <a:gd name="connsiteY100-1498" fmla="*/ 1873240 h 3376735"/>
              <a:gd name="connsiteX101-1499" fmla="*/ 1193079 w 3668617"/>
              <a:gd name="connsiteY101-1500" fmla="*/ 1632417 h 3376735"/>
              <a:gd name="connsiteX102-1501" fmla="*/ 1244714 w 3668617"/>
              <a:gd name="connsiteY102-1502" fmla="*/ 1240205 h 3376735"/>
              <a:gd name="connsiteX103-1503" fmla="*/ 1213910 w 3668617"/>
              <a:gd name="connsiteY103-1504" fmla="*/ 1157704 h 3376735"/>
              <a:gd name="connsiteX104-1505" fmla="*/ 1210025 w 3668617"/>
              <a:gd name="connsiteY104-1506" fmla="*/ 1147299 h 3376735"/>
              <a:gd name="connsiteX105-1507" fmla="*/ 1194634 w 3668617"/>
              <a:gd name="connsiteY105-1508" fmla="*/ 1122191 h 3376735"/>
              <a:gd name="connsiteX106-1509" fmla="*/ 1147551 w 3668617"/>
              <a:gd name="connsiteY106-1510" fmla="*/ 1035447 h 3376735"/>
              <a:gd name="connsiteX107-1511" fmla="*/ 1088979 w 3668617"/>
              <a:gd name="connsiteY107-1512" fmla="*/ 745331 h 3376735"/>
              <a:gd name="connsiteX108-1513" fmla="*/ 1090542 w 3668617"/>
              <a:gd name="connsiteY108-1514" fmla="*/ 714388 h 3376735"/>
              <a:gd name="connsiteX109-1515" fmla="*/ 1834310 w 3668617"/>
              <a:gd name="connsiteY109-1516" fmla="*/ 0 h 3376735"/>
              <a:gd name="connsiteX110-1517" fmla="*/ 2575792 w 3668617"/>
              <a:gd name="connsiteY110-1518" fmla="*/ 669124 h 3376735"/>
              <a:gd name="connsiteX111-1519" fmla="*/ 2578078 w 3668617"/>
              <a:gd name="connsiteY111-1520" fmla="*/ 714387 h 3376735"/>
              <a:gd name="connsiteX112-1521" fmla="*/ 2578077 w 3668617"/>
              <a:gd name="connsiteY112-1522" fmla="*/ 714388 h 3376735"/>
              <a:gd name="connsiteX113-1523" fmla="*/ 2579639 w 3668617"/>
              <a:gd name="connsiteY113-1524" fmla="*/ 745331 h 3376735"/>
              <a:gd name="connsiteX114-1525" fmla="*/ 2521067 w 3668617"/>
              <a:gd name="connsiteY114-1526" fmla="*/ 1035447 h 3376735"/>
              <a:gd name="connsiteX115-1527" fmla="*/ 2473976 w 3668617"/>
              <a:gd name="connsiteY115-1528" fmla="*/ 1122205 h 3376735"/>
              <a:gd name="connsiteX116-1529" fmla="*/ 2458594 w 3668617"/>
              <a:gd name="connsiteY116-1530" fmla="*/ 1147299 h 3376735"/>
              <a:gd name="connsiteX117-1531" fmla="*/ 2454711 w 3668617"/>
              <a:gd name="connsiteY117-1532" fmla="*/ 1157699 h 3376735"/>
              <a:gd name="connsiteX118-1533" fmla="*/ 2452348 w 3668617"/>
              <a:gd name="connsiteY118-1534" fmla="*/ 1162052 h 3376735"/>
              <a:gd name="connsiteX119-1535" fmla="*/ 2452349 w 3668617"/>
              <a:gd name="connsiteY119-1536" fmla="*/ 1162051 h 3376735"/>
              <a:gd name="connsiteX120-1537" fmla="*/ 2454712 w 3668617"/>
              <a:gd name="connsiteY120-1538" fmla="*/ 1157698 h 3376735"/>
              <a:gd name="connsiteX121-1539" fmla="*/ 2423905 w 3668617"/>
              <a:gd name="connsiteY121-1540" fmla="*/ 1240204 h 3376735"/>
              <a:gd name="connsiteX122-1541" fmla="*/ 2475541 w 3668617"/>
              <a:gd name="connsiteY122-1542" fmla="*/ 1632416 h 3376735"/>
              <a:gd name="connsiteX123-1543" fmla="*/ 2789388 w 3668617"/>
              <a:gd name="connsiteY123-1544" fmla="*/ 1873239 h 3376735"/>
              <a:gd name="connsiteX124-1545" fmla="*/ 2876234 w 3668617"/>
              <a:gd name="connsiteY124-1546" fmla="*/ 1887812 h 3376735"/>
              <a:gd name="connsiteX125-1547" fmla="*/ 2887193 w 3668617"/>
              <a:gd name="connsiteY125-1548" fmla="*/ 1889651 h 3376735"/>
              <a:gd name="connsiteX126-1549" fmla="*/ 2916640 w 3668617"/>
              <a:gd name="connsiteY126-1550" fmla="*/ 1888876 h 3376735"/>
              <a:gd name="connsiteX127-1551" fmla="*/ 3015296 w 3668617"/>
              <a:gd name="connsiteY127-1552" fmla="*/ 1891473 h 3376735"/>
              <a:gd name="connsiteX128-1553" fmla="*/ 3295829 w 3668617"/>
              <a:gd name="connsiteY128-1554" fmla="*/ 1985806 h 3376735"/>
              <a:gd name="connsiteX129-1555" fmla="*/ 3319194 w 3668617"/>
              <a:gd name="connsiteY129-1556" fmla="*/ 2002631 h 3376735"/>
              <a:gd name="connsiteX130-1557" fmla="*/ 3295829 w 3668617"/>
              <a:gd name="connsiteY130-1558" fmla="*/ 2019455 h 3376735"/>
              <a:gd name="connsiteX131-1559" fmla="*/ 3015296 w 3668617"/>
              <a:gd name="connsiteY131-1560" fmla="*/ 2113788 h 3376735"/>
              <a:gd name="connsiteX132-1561" fmla="*/ 2916627 w 3668617"/>
              <a:gd name="connsiteY132-1562" fmla="*/ 2116385 h 3376735"/>
              <a:gd name="connsiteX133-1563" fmla="*/ 2887193 w 3668617"/>
              <a:gd name="connsiteY133-1564" fmla="*/ 2115610 h 3376735"/>
              <a:gd name="connsiteX134-1565" fmla="*/ 2876241 w 3668617"/>
              <a:gd name="connsiteY134-1566" fmla="*/ 2117448 h 3376735"/>
              <a:gd name="connsiteX135-1567" fmla="*/ 2871293 w 3668617"/>
              <a:gd name="connsiteY135-1568" fmla="*/ 2117578 h 3376735"/>
              <a:gd name="connsiteX136-1569" fmla="*/ 2596287 w 3668617"/>
              <a:gd name="connsiteY136-1570" fmla="*/ 2043891 h 3376735"/>
              <a:gd name="connsiteX137-1571" fmla="*/ 2528977 w 3668617"/>
              <a:gd name="connsiteY137-1572" fmla="*/ 2002630 h 3376735"/>
              <a:gd name="connsiteX138-1573" fmla="*/ 2473473 w 3668617"/>
              <a:gd name="connsiteY138-1574" fmla="*/ 1968607 h 3376735"/>
              <a:gd name="connsiteX139-1575" fmla="*/ 2277690 w 3668617"/>
              <a:gd name="connsiteY139-1576" fmla="*/ 1746645 h 3376735"/>
              <a:gd name="connsiteX140-1577" fmla="*/ 2183356 w 3668617"/>
              <a:gd name="connsiteY140-1578" fmla="*/ 1466112 h 3376735"/>
              <a:gd name="connsiteX141-1579" fmla="*/ 2181643 w 3668617"/>
              <a:gd name="connsiteY141-1580" fmla="*/ 1401032 h 3376735"/>
              <a:gd name="connsiteX142-1581" fmla="*/ 2181642 w 3668617"/>
              <a:gd name="connsiteY142-1582" fmla="*/ 1401033 h 3376735"/>
              <a:gd name="connsiteX143-1583" fmla="*/ 2179565 w 3668617"/>
              <a:gd name="connsiteY143-1584" fmla="*/ 1322110 h 3376735"/>
              <a:gd name="connsiteX144-1585" fmla="*/ 2253253 w 3668617"/>
              <a:gd name="connsiteY144-1586" fmla="*/ 1047104 h 3376735"/>
              <a:gd name="connsiteX145-1587" fmla="*/ 2255839 w 3668617"/>
              <a:gd name="connsiteY145-1588" fmla="*/ 1042886 h 3376735"/>
              <a:gd name="connsiteX146-1589" fmla="*/ 2262907 w 3668617"/>
              <a:gd name="connsiteY146-1590" fmla="*/ 1034319 h 3376735"/>
              <a:gd name="connsiteX147-1591" fmla="*/ 2276957 w 3668617"/>
              <a:gd name="connsiteY147-1592" fmla="*/ 1008435 h 3376735"/>
              <a:gd name="connsiteX148-1593" fmla="*/ 2276961 w 3668617"/>
              <a:gd name="connsiteY148-1594" fmla="*/ 1008429 h 3376735"/>
              <a:gd name="connsiteX149-1595" fmla="*/ 2310563 w 3668617"/>
              <a:gd name="connsiteY149-1596" fmla="*/ 946520 h 3376735"/>
              <a:gd name="connsiteX150-1597" fmla="*/ 2351181 w 3668617"/>
              <a:gd name="connsiteY150-1598" fmla="*/ 745330 h 3376735"/>
              <a:gd name="connsiteX151-1599" fmla="*/ 1834310 w 3668617"/>
              <a:gd name="connsiteY151-1600" fmla="*/ 228459 h 3376735"/>
              <a:gd name="connsiteX152-1601" fmla="*/ 1317439 w 3668617"/>
              <a:gd name="connsiteY152-1602" fmla="*/ 745330 h 3376735"/>
              <a:gd name="connsiteX153-1603" fmla="*/ 1358057 w 3668617"/>
              <a:gd name="connsiteY153-1604" fmla="*/ 946520 h 3376735"/>
              <a:gd name="connsiteX154-1605" fmla="*/ 1391657 w 3668617"/>
              <a:gd name="connsiteY154-1606" fmla="*/ 1008424 h 3376735"/>
              <a:gd name="connsiteX155-1607" fmla="*/ 1340083 w 3668617"/>
              <a:gd name="connsiteY155-1608" fmla="*/ 924288 h 3376735"/>
              <a:gd name="connsiteX156-1609" fmla="*/ 1118121 w 3668617"/>
              <a:gd name="connsiteY156-1610" fmla="*/ 728505 h 3376735"/>
              <a:gd name="connsiteX157-1611" fmla="*/ 1090543 w 3668617"/>
              <a:gd name="connsiteY157-1612" fmla="*/ 714387 h 3376735"/>
              <a:gd name="connsiteX158-1613" fmla="*/ 1092828 w 3668617"/>
              <a:gd name="connsiteY158-1614" fmla="*/ 669124 h 3376735"/>
              <a:gd name="connsiteX159-1615" fmla="*/ 1834310 w 3668617"/>
              <a:gd name="connsiteY159-1616" fmla="*/ 0 h 33767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</a:cxnLst>
            <a:rect l="l" t="t" r="r" b="b"/>
            <a:pathLst>
              <a:path w="3668617" h="3376735">
                <a:moveTo>
                  <a:pt x="3319193" y="2002632"/>
                </a:moveTo>
                <a:lnTo>
                  <a:pt x="3418342" y="2074026"/>
                </a:lnTo>
                <a:cubicBezTo>
                  <a:pt x="3677725" y="2304031"/>
                  <a:pt x="3748728" y="2692022"/>
                  <a:pt x="3568638" y="3003946"/>
                </a:cubicBezTo>
                <a:cubicBezTo>
                  <a:pt x="3375685" y="3338152"/>
                  <a:pt x="2962987" y="3466390"/>
                  <a:pt x="2618418" y="3311526"/>
                </a:cubicBezTo>
                <a:lnTo>
                  <a:pt x="2578077" y="3290874"/>
                </a:lnTo>
                <a:cubicBezTo>
                  <a:pt x="2578598" y="3280560"/>
                  <a:pt x="2579118" y="3270245"/>
                  <a:pt x="2579639" y="3259931"/>
                </a:cubicBezTo>
                <a:cubicBezTo>
                  <a:pt x="2579118" y="3270245"/>
                  <a:pt x="2578598" y="3280559"/>
                  <a:pt x="2578077" y="3290873"/>
                </a:cubicBezTo>
                <a:lnTo>
                  <a:pt x="2550498" y="3276755"/>
                </a:lnTo>
                <a:cubicBezTo>
                  <a:pt x="2461377" y="3225301"/>
                  <a:pt x="2386902" y="3158220"/>
                  <a:pt x="2328536" y="3080972"/>
                </a:cubicBezTo>
                <a:lnTo>
                  <a:pt x="2276960" y="2996833"/>
                </a:lnTo>
                <a:lnTo>
                  <a:pt x="2262907" y="2970942"/>
                </a:lnTo>
                <a:lnTo>
                  <a:pt x="2255837" y="2962373"/>
                </a:lnTo>
                <a:lnTo>
                  <a:pt x="2253253" y="2958158"/>
                </a:lnTo>
                <a:cubicBezTo>
                  <a:pt x="2252822" y="2957456"/>
                  <a:pt x="2252822" y="2957456"/>
                  <a:pt x="2253253" y="2958159"/>
                </a:cubicBezTo>
                <a:lnTo>
                  <a:pt x="2255837" y="2962374"/>
                </a:lnTo>
                <a:lnTo>
                  <a:pt x="2199792" y="2894448"/>
                </a:lnTo>
                <a:cubicBezTo>
                  <a:pt x="2106257" y="2800913"/>
                  <a:pt x="1977039" y="2743060"/>
                  <a:pt x="1834309" y="2743060"/>
                </a:cubicBezTo>
                <a:cubicBezTo>
                  <a:pt x="1691579" y="2743060"/>
                  <a:pt x="1562361" y="2800913"/>
                  <a:pt x="1468826" y="2894448"/>
                </a:cubicBezTo>
                <a:lnTo>
                  <a:pt x="1412785" y="2962369"/>
                </a:lnTo>
                <a:lnTo>
                  <a:pt x="1415366" y="2958159"/>
                </a:lnTo>
                <a:cubicBezTo>
                  <a:pt x="1457257" y="2872108"/>
                  <a:pt x="1482307" y="2778620"/>
                  <a:pt x="1489053" y="2683153"/>
                </a:cubicBezTo>
                <a:cubicBezTo>
                  <a:pt x="1488361" y="2656845"/>
                  <a:pt x="1487668" y="2630538"/>
                  <a:pt x="1486976" y="2604230"/>
                </a:cubicBezTo>
                <a:lnTo>
                  <a:pt x="1544193" y="2573173"/>
                </a:lnTo>
                <a:cubicBezTo>
                  <a:pt x="1633363" y="2535457"/>
                  <a:pt x="1731401" y="2514601"/>
                  <a:pt x="1834309" y="2514601"/>
                </a:cubicBezTo>
                <a:cubicBezTo>
                  <a:pt x="1937218" y="2514601"/>
                  <a:pt x="2035255" y="2535457"/>
                  <a:pt x="2124425" y="2573173"/>
                </a:cubicBezTo>
                <a:lnTo>
                  <a:pt x="2181642" y="2604230"/>
                </a:lnTo>
                <a:lnTo>
                  <a:pt x="2181642" y="2604229"/>
                </a:lnTo>
                <a:lnTo>
                  <a:pt x="2251030" y="2641891"/>
                </a:lnTo>
                <a:cubicBezTo>
                  <a:pt x="2330334" y="2695468"/>
                  <a:pt x="2398772" y="2763906"/>
                  <a:pt x="2452348" y="2843209"/>
                </a:cubicBezTo>
                <a:lnTo>
                  <a:pt x="2454710" y="2847560"/>
                </a:lnTo>
                <a:lnTo>
                  <a:pt x="2458594" y="2857963"/>
                </a:lnTo>
                <a:lnTo>
                  <a:pt x="2473981" y="2883065"/>
                </a:lnTo>
                <a:cubicBezTo>
                  <a:pt x="2473983" y="2883068"/>
                  <a:pt x="2473984" y="2883071"/>
                  <a:pt x="2473986" y="2883074"/>
                </a:cubicBezTo>
                <a:lnTo>
                  <a:pt x="2510802" y="2943134"/>
                </a:lnTo>
                <a:cubicBezTo>
                  <a:pt x="2551277" y="2996704"/>
                  <a:pt x="2602924" y="3043223"/>
                  <a:pt x="2664728" y="3078905"/>
                </a:cubicBezTo>
                <a:cubicBezTo>
                  <a:pt x="2911943" y="3221635"/>
                  <a:pt x="3228057" y="3136932"/>
                  <a:pt x="3370787" y="2889717"/>
                </a:cubicBezTo>
                <a:cubicBezTo>
                  <a:pt x="3513517" y="2642501"/>
                  <a:pt x="3428814" y="2326388"/>
                  <a:pt x="3181599" y="2183658"/>
                </a:cubicBezTo>
                <a:cubicBezTo>
                  <a:pt x="3119795" y="2147976"/>
                  <a:pt x="3053685" y="2126508"/>
                  <a:pt x="2987054" y="2118240"/>
                </a:cubicBezTo>
                <a:lnTo>
                  <a:pt x="2916626" y="2116386"/>
                </a:lnTo>
                <a:lnTo>
                  <a:pt x="3015295" y="2113789"/>
                </a:lnTo>
                <a:cubicBezTo>
                  <a:pt x="3111376" y="2101867"/>
                  <a:pt x="3206707" y="2070910"/>
                  <a:pt x="3295828" y="2019456"/>
                </a:cubicBezTo>
                <a:lnTo>
                  <a:pt x="3319193" y="2002632"/>
                </a:lnTo>
                <a:close/>
                <a:moveTo>
                  <a:pt x="349424" y="2002632"/>
                </a:moveTo>
                <a:lnTo>
                  <a:pt x="372789" y="2019456"/>
                </a:lnTo>
                <a:cubicBezTo>
                  <a:pt x="461910" y="2070910"/>
                  <a:pt x="557241" y="2101867"/>
                  <a:pt x="653323" y="2113789"/>
                </a:cubicBezTo>
                <a:lnTo>
                  <a:pt x="751992" y="2116386"/>
                </a:lnTo>
                <a:lnTo>
                  <a:pt x="681563" y="2118240"/>
                </a:lnTo>
                <a:cubicBezTo>
                  <a:pt x="614933" y="2126508"/>
                  <a:pt x="548823" y="2147976"/>
                  <a:pt x="487019" y="2183658"/>
                </a:cubicBezTo>
                <a:cubicBezTo>
                  <a:pt x="239803" y="2326388"/>
                  <a:pt x="155101" y="2642501"/>
                  <a:pt x="297831" y="2889717"/>
                </a:cubicBezTo>
                <a:cubicBezTo>
                  <a:pt x="440561" y="3136932"/>
                  <a:pt x="756674" y="3221635"/>
                  <a:pt x="1003890" y="3078905"/>
                </a:cubicBezTo>
                <a:cubicBezTo>
                  <a:pt x="1065694" y="3043223"/>
                  <a:pt x="1117341" y="2996704"/>
                  <a:pt x="1157816" y="2943134"/>
                </a:cubicBezTo>
                <a:lnTo>
                  <a:pt x="1194623" y="2883088"/>
                </a:lnTo>
                <a:cubicBezTo>
                  <a:pt x="1194625" y="2883085"/>
                  <a:pt x="1194626" y="2883082"/>
                  <a:pt x="1194628" y="2883079"/>
                </a:cubicBezTo>
                <a:lnTo>
                  <a:pt x="1210024" y="2857963"/>
                </a:lnTo>
                <a:lnTo>
                  <a:pt x="1213910" y="2847555"/>
                </a:lnTo>
                <a:lnTo>
                  <a:pt x="1216269" y="2843209"/>
                </a:lnTo>
                <a:cubicBezTo>
                  <a:pt x="1269845" y="2763906"/>
                  <a:pt x="1338284" y="2695468"/>
                  <a:pt x="1417587" y="2641891"/>
                </a:cubicBezTo>
                <a:lnTo>
                  <a:pt x="1486975" y="2604229"/>
                </a:lnTo>
                <a:cubicBezTo>
                  <a:pt x="1487667" y="2630537"/>
                  <a:pt x="1488360" y="2656844"/>
                  <a:pt x="1489052" y="2683152"/>
                </a:cubicBezTo>
                <a:cubicBezTo>
                  <a:pt x="1482306" y="2778619"/>
                  <a:pt x="1457256" y="2872107"/>
                  <a:pt x="1415365" y="2958158"/>
                </a:cubicBezTo>
                <a:lnTo>
                  <a:pt x="1412784" y="2962368"/>
                </a:lnTo>
                <a:lnTo>
                  <a:pt x="1405710" y="2970942"/>
                </a:lnTo>
                <a:lnTo>
                  <a:pt x="1391652" y="2996843"/>
                </a:lnTo>
                <a:lnTo>
                  <a:pt x="1340081" y="3080972"/>
                </a:lnTo>
                <a:cubicBezTo>
                  <a:pt x="1281716" y="3158220"/>
                  <a:pt x="1207241" y="3225301"/>
                  <a:pt x="1118119" y="3276755"/>
                </a:cubicBezTo>
                <a:lnTo>
                  <a:pt x="1090541" y="3290873"/>
                </a:lnTo>
                <a:lnTo>
                  <a:pt x="1088978" y="3259931"/>
                </a:lnTo>
                <a:lnTo>
                  <a:pt x="1090541" y="3290874"/>
                </a:lnTo>
                <a:lnTo>
                  <a:pt x="1050199" y="3311526"/>
                </a:lnTo>
                <a:cubicBezTo>
                  <a:pt x="705631" y="3466390"/>
                  <a:pt x="292932" y="3338152"/>
                  <a:pt x="99979" y="3003946"/>
                </a:cubicBezTo>
                <a:cubicBezTo>
                  <a:pt x="-80111" y="2692022"/>
                  <a:pt x="-9107" y="2304031"/>
                  <a:pt x="250275" y="2074026"/>
                </a:cubicBezTo>
                <a:lnTo>
                  <a:pt x="349424" y="2002632"/>
                </a:lnTo>
                <a:close/>
                <a:moveTo>
                  <a:pt x="1090542" y="714388"/>
                </a:moveTo>
                <a:lnTo>
                  <a:pt x="1118120" y="728506"/>
                </a:lnTo>
                <a:cubicBezTo>
                  <a:pt x="1207242" y="779960"/>
                  <a:pt x="1281717" y="847041"/>
                  <a:pt x="1340082" y="924289"/>
                </a:cubicBezTo>
                <a:lnTo>
                  <a:pt x="1391656" y="1008425"/>
                </a:lnTo>
                <a:lnTo>
                  <a:pt x="1405711" y="1034319"/>
                </a:lnTo>
                <a:lnTo>
                  <a:pt x="1412783" y="1042890"/>
                </a:lnTo>
                <a:lnTo>
                  <a:pt x="1415366" y="1047104"/>
                </a:lnTo>
                <a:cubicBezTo>
                  <a:pt x="1457257" y="1133154"/>
                  <a:pt x="1482307" y="1226643"/>
                  <a:pt x="1489053" y="1322110"/>
                </a:cubicBezTo>
                <a:cubicBezTo>
                  <a:pt x="1488361" y="1348418"/>
                  <a:pt x="1487668" y="1374725"/>
                  <a:pt x="1486976" y="1401033"/>
                </a:cubicBezTo>
                <a:lnTo>
                  <a:pt x="1485263" y="1466113"/>
                </a:lnTo>
                <a:cubicBezTo>
                  <a:pt x="1473341" y="1562194"/>
                  <a:pt x="1442384" y="1657525"/>
                  <a:pt x="1390930" y="1746646"/>
                </a:cubicBezTo>
                <a:cubicBezTo>
                  <a:pt x="1339476" y="1835768"/>
                  <a:pt x="1272395" y="1910243"/>
                  <a:pt x="1195147" y="1968608"/>
                </a:cubicBezTo>
                <a:lnTo>
                  <a:pt x="1139644" y="2002631"/>
                </a:lnTo>
                <a:lnTo>
                  <a:pt x="1139643" y="2002630"/>
                </a:lnTo>
                <a:lnTo>
                  <a:pt x="1072333" y="2043891"/>
                </a:lnTo>
                <a:cubicBezTo>
                  <a:pt x="986282" y="2085782"/>
                  <a:pt x="892794" y="2110832"/>
                  <a:pt x="797327" y="2117578"/>
                </a:cubicBezTo>
                <a:lnTo>
                  <a:pt x="792379" y="2117448"/>
                </a:lnTo>
                <a:lnTo>
                  <a:pt x="781427" y="2115610"/>
                </a:lnTo>
                <a:lnTo>
                  <a:pt x="751993" y="2116385"/>
                </a:lnTo>
                <a:lnTo>
                  <a:pt x="653324" y="2113788"/>
                </a:lnTo>
                <a:cubicBezTo>
                  <a:pt x="557242" y="2101866"/>
                  <a:pt x="461911" y="2070909"/>
                  <a:pt x="372790" y="2019455"/>
                </a:cubicBezTo>
                <a:lnTo>
                  <a:pt x="349425" y="2002631"/>
                </a:lnTo>
                <a:lnTo>
                  <a:pt x="372790" y="1985806"/>
                </a:lnTo>
                <a:cubicBezTo>
                  <a:pt x="461911" y="1934352"/>
                  <a:pt x="557242" y="1903395"/>
                  <a:pt x="653324" y="1891473"/>
                </a:cubicBezTo>
                <a:lnTo>
                  <a:pt x="751980" y="1888876"/>
                </a:lnTo>
                <a:lnTo>
                  <a:pt x="781427" y="1889651"/>
                </a:lnTo>
                <a:lnTo>
                  <a:pt x="792386" y="1887812"/>
                </a:lnTo>
                <a:lnTo>
                  <a:pt x="792393" y="1887812"/>
                </a:lnTo>
                <a:lnTo>
                  <a:pt x="879231" y="1873240"/>
                </a:lnTo>
                <a:cubicBezTo>
                  <a:pt x="1007003" y="1839004"/>
                  <a:pt x="1121714" y="1756025"/>
                  <a:pt x="1193079" y="1632417"/>
                </a:cubicBezTo>
                <a:cubicBezTo>
                  <a:pt x="1264444" y="1508809"/>
                  <a:pt x="1278951" y="1367977"/>
                  <a:pt x="1244714" y="1240205"/>
                </a:cubicBezTo>
                <a:lnTo>
                  <a:pt x="1213910" y="1157704"/>
                </a:lnTo>
                <a:lnTo>
                  <a:pt x="1210025" y="1147299"/>
                </a:lnTo>
                <a:lnTo>
                  <a:pt x="1194634" y="1122191"/>
                </a:lnTo>
                <a:lnTo>
                  <a:pt x="1147551" y="1035447"/>
                </a:lnTo>
                <a:cubicBezTo>
                  <a:pt x="1109835" y="946277"/>
                  <a:pt x="1088979" y="848240"/>
                  <a:pt x="1088979" y="745331"/>
                </a:cubicBezTo>
                <a:lnTo>
                  <a:pt x="1090542" y="714388"/>
                </a:lnTo>
                <a:close/>
                <a:moveTo>
                  <a:pt x="1834310" y="0"/>
                </a:moveTo>
                <a:cubicBezTo>
                  <a:pt x="2220217" y="0"/>
                  <a:pt x="2537624" y="293288"/>
                  <a:pt x="2575792" y="669124"/>
                </a:cubicBezTo>
                <a:lnTo>
                  <a:pt x="2578078" y="714387"/>
                </a:lnTo>
                <a:lnTo>
                  <a:pt x="2578077" y="714388"/>
                </a:lnTo>
                <a:cubicBezTo>
                  <a:pt x="2578598" y="724702"/>
                  <a:pt x="2579118" y="735017"/>
                  <a:pt x="2579639" y="745331"/>
                </a:cubicBezTo>
                <a:cubicBezTo>
                  <a:pt x="2579639" y="848240"/>
                  <a:pt x="2558783" y="946277"/>
                  <a:pt x="2521067" y="1035447"/>
                </a:cubicBezTo>
                <a:lnTo>
                  <a:pt x="2473976" y="1122205"/>
                </a:lnTo>
                <a:lnTo>
                  <a:pt x="2458594" y="1147299"/>
                </a:lnTo>
                <a:lnTo>
                  <a:pt x="2454711" y="1157699"/>
                </a:lnTo>
                <a:lnTo>
                  <a:pt x="2452348" y="1162052"/>
                </a:lnTo>
                <a:lnTo>
                  <a:pt x="2452349" y="1162051"/>
                </a:lnTo>
                <a:lnTo>
                  <a:pt x="2454712" y="1157698"/>
                </a:lnTo>
                <a:lnTo>
                  <a:pt x="2423905" y="1240204"/>
                </a:lnTo>
                <a:cubicBezTo>
                  <a:pt x="2389669" y="1367976"/>
                  <a:pt x="2404176" y="1508808"/>
                  <a:pt x="2475541" y="1632416"/>
                </a:cubicBezTo>
                <a:cubicBezTo>
                  <a:pt x="2546906" y="1756024"/>
                  <a:pt x="2661617" y="1839003"/>
                  <a:pt x="2789388" y="1873239"/>
                </a:cubicBezTo>
                <a:lnTo>
                  <a:pt x="2876234" y="1887812"/>
                </a:lnTo>
                <a:lnTo>
                  <a:pt x="2887193" y="1889651"/>
                </a:lnTo>
                <a:lnTo>
                  <a:pt x="2916640" y="1888876"/>
                </a:lnTo>
                <a:lnTo>
                  <a:pt x="3015296" y="1891473"/>
                </a:lnTo>
                <a:cubicBezTo>
                  <a:pt x="3111377" y="1903395"/>
                  <a:pt x="3206708" y="1934352"/>
                  <a:pt x="3295829" y="1985806"/>
                </a:cubicBezTo>
                <a:lnTo>
                  <a:pt x="3319194" y="2002631"/>
                </a:lnTo>
                <a:lnTo>
                  <a:pt x="3295829" y="2019455"/>
                </a:lnTo>
                <a:cubicBezTo>
                  <a:pt x="3206708" y="2070909"/>
                  <a:pt x="3111377" y="2101866"/>
                  <a:pt x="3015296" y="2113788"/>
                </a:cubicBezTo>
                <a:lnTo>
                  <a:pt x="2916627" y="2116385"/>
                </a:lnTo>
                <a:lnTo>
                  <a:pt x="2887193" y="2115610"/>
                </a:lnTo>
                <a:lnTo>
                  <a:pt x="2876241" y="2117448"/>
                </a:lnTo>
                <a:lnTo>
                  <a:pt x="2871293" y="2117578"/>
                </a:lnTo>
                <a:cubicBezTo>
                  <a:pt x="2775826" y="2110832"/>
                  <a:pt x="2682338" y="2085782"/>
                  <a:pt x="2596287" y="2043891"/>
                </a:cubicBezTo>
                <a:lnTo>
                  <a:pt x="2528977" y="2002630"/>
                </a:lnTo>
                <a:lnTo>
                  <a:pt x="2473473" y="1968607"/>
                </a:lnTo>
                <a:cubicBezTo>
                  <a:pt x="2396225" y="1910242"/>
                  <a:pt x="2329144" y="1835767"/>
                  <a:pt x="2277690" y="1746645"/>
                </a:cubicBezTo>
                <a:cubicBezTo>
                  <a:pt x="2226236" y="1657524"/>
                  <a:pt x="2195279" y="1562193"/>
                  <a:pt x="2183356" y="1466112"/>
                </a:cubicBezTo>
                <a:lnTo>
                  <a:pt x="2181643" y="1401032"/>
                </a:lnTo>
                <a:lnTo>
                  <a:pt x="2181642" y="1401033"/>
                </a:lnTo>
                <a:cubicBezTo>
                  <a:pt x="2180950" y="1374725"/>
                  <a:pt x="2180257" y="1348418"/>
                  <a:pt x="2179565" y="1322110"/>
                </a:cubicBezTo>
                <a:cubicBezTo>
                  <a:pt x="2186312" y="1226643"/>
                  <a:pt x="2211362" y="1133154"/>
                  <a:pt x="2253253" y="1047104"/>
                </a:cubicBezTo>
                <a:lnTo>
                  <a:pt x="2255839" y="1042886"/>
                </a:lnTo>
                <a:lnTo>
                  <a:pt x="2262907" y="1034319"/>
                </a:lnTo>
                <a:lnTo>
                  <a:pt x="2276957" y="1008435"/>
                </a:lnTo>
                <a:cubicBezTo>
                  <a:pt x="2276958" y="1008433"/>
                  <a:pt x="2276960" y="1008431"/>
                  <a:pt x="2276961" y="1008429"/>
                </a:cubicBezTo>
                <a:lnTo>
                  <a:pt x="2310563" y="946520"/>
                </a:lnTo>
                <a:cubicBezTo>
                  <a:pt x="2336718" y="884682"/>
                  <a:pt x="2351181" y="816695"/>
                  <a:pt x="2351181" y="745330"/>
                </a:cubicBezTo>
                <a:cubicBezTo>
                  <a:pt x="2351181" y="459870"/>
                  <a:pt x="2119770" y="228459"/>
                  <a:pt x="1834310" y="228459"/>
                </a:cubicBezTo>
                <a:cubicBezTo>
                  <a:pt x="1548850" y="228459"/>
                  <a:pt x="1317439" y="459870"/>
                  <a:pt x="1317439" y="745330"/>
                </a:cubicBezTo>
                <a:cubicBezTo>
                  <a:pt x="1317439" y="816695"/>
                  <a:pt x="1331902" y="884682"/>
                  <a:pt x="1358057" y="946520"/>
                </a:cubicBezTo>
                <a:lnTo>
                  <a:pt x="1391657" y="1008424"/>
                </a:lnTo>
                <a:lnTo>
                  <a:pt x="1340083" y="924288"/>
                </a:lnTo>
                <a:cubicBezTo>
                  <a:pt x="1281718" y="847040"/>
                  <a:pt x="1207243" y="779959"/>
                  <a:pt x="1118121" y="728505"/>
                </a:cubicBezTo>
                <a:lnTo>
                  <a:pt x="1090543" y="714387"/>
                </a:lnTo>
                <a:lnTo>
                  <a:pt x="1092828" y="669124"/>
                </a:lnTo>
                <a:cubicBezTo>
                  <a:pt x="1130997" y="293288"/>
                  <a:pt x="1448403" y="0"/>
                  <a:pt x="1834310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MH_SubTitle_1"/>
          <p:cNvSpPr/>
          <p:nvPr>
            <p:custDataLst>
              <p:tags r:id="rId6"/>
            </p:custDataLst>
          </p:nvPr>
        </p:nvSpPr>
        <p:spPr>
          <a:xfrm>
            <a:off x="6061075" y="3090863"/>
            <a:ext cx="1042988" cy="104298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aseline="0" dirty="0">
                <a:solidFill>
                  <a:srgbClr val="FFFFFF"/>
                </a:solidFill>
                <a:cs typeface="+mn-ea"/>
                <a:sym typeface="+mn-lt"/>
              </a:rPr>
              <a:t>Food</a:t>
            </a:r>
            <a:r>
              <a:rPr sz="2000" dirty="0">
                <a:cs typeface="+mn-ea"/>
                <a:sym typeface="+mn-lt"/>
              </a:rPr>
              <a:t> </a:t>
            </a:r>
            <a:endParaRPr lang="en-US" altLang="zh-CN" sz="2000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aseline="0" dirty="0">
                <a:solidFill>
                  <a:srgbClr val="FFFFFF"/>
                </a:solidFill>
                <a:cs typeface="+mn-ea"/>
                <a:sym typeface="+mn-lt"/>
              </a:rPr>
              <a:t>security</a:t>
            </a:r>
            <a:r>
              <a:rPr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13" name="MH_SubTitle_2"/>
          <p:cNvSpPr/>
          <p:nvPr>
            <p:custDataLst>
              <p:tags r:id="rId7"/>
            </p:custDataLst>
          </p:nvPr>
        </p:nvSpPr>
        <p:spPr>
          <a:xfrm>
            <a:off x="6967538" y="4659313"/>
            <a:ext cx="1042987" cy="1042987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aseline="0" dirty="0">
                <a:solidFill>
                  <a:srgbClr val="FFFFFF"/>
                </a:solidFill>
                <a:cs typeface="+mn-ea"/>
                <a:sym typeface="+mn-lt"/>
              </a:rPr>
              <a:t>Finance security</a:t>
            </a:r>
            <a:r>
              <a:rPr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MH_SubTitle_3"/>
          <p:cNvSpPr/>
          <p:nvPr>
            <p:custDataLst>
              <p:tags r:id="rId8"/>
            </p:custDataLst>
          </p:nvPr>
        </p:nvSpPr>
        <p:spPr>
          <a:xfrm>
            <a:off x="5157788" y="4660900"/>
            <a:ext cx="1042987" cy="1042988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aseline="0" dirty="0">
                <a:solidFill>
                  <a:srgbClr val="FFFFFF"/>
                </a:solidFill>
                <a:cs typeface="+mn-ea"/>
                <a:sym typeface="+mn-lt"/>
              </a:rPr>
              <a:t>Energy security</a:t>
            </a:r>
            <a:r>
              <a:rPr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10" name="内容占位符 3"/>
          <p:cNvSpPr txBox="1"/>
          <p:nvPr/>
        </p:nvSpPr>
        <p:spPr>
          <a:xfrm>
            <a:off x="611560" y="1698044"/>
            <a:ext cx="8293100" cy="1028700"/>
          </a:xfrm>
          <a:prstGeom prst="rect">
            <a:avLst/>
          </a:prstGeom>
        </p:spPr>
        <p:txBody>
          <a:bodyPr/>
          <a:lstStyle>
            <a:lvl1pPr marL="357505" indent="-357505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As a resource concerning the national economy and people</a:t>
            </a:r>
            <a:r>
              <a:rPr lang="en-US" baseline="0" dirty="0">
                <a:latin typeface="+mn-lt"/>
                <a:ea typeface="+mn-ea"/>
                <a:cs typeface="+mn-ea"/>
                <a:sym typeface="+mn-lt"/>
              </a:rPr>
              <a:t>'</a:t>
            </a: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s livelihood, food is a special commodity of strategic significance and public interest with the widest coverage </a:t>
            </a:r>
            <a:r>
              <a:rPr lang="en-US" baseline="0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the highest sensitivity </a:t>
            </a: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baseline="0" dirty="0">
                <a:latin typeface="+mn-lt"/>
                <a:ea typeface="+mn-ea"/>
                <a:cs typeface="+mn-ea"/>
                <a:sym typeface="+mn-lt"/>
              </a:rPr>
              <a:t> involving the most stakeholders</a:t>
            </a:r>
            <a:r>
              <a:rPr lang="en-US" baseline="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>
            <p:custDataLst>
              <p:tags r:id="rId10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3"/>
          <p:cNvSpPr txBox="1"/>
          <p:nvPr/>
        </p:nvSpPr>
        <p:spPr>
          <a:xfrm>
            <a:off x="660400" y="1752600"/>
            <a:ext cx="7816850" cy="1028700"/>
          </a:xfrm>
          <a:prstGeom prst="rect">
            <a:avLst/>
          </a:prstGeom>
        </p:spPr>
        <p:txBody>
          <a:bodyPr/>
          <a:lstStyle>
            <a:lvl1pPr marL="357505" indent="-357505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000" kern="1200" baseline="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626262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Security of food concerns the quantity, quality, purchasing and storage, processing, and supply (consumption) of food. </a:t>
            </a:r>
          </a:p>
        </p:txBody>
      </p:sp>
      <p:sp>
        <p:nvSpPr>
          <p:cNvPr id="31" name="MH_SubTitle_1"/>
          <p:cNvSpPr/>
          <p:nvPr>
            <p:custDataLst>
              <p:tags r:id="rId2"/>
            </p:custDataLst>
          </p:nvPr>
        </p:nvSpPr>
        <p:spPr>
          <a:xfrm>
            <a:off x="1031875" y="2587625"/>
            <a:ext cx="1535113" cy="153511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7AC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rgbClr val="FFFFFF"/>
                </a:solidFill>
                <a:cs typeface="+mn-ea"/>
                <a:sym typeface="+mn-lt"/>
              </a:rPr>
              <a:t>Quantity </a:t>
            </a:r>
            <a:r>
              <a:rPr dirty="0"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MH_Other_1"/>
          <p:cNvSpPr/>
          <p:nvPr>
            <p:custDataLst>
              <p:tags r:id="rId3"/>
            </p:custDataLst>
          </p:nvPr>
        </p:nvSpPr>
        <p:spPr>
          <a:xfrm>
            <a:off x="666750" y="3694113"/>
            <a:ext cx="2265363" cy="4016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7AC6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4"/>
            </p:custDataLst>
          </p:nvPr>
        </p:nvSpPr>
        <p:spPr>
          <a:xfrm>
            <a:off x="567581" y="4124498"/>
            <a:ext cx="2708275" cy="224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 The grain self-sufficiency  rate remains above 95% </a:t>
            </a:r>
            <a:endParaRPr sz="1200" dirty="0">
              <a:cs typeface="+mn-ea"/>
              <a:sym typeface="+mn-lt"/>
            </a:endParaRPr>
          </a:p>
          <a:p>
            <a:pPr marL="285750" indent="-285750" algn="just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sz="1200" dirty="0">
                <a:solidFill>
                  <a:schemeClr val="tx1"/>
                </a:solidFill>
                <a:cs typeface="+mn-ea"/>
                <a:sym typeface="+mn-lt"/>
              </a:rPr>
              <a:t>The ratio of end-of-season cereal stocks to trend utilisation for the coming marketing year, as the minimum necessary to safeguard world food security, is 17-18 %.</a:t>
            </a:r>
            <a:r>
              <a:rPr sz="1200" dirty="0">
                <a:cs typeface="+mn-ea"/>
                <a:sym typeface="+mn-lt"/>
              </a:rPr>
              <a:t>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MH_SubTitle_2"/>
          <p:cNvSpPr/>
          <p:nvPr>
            <p:custDataLst>
              <p:tags r:id="rId5"/>
            </p:custDataLst>
          </p:nvPr>
        </p:nvSpPr>
        <p:spPr>
          <a:xfrm>
            <a:off x="3803650" y="2587625"/>
            <a:ext cx="1536700" cy="153511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B7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rgbClr val="FFFFFF"/>
                </a:solidFill>
                <a:cs typeface="+mn-ea"/>
                <a:sym typeface="+mn-lt"/>
              </a:rPr>
              <a:t>Quality </a:t>
            </a:r>
            <a:endParaRPr lang="zh-CN" alt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MH_Other_2"/>
          <p:cNvSpPr/>
          <p:nvPr>
            <p:custDataLst>
              <p:tags r:id="rId6"/>
            </p:custDataLst>
          </p:nvPr>
        </p:nvSpPr>
        <p:spPr>
          <a:xfrm>
            <a:off x="3438525" y="3694113"/>
            <a:ext cx="2266950" cy="4016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B764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Text_2"/>
          <p:cNvSpPr/>
          <p:nvPr>
            <p:custDataLst>
              <p:tags r:id="rId7"/>
            </p:custDataLst>
          </p:nvPr>
        </p:nvSpPr>
        <p:spPr>
          <a:xfrm>
            <a:off x="3438525" y="4149080"/>
            <a:ext cx="2266950" cy="224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chemeClr val="tx1"/>
                </a:solidFill>
                <a:cs typeface="+mn-ea"/>
                <a:sym typeface="+mn-lt"/>
              </a:rPr>
              <a:t>Safe, nutritious and healthy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37" name="MH_SubTitle_3"/>
          <p:cNvSpPr/>
          <p:nvPr>
            <p:custDataLst>
              <p:tags r:id="rId8"/>
            </p:custDataLst>
          </p:nvPr>
        </p:nvSpPr>
        <p:spPr>
          <a:xfrm>
            <a:off x="6577013" y="2587625"/>
            <a:ext cx="1535112" cy="153511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65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rgbClr val="FFFFFF"/>
                </a:solidFill>
                <a:cs typeface="+mn-ea"/>
                <a:sym typeface="+mn-lt"/>
              </a:rPr>
              <a:t>Supply </a:t>
            </a:r>
            <a:r>
              <a:rPr dirty="0"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MH_Other_3"/>
          <p:cNvSpPr/>
          <p:nvPr>
            <p:custDataLst>
              <p:tags r:id="rId9"/>
            </p:custDataLst>
          </p:nvPr>
        </p:nvSpPr>
        <p:spPr>
          <a:xfrm>
            <a:off x="6211888" y="3694113"/>
            <a:ext cx="2265362" cy="4016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65C7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10"/>
            </p:custDataLst>
          </p:nvPr>
        </p:nvSpPr>
        <p:spPr>
          <a:xfrm>
            <a:off x="6211888" y="4149080"/>
            <a:ext cx="2265362" cy="2246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aseline="0" dirty="0">
                <a:solidFill>
                  <a:schemeClr val="tx1"/>
                </a:solidFill>
                <a:cs typeface="+mn-ea"/>
                <a:sym typeface="+mn-lt"/>
              </a:rPr>
              <a:t>Affordable and available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5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>
            <p:custDataLst>
              <p:tags r:id="rId12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"/>
          <p:cNvGrpSpPr/>
          <p:nvPr/>
        </p:nvGrpSpPr>
        <p:grpSpPr bwMode="auto">
          <a:xfrm flipH="1">
            <a:off x="7019925" y="2008188"/>
            <a:ext cx="1101725" cy="4229100"/>
            <a:chOff x="7708836" y="2007914"/>
            <a:chExt cx="1101725" cy="4229100"/>
          </a:xfrm>
        </p:grpSpPr>
        <p:pic>
          <p:nvPicPr>
            <p:cNvPr id="10" name="MH_Other_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flipH="1" flipV="1">
              <a:off x="7981350" y="2553191"/>
              <a:ext cx="86431" cy="2570876"/>
            </a:xfrm>
            <a:prstGeom prst="rect">
              <a:avLst/>
            </a:prstGeom>
          </p:spPr>
        </p:pic>
        <p:pic>
          <p:nvPicPr>
            <p:cNvPr id="11" name="MH_Other_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flipH="1">
              <a:off x="7708836" y="2007914"/>
              <a:ext cx="1101725" cy="1045121"/>
            </a:xfrm>
            <a:prstGeom prst="rect">
              <a:avLst/>
            </a:prstGeom>
          </p:spPr>
        </p:pic>
        <p:pic>
          <p:nvPicPr>
            <p:cNvPr id="21" name="MH_Other_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flipH="1" flipV="1">
              <a:off x="8260707" y="3417719"/>
              <a:ext cx="94783" cy="2819295"/>
            </a:xfrm>
            <a:prstGeom prst="rect">
              <a:avLst/>
            </a:prstGeom>
          </p:spPr>
        </p:pic>
      </p:grpSp>
      <p:sp>
        <p:nvSpPr>
          <p:cNvPr id="24579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0363" y="2562225"/>
            <a:ext cx="46942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57505" indent="-357505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</a:pP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 feeds nearly 20% of the world's population with 9% of the world's farmland and 6% of the world's freshwater. </a:t>
            </a: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</a:pPr>
            <a:endParaRPr lang="en-US" altLang="zh-CN" sz="20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10000"/>
              </a:lnSpc>
              <a:spcBef>
                <a:spcPts val="1800"/>
              </a:spcBef>
              <a:buClr>
                <a:srgbClr val="F8931D"/>
              </a:buClr>
              <a:buSzPct val="80000"/>
              <a:buFont typeface="Wingdings 2" panose="05020102010507070707" pitchFamily="18" charset="2"/>
              <a:buChar char=""/>
            </a:pP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China 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has</a:t>
            </a:r>
            <a:r>
              <a:rPr sz="20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a large population </a:t>
            </a:r>
            <a:r>
              <a:rPr lang="en-US"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but</a:t>
            </a:r>
            <a:r>
              <a:rPr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little arable land. Even worse, the decline in arable land and water resources is irreversible. These </a:t>
            </a:r>
            <a:r>
              <a:rPr lang="en-US"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have</a:t>
            </a:r>
            <a:r>
              <a:rPr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result</a:t>
            </a:r>
            <a:r>
              <a:rPr lang="en-US"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ed</a:t>
            </a:r>
            <a:r>
              <a:rPr sz="2000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 in a long-term tight balance between the food supply and demand in China.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6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SubTitle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3945" y="5518150"/>
            <a:ext cx="3837305" cy="555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 China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's Grain Output</a:t>
            </a:r>
          </a:p>
        </p:txBody>
      </p:sp>
      <p:graphicFrame>
        <p:nvGraphicFramePr>
          <p:cNvPr id="25603" name="内容占位符 4"/>
          <p:cNvGraphicFramePr>
            <a:graphicFrameLocks noGrp="1"/>
          </p:cNvGraphicFramePr>
          <p:nvPr>
            <p:ph idx="1"/>
          </p:nvPr>
        </p:nvGraphicFramePr>
        <p:xfrm>
          <a:off x="755650" y="1700213"/>
          <a:ext cx="7707313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r:id="rId3" imgW="7705090" imgH="3816350" progId="">
                  <p:embed/>
                </p:oleObj>
              </mc:Choice>
              <mc:Fallback>
                <p:oleObj r:id="rId3" imgW="7705090" imgH="3816350" progId="">
                  <p:embed/>
                  <p:pic>
                    <p:nvPicPr>
                      <p:cNvPr id="0" name="Picture 105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7707313" cy="381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422650" y="620713"/>
            <a:ext cx="2447925" cy="923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aseline="0" dirty="0">
                <a:solidFill>
                  <a:prstClr val="white"/>
                </a:solidFill>
                <a:cs typeface="+mn-ea"/>
                <a:sym typeface="+mn-lt"/>
              </a:rPr>
              <a:t>Rice: 209.61 million tons</a:t>
            </a:r>
            <a:r>
              <a:rPr dirty="0">
                <a:cs typeface="+mn-ea"/>
                <a:sym typeface="+mn-lt"/>
              </a:rPr>
              <a:t> 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aseline="0" dirty="0">
                <a:solidFill>
                  <a:prstClr val="white"/>
                </a:solidFill>
                <a:cs typeface="+mn-ea"/>
                <a:sym typeface="+mn-lt"/>
              </a:rPr>
              <a:t>Wheat: 133.59 million tons</a:t>
            </a:r>
            <a:r>
              <a:rPr dirty="0">
                <a:cs typeface="+mn-ea"/>
                <a:sym typeface="+mn-lt"/>
              </a:rPr>
              <a:t> 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aseline="0" dirty="0">
                <a:solidFill>
                  <a:prstClr val="white"/>
                </a:solidFill>
                <a:cs typeface="+mn-ea"/>
                <a:sym typeface="+mn-lt"/>
              </a:rPr>
              <a:t>Maize: 260.77 million tons</a:t>
            </a:r>
            <a:r>
              <a:rPr dirty="0">
                <a:cs typeface="+mn-ea"/>
                <a:sym typeface="+mn-lt"/>
              </a:rPr>
              <a:t> 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870575" y="1049338"/>
            <a:ext cx="2085975" cy="9477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7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5932" y="5157787"/>
            <a:ext cx="4226427" cy="360363"/>
          </a:xfrm>
          <a:prstGeom prst="rect">
            <a:avLst/>
          </a:prstGeom>
          <a:solidFill>
            <a:srgbClr val="FFEA9C"/>
          </a:solidFill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1400" dirty="0">
                <a:latin typeface="+mn-lt"/>
              </a:rPr>
              <a:t>Grain output in China (Unit: 10,000 tons)</a:t>
            </a:r>
            <a:endParaRPr lang="zh-CN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222250" y="541338"/>
            <a:ext cx="8293100" cy="698500"/>
          </a:xfrm>
        </p:spPr>
        <p:txBody>
          <a:bodyPr/>
          <a:lstStyle/>
          <a:p>
            <a:pPr algn="ctr"/>
            <a:r>
              <a:rPr sz="2400" baseline="0" dirty="0">
                <a:latin typeface="+mn-lt"/>
                <a:ea typeface="+mn-ea"/>
                <a:cs typeface="+mn-ea"/>
                <a:sym typeface="+mn-lt"/>
              </a:rPr>
              <a:t>              Table 1   </a:t>
            </a:r>
            <a:r>
              <a:rPr lang="en-US" sz="2400" baseline="0" dirty="0">
                <a:latin typeface="+mn-lt"/>
                <a:ea typeface="+mn-ea"/>
                <a:cs typeface="+mn-ea"/>
                <a:sym typeface="+mn-lt"/>
              </a:rPr>
              <a:t>Output of Different Types of China's Grain </a:t>
            </a:r>
            <a:r>
              <a:rPr sz="2400" baseline="0" dirty="0">
                <a:latin typeface="+mn-lt"/>
                <a:ea typeface="+mn-ea"/>
                <a:cs typeface="+mn-ea"/>
                <a:sym typeface="+mn-lt"/>
              </a:rPr>
              <a:t>        </a:t>
            </a:r>
            <a:br>
              <a:rPr sz="2400" baseline="0" dirty="0">
                <a:latin typeface="+mn-lt"/>
                <a:ea typeface="+mn-ea"/>
                <a:cs typeface="+mn-ea"/>
                <a:sym typeface="+mn-lt"/>
              </a:rPr>
            </a:br>
            <a:r>
              <a:rPr sz="2400" baseline="0" dirty="0">
                <a:latin typeface="+mn-lt"/>
                <a:ea typeface="+mn-ea"/>
                <a:cs typeface="+mn-ea"/>
                <a:sym typeface="+mn-lt"/>
              </a:rPr>
              <a:t>Unit: 10</a:t>
            </a:r>
            <a:r>
              <a:rPr lang="en-US" sz="2400" baseline="0" dirty="0">
                <a:latin typeface="+mn-lt"/>
                <a:ea typeface="+mn-ea"/>
                <a:cs typeface="+mn-ea"/>
                <a:sym typeface="+mn-lt"/>
              </a:rPr>
              <a:t>,000</a:t>
            </a:r>
            <a:r>
              <a:rPr sz="2400" baseline="0" dirty="0">
                <a:latin typeface="+mn-lt"/>
                <a:ea typeface="+mn-ea"/>
                <a:cs typeface="+mn-ea"/>
                <a:sym typeface="+mn-lt"/>
              </a:rPr>
              <a:t> tons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19100" y="1341438"/>
          <a:ext cx="8291512" cy="481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742">
                <a:tc rowSpan="3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sz="18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Year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Grain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Cereals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L</a:t>
                      </a:r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egumes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sz="18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Tubers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#Rice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#Wheat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#Maize</a:t>
                      </a:r>
                      <a:r>
                        <a:rPr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55911.3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51196.7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19722.6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11614.1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19075.2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1871.8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2842.7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2011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58849.3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54061.7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20288.3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11862.5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21131.6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1863.3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2924.3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61222.6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56659.0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20653.2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12254.0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22955.9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1680.6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2883.0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63048.2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58650.4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20628.6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12371.0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24845.3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1542.4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2855.4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63954.8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59601.5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20960.9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12832.1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24976.4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1564.5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2798.8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66060.3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61818.4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21214.2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13263.9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26499.2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1512.5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2729.3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66043.5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61666.5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21109.4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13327.0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26361.3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1650.7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2726.3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66160.7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61520.5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21267.6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13433.4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15907.1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1841.6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2798.6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2018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65789.2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61003.6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21212.9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13144.0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25717.4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1920.3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2865.4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2019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66384.0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61368.0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20961.0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13359.0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26077.0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2132.0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aseline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2883.0</a:t>
                      </a:r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8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3161153">
            <a:off x="1390650" y="1187450"/>
            <a:ext cx="3052763" cy="52244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3161153">
            <a:off x="1310481" y="1999457"/>
            <a:ext cx="2570163" cy="4184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3161153">
            <a:off x="1318419" y="2802731"/>
            <a:ext cx="1974850" cy="31892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3161153">
            <a:off x="1299369" y="3590132"/>
            <a:ext cx="1411287" cy="21971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5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3161153">
            <a:off x="1320800" y="4178300"/>
            <a:ext cx="915988" cy="14303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Challenges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655" name="MH_Other_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gray">
          <a:xfrm>
            <a:off x="3811588" y="3198813"/>
            <a:ext cx="1331912" cy="1587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MH_Other_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gray">
          <a:xfrm>
            <a:off x="5132388" y="3198813"/>
            <a:ext cx="409575" cy="1587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MH_Other_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gray">
          <a:xfrm>
            <a:off x="3213100" y="3919538"/>
            <a:ext cx="1620838" cy="1587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MH_Other_9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gray">
          <a:xfrm>
            <a:off x="4852988" y="3919538"/>
            <a:ext cx="409575" cy="1587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MH_Other_10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gray">
          <a:xfrm>
            <a:off x="2541588" y="4625975"/>
            <a:ext cx="1728787" cy="1588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MH_Other_1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gray">
          <a:xfrm>
            <a:off x="3367088" y="5324475"/>
            <a:ext cx="409575" cy="1588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MH_Other_12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gray">
          <a:xfrm>
            <a:off x="4271963" y="4625975"/>
            <a:ext cx="411162" cy="1588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MH_Other_13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gray">
          <a:xfrm>
            <a:off x="1633538" y="5326063"/>
            <a:ext cx="1728787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5" name="MH_SubTitle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695950" y="3046413"/>
            <a:ext cx="3448050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Increase in biomass energy consumption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b="1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6" name="MH_SubTitle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392738" y="3754438"/>
            <a:ext cx="374332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Freshwater and land resource constraints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000" b="1" kern="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7" name="MH_SubTitle_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762500" y="4462463"/>
            <a:ext cx="374332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Natural disasters (earthquake, extreme climate)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138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811905" y="5172393"/>
            <a:ext cx="374332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Emergencies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cxnSp>
        <p:nvCxnSpPr>
          <p:cNvPr id="27667" name="MH_Other_14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gray">
          <a:xfrm>
            <a:off x="4525963" y="2490788"/>
            <a:ext cx="611187" cy="1587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8" name="MH_Other_15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gray">
          <a:xfrm>
            <a:off x="5132388" y="2490788"/>
            <a:ext cx="409575" cy="1587"/>
          </a:xfrm>
          <a:prstGeom prst="line">
            <a:avLst/>
          </a:prstGeom>
          <a:noFill/>
          <a:ln w="12700" algn="ctr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1" name="MH_SubTitle_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364163" y="2338388"/>
            <a:ext cx="3392487" cy="3063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baseline="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Population growth and accelerated urbanization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559273" y="2180881"/>
            <a:ext cx="3913903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Challenges </a:t>
            </a:r>
            <a:r>
              <a:rPr lang="en-US"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Sufficient Quantity of</a:t>
            </a:r>
            <a:r>
              <a:rPr sz="2800" b="1" baseline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Food 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>
            <p:custDataLst>
              <p:tags r:id="rId22"/>
            </p:custDataLst>
          </p:nvPr>
        </p:nvSpPr>
        <p:spPr>
          <a:xfrm>
            <a:off x="-36513" y="415925"/>
            <a:ext cx="9174163" cy="709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baseline="0" dirty="0">
                <a:cs typeface="+mn-ea"/>
                <a:sym typeface="+mn-lt"/>
              </a:rPr>
              <a:t>9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>
            <p:custDataLst>
              <p:tags r:id="rId23"/>
            </p:custDataLst>
          </p:nvPr>
        </p:nvSpPr>
        <p:spPr>
          <a:xfrm>
            <a:off x="-36512" y="148816"/>
            <a:ext cx="1950720" cy="1411697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rgbClr val="F6D987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C000">
                  <a:lumMod val="75000"/>
                </a:srgbClr>
              </a:buClr>
              <a:buSzPct val="60000"/>
              <a:defRPr/>
            </a:pPr>
            <a:r>
              <a:rPr sz="6600" baseline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ln>
                <a:solidFill>
                  <a:srgbClr val="F1C341"/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MH_SubTitle_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09653" y="444423"/>
            <a:ext cx="7656572" cy="7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+mn-lt"/>
              </a:rPr>
              <a:t>China's Food Security Challenges </a:t>
            </a:r>
            <a:endParaRPr lang="en-US" altLang="zh-CN" sz="3600" dirty="0">
              <a:solidFill>
                <a:schemeClr val="bg2"/>
              </a:solidFill>
              <a:latin typeface="Times New Roman" panose="02020503050405090304" pitchFamily="18" charset="0"/>
              <a:cs typeface="Times New Roman" panose="0202050305040509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8275"/>
  <p:tag name="RESOURCELIB_SLIDETYPE" val="12"/>
  <p:tag name="POCKET_APPLY_TIME" val="2020年7月6日"/>
  <p:tag name="POCKET_APPLY_TYPE" val="Slid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QiTTB#"/>
  <p:tag name="MH_LAYOUT" val="SubTitle"/>
  <p:tag name="RESOURCELIBID_SLIDE" val="305941"/>
  <p:tag name="RESOURCELIB_SLIDETYPE" val="12"/>
  <p:tag name="POCKET_APPLY_TIME" val="2020年7月7日"/>
  <p:tag name="POCKET_APPLY_TYPE" val="Slid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SubTitleText"/>
  <p:tag name="RESOURCELIBID_SLIDE" val="305916"/>
  <p:tag name="RESOURCELIB_SLIDETYPE" val="12"/>
  <p:tag name="POCKET_APPLY_TIME" val="2020年7月7日"/>
  <p:tag name="POCKET_APPLY_TYPE" val="Slid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RESOURCELIBID_SLIDE" val="308275"/>
  <p:tag name="RESOURCELIB_SLIDETYPE" val="12"/>
  <p:tag name="POCKET_APPLY_TIME" val="2020年7月6日"/>
  <p:tag name="POCKET_APPLY_TYPE" val="Slid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PageTitle"/>
  <p:tag name="APPLYORDER" val="PageTit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ext"/>
  <p:tag name="APPLYORDE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Desc"/>
  <p:tag name="APPLY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Desc"/>
  <p:tag name="APPLYORDER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2264818-73da-4f4f-84ba-98a451429f2c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6a1a7d-89f5-42c5-9d59-c539b52c931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PageTitle"/>
  <p:tag name="APPLY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Desc"/>
  <p:tag name="APPLYORDE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ext"/>
  <p:tag name="APPLY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YinZJG#"/>
  <p:tag name="MH_LAYOUT" val="TitleSubTitle"/>
  <p:tag name="RESOURCELIBID_SLIDE" val="307491"/>
  <p:tag name="RESOURCELIB_SLIDETYPE" val="12"/>
  <p:tag name="POCKET_APPLY_TIME" val="2020年7月6日"/>
  <p:tag name="POCKET_APPLY_TYPE" val="Slid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Desc"/>
  <p:tag name="APPLYORDE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ext"/>
  <p:tag name="APPLY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ext"/>
  <p:tag name="APPLY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Text"/>
  <p:tag name="APPLYORDER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Other"/>
  <p:tag name="APPLYORDER" val="1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SubTitle"/>
  <p:tag name="APPLY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9日"/>
  <p:tag name="POCKET_APPLY_TYPE" val="Slide"/>
  <p:tag name="APPLYTYPE" val="Desc"/>
  <p:tag name="APPLYORDER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620ee6-0673-4570-8a65-f3c3e39863c4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SubTitle"/>
  <p:tag name="APPLYORDER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SLIDE" val="308168"/>
  <p:tag name="RESOURCELIB_SLIDETYPE" val="12"/>
  <p:tag name="POCKET_APPLY_TIME" val="2020年7月6日"/>
  <p:tag name="POCKET_APPLY_TYPE" val="Slid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Title"/>
  <p:tag name="APPLY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Other"/>
  <p:tag name="APPLYORDER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RESOURCELIBID_SLIDE" val="306424"/>
  <p:tag name="RESOURCELIB_SLIDETYPE" val="12"/>
  <p:tag name="POCKET_APPLY_TIME" val="2020年7月6日"/>
  <p:tag name="POCKET_APPLY_TYPE" val="Slid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Desc"/>
  <p:tag name="APPLY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RESOURCELIBID_SLIDE" val="306662"/>
  <p:tag name="RESOURCELIB_SLIDETYPE" val="12"/>
  <p:tag name="POCKET_APPLY_TIME" val="2020年7月6日"/>
  <p:tag name="POCKET_APPLY_TYPE" val="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Text"/>
  <p:tag name="APPLY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Text"/>
  <p:tag name="APPLY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SubTitle"/>
  <p:tag name="APPLYORDER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Text"/>
  <p:tag name="APPLYORDER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QiTTB#"/>
  <p:tag name="MH_LAYOUT" val="SubTitleText"/>
  <p:tag name="RESOURCELIBID_SLIDE" val="307738"/>
  <p:tag name="RESOURCELIB_SLIDETYPE" val="12"/>
  <p:tag name="POCKET_APPLY_TIME" val="2020年7月7日"/>
  <p:tag name="POCKET_APPLY_TYPE" val="Slid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Text"/>
  <p:tag name="APPLY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6月28日"/>
  <p:tag name="POCKET_APPLY_TYPE" val="Slid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10日"/>
  <p:tag name="POCKET_APPLY_TYPE" val="Slide"/>
  <p:tag name="APPLYTYPE" val="SubTitle"/>
  <p:tag name="APPLY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6日"/>
  <p:tag name="POCKET_APPLY_TYPE" val="Slide"/>
  <p:tag name="APPLYTYPE" val="Other"/>
  <p:tag name="APPLY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edb598c1-a8c5-40c9-9706-f26b76df2314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QiTTB#"/>
  <p:tag name="MH_LAYOUT" val="SubTitle"/>
  <p:tag name="RESOURCELIBID_SLIDE" val="305941"/>
  <p:tag name="RESOURCELIB_SLIDETYPE" val="12"/>
  <p:tag name="POCKET_APPLY_TIME" val="2020年7月7日"/>
  <p:tag name="POCKET_APPLY_TYPE" val="Slid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20年7月7日"/>
  <p:tag name="POCKET_APPLY_TYPE" val="Slide"/>
  <p:tag name="APPLYTYPE" val="Other"/>
  <p:tag name="APPLYORDER" val="8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ysClr val="windowText" lastClr="000000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mfltnjd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solidFill>
            <a:schemeClr val="tx1"/>
          </a:solidFill>
        </a:ln>
      </a:spPr>
      <a:bodyPr lIns="2700000" rtlCol="0" anchor="ctr">
        <a:normAutofit/>
      </a:bodyPr>
      <a:lstStyle>
        <a:defPPr algn="ctr">
          <a:defRPr sz="3200" b="1" dirty="0">
            <a:solidFill>
              <a:schemeClr val="bg2"/>
            </a:solidFill>
            <a:latin typeface="Arial Black" panose="020B0A04020102020204" pitchFamily="34" charset="0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1">
      <a:dk1>
        <a:sysClr val="windowText" lastClr="000000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mfltnjd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99PPBG">
  <a:themeElements>
    <a:clrScheme name="自定义 1">
      <a:dk1>
        <a:sysClr val="windowText" lastClr="000000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mfltnjd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/>
        </a:solidFill>
        <a:ln w="25400" cap="flat" cmpd="sng" algn="ctr">
          <a:noFill/>
          <a:prstDash val="solid"/>
        </a:ln>
      </a:spPr>
      <a:bodyPr rtlCol="0"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sz="1350" kern="0">
            <a:solidFill>
              <a:sysClr val="window" lastClr="FFFFFF"/>
            </a:solidFill>
            <a:latin typeface="Calibri" panose="020F0502020204030204"/>
            <a:ea typeface="宋体" panose="02010600030101010101" pitchFamily="2" charset="-122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9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637297298979911427</Template>
  <TotalTime>44</TotalTime>
  <Words>2782</Words>
  <Application>Microsoft Macintosh PowerPoint</Application>
  <PresentationFormat>全屏显示(4:3)</PresentationFormat>
  <Paragraphs>586</Paragraphs>
  <Slides>36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幼圆</vt:lpstr>
      <vt:lpstr>Times New Roman Bold</vt:lpstr>
      <vt:lpstr>Arial</vt:lpstr>
      <vt:lpstr>Arial Black</vt:lpstr>
      <vt:lpstr>Calibri</vt:lpstr>
      <vt:lpstr>Times New Roman</vt:lpstr>
      <vt:lpstr>Wingdings</vt:lpstr>
      <vt:lpstr>Wingdings 2</vt:lpstr>
      <vt:lpstr>A000120140530A99PPBG</vt:lpstr>
      <vt:lpstr>1_A000120140530A99PPBG</vt:lpstr>
      <vt:lpstr>2_A000120140530A99PPBG</vt:lpstr>
      <vt:lpstr>Food Quality and Safety Standards and Regulation  in China </vt:lpstr>
      <vt:lpstr>Contents </vt:lpstr>
      <vt:lpstr>PowerPoint 演示文稿</vt:lpstr>
      <vt:lpstr>PowerPoint 演示文稿</vt:lpstr>
      <vt:lpstr>PowerPoint 演示文稿</vt:lpstr>
      <vt:lpstr>PowerPoint 演示文稿</vt:lpstr>
      <vt:lpstr> China's Grain Output</vt:lpstr>
      <vt:lpstr>              Table 1   Output of Different Types of China's Grain          Unit: 10,000 tons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 </vt:lpstr>
      <vt:lpstr>PowerPoint 演示文稿</vt:lpstr>
      <vt:lpstr>PowerPoint 演示文稿</vt:lpstr>
      <vt:lpstr>PowerPoint 演示文稿</vt:lpstr>
      <vt:lpstr>PowerPoint 演示文稿</vt:lpstr>
      <vt:lpstr>Standard formulation and revision organization  - National Grain and Oil Standardization Technical Committee(TC/SC) </vt:lpstr>
      <vt:lpstr>PowerPoint 演示文稿</vt:lpstr>
      <vt:lpstr>Note: The purchase of wheat with moisture content greater than that specified in this table shall be subject to relevant national regulations. </vt:lpstr>
      <vt:lpstr>PowerPoint 演示文稿</vt:lpstr>
      <vt:lpstr>PowerPoint 演示文稿</vt:lpstr>
      <vt:lpstr>PowerPoint 演示文稿</vt:lpstr>
      <vt:lpstr>Note: The secretariat is located in China National Center for Food Safety Risk Assessment </vt:lpstr>
      <vt:lpstr>PowerPoint 演示文稿</vt:lpstr>
      <vt:lpstr>PowerPoint 演示文稿</vt:lpstr>
      <vt:lpstr>Note: It can be seen from this table that the limits of toxins and contaminants for wheat and wheat flour are consistent. </vt:lpstr>
      <vt:lpstr>National Standardization Management Organizations </vt:lpstr>
      <vt:lpstr>PowerPoint 演示文稿</vt:lpstr>
      <vt:lpstr>PowerPoint 演示文稿</vt:lpstr>
      <vt:lpstr>PowerPoint 演示文稿</vt:lpstr>
      <vt:lpstr>PowerPoint 演示文稿</vt:lpstr>
      <vt:lpstr>Current situation of food standards in China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中国的粮食质量安全标准与监管</dc:title>
  <dc:creator>CZN</dc:creator>
  <cp:lastModifiedBy>J</cp:lastModifiedBy>
  <cp:revision>483</cp:revision>
  <cp:lastPrinted>2020-11-18T10:14:40Z</cp:lastPrinted>
  <dcterms:created xsi:type="dcterms:W3CDTF">2020-11-18T10:14:40Z</dcterms:created>
  <dcterms:modified xsi:type="dcterms:W3CDTF">2020-11-19T12:43:12Z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