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62" r:id="rId4"/>
    <p:sldMasterId id="2147484218" r:id="rId5"/>
  </p:sldMasterIdLst>
  <p:notesMasterIdLst>
    <p:notesMasterId r:id="rId20"/>
  </p:notesMasterIdLst>
  <p:handoutMasterIdLst>
    <p:handoutMasterId r:id="rId21"/>
  </p:handoutMasterIdLst>
  <p:sldIdLst>
    <p:sldId id="256" r:id="rId6"/>
    <p:sldId id="4357" r:id="rId7"/>
    <p:sldId id="265" r:id="rId8"/>
    <p:sldId id="2147379061" r:id="rId9"/>
    <p:sldId id="286" r:id="rId10"/>
    <p:sldId id="269" r:id="rId11"/>
    <p:sldId id="276" r:id="rId12"/>
    <p:sldId id="263" r:id="rId13"/>
    <p:sldId id="2147379062" r:id="rId14"/>
    <p:sldId id="2577" r:id="rId15"/>
    <p:sldId id="2571" r:id="rId16"/>
    <p:sldId id="2573" r:id="rId17"/>
    <p:sldId id="2574" r:id="rId18"/>
    <p:sldId id="481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urning the Tide on Food Crises: Regional and Marsabit Anticipatory Action" id="{1C5DC0BA-9C60-4E2D-AE6F-C9952962812A}">
          <p14:sldIdLst>
            <p14:sldId id="256"/>
            <p14:sldId id="4357"/>
            <p14:sldId id="265"/>
            <p14:sldId id="2147379061"/>
            <p14:sldId id="286"/>
            <p14:sldId id="269"/>
            <p14:sldId id="276"/>
            <p14:sldId id="263"/>
            <p14:sldId id="2147379062"/>
          </p14:sldIdLst>
        </p14:section>
        <p14:section name="Regional Anticipatory Action Overview" id="{DC7C6F1C-4F31-4EDF-8E93-0D0C1E4BA9E5}">
          <p14:sldIdLst>
            <p14:sldId id="2577"/>
            <p14:sldId id="2571"/>
            <p14:sldId id="2573"/>
          </p14:sldIdLst>
        </p14:section>
        <p14:section name="Evidence" id="{F4269BD1-C786-4402-BB84-11BA6A44BBDF}">
          <p14:sldIdLst>
            <p14:sldId id="2574"/>
            <p14:sldId id="481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8C28768-C62F-F64F-6347-87559A624ABE}" name="Kaila Orsucci" initials="K" userId="S::kaila@andersenconsultants.com::11b61a15-dbbf-4176-9673-5e6d6ac372ec" providerId="AD"/>
  <p188:author id="{9941987A-41B7-49AC-EE6E-03F2D0BD95BA}" name="Daria Naidenov" initials="DN" userId="S::danaidenov@microsoft.com::ab38ab5f-bdf0-4774-ae5a-d2782abb2027" providerId="AD"/>
  <p188:author id="{85E8F9B2-02AC-6F6E-F5B6-AF53ED8A8312}" name="Lauren Weldy (ALLEGIS GROUP HOLDINGS INC)" initials="LW" userId="S::v-laweldy@microsoft.com::63f3cce1-6527-43d1-991c-7e8015c8c70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6EB4"/>
    <a:srgbClr val="F1EC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02" autoAdjust="0"/>
    <p:restoredTop sz="94660"/>
  </p:normalViewPr>
  <p:slideViewPr>
    <p:cSldViewPr snapToGrid="0">
      <p:cViewPr varScale="1">
        <p:scale>
          <a:sx n="78" d="100"/>
          <a:sy n="78" d="100"/>
        </p:scale>
        <p:origin x="926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Relationship Id="rId27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uee FENG" userId="e9accee6-5e2f-4d46-af4f-9bef32d8b665" providerId="ADAL" clId="{32DE7FFB-6491-4889-9013-57C25E63FE22}"/>
    <pc:docChg chg="modSld">
      <pc:chgData name="Yuee FENG" userId="e9accee6-5e2f-4d46-af4f-9bef32d8b665" providerId="ADAL" clId="{32DE7FFB-6491-4889-9013-57C25E63FE22}" dt="2026-06-25T07:09:17.859" v="0" actId="13926"/>
      <pc:docMkLst>
        <pc:docMk/>
      </pc:docMkLst>
      <pc:sldChg chg="modSp mod">
        <pc:chgData name="Yuee FENG" userId="e9accee6-5e2f-4d46-af4f-9bef32d8b665" providerId="ADAL" clId="{32DE7FFB-6491-4889-9013-57C25E63FE22}" dt="2026-06-25T07:09:17.859" v="0" actId="13926"/>
        <pc:sldMkLst>
          <pc:docMk/>
          <pc:sldMk cId="2768798866" sldId="2571"/>
        </pc:sldMkLst>
        <pc:spChg chg="mod">
          <ac:chgData name="Yuee FENG" userId="e9accee6-5e2f-4d46-af4f-9bef32d8b665" providerId="ADAL" clId="{32DE7FFB-6491-4889-9013-57C25E63FE22}" dt="2026-06-25T07:09:17.859" v="0" actId="13926"/>
          <ac:spMkLst>
            <pc:docMk/>
            <pc:sldMk cId="2768798866" sldId="2571"/>
            <ac:spMk id="4" creationId="{604842DE-4AB4-54C8-86B6-8969A1FF686A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FFB14B2-CD52-9E84-B3E7-49A90F3A72A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DAE5F9-C39F-2ECF-0C06-D0122807D4B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23FF85-4E34-4546-B772-76DFA4A6051B}" type="datetimeFigureOut">
              <a:rPr lang="en-US" smtClean="0"/>
              <a:t>6/25/2026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7F3243-F9C0-85BE-2E9C-191F612CFE8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EBE2E3-8654-B63F-B7D6-9549069476A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BF7180-4EDD-4E08-9775-7398C11D6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143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8383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BE113F-3320-4523-9F72-3B99D9DB148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91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To be considered anticipatory action, 3 parameters must be met: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20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The </a:t>
            </a:r>
            <a:r>
              <a:rPr lang="en-US" sz="1200" b="1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objective</a:t>
            </a:r>
            <a:r>
              <a:rPr lang="en-US" sz="120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is to </a:t>
            </a:r>
            <a:r>
              <a:rPr lang="en-US" sz="1200" b="1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reduce the potential impacts </a:t>
            </a:r>
            <a:r>
              <a:rPr lang="en-US" sz="120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of </a:t>
            </a:r>
            <a:r>
              <a:rPr lang="en-US" sz="120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forecasteable</a:t>
            </a:r>
            <a:r>
              <a:rPr lang="en-US" sz="120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hazards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20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Actions are designed </a:t>
            </a:r>
            <a:r>
              <a:rPr lang="en-US" sz="1200" b="1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based on forecasts or predictive analyses</a:t>
            </a:r>
            <a:r>
              <a:rPr lang="en-US" sz="120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of when and where a hazard will occur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20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Action as </a:t>
            </a:r>
            <a:r>
              <a:rPr lang="en-US" sz="1200" b="1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implemented before</a:t>
            </a:r>
            <a:r>
              <a:rPr lang="en-US" sz="120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a hazard occurs, or before its most acute impacts are felt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F16F61-8447-421E-83D9-7857D18462A2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1284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And with these pillars in place, we can effectively change the sequencing of events compared to traditional response. Rather than the shock materializing first, we now have a system in place to signal that a shock, for example a flood, is coming, which immediately triggers the release of funds for actions that are specifically designed to mitigate the expected impact, which ideally results in a less severe crisis for affected people.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F16F61-8447-421E-83D9-7857D18462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25119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BC959D-72DE-C7F4-7DDF-308E39072A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0CF585-E3DF-BC86-755A-F199B67072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0A0AB0-FB8F-CFDE-1CCD-2EE6AE5A32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41E4BB-3C1B-8BD1-5103-3D1BAC2968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EFF46E-6B43-41F9-9272-B566D03A251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377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80EFD9-B76F-F9C1-B205-7A2CC34300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1F56FF-AFE8-3EAC-5B42-E1AAE734A7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D2A53C-A66E-637C-E2E1-188620CD51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470156-B5A3-946F-0E0C-0841075C29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EFF46E-6B43-41F9-9272-B566D03A251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520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E99EAB-09CD-F122-72B9-68BE691B7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B539AC-5A5D-2747-272D-786A10822F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9E5649-292F-2EF9-C58B-E42F516860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971DF0-9EE8-7A6D-C417-FE94D5741B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EFF46E-6B43-41F9-9272-B566D03A251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7056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58357B-B7FA-0A52-54C4-908277CDD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A20CAA-EB72-889F-1389-BF33B2C568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5D8999-7315-DA37-6C80-55FBEC050C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ECBF52-9893-5BC9-DA3F-9458ECAAB1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EFF46E-6B43-41F9-9272-B566D03A251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356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881E108-F384-A315-D627-5984C66ED5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53976" y="457964"/>
            <a:ext cx="6009066" cy="5914582"/>
            <a:chOff x="6153976" y="457964"/>
            <a:chExt cx="6009066" cy="591458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7C1CCF7-5B2C-35CC-DBB9-2CE06DC4AC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>
              <a:off x="9012621" y="2980002"/>
              <a:ext cx="317159" cy="932400"/>
              <a:chOff x="6376988" y="280988"/>
              <a:chExt cx="633413" cy="1862138"/>
            </a:xfrm>
          </p:grpSpPr>
          <p:sp>
            <p:nvSpPr>
              <p:cNvPr id="90" name="Freeform 68">
                <a:extLst>
                  <a:ext uri="{FF2B5EF4-FFF2-40B4-BE49-F238E27FC236}">
                    <a16:creationId xmlns:a16="http://schemas.microsoft.com/office/drawing/2014/main" id="{18C15660-4DED-02FA-9562-504977CD68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376988" y="280988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69">
                <a:extLst>
                  <a:ext uri="{FF2B5EF4-FFF2-40B4-BE49-F238E27FC236}">
                    <a16:creationId xmlns:a16="http://schemas.microsoft.com/office/drawing/2014/main" id="{072BDACB-931A-F55A-B289-32AFDCB9E5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6076" y="280988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Line 70">
                <a:extLst>
                  <a:ext uri="{FF2B5EF4-FFF2-40B4-BE49-F238E27FC236}">
                    <a16:creationId xmlns:a16="http://schemas.microsoft.com/office/drawing/2014/main" id="{A34FD5E0-67CD-A986-9673-4DEDB837A3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6696076" y="280988"/>
                <a:ext cx="0" cy="1862138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DFF58B2-6BF5-7AA2-99C7-8C89976849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324466" y="457964"/>
              <a:ext cx="3838576" cy="5838297"/>
              <a:chOff x="8324466" y="457964"/>
              <a:chExt cx="3838576" cy="5838297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4184B759-837D-B79D-8489-BF2033D794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>
                <a:off x="11319026" y="5955846"/>
                <a:ext cx="340415" cy="3404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66F7D36D-4939-33BD-C165-7116F0B982B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015028" y="2840007"/>
                <a:ext cx="2457452" cy="3838576"/>
                <a:chOff x="587375" y="280987"/>
                <a:chExt cx="2457452" cy="3838576"/>
              </a:xfrm>
            </p:grpSpPr>
            <p:sp>
              <p:nvSpPr>
                <p:cNvPr id="68" name="Freeform 64">
                  <a:extLst>
                    <a:ext uri="{FF2B5EF4-FFF2-40B4-BE49-F238E27FC236}">
                      <a16:creationId xmlns:a16="http://schemas.microsoft.com/office/drawing/2014/main" id="{39CF26D7-6B87-3153-4F82-3642929F2CA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2" y="1443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" name="Freeform 81">
                  <a:extLst>
                    <a:ext uri="{FF2B5EF4-FFF2-40B4-BE49-F238E27FC236}">
                      <a16:creationId xmlns:a16="http://schemas.microsoft.com/office/drawing/2014/main" id="{60E9FE59-21FD-F26A-8B04-F00B513D9BD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205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" name="Freeform 61">
                  <a:extLst>
                    <a:ext uri="{FF2B5EF4-FFF2-40B4-BE49-F238E27FC236}">
                      <a16:creationId xmlns:a16="http://schemas.microsoft.com/office/drawing/2014/main" id="{76E57C18-1792-97B2-3EA4-2227216ACA3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" name="Freeform 78">
                  <a:extLst>
                    <a:ext uri="{FF2B5EF4-FFF2-40B4-BE49-F238E27FC236}">
                      <a16:creationId xmlns:a16="http://schemas.microsoft.com/office/drawing/2014/main" id="{3FAD6F0C-C11A-8E35-6E49-CC816C97834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7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" name="Freeform 84">
                  <a:extLst>
                    <a:ext uri="{FF2B5EF4-FFF2-40B4-BE49-F238E27FC236}">
                      <a16:creationId xmlns:a16="http://schemas.microsoft.com/office/drawing/2014/main" id="{9F5A8A2A-D14B-7B3F-5837-0C5DDD9E801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" name="Freeform 87">
                  <a:extLst>
                    <a:ext uri="{FF2B5EF4-FFF2-40B4-BE49-F238E27FC236}">
                      <a16:creationId xmlns:a16="http://schemas.microsoft.com/office/drawing/2014/main" id="{04A52456-CA7C-B910-7DD3-FDF3F02234B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967037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4" name="Freeform 60">
                  <a:extLst>
                    <a:ext uri="{FF2B5EF4-FFF2-40B4-BE49-F238E27FC236}">
                      <a16:creationId xmlns:a16="http://schemas.microsoft.com/office/drawing/2014/main" id="{8415C7E0-168E-583A-3D8E-13A0BECB6E9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0987"/>
                  <a:ext cx="319088" cy="1419225"/>
                </a:xfrm>
                <a:custGeom>
                  <a:avLst/>
                  <a:gdLst>
                    <a:gd name="T0" fmla="*/ 0 w 67"/>
                    <a:gd name="T1" fmla="*/ 0 h 298"/>
                    <a:gd name="T2" fmla="*/ 0 w 67"/>
                    <a:gd name="T3" fmla="*/ 298 h 298"/>
                    <a:gd name="T4" fmla="*/ 67 w 67"/>
                    <a:gd name="T5" fmla="*/ 149 h 298"/>
                    <a:gd name="T6" fmla="*/ 0 w 67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7" y="208"/>
                        <a:pt x="67" y="149"/>
                      </a:cubicBezTo>
                      <a:cubicBezTo>
                        <a:pt x="67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" name="Freeform 59">
                  <a:extLst>
                    <a:ext uri="{FF2B5EF4-FFF2-40B4-BE49-F238E27FC236}">
                      <a16:creationId xmlns:a16="http://schemas.microsoft.com/office/drawing/2014/main" id="{E84EF13A-F9BF-D114-CB2F-BAD322E48AF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497013" y="280987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6" name="Freeform 62">
                  <a:extLst>
                    <a:ext uri="{FF2B5EF4-FFF2-40B4-BE49-F238E27FC236}">
                      <a16:creationId xmlns:a16="http://schemas.microsoft.com/office/drawing/2014/main" id="{7635AFC9-6470-8D17-0699-3241CE2DE08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5" y="1390651"/>
                  <a:ext cx="1228725" cy="761999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7" name="Freeform 65">
                  <a:extLst>
                    <a:ext uri="{FF2B5EF4-FFF2-40B4-BE49-F238E27FC236}">
                      <a16:creationId xmlns:a16="http://schemas.microsoft.com/office/drawing/2014/main" id="{791500EF-3034-425E-4CB3-882A7C2D0FD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1362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" name="Freeform 79">
                  <a:extLst>
                    <a:ext uri="{FF2B5EF4-FFF2-40B4-BE49-F238E27FC236}">
                      <a16:creationId xmlns:a16="http://schemas.microsoft.com/office/drawing/2014/main" id="{302E1F2F-459F-7DDA-362C-03E7EE4BCB5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9" name="Freeform 82">
                  <a:extLst>
                    <a:ext uri="{FF2B5EF4-FFF2-40B4-BE49-F238E27FC236}">
                      <a16:creationId xmlns:a16="http://schemas.microsoft.com/office/drawing/2014/main" id="{39D9EE3B-A0D7-E4FC-9046-5C976687115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0" name="Freeform 85">
                  <a:extLst>
                    <a:ext uri="{FF2B5EF4-FFF2-40B4-BE49-F238E27FC236}">
                      <a16:creationId xmlns:a16="http://schemas.microsoft.com/office/drawing/2014/main" id="{BB7ED61D-F228-3585-0563-330602FFB32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1" name="Freeform 88">
                  <a:extLst>
                    <a:ext uri="{FF2B5EF4-FFF2-40B4-BE49-F238E27FC236}">
                      <a16:creationId xmlns:a16="http://schemas.microsoft.com/office/drawing/2014/main" id="{8D6D1F50-C458-93FE-2C29-73F04AAF395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82" name="Group 81">
                  <a:extLst>
                    <a:ext uri="{FF2B5EF4-FFF2-40B4-BE49-F238E27FC236}">
                      <a16:creationId xmlns:a16="http://schemas.microsoft.com/office/drawing/2014/main" id="{7C2B1F16-E91E-EEEA-3C21-7B069CE00BB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87376" y="280988"/>
                  <a:ext cx="2457450" cy="3838575"/>
                  <a:chOff x="587376" y="280988"/>
                  <a:chExt cx="2457450" cy="3838575"/>
                </a:xfrm>
              </p:grpSpPr>
              <p:sp>
                <p:nvSpPr>
                  <p:cNvPr id="83" name="Line 63">
                    <a:extLst>
                      <a:ext uri="{FF2B5EF4-FFF2-40B4-BE49-F238E27FC236}">
                        <a16:creationId xmlns:a16="http://schemas.microsoft.com/office/drawing/2014/main" id="{751BADD6-70CB-D6E4-DE92-76B1A4C2E71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4" name="Line 66">
                    <a:extLst>
                      <a:ext uri="{FF2B5EF4-FFF2-40B4-BE49-F238E27FC236}">
                        <a16:creationId xmlns:a16="http://schemas.microsoft.com/office/drawing/2014/main" id="{859ECE72-C252-77AA-D9A2-9BA1D9A6450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5" name="Line 67">
                    <a:extLst>
                      <a:ext uri="{FF2B5EF4-FFF2-40B4-BE49-F238E27FC236}">
                        <a16:creationId xmlns:a16="http://schemas.microsoft.com/office/drawing/2014/main" id="{DBABDC38-A611-E865-1F52-62CA48E76F6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80988"/>
                    <a:ext cx="0" cy="3838575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6" name="Line 80">
                    <a:extLst>
                      <a:ext uri="{FF2B5EF4-FFF2-40B4-BE49-F238E27FC236}">
                        <a16:creationId xmlns:a16="http://schemas.microsoft.com/office/drawing/2014/main" id="{FC53D630-F42E-2033-5860-1939673F720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7" name="Line 83">
                    <a:extLst>
                      <a:ext uri="{FF2B5EF4-FFF2-40B4-BE49-F238E27FC236}">
                        <a16:creationId xmlns:a16="http://schemas.microsoft.com/office/drawing/2014/main" id="{EC021795-C29B-11C0-E5B2-AF136EE09B3D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8" name="Line 86">
                    <a:extLst>
                      <a:ext uri="{FF2B5EF4-FFF2-40B4-BE49-F238E27FC236}">
                        <a16:creationId xmlns:a16="http://schemas.microsoft.com/office/drawing/2014/main" id="{89127066-0EC1-E69B-2763-17EF53F77D4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9" name="Line 89">
                    <a:extLst>
                      <a:ext uri="{FF2B5EF4-FFF2-40B4-BE49-F238E27FC236}">
                        <a16:creationId xmlns:a16="http://schemas.microsoft.com/office/drawing/2014/main" id="{6B6CD59F-3CDF-DC2F-7629-7D25456A1A52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1AEC402E-386A-ABCA-FAED-AC35560FFD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60" name="Group 59">
                  <a:extLst>
                    <a:ext uri="{FF2B5EF4-FFF2-40B4-BE49-F238E27FC236}">
                      <a16:creationId xmlns:a16="http://schemas.microsoft.com/office/drawing/2014/main" id="{D05B1D61-BF79-CE17-3316-E22D6375DD6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64" name="Straight Connector 63">
                    <a:extLst>
                      <a:ext uri="{FF2B5EF4-FFF2-40B4-BE49-F238E27FC236}">
                        <a16:creationId xmlns:a16="http://schemas.microsoft.com/office/drawing/2014/main" id="{3C1121DD-6D2D-F6DD-13EB-5BA4FEEC669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" name="Straight Connector 64">
                    <a:extLst>
                      <a:ext uri="{FF2B5EF4-FFF2-40B4-BE49-F238E27FC236}">
                        <a16:creationId xmlns:a16="http://schemas.microsoft.com/office/drawing/2014/main" id="{1916FB59-99AD-CD5D-43A7-7DFCE4405C2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6" name="Rectangle 30">
                    <a:extLst>
                      <a:ext uri="{FF2B5EF4-FFF2-40B4-BE49-F238E27FC236}">
                        <a16:creationId xmlns:a16="http://schemas.microsoft.com/office/drawing/2014/main" id="{D65EFF6D-F07E-8BD8-4231-62761F20D5F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" name="Rectangle 30">
                    <a:extLst>
                      <a:ext uri="{FF2B5EF4-FFF2-40B4-BE49-F238E27FC236}">
                        <a16:creationId xmlns:a16="http://schemas.microsoft.com/office/drawing/2014/main" id="{288BBD12-64D8-2967-BD02-82576A7A7382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1" name="Group 60">
                  <a:extLst>
                    <a:ext uri="{FF2B5EF4-FFF2-40B4-BE49-F238E27FC236}">
                      <a16:creationId xmlns:a16="http://schemas.microsoft.com/office/drawing/2014/main" id="{F4834E8D-D6E4-CAB3-9A98-0065273DA50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62" name="Freeform: Shape 57">
                    <a:extLst>
                      <a:ext uri="{FF2B5EF4-FFF2-40B4-BE49-F238E27FC236}">
                        <a16:creationId xmlns:a16="http://schemas.microsoft.com/office/drawing/2014/main" id="{81F30DBC-DD75-CAAB-A919-54CD8C595BF2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3" name="Freeform: Shape 58">
                    <a:extLst>
                      <a:ext uri="{FF2B5EF4-FFF2-40B4-BE49-F238E27FC236}">
                        <a16:creationId xmlns:a16="http://schemas.microsoft.com/office/drawing/2014/main" id="{5622C940-8B4B-FCC6-D6C5-C3A5B5887A7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170620AC-69C7-F05B-0FE6-F2A7B369742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8" y="1917602"/>
                <a:ext cx="633413" cy="1862138"/>
                <a:chOff x="5959192" y="333389"/>
                <a:chExt cx="633413" cy="1862138"/>
              </a:xfrm>
            </p:grpSpPr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A866B0E7-3452-342A-E947-5D1B43B5385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58" name="Freeform 68">
                    <a:extLst>
                      <a:ext uri="{FF2B5EF4-FFF2-40B4-BE49-F238E27FC236}">
                        <a16:creationId xmlns:a16="http://schemas.microsoft.com/office/drawing/2014/main" id="{F0A66C71-2E93-8634-693C-65995DDB8C3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9" name="Freeform 69">
                    <a:extLst>
                      <a:ext uri="{FF2B5EF4-FFF2-40B4-BE49-F238E27FC236}">
                        <a16:creationId xmlns:a16="http://schemas.microsoft.com/office/drawing/2014/main" id="{B3DCBCA0-C178-92E8-D0AE-6C88604CA43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57" name="Line 70">
                  <a:extLst>
                    <a:ext uri="{FF2B5EF4-FFF2-40B4-BE49-F238E27FC236}">
                      <a16:creationId xmlns:a16="http://schemas.microsoft.com/office/drawing/2014/main" id="{54962A78-719A-152A-D66A-645612403E2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DD8826F-87D1-0808-28F0-C30249A4D8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6153976" y="534249"/>
              <a:ext cx="3838576" cy="5838297"/>
              <a:chOff x="8324466" y="457964"/>
              <a:chExt cx="3838576" cy="5838297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3C5D1AE4-7639-F7C4-B0F2-6DC1C6D53C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>
                <a:off x="11319026" y="5955846"/>
                <a:ext cx="340415" cy="3404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5B31C545-6261-4C90-7449-B0FA0F14B17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015028" y="2840007"/>
                <a:ext cx="2457452" cy="3838576"/>
                <a:chOff x="587375" y="280987"/>
                <a:chExt cx="2457452" cy="3838576"/>
              </a:xfrm>
            </p:grpSpPr>
            <p:sp>
              <p:nvSpPr>
                <p:cNvPr id="30" name="Freeform 64">
                  <a:extLst>
                    <a:ext uri="{FF2B5EF4-FFF2-40B4-BE49-F238E27FC236}">
                      <a16:creationId xmlns:a16="http://schemas.microsoft.com/office/drawing/2014/main" id="{CCFF55EE-F463-5AA3-EA8E-FC71AD5E595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2" y="1443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" name="Freeform 81">
                  <a:extLst>
                    <a:ext uri="{FF2B5EF4-FFF2-40B4-BE49-F238E27FC236}">
                      <a16:creationId xmlns:a16="http://schemas.microsoft.com/office/drawing/2014/main" id="{8A64BA49-D64D-5135-432E-F837497AD3E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205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" name="Freeform 61">
                  <a:extLst>
                    <a:ext uri="{FF2B5EF4-FFF2-40B4-BE49-F238E27FC236}">
                      <a16:creationId xmlns:a16="http://schemas.microsoft.com/office/drawing/2014/main" id="{53E1B766-53A4-5272-89AA-5097B67ED71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" name="Freeform 78">
                  <a:extLst>
                    <a:ext uri="{FF2B5EF4-FFF2-40B4-BE49-F238E27FC236}">
                      <a16:creationId xmlns:a16="http://schemas.microsoft.com/office/drawing/2014/main" id="{B9E623EF-3B1E-5902-5A98-8B0276FEEDB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7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" name="Freeform 84">
                  <a:extLst>
                    <a:ext uri="{FF2B5EF4-FFF2-40B4-BE49-F238E27FC236}">
                      <a16:creationId xmlns:a16="http://schemas.microsoft.com/office/drawing/2014/main" id="{A5E08108-7FFE-988A-27B4-42DC2081A6F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" name="Freeform 87">
                  <a:extLst>
                    <a:ext uri="{FF2B5EF4-FFF2-40B4-BE49-F238E27FC236}">
                      <a16:creationId xmlns:a16="http://schemas.microsoft.com/office/drawing/2014/main" id="{773E0169-06B0-CD91-ED69-C5FFA3ABA3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967037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" name="Freeform 60">
                  <a:extLst>
                    <a:ext uri="{FF2B5EF4-FFF2-40B4-BE49-F238E27FC236}">
                      <a16:creationId xmlns:a16="http://schemas.microsoft.com/office/drawing/2014/main" id="{32E5E29B-D991-75B8-F1CC-E87F58BE97C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0987"/>
                  <a:ext cx="319088" cy="1419225"/>
                </a:xfrm>
                <a:custGeom>
                  <a:avLst/>
                  <a:gdLst>
                    <a:gd name="T0" fmla="*/ 0 w 67"/>
                    <a:gd name="T1" fmla="*/ 0 h 298"/>
                    <a:gd name="T2" fmla="*/ 0 w 67"/>
                    <a:gd name="T3" fmla="*/ 298 h 298"/>
                    <a:gd name="T4" fmla="*/ 67 w 67"/>
                    <a:gd name="T5" fmla="*/ 149 h 298"/>
                    <a:gd name="T6" fmla="*/ 0 w 67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7" y="208"/>
                        <a:pt x="67" y="149"/>
                      </a:cubicBezTo>
                      <a:cubicBezTo>
                        <a:pt x="67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" name="Freeform 59">
                  <a:extLst>
                    <a:ext uri="{FF2B5EF4-FFF2-40B4-BE49-F238E27FC236}">
                      <a16:creationId xmlns:a16="http://schemas.microsoft.com/office/drawing/2014/main" id="{DAC2C0F6-D327-B680-AD0E-29DEFE82D53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497013" y="280987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" name="Freeform 62">
                  <a:extLst>
                    <a:ext uri="{FF2B5EF4-FFF2-40B4-BE49-F238E27FC236}">
                      <a16:creationId xmlns:a16="http://schemas.microsoft.com/office/drawing/2014/main" id="{DCFACFB9-BC70-8E9B-94B0-EC3990E331C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5" y="1390651"/>
                  <a:ext cx="1228725" cy="761999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9" name="Freeform 65">
                  <a:extLst>
                    <a:ext uri="{FF2B5EF4-FFF2-40B4-BE49-F238E27FC236}">
                      <a16:creationId xmlns:a16="http://schemas.microsoft.com/office/drawing/2014/main" id="{0C0243D7-FD13-096E-A535-BCB0E882F0C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1362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" name="Freeform 79">
                  <a:extLst>
                    <a:ext uri="{FF2B5EF4-FFF2-40B4-BE49-F238E27FC236}">
                      <a16:creationId xmlns:a16="http://schemas.microsoft.com/office/drawing/2014/main" id="{E40ADF36-29F2-197F-CA56-7F3C21A9E55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" name="Freeform 82">
                  <a:extLst>
                    <a:ext uri="{FF2B5EF4-FFF2-40B4-BE49-F238E27FC236}">
                      <a16:creationId xmlns:a16="http://schemas.microsoft.com/office/drawing/2014/main" id="{D4040157-022D-D2D3-BA51-FF1AC48D06A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" name="Freeform 85">
                  <a:extLst>
                    <a:ext uri="{FF2B5EF4-FFF2-40B4-BE49-F238E27FC236}">
                      <a16:creationId xmlns:a16="http://schemas.microsoft.com/office/drawing/2014/main" id="{D5D04681-B3BF-355E-9F72-D6D5C614702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" name="Freeform 88">
                  <a:extLst>
                    <a:ext uri="{FF2B5EF4-FFF2-40B4-BE49-F238E27FC236}">
                      <a16:creationId xmlns:a16="http://schemas.microsoft.com/office/drawing/2014/main" id="{F5274D01-718C-8DAB-E10E-EAA275C140E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44" name="Group 43">
                  <a:extLst>
                    <a:ext uri="{FF2B5EF4-FFF2-40B4-BE49-F238E27FC236}">
                      <a16:creationId xmlns:a16="http://schemas.microsoft.com/office/drawing/2014/main" id="{2A7203C8-6D5A-D15D-479C-B62F49E3956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87376" y="280988"/>
                  <a:ext cx="2457450" cy="3838575"/>
                  <a:chOff x="587376" y="280988"/>
                  <a:chExt cx="2457450" cy="3838575"/>
                </a:xfrm>
              </p:grpSpPr>
              <p:sp>
                <p:nvSpPr>
                  <p:cNvPr id="45" name="Line 63">
                    <a:extLst>
                      <a:ext uri="{FF2B5EF4-FFF2-40B4-BE49-F238E27FC236}">
                        <a16:creationId xmlns:a16="http://schemas.microsoft.com/office/drawing/2014/main" id="{F2A721C4-BB1C-B475-8E9F-0E532E92B8F2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6" name="Line 66">
                    <a:extLst>
                      <a:ext uri="{FF2B5EF4-FFF2-40B4-BE49-F238E27FC236}">
                        <a16:creationId xmlns:a16="http://schemas.microsoft.com/office/drawing/2014/main" id="{A4D10222-27E8-65CC-D891-16EC7A9F19B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7" name="Line 67">
                    <a:extLst>
                      <a:ext uri="{FF2B5EF4-FFF2-40B4-BE49-F238E27FC236}">
                        <a16:creationId xmlns:a16="http://schemas.microsoft.com/office/drawing/2014/main" id="{FF2F28B6-2337-C329-446A-56A59192E60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80988"/>
                    <a:ext cx="0" cy="3838575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8" name="Line 80">
                    <a:extLst>
                      <a:ext uri="{FF2B5EF4-FFF2-40B4-BE49-F238E27FC236}">
                        <a16:creationId xmlns:a16="http://schemas.microsoft.com/office/drawing/2014/main" id="{446022E5-729D-E059-0EFB-60DCD3D206C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9" name="Line 83">
                    <a:extLst>
                      <a:ext uri="{FF2B5EF4-FFF2-40B4-BE49-F238E27FC236}">
                        <a16:creationId xmlns:a16="http://schemas.microsoft.com/office/drawing/2014/main" id="{34B448DD-DB51-4BFE-7391-F0E77F0D1A5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0" name="Line 86">
                    <a:extLst>
                      <a:ext uri="{FF2B5EF4-FFF2-40B4-BE49-F238E27FC236}">
                        <a16:creationId xmlns:a16="http://schemas.microsoft.com/office/drawing/2014/main" id="{C4ECBED7-4DF3-07D4-C903-0C3466F436E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1" name="Line 89">
                    <a:extLst>
                      <a:ext uri="{FF2B5EF4-FFF2-40B4-BE49-F238E27FC236}">
                        <a16:creationId xmlns:a16="http://schemas.microsoft.com/office/drawing/2014/main" id="{17BEFC7B-EF7B-E701-5F94-14A5003FA15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00A31DDE-6294-E350-9B31-BB2AED729C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AC308B80-05DF-C878-E68E-CA949D8CBF0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26" name="Straight Connector 25">
                    <a:extLst>
                      <a:ext uri="{FF2B5EF4-FFF2-40B4-BE49-F238E27FC236}">
                        <a16:creationId xmlns:a16="http://schemas.microsoft.com/office/drawing/2014/main" id="{17C14F70-099F-64BE-337A-A8DEA8609BC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Straight Connector 26">
                    <a:extLst>
                      <a:ext uri="{FF2B5EF4-FFF2-40B4-BE49-F238E27FC236}">
                        <a16:creationId xmlns:a16="http://schemas.microsoft.com/office/drawing/2014/main" id="{7302A6CE-C651-7A36-FDA2-A75E7A144AC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8" name="Rectangle 30">
                    <a:extLst>
                      <a:ext uri="{FF2B5EF4-FFF2-40B4-BE49-F238E27FC236}">
                        <a16:creationId xmlns:a16="http://schemas.microsoft.com/office/drawing/2014/main" id="{39947FB4-DB7C-9FAD-FE53-C3E8C9938B3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" name="Rectangle 30">
                    <a:extLst>
                      <a:ext uri="{FF2B5EF4-FFF2-40B4-BE49-F238E27FC236}">
                        <a16:creationId xmlns:a16="http://schemas.microsoft.com/office/drawing/2014/main" id="{C8624528-A8A2-42DC-9965-2F3A1539C8C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116FC009-ECC3-11A8-69FC-5F228B3DB1E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24" name="Freeform: Shape 19">
                    <a:extLst>
                      <a:ext uri="{FF2B5EF4-FFF2-40B4-BE49-F238E27FC236}">
                        <a16:creationId xmlns:a16="http://schemas.microsoft.com/office/drawing/2014/main" id="{5B77C78C-0E98-59B7-DCF8-A595970FF51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5" name="Freeform: Shape 20">
                    <a:extLst>
                      <a:ext uri="{FF2B5EF4-FFF2-40B4-BE49-F238E27FC236}">
                        <a16:creationId xmlns:a16="http://schemas.microsoft.com/office/drawing/2014/main" id="{AC070F26-D4E6-B35D-46F5-C2314E2A2D90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8FC4E3AA-C659-9DCF-D8B3-5B1DA915187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8" y="1917602"/>
                <a:ext cx="633413" cy="1862138"/>
                <a:chOff x="5959192" y="333389"/>
                <a:chExt cx="633413" cy="1862138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99E5D597-F494-4B41-736C-52EB1CB893D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20" name="Freeform 68">
                    <a:extLst>
                      <a:ext uri="{FF2B5EF4-FFF2-40B4-BE49-F238E27FC236}">
                        <a16:creationId xmlns:a16="http://schemas.microsoft.com/office/drawing/2014/main" id="{61A2931B-FF2A-975B-AB37-71DF0F34188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" name="Freeform 69">
                    <a:extLst>
                      <a:ext uri="{FF2B5EF4-FFF2-40B4-BE49-F238E27FC236}">
                        <a16:creationId xmlns:a16="http://schemas.microsoft.com/office/drawing/2014/main" id="{AA86D59E-5FB1-7C95-B65B-A960F5A90341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19" name="Line 70">
                  <a:extLst>
                    <a:ext uri="{FF2B5EF4-FFF2-40B4-BE49-F238E27FC236}">
                      <a16:creationId xmlns:a16="http://schemas.microsoft.com/office/drawing/2014/main" id="{D4441001-2EF5-3871-F7E0-4165E5A1905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3E6F731B-8969-3200-B9DB-3E8612A79C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64408" y="3883294"/>
            <a:ext cx="54864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70B95CA7-7C33-82C1-25FB-B083614FA2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8" y="697234"/>
            <a:ext cx="5852160" cy="292545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8955AA8-3423-1402-F58D-56D367DC7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648" y="4143898"/>
            <a:ext cx="5852160" cy="1545336"/>
          </a:xfrm>
        </p:spPr>
        <p:txBody>
          <a:bodyPr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cap="all" spc="1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2647" y="6343955"/>
            <a:ext cx="2202644" cy="36512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5586" y="6343955"/>
            <a:ext cx="2805405" cy="36512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61286" y="6343955"/>
            <a:ext cx="429207" cy="365125"/>
          </a:xfrm>
          <a:prstGeom prst="rect">
            <a:avLst/>
          </a:prstGeom>
        </p:spPr>
        <p:txBody>
          <a:bodyPr>
            <a:noAutofit/>
          </a:bodyPr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770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0C08E8F-21C4-BDA0-1FEA-E51B8E9CB351}"/>
              </a:ext>
            </a:extLst>
          </p:cNvPr>
          <p:cNvGrpSpPr/>
          <p:nvPr/>
        </p:nvGrpSpPr>
        <p:grpSpPr>
          <a:xfrm flipH="1">
            <a:off x="9740417" y="457964"/>
            <a:ext cx="2227875" cy="5970551"/>
            <a:chOff x="9740417" y="457964"/>
            <a:chExt cx="2227875" cy="597055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65EDA3F-843D-ADBB-966A-DB1A2A5166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9757063" y="457964"/>
              <a:ext cx="2211229" cy="2707415"/>
              <a:chOff x="9728105" y="457964"/>
              <a:chExt cx="2211229" cy="2707415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61B5AC1E-4E60-E55C-F99A-C82C820F57E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95710207-8E92-8065-A970-1DD14538E18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34" name="Straight Connector 33">
                    <a:extLst>
                      <a:ext uri="{FF2B5EF4-FFF2-40B4-BE49-F238E27FC236}">
                        <a16:creationId xmlns:a16="http://schemas.microsoft.com/office/drawing/2014/main" id="{42F4499F-CCFF-BE52-2AE4-5B68AED9B3B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Straight Connector 34">
                    <a:extLst>
                      <a:ext uri="{FF2B5EF4-FFF2-40B4-BE49-F238E27FC236}">
                        <a16:creationId xmlns:a16="http://schemas.microsoft.com/office/drawing/2014/main" id="{A8FAE142-A102-E457-095D-59B239E4986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6" name="Rectangle 30">
                    <a:extLst>
                      <a:ext uri="{FF2B5EF4-FFF2-40B4-BE49-F238E27FC236}">
                        <a16:creationId xmlns:a16="http://schemas.microsoft.com/office/drawing/2014/main" id="{FE818EA7-840E-B523-CA43-BE90E3B5615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" name="Rectangle 30">
                    <a:extLst>
                      <a:ext uri="{FF2B5EF4-FFF2-40B4-BE49-F238E27FC236}">
                        <a16:creationId xmlns:a16="http://schemas.microsoft.com/office/drawing/2014/main" id="{DBDA4452-94B1-8350-4FDB-EFB58824F802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2B2F4B6F-70DB-7396-B99F-C4E444D9B46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32" name="Freeform: Shape 57">
                    <a:extLst>
                      <a:ext uri="{FF2B5EF4-FFF2-40B4-BE49-F238E27FC236}">
                        <a16:creationId xmlns:a16="http://schemas.microsoft.com/office/drawing/2014/main" id="{8BDDCFCA-0EF1-29B9-00F4-A588AF40008E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3" name="Freeform: Shape 58">
                    <a:extLst>
                      <a:ext uri="{FF2B5EF4-FFF2-40B4-BE49-F238E27FC236}">
                        <a16:creationId xmlns:a16="http://schemas.microsoft.com/office/drawing/2014/main" id="{AC0DFEA6-DB81-94B0-E975-1C49757EA9E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AF59F6E7-21D4-8707-43CA-087E19578E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9" y="1917604"/>
                <a:ext cx="633413" cy="1862138"/>
                <a:chOff x="5959193" y="333389"/>
                <a:chExt cx="633413" cy="1862138"/>
              </a:xfrm>
            </p:grpSpPr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4A38BAEA-44BA-7155-9C72-9138317A1FE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28" name="Freeform 68">
                    <a:extLst>
                      <a:ext uri="{FF2B5EF4-FFF2-40B4-BE49-F238E27FC236}">
                        <a16:creationId xmlns:a16="http://schemas.microsoft.com/office/drawing/2014/main" id="{0BAF2DD0-AD60-8573-53DB-993D86BAA5BD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9" name="Freeform 69">
                    <a:extLst>
                      <a:ext uri="{FF2B5EF4-FFF2-40B4-BE49-F238E27FC236}">
                        <a16:creationId xmlns:a16="http://schemas.microsoft.com/office/drawing/2014/main" id="{520062C7-8B68-E834-D399-30EEC999AAA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27" name="Line 70">
                  <a:extLst>
                    <a:ext uri="{FF2B5EF4-FFF2-40B4-BE49-F238E27FC236}">
                      <a16:creationId xmlns:a16="http://schemas.microsoft.com/office/drawing/2014/main" id="{103C961E-7827-DB34-96BE-56C18B33C84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831D031-9B96-5A75-6664-93344812D8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flipV="1">
              <a:off x="9740417" y="3721100"/>
              <a:ext cx="2211229" cy="2707415"/>
              <a:chOff x="9728105" y="457964"/>
              <a:chExt cx="2211229" cy="2707415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84126BE9-9F7A-9AF0-5260-9775155298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8906F989-CBC1-B62D-2528-65CA7B1A5CE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20" name="Straight Connector 19">
                    <a:extLst>
                      <a:ext uri="{FF2B5EF4-FFF2-40B4-BE49-F238E27FC236}">
                        <a16:creationId xmlns:a16="http://schemas.microsoft.com/office/drawing/2014/main" id="{1466E447-0F70-081B-1290-B8EE7C029D3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Straight Connector 20">
                    <a:extLst>
                      <a:ext uri="{FF2B5EF4-FFF2-40B4-BE49-F238E27FC236}">
                        <a16:creationId xmlns:a16="http://schemas.microsoft.com/office/drawing/2014/main" id="{23D0125F-AA06-77AC-1A70-35B4C3D151E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2" name="Rectangle 30">
                    <a:extLst>
                      <a:ext uri="{FF2B5EF4-FFF2-40B4-BE49-F238E27FC236}">
                        <a16:creationId xmlns:a16="http://schemas.microsoft.com/office/drawing/2014/main" id="{9FB536AB-CC9D-EF43-764A-BDA6D35363F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" name="Rectangle 30">
                    <a:extLst>
                      <a:ext uri="{FF2B5EF4-FFF2-40B4-BE49-F238E27FC236}">
                        <a16:creationId xmlns:a16="http://schemas.microsoft.com/office/drawing/2014/main" id="{27BCD93A-F6D3-B4BB-B4BD-3FB7B22982B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5914B0F9-E206-61B3-B94D-29E2B9E950B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18" name="Freeform: Shape 141">
                    <a:extLst>
                      <a:ext uri="{FF2B5EF4-FFF2-40B4-BE49-F238E27FC236}">
                        <a16:creationId xmlns:a16="http://schemas.microsoft.com/office/drawing/2014/main" id="{BE2287FA-B742-96AC-20EE-A120A175A7E0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9" name="Freeform: Shape 142">
                    <a:extLst>
                      <a:ext uri="{FF2B5EF4-FFF2-40B4-BE49-F238E27FC236}">
                        <a16:creationId xmlns:a16="http://schemas.microsoft.com/office/drawing/2014/main" id="{ABD4CB87-7C84-CA5E-440C-0DBE2440314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CCB2077E-0279-E8FA-B509-2228C725C1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9" y="1917604"/>
                <a:ext cx="633413" cy="1862138"/>
                <a:chOff x="5959193" y="333389"/>
                <a:chExt cx="633413" cy="1862138"/>
              </a:xfrm>
            </p:grpSpPr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B0BEA08B-F521-4923-A6BD-8D20C508093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14" name="Freeform 68">
                    <a:extLst>
                      <a:ext uri="{FF2B5EF4-FFF2-40B4-BE49-F238E27FC236}">
                        <a16:creationId xmlns:a16="http://schemas.microsoft.com/office/drawing/2014/main" id="{2EAC3EE0-4EEF-A6CF-D309-75B294E64DA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5" name="Freeform 69">
                    <a:extLst>
                      <a:ext uri="{FF2B5EF4-FFF2-40B4-BE49-F238E27FC236}">
                        <a16:creationId xmlns:a16="http://schemas.microsoft.com/office/drawing/2014/main" id="{7F448550-8EAB-AA60-AB70-359190C846A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13" name="Line 70">
                  <a:extLst>
                    <a:ext uri="{FF2B5EF4-FFF2-40B4-BE49-F238E27FC236}">
                      <a16:creationId xmlns:a16="http://schemas.microsoft.com/office/drawing/2014/main" id="{7E2CFC90-E41C-9543-B005-93733384001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B9571A4-6852-2595-903A-1B4CA40FC353}"/>
              </a:ext>
            </a:extLst>
          </p:cNvPr>
          <p:cNvCxnSpPr>
            <a:cxnSpLocks/>
          </p:cNvCxnSpPr>
          <p:nvPr userDrawn="1"/>
        </p:nvCxnSpPr>
        <p:spPr>
          <a:xfrm>
            <a:off x="714375" y="2494921"/>
            <a:ext cx="54864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685800"/>
            <a:ext cx="8229600" cy="1532787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/>
              <a:t>Agenda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2647" y="2771255"/>
            <a:ext cx="8226553" cy="3252513"/>
          </a:xfrm>
        </p:spPr>
        <p:txBody>
          <a:bodyPr>
            <a:noAutofit/>
          </a:bodyPr>
          <a:lstStyle>
            <a:lvl1pPr marL="342900" indent="-342900">
              <a:lnSpc>
                <a:spcPct val="130000"/>
              </a:lnSpc>
              <a:buFont typeface="+mj-lt"/>
              <a:buAutoNum type="arabicPeriod"/>
              <a:defRPr sz="1800" cap="all" baseline="0"/>
            </a:lvl1pPr>
            <a:lvl2pPr marL="571500" indent="-342900">
              <a:buFont typeface="+mj-lt"/>
              <a:buAutoNum type="alphaLcPeriod"/>
              <a:defRPr sz="1800" cap="all"/>
            </a:lvl2pPr>
            <a:lvl3pPr marL="800100" indent="-342900">
              <a:buFont typeface="+mj-lt"/>
              <a:buAutoNum type="romanLcPeriod"/>
              <a:defRPr sz="1800" cap="all"/>
            </a:lvl3pPr>
            <a:lvl4pPr marL="1028700" indent="-342900">
              <a:buFont typeface="+mj-lt"/>
              <a:buAutoNum type="arabicParenR"/>
              <a:defRPr sz="1800" cap="all"/>
            </a:lvl4pPr>
            <a:lvl5pPr marL="1257300" indent="-342900">
              <a:buFont typeface="+mj-lt"/>
              <a:buAutoNum type="alphaLcParenR"/>
              <a:defRPr sz="1800" cap="all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2647" y="6343955"/>
            <a:ext cx="2202644" cy="36512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93298" y="6343955"/>
            <a:ext cx="2805405" cy="36512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09993" y="6343955"/>
            <a:ext cx="429207" cy="365125"/>
          </a:xfrm>
          <a:prstGeom prst="rect">
            <a:avLst/>
          </a:prstGeom>
        </p:spPr>
        <p:txBody>
          <a:bodyPr>
            <a:noAutofit/>
          </a:bodyPr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680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40CC6F6-0F36-4E6D-DC3B-944BDE9BB8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5763" cy="6858000"/>
          </a:xfrm>
          <a:prstGeom prst="rect">
            <a:avLst/>
          </a:prstGeom>
          <a:solidFill>
            <a:srgbClr val="FFFFFF">
              <a:alpha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alpha val="20000"/>
                </a:schemeClr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3337ACC-66A8-D3EE-ADA8-E5899EA2C0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92037" y="685800"/>
            <a:ext cx="6384266" cy="1532787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/>
              <a:t>Agenda</a:t>
            </a:r>
          </a:p>
        </p:txBody>
      </p:sp>
      <p:sp>
        <p:nvSpPr>
          <p:cNvPr id="14" name="Picture Placeholder 24">
            <a:extLst>
              <a:ext uri="{FF2B5EF4-FFF2-40B4-BE49-F238E27FC236}">
                <a16:creationId xmlns:a16="http://schemas.microsoft.com/office/drawing/2014/main" id="{15B18755-94AA-6BC3-BF5F-5FBE9DCD3CC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76201" y="233172"/>
            <a:ext cx="4023360" cy="6391656"/>
          </a:xfrm>
          <a:blipFill>
            <a:blip r:embed="rId2">
              <a:alphaModFix amt="60000"/>
            </a:blip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r>
              <a:rPr lang="en-US"/>
              <a:t>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8828F05-5102-DECF-D23D-45D10DF04ED1}"/>
              </a:ext>
            </a:extLst>
          </p:cNvPr>
          <p:cNvCxnSpPr>
            <a:cxnSpLocks/>
          </p:cNvCxnSpPr>
          <p:nvPr userDrawn="1"/>
        </p:nvCxnSpPr>
        <p:spPr>
          <a:xfrm>
            <a:off x="5296812" y="2494921"/>
            <a:ext cx="54864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9B592AC5-89CD-4A5B-6EC1-2622ED92A8B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195084" y="2771255"/>
            <a:ext cx="6384266" cy="3252513"/>
          </a:xfrm>
        </p:spPr>
        <p:txBody>
          <a:bodyPr>
            <a:noAutofit/>
          </a:bodyPr>
          <a:lstStyle>
            <a:lvl1pPr marL="342900" indent="-342900">
              <a:lnSpc>
                <a:spcPct val="130000"/>
              </a:lnSpc>
              <a:buFont typeface="+mj-lt"/>
              <a:buAutoNum type="arabicPeriod"/>
              <a:defRPr sz="1800" cap="all" baseline="0"/>
            </a:lvl1pPr>
            <a:lvl2pPr marL="571500" indent="-342900">
              <a:buFont typeface="+mj-lt"/>
              <a:buAutoNum type="alphaLcPeriod"/>
              <a:defRPr sz="1800" cap="all"/>
            </a:lvl2pPr>
            <a:lvl3pPr marL="800100" indent="-342900">
              <a:buFont typeface="+mj-lt"/>
              <a:buAutoNum type="romanLcPeriod"/>
              <a:defRPr sz="1800" cap="all"/>
            </a:lvl3pPr>
            <a:lvl4pPr marL="1028700" indent="-342900">
              <a:buFont typeface="+mj-lt"/>
              <a:buAutoNum type="arabicParenR"/>
              <a:defRPr sz="1800" cap="all"/>
            </a:lvl4pPr>
            <a:lvl5pPr marL="1257300" indent="-342900">
              <a:buFont typeface="+mj-lt"/>
              <a:buAutoNum type="alphaLcParenR"/>
              <a:defRPr sz="1800" cap="all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92038" y="6343955"/>
            <a:ext cx="2985400" cy="36512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35886" y="6343955"/>
            <a:ext cx="1553108" cy="36512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20xx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7096" y="6343955"/>
            <a:ext cx="429207" cy="365125"/>
          </a:xfrm>
          <a:prstGeom prst="rect">
            <a:avLst/>
          </a:prstGeom>
        </p:spPr>
        <p:txBody>
          <a:bodyPr>
            <a:noAutofit/>
          </a:bodyPr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3036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64">
            <a:extLst>
              <a:ext uri="{FF2B5EF4-FFF2-40B4-BE49-F238E27FC236}">
                <a16:creationId xmlns:a16="http://schemas.microsoft.com/office/drawing/2014/main" id="{218FBE0F-9B63-6A71-94B1-0F594CAF611D}"/>
              </a:ext>
            </a:extLst>
          </p:cNvPr>
          <p:cNvGrpSpPr/>
          <p:nvPr/>
        </p:nvGrpSpPr>
        <p:grpSpPr>
          <a:xfrm rot="2700000">
            <a:off x="10522137" y="4483036"/>
            <a:ext cx="633413" cy="1862138"/>
            <a:chOff x="5959192" y="333389"/>
            <a:chExt cx="633413" cy="1862138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15FF1AEF-EA93-71FD-09DD-2D65CBDC09D9}"/>
                </a:ext>
              </a:extLst>
            </p:cNvPr>
            <p:cNvGrpSpPr/>
            <p:nvPr/>
          </p:nvGrpSpPr>
          <p:grpSpPr>
            <a:xfrm>
              <a:off x="5959192" y="333389"/>
              <a:ext cx="633413" cy="1419225"/>
              <a:chOff x="5959192" y="333389"/>
              <a:chExt cx="633413" cy="1419225"/>
            </a:xfrm>
          </p:grpSpPr>
          <p:sp>
            <p:nvSpPr>
              <p:cNvPr id="68" name="Freeform 68">
                <a:extLst>
                  <a:ext uri="{FF2B5EF4-FFF2-40B4-BE49-F238E27FC236}">
                    <a16:creationId xmlns:a16="http://schemas.microsoft.com/office/drawing/2014/main" id="{CE3B7C33-3CEA-C7DC-6D9B-1B19D283EA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59192" y="333389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69">
                <a:extLst>
                  <a:ext uri="{FF2B5EF4-FFF2-40B4-BE49-F238E27FC236}">
                    <a16:creationId xmlns:a16="http://schemas.microsoft.com/office/drawing/2014/main" id="{44E07912-E7DB-41E1-BBB5-E914477D27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78280" y="333389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7" name="Line 70">
              <a:extLst>
                <a:ext uri="{FF2B5EF4-FFF2-40B4-BE49-F238E27FC236}">
                  <a16:creationId xmlns:a16="http://schemas.microsoft.com/office/drawing/2014/main" id="{0679C784-04BA-6538-188E-E570BFAA79A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78280" y="333389"/>
              <a:ext cx="0" cy="1862138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C4EE5BC5-2282-EF22-2D27-9605690AD2F9}"/>
              </a:ext>
            </a:extLst>
          </p:cNvPr>
          <p:cNvGrpSpPr/>
          <p:nvPr/>
        </p:nvGrpSpPr>
        <p:grpSpPr>
          <a:xfrm>
            <a:off x="1079500" y="649304"/>
            <a:ext cx="698051" cy="1372591"/>
            <a:chOff x="1079500" y="649304"/>
            <a:chExt cx="698051" cy="1372591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728D3B3C-3AE0-8ED5-280F-D333F02F1258}"/>
                </a:ext>
              </a:extLst>
            </p:cNvPr>
            <p:cNvSpPr/>
            <p:nvPr/>
          </p:nvSpPr>
          <p:spPr>
            <a:xfrm>
              <a:off x="1437136" y="649304"/>
              <a:ext cx="340415" cy="340415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10000"/>
                  </a:srgbClr>
                </a:gs>
              </a:gsLst>
              <a:lin ang="27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FEF8264A-5687-D010-2ECD-9D58025DB73F}"/>
                </a:ext>
              </a:extLst>
            </p:cNvPr>
            <p:cNvGrpSpPr/>
            <p:nvPr/>
          </p:nvGrpSpPr>
          <p:grpSpPr>
            <a:xfrm rot="10800000">
              <a:off x="1079500" y="952167"/>
              <a:ext cx="641184" cy="1069728"/>
              <a:chOff x="6484111" y="2967038"/>
              <a:chExt cx="641184" cy="1069728"/>
            </a:xfrm>
          </p:grpSpPr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60A8F3A8-A2DC-5ADC-4FD9-393659D891DE}"/>
                  </a:ext>
                </a:extLst>
              </p:cNvPr>
              <p:cNvGrpSpPr/>
              <p:nvPr/>
            </p:nvGrpSpPr>
            <p:grpSpPr>
              <a:xfrm>
                <a:off x="6808136" y="2967038"/>
                <a:ext cx="317159" cy="932400"/>
                <a:chOff x="6808136" y="2967038"/>
                <a:chExt cx="317159" cy="932400"/>
              </a:xfrm>
            </p:grpSpPr>
            <p:sp>
              <p:nvSpPr>
                <p:cNvPr id="78" name="Freeform 68">
                  <a:extLst>
                    <a:ext uri="{FF2B5EF4-FFF2-40B4-BE49-F238E27FC236}">
                      <a16:creationId xmlns:a16="http://schemas.microsoft.com/office/drawing/2014/main" id="{0B7D5584-0C9B-A0CD-A775-8C759CBAC8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08136" y="2967038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9" name="Freeform 69">
                  <a:extLst>
                    <a:ext uri="{FF2B5EF4-FFF2-40B4-BE49-F238E27FC236}">
                      <a16:creationId xmlns:a16="http://schemas.microsoft.com/office/drawing/2014/main" id="{5FAFBF8A-D6D3-F82D-B4E1-5D0E1DE822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67908" y="2967038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0" name="Line 70">
                  <a:extLst>
                    <a:ext uri="{FF2B5EF4-FFF2-40B4-BE49-F238E27FC236}">
                      <a16:creationId xmlns:a16="http://schemas.microsoft.com/office/drawing/2014/main" id="{6D9602E0-52EF-81E6-73A3-E6F3B2521F9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967908" y="2967038"/>
                  <a:ext cx="0" cy="9324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B72D4C62-7F4E-3C19-F030-759BBCC73ADD}"/>
                  </a:ext>
                </a:extLst>
              </p:cNvPr>
              <p:cNvGrpSpPr/>
              <p:nvPr/>
            </p:nvGrpSpPr>
            <p:grpSpPr>
              <a:xfrm rot="18900000" flipH="1">
                <a:off x="6484111" y="3104366"/>
                <a:ext cx="317159" cy="932400"/>
                <a:chOff x="6808136" y="2967038"/>
                <a:chExt cx="317159" cy="932400"/>
              </a:xfrm>
            </p:grpSpPr>
            <p:sp>
              <p:nvSpPr>
                <p:cNvPr id="75" name="Freeform 68">
                  <a:extLst>
                    <a:ext uri="{FF2B5EF4-FFF2-40B4-BE49-F238E27FC236}">
                      <a16:creationId xmlns:a16="http://schemas.microsoft.com/office/drawing/2014/main" id="{9B64F73D-DDBE-F99D-B5A4-E2031361D6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08136" y="2967038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6" name="Freeform 69">
                  <a:extLst>
                    <a:ext uri="{FF2B5EF4-FFF2-40B4-BE49-F238E27FC236}">
                      <a16:creationId xmlns:a16="http://schemas.microsoft.com/office/drawing/2014/main" id="{BB633787-0233-D377-F0AF-3F313A1835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67908" y="2967038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7" name="Line 70">
                  <a:extLst>
                    <a:ext uri="{FF2B5EF4-FFF2-40B4-BE49-F238E27FC236}">
                      <a16:creationId xmlns:a16="http://schemas.microsoft.com/office/drawing/2014/main" id="{E218811C-28A2-31DD-C23E-EF36A5D3510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967908" y="2967038"/>
                  <a:ext cx="0" cy="9324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46345B66-BEAE-193A-4397-C22AA5BF9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1680" y="3544697"/>
            <a:ext cx="54864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itle 1">
            <a:extLst>
              <a:ext uri="{FF2B5EF4-FFF2-40B4-BE49-F238E27FC236}">
                <a16:creationId xmlns:a16="http://schemas.microsoft.com/office/drawing/2014/main" id="{6FA74A03-875B-FA64-4AF9-93EBDBB38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7422" y="1747177"/>
            <a:ext cx="4677156" cy="1495065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9" name="Content Placeholder 7">
            <a:extLst>
              <a:ext uri="{FF2B5EF4-FFF2-40B4-BE49-F238E27FC236}">
                <a16:creationId xmlns:a16="http://schemas.microsoft.com/office/drawing/2014/main" id="{A53C4390-318D-97F3-BC85-79B2C11CBDD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757422" y="3847150"/>
            <a:ext cx="4677156" cy="2014819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1400"/>
            </a:lvl1pPr>
            <a:lvl2pPr marL="228600" indent="0" algn="ctr">
              <a:buNone/>
              <a:defRPr sz="1400"/>
            </a:lvl2pPr>
            <a:lvl3pPr marL="457200" indent="0" algn="ctr">
              <a:buNone/>
              <a:defRPr sz="1400"/>
            </a:lvl3pPr>
            <a:lvl4pPr marL="685800" indent="0" algn="ctr">
              <a:buNone/>
              <a:defRPr sz="1400"/>
            </a:lvl4pPr>
            <a:lvl5pPr marL="914400" indent="0" algn="ctr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2647" y="6343955"/>
            <a:ext cx="2202644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93298" y="6343955"/>
            <a:ext cx="2805405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7096" y="6343955"/>
            <a:ext cx="429207" cy="365125"/>
          </a:xfrm>
          <a:prstGeom prst="rect">
            <a:avLst/>
          </a:prstGeom>
        </p:spPr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8773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7A6EA59-28D6-DA53-6F3E-EF38136F9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8900000" flipH="1" flipV="1">
            <a:off x="9970657" y="4426541"/>
            <a:ext cx="1785984" cy="2211229"/>
            <a:chOff x="3125006" y="3171595"/>
            <a:chExt cx="1785984" cy="221122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2FCA871-839C-CEC7-2429-2FB727ED1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136819" y="3174345"/>
              <a:ext cx="1760933" cy="2208479"/>
              <a:chOff x="4749017" y="2998646"/>
              <a:chExt cx="1760933" cy="2208479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294CE533-E091-38A9-12CE-9D47E91484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 noChangeAspect="1"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5630197" y="2998646"/>
                <a:ext cx="0" cy="2208479"/>
              </a:xfrm>
              <a:prstGeom prst="line">
                <a:avLst/>
              </a:prstGeom>
              <a:ln w="12700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A4C87F8D-8670-D62F-6A3D-320EB05E7C6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 noChangeAspect="1"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0" flipH="1">
                <a:off x="4749017" y="4416771"/>
                <a:ext cx="1760933" cy="0"/>
              </a:xfrm>
              <a:prstGeom prst="line">
                <a:avLst/>
              </a:prstGeom>
              <a:ln w="12700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Rectangle 30">
                <a:extLst>
                  <a:ext uri="{FF2B5EF4-FFF2-40B4-BE49-F238E27FC236}">
                    <a16:creationId xmlns:a16="http://schemas.microsoft.com/office/drawing/2014/main" id="{658C07E6-9AB5-F814-07D0-179C8EA4C1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3500000">
                <a:off x="5136242" y="3224252"/>
                <a:ext cx="987915" cy="987915"/>
              </a:xfrm>
              <a:custGeom>
                <a:avLst/>
                <a:gdLst>
                  <a:gd name="connsiteX0" fmla="*/ 0 w 1302493"/>
                  <a:gd name="connsiteY0" fmla="*/ 0 h 1302493"/>
                  <a:gd name="connsiteX1" fmla="*/ 1302493 w 1302493"/>
                  <a:gd name="connsiteY1" fmla="*/ 0 h 1302493"/>
                  <a:gd name="connsiteX2" fmla="*/ 1302493 w 1302493"/>
                  <a:gd name="connsiteY2" fmla="*/ 1302493 h 1302493"/>
                  <a:gd name="connsiteX3" fmla="*/ 0 w 1302493"/>
                  <a:gd name="connsiteY3" fmla="*/ 1302493 h 1302493"/>
                  <a:gd name="connsiteX4" fmla="*/ 0 w 1302493"/>
                  <a:gd name="connsiteY4" fmla="*/ 0 h 1302493"/>
                  <a:gd name="connsiteX0" fmla="*/ 1302493 w 1393933"/>
                  <a:gd name="connsiteY0" fmla="*/ 1302493 h 1393933"/>
                  <a:gd name="connsiteX1" fmla="*/ 0 w 1393933"/>
                  <a:gd name="connsiteY1" fmla="*/ 1302493 h 1393933"/>
                  <a:gd name="connsiteX2" fmla="*/ 0 w 1393933"/>
                  <a:gd name="connsiteY2" fmla="*/ 0 h 1393933"/>
                  <a:gd name="connsiteX3" fmla="*/ 1302493 w 1393933"/>
                  <a:gd name="connsiteY3" fmla="*/ 0 h 1393933"/>
                  <a:gd name="connsiteX4" fmla="*/ 1393933 w 1393933"/>
                  <a:gd name="connsiteY4" fmla="*/ 1393933 h 1393933"/>
                  <a:gd name="connsiteX0" fmla="*/ 0 w 1393933"/>
                  <a:gd name="connsiteY0" fmla="*/ 1302493 h 1393933"/>
                  <a:gd name="connsiteX1" fmla="*/ 0 w 1393933"/>
                  <a:gd name="connsiteY1" fmla="*/ 0 h 1393933"/>
                  <a:gd name="connsiteX2" fmla="*/ 1302493 w 1393933"/>
                  <a:gd name="connsiteY2" fmla="*/ 0 h 1393933"/>
                  <a:gd name="connsiteX3" fmla="*/ 1393933 w 1393933"/>
                  <a:gd name="connsiteY3" fmla="*/ 1393933 h 1393933"/>
                  <a:gd name="connsiteX0" fmla="*/ 0 w 1302493"/>
                  <a:gd name="connsiteY0" fmla="*/ 1302493 h 1302493"/>
                  <a:gd name="connsiteX1" fmla="*/ 0 w 1302493"/>
                  <a:gd name="connsiteY1" fmla="*/ 0 h 1302493"/>
                  <a:gd name="connsiteX2" fmla="*/ 1302493 w 1302493"/>
                  <a:gd name="connsiteY2" fmla="*/ 0 h 1302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02493" h="1302493">
                    <a:moveTo>
                      <a:pt x="0" y="1302493"/>
                    </a:moveTo>
                    <a:lnTo>
                      <a:pt x="0" y="0"/>
                    </a:lnTo>
                    <a:lnTo>
                      <a:pt x="1302493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30">
                <a:extLst>
                  <a:ext uri="{FF2B5EF4-FFF2-40B4-BE49-F238E27FC236}">
                    <a16:creationId xmlns:a16="http://schemas.microsoft.com/office/drawing/2014/main" id="{312A15F3-AD33-F4D5-DB86-AB66803005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3500000">
                <a:off x="5327037" y="3070731"/>
                <a:ext cx="606323" cy="606323"/>
              </a:xfrm>
              <a:custGeom>
                <a:avLst/>
                <a:gdLst>
                  <a:gd name="connsiteX0" fmla="*/ 0 w 1302493"/>
                  <a:gd name="connsiteY0" fmla="*/ 0 h 1302493"/>
                  <a:gd name="connsiteX1" fmla="*/ 1302493 w 1302493"/>
                  <a:gd name="connsiteY1" fmla="*/ 0 h 1302493"/>
                  <a:gd name="connsiteX2" fmla="*/ 1302493 w 1302493"/>
                  <a:gd name="connsiteY2" fmla="*/ 1302493 h 1302493"/>
                  <a:gd name="connsiteX3" fmla="*/ 0 w 1302493"/>
                  <a:gd name="connsiteY3" fmla="*/ 1302493 h 1302493"/>
                  <a:gd name="connsiteX4" fmla="*/ 0 w 1302493"/>
                  <a:gd name="connsiteY4" fmla="*/ 0 h 1302493"/>
                  <a:gd name="connsiteX0" fmla="*/ 1302493 w 1393933"/>
                  <a:gd name="connsiteY0" fmla="*/ 1302493 h 1393933"/>
                  <a:gd name="connsiteX1" fmla="*/ 0 w 1393933"/>
                  <a:gd name="connsiteY1" fmla="*/ 1302493 h 1393933"/>
                  <a:gd name="connsiteX2" fmla="*/ 0 w 1393933"/>
                  <a:gd name="connsiteY2" fmla="*/ 0 h 1393933"/>
                  <a:gd name="connsiteX3" fmla="*/ 1302493 w 1393933"/>
                  <a:gd name="connsiteY3" fmla="*/ 0 h 1393933"/>
                  <a:gd name="connsiteX4" fmla="*/ 1393933 w 1393933"/>
                  <a:gd name="connsiteY4" fmla="*/ 1393933 h 1393933"/>
                  <a:gd name="connsiteX0" fmla="*/ 0 w 1393933"/>
                  <a:gd name="connsiteY0" fmla="*/ 1302493 h 1393933"/>
                  <a:gd name="connsiteX1" fmla="*/ 0 w 1393933"/>
                  <a:gd name="connsiteY1" fmla="*/ 0 h 1393933"/>
                  <a:gd name="connsiteX2" fmla="*/ 1302493 w 1393933"/>
                  <a:gd name="connsiteY2" fmla="*/ 0 h 1393933"/>
                  <a:gd name="connsiteX3" fmla="*/ 1393933 w 1393933"/>
                  <a:gd name="connsiteY3" fmla="*/ 1393933 h 1393933"/>
                  <a:gd name="connsiteX0" fmla="*/ 0 w 1302493"/>
                  <a:gd name="connsiteY0" fmla="*/ 1302493 h 1302493"/>
                  <a:gd name="connsiteX1" fmla="*/ 0 w 1302493"/>
                  <a:gd name="connsiteY1" fmla="*/ 0 h 1302493"/>
                  <a:gd name="connsiteX2" fmla="*/ 1302493 w 1302493"/>
                  <a:gd name="connsiteY2" fmla="*/ 0 h 1302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02493" h="1302493">
                    <a:moveTo>
                      <a:pt x="0" y="1302493"/>
                    </a:moveTo>
                    <a:lnTo>
                      <a:pt x="0" y="0"/>
                    </a:lnTo>
                    <a:lnTo>
                      <a:pt x="1302493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BDE8181-8F3F-D7BB-5383-9E342A3280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125006" y="3171595"/>
              <a:ext cx="1785984" cy="1799739"/>
              <a:chOff x="6879836" y="3516901"/>
              <a:chExt cx="1785984" cy="1799739"/>
            </a:xfrm>
          </p:grpSpPr>
          <p:sp>
            <p:nvSpPr>
              <p:cNvPr id="10" name="Freeform: Shape 141">
                <a:extLst>
                  <a:ext uri="{FF2B5EF4-FFF2-40B4-BE49-F238E27FC236}">
                    <a16:creationId xmlns:a16="http://schemas.microsoft.com/office/drawing/2014/main" id="{B248150E-6D66-9535-F0D8-EA9C79BC60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879836" y="3521665"/>
                <a:ext cx="892801" cy="1794975"/>
              </a:xfrm>
              <a:custGeom>
                <a:avLst/>
                <a:gdLst>
                  <a:gd name="connsiteX0" fmla="*/ 892801 w 892801"/>
                  <a:gd name="connsiteY0" fmla="*/ 0 h 1794975"/>
                  <a:gd name="connsiteX1" fmla="*/ 892801 w 892801"/>
                  <a:gd name="connsiteY1" fmla="*/ 1434622 h 1794975"/>
                  <a:gd name="connsiteX2" fmla="*/ 845919 w 892801"/>
                  <a:gd name="connsiteY2" fmla="*/ 1533379 h 1794975"/>
                  <a:gd name="connsiteX3" fmla="*/ 440820 w 892801"/>
                  <a:gd name="connsiteY3" fmla="*/ 1794916 h 1794975"/>
                  <a:gd name="connsiteX4" fmla="*/ 379878 w 892801"/>
                  <a:gd name="connsiteY4" fmla="*/ 1791253 h 1794975"/>
                  <a:gd name="connsiteX5" fmla="*/ 763083 w 892801"/>
                  <a:gd name="connsiteY5" fmla="*/ 100140 h 1794975"/>
                  <a:gd name="connsiteX6" fmla="*/ 892801 w 892801"/>
                  <a:gd name="connsiteY6" fmla="*/ 0 h 1794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2801" h="1794975">
                    <a:moveTo>
                      <a:pt x="892801" y="0"/>
                    </a:moveTo>
                    <a:lnTo>
                      <a:pt x="892801" y="1434622"/>
                    </a:lnTo>
                    <a:lnTo>
                      <a:pt x="845919" y="1533379"/>
                    </a:lnTo>
                    <a:cubicBezTo>
                      <a:pt x="735106" y="1711682"/>
                      <a:pt x="584368" y="1792418"/>
                      <a:pt x="440820" y="1794916"/>
                    </a:cubicBezTo>
                    <a:cubicBezTo>
                      <a:pt x="420314" y="1795273"/>
                      <a:pt x="399954" y="1794033"/>
                      <a:pt x="379878" y="1791253"/>
                    </a:cubicBezTo>
                    <a:cubicBezTo>
                      <a:pt x="-41718" y="1732871"/>
                      <a:pt x="-338017" y="995203"/>
                      <a:pt x="763083" y="100140"/>
                    </a:cubicBezTo>
                    <a:lnTo>
                      <a:pt x="892801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Freeform: Shape 142">
                <a:extLst>
                  <a:ext uri="{FF2B5EF4-FFF2-40B4-BE49-F238E27FC236}">
                    <a16:creationId xmlns:a16="http://schemas.microsoft.com/office/drawing/2014/main" id="{4A3475E1-5BDA-CFB0-E1B9-6A85E4E03A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72637" y="3516901"/>
                <a:ext cx="893183" cy="1795123"/>
              </a:xfrm>
              <a:custGeom>
                <a:avLst/>
                <a:gdLst>
                  <a:gd name="connsiteX0" fmla="*/ 191 w 893183"/>
                  <a:gd name="connsiteY0" fmla="*/ 0 h 1795123"/>
                  <a:gd name="connsiteX1" fmla="*/ 130101 w 893183"/>
                  <a:gd name="connsiteY1" fmla="*/ 100288 h 1795123"/>
                  <a:gd name="connsiteX2" fmla="*/ 513306 w 893183"/>
                  <a:gd name="connsiteY2" fmla="*/ 1791401 h 1795123"/>
                  <a:gd name="connsiteX3" fmla="*/ 47265 w 893183"/>
                  <a:gd name="connsiteY3" fmla="*/ 1533527 h 1795123"/>
                  <a:gd name="connsiteX4" fmla="*/ 192 w 893183"/>
                  <a:gd name="connsiteY4" fmla="*/ 1434367 h 1795123"/>
                  <a:gd name="connsiteX5" fmla="*/ 192 w 893183"/>
                  <a:gd name="connsiteY5" fmla="*/ 1438981 h 1795123"/>
                  <a:gd name="connsiteX6" fmla="*/ 0 w 893183"/>
                  <a:gd name="connsiteY6" fmla="*/ 1439386 h 1795123"/>
                  <a:gd name="connsiteX7" fmla="*/ 0 w 893183"/>
                  <a:gd name="connsiteY7" fmla="*/ 4764 h 1795123"/>
                  <a:gd name="connsiteX8" fmla="*/ 191 w 893183"/>
                  <a:gd name="connsiteY8" fmla="*/ 4616 h 1795123"/>
                  <a:gd name="connsiteX9" fmla="*/ 191 w 893183"/>
                  <a:gd name="connsiteY9" fmla="*/ 0 h 1795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93183" h="1795123">
                    <a:moveTo>
                      <a:pt x="191" y="0"/>
                    </a:moveTo>
                    <a:lnTo>
                      <a:pt x="130101" y="100288"/>
                    </a:lnTo>
                    <a:cubicBezTo>
                      <a:pt x="1231201" y="995351"/>
                      <a:pt x="934902" y="1733019"/>
                      <a:pt x="513306" y="1791401"/>
                    </a:cubicBezTo>
                    <a:cubicBezTo>
                      <a:pt x="352699" y="1813642"/>
                      <a:pt x="173909" y="1737302"/>
                      <a:pt x="47265" y="1533527"/>
                    </a:cubicBezTo>
                    <a:lnTo>
                      <a:pt x="192" y="1434367"/>
                    </a:lnTo>
                    <a:lnTo>
                      <a:pt x="192" y="1438981"/>
                    </a:lnTo>
                    <a:lnTo>
                      <a:pt x="0" y="1439386"/>
                    </a:lnTo>
                    <a:lnTo>
                      <a:pt x="0" y="4764"/>
                    </a:lnTo>
                    <a:lnTo>
                      <a:pt x="191" y="4616"/>
                    </a:lnTo>
                    <a:lnTo>
                      <a:pt x="191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6185C57-0CFE-3698-7D7A-034CA9A84ACC}"/>
              </a:ext>
            </a:extLst>
          </p:cNvPr>
          <p:cNvCxnSpPr>
            <a:cxnSpLocks/>
          </p:cNvCxnSpPr>
          <p:nvPr/>
        </p:nvCxnSpPr>
        <p:spPr>
          <a:xfrm rot="16200000" flipH="1">
            <a:off x="4476023" y="3429000"/>
            <a:ext cx="54864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5">
            <a:extLst>
              <a:ext uri="{FF2B5EF4-FFF2-40B4-BE49-F238E27FC236}">
                <a16:creationId xmlns:a16="http://schemas.microsoft.com/office/drawing/2014/main" id="{4A3E2E5C-03FE-F488-47C1-088F8046C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9" y="2197571"/>
            <a:ext cx="3661890" cy="2483849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6" name="Content Placeholder 7">
            <a:extLst>
              <a:ext uri="{FF2B5EF4-FFF2-40B4-BE49-F238E27FC236}">
                <a16:creationId xmlns:a16="http://schemas.microsoft.com/office/drawing/2014/main" id="{0FCDC937-73DD-F5B2-569F-F51B88EDE4C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181600" y="2199132"/>
            <a:ext cx="4325112" cy="2459736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400"/>
            </a:lvl1pPr>
            <a:lvl2pPr marL="228600" indent="0">
              <a:buNone/>
              <a:defRPr sz="1400"/>
            </a:lvl2pPr>
            <a:lvl3pPr marL="457200" indent="0">
              <a:buNone/>
              <a:defRPr sz="1400"/>
            </a:lvl3pPr>
            <a:lvl4pPr marL="685800" indent="0">
              <a:buNone/>
              <a:defRPr sz="1400"/>
            </a:lvl4pPr>
            <a:lvl5pPr marL="9144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2647" y="6053646"/>
            <a:ext cx="2202644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93298" y="6053646"/>
            <a:ext cx="2805405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7096" y="6053646"/>
            <a:ext cx="429207" cy="365125"/>
          </a:xfrm>
          <a:prstGeom prst="rect">
            <a:avLst/>
          </a:prstGeom>
        </p:spPr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5450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ame">
            <a:extLst>
              <a:ext uri="{FF2B5EF4-FFF2-40B4-BE49-F238E27FC236}">
                <a16:creationId xmlns:a16="http://schemas.microsoft.com/office/drawing/2014/main" id="{0A3B5A60-DF42-D2CD-2CEF-35252D05C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666999" y="-2667001"/>
            <a:ext cx="6858003" cy="12192000"/>
          </a:xfrm>
          <a:custGeom>
            <a:avLst/>
            <a:gdLst>
              <a:gd name="connsiteX0" fmla="*/ 233174 w 6858003"/>
              <a:gd name="connsiteY0" fmla="*/ 11958827 h 12192000"/>
              <a:gd name="connsiteX1" fmla="*/ 6624830 w 6858003"/>
              <a:gd name="connsiteY1" fmla="*/ 11958827 h 12192000"/>
              <a:gd name="connsiteX2" fmla="*/ 6624830 w 6858003"/>
              <a:gd name="connsiteY2" fmla="*/ 233172 h 12192000"/>
              <a:gd name="connsiteX3" fmla="*/ 233174 w 6858003"/>
              <a:gd name="connsiteY3" fmla="*/ 233172 h 12192000"/>
              <a:gd name="connsiteX4" fmla="*/ 0 w 6858003"/>
              <a:gd name="connsiteY4" fmla="*/ 12191999 h 12192000"/>
              <a:gd name="connsiteX5" fmla="*/ 0 w 6858003"/>
              <a:gd name="connsiteY5" fmla="*/ 11958827 h 12192000"/>
              <a:gd name="connsiteX6" fmla="*/ 2 w 6858003"/>
              <a:gd name="connsiteY6" fmla="*/ 11958827 h 12192000"/>
              <a:gd name="connsiteX7" fmla="*/ 2 w 6858003"/>
              <a:gd name="connsiteY7" fmla="*/ 233172 h 12192000"/>
              <a:gd name="connsiteX8" fmla="*/ 1 w 6858003"/>
              <a:gd name="connsiteY8" fmla="*/ 233172 h 12192000"/>
              <a:gd name="connsiteX9" fmla="*/ 1 w 6858003"/>
              <a:gd name="connsiteY9" fmla="*/ 0 h 12192000"/>
              <a:gd name="connsiteX10" fmla="*/ 2 w 6858003"/>
              <a:gd name="connsiteY10" fmla="*/ 0 h 12192000"/>
              <a:gd name="connsiteX11" fmla="*/ 233174 w 6858003"/>
              <a:gd name="connsiteY11" fmla="*/ 0 h 12192000"/>
              <a:gd name="connsiteX12" fmla="*/ 6624830 w 6858003"/>
              <a:gd name="connsiteY12" fmla="*/ 0 h 12192000"/>
              <a:gd name="connsiteX13" fmla="*/ 6858002 w 6858003"/>
              <a:gd name="connsiteY13" fmla="*/ 0 h 12192000"/>
              <a:gd name="connsiteX14" fmla="*/ 6858003 w 6858003"/>
              <a:gd name="connsiteY14" fmla="*/ 0 h 12192000"/>
              <a:gd name="connsiteX15" fmla="*/ 6858003 w 6858003"/>
              <a:gd name="connsiteY15" fmla="*/ 233172 h 12192000"/>
              <a:gd name="connsiteX16" fmla="*/ 6858002 w 6858003"/>
              <a:gd name="connsiteY16" fmla="*/ 233172 h 12192000"/>
              <a:gd name="connsiteX17" fmla="*/ 6858002 w 6858003"/>
              <a:gd name="connsiteY17" fmla="*/ 11958827 h 12192000"/>
              <a:gd name="connsiteX18" fmla="*/ 6858002 w 6858003"/>
              <a:gd name="connsiteY18" fmla="*/ 12191999 h 12192000"/>
              <a:gd name="connsiteX19" fmla="*/ 6858002 w 6858003"/>
              <a:gd name="connsiteY19" fmla="*/ 12192000 h 12192000"/>
              <a:gd name="connsiteX20" fmla="*/ 6624830 w 6858003"/>
              <a:gd name="connsiteY20" fmla="*/ 12192000 h 12192000"/>
              <a:gd name="connsiteX21" fmla="*/ 6624830 w 6858003"/>
              <a:gd name="connsiteY21" fmla="*/ 12191999 h 12192000"/>
              <a:gd name="connsiteX22" fmla="*/ 233174 w 6858003"/>
              <a:gd name="connsiteY22" fmla="*/ 12191999 h 12192000"/>
              <a:gd name="connsiteX23" fmla="*/ 233174 w 6858003"/>
              <a:gd name="connsiteY23" fmla="*/ 12192000 h 12192000"/>
              <a:gd name="connsiteX24" fmla="*/ 2 w 6858003"/>
              <a:gd name="connsiteY24" fmla="*/ 12192000 h 12192000"/>
              <a:gd name="connsiteX25" fmla="*/ 2 w 6858003"/>
              <a:gd name="connsiteY25" fmla="*/ 12191999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858003" h="12192000">
                <a:moveTo>
                  <a:pt x="233174" y="11958827"/>
                </a:moveTo>
                <a:lnTo>
                  <a:pt x="6624830" y="11958827"/>
                </a:lnTo>
                <a:lnTo>
                  <a:pt x="6624830" y="233172"/>
                </a:lnTo>
                <a:lnTo>
                  <a:pt x="233174" y="233172"/>
                </a:lnTo>
                <a:close/>
                <a:moveTo>
                  <a:pt x="0" y="12191999"/>
                </a:moveTo>
                <a:lnTo>
                  <a:pt x="0" y="11958827"/>
                </a:lnTo>
                <a:lnTo>
                  <a:pt x="2" y="11958827"/>
                </a:lnTo>
                <a:lnTo>
                  <a:pt x="2" y="233172"/>
                </a:lnTo>
                <a:lnTo>
                  <a:pt x="1" y="233172"/>
                </a:lnTo>
                <a:lnTo>
                  <a:pt x="1" y="0"/>
                </a:lnTo>
                <a:lnTo>
                  <a:pt x="2" y="0"/>
                </a:lnTo>
                <a:lnTo>
                  <a:pt x="233174" y="0"/>
                </a:lnTo>
                <a:lnTo>
                  <a:pt x="6624830" y="0"/>
                </a:lnTo>
                <a:lnTo>
                  <a:pt x="6858002" y="0"/>
                </a:lnTo>
                <a:lnTo>
                  <a:pt x="6858003" y="0"/>
                </a:lnTo>
                <a:lnTo>
                  <a:pt x="6858003" y="233172"/>
                </a:lnTo>
                <a:lnTo>
                  <a:pt x="6858002" y="233172"/>
                </a:lnTo>
                <a:lnTo>
                  <a:pt x="6858002" y="11958827"/>
                </a:lnTo>
                <a:lnTo>
                  <a:pt x="6858002" y="12191999"/>
                </a:lnTo>
                <a:lnTo>
                  <a:pt x="6858002" y="12192000"/>
                </a:lnTo>
                <a:lnTo>
                  <a:pt x="6624830" y="12192000"/>
                </a:lnTo>
                <a:lnTo>
                  <a:pt x="6624830" y="12191999"/>
                </a:lnTo>
                <a:lnTo>
                  <a:pt x="233174" y="12191999"/>
                </a:lnTo>
                <a:lnTo>
                  <a:pt x="233174" y="12192000"/>
                </a:lnTo>
                <a:lnTo>
                  <a:pt x="2" y="12192000"/>
                </a:lnTo>
                <a:lnTo>
                  <a:pt x="2" y="12191999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>
                  <a:alpha val="20000"/>
                </a:schemeClr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6185C57-0CFE-3698-7D7A-034CA9A84ACC}"/>
              </a:ext>
            </a:extLst>
          </p:cNvPr>
          <p:cNvCxnSpPr>
            <a:cxnSpLocks/>
          </p:cNvCxnSpPr>
          <p:nvPr userDrawn="1"/>
        </p:nvCxnSpPr>
        <p:spPr>
          <a:xfrm rot="16200000" flipH="1">
            <a:off x="4476023" y="3429000"/>
            <a:ext cx="54864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>
            <a:extLst>
              <a:ext uri="{FF2B5EF4-FFF2-40B4-BE49-F238E27FC236}">
                <a16:creationId xmlns:a16="http://schemas.microsoft.com/office/drawing/2014/main" id="{61DD36E2-CAE6-8C77-72F4-2AF240315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2199132"/>
            <a:ext cx="3664938" cy="2459736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6" name="Content Placeholder 7">
            <a:extLst>
              <a:ext uri="{FF2B5EF4-FFF2-40B4-BE49-F238E27FC236}">
                <a16:creationId xmlns:a16="http://schemas.microsoft.com/office/drawing/2014/main" id="{0FCDC937-73DD-F5B2-569F-F51B88EDE4C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181600" y="2199132"/>
            <a:ext cx="4325112" cy="2459736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400"/>
            </a:lvl1pPr>
            <a:lvl2pPr marL="228600" indent="0">
              <a:buNone/>
              <a:defRPr sz="1400"/>
            </a:lvl2pPr>
            <a:lvl3pPr marL="457200" indent="0">
              <a:buNone/>
              <a:defRPr sz="1400"/>
            </a:lvl3pPr>
            <a:lvl4pPr marL="685800" indent="0">
              <a:buNone/>
              <a:defRPr sz="1400"/>
            </a:lvl4pPr>
            <a:lvl5pPr marL="9144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2647" y="6053646"/>
            <a:ext cx="2202644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93298" y="6053646"/>
            <a:ext cx="2805405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7096" y="6053646"/>
            <a:ext cx="429207" cy="365125"/>
          </a:xfrm>
          <a:prstGeom prst="rect">
            <a:avLst/>
          </a:prstGeom>
        </p:spPr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580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3A3441A-751A-4C14-8F12-1737265EAF68}"/>
              </a:ext>
            </a:extLst>
          </p:cNvPr>
          <p:cNvCxnSpPr>
            <a:cxnSpLocks/>
          </p:cNvCxnSpPr>
          <p:nvPr userDrawn="1"/>
        </p:nvCxnSpPr>
        <p:spPr>
          <a:xfrm rot="16200000" flipH="1">
            <a:off x="2007143" y="3429000"/>
            <a:ext cx="54864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8B35408D-7D8B-356F-9E0A-2AB7AEB2F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1698393"/>
            <a:ext cx="3677228" cy="3461213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84648" y="1698394"/>
            <a:ext cx="4956175" cy="3461212"/>
          </a:xfrm>
        </p:spPr>
        <p:txBody>
          <a:bodyPr anchor="ctr"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2647" y="6343955"/>
            <a:ext cx="2202644" cy="36512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93298" y="6343955"/>
            <a:ext cx="2805405" cy="36512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7096" y="6343955"/>
            <a:ext cx="429207" cy="365125"/>
          </a:xfrm>
          <a:prstGeom prst="rect">
            <a:avLst/>
          </a:prstGeom>
        </p:spPr>
        <p:txBody>
          <a:bodyPr>
            <a:noAutofit/>
          </a:bodyPr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7986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FC7FF4C-7465-B229-0CED-4652B1D903B1}"/>
              </a:ext>
            </a:extLst>
          </p:cNvPr>
          <p:cNvCxnSpPr>
            <a:cxnSpLocks/>
          </p:cNvCxnSpPr>
          <p:nvPr/>
        </p:nvCxnSpPr>
        <p:spPr>
          <a:xfrm rot="16200000" flipH="1">
            <a:off x="2007143" y="3429000"/>
            <a:ext cx="54864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1371599"/>
            <a:ext cx="3677228" cy="4114802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84648" y="1371598"/>
            <a:ext cx="5939849" cy="4114802"/>
          </a:xfrm>
        </p:spPr>
        <p:txBody>
          <a:bodyPr anchor="ctr"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2647" y="6343955"/>
            <a:ext cx="2202644" cy="36512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93298" y="6343955"/>
            <a:ext cx="2805405" cy="36512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7096" y="6343955"/>
            <a:ext cx="429207" cy="365125"/>
          </a:xfrm>
          <a:prstGeom prst="rect">
            <a:avLst/>
          </a:prstGeom>
        </p:spPr>
        <p:txBody>
          <a:bodyPr>
            <a:noAutofit/>
          </a:bodyPr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4452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A111205-9D87-3642-8052-153C2ECA2F84}"/>
              </a:ext>
            </a:extLst>
          </p:cNvPr>
          <p:cNvCxnSpPr>
            <a:cxnSpLocks/>
          </p:cNvCxnSpPr>
          <p:nvPr/>
        </p:nvCxnSpPr>
        <p:spPr>
          <a:xfrm rot="16200000" flipH="1">
            <a:off x="2007143" y="3429000"/>
            <a:ext cx="54864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958670"/>
            <a:ext cx="3651436" cy="4940661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84648" y="958671"/>
            <a:ext cx="5939849" cy="4940660"/>
          </a:xfrm>
        </p:spPr>
        <p:txBody>
          <a:bodyPr anchor="ctr"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2647" y="6343955"/>
            <a:ext cx="2202644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93298" y="6343955"/>
            <a:ext cx="2805405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7096" y="6343955"/>
            <a:ext cx="429207" cy="365125"/>
          </a:xfrm>
          <a:prstGeom prst="rect">
            <a:avLst/>
          </a:prstGeom>
        </p:spPr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0380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9C14383-F969-7F64-05B9-667C4A1E57DE}"/>
              </a:ext>
            </a:extLst>
          </p:cNvPr>
          <p:cNvCxnSpPr>
            <a:cxnSpLocks/>
          </p:cNvCxnSpPr>
          <p:nvPr/>
        </p:nvCxnSpPr>
        <p:spPr>
          <a:xfrm rot="16200000" flipH="1">
            <a:off x="2007143" y="3429000"/>
            <a:ext cx="54864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E3EB48D4-74F6-A14E-7A13-6572193D1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700553"/>
            <a:ext cx="3651432" cy="34568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D049C7FF-E413-2319-577F-E835FCB1632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84648" y="685800"/>
            <a:ext cx="6367321" cy="5486400"/>
          </a:xfrm>
        </p:spPr>
        <p:txBody>
          <a:bodyPr anchor="ctr"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2647" y="6343955"/>
            <a:ext cx="2202644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93298" y="6343955"/>
            <a:ext cx="2805405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7096" y="6343955"/>
            <a:ext cx="429207" cy="365125"/>
          </a:xfrm>
          <a:prstGeom prst="rect">
            <a:avLst/>
          </a:prstGeom>
        </p:spPr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7263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24D6F1-F825-A697-C77E-EE383A2676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698"/>
            <a:ext cx="4104807" cy="6858000"/>
          </a:xfrm>
          <a:prstGeom prst="rect">
            <a:avLst/>
          </a:prstGeom>
          <a:solidFill>
            <a:srgbClr val="FFFFFF">
              <a:alpha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alpha val="20000"/>
                </a:schemeClr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7524C43-05C6-713A-A7A0-5B61D403A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1" y="685805"/>
            <a:ext cx="6858000" cy="919089"/>
          </a:xfrm>
          <a:prstGeom prst="rect">
            <a:avLst/>
          </a:prstGeom>
        </p:spPr>
        <p:txBody>
          <a:bodyPr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4CABD78-2C2E-D0EC-F3B8-8A2A35209A2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73895" y="269622"/>
            <a:ext cx="3557016" cy="6309360"/>
          </a:xfrm>
          <a:blipFill>
            <a:blip r:embed="rId2">
              <a:alphaModFix amt="60000"/>
            </a:blip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19" name="Content Placeholder 7">
            <a:extLst>
              <a:ext uri="{FF2B5EF4-FFF2-40B4-BE49-F238E27FC236}">
                <a16:creationId xmlns:a16="http://schemas.microsoft.com/office/drawing/2014/main" id="{FACA9154-AC02-B86A-D855-99A470C6C8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18304" y="2209800"/>
            <a:ext cx="6857999" cy="3962388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DA75CD6-1692-0933-12E2-EB8CE59CAA5E}"/>
              </a:ext>
            </a:extLst>
          </p:cNvPr>
          <p:cNvCxnSpPr>
            <a:cxnSpLocks/>
          </p:cNvCxnSpPr>
          <p:nvPr userDrawn="1"/>
        </p:nvCxnSpPr>
        <p:spPr>
          <a:xfrm>
            <a:off x="4816981" y="1907347"/>
            <a:ext cx="54864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65BFCB1-FAA8-D03A-3B62-DCB2CF1CA1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718304" y="6343955"/>
            <a:ext cx="3364903" cy="36512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42B5C-5438-96A4-4A2A-AE939906F8A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9030713" y="6343955"/>
            <a:ext cx="2060808" cy="36512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20xx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608994-46CD-AAE0-DCC4-A59D26254D8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147096" y="6343955"/>
            <a:ext cx="429207" cy="365125"/>
          </a:xfrm>
          <a:prstGeom prst="rect">
            <a:avLst/>
          </a:prstGeom>
        </p:spPr>
        <p:txBody>
          <a:bodyPr>
            <a:noAutofit/>
          </a:bodyPr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357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3D5D837-2FD3-B65B-B967-2A54F9ECAB65}"/>
              </a:ext>
            </a:extLst>
          </p:cNvPr>
          <p:cNvCxnSpPr>
            <a:cxnSpLocks/>
          </p:cNvCxnSpPr>
          <p:nvPr userDrawn="1"/>
        </p:nvCxnSpPr>
        <p:spPr>
          <a:xfrm>
            <a:off x="714375" y="1859937"/>
            <a:ext cx="54864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6D89D7DB-954A-9C21-F4F8-096B5AF8F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709099"/>
            <a:ext cx="10963656" cy="891101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2119673"/>
            <a:ext cx="10963656" cy="4057288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2647" y="6343955"/>
            <a:ext cx="2202644" cy="36512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93298" y="6343955"/>
            <a:ext cx="2805405" cy="36512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7096" y="6343955"/>
            <a:ext cx="429207" cy="365125"/>
          </a:xfrm>
          <a:prstGeom prst="rect">
            <a:avLst/>
          </a:prstGeom>
        </p:spPr>
        <p:txBody>
          <a:bodyPr>
            <a:noAutofit/>
          </a:bodyPr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0946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852C56C-7EB8-A318-6D91-80EB32B17E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87193" y="0"/>
            <a:ext cx="4104807" cy="6858000"/>
          </a:xfrm>
          <a:prstGeom prst="rect">
            <a:avLst/>
          </a:prstGeom>
          <a:solidFill>
            <a:srgbClr val="FFFFFF">
              <a:alpha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alpha val="20000"/>
                </a:schemeClr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A99718A-53B5-82A2-E582-B7B5E1E9E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697" y="685805"/>
            <a:ext cx="6858000" cy="919089"/>
          </a:xfrm>
          <a:prstGeom prst="rect">
            <a:avLst/>
          </a:prstGeom>
        </p:spPr>
        <p:txBody>
          <a:bodyPr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3AD1E39C-735F-1F75-9337-EDCE2B424BA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" y="2209800"/>
            <a:ext cx="6857999" cy="3962388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88CA274-D6D4-139F-1A72-F2C3684E4368}"/>
              </a:ext>
            </a:extLst>
          </p:cNvPr>
          <p:cNvCxnSpPr>
            <a:cxnSpLocks/>
          </p:cNvCxnSpPr>
          <p:nvPr userDrawn="1"/>
        </p:nvCxnSpPr>
        <p:spPr>
          <a:xfrm>
            <a:off x="714375" y="1907347"/>
            <a:ext cx="54864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8">
            <a:extLst>
              <a:ext uri="{FF2B5EF4-FFF2-40B4-BE49-F238E27FC236}">
                <a16:creationId xmlns:a16="http://schemas.microsoft.com/office/drawing/2014/main" id="{5397D948-213E-C5B8-CCB3-226CD4CC5EE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609600" y="6343955"/>
            <a:ext cx="3364903" cy="36512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AA11C22E-51FF-D73F-B8D3-C9D07608308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4922009" y="6343955"/>
            <a:ext cx="2060808" cy="36512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20xx</a:t>
            </a:r>
          </a:p>
        </p:txBody>
      </p:sp>
      <p:sp>
        <p:nvSpPr>
          <p:cNvPr id="15" name="Slide Number Placeholder 9">
            <a:extLst>
              <a:ext uri="{FF2B5EF4-FFF2-40B4-BE49-F238E27FC236}">
                <a16:creationId xmlns:a16="http://schemas.microsoft.com/office/drawing/2014/main" id="{2A57B0BC-65E1-54C5-64F2-81779F24285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7038392" y="6343955"/>
            <a:ext cx="429207" cy="365125"/>
          </a:xfrm>
          <a:prstGeom prst="rect">
            <a:avLst/>
          </a:prstGeom>
        </p:spPr>
        <p:txBody>
          <a:bodyPr>
            <a:noAutofit/>
          </a:bodyPr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15">
            <a:extLst>
              <a:ext uri="{FF2B5EF4-FFF2-40B4-BE49-F238E27FC236}">
                <a16:creationId xmlns:a16="http://schemas.microsoft.com/office/drawing/2014/main" id="{1B018A5C-EF6B-7AB3-6E86-E1FF40B4E9A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361088" y="274320"/>
            <a:ext cx="3557016" cy="6309360"/>
          </a:xfrm>
          <a:blipFill>
            <a:blip r:embed="rId2">
              <a:alphaModFix amt="60000"/>
            </a:blip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09949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E246C31-A056-2D2B-EB3A-8C1B017857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4698"/>
            <a:ext cx="2944366" cy="6858000"/>
          </a:xfrm>
          <a:prstGeom prst="rect">
            <a:avLst/>
          </a:prstGeom>
          <a:solidFill>
            <a:srgbClr val="FFFFFF">
              <a:alpha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alpha val="20000"/>
                </a:schemeClr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7F4F31B-033B-01E7-065C-C1E9FF6C0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7014" y="709099"/>
            <a:ext cx="8019289" cy="891101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15">
            <a:extLst>
              <a:ext uri="{FF2B5EF4-FFF2-40B4-BE49-F238E27FC236}">
                <a16:creationId xmlns:a16="http://schemas.microsoft.com/office/drawing/2014/main" id="{6DECEA09-BF69-1A41-377F-55B34707197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69746" y="269622"/>
            <a:ext cx="2395728" cy="6309360"/>
          </a:xfrm>
          <a:blipFill>
            <a:blip r:embed="rId2">
              <a:alphaModFix amt="60000"/>
            </a:blip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264E6032-E2DD-DC72-9E75-BAB830416F4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557014" y="2200614"/>
            <a:ext cx="8019289" cy="3962388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46E4B5-B423-4137-0255-D68BAC85BE9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557014" y="6343955"/>
            <a:ext cx="3422906" cy="36512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BFB53A-8FDF-F131-DCF2-D7BECE95381F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8945699" y="6343955"/>
            <a:ext cx="2150873" cy="36512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20xx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FEC5A8-0DCB-9EEB-83E2-0411804C543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147096" y="6343955"/>
            <a:ext cx="429207" cy="365125"/>
          </a:xfrm>
          <a:prstGeom prst="rect">
            <a:avLst/>
          </a:prstGeom>
        </p:spPr>
        <p:txBody>
          <a:bodyPr>
            <a:noAutofit/>
          </a:bodyPr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727AEE3-AD29-F7D6-BFA0-59B889778837}"/>
              </a:ext>
            </a:extLst>
          </p:cNvPr>
          <p:cNvCxnSpPr>
            <a:cxnSpLocks/>
          </p:cNvCxnSpPr>
          <p:nvPr userDrawn="1"/>
        </p:nvCxnSpPr>
        <p:spPr>
          <a:xfrm>
            <a:off x="3661789" y="1900407"/>
            <a:ext cx="54864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18864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E81DF0F-1D08-CFC3-D336-6E69AD26CA81}"/>
              </a:ext>
            </a:extLst>
          </p:cNvPr>
          <p:cNvCxnSpPr>
            <a:cxnSpLocks/>
          </p:cNvCxnSpPr>
          <p:nvPr userDrawn="1"/>
        </p:nvCxnSpPr>
        <p:spPr>
          <a:xfrm>
            <a:off x="714375" y="1900407"/>
            <a:ext cx="54864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E918502E-0DE9-66F0-120E-B9F9EDDBC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52116" y="-4698"/>
            <a:ext cx="2944366" cy="6858000"/>
          </a:xfrm>
          <a:prstGeom prst="rect">
            <a:avLst/>
          </a:prstGeom>
          <a:solidFill>
            <a:srgbClr val="FFFFFF">
              <a:alpha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alpha val="20000"/>
                </a:schemeClr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ADEEE89-7A53-BFD6-F854-BC4947CE2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09099"/>
            <a:ext cx="8019289" cy="891101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8E4281B5-46C8-0290-9B6E-154BCEB2F9F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" y="2200614"/>
            <a:ext cx="8019289" cy="3962388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9CF2DB13-C77B-68E8-AA32-2A399E83A39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609600" y="6343955"/>
            <a:ext cx="3422906" cy="36512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723C7477-007B-AF5F-BF27-20DF2D11C11B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5998285" y="6343955"/>
            <a:ext cx="2150873" cy="36512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20xx</a:t>
            </a:r>
          </a:p>
        </p:txBody>
      </p:sp>
      <p:sp>
        <p:nvSpPr>
          <p:cNvPr id="18" name="Slide Number Placeholder 8">
            <a:extLst>
              <a:ext uri="{FF2B5EF4-FFF2-40B4-BE49-F238E27FC236}">
                <a16:creationId xmlns:a16="http://schemas.microsoft.com/office/drawing/2014/main" id="{9F76A51B-A740-5EA5-477F-42182383C5F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8199682" y="6343955"/>
            <a:ext cx="429207" cy="365125"/>
          </a:xfrm>
          <a:prstGeom prst="rect">
            <a:avLst/>
          </a:prstGeom>
        </p:spPr>
        <p:txBody>
          <a:bodyPr>
            <a:noAutofit/>
          </a:bodyPr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Picture Placeholder 15">
            <a:extLst>
              <a:ext uri="{FF2B5EF4-FFF2-40B4-BE49-F238E27FC236}">
                <a16:creationId xmlns:a16="http://schemas.microsoft.com/office/drawing/2014/main" id="{5FA75C2B-3307-6106-9020-5A6F5C28CE5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521861" y="269622"/>
            <a:ext cx="2395728" cy="6309360"/>
          </a:xfrm>
          <a:blipFill>
            <a:blip r:embed="rId2">
              <a:alphaModFix amt="60000"/>
            </a:blip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612010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1A88DE7-0F60-6168-9CA3-51F9168BAE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875" y="0"/>
            <a:ext cx="6400800" cy="6858000"/>
          </a:xfrm>
          <a:prstGeom prst="rect">
            <a:avLst/>
          </a:prstGeom>
          <a:solidFill>
            <a:srgbClr val="FFFFFF">
              <a:alpha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alpha val="2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4302" y="685800"/>
            <a:ext cx="4572001" cy="895139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Picture Placeholder 15">
            <a:extLst>
              <a:ext uri="{FF2B5EF4-FFF2-40B4-BE49-F238E27FC236}">
                <a16:creationId xmlns:a16="http://schemas.microsoft.com/office/drawing/2014/main" id="{74F04492-82BE-6873-2EB5-D1F54A59D79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71445" y="274320"/>
            <a:ext cx="5852160" cy="6309360"/>
          </a:xfrm>
          <a:blipFill>
            <a:blip r:embed="rId2">
              <a:alphaModFix amt="60000"/>
            </a:blip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010400" y="2133606"/>
            <a:ext cx="4572001" cy="4038575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04302" y="6343955"/>
            <a:ext cx="2105099" cy="36512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75067" y="6343955"/>
            <a:ext cx="1772029" cy="3651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effectLst/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7096" y="6343955"/>
            <a:ext cx="429207" cy="365125"/>
          </a:xfrm>
          <a:prstGeom prst="rect">
            <a:avLst/>
          </a:prstGeom>
        </p:spPr>
        <p:txBody>
          <a:bodyPr>
            <a:noAutofit/>
          </a:bodyPr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824679-0DD4-43C3-4580-78706496FBE2}"/>
              </a:ext>
            </a:extLst>
          </p:cNvPr>
          <p:cNvCxnSpPr>
            <a:cxnSpLocks/>
          </p:cNvCxnSpPr>
          <p:nvPr userDrawn="1"/>
        </p:nvCxnSpPr>
        <p:spPr>
          <a:xfrm>
            <a:off x="7099930" y="1857273"/>
            <a:ext cx="54864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43134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2192057-ED66-C8A5-B85E-40F2037C6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1200" y="0"/>
            <a:ext cx="6400800" cy="6858000"/>
          </a:xfrm>
          <a:prstGeom prst="rect">
            <a:avLst/>
          </a:prstGeom>
          <a:solidFill>
            <a:srgbClr val="FFFFFF">
              <a:alpha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alpha val="20000"/>
                </a:schemeClr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B106E7D-3EDD-EA41-1839-6F135AE55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9" y="685800"/>
            <a:ext cx="4572001" cy="895139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42A4AC27-FC3B-F141-88F5-7282935954D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8747" y="2133606"/>
            <a:ext cx="4572001" cy="4038575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79943DFD-7853-50DB-DFE8-2D0792CC1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2649" y="6343955"/>
            <a:ext cx="2105099" cy="3651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3" name="Date Placeholder 4">
            <a:extLst>
              <a:ext uri="{FF2B5EF4-FFF2-40B4-BE49-F238E27FC236}">
                <a16:creationId xmlns:a16="http://schemas.microsoft.com/office/drawing/2014/main" id="{C5840587-9753-9826-EA98-7CF7F15308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983414" y="6343955"/>
            <a:ext cx="1772029" cy="3651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effectLst/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D3C41979-6374-97D1-3061-3AB9D9EB8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55443" y="6343955"/>
            <a:ext cx="429207" cy="3651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EAA3239-9EA4-4A65-A281-97F994456D9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Picture Placeholder 15">
            <a:extLst>
              <a:ext uri="{FF2B5EF4-FFF2-40B4-BE49-F238E27FC236}">
                <a16:creationId xmlns:a16="http://schemas.microsoft.com/office/drawing/2014/main" id="{48CB05E2-2306-9AA8-0977-833AD0146BE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065520" y="274320"/>
            <a:ext cx="5852160" cy="6309360"/>
          </a:xfrm>
          <a:blipFill>
            <a:blip r:embed="rId2">
              <a:alphaModFix amt="60000"/>
            </a:blip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r>
              <a:rPr lang="en-US"/>
              <a:t> 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6796377-F057-555E-6D11-962F10D4E655}"/>
              </a:ext>
            </a:extLst>
          </p:cNvPr>
          <p:cNvCxnSpPr>
            <a:cxnSpLocks/>
          </p:cNvCxnSpPr>
          <p:nvPr userDrawn="1"/>
        </p:nvCxnSpPr>
        <p:spPr>
          <a:xfrm>
            <a:off x="714375" y="1857272"/>
            <a:ext cx="54864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58696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5C2E769-CE9C-F713-6844-D0DBB458CE18}"/>
              </a:ext>
            </a:extLst>
          </p:cNvPr>
          <p:cNvCxnSpPr>
            <a:cxnSpLocks/>
          </p:cNvCxnSpPr>
          <p:nvPr userDrawn="1"/>
        </p:nvCxnSpPr>
        <p:spPr>
          <a:xfrm>
            <a:off x="8029448" y="1857267"/>
            <a:ext cx="54864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FEB2937D-47DC-BF81-9ACE-6E67A57245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698"/>
            <a:ext cx="7312152" cy="6858000"/>
          </a:xfrm>
          <a:prstGeom prst="rect">
            <a:avLst/>
          </a:prstGeom>
          <a:solidFill>
            <a:srgbClr val="FFFFFF">
              <a:alpha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alpha val="20000"/>
                </a:schemeClr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011DB78-8965-7609-C35E-80AF7F5B7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4800" y="671136"/>
            <a:ext cx="3657474" cy="909797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E6A4CFA5-203B-9204-E7F5-11EF9CE3C38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72796" y="269622"/>
            <a:ext cx="6766560" cy="6309360"/>
          </a:xfrm>
          <a:blipFill>
            <a:blip r:embed="rId2">
              <a:alphaModFix amt="60000"/>
            </a:blip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C241E3CA-9184-3359-07D1-2172C4BB2F4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24801" y="2133602"/>
            <a:ext cx="3657600" cy="2057398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Footer Placeholder 8">
            <a:extLst>
              <a:ext uri="{FF2B5EF4-FFF2-40B4-BE49-F238E27FC236}">
                <a16:creationId xmlns:a16="http://schemas.microsoft.com/office/drawing/2014/main" id="{3822FD9A-C9C0-E27F-705F-B30E4B512FD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7924800" y="6343955"/>
            <a:ext cx="1637337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E974A-B754-DA38-ADA3-45911636DA7D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0174785" y="6343955"/>
            <a:ext cx="949766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14" name="Slide Number Placeholder 9">
            <a:extLst>
              <a:ext uri="{FF2B5EF4-FFF2-40B4-BE49-F238E27FC236}">
                <a16:creationId xmlns:a16="http://schemas.microsoft.com/office/drawing/2014/main" id="{38B0FACB-4CC5-0738-E059-C2E9D2B56C7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153067" y="6343955"/>
            <a:ext cx="429207" cy="365125"/>
          </a:xfrm>
          <a:prstGeom prst="rect">
            <a:avLst/>
          </a:prstGeom>
        </p:spPr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0958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758D487-A1F1-683A-BAB0-CF458881A1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79848" y="0"/>
            <a:ext cx="7312152" cy="6858000"/>
          </a:xfrm>
          <a:prstGeom prst="rect">
            <a:avLst/>
          </a:prstGeom>
          <a:solidFill>
            <a:srgbClr val="FFFFFF">
              <a:alpha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alpha val="20000"/>
                </a:scheme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CD7794F-E7D5-AAA7-1586-2916735DF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71136"/>
            <a:ext cx="3657474" cy="909797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060857C7-82E4-7465-780B-F61FDE2F404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1" y="2133601"/>
            <a:ext cx="3657600" cy="20574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Footer Placeholder 8">
            <a:extLst>
              <a:ext uri="{FF2B5EF4-FFF2-40B4-BE49-F238E27FC236}">
                <a16:creationId xmlns:a16="http://schemas.microsoft.com/office/drawing/2014/main" id="{F80C8C98-47A2-E988-3AE6-34783DFB0E0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609600" y="6343955"/>
            <a:ext cx="1637337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06918495-7937-AB95-AE9B-E73858FCDCCB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2888101" y="6343955"/>
            <a:ext cx="949766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16" name="Slide Number Placeholder 9">
            <a:extLst>
              <a:ext uri="{FF2B5EF4-FFF2-40B4-BE49-F238E27FC236}">
                <a16:creationId xmlns:a16="http://schemas.microsoft.com/office/drawing/2014/main" id="{C1F54C04-CA0C-C7FC-EA6D-307BB54375F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3837867" y="6343955"/>
            <a:ext cx="429207" cy="365125"/>
          </a:xfrm>
          <a:prstGeom prst="rect">
            <a:avLst/>
          </a:prstGeom>
        </p:spPr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7CFA71BB-777B-7E69-94EC-F6787A89A6E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152644" y="274320"/>
            <a:ext cx="6766560" cy="6309360"/>
          </a:xfrm>
          <a:blipFill>
            <a:blip r:embed="rId2">
              <a:alphaModFix amt="60000"/>
            </a:blip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r>
              <a:rPr lang="en-US"/>
              <a:t>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C9694AE-FEB4-9B39-47B8-87A023695B5F}"/>
              </a:ext>
            </a:extLst>
          </p:cNvPr>
          <p:cNvCxnSpPr>
            <a:cxnSpLocks/>
          </p:cNvCxnSpPr>
          <p:nvPr userDrawn="1"/>
        </p:nvCxnSpPr>
        <p:spPr>
          <a:xfrm>
            <a:off x="714375" y="1857267"/>
            <a:ext cx="54864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32910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5D45617-3FAE-4E81-40AD-B8D3BE8E85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226552" cy="6858000"/>
          </a:xfrm>
          <a:prstGeom prst="rect">
            <a:avLst/>
          </a:prstGeom>
          <a:solidFill>
            <a:srgbClr val="FFFFFF">
              <a:alpha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alpha val="2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9200" y="685808"/>
            <a:ext cx="2749218" cy="1804827"/>
          </a:xfrm>
          <a:prstGeom prst="rect">
            <a:avLst/>
          </a:prstGeom>
        </p:spPr>
        <p:txBody>
          <a:bodyPr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4F57C26-948D-3FE2-92DA-246D40F4196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72796" y="269622"/>
            <a:ext cx="7680960" cy="6309360"/>
          </a:xfrm>
          <a:blipFill>
            <a:blip r:embed="rId2">
              <a:alphaModFix amt="60000"/>
            </a:blip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2A3C8EAC-492E-1D2B-97C8-8A730805458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839200" y="3043302"/>
            <a:ext cx="2743201" cy="2185833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400" dirty="0"/>
            </a:lvl1pPr>
            <a:lvl2pPr marL="228600" indent="0">
              <a:buNone/>
              <a:defRPr lang="en-US" sz="1400" dirty="0"/>
            </a:lvl2pPr>
            <a:lvl3pPr marL="457200" indent="0">
              <a:buNone/>
              <a:defRPr lang="en-US" sz="1400" dirty="0"/>
            </a:lvl3pPr>
            <a:lvl4pPr marL="685800" indent="0">
              <a:buNone/>
              <a:defRPr lang="en-US" sz="1400" dirty="0"/>
            </a:lvl4pPr>
            <a:lvl5pPr marL="914400" indent="0">
              <a:buNone/>
              <a:defRPr lang="en-US" sz="14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62064" y="6343955"/>
            <a:ext cx="1430457" cy="3651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76704" y="6343955"/>
            <a:ext cx="870392" cy="3651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effectLst/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9152" y="6343955"/>
            <a:ext cx="437152" cy="3651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EAA3239-9EA4-4A65-A281-97F994456D9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C757DBD-64FF-E8CF-5B53-1EF6808C8918}"/>
              </a:ext>
            </a:extLst>
          </p:cNvPr>
          <p:cNvCxnSpPr>
            <a:cxnSpLocks/>
          </p:cNvCxnSpPr>
          <p:nvPr userDrawn="1"/>
        </p:nvCxnSpPr>
        <p:spPr>
          <a:xfrm>
            <a:off x="8943975" y="2766968"/>
            <a:ext cx="54864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72115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AC31A53-5AD8-A443-D12C-F30129B4F766}"/>
              </a:ext>
            </a:extLst>
          </p:cNvPr>
          <p:cNvCxnSpPr>
            <a:cxnSpLocks/>
          </p:cNvCxnSpPr>
          <p:nvPr userDrawn="1"/>
        </p:nvCxnSpPr>
        <p:spPr>
          <a:xfrm>
            <a:off x="714375" y="2766968"/>
            <a:ext cx="54864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7B186E7E-5BAD-AF3D-FBBE-178179216B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0703" y="0"/>
            <a:ext cx="8226552" cy="6858000"/>
          </a:xfrm>
          <a:prstGeom prst="rect">
            <a:avLst/>
          </a:prstGeom>
          <a:solidFill>
            <a:srgbClr val="FFFFFF">
              <a:alpha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alpha val="20000"/>
                </a:schemeClr>
              </a:solidFill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29F8BB2D-A7E5-DBED-DD20-974C9BE9F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85808"/>
            <a:ext cx="2749218" cy="1804827"/>
          </a:xfrm>
          <a:prstGeom prst="rect">
            <a:avLst/>
          </a:prstGeom>
        </p:spPr>
        <p:txBody>
          <a:bodyPr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Content Placeholder 7">
            <a:extLst>
              <a:ext uri="{FF2B5EF4-FFF2-40B4-BE49-F238E27FC236}">
                <a16:creationId xmlns:a16="http://schemas.microsoft.com/office/drawing/2014/main" id="{76BCE583-5400-574C-6116-EFC25C5C41F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" y="3043302"/>
            <a:ext cx="2743201" cy="2185833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400" dirty="0"/>
            </a:lvl1pPr>
            <a:lvl2pPr marL="228600" indent="0">
              <a:buNone/>
              <a:defRPr lang="en-US" sz="1400" dirty="0"/>
            </a:lvl2pPr>
            <a:lvl3pPr marL="457200" indent="0">
              <a:buNone/>
              <a:defRPr lang="en-US" sz="1400" dirty="0"/>
            </a:lvl3pPr>
            <a:lvl4pPr marL="685800" indent="0">
              <a:buNone/>
              <a:defRPr lang="en-US" sz="1400" dirty="0"/>
            </a:lvl4pPr>
            <a:lvl5pPr marL="914400" indent="0">
              <a:buNone/>
              <a:defRPr lang="en-US" sz="14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EBFDA9C1-7EB7-7B39-28EA-264DE42E3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3567" y="6343955"/>
            <a:ext cx="1430457" cy="3651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E3A43207-F6CC-A357-E839-73384BA5E1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48207" y="6343955"/>
            <a:ext cx="870392" cy="3651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effectLst/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B0A25FC7-86D1-3925-E290-26CF68DB5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10655" y="6343955"/>
            <a:ext cx="437152" cy="3651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EAA3239-9EA4-4A65-A281-97F994456D9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Picture Placeholder 13">
            <a:extLst>
              <a:ext uri="{FF2B5EF4-FFF2-40B4-BE49-F238E27FC236}">
                <a16:creationId xmlns:a16="http://schemas.microsoft.com/office/drawing/2014/main" id="{98B25542-4AC6-A316-6C17-7D2226A5680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243499" y="269622"/>
            <a:ext cx="7680960" cy="6309360"/>
          </a:xfrm>
          <a:blipFill>
            <a:blip r:embed="rId2">
              <a:alphaModFix amt="60000"/>
            </a:blip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515126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7F7D08-392D-7E73-0486-E68DA575A4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4996"/>
            <a:ext cx="12192001" cy="4259781"/>
          </a:xfrm>
          <a:prstGeom prst="rect">
            <a:avLst/>
          </a:prstGeom>
          <a:solidFill>
            <a:srgbClr val="FFFFFF">
              <a:alpha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alpha val="2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6" y="4859868"/>
            <a:ext cx="3635475" cy="1159932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23">
            <a:extLst>
              <a:ext uri="{FF2B5EF4-FFF2-40B4-BE49-F238E27FC236}">
                <a16:creationId xmlns:a16="http://schemas.microsoft.com/office/drawing/2014/main" id="{4E35383E-CE2A-008E-E1E8-2E0B728D0F9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75842" y="277993"/>
            <a:ext cx="11640312" cy="3712464"/>
          </a:xfrm>
          <a:blipFill>
            <a:blip r:embed="rId2">
              <a:alphaModFix amt="60000"/>
            </a:blip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r>
              <a:rPr lang="en-US"/>
              <a:t>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90D005D-712B-494B-56DF-924DDF482030}"/>
              </a:ext>
            </a:extLst>
          </p:cNvPr>
          <p:cNvCxnSpPr>
            <a:cxnSpLocks/>
          </p:cNvCxnSpPr>
          <p:nvPr/>
        </p:nvCxnSpPr>
        <p:spPr>
          <a:xfrm rot="16200000" flipH="1">
            <a:off x="4221480" y="5439835"/>
            <a:ext cx="54864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43480" y="4859868"/>
            <a:ext cx="6804335" cy="1159932"/>
          </a:xfrm>
        </p:spPr>
        <p:txBody>
          <a:bodyPr vert="horz" lIns="91440" tIns="45720" rIns="91440" bIns="45720" rtlCol="0" anchor="ctr">
            <a:noAutofit/>
          </a:bodyPr>
          <a:lstStyle>
            <a:lvl1pPr marL="0" indent="0">
              <a:buNone/>
              <a:defRPr lang="en-US" sz="1400" dirty="0"/>
            </a:lvl1pPr>
            <a:lvl2pPr marL="228600" indent="0">
              <a:buNone/>
              <a:defRPr lang="en-US" sz="1400" dirty="0"/>
            </a:lvl2pPr>
            <a:lvl3pPr marL="457200" indent="0">
              <a:buNone/>
              <a:defRPr lang="en-US" sz="1400" dirty="0"/>
            </a:lvl3pPr>
            <a:lvl4pPr marL="685800" indent="0">
              <a:buNone/>
              <a:defRPr lang="en-US" sz="1400" dirty="0"/>
            </a:lvl4pPr>
            <a:lvl5pPr marL="914400" indent="0">
              <a:buNone/>
              <a:defRPr lang="en-US" sz="14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2647" y="6343955"/>
            <a:ext cx="2202644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93298" y="6343955"/>
            <a:ext cx="2805405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7096" y="6343955"/>
            <a:ext cx="429207" cy="365125"/>
          </a:xfrm>
          <a:prstGeom prst="rect">
            <a:avLst/>
          </a:prstGeom>
        </p:spPr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769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Vector">
            <a:extLst>
              <a:ext uri="{FF2B5EF4-FFF2-40B4-BE49-F238E27FC236}">
                <a16:creationId xmlns:a16="http://schemas.microsoft.com/office/drawing/2014/main" id="{00CDC658-A6F6-5658-3A53-5BC88F7EF3AC}"/>
              </a:ext>
            </a:extLst>
          </p:cNvPr>
          <p:cNvGrpSpPr/>
          <p:nvPr/>
        </p:nvGrpSpPr>
        <p:grpSpPr>
          <a:xfrm>
            <a:off x="268449" y="457964"/>
            <a:ext cx="2227875" cy="5970551"/>
            <a:chOff x="268449" y="457964"/>
            <a:chExt cx="2227875" cy="597055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558385A-FBF5-E7C2-C216-0F09392A44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flipH="1">
              <a:off x="285095" y="457964"/>
              <a:ext cx="2211229" cy="2707415"/>
              <a:chOff x="9728105" y="457964"/>
              <a:chExt cx="2211229" cy="2707415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930D5B6-DFED-B550-7D11-39B0DE497D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3360DDD4-298A-89DE-FA5D-979D3715980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34" name="Straight Connector 33">
                    <a:extLst>
                      <a:ext uri="{FF2B5EF4-FFF2-40B4-BE49-F238E27FC236}">
                        <a16:creationId xmlns:a16="http://schemas.microsoft.com/office/drawing/2014/main" id="{5D2DB3B7-52E8-5842-C5B4-CC2A04A40F3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Straight Connector 34">
                    <a:extLst>
                      <a:ext uri="{FF2B5EF4-FFF2-40B4-BE49-F238E27FC236}">
                        <a16:creationId xmlns:a16="http://schemas.microsoft.com/office/drawing/2014/main" id="{B89BB2BB-80C0-BAEB-0FAB-E2D6CBA39FF2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6" name="Rectangle 30">
                    <a:extLst>
                      <a:ext uri="{FF2B5EF4-FFF2-40B4-BE49-F238E27FC236}">
                        <a16:creationId xmlns:a16="http://schemas.microsoft.com/office/drawing/2014/main" id="{7B112078-076C-C536-76D4-324507E725A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" name="Rectangle 30">
                    <a:extLst>
                      <a:ext uri="{FF2B5EF4-FFF2-40B4-BE49-F238E27FC236}">
                        <a16:creationId xmlns:a16="http://schemas.microsoft.com/office/drawing/2014/main" id="{6029C372-14FB-3B0B-F1BE-DA206A2BE14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9C5A5830-350B-9CD2-8321-8E2D47A2E95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32" name="Freeform: Shape 101">
                    <a:extLst>
                      <a:ext uri="{FF2B5EF4-FFF2-40B4-BE49-F238E27FC236}">
                        <a16:creationId xmlns:a16="http://schemas.microsoft.com/office/drawing/2014/main" id="{86E560FA-66CD-71F7-71FB-5624F46067AE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3" name="Freeform: Shape 102">
                    <a:extLst>
                      <a:ext uri="{FF2B5EF4-FFF2-40B4-BE49-F238E27FC236}">
                        <a16:creationId xmlns:a16="http://schemas.microsoft.com/office/drawing/2014/main" id="{7AB96093-1181-E260-C34F-0575B794077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48D173A6-B48F-E510-1D43-D816184D37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9" y="1917604"/>
                <a:ext cx="633413" cy="1862138"/>
                <a:chOff x="5959193" y="333389"/>
                <a:chExt cx="633413" cy="1862138"/>
              </a:xfrm>
            </p:grpSpPr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86225E14-5F55-FABA-8A8F-EB2FAE361C1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28" name="Freeform 68">
                    <a:extLst>
                      <a:ext uri="{FF2B5EF4-FFF2-40B4-BE49-F238E27FC236}">
                        <a16:creationId xmlns:a16="http://schemas.microsoft.com/office/drawing/2014/main" id="{3194F6C1-E4B7-0E2B-733A-24891B05AF4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9" name="Freeform 69">
                    <a:extLst>
                      <a:ext uri="{FF2B5EF4-FFF2-40B4-BE49-F238E27FC236}">
                        <a16:creationId xmlns:a16="http://schemas.microsoft.com/office/drawing/2014/main" id="{13982ED7-7305-6127-8E74-7A0D424DD7F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27" name="Line 70">
                  <a:extLst>
                    <a:ext uri="{FF2B5EF4-FFF2-40B4-BE49-F238E27FC236}">
                      <a16:creationId xmlns:a16="http://schemas.microsoft.com/office/drawing/2014/main" id="{DE9F9315-2552-CFF1-3A8D-089F1163E84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BEC0931-A9B9-CE3B-EB79-20CE3DA7B1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flipH="1" flipV="1">
              <a:off x="268449" y="3721100"/>
              <a:ext cx="2211229" cy="2707415"/>
              <a:chOff x="9728105" y="457964"/>
              <a:chExt cx="2211229" cy="2707415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142CFB89-2BD1-A481-A47A-0AA26869828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19725E02-6FCE-0485-9FD9-29C78765D4B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20" name="Straight Connector 19">
                    <a:extLst>
                      <a:ext uri="{FF2B5EF4-FFF2-40B4-BE49-F238E27FC236}">
                        <a16:creationId xmlns:a16="http://schemas.microsoft.com/office/drawing/2014/main" id="{AE0C473C-2E38-911B-354B-7EA8C7DDFF5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Straight Connector 20">
                    <a:extLst>
                      <a:ext uri="{FF2B5EF4-FFF2-40B4-BE49-F238E27FC236}">
                        <a16:creationId xmlns:a16="http://schemas.microsoft.com/office/drawing/2014/main" id="{4DEC9451-A999-C0B6-E336-87087AC21EF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2" name="Rectangle 30">
                    <a:extLst>
                      <a:ext uri="{FF2B5EF4-FFF2-40B4-BE49-F238E27FC236}">
                        <a16:creationId xmlns:a16="http://schemas.microsoft.com/office/drawing/2014/main" id="{C93C83FF-ED97-CB06-8900-778CE38D881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" name="Rectangle 30">
                    <a:extLst>
                      <a:ext uri="{FF2B5EF4-FFF2-40B4-BE49-F238E27FC236}">
                        <a16:creationId xmlns:a16="http://schemas.microsoft.com/office/drawing/2014/main" id="{3F73A54B-E99C-76B0-C985-5CDFAF27B83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E4FFA0E4-5AD0-A26D-201A-FD581F0F63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18" name="Freeform: Shape 116">
                    <a:extLst>
                      <a:ext uri="{FF2B5EF4-FFF2-40B4-BE49-F238E27FC236}">
                        <a16:creationId xmlns:a16="http://schemas.microsoft.com/office/drawing/2014/main" id="{1B881B1E-6677-15E6-67D6-A9E3DE2CEB52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9" name="Freeform: Shape 117">
                    <a:extLst>
                      <a:ext uri="{FF2B5EF4-FFF2-40B4-BE49-F238E27FC236}">
                        <a16:creationId xmlns:a16="http://schemas.microsoft.com/office/drawing/2014/main" id="{DEB9A344-C951-EEA7-CEDD-11F0006B305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7E5A2BEE-0017-56AA-A161-97325E2271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9" y="1917604"/>
                <a:ext cx="633413" cy="1862138"/>
                <a:chOff x="5959193" y="333389"/>
                <a:chExt cx="633413" cy="1862138"/>
              </a:xfrm>
            </p:grpSpPr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F2906AFB-F142-CCE3-1225-D96320E803A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14" name="Freeform 68">
                    <a:extLst>
                      <a:ext uri="{FF2B5EF4-FFF2-40B4-BE49-F238E27FC236}">
                        <a16:creationId xmlns:a16="http://schemas.microsoft.com/office/drawing/2014/main" id="{0190AEE6-A40F-489A-BCFF-239BE1F1C9F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5" name="Freeform 69">
                    <a:extLst>
                      <a:ext uri="{FF2B5EF4-FFF2-40B4-BE49-F238E27FC236}">
                        <a16:creationId xmlns:a16="http://schemas.microsoft.com/office/drawing/2014/main" id="{40A8EBB4-6E26-5A52-78D9-B2C48CB7125E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13" name="Line 70">
                  <a:extLst>
                    <a:ext uri="{FF2B5EF4-FFF2-40B4-BE49-F238E27FC236}">
                      <a16:creationId xmlns:a16="http://schemas.microsoft.com/office/drawing/2014/main" id="{C34A4D87-0628-3673-1195-2A7C3B50D89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3B3D5AA-9117-2202-5527-3F96C9B9EC72}"/>
              </a:ext>
            </a:extLst>
          </p:cNvPr>
          <p:cNvCxnSpPr>
            <a:cxnSpLocks/>
          </p:cNvCxnSpPr>
          <p:nvPr userDrawn="1"/>
        </p:nvCxnSpPr>
        <p:spPr>
          <a:xfrm>
            <a:off x="3478911" y="5022408"/>
            <a:ext cx="54864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1">
            <a:extLst>
              <a:ext uri="{FF2B5EF4-FFF2-40B4-BE49-F238E27FC236}">
                <a16:creationId xmlns:a16="http://schemas.microsoft.com/office/drawing/2014/main" id="{A4F08EBF-F0D1-CCB7-DDF6-D764A2A570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3279" y="2025536"/>
            <a:ext cx="8193023" cy="27310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9" name="Subtitle 2">
            <a:extLst>
              <a:ext uri="{FF2B5EF4-FFF2-40B4-BE49-F238E27FC236}">
                <a16:creationId xmlns:a16="http://schemas.microsoft.com/office/drawing/2014/main" id="{B343A649-C74E-CCE7-1671-661F9E2328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74136" y="5288204"/>
            <a:ext cx="8193022" cy="883996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800" cap="all" spc="100" baseline="0" dirty="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83280" y="6343955"/>
            <a:ext cx="2805405" cy="36512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21509" y="6343955"/>
            <a:ext cx="2875064" cy="36512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7096" y="6343955"/>
            <a:ext cx="429207" cy="365125"/>
          </a:xfrm>
          <a:prstGeom prst="rect">
            <a:avLst/>
          </a:prstGeom>
        </p:spPr>
        <p:txBody>
          <a:bodyPr>
            <a:noAutofit/>
          </a:bodyPr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9015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CFC57C7-558E-E972-FC3D-33EA5AE15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1" cy="3124200"/>
          </a:xfrm>
          <a:prstGeom prst="rect">
            <a:avLst/>
          </a:prstGeom>
          <a:solidFill>
            <a:srgbClr val="FFFFFF">
              <a:alpha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>
              <a:solidFill>
                <a:schemeClr val="bg1">
                  <a:alpha val="2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6" y="3862138"/>
            <a:ext cx="3044954" cy="2291441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23">
            <a:extLst>
              <a:ext uri="{FF2B5EF4-FFF2-40B4-BE49-F238E27FC236}">
                <a16:creationId xmlns:a16="http://schemas.microsoft.com/office/drawing/2014/main" id="{129E37EC-D646-B8F8-28A4-78B2F3C0ED1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75842" y="272796"/>
            <a:ext cx="11640312" cy="2578608"/>
          </a:xfrm>
          <a:blipFill>
            <a:blip r:embed="rId2">
              <a:alphaModFix amt="60000"/>
            </a:blip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22370" y="3862137"/>
            <a:ext cx="7460029" cy="2291442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400" dirty="0"/>
            </a:lvl1pPr>
            <a:lvl2pPr marL="228600" indent="0">
              <a:buNone/>
              <a:defRPr lang="en-US" sz="1400" dirty="0"/>
            </a:lvl2pPr>
            <a:lvl3pPr marL="457200" indent="0">
              <a:buNone/>
              <a:defRPr lang="en-US" sz="1400" dirty="0"/>
            </a:lvl3pPr>
            <a:lvl4pPr marL="685800" indent="0">
              <a:buNone/>
              <a:defRPr lang="en-US" sz="1400" dirty="0"/>
            </a:lvl4pPr>
            <a:lvl5pPr marL="914400" indent="0">
              <a:buNone/>
              <a:defRPr lang="en-US" sz="14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2647" y="6343955"/>
            <a:ext cx="2202644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93298" y="6343955"/>
            <a:ext cx="2805405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7096" y="6343955"/>
            <a:ext cx="429207" cy="365125"/>
          </a:xfrm>
          <a:prstGeom prst="rect">
            <a:avLst/>
          </a:prstGeom>
        </p:spPr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5290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8C59FCA-4A79-A2FA-6580-49E46A3E6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3733800"/>
            <a:ext cx="12192001" cy="3127248"/>
          </a:xfrm>
          <a:prstGeom prst="rect">
            <a:avLst/>
          </a:prstGeom>
          <a:solidFill>
            <a:srgbClr val="FFFFFF">
              <a:alpha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alpha val="20000"/>
                </a:schemeClr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8939F2A-119D-9DB2-839A-5279FDC03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6" y="798095"/>
            <a:ext cx="3044954" cy="2291441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2A6D404D-0656-13AC-E54B-1B2AF72DA21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22370" y="798094"/>
            <a:ext cx="7460029" cy="2291442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400" dirty="0"/>
            </a:lvl1pPr>
            <a:lvl2pPr marL="228600" indent="0">
              <a:buNone/>
              <a:defRPr lang="en-US" sz="1400" dirty="0"/>
            </a:lvl2pPr>
            <a:lvl3pPr marL="457200" indent="0">
              <a:buNone/>
              <a:defRPr lang="en-US" sz="1400" dirty="0"/>
            </a:lvl3pPr>
            <a:lvl4pPr marL="685800" indent="0">
              <a:buNone/>
              <a:defRPr lang="en-US" sz="1400" dirty="0"/>
            </a:lvl4pPr>
            <a:lvl5pPr marL="914400" indent="0">
              <a:buNone/>
              <a:defRPr lang="en-US" sz="14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" name="Date Placeholder 4">
            <a:extLst>
              <a:ext uri="{FF2B5EF4-FFF2-40B4-BE49-F238E27FC236}">
                <a16:creationId xmlns:a16="http://schemas.microsoft.com/office/drawing/2014/main" id="{8460894B-FE88-D983-F7F5-A84B72F3C4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2647" y="3295955"/>
            <a:ext cx="2202644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34" name="Footer Placeholder 5">
            <a:extLst>
              <a:ext uri="{FF2B5EF4-FFF2-40B4-BE49-F238E27FC236}">
                <a16:creationId xmlns:a16="http://schemas.microsoft.com/office/drawing/2014/main" id="{64575FAD-3BCD-7A5B-92C1-37F78686E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93298" y="3295955"/>
            <a:ext cx="2805405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35" name="Slide Number Placeholder 6">
            <a:extLst>
              <a:ext uri="{FF2B5EF4-FFF2-40B4-BE49-F238E27FC236}">
                <a16:creationId xmlns:a16="http://schemas.microsoft.com/office/drawing/2014/main" id="{7997EEDC-D1C0-066F-E485-FE93F79A4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7096" y="3295955"/>
            <a:ext cx="429207" cy="365125"/>
          </a:xfrm>
          <a:prstGeom prst="rect">
            <a:avLst/>
          </a:prstGeom>
        </p:spPr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AB21FF36-BD72-F91E-1B19-764F89FF709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75842" y="4008120"/>
            <a:ext cx="11640312" cy="2578608"/>
          </a:xfrm>
          <a:blipFill>
            <a:blip r:embed="rId2">
              <a:alphaModFix amt="60000"/>
            </a:blip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773561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4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B54C44A-A2E0-68DD-0C63-6448965DF7BB}"/>
              </a:ext>
            </a:extLst>
          </p:cNvPr>
          <p:cNvCxnSpPr>
            <a:cxnSpLocks/>
          </p:cNvCxnSpPr>
          <p:nvPr userDrawn="1"/>
        </p:nvCxnSpPr>
        <p:spPr>
          <a:xfrm>
            <a:off x="714375" y="1902653"/>
            <a:ext cx="54864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FCA5B575-5CE1-A472-F5EF-784B83927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65848" y="2181821"/>
            <a:ext cx="4407408" cy="3967079"/>
          </a:xfrm>
          <a:prstGeom prst="rect">
            <a:avLst/>
          </a:prstGeom>
          <a:solidFill>
            <a:srgbClr val="FFFFFF">
              <a:alpha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alpha val="20000"/>
                </a:schemeClr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67DFEA6-9362-A6DE-501A-DE01BA9E8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709099"/>
            <a:ext cx="10963656" cy="891101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A0577F22-3FDE-BBCC-550E-988B3C31CB1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6" y="2205106"/>
            <a:ext cx="5940554" cy="3967079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23">
            <a:extLst>
              <a:ext uri="{FF2B5EF4-FFF2-40B4-BE49-F238E27FC236}">
                <a16:creationId xmlns:a16="http://schemas.microsoft.com/office/drawing/2014/main" id="{2AEC6A7B-DD19-0A7B-1268-1D51DDEF329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440168" y="2478717"/>
            <a:ext cx="3858768" cy="3419856"/>
          </a:xfrm>
          <a:blipFill>
            <a:blip r:embed="rId2">
              <a:alphaModFix amt="60000"/>
            </a:blip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B9E95395-D89E-0043-F426-2BB8FB0FDA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2647" y="6343955"/>
            <a:ext cx="2202644" cy="36512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20xx</a:t>
            </a:r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A91BF2A0-1C9B-2FC0-B3D8-1FE0B2889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93298" y="6343955"/>
            <a:ext cx="2805405" cy="36512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DC39D989-0E8D-4F7C-51E7-FE5743D40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7096" y="6343955"/>
            <a:ext cx="429207" cy="365125"/>
          </a:xfrm>
          <a:prstGeom prst="rect">
            <a:avLst/>
          </a:prstGeom>
        </p:spPr>
        <p:txBody>
          <a:bodyPr>
            <a:noAutofit/>
          </a:bodyPr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7670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FCE1F90-615F-9F95-B9AB-58D4A69578F5}"/>
              </a:ext>
            </a:extLst>
          </p:cNvPr>
          <p:cNvCxnSpPr>
            <a:cxnSpLocks/>
          </p:cNvCxnSpPr>
          <p:nvPr userDrawn="1"/>
        </p:nvCxnSpPr>
        <p:spPr>
          <a:xfrm>
            <a:off x="714375" y="1902653"/>
            <a:ext cx="54864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1064172E-92BD-EBA7-48F4-D1248DC725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1024" y="2181821"/>
            <a:ext cx="6442232" cy="3967079"/>
          </a:xfrm>
          <a:prstGeom prst="rect">
            <a:avLst/>
          </a:prstGeom>
          <a:solidFill>
            <a:srgbClr val="FFFFFF">
              <a:alpha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alpha val="20000"/>
                </a:schemeClr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0FDB523-462A-5591-99AE-C3C29FACD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709099"/>
            <a:ext cx="3912880" cy="891101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7" y="2205106"/>
            <a:ext cx="3912880" cy="3967073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23">
            <a:extLst>
              <a:ext uri="{FF2B5EF4-FFF2-40B4-BE49-F238E27FC236}">
                <a16:creationId xmlns:a16="http://schemas.microsoft.com/office/drawing/2014/main" id="{43BD8E09-1E6C-A8B9-C809-7F1D27D0FD6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403200" y="2478717"/>
            <a:ext cx="5897880" cy="3419856"/>
          </a:xfrm>
          <a:blipFill>
            <a:blip r:embed="rId2">
              <a:alphaModFix amt="60000"/>
            </a:blip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20916D3-99FA-E971-607F-14E290E5885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612647" y="6343955"/>
            <a:ext cx="2642932" cy="36512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CAD5B-18BB-E21E-3A4C-7BAACB8519A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9686595" y="6343955"/>
            <a:ext cx="1449697" cy="36512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20xx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BDEAB8E-8806-A459-E320-4CA2B455B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136293" y="6343955"/>
            <a:ext cx="443060" cy="365125"/>
          </a:xfrm>
          <a:prstGeom prst="rect">
            <a:avLst/>
          </a:prstGeom>
        </p:spPr>
        <p:txBody>
          <a:bodyPr>
            <a:noAutofit/>
          </a:bodyPr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4292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CF6E978-0239-0091-232E-1AFEC0C5FF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375" y="2181821"/>
            <a:ext cx="4304620" cy="3967079"/>
          </a:xfrm>
          <a:prstGeom prst="rect">
            <a:avLst/>
          </a:prstGeom>
          <a:solidFill>
            <a:srgbClr val="FFFFFF">
              <a:alpha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alpha val="2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D44447-F033-C9CE-67C6-019549965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709099"/>
            <a:ext cx="10963656" cy="891101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23">
            <a:extLst>
              <a:ext uri="{FF2B5EF4-FFF2-40B4-BE49-F238E27FC236}">
                <a16:creationId xmlns:a16="http://schemas.microsoft.com/office/drawing/2014/main" id="{2635C552-0ED9-A459-F18A-3CDED20E5BE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87593" y="2455432"/>
            <a:ext cx="3758184" cy="3419856"/>
          </a:xfrm>
          <a:blipFill>
            <a:blip r:embed="rId2">
              <a:alphaModFix amt="60000"/>
            </a:blip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9488295D-6787-D840-9DD4-495F1F08610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635749" y="2205106"/>
            <a:ext cx="5940554" cy="3967079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44C833D8-E0E9-C749-0443-2B06F6DE03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2647" y="6343955"/>
            <a:ext cx="2202644" cy="36512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20xx</a:t>
            </a:r>
          </a:p>
        </p:txBody>
      </p:sp>
      <p:sp>
        <p:nvSpPr>
          <p:cNvPr id="15" name="Footer Placeholder 5">
            <a:extLst>
              <a:ext uri="{FF2B5EF4-FFF2-40B4-BE49-F238E27FC236}">
                <a16:creationId xmlns:a16="http://schemas.microsoft.com/office/drawing/2014/main" id="{ACAE9DFF-C773-D714-0C09-80240DE19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93298" y="6343955"/>
            <a:ext cx="2805405" cy="36512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339D6C62-B024-DF78-9414-D350E2822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7096" y="6343955"/>
            <a:ext cx="429207" cy="365125"/>
          </a:xfrm>
          <a:prstGeom prst="rect">
            <a:avLst/>
          </a:prstGeom>
        </p:spPr>
        <p:txBody>
          <a:bodyPr>
            <a:noAutofit/>
          </a:bodyPr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6798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E966A3D-9E5F-3C1B-B9EC-73F3340D5D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375" y="2205106"/>
            <a:ext cx="4768976" cy="3943796"/>
          </a:xfrm>
          <a:prstGeom prst="rect">
            <a:avLst/>
          </a:prstGeom>
          <a:solidFill>
            <a:srgbClr val="FFFFFF">
              <a:alpha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alpha val="2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02CF0E-9C51-830C-CEDE-80A5D47BD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709099"/>
            <a:ext cx="3956305" cy="891101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4BAD4E0-57C4-108C-9E27-5EAD1A83324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86599" y="2480792"/>
            <a:ext cx="4224528" cy="3392424"/>
          </a:xfrm>
          <a:blipFill>
            <a:blip r:embed="rId2">
              <a:alphaModFix amt="60000"/>
            </a:blip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982AE6CE-D2D4-2329-86C0-F9C45831470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5999" y="732155"/>
            <a:ext cx="5486401" cy="5405377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2647" y="6343955"/>
            <a:ext cx="2202644" cy="36512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93298" y="6343955"/>
            <a:ext cx="2805405" cy="36512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7096" y="6343955"/>
            <a:ext cx="429207" cy="365125"/>
          </a:xfrm>
          <a:prstGeom prst="rect">
            <a:avLst/>
          </a:prstGeom>
        </p:spPr>
        <p:txBody>
          <a:bodyPr>
            <a:noAutofit/>
          </a:bodyPr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2134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C5B3841-4258-5EBB-78B0-8DBB8BA824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375" y="2205106"/>
            <a:ext cx="3854577" cy="3943796"/>
          </a:xfrm>
          <a:prstGeom prst="rect">
            <a:avLst/>
          </a:prstGeom>
          <a:solidFill>
            <a:srgbClr val="FFFFFF">
              <a:alpha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alpha val="20000"/>
                </a:schemeClr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B6A14BD6-3E7F-C8A6-3ED2-DC935EEEE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709099"/>
            <a:ext cx="3956305" cy="891101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1767FCA-DB6F-605F-8C30-6399DF325E0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88695" y="2480792"/>
            <a:ext cx="3310128" cy="3392424"/>
          </a:xfrm>
          <a:blipFill>
            <a:blip r:embed="rId2">
              <a:alphaModFix amt="60000"/>
            </a:blip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181600" y="709098"/>
            <a:ext cx="6394704" cy="5439805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2647" y="6343955"/>
            <a:ext cx="2202644" cy="36512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93298" y="6343955"/>
            <a:ext cx="2805405" cy="36512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7096" y="6343955"/>
            <a:ext cx="429207" cy="365125"/>
          </a:xfrm>
          <a:prstGeom prst="rect">
            <a:avLst/>
          </a:prstGeom>
        </p:spPr>
        <p:txBody>
          <a:bodyPr>
            <a:noAutofit/>
          </a:bodyPr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1779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3C60B43-3F02-3807-6E46-2B1B4C989A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4987925" y="49440"/>
            <a:ext cx="2216150" cy="1177924"/>
            <a:chOff x="4987925" y="2840038"/>
            <a:chExt cx="2216150" cy="117792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F27A944-872A-E8C8-8FC2-88B5F89140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7925" y="2840038"/>
              <a:ext cx="2216150" cy="1177924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70AFD51-4B4D-0743-F50D-5DA14EC339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720702" y="2912637"/>
              <a:ext cx="1080000" cy="1080000"/>
              <a:chOff x="6879023" y="2912637"/>
              <a:chExt cx="1080000" cy="1080000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E0878CA7-F6BC-3D54-9B31-0D36C99C9C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7260443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17" name="Freeform 68">
                  <a:extLst>
                    <a:ext uri="{FF2B5EF4-FFF2-40B4-BE49-F238E27FC236}">
                      <a16:creationId xmlns:a16="http://schemas.microsoft.com/office/drawing/2014/main" id="{70D6BE5D-D14F-F86C-1B5D-DF11BCBBBF2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" name="Freeform 69">
                  <a:extLst>
                    <a:ext uri="{FF2B5EF4-FFF2-40B4-BE49-F238E27FC236}">
                      <a16:creationId xmlns:a16="http://schemas.microsoft.com/office/drawing/2014/main" id="{0B935B11-11F9-F9FC-984C-B97E8C740D6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" name="Line 70">
                  <a:extLst>
                    <a:ext uri="{FF2B5EF4-FFF2-40B4-BE49-F238E27FC236}">
                      <a16:creationId xmlns:a16="http://schemas.microsoft.com/office/drawing/2014/main" id="{BE8CD0AC-752A-36C8-B3D7-C2498B3605F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61EB58C7-3472-9645-303A-C65C14123F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916369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14" name="Freeform 68">
                  <a:extLst>
                    <a:ext uri="{FF2B5EF4-FFF2-40B4-BE49-F238E27FC236}">
                      <a16:creationId xmlns:a16="http://schemas.microsoft.com/office/drawing/2014/main" id="{A6A0616B-8873-18F1-6B0F-49D27CB1CF1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" name="Freeform 69">
                  <a:extLst>
                    <a:ext uri="{FF2B5EF4-FFF2-40B4-BE49-F238E27FC236}">
                      <a16:creationId xmlns:a16="http://schemas.microsoft.com/office/drawing/2014/main" id="{92415C0C-C484-F133-E62B-AF2C09A1A3D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" name="Line 70">
                  <a:extLst>
                    <a:ext uri="{FF2B5EF4-FFF2-40B4-BE49-F238E27FC236}">
                      <a16:creationId xmlns:a16="http://schemas.microsoft.com/office/drawing/2014/main" id="{9AC31EC2-05CF-F921-C115-C93D2D5D3CC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DB1D249-E32E-CA54-2B0E-07373055B0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987925" y="5634038"/>
            <a:ext cx="2216150" cy="1177924"/>
            <a:chOff x="4987925" y="2840038"/>
            <a:chExt cx="2216150" cy="117792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151709B-660C-1490-E355-0D6EFA8B23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7925" y="2840038"/>
              <a:ext cx="2216150" cy="1177924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9006C11-A305-CB26-F3C9-F793404FAF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720702" y="2912637"/>
              <a:ext cx="1080000" cy="1080000"/>
              <a:chOff x="6879023" y="2912637"/>
              <a:chExt cx="1080000" cy="1080000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62141B28-A487-DAF4-07D7-398EEC73292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7260443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28" name="Freeform 68">
                  <a:extLst>
                    <a:ext uri="{FF2B5EF4-FFF2-40B4-BE49-F238E27FC236}">
                      <a16:creationId xmlns:a16="http://schemas.microsoft.com/office/drawing/2014/main" id="{08544E82-7C10-6056-96F9-890D2031871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" name="Freeform 69">
                  <a:extLst>
                    <a:ext uri="{FF2B5EF4-FFF2-40B4-BE49-F238E27FC236}">
                      <a16:creationId xmlns:a16="http://schemas.microsoft.com/office/drawing/2014/main" id="{5B3767EA-BEDF-6F5A-3F2A-63110758F79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" name="Line 70">
                  <a:extLst>
                    <a:ext uri="{FF2B5EF4-FFF2-40B4-BE49-F238E27FC236}">
                      <a16:creationId xmlns:a16="http://schemas.microsoft.com/office/drawing/2014/main" id="{894D12DF-C2FB-ECB1-D126-DE70BD13893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EB321FA9-CD00-E340-DF3A-DF2F6056D22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916369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25" name="Freeform 68">
                  <a:extLst>
                    <a:ext uri="{FF2B5EF4-FFF2-40B4-BE49-F238E27FC236}">
                      <a16:creationId xmlns:a16="http://schemas.microsoft.com/office/drawing/2014/main" id="{7F442571-8A8E-F056-8120-0A7166739E3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" name="Freeform 69">
                  <a:extLst>
                    <a:ext uri="{FF2B5EF4-FFF2-40B4-BE49-F238E27FC236}">
                      <a16:creationId xmlns:a16="http://schemas.microsoft.com/office/drawing/2014/main" id="{90B1B727-221D-4181-A364-D5B709E701A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" name="Line 70">
                  <a:extLst>
                    <a:ext uri="{FF2B5EF4-FFF2-40B4-BE49-F238E27FC236}">
                      <a16:creationId xmlns:a16="http://schemas.microsoft.com/office/drawing/2014/main" id="{675BA8D2-1FF0-72E0-6BB5-84E882FF72B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A180BF33-C99D-1A4A-5974-7053CE7E7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1" y="4893732"/>
            <a:ext cx="9144000" cy="822013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ct val="110000"/>
              </a:lnSpc>
              <a:defRPr sz="1800" b="0" i="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63DD70A9-B50E-61D0-C634-34E20A3D422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524001" y="1107047"/>
            <a:ext cx="9144000" cy="3660809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3000" b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Batang" panose="02030600000101010101" pitchFamily="18" charset="-127"/>
              </a:defRPr>
            </a:lvl1pPr>
          </a:lstStyle>
          <a:p>
            <a:pPr lvl="0"/>
            <a:r>
              <a:rPr lang="en-US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591E5F-EDEF-7D02-30E6-B960B5E459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2647" y="6343955"/>
            <a:ext cx="2202644" cy="3651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94E47C-0C77-0005-1755-14F7739D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29600" y="6343955"/>
            <a:ext cx="2805405" cy="3651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528A9-0729-B0FB-328C-3C96994A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7096" y="6343955"/>
            <a:ext cx="429207" cy="3651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AEAA3239-9EA4-4A65-A281-97F994456D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7730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 Lar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46C6E13-5F92-0B54-E552-A8E8EA32109D}"/>
              </a:ext>
            </a:extLst>
          </p:cNvPr>
          <p:cNvGrpSpPr/>
          <p:nvPr/>
        </p:nvGrpSpPr>
        <p:grpSpPr>
          <a:xfrm flipH="1">
            <a:off x="8353425" y="531607"/>
            <a:ext cx="3838575" cy="6520778"/>
            <a:chOff x="192855" y="531607"/>
            <a:chExt cx="3838575" cy="652077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81DD79D-1CEE-4719-00FE-4FD53EA31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>
              <a:off x="883418" y="-158956"/>
              <a:ext cx="2457450" cy="3838575"/>
              <a:chOff x="587376" y="280988"/>
              <a:chExt cx="2457450" cy="3838575"/>
            </a:xfrm>
          </p:grpSpPr>
          <p:sp>
            <p:nvSpPr>
              <p:cNvPr id="32" name="Freeform 64">
                <a:extLst>
                  <a:ext uri="{FF2B5EF4-FFF2-40B4-BE49-F238E27FC236}">
                    <a16:creationId xmlns:a16="http://schemas.microsoft.com/office/drawing/2014/main" id="{63458FA5-D071-3A46-EB12-8B6C8D6396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1443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Freeform 81">
                <a:extLst>
                  <a:ext uri="{FF2B5EF4-FFF2-40B4-BE49-F238E27FC236}">
                    <a16:creationId xmlns:a16="http://schemas.microsoft.com/office/drawing/2014/main" id="{4DD1D754-B9F5-6269-D3E0-3703961659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205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Freeform 61">
                <a:extLst>
                  <a:ext uri="{FF2B5EF4-FFF2-40B4-BE49-F238E27FC236}">
                    <a16:creationId xmlns:a16="http://schemas.microsoft.com/office/drawing/2014/main" id="{F3A3D4E7-3A71-4AB8-FB08-8CEDD527A72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1443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497067EC-F598-B7C7-88F4-2F57F6D874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205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Freeform 84">
                <a:extLst>
                  <a:ext uri="{FF2B5EF4-FFF2-40B4-BE49-F238E27FC236}">
                    <a16:creationId xmlns:a16="http://schemas.microsoft.com/office/drawing/2014/main" id="{1A115B41-BE53-1781-C3A0-8F7DBB6CF7F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967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Freeform 87">
                <a:extLst>
                  <a:ext uri="{FF2B5EF4-FFF2-40B4-BE49-F238E27FC236}">
                    <a16:creationId xmlns:a16="http://schemas.microsoft.com/office/drawing/2014/main" id="{AD9F9AC4-59AA-3FED-EB58-ABCC8422A50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967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Freeform 60">
                <a:extLst>
                  <a:ext uri="{FF2B5EF4-FFF2-40B4-BE49-F238E27FC236}">
                    <a16:creationId xmlns:a16="http://schemas.microsoft.com/office/drawing/2014/main" id="{5C39FA36-DD8A-A8AF-995B-FEB1B81928A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80988"/>
                <a:ext cx="319088" cy="1419225"/>
              </a:xfrm>
              <a:custGeom>
                <a:avLst/>
                <a:gdLst>
                  <a:gd name="T0" fmla="*/ 0 w 67"/>
                  <a:gd name="T1" fmla="*/ 0 h 298"/>
                  <a:gd name="T2" fmla="*/ 0 w 67"/>
                  <a:gd name="T3" fmla="*/ 298 h 298"/>
                  <a:gd name="T4" fmla="*/ 67 w 67"/>
                  <a:gd name="T5" fmla="*/ 149 h 298"/>
                  <a:gd name="T6" fmla="*/ 0 w 67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7" y="208"/>
                      <a:pt x="67" y="149"/>
                    </a:cubicBezTo>
                    <a:cubicBezTo>
                      <a:pt x="67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Freeform 59">
                <a:extLst>
                  <a:ext uri="{FF2B5EF4-FFF2-40B4-BE49-F238E27FC236}">
                    <a16:creationId xmlns:a16="http://schemas.microsoft.com/office/drawing/2014/main" id="{0435A07F-ABFF-DBCD-9D6E-B060E788398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497013" y="280988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Freeform 62">
                <a:extLst>
                  <a:ext uri="{FF2B5EF4-FFF2-40B4-BE49-F238E27FC236}">
                    <a16:creationId xmlns:a16="http://schemas.microsoft.com/office/drawing/2014/main" id="{F61ED471-E9B3-E6FF-4DA3-8663BAB6BB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1390651"/>
                <a:ext cx="1228725" cy="761999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Freeform 65">
                <a:extLst>
                  <a:ext uri="{FF2B5EF4-FFF2-40B4-BE49-F238E27FC236}">
                    <a16:creationId xmlns:a16="http://schemas.microsoft.com/office/drawing/2014/main" id="{66D48908-5C19-CE7C-FB3B-E55D124BE8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1362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0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Freeform 79">
                <a:extLst>
                  <a:ext uri="{FF2B5EF4-FFF2-40B4-BE49-F238E27FC236}">
                    <a16:creationId xmlns:a16="http://schemas.microsoft.com/office/drawing/2014/main" id="{9EBA239B-B2C2-C1D7-42F7-BB50522E1C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124075"/>
                <a:ext cx="1228725" cy="790575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Freeform 82">
                <a:extLst>
                  <a:ext uri="{FF2B5EF4-FFF2-40B4-BE49-F238E27FC236}">
                    <a16:creationId xmlns:a16="http://schemas.microsoft.com/office/drawing/2014/main" id="{7311065F-4C49-B37C-B6F2-EF021666B0A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124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Freeform 85">
                <a:extLst>
                  <a:ext uri="{FF2B5EF4-FFF2-40B4-BE49-F238E27FC236}">
                    <a16:creationId xmlns:a16="http://schemas.microsoft.com/office/drawing/2014/main" id="{EADE6C0A-9B31-463A-DC31-450FBFB0EA8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886075"/>
                <a:ext cx="1228725" cy="790575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715F916F-BDD7-938C-7F9F-15FA32E2E2C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886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A17F0837-6401-508D-9D16-AC64526C93F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587376" y="280988"/>
                <a:ext cx="2457450" cy="3838575"/>
                <a:chOff x="587376" y="280988"/>
                <a:chExt cx="2457450" cy="3838575"/>
              </a:xfrm>
            </p:grpSpPr>
            <p:sp>
              <p:nvSpPr>
                <p:cNvPr id="47" name="Line 63">
                  <a:extLst>
                    <a:ext uri="{FF2B5EF4-FFF2-40B4-BE49-F238E27FC236}">
                      <a16:creationId xmlns:a16="http://schemas.microsoft.com/office/drawing/2014/main" id="{201E24E4-9DA0-20F2-7AE3-5DA927CDF4A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" name="Line 66">
                  <a:extLst>
                    <a:ext uri="{FF2B5EF4-FFF2-40B4-BE49-F238E27FC236}">
                      <a16:creationId xmlns:a16="http://schemas.microsoft.com/office/drawing/2014/main" id="{F0D81B78-2590-5FE2-3E72-AED10BB9C81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1443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9" name="Line 67">
                  <a:extLst>
                    <a:ext uri="{FF2B5EF4-FFF2-40B4-BE49-F238E27FC236}">
                      <a16:creationId xmlns:a16="http://schemas.microsoft.com/office/drawing/2014/main" id="{1B0E3C51-648E-EED1-D8E4-5C1A83A7935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80988"/>
                  <a:ext cx="0" cy="3838575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" name="Line 80">
                  <a:extLst>
                    <a:ext uri="{FF2B5EF4-FFF2-40B4-BE49-F238E27FC236}">
                      <a16:creationId xmlns:a16="http://schemas.microsoft.com/office/drawing/2014/main" id="{B63F0A42-E73B-9C27-C8AC-5862ECD9A91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" name="Line 83">
                  <a:extLst>
                    <a:ext uri="{FF2B5EF4-FFF2-40B4-BE49-F238E27FC236}">
                      <a16:creationId xmlns:a16="http://schemas.microsoft.com/office/drawing/2014/main" id="{CFD7B0F1-6021-5D68-851A-183A3606E5C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205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" name="Line 86">
                  <a:extLst>
                    <a:ext uri="{FF2B5EF4-FFF2-40B4-BE49-F238E27FC236}">
                      <a16:creationId xmlns:a16="http://schemas.microsoft.com/office/drawing/2014/main" id="{E63766C1-D1F5-CD70-020F-548E1994760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" name="Line 89">
                  <a:extLst>
                    <a:ext uri="{FF2B5EF4-FFF2-40B4-BE49-F238E27FC236}">
                      <a16:creationId xmlns:a16="http://schemas.microsoft.com/office/drawing/2014/main" id="{9A7C8B71-FD3E-CF93-F909-DC78EB1BFE1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967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A83BBBA-0866-8DA7-4C6B-39E5341383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8900000" flipV="1">
              <a:off x="917093" y="3213810"/>
              <a:ext cx="2457450" cy="3838575"/>
              <a:chOff x="587376" y="280988"/>
              <a:chExt cx="2457450" cy="3838575"/>
            </a:xfrm>
          </p:grpSpPr>
          <p:sp>
            <p:nvSpPr>
              <p:cNvPr id="10" name="Freeform 64">
                <a:extLst>
                  <a:ext uri="{FF2B5EF4-FFF2-40B4-BE49-F238E27FC236}">
                    <a16:creationId xmlns:a16="http://schemas.microsoft.com/office/drawing/2014/main" id="{55F21049-C8CB-1413-A3F0-41A22AF2A75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1443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Freeform 81">
                <a:extLst>
                  <a:ext uri="{FF2B5EF4-FFF2-40B4-BE49-F238E27FC236}">
                    <a16:creationId xmlns:a16="http://schemas.microsoft.com/office/drawing/2014/main" id="{173F64F1-9A9D-BC7E-B0A0-971F0F0F14B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205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61">
                <a:extLst>
                  <a:ext uri="{FF2B5EF4-FFF2-40B4-BE49-F238E27FC236}">
                    <a16:creationId xmlns:a16="http://schemas.microsoft.com/office/drawing/2014/main" id="{B25A2E7D-3D32-4BB9-A01F-1F77476D5E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1443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78">
                <a:extLst>
                  <a:ext uri="{FF2B5EF4-FFF2-40B4-BE49-F238E27FC236}">
                    <a16:creationId xmlns:a16="http://schemas.microsoft.com/office/drawing/2014/main" id="{BD1373BC-8861-74A9-F90B-6D147FAB44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205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84">
                <a:extLst>
                  <a:ext uri="{FF2B5EF4-FFF2-40B4-BE49-F238E27FC236}">
                    <a16:creationId xmlns:a16="http://schemas.microsoft.com/office/drawing/2014/main" id="{1D0F6C7E-8186-9BA9-C089-F165E186A2D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967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87">
                <a:extLst>
                  <a:ext uri="{FF2B5EF4-FFF2-40B4-BE49-F238E27FC236}">
                    <a16:creationId xmlns:a16="http://schemas.microsoft.com/office/drawing/2014/main" id="{359F8A83-D46B-F8FF-DC7C-3C04DCA8FFF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967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60">
                <a:extLst>
                  <a:ext uri="{FF2B5EF4-FFF2-40B4-BE49-F238E27FC236}">
                    <a16:creationId xmlns:a16="http://schemas.microsoft.com/office/drawing/2014/main" id="{BFC83E63-6FC3-C31E-98CE-21843812F03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80988"/>
                <a:ext cx="319088" cy="1419225"/>
              </a:xfrm>
              <a:custGeom>
                <a:avLst/>
                <a:gdLst>
                  <a:gd name="T0" fmla="*/ 0 w 67"/>
                  <a:gd name="T1" fmla="*/ 0 h 298"/>
                  <a:gd name="T2" fmla="*/ 0 w 67"/>
                  <a:gd name="T3" fmla="*/ 298 h 298"/>
                  <a:gd name="T4" fmla="*/ 67 w 67"/>
                  <a:gd name="T5" fmla="*/ 149 h 298"/>
                  <a:gd name="T6" fmla="*/ 0 w 67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7" y="208"/>
                      <a:pt x="67" y="149"/>
                    </a:cubicBezTo>
                    <a:cubicBezTo>
                      <a:pt x="67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59">
                <a:extLst>
                  <a:ext uri="{FF2B5EF4-FFF2-40B4-BE49-F238E27FC236}">
                    <a16:creationId xmlns:a16="http://schemas.microsoft.com/office/drawing/2014/main" id="{302ABA44-3B57-F469-6C04-F66BDA7AE5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497013" y="280988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62">
                <a:extLst>
                  <a:ext uri="{FF2B5EF4-FFF2-40B4-BE49-F238E27FC236}">
                    <a16:creationId xmlns:a16="http://schemas.microsoft.com/office/drawing/2014/main" id="{7AEBB6FD-54FE-C7DA-9A26-50A06339E4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1390651"/>
                <a:ext cx="1228725" cy="761999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Freeform 65">
                <a:extLst>
                  <a:ext uri="{FF2B5EF4-FFF2-40B4-BE49-F238E27FC236}">
                    <a16:creationId xmlns:a16="http://schemas.microsoft.com/office/drawing/2014/main" id="{5E33358E-58C6-D35A-1278-C81907C997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1362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0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79">
                <a:extLst>
                  <a:ext uri="{FF2B5EF4-FFF2-40B4-BE49-F238E27FC236}">
                    <a16:creationId xmlns:a16="http://schemas.microsoft.com/office/drawing/2014/main" id="{03A5740E-D7E5-68C0-948E-9724E0ACF7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124075"/>
                <a:ext cx="1228725" cy="790575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Freeform 82">
                <a:extLst>
                  <a:ext uri="{FF2B5EF4-FFF2-40B4-BE49-F238E27FC236}">
                    <a16:creationId xmlns:a16="http://schemas.microsoft.com/office/drawing/2014/main" id="{8AB4DD54-E3B5-6D41-1243-6F2D21CD99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124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85">
                <a:extLst>
                  <a:ext uri="{FF2B5EF4-FFF2-40B4-BE49-F238E27FC236}">
                    <a16:creationId xmlns:a16="http://schemas.microsoft.com/office/drawing/2014/main" id="{2A94B732-4A98-2F5C-F80B-6BBDB47064F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886075"/>
                <a:ext cx="1228725" cy="790575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Freeform 88">
                <a:extLst>
                  <a:ext uri="{FF2B5EF4-FFF2-40B4-BE49-F238E27FC236}">
                    <a16:creationId xmlns:a16="http://schemas.microsoft.com/office/drawing/2014/main" id="{DF1D8441-3705-CC80-FE5F-2A09989AAF8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886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8F71A31A-59B3-9162-371C-C01A729D0C3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587376" y="280988"/>
                <a:ext cx="2457450" cy="3838575"/>
                <a:chOff x="587376" y="280988"/>
                <a:chExt cx="2457450" cy="3838575"/>
              </a:xfrm>
            </p:grpSpPr>
            <p:sp>
              <p:nvSpPr>
                <p:cNvPr id="25" name="Line 63">
                  <a:extLst>
                    <a:ext uri="{FF2B5EF4-FFF2-40B4-BE49-F238E27FC236}">
                      <a16:creationId xmlns:a16="http://schemas.microsoft.com/office/drawing/2014/main" id="{7CCBE56E-A31B-4C75-DC85-F53147C4D00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" name="Line 66">
                  <a:extLst>
                    <a:ext uri="{FF2B5EF4-FFF2-40B4-BE49-F238E27FC236}">
                      <a16:creationId xmlns:a16="http://schemas.microsoft.com/office/drawing/2014/main" id="{296ACE92-E4E8-3DA8-53B5-B4C1E3A8D22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1443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" name="Line 67">
                  <a:extLst>
                    <a:ext uri="{FF2B5EF4-FFF2-40B4-BE49-F238E27FC236}">
                      <a16:creationId xmlns:a16="http://schemas.microsoft.com/office/drawing/2014/main" id="{7B0613D4-F0E5-89E7-9C18-8CFA239DF1C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80988"/>
                  <a:ext cx="0" cy="3838575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" name="Line 80">
                  <a:extLst>
                    <a:ext uri="{FF2B5EF4-FFF2-40B4-BE49-F238E27FC236}">
                      <a16:creationId xmlns:a16="http://schemas.microsoft.com/office/drawing/2014/main" id="{E622BCC5-94CF-3347-DA0D-7358D5BAEC5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" name="Line 83">
                  <a:extLst>
                    <a:ext uri="{FF2B5EF4-FFF2-40B4-BE49-F238E27FC236}">
                      <a16:creationId xmlns:a16="http://schemas.microsoft.com/office/drawing/2014/main" id="{7A92BD29-9001-7192-3FC5-2BD68F7AF26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205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" name="Line 86">
                  <a:extLst>
                    <a:ext uri="{FF2B5EF4-FFF2-40B4-BE49-F238E27FC236}">
                      <a16:creationId xmlns:a16="http://schemas.microsoft.com/office/drawing/2014/main" id="{538F5771-4928-1E01-FE11-700BA531382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" name="Line 89">
                  <a:extLst>
                    <a:ext uri="{FF2B5EF4-FFF2-40B4-BE49-F238E27FC236}">
                      <a16:creationId xmlns:a16="http://schemas.microsoft.com/office/drawing/2014/main" id="{7DCEABB5-FF34-2744-FB43-A0CE5EE8EB4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967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54" name="Content Placeholder 53">
            <a:extLst>
              <a:ext uri="{FF2B5EF4-FFF2-40B4-BE49-F238E27FC236}">
                <a16:creationId xmlns:a16="http://schemas.microsoft.com/office/drawing/2014/main" id="{8FCCC77F-6C47-D9CF-D034-6C88D17987B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95313" y="660400"/>
            <a:ext cx="7821612" cy="4119563"/>
          </a:xfrm>
        </p:spPr>
        <p:txBody>
          <a:bodyPr anchor="b"/>
          <a:lstStyle>
            <a:lvl1pPr>
              <a:defRPr sz="23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591E5F-EDEF-7D02-30E6-B960B5E459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2647" y="6343955"/>
            <a:ext cx="220264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94E47C-0C77-0005-1755-14F7739D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93298" y="6343955"/>
            <a:ext cx="280540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528A9-0729-B0FB-328C-3C96994A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3518" y="6343955"/>
            <a:ext cx="42920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EAA3239-9EA4-4A65-A281-97F994456D9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2" name="Title 61">
            <a:extLst>
              <a:ext uri="{FF2B5EF4-FFF2-40B4-BE49-F238E27FC236}">
                <a16:creationId xmlns:a16="http://schemas.microsoft.com/office/drawing/2014/main" id="{AB82C1FD-F89F-A137-0472-2D6FEB286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900730"/>
            <a:ext cx="7786687" cy="1097839"/>
          </a:xfrm>
        </p:spPr>
        <p:txBody>
          <a:bodyPr anchor="t"/>
          <a:lstStyle>
            <a:lvl1pPr>
              <a:lnSpc>
                <a:spcPct val="10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553323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77752CF-4BA1-3C90-9F5C-CDB8AA18E744}"/>
              </a:ext>
            </a:extLst>
          </p:cNvPr>
          <p:cNvGrpSpPr/>
          <p:nvPr/>
        </p:nvGrpSpPr>
        <p:grpSpPr>
          <a:xfrm rot="2700000">
            <a:off x="10522137" y="4483036"/>
            <a:ext cx="633413" cy="1862138"/>
            <a:chOff x="5959192" y="333389"/>
            <a:chExt cx="633413" cy="186213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9E24818-6F19-BE8F-6603-A7DA9C66BC86}"/>
                </a:ext>
              </a:extLst>
            </p:cNvPr>
            <p:cNvGrpSpPr/>
            <p:nvPr/>
          </p:nvGrpSpPr>
          <p:grpSpPr>
            <a:xfrm>
              <a:off x="5959192" y="333389"/>
              <a:ext cx="633413" cy="1419225"/>
              <a:chOff x="5959192" y="333389"/>
              <a:chExt cx="633413" cy="1419225"/>
            </a:xfrm>
          </p:grpSpPr>
          <p:sp>
            <p:nvSpPr>
              <p:cNvPr id="10" name="Freeform 68">
                <a:extLst>
                  <a:ext uri="{FF2B5EF4-FFF2-40B4-BE49-F238E27FC236}">
                    <a16:creationId xmlns:a16="http://schemas.microsoft.com/office/drawing/2014/main" id="{8F057B91-4F38-726D-D0A5-CAFBB0F15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59192" y="333389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Freeform 69">
                <a:extLst>
                  <a:ext uri="{FF2B5EF4-FFF2-40B4-BE49-F238E27FC236}">
                    <a16:creationId xmlns:a16="http://schemas.microsoft.com/office/drawing/2014/main" id="{FF13D6C9-742D-8DE0-0722-3F9455E0A4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78280" y="333389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9" name="Line 70">
              <a:extLst>
                <a:ext uri="{FF2B5EF4-FFF2-40B4-BE49-F238E27FC236}">
                  <a16:creationId xmlns:a16="http://schemas.microsoft.com/office/drawing/2014/main" id="{DD4B8E7C-D15D-34D3-2F19-CE7E119866E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78280" y="333389"/>
              <a:ext cx="0" cy="1862138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31A04BA-1034-8C2D-7B4F-FFE2FEEBF2C1}"/>
              </a:ext>
            </a:extLst>
          </p:cNvPr>
          <p:cNvGrpSpPr/>
          <p:nvPr/>
        </p:nvGrpSpPr>
        <p:grpSpPr>
          <a:xfrm>
            <a:off x="1079500" y="649304"/>
            <a:ext cx="698051" cy="1372591"/>
            <a:chOff x="1079500" y="649304"/>
            <a:chExt cx="698051" cy="1372591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7573B03-A5C8-6F68-19F8-A605A3FFFA0A}"/>
                </a:ext>
              </a:extLst>
            </p:cNvPr>
            <p:cNvSpPr/>
            <p:nvPr/>
          </p:nvSpPr>
          <p:spPr>
            <a:xfrm>
              <a:off x="1437136" y="649304"/>
              <a:ext cx="340415" cy="340415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10000"/>
                  </a:srgbClr>
                </a:gs>
              </a:gsLst>
              <a:lin ang="27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99CAF66-0082-3FFF-4237-037ECC53BBE7}"/>
                </a:ext>
              </a:extLst>
            </p:cNvPr>
            <p:cNvGrpSpPr/>
            <p:nvPr/>
          </p:nvGrpSpPr>
          <p:grpSpPr>
            <a:xfrm rot="10800000">
              <a:off x="1079500" y="952167"/>
              <a:ext cx="641184" cy="1069728"/>
              <a:chOff x="6484111" y="2967038"/>
              <a:chExt cx="641184" cy="1069728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EC8C6674-8594-E6D0-B843-E6B1BC872E42}"/>
                  </a:ext>
                </a:extLst>
              </p:cNvPr>
              <p:cNvGrpSpPr/>
              <p:nvPr/>
            </p:nvGrpSpPr>
            <p:grpSpPr>
              <a:xfrm>
                <a:off x="6808136" y="2967038"/>
                <a:ext cx="317159" cy="932400"/>
                <a:chOff x="6808136" y="2967038"/>
                <a:chExt cx="317159" cy="932400"/>
              </a:xfrm>
            </p:grpSpPr>
            <p:sp>
              <p:nvSpPr>
                <p:cNvPr id="20" name="Freeform 68">
                  <a:extLst>
                    <a:ext uri="{FF2B5EF4-FFF2-40B4-BE49-F238E27FC236}">
                      <a16:creationId xmlns:a16="http://schemas.microsoft.com/office/drawing/2014/main" id="{A4B74803-AB06-F0B5-CAF3-164628FA3D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08136" y="2967038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" name="Freeform 69">
                  <a:extLst>
                    <a:ext uri="{FF2B5EF4-FFF2-40B4-BE49-F238E27FC236}">
                      <a16:creationId xmlns:a16="http://schemas.microsoft.com/office/drawing/2014/main" id="{472E58AB-3D73-FE3B-8E9C-C0905E195A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67908" y="2967038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" name="Line 70">
                  <a:extLst>
                    <a:ext uri="{FF2B5EF4-FFF2-40B4-BE49-F238E27FC236}">
                      <a16:creationId xmlns:a16="http://schemas.microsoft.com/office/drawing/2014/main" id="{8F097B18-FA06-126F-3A35-26C99428075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967908" y="2967038"/>
                  <a:ext cx="0" cy="9324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8BC258A3-BB98-9C50-05A6-F4E1338502D3}"/>
                  </a:ext>
                </a:extLst>
              </p:cNvPr>
              <p:cNvGrpSpPr/>
              <p:nvPr/>
            </p:nvGrpSpPr>
            <p:grpSpPr>
              <a:xfrm rot="18900000" flipH="1">
                <a:off x="6484111" y="3104366"/>
                <a:ext cx="317159" cy="932400"/>
                <a:chOff x="6808136" y="2967038"/>
                <a:chExt cx="317159" cy="932400"/>
              </a:xfrm>
            </p:grpSpPr>
            <p:sp>
              <p:nvSpPr>
                <p:cNvPr id="17" name="Freeform 68">
                  <a:extLst>
                    <a:ext uri="{FF2B5EF4-FFF2-40B4-BE49-F238E27FC236}">
                      <a16:creationId xmlns:a16="http://schemas.microsoft.com/office/drawing/2014/main" id="{276FDCAB-5D59-FEE2-A415-A5948BAEC4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08136" y="2967038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" name="Freeform 69">
                  <a:extLst>
                    <a:ext uri="{FF2B5EF4-FFF2-40B4-BE49-F238E27FC236}">
                      <a16:creationId xmlns:a16="http://schemas.microsoft.com/office/drawing/2014/main" id="{E3DF5097-6886-8ADE-885A-24C0B21C7D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67908" y="2967038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" name="Line 70">
                  <a:extLst>
                    <a:ext uri="{FF2B5EF4-FFF2-40B4-BE49-F238E27FC236}">
                      <a16:creationId xmlns:a16="http://schemas.microsoft.com/office/drawing/2014/main" id="{5D3400C4-73B6-95B3-1831-80DC32487EE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967908" y="2967038"/>
                  <a:ext cx="0" cy="9324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D49EFEB0-E2EA-5928-A8E0-4E3586048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8895" y="4893732"/>
            <a:ext cx="7774211" cy="1097280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ct val="110000"/>
              </a:lnSpc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Content Placeholder 6">
            <a:extLst>
              <a:ext uri="{FF2B5EF4-FFF2-40B4-BE49-F238E27FC236}">
                <a16:creationId xmlns:a16="http://schemas.microsoft.com/office/drawing/2014/main" id="{0152DD09-AB61-4F4C-9E1A-13373B0C0F6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208895" y="685801"/>
            <a:ext cx="7774211" cy="4082056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3000" b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Batang" panose="02030600000101010101" pitchFamily="18" charset="-127"/>
              </a:defRPr>
            </a:lvl1pPr>
          </a:lstStyle>
          <a:p>
            <a:pPr lvl="0"/>
            <a:r>
              <a:rPr lang="en-US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591E5F-EDEF-7D02-30E6-B960B5E459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2647" y="6343955"/>
            <a:ext cx="2202644" cy="3651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94E47C-0C77-0005-1755-14F7739D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93298" y="6343955"/>
            <a:ext cx="2805405" cy="3651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528A9-0729-B0FB-328C-3C96994A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7096" y="6343955"/>
            <a:ext cx="429207" cy="3651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EAA3239-9EA4-4A65-A281-97F994456D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64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roup 90">
            <a:extLst>
              <a:ext uri="{FF2B5EF4-FFF2-40B4-BE49-F238E27FC236}">
                <a16:creationId xmlns:a16="http://schemas.microsoft.com/office/drawing/2014/main" id="{56BB11B9-372A-7694-DCC9-D2EAC0010299}"/>
              </a:ext>
            </a:extLst>
          </p:cNvPr>
          <p:cNvGrpSpPr/>
          <p:nvPr/>
        </p:nvGrpSpPr>
        <p:grpSpPr>
          <a:xfrm>
            <a:off x="192855" y="716800"/>
            <a:ext cx="11799379" cy="5583025"/>
            <a:chOff x="192855" y="716800"/>
            <a:chExt cx="11799379" cy="558302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20A40BD-F8D2-F282-13BB-306A913BB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flipH="1">
              <a:off x="8153659" y="716800"/>
              <a:ext cx="3838575" cy="5583025"/>
              <a:chOff x="199766" y="716800"/>
              <a:chExt cx="3838575" cy="5583025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F03A1BFD-4772-AE80-4F72-B32F57AA698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890329" y="26237"/>
                <a:ext cx="2457450" cy="3838575"/>
                <a:chOff x="587376" y="280988"/>
                <a:chExt cx="2457450" cy="3838575"/>
              </a:xfrm>
            </p:grpSpPr>
            <p:sp>
              <p:nvSpPr>
                <p:cNvPr id="27" name="Freeform 64">
                  <a:extLst>
                    <a:ext uri="{FF2B5EF4-FFF2-40B4-BE49-F238E27FC236}">
                      <a16:creationId xmlns:a16="http://schemas.microsoft.com/office/drawing/2014/main" id="{4CA44DE9-4715-DB9A-4407-27CA47BBA92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1443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" name="Freeform 81">
                  <a:extLst>
                    <a:ext uri="{FF2B5EF4-FFF2-40B4-BE49-F238E27FC236}">
                      <a16:creationId xmlns:a16="http://schemas.microsoft.com/office/drawing/2014/main" id="{8FB0B57F-F79C-DF29-D814-FB5BBB09353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205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" name="Freeform 61">
                  <a:extLst>
                    <a:ext uri="{FF2B5EF4-FFF2-40B4-BE49-F238E27FC236}">
                      <a16:creationId xmlns:a16="http://schemas.microsoft.com/office/drawing/2014/main" id="{38C417AC-EEDA-7214-7EF9-55C3401E9D6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" name="Freeform 78">
                  <a:extLst>
                    <a:ext uri="{FF2B5EF4-FFF2-40B4-BE49-F238E27FC236}">
                      <a16:creationId xmlns:a16="http://schemas.microsoft.com/office/drawing/2014/main" id="{934A7662-27CB-6A3F-5A35-045E6D9AF74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" name="Freeform 84">
                  <a:extLst>
                    <a:ext uri="{FF2B5EF4-FFF2-40B4-BE49-F238E27FC236}">
                      <a16:creationId xmlns:a16="http://schemas.microsoft.com/office/drawing/2014/main" id="{1F246DC5-C736-70AF-B92E-10E5EF0076F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" name="Freeform 87">
                  <a:extLst>
                    <a:ext uri="{FF2B5EF4-FFF2-40B4-BE49-F238E27FC236}">
                      <a16:creationId xmlns:a16="http://schemas.microsoft.com/office/drawing/2014/main" id="{1D952251-4F18-A3F2-2F78-9CB936B2213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967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" name="Freeform 60">
                  <a:extLst>
                    <a:ext uri="{FF2B5EF4-FFF2-40B4-BE49-F238E27FC236}">
                      <a16:creationId xmlns:a16="http://schemas.microsoft.com/office/drawing/2014/main" id="{FAB88E72-0832-91C9-B982-18783360C7F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0988"/>
                  <a:ext cx="319088" cy="1419225"/>
                </a:xfrm>
                <a:custGeom>
                  <a:avLst/>
                  <a:gdLst>
                    <a:gd name="T0" fmla="*/ 0 w 67"/>
                    <a:gd name="T1" fmla="*/ 0 h 298"/>
                    <a:gd name="T2" fmla="*/ 0 w 67"/>
                    <a:gd name="T3" fmla="*/ 298 h 298"/>
                    <a:gd name="T4" fmla="*/ 67 w 67"/>
                    <a:gd name="T5" fmla="*/ 149 h 298"/>
                    <a:gd name="T6" fmla="*/ 0 w 67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7" y="208"/>
                        <a:pt x="67" y="149"/>
                      </a:cubicBezTo>
                      <a:cubicBezTo>
                        <a:pt x="67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" name="Freeform 59">
                  <a:extLst>
                    <a:ext uri="{FF2B5EF4-FFF2-40B4-BE49-F238E27FC236}">
                      <a16:creationId xmlns:a16="http://schemas.microsoft.com/office/drawing/2014/main" id="{B3ECA1C8-AE6D-0714-75CB-92CA3919841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497013" y="280988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" name="Freeform 62">
                  <a:extLst>
                    <a:ext uri="{FF2B5EF4-FFF2-40B4-BE49-F238E27FC236}">
                      <a16:creationId xmlns:a16="http://schemas.microsoft.com/office/drawing/2014/main" id="{EA4A4AA4-385D-2FC5-911D-936CAF24790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390651"/>
                  <a:ext cx="1228725" cy="761999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" name="Freeform 65">
                  <a:extLst>
                    <a:ext uri="{FF2B5EF4-FFF2-40B4-BE49-F238E27FC236}">
                      <a16:creationId xmlns:a16="http://schemas.microsoft.com/office/drawing/2014/main" id="{94161EB1-FFB5-E3AE-8F39-3D9DF55801E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1362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" name="Freeform 79">
                  <a:extLst>
                    <a:ext uri="{FF2B5EF4-FFF2-40B4-BE49-F238E27FC236}">
                      <a16:creationId xmlns:a16="http://schemas.microsoft.com/office/drawing/2014/main" id="{CD385C1C-5C8C-6DD6-F6BC-D7A5E3A6CB9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" name="Freeform 82">
                  <a:extLst>
                    <a:ext uri="{FF2B5EF4-FFF2-40B4-BE49-F238E27FC236}">
                      <a16:creationId xmlns:a16="http://schemas.microsoft.com/office/drawing/2014/main" id="{F7F8D284-2564-ADA8-CCFB-D40D283FB89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9" name="Freeform 85">
                  <a:extLst>
                    <a:ext uri="{FF2B5EF4-FFF2-40B4-BE49-F238E27FC236}">
                      <a16:creationId xmlns:a16="http://schemas.microsoft.com/office/drawing/2014/main" id="{56FD208F-F6F2-58BD-18AC-C98726C1C1A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" name="Freeform 88">
                  <a:extLst>
                    <a:ext uri="{FF2B5EF4-FFF2-40B4-BE49-F238E27FC236}">
                      <a16:creationId xmlns:a16="http://schemas.microsoft.com/office/drawing/2014/main" id="{DD5DC7A2-CA18-B810-E6AE-D6BEB583E36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41" name="Group 40">
                  <a:extLst>
                    <a:ext uri="{FF2B5EF4-FFF2-40B4-BE49-F238E27FC236}">
                      <a16:creationId xmlns:a16="http://schemas.microsoft.com/office/drawing/2014/main" id="{4B1C5344-E309-9ED7-5AFE-D0058B17519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87376" y="280988"/>
                  <a:ext cx="2457450" cy="3838575"/>
                  <a:chOff x="587376" y="280988"/>
                  <a:chExt cx="2457450" cy="3838575"/>
                </a:xfrm>
              </p:grpSpPr>
              <p:sp>
                <p:nvSpPr>
                  <p:cNvPr id="42" name="Line 63">
                    <a:extLst>
                      <a:ext uri="{FF2B5EF4-FFF2-40B4-BE49-F238E27FC236}">
                        <a16:creationId xmlns:a16="http://schemas.microsoft.com/office/drawing/2014/main" id="{CCFD1A7E-FCAE-931E-44E7-0044CC2A9F8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3" name="Line 66">
                    <a:extLst>
                      <a:ext uri="{FF2B5EF4-FFF2-40B4-BE49-F238E27FC236}">
                        <a16:creationId xmlns:a16="http://schemas.microsoft.com/office/drawing/2014/main" id="{F702C9C8-F1B4-CD10-C93E-D30DD388960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4" name="Line 67">
                    <a:extLst>
                      <a:ext uri="{FF2B5EF4-FFF2-40B4-BE49-F238E27FC236}">
                        <a16:creationId xmlns:a16="http://schemas.microsoft.com/office/drawing/2014/main" id="{ADB22918-AC26-BA11-A7D1-BC5DB0084F0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80988"/>
                    <a:ext cx="0" cy="3838575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5" name="Line 80">
                    <a:extLst>
                      <a:ext uri="{FF2B5EF4-FFF2-40B4-BE49-F238E27FC236}">
                        <a16:creationId xmlns:a16="http://schemas.microsoft.com/office/drawing/2014/main" id="{CF488AB0-F5C3-BD78-0C35-98CD3B426DD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6" name="Line 83">
                    <a:extLst>
                      <a:ext uri="{FF2B5EF4-FFF2-40B4-BE49-F238E27FC236}">
                        <a16:creationId xmlns:a16="http://schemas.microsoft.com/office/drawing/2014/main" id="{740468E0-31D1-8F29-1253-3187F704EDE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7" name="Line 86">
                    <a:extLst>
                      <a:ext uri="{FF2B5EF4-FFF2-40B4-BE49-F238E27FC236}">
                        <a16:creationId xmlns:a16="http://schemas.microsoft.com/office/drawing/2014/main" id="{DD94DEBD-9341-A102-EC18-FE31F1349AC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8" name="Line 89">
                    <a:extLst>
                      <a:ext uri="{FF2B5EF4-FFF2-40B4-BE49-F238E27FC236}">
                        <a16:creationId xmlns:a16="http://schemas.microsoft.com/office/drawing/2014/main" id="{4F0B3B12-2EEC-DB76-CE9D-810C4DAB9D2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C0E7144E-F346-2CFE-E6AA-63D90C953F0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3500000">
                <a:off x="480743" y="3311698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0D702975-A312-EBC1-E800-7AA06103476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23" name="Straight Connector 22">
                    <a:extLst>
                      <a:ext uri="{FF2B5EF4-FFF2-40B4-BE49-F238E27FC236}">
                        <a16:creationId xmlns:a16="http://schemas.microsoft.com/office/drawing/2014/main" id="{B7F767C7-DFA4-5BBF-EF9D-E8D1E6B32B9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Straight Connector 23">
                    <a:extLst>
                      <a:ext uri="{FF2B5EF4-FFF2-40B4-BE49-F238E27FC236}">
                        <a16:creationId xmlns:a16="http://schemas.microsoft.com/office/drawing/2014/main" id="{E955F9B2-A030-962F-1BAE-B58B61979B3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5" name="Rectangle 30">
                    <a:extLst>
                      <a:ext uri="{FF2B5EF4-FFF2-40B4-BE49-F238E27FC236}">
                        <a16:creationId xmlns:a16="http://schemas.microsoft.com/office/drawing/2014/main" id="{8F780DAC-C41B-DA71-D2EC-DBB289BD0DD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" name="Rectangle 30">
                    <a:extLst>
                      <a:ext uri="{FF2B5EF4-FFF2-40B4-BE49-F238E27FC236}">
                        <a16:creationId xmlns:a16="http://schemas.microsoft.com/office/drawing/2014/main" id="{D545B700-275F-8699-1AB7-D5658B57FA6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A5C71E3A-AACB-7543-C066-E5E08A3D868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21" name="Freeform: Shape 31">
                    <a:extLst>
                      <a:ext uri="{FF2B5EF4-FFF2-40B4-BE49-F238E27FC236}">
                        <a16:creationId xmlns:a16="http://schemas.microsoft.com/office/drawing/2014/main" id="{3E792813-0120-511D-6470-1B18DEC4D28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2" name="Freeform: Shape 32">
                    <a:extLst>
                      <a:ext uri="{FF2B5EF4-FFF2-40B4-BE49-F238E27FC236}">
                        <a16:creationId xmlns:a16="http://schemas.microsoft.com/office/drawing/2014/main" id="{724092AC-2CBF-C282-3C4F-DD5773C69373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059F83C9-0A5D-BF1A-5168-EDFC1B23A18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0800000">
                <a:off x="555957" y="5230097"/>
                <a:ext cx="641183" cy="1069728"/>
                <a:chOff x="6484112" y="2967038"/>
                <a:chExt cx="641183" cy="1069728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ADDEE125-06A8-7FDB-CE6C-1C4571961F2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6808136" y="2967038"/>
                  <a:ext cx="317159" cy="932400"/>
                  <a:chOff x="6808136" y="2967038"/>
                  <a:chExt cx="317159" cy="932400"/>
                </a:xfrm>
              </p:grpSpPr>
              <p:sp>
                <p:nvSpPr>
                  <p:cNvPr id="16" name="Freeform 68">
                    <a:extLst>
                      <a:ext uri="{FF2B5EF4-FFF2-40B4-BE49-F238E27FC236}">
                        <a16:creationId xmlns:a16="http://schemas.microsoft.com/office/drawing/2014/main" id="{9655199D-C580-D300-4346-AFB84AE5660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808136" y="2967038"/>
                    <a:ext cx="159772" cy="710627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7" name="Freeform 69">
                    <a:extLst>
                      <a:ext uri="{FF2B5EF4-FFF2-40B4-BE49-F238E27FC236}">
                        <a16:creationId xmlns:a16="http://schemas.microsoft.com/office/drawing/2014/main" id="{6A27841E-334C-CFAE-C202-1B07F8760C83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967908" y="2967038"/>
                    <a:ext cx="157387" cy="710627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8" name="Line 70">
                    <a:extLst>
                      <a:ext uri="{FF2B5EF4-FFF2-40B4-BE49-F238E27FC236}">
                        <a16:creationId xmlns:a16="http://schemas.microsoft.com/office/drawing/2014/main" id="{D1069DBE-BE90-163C-58C9-42B7D6F5AF8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6967908" y="2967038"/>
                    <a:ext cx="0" cy="932400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83204CF4-C1F6-5287-4B85-DAD482ABA50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 rot="18900000" flipH="1">
                  <a:off x="6484112" y="3104366"/>
                  <a:ext cx="317159" cy="932400"/>
                  <a:chOff x="6808136" y="2967038"/>
                  <a:chExt cx="317159" cy="932400"/>
                </a:xfrm>
              </p:grpSpPr>
              <p:sp>
                <p:nvSpPr>
                  <p:cNvPr id="13" name="Freeform 68">
                    <a:extLst>
                      <a:ext uri="{FF2B5EF4-FFF2-40B4-BE49-F238E27FC236}">
                        <a16:creationId xmlns:a16="http://schemas.microsoft.com/office/drawing/2014/main" id="{00FE9438-1AA6-9090-B2B2-FFF88A770B9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808136" y="2967038"/>
                    <a:ext cx="159772" cy="710627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4" name="Freeform 69">
                    <a:extLst>
                      <a:ext uri="{FF2B5EF4-FFF2-40B4-BE49-F238E27FC236}">
                        <a16:creationId xmlns:a16="http://schemas.microsoft.com/office/drawing/2014/main" id="{91110486-BF9A-B529-6328-7F21CC075BD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967908" y="2967038"/>
                    <a:ext cx="157387" cy="710627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5" name="Line 70">
                    <a:extLst>
                      <a:ext uri="{FF2B5EF4-FFF2-40B4-BE49-F238E27FC236}">
                        <a16:creationId xmlns:a16="http://schemas.microsoft.com/office/drawing/2014/main" id="{BF9E8B96-29B1-C539-4BBF-D8F345246FD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6967908" y="2967038"/>
                    <a:ext cx="0" cy="932400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95BCF94E-9410-1CC3-0BA8-3976FBF4A0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92855" y="716800"/>
              <a:ext cx="3838575" cy="5583025"/>
              <a:chOff x="199766" y="716800"/>
              <a:chExt cx="3838575" cy="5583025"/>
            </a:xfrm>
          </p:grpSpPr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FD1748FA-D9B5-D410-EF4A-55BF1D47966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890329" y="26237"/>
                <a:ext cx="2457450" cy="3838575"/>
                <a:chOff x="587376" y="280988"/>
                <a:chExt cx="2457450" cy="3838575"/>
              </a:xfrm>
            </p:grpSpPr>
            <p:sp>
              <p:nvSpPr>
                <p:cNvPr id="69" name="Freeform 64">
                  <a:extLst>
                    <a:ext uri="{FF2B5EF4-FFF2-40B4-BE49-F238E27FC236}">
                      <a16:creationId xmlns:a16="http://schemas.microsoft.com/office/drawing/2014/main" id="{EC93AB80-BDD2-72DD-3082-3D068684585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1443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" name="Freeform 81">
                  <a:extLst>
                    <a:ext uri="{FF2B5EF4-FFF2-40B4-BE49-F238E27FC236}">
                      <a16:creationId xmlns:a16="http://schemas.microsoft.com/office/drawing/2014/main" id="{EEBA8184-8F2B-423A-9CEA-D80BF5377D7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205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" name="Freeform 61">
                  <a:extLst>
                    <a:ext uri="{FF2B5EF4-FFF2-40B4-BE49-F238E27FC236}">
                      <a16:creationId xmlns:a16="http://schemas.microsoft.com/office/drawing/2014/main" id="{57CD8E89-1931-0D68-8186-15C3C12B892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" name="Freeform 78">
                  <a:extLst>
                    <a:ext uri="{FF2B5EF4-FFF2-40B4-BE49-F238E27FC236}">
                      <a16:creationId xmlns:a16="http://schemas.microsoft.com/office/drawing/2014/main" id="{45838F4A-36A1-D9B5-2FBC-DED01766E87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" name="Freeform 84">
                  <a:extLst>
                    <a:ext uri="{FF2B5EF4-FFF2-40B4-BE49-F238E27FC236}">
                      <a16:creationId xmlns:a16="http://schemas.microsoft.com/office/drawing/2014/main" id="{9EB03CBB-7D35-F7F9-EFCA-64013052E21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4" name="Freeform 87">
                  <a:extLst>
                    <a:ext uri="{FF2B5EF4-FFF2-40B4-BE49-F238E27FC236}">
                      <a16:creationId xmlns:a16="http://schemas.microsoft.com/office/drawing/2014/main" id="{B1EA8790-B106-BB33-48DC-8312CF3B955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967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" name="Freeform 60">
                  <a:extLst>
                    <a:ext uri="{FF2B5EF4-FFF2-40B4-BE49-F238E27FC236}">
                      <a16:creationId xmlns:a16="http://schemas.microsoft.com/office/drawing/2014/main" id="{5073EF68-F164-3422-9AA9-6919213FEFF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0988"/>
                  <a:ext cx="319088" cy="1419225"/>
                </a:xfrm>
                <a:custGeom>
                  <a:avLst/>
                  <a:gdLst>
                    <a:gd name="T0" fmla="*/ 0 w 67"/>
                    <a:gd name="T1" fmla="*/ 0 h 298"/>
                    <a:gd name="T2" fmla="*/ 0 w 67"/>
                    <a:gd name="T3" fmla="*/ 298 h 298"/>
                    <a:gd name="T4" fmla="*/ 67 w 67"/>
                    <a:gd name="T5" fmla="*/ 149 h 298"/>
                    <a:gd name="T6" fmla="*/ 0 w 67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7" y="208"/>
                        <a:pt x="67" y="149"/>
                      </a:cubicBezTo>
                      <a:cubicBezTo>
                        <a:pt x="67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6" name="Freeform 59">
                  <a:extLst>
                    <a:ext uri="{FF2B5EF4-FFF2-40B4-BE49-F238E27FC236}">
                      <a16:creationId xmlns:a16="http://schemas.microsoft.com/office/drawing/2014/main" id="{F37811F5-3EC5-40C9-633C-02E546E0AF8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497013" y="280988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7" name="Freeform 62">
                  <a:extLst>
                    <a:ext uri="{FF2B5EF4-FFF2-40B4-BE49-F238E27FC236}">
                      <a16:creationId xmlns:a16="http://schemas.microsoft.com/office/drawing/2014/main" id="{FC54BE48-9456-0F2A-6D77-DAF0C339092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390651"/>
                  <a:ext cx="1228725" cy="761999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" name="Freeform 65">
                  <a:extLst>
                    <a:ext uri="{FF2B5EF4-FFF2-40B4-BE49-F238E27FC236}">
                      <a16:creationId xmlns:a16="http://schemas.microsoft.com/office/drawing/2014/main" id="{045A3A08-95BE-9A60-B1E6-408F268F603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1362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9" name="Freeform 79">
                  <a:extLst>
                    <a:ext uri="{FF2B5EF4-FFF2-40B4-BE49-F238E27FC236}">
                      <a16:creationId xmlns:a16="http://schemas.microsoft.com/office/drawing/2014/main" id="{273D807B-0C13-E019-C76E-053F8253953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0" name="Freeform 82">
                  <a:extLst>
                    <a:ext uri="{FF2B5EF4-FFF2-40B4-BE49-F238E27FC236}">
                      <a16:creationId xmlns:a16="http://schemas.microsoft.com/office/drawing/2014/main" id="{27C8BF0E-E071-3B44-0B21-2E8C0892470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1" name="Freeform 85">
                  <a:extLst>
                    <a:ext uri="{FF2B5EF4-FFF2-40B4-BE49-F238E27FC236}">
                      <a16:creationId xmlns:a16="http://schemas.microsoft.com/office/drawing/2014/main" id="{CEB31528-676E-9829-C8AB-A5B24C91F93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2" name="Freeform 88">
                  <a:extLst>
                    <a:ext uri="{FF2B5EF4-FFF2-40B4-BE49-F238E27FC236}">
                      <a16:creationId xmlns:a16="http://schemas.microsoft.com/office/drawing/2014/main" id="{CEE71D73-D61B-AFB9-14A9-57462C398A8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83" name="Group 82">
                  <a:extLst>
                    <a:ext uri="{FF2B5EF4-FFF2-40B4-BE49-F238E27FC236}">
                      <a16:creationId xmlns:a16="http://schemas.microsoft.com/office/drawing/2014/main" id="{716FA03C-E43A-EB9D-6B5E-9B5A55701B6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87376" y="280988"/>
                  <a:ext cx="2457450" cy="3838575"/>
                  <a:chOff x="587376" y="280988"/>
                  <a:chExt cx="2457450" cy="3838575"/>
                </a:xfrm>
              </p:grpSpPr>
              <p:sp>
                <p:nvSpPr>
                  <p:cNvPr id="84" name="Line 63">
                    <a:extLst>
                      <a:ext uri="{FF2B5EF4-FFF2-40B4-BE49-F238E27FC236}">
                        <a16:creationId xmlns:a16="http://schemas.microsoft.com/office/drawing/2014/main" id="{86BEB1B4-8B13-EC11-C48A-9C6E7A31FB83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5" name="Line 66">
                    <a:extLst>
                      <a:ext uri="{FF2B5EF4-FFF2-40B4-BE49-F238E27FC236}">
                        <a16:creationId xmlns:a16="http://schemas.microsoft.com/office/drawing/2014/main" id="{C9AF7F7E-AABE-3FF9-56AC-FA8EC4D0991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6" name="Line 67">
                    <a:extLst>
                      <a:ext uri="{FF2B5EF4-FFF2-40B4-BE49-F238E27FC236}">
                        <a16:creationId xmlns:a16="http://schemas.microsoft.com/office/drawing/2014/main" id="{CE7F9262-F1AF-97AE-8F2B-909B1821F4F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80988"/>
                    <a:ext cx="0" cy="3838575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7" name="Line 80">
                    <a:extLst>
                      <a:ext uri="{FF2B5EF4-FFF2-40B4-BE49-F238E27FC236}">
                        <a16:creationId xmlns:a16="http://schemas.microsoft.com/office/drawing/2014/main" id="{0348AAF7-B764-CEC7-C9D8-1F8A830B3CE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8" name="Line 83">
                    <a:extLst>
                      <a:ext uri="{FF2B5EF4-FFF2-40B4-BE49-F238E27FC236}">
                        <a16:creationId xmlns:a16="http://schemas.microsoft.com/office/drawing/2014/main" id="{C94002DB-71DF-D555-73AA-FB36950CFD41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9" name="Line 86">
                    <a:extLst>
                      <a:ext uri="{FF2B5EF4-FFF2-40B4-BE49-F238E27FC236}">
                        <a16:creationId xmlns:a16="http://schemas.microsoft.com/office/drawing/2014/main" id="{B057645C-FAE7-DAA0-7065-406885CA28C3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0" name="Line 89">
                    <a:extLst>
                      <a:ext uri="{FF2B5EF4-FFF2-40B4-BE49-F238E27FC236}">
                        <a16:creationId xmlns:a16="http://schemas.microsoft.com/office/drawing/2014/main" id="{A56A6525-832E-5D90-C98A-C6063F5AE49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421C0FE1-7D43-A6CB-B707-1E63308859D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3500000">
                <a:off x="480743" y="3311698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61" name="Group 60">
                  <a:extLst>
                    <a:ext uri="{FF2B5EF4-FFF2-40B4-BE49-F238E27FC236}">
                      <a16:creationId xmlns:a16="http://schemas.microsoft.com/office/drawing/2014/main" id="{CB3C26E9-857B-E9A7-7751-50AC8B93B67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65" name="Straight Connector 64">
                    <a:extLst>
                      <a:ext uri="{FF2B5EF4-FFF2-40B4-BE49-F238E27FC236}">
                        <a16:creationId xmlns:a16="http://schemas.microsoft.com/office/drawing/2014/main" id="{72BD28F9-469C-22AF-7C8F-758989829B11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" name="Straight Connector 65">
                    <a:extLst>
                      <a:ext uri="{FF2B5EF4-FFF2-40B4-BE49-F238E27FC236}">
                        <a16:creationId xmlns:a16="http://schemas.microsoft.com/office/drawing/2014/main" id="{461E3726-FE4D-39B5-5FDD-11AECB1B5173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7" name="Rectangle 30">
                    <a:extLst>
                      <a:ext uri="{FF2B5EF4-FFF2-40B4-BE49-F238E27FC236}">
                        <a16:creationId xmlns:a16="http://schemas.microsoft.com/office/drawing/2014/main" id="{55D3AD5E-F699-B39E-1ACD-31FE8B94960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8" name="Rectangle 30">
                    <a:extLst>
                      <a:ext uri="{FF2B5EF4-FFF2-40B4-BE49-F238E27FC236}">
                        <a16:creationId xmlns:a16="http://schemas.microsoft.com/office/drawing/2014/main" id="{14A3AC03-73A8-179B-0255-F6595B030F42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2" name="Group 61">
                  <a:extLst>
                    <a:ext uri="{FF2B5EF4-FFF2-40B4-BE49-F238E27FC236}">
                      <a16:creationId xmlns:a16="http://schemas.microsoft.com/office/drawing/2014/main" id="{5BC7721D-A36D-C25E-F2FF-B08899CD462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63" name="Freeform: Shape 73">
                    <a:extLst>
                      <a:ext uri="{FF2B5EF4-FFF2-40B4-BE49-F238E27FC236}">
                        <a16:creationId xmlns:a16="http://schemas.microsoft.com/office/drawing/2014/main" id="{24FE16C1-456C-BE45-0DC5-B0632951C4E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4" name="Freeform: Shape 74">
                    <a:extLst>
                      <a:ext uri="{FF2B5EF4-FFF2-40B4-BE49-F238E27FC236}">
                        <a16:creationId xmlns:a16="http://schemas.microsoft.com/office/drawing/2014/main" id="{E3694B78-817C-725C-E3FA-0EBB270DAA20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D28E1246-F52C-0640-95BD-015F886124B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0800000">
                <a:off x="555957" y="5230097"/>
                <a:ext cx="641183" cy="1069728"/>
                <a:chOff x="6484112" y="2967038"/>
                <a:chExt cx="641183" cy="1069728"/>
              </a:xfrm>
            </p:grpSpPr>
            <p:grpSp>
              <p:nvGrpSpPr>
                <p:cNvPr id="53" name="Group 52">
                  <a:extLst>
                    <a:ext uri="{FF2B5EF4-FFF2-40B4-BE49-F238E27FC236}">
                      <a16:creationId xmlns:a16="http://schemas.microsoft.com/office/drawing/2014/main" id="{654CE322-1ED4-48F8-A09B-F4D21B1524B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6808136" y="2967038"/>
                  <a:ext cx="317159" cy="932400"/>
                  <a:chOff x="6808136" y="2967038"/>
                  <a:chExt cx="317159" cy="932400"/>
                </a:xfrm>
              </p:grpSpPr>
              <p:sp>
                <p:nvSpPr>
                  <p:cNvPr id="58" name="Freeform 57">
                    <a:extLst>
                      <a:ext uri="{FF2B5EF4-FFF2-40B4-BE49-F238E27FC236}">
                        <a16:creationId xmlns:a16="http://schemas.microsoft.com/office/drawing/2014/main" id="{8B84CF30-E3E9-C0A1-D1EF-BCE3C73EE1E2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808136" y="2967038"/>
                    <a:ext cx="159772" cy="710627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9" name="Freeform 58">
                    <a:extLst>
                      <a:ext uri="{FF2B5EF4-FFF2-40B4-BE49-F238E27FC236}">
                        <a16:creationId xmlns:a16="http://schemas.microsoft.com/office/drawing/2014/main" id="{53D1F963-F022-6FD5-F242-4EBFF537CC8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967908" y="2967038"/>
                    <a:ext cx="157387" cy="710627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0" name="Line 70">
                    <a:extLst>
                      <a:ext uri="{FF2B5EF4-FFF2-40B4-BE49-F238E27FC236}">
                        <a16:creationId xmlns:a16="http://schemas.microsoft.com/office/drawing/2014/main" id="{CF67ABB8-6B94-86EA-239A-03986A969082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6967908" y="2967038"/>
                    <a:ext cx="0" cy="932400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4" name="Group 53">
                  <a:extLst>
                    <a:ext uri="{FF2B5EF4-FFF2-40B4-BE49-F238E27FC236}">
                      <a16:creationId xmlns:a16="http://schemas.microsoft.com/office/drawing/2014/main" id="{1A7A8F26-FCAA-BA92-E5E8-4CC86F715F6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 rot="18900000" flipH="1">
                  <a:off x="6484112" y="3104366"/>
                  <a:ext cx="317159" cy="932400"/>
                  <a:chOff x="6808136" y="2967038"/>
                  <a:chExt cx="317159" cy="932400"/>
                </a:xfrm>
              </p:grpSpPr>
              <p:sp>
                <p:nvSpPr>
                  <p:cNvPr id="55" name="Freeform 68">
                    <a:extLst>
                      <a:ext uri="{FF2B5EF4-FFF2-40B4-BE49-F238E27FC236}">
                        <a16:creationId xmlns:a16="http://schemas.microsoft.com/office/drawing/2014/main" id="{0F8531EE-3F08-B345-5629-D105362C1EE0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808136" y="2967038"/>
                    <a:ext cx="159772" cy="710627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6" name="Freeform 69">
                    <a:extLst>
                      <a:ext uri="{FF2B5EF4-FFF2-40B4-BE49-F238E27FC236}">
                        <a16:creationId xmlns:a16="http://schemas.microsoft.com/office/drawing/2014/main" id="{0A2F137C-AAF4-114A-2ACB-21D28BCDAEA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967908" y="2967038"/>
                    <a:ext cx="157387" cy="710627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7" name="Line 70">
                    <a:extLst>
                      <a:ext uri="{FF2B5EF4-FFF2-40B4-BE49-F238E27FC236}">
                        <a16:creationId xmlns:a16="http://schemas.microsoft.com/office/drawing/2014/main" id="{9651D6D7-979D-F020-51EC-50B39BF8F821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6967908" y="2967038"/>
                    <a:ext cx="0" cy="932400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</p:grpSp>
      </p:grp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FE833E4E-4232-FFDA-5020-37E4AD56D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1680" y="4139877"/>
            <a:ext cx="54864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itle 1">
            <a:extLst>
              <a:ext uri="{FF2B5EF4-FFF2-40B4-BE49-F238E27FC236}">
                <a16:creationId xmlns:a16="http://schemas.microsoft.com/office/drawing/2014/main" id="{C69B35B4-8267-15C0-DBC8-85F19005E5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27120" y="1143006"/>
            <a:ext cx="4937760" cy="27310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3" name="Subtitle 2">
            <a:extLst>
              <a:ext uri="{FF2B5EF4-FFF2-40B4-BE49-F238E27FC236}">
                <a16:creationId xmlns:a16="http://schemas.microsoft.com/office/drawing/2014/main" id="{2F1F49DF-E0A4-2236-FD46-ECB7130CBB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95600" y="4405673"/>
            <a:ext cx="6400800" cy="1309327"/>
          </a:xfrm>
        </p:spPr>
        <p:txBody>
          <a:bodyPr vert="horz" lIns="91440" tIns="45720" rIns="91440" bIns="45720" rtlCol="0">
            <a:noAutofit/>
          </a:bodyPr>
          <a:lstStyle>
            <a:lvl1pPr marL="0" indent="0" algn="ctr">
              <a:buNone/>
              <a:defRPr lang="en-US" sz="1800" cap="all" spc="100" baseline="0" dirty="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46269" y="6343955"/>
            <a:ext cx="1349331" cy="36512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93298" y="6343955"/>
            <a:ext cx="2805405" cy="36512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16524" y="6343955"/>
            <a:ext cx="429207" cy="365125"/>
          </a:xfrm>
          <a:prstGeom prst="rect">
            <a:avLst/>
          </a:prstGeom>
        </p:spPr>
        <p:txBody>
          <a:bodyPr>
            <a:noAutofit/>
          </a:bodyPr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4568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948CB83-964B-888F-78FF-AACD6099F73A}"/>
              </a:ext>
            </a:extLst>
          </p:cNvPr>
          <p:cNvGrpSpPr/>
          <p:nvPr/>
        </p:nvGrpSpPr>
        <p:grpSpPr>
          <a:xfrm rot="2700000">
            <a:off x="10522137" y="4483036"/>
            <a:ext cx="633413" cy="1862138"/>
            <a:chOff x="5959192" y="333389"/>
            <a:chExt cx="633413" cy="186213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0C17E4C-DCC6-2046-B2E1-D1E0332600F0}"/>
                </a:ext>
              </a:extLst>
            </p:cNvPr>
            <p:cNvGrpSpPr/>
            <p:nvPr/>
          </p:nvGrpSpPr>
          <p:grpSpPr>
            <a:xfrm>
              <a:off x="5959192" y="333389"/>
              <a:ext cx="633413" cy="1419225"/>
              <a:chOff x="5959192" y="333389"/>
              <a:chExt cx="633413" cy="1419225"/>
            </a:xfrm>
          </p:grpSpPr>
          <p:sp>
            <p:nvSpPr>
              <p:cNvPr id="10" name="Freeform 68">
                <a:extLst>
                  <a:ext uri="{FF2B5EF4-FFF2-40B4-BE49-F238E27FC236}">
                    <a16:creationId xmlns:a16="http://schemas.microsoft.com/office/drawing/2014/main" id="{89C58AF8-D1AE-E262-2941-EECB2D418E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59192" y="333389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Freeform 69">
                <a:extLst>
                  <a:ext uri="{FF2B5EF4-FFF2-40B4-BE49-F238E27FC236}">
                    <a16:creationId xmlns:a16="http://schemas.microsoft.com/office/drawing/2014/main" id="{2F5AE8CC-0485-3842-29F8-DB900BDA6A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78280" y="333389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9" name="Line 70">
              <a:extLst>
                <a:ext uri="{FF2B5EF4-FFF2-40B4-BE49-F238E27FC236}">
                  <a16:creationId xmlns:a16="http://schemas.microsoft.com/office/drawing/2014/main" id="{79EAF4E3-F1D3-E6D6-FE15-A6142C1ED9A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78280" y="333389"/>
              <a:ext cx="0" cy="1862138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9140952" cy="9144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09600" y="685800"/>
            <a:ext cx="9144000" cy="5486399"/>
          </a:xfrm>
        </p:spPr>
        <p:txBody>
          <a:bodyPr anchor="t">
            <a:noAutofit/>
          </a:bodyPr>
          <a:lstStyle>
            <a:lvl1pPr marL="0" indent="0">
              <a:lnSpc>
                <a:spcPct val="90000"/>
              </a:lnSpc>
              <a:buNone/>
              <a:defRPr sz="5000" b="0" cap="all" baseline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Batang" panose="02030600000101010101" pitchFamily="18" charset="-127"/>
              </a:defRPr>
            </a:lvl1pPr>
            <a:lvl2pPr marL="228600" indent="0">
              <a:lnSpc>
                <a:spcPct val="90000"/>
              </a:lnSpc>
              <a:buNone/>
              <a:defRPr sz="5000" b="0" cap="all" baseline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Batang" panose="02030600000101010101" pitchFamily="18" charset="-127"/>
              </a:defRPr>
            </a:lvl2pPr>
            <a:lvl3pPr marL="457200" indent="0">
              <a:lnSpc>
                <a:spcPct val="90000"/>
              </a:lnSpc>
              <a:buNone/>
              <a:defRPr sz="5000" b="0" cap="all" baseline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Batang" panose="02030600000101010101" pitchFamily="18" charset="-127"/>
              </a:defRPr>
            </a:lvl3pPr>
            <a:lvl4pPr marL="685800" indent="0">
              <a:lnSpc>
                <a:spcPct val="90000"/>
              </a:lnSpc>
              <a:buNone/>
              <a:defRPr sz="5000" b="0" cap="all" baseline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Batang" panose="02030600000101010101" pitchFamily="18" charset="-127"/>
              </a:defRPr>
            </a:lvl4pPr>
            <a:lvl5pPr marL="914400" indent="0">
              <a:lnSpc>
                <a:spcPct val="90000"/>
              </a:lnSpc>
              <a:buNone/>
              <a:defRPr sz="5000" b="0" cap="all" baseline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Batang" panose="02030600000101010101" pitchFamily="18" charset="-127"/>
              </a:defRPr>
            </a:lvl5pPr>
          </a:lstStyle>
          <a:p>
            <a:pPr lvl="0"/>
            <a:r>
              <a:rPr lang="en-US"/>
              <a:t>Click to add Statement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2647" y="6343955"/>
            <a:ext cx="2202644" cy="3651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93298" y="6343955"/>
            <a:ext cx="2805405" cy="3651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7096" y="6343955"/>
            <a:ext cx="42920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AEAA3239-9EA4-4A65-A281-97F994456D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1988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roup 100">
            <a:extLst>
              <a:ext uri="{FF2B5EF4-FFF2-40B4-BE49-F238E27FC236}">
                <a16:creationId xmlns:a16="http://schemas.microsoft.com/office/drawing/2014/main" id="{E21DD9B6-52E0-7169-7976-70CDEAC828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8900000" flipH="1" flipV="1">
            <a:off x="9970657" y="4426541"/>
            <a:ext cx="1785984" cy="2211229"/>
            <a:chOff x="3125006" y="3171595"/>
            <a:chExt cx="1785984" cy="2211229"/>
          </a:xfrm>
        </p:grpSpPr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B03227F6-7039-B94F-5997-1E17787AF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136819" y="3174345"/>
              <a:ext cx="1760933" cy="2208479"/>
              <a:chOff x="4749017" y="2998646"/>
              <a:chExt cx="1760933" cy="2208479"/>
            </a:xfrm>
          </p:grpSpPr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558E3E8E-104E-EA41-08BF-5E318159E56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 noChangeAspect="1"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5630197" y="2998646"/>
                <a:ext cx="0" cy="2208479"/>
              </a:xfrm>
              <a:prstGeom prst="line">
                <a:avLst/>
              </a:prstGeom>
              <a:ln w="12700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75B027AC-13FC-39C1-D473-0A3B1455E0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 noChangeAspect="1"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0" flipH="1">
                <a:off x="4749017" y="4416771"/>
                <a:ext cx="1760933" cy="0"/>
              </a:xfrm>
              <a:prstGeom prst="line">
                <a:avLst/>
              </a:prstGeom>
              <a:ln w="12700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" name="Rectangle 30">
                <a:extLst>
                  <a:ext uri="{FF2B5EF4-FFF2-40B4-BE49-F238E27FC236}">
                    <a16:creationId xmlns:a16="http://schemas.microsoft.com/office/drawing/2014/main" id="{B71D1F97-BF2F-7148-AB61-48B42BC257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3500000">
                <a:off x="5136242" y="3224252"/>
                <a:ext cx="987915" cy="987915"/>
              </a:xfrm>
              <a:custGeom>
                <a:avLst/>
                <a:gdLst>
                  <a:gd name="connsiteX0" fmla="*/ 0 w 1302493"/>
                  <a:gd name="connsiteY0" fmla="*/ 0 h 1302493"/>
                  <a:gd name="connsiteX1" fmla="*/ 1302493 w 1302493"/>
                  <a:gd name="connsiteY1" fmla="*/ 0 h 1302493"/>
                  <a:gd name="connsiteX2" fmla="*/ 1302493 w 1302493"/>
                  <a:gd name="connsiteY2" fmla="*/ 1302493 h 1302493"/>
                  <a:gd name="connsiteX3" fmla="*/ 0 w 1302493"/>
                  <a:gd name="connsiteY3" fmla="*/ 1302493 h 1302493"/>
                  <a:gd name="connsiteX4" fmla="*/ 0 w 1302493"/>
                  <a:gd name="connsiteY4" fmla="*/ 0 h 1302493"/>
                  <a:gd name="connsiteX0" fmla="*/ 1302493 w 1393933"/>
                  <a:gd name="connsiteY0" fmla="*/ 1302493 h 1393933"/>
                  <a:gd name="connsiteX1" fmla="*/ 0 w 1393933"/>
                  <a:gd name="connsiteY1" fmla="*/ 1302493 h 1393933"/>
                  <a:gd name="connsiteX2" fmla="*/ 0 w 1393933"/>
                  <a:gd name="connsiteY2" fmla="*/ 0 h 1393933"/>
                  <a:gd name="connsiteX3" fmla="*/ 1302493 w 1393933"/>
                  <a:gd name="connsiteY3" fmla="*/ 0 h 1393933"/>
                  <a:gd name="connsiteX4" fmla="*/ 1393933 w 1393933"/>
                  <a:gd name="connsiteY4" fmla="*/ 1393933 h 1393933"/>
                  <a:gd name="connsiteX0" fmla="*/ 0 w 1393933"/>
                  <a:gd name="connsiteY0" fmla="*/ 1302493 h 1393933"/>
                  <a:gd name="connsiteX1" fmla="*/ 0 w 1393933"/>
                  <a:gd name="connsiteY1" fmla="*/ 0 h 1393933"/>
                  <a:gd name="connsiteX2" fmla="*/ 1302493 w 1393933"/>
                  <a:gd name="connsiteY2" fmla="*/ 0 h 1393933"/>
                  <a:gd name="connsiteX3" fmla="*/ 1393933 w 1393933"/>
                  <a:gd name="connsiteY3" fmla="*/ 1393933 h 1393933"/>
                  <a:gd name="connsiteX0" fmla="*/ 0 w 1302493"/>
                  <a:gd name="connsiteY0" fmla="*/ 1302493 h 1302493"/>
                  <a:gd name="connsiteX1" fmla="*/ 0 w 1302493"/>
                  <a:gd name="connsiteY1" fmla="*/ 0 h 1302493"/>
                  <a:gd name="connsiteX2" fmla="*/ 1302493 w 1302493"/>
                  <a:gd name="connsiteY2" fmla="*/ 0 h 1302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02493" h="1302493">
                    <a:moveTo>
                      <a:pt x="0" y="1302493"/>
                    </a:moveTo>
                    <a:lnTo>
                      <a:pt x="0" y="0"/>
                    </a:lnTo>
                    <a:lnTo>
                      <a:pt x="1302493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Rectangle 30">
                <a:extLst>
                  <a:ext uri="{FF2B5EF4-FFF2-40B4-BE49-F238E27FC236}">
                    <a16:creationId xmlns:a16="http://schemas.microsoft.com/office/drawing/2014/main" id="{85AF10AC-3AF6-1059-BD35-B708FF8A83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3500000">
                <a:off x="5327037" y="3070731"/>
                <a:ext cx="606323" cy="606323"/>
              </a:xfrm>
              <a:custGeom>
                <a:avLst/>
                <a:gdLst>
                  <a:gd name="connsiteX0" fmla="*/ 0 w 1302493"/>
                  <a:gd name="connsiteY0" fmla="*/ 0 h 1302493"/>
                  <a:gd name="connsiteX1" fmla="*/ 1302493 w 1302493"/>
                  <a:gd name="connsiteY1" fmla="*/ 0 h 1302493"/>
                  <a:gd name="connsiteX2" fmla="*/ 1302493 w 1302493"/>
                  <a:gd name="connsiteY2" fmla="*/ 1302493 h 1302493"/>
                  <a:gd name="connsiteX3" fmla="*/ 0 w 1302493"/>
                  <a:gd name="connsiteY3" fmla="*/ 1302493 h 1302493"/>
                  <a:gd name="connsiteX4" fmla="*/ 0 w 1302493"/>
                  <a:gd name="connsiteY4" fmla="*/ 0 h 1302493"/>
                  <a:gd name="connsiteX0" fmla="*/ 1302493 w 1393933"/>
                  <a:gd name="connsiteY0" fmla="*/ 1302493 h 1393933"/>
                  <a:gd name="connsiteX1" fmla="*/ 0 w 1393933"/>
                  <a:gd name="connsiteY1" fmla="*/ 1302493 h 1393933"/>
                  <a:gd name="connsiteX2" fmla="*/ 0 w 1393933"/>
                  <a:gd name="connsiteY2" fmla="*/ 0 h 1393933"/>
                  <a:gd name="connsiteX3" fmla="*/ 1302493 w 1393933"/>
                  <a:gd name="connsiteY3" fmla="*/ 0 h 1393933"/>
                  <a:gd name="connsiteX4" fmla="*/ 1393933 w 1393933"/>
                  <a:gd name="connsiteY4" fmla="*/ 1393933 h 1393933"/>
                  <a:gd name="connsiteX0" fmla="*/ 0 w 1393933"/>
                  <a:gd name="connsiteY0" fmla="*/ 1302493 h 1393933"/>
                  <a:gd name="connsiteX1" fmla="*/ 0 w 1393933"/>
                  <a:gd name="connsiteY1" fmla="*/ 0 h 1393933"/>
                  <a:gd name="connsiteX2" fmla="*/ 1302493 w 1393933"/>
                  <a:gd name="connsiteY2" fmla="*/ 0 h 1393933"/>
                  <a:gd name="connsiteX3" fmla="*/ 1393933 w 1393933"/>
                  <a:gd name="connsiteY3" fmla="*/ 1393933 h 1393933"/>
                  <a:gd name="connsiteX0" fmla="*/ 0 w 1302493"/>
                  <a:gd name="connsiteY0" fmla="*/ 1302493 h 1302493"/>
                  <a:gd name="connsiteX1" fmla="*/ 0 w 1302493"/>
                  <a:gd name="connsiteY1" fmla="*/ 0 h 1302493"/>
                  <a:gd name="connsiteX2" fmla="*/ 1302493 w 1302493"/>
                  <a:gd name="connsiteY2" fmla="*/ 0 h 1302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02493" h="1302493">
                    <a:moveTo>
                      <a:pt x="0" y="1302493"/>
                    </a:moveTo>
                    <a:lnTo>
                      <a:pt x="0" y="0"/>
                    </a:lnTo>
                    <a:lnTo>
                      <a:pt x="1302493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13FE67EB-BA30-8EDC-4BF6-4558CC75E4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125006" y="3171595"/>
              <a:ext cx="1785984" cy="1799739"/>
              <a:chOff x="6879836" y="3516901"/>
              <a:chExt cx="1785984" cy="1799739"/>
            </a:xfrm>
          </p:grpSpPr>
          <p:sp>
            <p:nvSpPr>
              <p:cNvPr id="104" name="Freeform: Shape 141">
                <a:extLst>
                  <a:ext uri="{FF2B5EF4-FFF2-40B4-BE49-F238E27FC236}">
                    <a16:creationId xmlns:a16="http://schemas.microsoft.com/office/drawing/2014/main" id="{D710C972-B401-AED7-77AF-04633FE1C9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879836" y="3521665"/>
                <a:ext cx="892801" cy="1794975"/>
              </a:xfrm>
              <a:custGeom>
                <a:avLst/>
                <a:gdLst>
                  <a:gd name="connsiteX0" fmla="*/ 892801 w 892801"/>
                  <a:gd name="connsiteY0" fmla="*/ 0 h 1794975"/>
                  <a:gd name="connsiteX1" fmla="*/ 892801 w 892801"/>
                  <a:gd name="connsiteY1" fmla="*/ 1434622 h 1794975"/>
                  <a:gd name="connsiteX2" fmla="*/ 845919 w 892801"/>
                  <a:gd name="connsiteY2" fmla="*/ 1533379 h 1794975"/>
                  <a:gd name="connsiteX3" fmla="*/ 440820 w 892801"/>
                  <a:gd name="connsiteY3" fmla="*/ 1794916 h 1794975"/>
                  <a:gd name="connsiteX4" fmla="*/ 379878 w 892801"/>
                  <a:gd name="connsiteY4" fmla="*/ 1791253 h 1794975"/>
                  <a:gd name="connsiteX5" fmla="*/ 763083 w 892801"/>
                  <a:gd name="connsiteY5" fmla="*/ 100140 h 1794975"/>
                  <a:gd name="connsiteX6" fmla="*/ 892801 w 892801"/>
                  <a:gd name="connsiteY6" fmla="*/ 0 h 1794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2801" h="1794975">
                    <a:moveTo>
                      <a:pt x="892801" y="0"/>
                    </a:moveTo>
                    <a:lnTo>
                      <a:pt x="892801" y="1434622"/>
                    </a:lnTo>
                    <a:lnTo>
                      <a:pt x="845919" y="1533379"/>
                    </a:lnTo>
                    <a:cubicBezTo>
                      <a:pt x="735106" y="1711682"/>
                      <a:pt x="584368" y="1792418"/>
                      <a:pt x="440820" y="1794916"/>
                    </a:cubicBezTo>
                    <a:cubicBezTo>
                      <a:pt x="420314" y="1795273"/>
                      <a:pt x="399954" y="1794033"/>
                      <a:pt x="379878" y="1791253"/>
                    </a:cubicBezTo>
                    <a:cubicBezTo>
                      <a:pt x="-41718" y="1732871"/>
                      <a:pt x="-338017" y="995203"/>
                      <a:pt x="763083" y="100140"/>
                    </a:cubicBezTo>
                    <a:lnTo>
                      <a:pt x="892801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5" name="Freeform: Shape 142">
                <a:extLst>
                  <a:ext uri="{FF2B5EF4-FFF2-40B4-BE49-F238E27FC236}">
                    <a16:creationId xmlns:a16="http://schemas.microsoft.com/office/drawing/2014/main" id="{0E8234D7-B4D9-A716-9C7B-C53935A5AD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72637" y="3516901"/>
                <a:ext cx="893183" cy="1795123"/>
              </a:xfrm>
              <a:custGeom>
                <a:avLst/>
                <a:gdLst>
                  <a:gd name="connsiteX0" fmla="*/ 191 w 893183"/>
                  <a:gd name="connsiteY0" fmla="*/ 0 h 1795123"/>
                  <a:gd name="connsiteX1" fmla="*/ 130101 w 893183"/>
                  <a:gd name="connsiteY1" fmla="*/ 100288 h 1795123"/>
                  <a:gd name="connsiteX2" fmla="*/ 513306 w 893183"/>
                  <a:gd name="connsiteY2" fmla="*/ 1791401 h 1795123"/>
                  <a:gd name="connsiteX3" fmla="*/ 47265 w 893183"/>
                  <a:gd name="connsiteY3" fmla="*/ 1533527 h 1795123"/>
                  <a:gd name="connsiteX4" fmla="*/ 192 w 893183"/>
                  <a:gd name="connsiteY4" fmla="*/ 1434367 h 1795123"/>
                  <a:gd name="connsiteX5" fmla="*/ 192 w 893183"/>
                  <a:gd name="connsiteY5" fmla="*/ 1438981 h 1795123"/>
                  <a:gd name="connsiteX6" fmla="*/ 0 w 893183"/>
                  <a:gd name="connsiteY6" fmla="*/ 1439386 h 1795123"/>
                  <a:gd name="connsiteX7" fmla="*/ 0 w 893183"/>
                  <a:gd name="connsiteY7" fmla="*/ 4764 h 1795123"/>
                  <a:gd name="connsiteX8" fmla="*/ 191 w 893183"/>
                  <a:gd name="connsiteY8" fmla="*/ 4616 h 1795123"/>
                  <a:gd name="connsiteX9" fmla="*/ 191 w 893183"/>
                  <a:gd name="connsiteY9" fmla="*/ 0 h 1795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93183" h="1795123">
                    <a:moveTo>
                      <a:pt x="191" y="0"/>
                    </a:moveTo>
                    <a:lnTo>
                      <a:pt x="130101" y="100288"/>
                    </a:lnTo>
                    <a:cubicBezTo>
                      <a:pt x="1231201" y="995351"/>
                      <a:pt x="934902" y="1733019"/>
                      <a:pt x="513306" y="1791401"/>
                    </a:cubicBezTo>
                    <a:cubicBezTo>
                      <a:pt x="352699" y="1813642"/>
                      <a:pt x="173909" y="1737302"/>
                      <a:pt x="47265" y="1533527"/>
                    </a:cubicBezTo>
                    <a:lnTo>
                      <a:pt x="192" y="1434367"/>
                    </a:lnTo>
                    <a:lnTo>
                      <a:pt x="192" y="1438981"/>
                    </a:lnTo>
                    <a:lnTo>
                      <a:pt x="0" y="1439386"/>
                    </a:lnTo>
                    <a:lnTo>
                      <a:pt x="0" y="4764"/>
                    </a:lnTo>
                    <a:lnTo>
                      <a:pt x="191" y="4616"/>
                    </a:lnTo>
                    <a:lnTo>
                      <a:pt x="191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8226552" cy="9144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FC17A020-D6A3-77F7-85C7-53BE80D9026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09600" y="685800"/>
            <a:ext cx="8229600" cy="5486399"/>
          </a:xfr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buNone/>
              <a:defRPr sz="5000" b="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Batang" panose="02030600000101010101" pitchFamily="18" charset="-127"/>
              </a:defRPr>
            </a:lvl1pPr>
            <a:lvl2pPr marL="228600" indent="0">
              <a:lnSpc>
                <a:spcPct val="90000"/>
              </a:lnSpc>
              <a:buNone/>
              <a:defRPr sz="5000" b="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Batang" panose="02030600000101010101" pitchFamily="18" charset="-127"/>
              </a:defRPr>
            </a:lvl2pPr>
            <a:lvl3pPr marL="457200" indent="0">
              <a:lnSpc>
                <a:spcPct val="90000"/>
              </a:lnSpc>
              <a:buNone/>
              <a:defRPr sz="5000" b="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Batang" panose="02030600000101010101" pitchFamily="18" charset="-127"/>
              </a:defRPr>
            </a:lvl3pPr>
            <a:lvl4pPr marL="685800" indent="0">
              <a:lnSpc>
                <a:spcPct val="90000"/>
              </a:lnSpc>
              <a:buNone/>
              <a:defRPr sz="5000" b="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Batang" panose="02030600000101010101" pitchFamily="18" charset="-127"/>
              </a:defRPr>
            </a:lvl4pPr>
            <a:lvl5pPr marL="914400" indent="0">
              <a:lnSpc>
                <a:spcPct val="90000"/>
              </a:lnSpc>
              <a:buNone/>
              <a:defRPr sz="5000" b="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Batang" panose="02030600000101010101" pitchFamily="18" charset="-127"/>
              </a:defRPr>
            </a:lvl5pPr>
          </a:lstStyle>
          <a:p>
            <a:pPr lvl="0"/>
            <a:r>
              <a:rPr lang="en-US"/>
              <a:t>Click to add Statement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2647" y="6343955"/>
            <a:ext cx="2202644" cy="3651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93298" y="6343955"/>
            <a:ext cx="2805405" cy="3651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7096" y="6343955"/>
            <a:ext cx="429207" cy="3651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EAA3239-9EA4-4A65-A281-97F994456D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1178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62BAAD8-5E23-403F-8F97-DCFB134B81A8}"/>
              </a:ext>
            </a:extLst>
          </p:cNvPr>
          <p:cNvGrpSpPr/>
          <p:nvPr/>
        </p:nvGrpSpPr>
        <p:grpSpPr>
          <a:xfrm flipH="1">
            <a:off x="10414450" y="651327"/>
            <a:ext cx="698051" cy="1372591"/>
            <a:chOff x="1079500" y="649304"/>
            <a:chExt cx="698051" cy="1372591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78DB782-5204-DE67-F9A0-4A906680A49F}"/>
                </a:ext>
              </a:extLst>
            </p:cNvPr>
            <p:cNvSpPr/>
            <p:nvPr/>
          </p:nvSpPr>
          <p:spPr>
            <a:xfrm>
              <a:off x="1437136" y="649304"/>
              <a:ext cx="340415" cy="340415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10000"/>
                  </a:srgbClr>
                </a:gs>
              </a:gsLst>
              <a:lin ang="27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E76D249-95D9-CBEC-64CA-3FDC7A1CE75D}"/>
                </a:ext>
              </a:extLst>
            </p:cNvPr>
            <p:cNvGrpSpPr/>
            <p:nvPr/>
          </p:nvGrpSpPr>
          <p:grpSpPr>
            <a:xfrm rot="10800000">
              <a:off x="1079500" y="952167"/>
              <a:ext cx="641184" cy="1069728"/>
              <a:chOff x="6484111" y="2967038"/>
              <a:chExt cx="641184" cy="1069728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D99002E3-B8F9-2383-6644-7A34CD978308}"/>
                  </a:ext>
                </a:extLst>
              </p:cNvPr>
              <p:cNvGrpSpPr/>
              <p:nvPr/>
            </p:nvGrpSpPr>
            <p:grpSpPr>
              <a:xfrm>
                <a:off x="6808136" y="2967038"/>
                <a:ext cx="317159" cy="932400"/>
                <a:chOff x="6808136" y="2967038"/>
                <a:chExt cx="317159" cy="932400"/>
              </a:xfrm>
            </p:grpSpPr>
            <p:sp>
              <p:nvSpPr>
                <p:cNvPr id="15" name="Freeform 68">
                  <a:extLst>
                    <a:ext uri="{FF2B5EF4-FFF2-40B4-BE49-F238E27FC236}">
                      <a16:creationId xmlns:a16="http://schemas.microsoft.com/office/drawing/2014/main" id="{2ECA2663-32CE-943D-6756-F1FBDD98A6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08136" y="2967038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" name="Freeform 69">
                  <a:extLst>
                    <a:ext uri="{FF2B5EF4-FFF2-40B4-BE49-F238E27FC236}">
                      <a16:creationId xmlns:a16="http://schemas.microsoft.com/office/drawing/2014/main" id="{CF1D89AC-FE53-59CC-9C9A-D5095FCF28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67908" y="2967038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" name="Line 70">
                  <a:extLst>
                    <a:ext uri="{FF2B5EF4-FFF2-40B4-BE49-F238E27FC236}">
                      <a16:creationId xmlns:a16="http://schemas.microsoft.com/office/drawing/2014/main" id="{97AE4A79-7C94-350A-D123-528B8EE9361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967908" y="2967038"/>
                  <a:ext cx="0" cy="9324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0E7156A5-D641-1556-B542-155C3BCD690B}"/>
                  </a:ext>
                </a:extLst>
              </p:cNvPr>
              <p:cNvGrpSpPr/>
              <p:nvPr/>
            </p:nvGrpSpPr>
            <p:grpSpPr>
              <a:xfrm rot="18900000" flipH="1">
                <a:off x="6484111" y="3104366"/>
                <a:ext cx="317159" cy="932400"/>
                <a:chOff x="6808136" y="2967038"/>
                <a:chExt cx="317159" cy="932400"/>
              </a:xfrm>
            </p:grpSpPr>
            <p:sp>
              <p:nvSpPr>
                <p:cNvPr id="12" name="Freeform 68">
                  <a:extLst>
                    <a:ext uri="{FF2B5EF4-FFF2-40B4-BE49-F238E27FC236}">
                      <a16:creationId xmlns:a16="http://schemas.microsoft.com/office/drawing/2014/main" id="{9DD821AB-1AFD-00AE-F5AC-072FA2831C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08136" y="2967038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" name="Freeform 69">
                  <a:extLst>
                    <a:ext uri="{FF2B5EF4-FFF2-40B4-BE49-F238E27FC236}">
                      <a16:creationId xmlns:a16="http://schemas.microsoft.com/office/drawing/2014/main" id="{B44CFD51-7AA3-6464-ABAC-BCABA0E255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67908" y="2967038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" name="Line 70">
                  <a:extLst>
                    <a:ext uri="{FF2B5EF4-FFF2-40B4-BE49-F238E27FC236}">
                      <a16:creationId xmlns:a16="http://schemas.microsoft.com/office/drawing/2014/main" id="{3F6E13E8-6620-20F1-EFC9-DCAC2774FBC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967908" y="2967038"/>
                  <a:ext cx="0" cy="9324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9140107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9C628F80-5DEA-8C31-B904-3BC56FDFF69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2775" y="650875"/>
            <a:ext cx="9139238" cy="5521325"/>
          </a:xfrm>
        </p:spPr>
        <p:txBody>
          <a:bodyPr anchor="b"/>
          <a:lstStyle>
            <a:lvl1pPr>
              <a:lnSpc>
                <a:spcPct val="90000"/>
              </a:lnSpc>
              <a:defRPr sz="50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lnSpc>
                <a:spcPct val="90000"/>
              </a:lnSpc>
              <a:defRPr sz="50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2pPr>
            <a:lvl3pPr>
              <a:lnSpc>
                <a:spcPct val="90000"/>
              </a:lnSpc>
              <a:defRPr sz="50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3pPr>
            <a:lvl4pPr>
              <a:lnSpc>
                <a:spcPct val="90000"/>
              </a:lnSpc>
              <a:defRPr sz="50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4pPr>
            <a:lvl5pPr>
              <a:lnSpc>
                <a:spcPct val="90000"/>
              </a:lnSpc>
              <a:defRPr sz="50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add statement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2647" y="6343955"/>
            <a:ext cx="2202644" cy="36512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93298" y="6343955"/>
            <a:ext cx="2805405" cy="36512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7096" y="6343955"/>
            <a:ext cx="429207" cy="365125"/>
          </a:xfrm>
          <a:prstGeom prst="rect">
            <a:avLst/>
          </a:prstGeom>
        </p:spPr>
        <p:txBody>
          <a:bodyPr>
            <a:noAutofit/>
          </a:bodyPr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3796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30FA8BD-104F-B62D-9686-170237442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4987925" y="49440"/>
            <a:ext cx="2216150" cy="1177924"/>
            <a:chOff x="4987925" y="2840038"/>
            <a:chExt cx="2216150" cy="117792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8ED83C9-BFC9-A791-3662-CB404216C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7925" y="2840038"/>
              <a:ext cx="2216150" cy="1177924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AC42635-B2C5-71D2-D5BF-7BB171F599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720702" y="2912637"/>
              <a:ext cx="1080000" cy="1080000"/>
              <a:chOff x="6879023" y="2912637"/>
              <a:chExt cx="1080000" cy="1080000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88DB8B70-A837-784C-BE01-7662C397EFB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7260443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15" name="Freeform 68">
                  <a:extLst>
                    <a:ext uri="{FF2B5EF4-FFF2-40B4-BE49-F238E27FC236}">
                      <a16:creationId xmlns:a16="http://schemas.microsoft.com/office/drawing/2014/main" id="{D944038A-4F94-C29A-5020-589829E2C32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" name="Freeform 69">
                  <a:extLst>
                    <a:ext uri="{FF2B5EF4-FFF2-40B4-BE49-F238E27FC236}">
                      <a16:creationId xmlns:a16="http://schemas.microsoft.com/office/drawing/2014/main" id="{CA018A91-4BC0-5B20-4336-EE7FA90F212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" name="Line 70">
                  <a:extLst>
                    <a:ext uri="{FF2B5EF4-FFF2-40B4-BE49-F238E27FC236}">
                      <a16:creationId xmlns:a16="http://schemas.microsoft.com/office/drawing/2014/main" id="{4920CAFD-E512-4531-1169-ED481576ABB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0EE3CA6F-C175-A73F-2E44-C039243F5A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916369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12" name="Freeform 68">
                  <a:extLst>
                    <a:ext uri="{FF2B5EF4-FFF2-40B4-BE49-F238E27FC236}">
                      <a16:creationId xmlns:a16="http://schemas.microsoft.com/office/drawing/2014/main" id="{2803DC2E-CE34-806E-D2CE-9F0121A4C3C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" name="Freeform 69">
                  <a:extLst>
                    <a:ext uri="{FF2B5EF4-FFF2-40B4-BE49-F238E27FC236}">
                      <a16:creationId xmlns:a16="http://schemas.microsoft.com/office/drawing/2014/main" id="{A6A7E506-4934-4A00-8743-D201E56C20B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" name="Line 70">
                  <a:extLst>
                    <a:ext uri="{FF2B5EF4-FFF2-40B4-BE49-F238E27FC236}">
                      <a16:creationId xmlns:a16="http://schemas.microsoft.com/office/drawing/2014/main" id="{6D4C5F55-56C0-223F-9074-8C8EA50BA57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9920" y="4617355"/>
            <a:ext cx="5852160" cy="154533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00" b="0" i="0" spc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499616" y="1188720"/>
            <a:ext cx="9198864" cy="2925456"/>
          </a:xfrm>
        </p:spPr>
        <p:txBody>
          <a:bodyPr anchor="b">
            <a:noAutofit/>
          </a:bodyPr>
          <a:lstStyle>
            <a:lvl1pPr marL="164592" indent="-164592" algn="ctr">
              <a:lnSpc>
                <a:spcPct val="90000"/>
              </a:lnSpc>
              <a:spcBef>
                <a:spcPts val="0"/>
              </a:spcBef>
              <a:buNone/>
              <a:defRPr sz="40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Batang" panose="02030600000101010101" pitchFamily="18" charset="-127"/>
              </a:defRPr>
            </a:lvl1pPr>
          </a:lstStyle>
          <a:p>
            <a:pPr lvl="0"/>
            <a:r>
              <a:rPr lang="en-US"/>
              <a:t>Click to add Quote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DB58263-7B3B-44AD-A3FB-5F78690F9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1680" y="4365765"/>
            <a:ext cx="54864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44C372-F7FA-5AA5-92C1-CF476A2662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2647" y="6343955"/>
            <a:ext cx="2202644" cy="36512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3912E3-7555-EAAB-BE83-59ED3B5C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93298" y="6343955"/>
            <a:ext cx="2805405" cy="36512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EAECF6-9F03-4C12-4BD4-4E8AE63A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7096" y="6343955"/>
            <a:ext cx="429207" cy="365125"/>
          </a:xfrm>
          <a:prstGeom prst="rect">
            <a:avLst/>
          </a:prstGeom>
        </p:spPr>
        <p:txBody>
          <a:bodyPr>
            <a:noAutofit/>
          </a:bodyPr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4012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A4D7B3C-E2E2-A99D-707D-4A29E0F78A04}"/>
              </a:ext>
            </a:extLst>
          </p:cNvPr>
          <p:cNvGrpSpPr/>
          <p:nvPr/>
        </p:nvGrpSpPr>
        <p:grpSpPr>
          <a:xfrm flipH="1">
            <a:off x="9740417" y="457964"/>
            <a:ext cx="2227875" cy="5970551"/>
            <a:chOff x="9740417" y="457964"/>
            <a:chExt cx="2227875" cy="597055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39081ED-1E4D-835D-7830-219AA69ADB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9757063" y="457964"/>
              <a:ext cx="2211229" cy="2707415"/>
              <a:chOff x="9728105" y="457964"/>
              <a:chExt cx="2211229" cy="2707415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87482348-118F-172A-CEC2-0BE109082AF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36" name="Group 35">
                  <a:extLst>
                    <a:ext uri="{FF2B5EF4-FFF2-40B4-BE49-F238E27FC236}">
                      <a16:creationId xmlns:a16="http://schemas.microsoft.com/office/drawing/2014/main" id="{E24D7200-718C-1F03-6154-C121CE065B0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40" name="Straight Connector 39">
                    <a:extLst>
                      <a:ext uri="{FF2B5EF4-FFF2-40B4-BE49-F238E27FC236}">
                        <a16:creationId xmlns:a16="http://schemas.microsoft.com/office/drawing/2014/main" id="{92B64D78-7934-3FE5-87D9-F3A7D5D6AD60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Straight Connector 40">
                    <a:extLst>
                      <a:ext uri="{FF2B5EF4-FFF2-40B4-BE49-F238E27FC236}">
                        <a16:creationId xmlns:a16="http://schemas.microsoft.com/office/drawing/2014/main" id="{7A497D00-6369-FB97-B6F8-5A6E5F82321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2" name="Rectangle 30">
                    <a:extLst>
                      <a:ext uri="{FF2B5EF4-FFF2-40B4-BE49-F238E27FC236}">
                        <a16:creationId xmlns:a16="http://schemas.microsoft.com/office/drawing/2014/main" id="{E7E05EA8-E3B5-A489-7929-069B330E97B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3" name="Rectangle 30">
                    <a:extLst>
                      <a:ext uri="{FF2B5EF4-FFF2-40B4-BE49-F238E27FC236}">
                        <a16:creationId xmlns:a16="http://schemas.microsoft.com/office/drawing/2014/main" id="{1B76326D-6549-36D1-8925-974843D03D20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1F73DD90-9C8D-3260-09BF-779734AD5C8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38" name="Freeform: Shape 57">
                    <a:extLst>
                      <a:ext uri="{FF2B5EF4-FFF2-40B4-BE49-F238E27FC236}">
                        <a16:creationId xmlns:a16="http://schemas.microsoft.com/office/drawing/2014/main" id="{507ED09C-B71C-F301-CEBB-E4EAA116F42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9" name="Freeform: Shape 58">
                    <a:extLst>
                      <a:ext uri="{FF2B5EF4-FFF2-40B4-BE49-F238E27FC236}">
                        <a16:creationId xmlns:a16="http://schemas.microsoft.com/office/drawing/2014/main" id="{D0C5B0BC-51DA-81B3-9A19-E6FFDEC1B35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1F07DBFE-AC52-8CE2-60C8-996345985A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9" y="1917604"/>
                <a:ext cx="633413" cy="1862138"/>
                <a:chOff x="5959193" y="333389"/>
                <a:chExt cx="633413" cy="1862138"/>
              </a:xfrm>
            </p:grpSpPr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440BB012-2594-ED3D-1998-F8EFE65C0B5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34" name="Freeform 68">
                    <a:extLst>
                      <a:ext uri="{FF2B5EF4-FFF2-40B4-BE49-F238E27FC236}">
                        <a16:creationId xmlns:a16="http://schemas.microsoft.com/office/drawing/2014/main" id="{2DE4023E-BC6D-AEE3-5769-908F1479B57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5" name="Freeform 69">
                    <a:extLst>
                      <a:ext uri="{FF2B5EF4-FFF2-40B4-BE49-F238E27FC236}">
                        <a16:creationId xmlns:a16="http://schemas.microsoft.com/office/drawing/2014/main" id="{4806FFCC-55BD-F38B-78DA-C107F8CF77D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33" name="Line 70">
                  <a:extLst>
                    <a:ext uri="{FF2B5EF4-FFF2-40B4-BE49-F238E27FC236}">
                      <a16:creationId xmlns:a16="http://schemas.microsoft.com/office/drawing/2014/main" id="{09587BBE-7BD5-0A5E-5711-CE564167CC9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F9AFC1F-1EB3-9F87-5CDF-AE004E08D6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flipV="1">
              <a:off x="9740417" y="3721100"/>
              <a:ext cx="2211229" cy="2707415"/>
              <a:chOff x="9728105" y="457964"/>
              <a:chExt cx="2211229" cy="2707415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48F2309A-4B72-CD70-792D-23EAFFDE6F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6627476C-BCF0-6A4D-02A4-526DFA603B5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26" name="Straight Connector 25">
                    <a:extLst>
                      <a:ext uri="{FF2B5EF4-FFF2-40B4-BE49-F238E27FC236}">
                        <a16:creationId xmlns:a16="http://schemas.microsoft.com/office/drawing/2014/main" id="{9D5AF189-B5B9-C29D-8E3E-EC8702F3676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Straight Connector 26">
                    <a:extLst>
                      <a:ext uri="{FF2B5EF4-FFF2-40B4-BE49-F238E27FC236}">
                        <a16:creationId xmlns:a16="http://schemas.microsoft.com/office/drawing/2014/main" id="{D62D464E-7CBA-A8C2-96A1-F54CBF232F80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8" name="Rectangle 30">
                    <a:extLst>
                      <a:ext uri="{FF2B5EF4-FFF2-40B4-BE49-F238E27FC236}">
                        <a16:creationId xmlns:a16="http://schemas.microsoft.com/office/drawing/2014/main" id="{C9030B14-7F34-518E-7149-0A4306370AAE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" name="Rectangle 30">
                    <a:extLst>
                      <a:ext uri="{FF2B5EF4-FFF2-40B4-BE49-F238E27FC236}">
                        <a16:creationId xmlns:a16="http://schemas.microsoft.com/office/drawing/2014/main" id="{DCB4D896-DA64-0F12-3CA5-6161AB90C82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1FB57B90-2476-D0DF-2C8B-7611AD6C9F8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24" name="Freeform: Shape 141">
                    <a:extLst>
                      <a:ext uri="{FF2B5EF4-FFF2-40B4-BE49-F238E27FC236}">
                        <a16:creationId xmlns:a16="http://schemas.microsoft.com/office/drawing/2014/main" id="{7F897B26-F7D8-0C81-447C-6942C7C6D042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5" name="Freeform: Shape 142">
                    <a:extLst>
                      <a:ext uri="{FF2B5EF4-FFF2-40B4-BE49-F238E27FC236}">
                        <a16:creationId xmlns:a16="http://schemas.microsoft.com/office/drawing/2014/main" id="{7BEC136A-9A82-57FB-E919-71BEDCF9DED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7924E014-70E2-35E1-4035-AFE4CB40E4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9" y="1917604"/>
                <a:ext cx="633413" cy="1862138"/>
                <a:chOff x="5959193" y="333389"/>
                <a:chExt cx="633413" cy="1862138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D9F05B2C-AB75-E3C7-905F-DDFB7661C93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20" name="Freeform 68">
                    <a:extLst>
                      <a:ext uri="{FF2B5EF4-FFF2-40B4-BE49-F238E27FC236}">
                        <a16:creationId xmlns:a16="http://schemas.microsoft.com/office/drawing/2014/main" id="{4B2D29E0-A432-9BF7-4563-DA726502663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" name="Freeform 69">
                    <a:extLst>
                      <a:ext uri="{FF2B5EF4-FFF2-40B4-BE49-F238E27FC236}">
                        <a16:creationId xmlns:a16="http://schemas.microsoft.com/office/drawing/2014/main" id="{9FB0CA3B-A554-C7C6-489F-00CE622B0EB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19" name="Line 70">
                  <a:extLst>
                    <a:ext uri="{FF2B5EF4-FFF2-40B4-BE49-F238E27FC236}">
                      <a16:creationId xmlns:a16="http://schemas.microsoft.com/office/drawing/2014/main" id="{BE41ACB0-DD9C-5E88-F826-C4E99E1F033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10" name="Title 9">
            <a:extLst>
              <a:ext uri="{FF2B5EF4-FFF2-40B4-BE49-F238E27FC236}">
                <a16:creationId xmlns:a16="http://schemas.microsoft.com/office/drawing/2014/main" id="{318DE55C-A74B-5D17-1D99-57F2DD93F3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4617354"/>
            <a:ext cx="8226551" cy="1545333"/>
          </a:xfrm>
        </p:spPr>
        <p:txBody>
          <a:bodyPr anchor="t"/>
          <a:lstStyle>
            <a:lvl1pPr>
              <a:lnSpc>
                <a:spcPct val="120000"/>
              </a:lnSpc>
              <a:defRPr sz="180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Quote Author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1BDC543-8F6B-6FBD-5568-8A52A08A743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2646" y="1188413"/>
            <a:ext cx="8229600" cy="2925763"/>
          </a:xfrm>
        </p:spPr>
        <p:txBody>
          <a:bodyPr anchor="b"/>
          <a:lstStyle>
            <a:lvl1pPr>
              <a:defRPr sz="4000" cap="all" baseline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44C372-F7FA-5AA5-92C1-CF476A2662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2647" y="6343955"/>
            <a:ext cx="2202644" cy="3651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3912E3-7555-EAAB-BE83-59ED3B5C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93298" y="6343955"/>
            <a:ext cx="2805405" cy="3651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EAECF6-9F03-4C12-4BD4-4E8AE63A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09992" y="6343955"/>
            <a:ext cx="429207" cy="3651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AEAA3239-9EA4-4A65-A281-97F994456D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3797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67AE449-03BC-35B0-AEC3-D45692970205}"/>
              </a:ext>
            </a:extLst>
          </p:cNvPr>
          <p:cNvGrpSpPr/>
          <p:nvPr userDrawn="1"/>
        </p:nvGrpSpPr>
        <p:grpSpPr>
          <a:xfrm flipH="1">
            <a:off x="10414450" y="651327"/>
            <a:ext cx="698051" cy="1372591"/>
            <a:chOff x="1079500" y="649304"/>
            <a:chExt cx="698051" cy="1372591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08CF3E6-E425-C72A-B625-CFCF163D32A5}"/>
                </a:ext>
              </a:extLst>
            </p:cNvPr>
            <p:cNvSpPr/>
            <p:nvPr/>
          </p:nvSpPr>
          <p:spPr>
            <a:xfrm>
              <a:off x="1437136" y="649304"/>
              <a:ext cx="340415" cy="340415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10000"/>
                  </a:srgbClr>
                </a:gs>
              </a:gsLst>
              <a:lin ang="27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5CB0A9B-08FF-70E7-543A-C060A982F2CF}"/>
                </a:ext>
              </a:extLst>
            </p:cNvPr>
            <p:cNvGrpSpPr/>
            <p:nvPr/>
          </p:nvGrpSpPr>
          <p:grpSpPr>
            <a:xfrm rot="10800000">
              <a:off x="1079500" y="952167"/>
              <a:ext cx="641184" cy="1069728"/>
              <a:chOff x="6484111" y="2967038"/>
              <a:chExt cx="641184" cy="1069728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145CACDA-2DE0-21D6-B8DB-F9BC62E49AF7}"/>
                  </a:ext>
                </a:extLst>
              </p:cNvPr>
              <p:cNvGrpSpPr/>
              <p:nvPr/>
            </p:nvGrpSpPr>
            <p:grpSpPr>
              <a:xfrm>
                <a:off x="6808136" y="2967038"/>
                <a:ext cx="317159" cy="932400"/>
                <a:chOff x="6808136" y="2967038"/>
                <a:chExt cx="317159" cy="932400"/>
              </a:xfrm>
            </p:grpSpPr>
            <p:sp>
              <p:nvSpPr>
                <p:cNvPr id="26" name="Freeform 68">
                  <a:extLst>
                    <a:ext uri="{FF2B5EF4-FFF2-40B4-BE49-F238E27FC236}">
                      <a16:creationId xmlns:a16="http://schemas.microsoft.com/office/drawing/2014/main" id="{11B46CF9-4D52-6D2F-6FEA-67C5FD728C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08136" y="2967038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" name="Freeform 69">
                  <a:extLst>
                    <a:ext uri="{FF2B5EF4-FFF2-40B4-BE49-F238E27FC236}">
                      <a16:creationId xmlns:a16="http://schemas.microsoft.com/office/drawing/2014/main" id="{E3F7DC37-85A3-8DBC-5517-FC5DDD800D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67908" y="2967038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" name="Line 70">
                  <a:extLst>
                    <a:ext uri="{FF2B5EF4-FFF2-40B4-BE49-F238E27FC236}">
                      <a16:creationId xmlns:a16="http://schemas.microsoft.com/office/drawing/2014/main" id="{FE216884-0A7A-4FBD-E4AC-20BA199D870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967908" y="2967038"/>
                  <a:ext cx="0" cy="9324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3930D45B-64C3-F88B-4F01-D0155582FAA1}"/>
                  </a:ext>
                </a:extLst>
              </p:cNvPr>
              <p:cNvGrpSpPr/>
              <p:nvPr/>
            </p:nvGrpSpPr>
            <p:grpSpPr>
              <a:xfrm rot="18900000" flipH="1">
                <a:off x="6484111" y="3104366"/>
                <a:ext cx="317159" cy="932400"/>
                <a:chOff x="6808136" y="2967038"/>
                <a:chExt cx="317159" cy="932400"/>
              </a:xfrm>
            </p:grpSpPr>
            <p:sp>
              <p:nvSpPr>
                <p:cNvPr id="23" name="Freeform 68">
                  <a:extLst>
                    <a:ext uri="{FF2B5EF4-FFF2-40B4-BE49-F238E27FC236}">
                      <a16:creationId xmlns:a16="http://schemas.microsoft.com/office/drawing/2014/main" id="{154D7DF8-2B62-B394-8B97-0C34D9539D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08136" y="2967038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" name="Freeform 69">
                  <a:extLst>
                    <a:ext uri="{FF2B5EF4-FFF2-40B4-BE49-F238E27FC236}">
                      <a16:creationId xmlns:a16="http://schemas.microsoft.com/office/drawing/2014/main" id="{302D7518-34D2-F390-F337-D7BFE83E8D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67908" y="2967038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" name="Line 70">
                  <a:extLst>
                    <a:ext uri="{FF2B5EF4-FFF2-40B4-BE49-F238E27FC236}">
                      <a16:creationId xmlns:a16="http://schemas.microsoft.com/office/drawing/2014/main" id="{68A249B2-F6A7-C4B8-ABD8-196C683EDA4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967908" y="2967038"/>
                  <a:ext cx="0" cy="9324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11" name="Title 9">
            <a:extLst>
              <a:ext uri="{FF2B5EF4-FFF2-40B4-BE49-F238E27FC236}">
                <a16:creationId xmlns:a16="http://schemas.microsoft.com/office/drawing/2014/main" id="{5998F931-A369-4286-5D28-0D0CED7BC2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4617354"/>
            <a:ext cx="8226551" cy="1545333"/>
          </a:xfrm>
        </p:spPr>
        <p:txBody>
          <a:bodyPr anchor="t"/>
          <a:lstStyle>
            <a:lvl1pPr>
              <a:lnSpc>
                <a:spcPct val="12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Quote Author</a:t>
            </a:r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D3ED1498-0FE4-6EE1-2592-BE169CAAD95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2646" y="1188413"/>
            <a:ext cx="8229600" cy="2925763"/>
          </a:xfrm>
        </p:spPr>
        <p:txBody>
          <a:bodyPr anchor="b"/>
          <a:lstStyle>
            <a:lvl1pPr>
              <a:defRPr sz="40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44C372-F7FA-5AA5-92C1-CF476A2662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2647" y="6343955"/>
            <a:ext cx="2202644" cy="36512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3912E3-7555-EAAB-BE83-59ED3B5C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93298" y="6343955"/>
            <a:ext cx="2805405" cy="36512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EAECF6-9F03-4C12-4BD4-4E8AE63A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7096" y="6343955"/>
            <a:ext cx="429207" cy="365125"/>
          </a:xfrm>
          <a:prstGeom prst="rect">
            <a:avLst/>
          </a:prstGeom>
        </p:spPr>
        <p:txBody>
          <a:bodyPr>
            <a:noAutofit/>
          </a:bodyPr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8994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681037"/>
            <a:ext cx="10963655" cy="919162"/>
          </a:xfrm>
          <a:prstGeom prst="rect">
            <a:avLst/>
          </a:prstGeom>
        </p:spPr>
        <p:txBody>
          <a:bodyPr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27D5A5-84C3-7EDE-A8EB-2DE057DE46A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2775" y="1825625"/>
            <a:ext cx="5074920" cy="4351338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54150AE-A7C6-D328-35D7-F5B840930E3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501065" y="1825625"/>
            <a:ext cx="5075237" cy="4351338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2647" y="6343955"/>
            <a:ext cx="2202644" cy="36512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93298" y="6343955"/>
            <a:ext cx="2805405" cy="36512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7096" y="6343955"/>
            <a:ext cx="429207" cy="365125"/>
          </a:xfrm>
          <a:prstGeom prst="rect">
            <a:avLst/>
          </a:prstGeom>
        </p:spPr>
        <p:txBody>
          <a:bodyPr>
            <a:noAutofit/>
          </a:bodyPr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8996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13C3CA2-C6C0-82E2-7C81-4006F6A44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676656"/>
            <a:ext cx="10963655" cy="919163"/>
          </a:xfrm>
          <a:prstGeom prst="rect">
            <a:avLst/>
          </a:prstGeom>
        </p:spPr>
        <p:txBody>
          <a:bodyPr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5735"/>
            <a:ext cx="5074920" cy="55983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4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01700" y="1685735"/>
            <a:ext cx="5074602" cy="55983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4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76AAF7-C632-FCD0-6A60-E0EA4A52F22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09600" y="2387600"/>
            <a:ext cx="5075238" cy="3786188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D998360-6973-27D8-8B08-ACAE10572B3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501064" y="2387600"/>
            <a:ext cx="5075238" cy="3786188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2647" y="6343955"/>
            <a:ext cx="2202644" cy="36512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93298" y="6343955"/>
            <a:ext cx="2805405" cy="36512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7096" y="6343955"/>
            <a:ext cx="429207" cy="365125"/>
          </a:xfrm>
          <a:prstGeom prst="rect">
            <a:avLst/>
          </a:prstGeom>
        </p:spPr>
        <p:txBody>
          <a:bodyPr>
            <a:noAutofit/>
          </a:bodyPr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511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903FFA5-BEAF-26BB-1ECD-2D735E8BD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681036"/>
            <a:ext cx="10963655" cy="919163"/>
          </a:xfrm>
          <a:prstGeom prst="rect">
            <a:avLst/>
          </a:prstGeo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2647" y="6343955"/>
            <a:ext cx="2202644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93298" y="6343955"/>
            <a:ext cx="2805405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7096" y="6343955"/>
            <a:ext cx="429207" cy="365125"/>
          </a:xfrm>
          <a:prstGeom prst="rect">
            <a:avLst/>
          </a:prstGeom>
        </p:spPr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6011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2647" y="6343955"/>
            <a:ext cx="2202644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93298" y="6343955"/>
            <a:ext cx="2805405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7096" y="6343955"/>
            <a:ext cx="429207" cy="365125"/>
          </a:xfrm>
          <a:prstGeom prst="rect">
            <a:avLst/>
          </a:prstGeom>
        </p:spPr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022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4653F0-6B33-4C71-828A-C82AA65592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-1"/>
            <a:ext cx="12188952" cy="4343401"/>
          </a:xfrm>
          <a:prstGeom prst="rect">
            <a:avLst/>
          </a:prstGeom>
          <a:solidFill>
            <a:srgbClr val="FFFFFF">
              <a:alpha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alpha val="20000"/>
                </a:schemeClr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3DFE91C-7345-DD86-AFC2-44F578231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8" y="4665421"/>
            <a:ext cx="10972800" cy="786384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AB35AACE-B44B-CA08-96C2-71DD9C8646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648" y="5623560"/>
            <a:ext cx="10972800" cy="548640"/>
          </a:xfrm>
        </p:spPr>
        <p:txBody>
          <a:bodyPr anchor="t">
            <a:noAutofit/>
          </a:bodyPr>
          <a:lstStyle>
            <a:lvl1pPr marL="0" indent="0" algn="ctr">
              <a:buNone/>
              <a:defRPr sz="1800" cap="all" spc="1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53CEB38-7674-CDA0-DA5F-9C3CB1645A0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75844" y="274319"/>
            <a:ext cx="11640312" cy="3794760"/>
          </a:xfrm>
          <a:blipFill>
            <a:blip r:embed="rId2">
              <a:alphaModFix amt="60000"/>
            </a:blip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A6C9C7-A264-237A-7F3C-46E6A7A9646D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12647" y="6343955"/>
            <a:ext cx="2202644" cy="3651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0" i="0" cap="all" baseline="0">
                <a:latin typeface="Avenir Next LT Pro Light" panose="020B0304020202020204" pitchFamily="34" charset="77"/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5B8C48-05E9-5280-3F6A-22F8BCBB477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693298" y="6343955"/>
            <a:ext cx="2805405" cy="3651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0" i="0" cap="all" baseline="0">
                <a:latin typeface="Avenir Next LT Pro Light" panose="020B0304020202020204" pitchFamily="34" charset="77"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BC820F-C031-6832-5CA0-B972903E0D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47096" y="6343955"/>
            <a:ext cx="429207" cy="3651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0" i="0" cap="all" baseline="0">
                <a:latin typeface="Avenir Next LT Pro Light" panose="020B0304020202020204" pitchFamily="34" charset="77"/>
              </a:defRPr>
            </a:lvl1pPr>
          </a:lstStyle>
          <a:p>
            <a:fld id="{AEAA3239-9EA4-4A65-A281-97F994456D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7405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C1B688C-63E7-2BFF-102C-4E3B1DCC94C7}"/>
              </a:ext>
            </a:extLst>
          </p:cNvPr>
          <p:cNvCxnSpPr>
            <a:cxnSpLocks/>
          </p:cNvCxnSpPr>
          <p:nvPr userDrawn="1"/>
        </p:nvCxnSpPr>
        <p:spPr>
          <a:xfrm>
            <a:off x="714375" y="2780396"/>
            <a:ext cx="54864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375B801E-7C84-0C81-3226-862EED76E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85800"/>
            <a:ext cx="3657600" cy="182880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C0B5703-D4E0-53FF-A33C-315D4E49C9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8" y="3046191"/>
            <a:ext cx="3654552" cy="3126009"/>
          </a:xfrm>
        </p:spPr>
        <p:txBody>
          <a:bodyPr anchor="b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0" y="685800"/>
            <a:ext cx="6393366" cy="5486400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sz="1400" dirty="0"/>
            </a:lvl1pPr>
            <a:lvl2pPr>
              <a:defRPr lang="en-US" sz="1400" dirty="0"/>
            </a:lvl2pPr>
            <a:lvl3pPr>
              <a:defRPr lang="en-US" sz="1400" dirty="0"/>
            </a:lvl3pPr>
            <a:lvl4pPr>
              <a:defRPr lang="en-US" sz="1400" dirty="0"/>
            </a:lvl4pPr>
            <a:lvl5pPr>
              <a:defRPr lang="en-US" sz="14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2647" y="6343955"/>
            <a:ext cx="2202644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93298" y="6343955"/>
            <a:ext cx="2805405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7096" y="6343955"/>
            <a:ext cx="429207" cy="365125"/>
          </a:xfrm>
          <a:prstGeom prst="rect">
            <a:avLst/>
          </a:prstGeom>
        </p:spPr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8069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119A23E-A7C2-F4A1-F34A-78CDAAE39652}"/>
              </a:ext>
            </a:extLst>
          </p:cNvPr>
          <p:cNvCxnSpPr>
            <a:cxnSpLocks/>
          </p:cNvCxnSpPr>
          <p:nvPr userDrawn="1"/>
        </p:nvCxnSpPr>
        <p:spPr>
          <a:xfrm>
            <a:off x="714375" y="2780396"/>
            <a:ext cx="54864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6E523965-95D5-2048-A337-42CF57714A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81600" y="685800"/>
            <a:ext cx="6394703" cy="5486400"/>
          </a:xfrm>
          <a:prstGeom prst="rect">
            <a:avLst/>
          </a:prstGeom>
          <a:solidFill>
            <a:srgbClr val="FFFFFF">
              <a:alpha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alpha val="2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85800"/>
            <a:ext cx="3657600" cy="182880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8" y="3046191"/>
            <a:ext cx="3654552" cy="3126009"/>
          </a:xfrm>
        </p:spPr>
        <p:txBody>
          <a:bodyPr anchor="t"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F5C634D1-455E-26F8-956F-445295F9C74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457443" y="960120"/>
            <a:ext cx="5843016" cy="4937760"/>
          </a:xfrm>
          <a:blipFill>
            <a:blip r:embed="rId2">
              <a:alphaModFix amt="60000"/>
            </a:blip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2647" y="6343955"/>
            <a:ext cx="2202644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93298" y="6343955"/>
            <a:ext cx="2805405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7096" y="6343955"/>
            <a:ext cx="429207" cy="365125"/>
          </a:xfrm>
          <a:prstGeom prst="rect">
            <a:avLst/>
          </a:prstGeom>
        </p:spPr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6360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85802"/>
            <a:ext cx="9146080" cy="225078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2775" y="3429000"/>
            <a:ext cx="9145953" cy="2620736"/>
          </a:xfrm>
        </p:spPr>
        <p:txBody>
          <a:bodyPr>
            <a:noAutofit/>
          </a:bodyPr>
          <a:lstStyle>
            <a:lvl1pPr marL="0" indent="0">
              <a:buNone/>
              <a:defRPr sz="18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28600" indent="0">
              <a:buNone/>
              <a:defRPr sz="18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457200" indent="0">
              <a:buNone/>
              <a:defRPr sz="18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685800" indent="0">
              <a:buNone/>
              <a:defRPr sz="18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914400" indent="0">
              <a:buNone/>
              <a:defRPr sz="18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2647" y="6343955"/>
            <a:ext cx="220264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93298" y="6343955"/>
            <a:ext cx="280540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7096" y="6343955"/>
            <a:ext cx="42920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AEAA3239-9EA4-4A65-A281-97F994456D9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3A21DAF-0680-3109-32D1-F2152B86C712}"/>
              </a:ext>
            </a:extLst>
          </p:cNvPr>
          <p:cNvCxnSpPr>
            <a:cxnSpLocks/>
          </p:cNvCxnSpPr>
          <p:nvPr userDrawn="1"/>
        </p:nvCxnSpPr>
        <p:spPr>
          <a:xfrm>
            <a:off x="714375" y="3182791"/>
            <a:ext cx="54864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1AC9AAAA-FF68-58B0-6AD3-81DAA78B9D79}"/>
              </a:ext>
            </a:extLst>
          </p:cNvPr>
          <p:cNvGrpSpPr/>
          <p:nvPr userDrawn="1"/>
        </p:nvGrpSpPr>
        <p:grpSpPr>
          <a:xfrm flipH="1">
            <a:off x="10414450" y="651327"/>
            <a:ext cx="698051" cy="1372591"/>
            <a:chOff x="1079500" y="649304"/>
            <a:chExt cx="698051" cy="137259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9B2EA1E-B452-6BA4-E61C-1E0C336E7707}"/>
                </a:ext>
              </a:extLst>
            </p:cNvPr>
            <p:cNvSpPr/>
            <p:nvPr/>
          </p:nvSpPr>
          <p:spPr>
            <a:xfrm>
              <a:off x="1437136" y="649304"/>
              <a:ext cx="340415" cy="340415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10000"/>
                  </a:srgbClr>
                </a:gs>
              </a:gsLst>
              <a:lin ang="27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DDB7CD0-2D95-5BC6-ABC1-BC54BD6C4008}"/>
                </a:ext>
              </a:extLst>
            </p:cNvPr>
            <p:cNvGrpSpPr/>
            <p:nvPr/>
          </p:nvGrpSpPr>
          <p:grpSpPr>
            <a:xfrm rot="10800000">
              <a:off x="1079500" y="952167"/>
              <a:ext cx="641184" cy="1069728"/>
              <a:chOff x="6484111" y="2967038"/>
              <a:chExt cx="641184" cy="1069728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23D6FAD6-E7B1-971D-C962-F317FFDDF1A3}"/>
                  </a:ext>
                </a:extLst>
              </p:cNvPr>
              <p:cNvGrpSpPr/>
              <p:nvPr/>
            </p:nvGrpSpPr>
            <p:grpSpPr>
              <a:xfrm>
                <a:off x="6808136" y="2967038"/>
                <a:ext cx="317159" cy="932400"/>
                <a:chOff x="6808136" y="2967038"/>
                <a:chExt cx="317159" cy="932400"/>
              </a:xfrm>
            </p:grpSpPr>
            <p:sp>
              <p:nvSpPr>
                <p:cNvPr id="16" name="Freeform 68">
                  <a:extLst>
                    <a:ext uri="{FF2B5EF4-FFF2-40B4-BE49-F238E27FC236}">
                      <a16:creationId xmlns:a16="http://schemas.microsoft.com/office/drawing/2014/main" id="{FEFA5D29-9BA3-B2B0-658F-41E3FAAA39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08136" y="2967038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" name="Freeform 69">
                  <a:extLst>
                    <a:ext uri="{FF2B5EF4-FFF2-40B4-BE49-F238E27FC236}">
                      <a16:creationId xmlns:a16="http://schemas.microsoft.com/office/drawing/2014/main" id="{F580CDFE-3C7E-D23E-EAA5-DD38817443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67908" y="2967038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" name="Line 70">
                  <a:extLst>
                    <a:ext uri="{FF2B5EF4-FFF2-40B4-BE49-F238E27FC236}">
                      <a16:creationId xmlns:a16="http://schemas.microsoft.com/office/drawing/2014/main" id="{667E0D1B-7B9B-7A39-6166-7AFCC9386B1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967908" y="2967038"/>
                  <a:ext cx="0" cy="9324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EA8D3FD9-9675-FFF0-644E-B5C1A1ECE835}"/>
                  </a:ext>
                </a:extLst>
              </p:cNvPr>
              <p:cNvGrpSpPr/>
              <p:nvPr/>
            </p:nvGrpSpPr>
            <p:grpSpPr>
              <a:xfrm rot="18900000" flipH="1">
                <a:off x="6484111" y="3104366"/>
                <a:ext cx="317159" cy="932400"/>
                <a:chOff x="6808136" y="2967038"/>
                <a:chExt cx="317159" cy="932400"/>
              </a:xfrm>
            </p:grpSpPr>
            <p:sp>
              <p:nvSpPr>
                <p:cNvPr id="13" name="Freeform 68">
                  <a:extLst>
                    <a:ext uri="{FF2B5EF4-FFF2-40B4-BE49-F238E27FC236}">
                      <a16:creationId xmlns:a16="http://schemas.microsoft.com/office/drawing/2014/main" id="{82ABA779-0915-5846-DFC5-5E96B4A972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08136" y="2967038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" name="Freeform 69">
                  <a:extLst>
                    <a:ext uri="{FF2B5EF4-FFF2-40B4-BE49-F238E27FC236}">
                      <a16:creationId xmlns:a16="http://schemas.microsoft.com/office/drawing/2014/main" id="{75B608AC-7F9B-F6BF-06DF-231BBDA3AF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67908" y="2967038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" name="Line 70">
                  <a:extLst>
                    <a:ext uri="{FF2B5EF4-FFF2-40B4-BE49-F238E27FC236}">
                      <a16:creationId xmlns:a16="http://schemas.microsoft.com/office/drawing/2014/main" id="{2D2E2887-1666-122F-B8DA-A4C029AAA7A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967908" y="2967038"/>
                  <a:ext cx="0" cy="9324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2056998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2898B5F-AB7B-74C1-BF81-2EBBA277CB0A}"/>
              </a:ext>
            </a:extLst>
          </p:cNvPr>
          <p:cNvGrpSpPr/>
          <p:nvPr/>
        </p:nvGrpSpPr>
        <p:grpSpPr>
          <a:xfrm flipH="1">
            <a:off x="9740417" y="457964"/>
            <a:ext cx="2227875" cy="5970551"/>
            <a:chOff x="9740417" y="457964"/>
            <a:chExt cx="2227875" cy="597055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5AD13E4-C736-C4D0-3329-881CFA91CC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9757063" y="457964"/>
              <a:ext cx="2211229" cy="2707415"/>
              <a:chOff x="9728105" y="457964"/>
              <a:chExt cx="2211229" cy="2707415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9D7712BC-206D-B1BF-26E4-F924E900D1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B4DD0FA9-35AD-B9CB-6A43-73FB16AA4B5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34" name="Straight Connector 33">
                    <a:extLst>
                      <a:ext uri="{FF2B5EF4-FFF2-40B4-BE49-F238E27FC236}">
                        <a16:creationId xmlns:a16="http://schemas.microsoft.com/office/drawing/2014/main" id="{B34DDA94-22F2-1094-2D3C-DBDC0C363AF0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Straight Connector 34">
                    <a:extLst>
                      <a:ext uri="{FF2B5EF4-FFF2-40B4-BE49-F238E27FC236}">
                        <a16:creationId xmlns:a16="http://schemas.microsoft.com/office/drawing/2014/main" id="{55A45A38-9585-93BE-7D81-140D05F385E2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6" name="Rectangle 30">
                    <a:extLst>
                      <a:ext uri="{FF2B5EF4-FFF2-40B4-BE49-F238E27FC236}">
                        <a16:creationId xmlns:a16="http://schemas.microsoft.com/office/drawing/2014/main" id="{A3E11012-B90B-F52F-7684-926CA336E9F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" name="Rectangle 30">
                    <a:extLst>
                      <a:ext uri="{FF2B5EF4-FFF2-40B4-BE49-F238E27FC236}">
                        <a16:creationId xmlns:a16="http://schemas.microsoft.com/office/drawing/2014/main" id="{BE5AA1E3-A11C-0373-1D61-D0A9FE4617E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21D63B7A-DDB4-2C0B-1728-0D718F9E394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32" name="Freeform: Shape 57">
                    <a:extLst>
                      <a:ext uri="{FF2B5EF4-FFF2-40B4-BE49-F238E27FC236}">
                        <a16:creationId xmlns:a16="http://schemas.microsoft.com/office/drawing/2014/main" id="{80E2BC7D-E4BD-1454-C098-E5EDE269633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3" name="Freeform: Shape 58">
                    <a:extLst>
                      <a:ext uri="{FF2B5EF4-FFF2-40B4-BE49-F238E27FC236}">
                        <a16:creationId xmlns:a16="http://schemas.microsoft.com/office/drawing/2014/main" id="{B661F348-951D-D355-FE18-B5392C718B4E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58E45DB4-7A7F-E7F2-6CCB-5E6213440C0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9" y="1917604"/>
                <a:ext cx="633413" cy="1862138"/>
                <a:chOff x="5959193" y="333389"/>
                <a:chExt cx="633413" cy="1862138"/>
              </a:xfrm>
            </p:grpSpPr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2D224138-06E2-E0AF-DE3A-E57A3358CBE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28" name="Freeform 68">
                    <a:extLst>
                      <a:ext uri="{FF2B5EF4-FFF2-40B4-BE49-F238E27FC236}">
                        <a16:creationId xmlns:a16="http://schemas.microsoft.com/office/drawing/2014/main" id="{01AC57F7-CE8B-F99B-0F9A-7BEE21F86512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9" name="Freeform 69">
                    <a:extLst>
                      <a:ext uri="{FF2B5EF4-FFF2-40B4-BE49-F238E27FC236}">
                        <a16:creationId xmlns:a16="http://schemas.microsoft.com/office/drawing/2014/main" id="{BCF0D402-7FE4-9FAC-4BC6-9DD325D1BCE3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27" name="Line 70">
                  <a:extLst>
                    <a:ext uri="{FF2B5EF4-FFF2-40B4-BE49-F238E27FC236}">
                      <a16:creationId xmlns:a16="http://schemas.microsoft.com/office/drawing/2014/main" id="{D05FDF64-168D-467A-6A78-2FA456716ED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8D64388-EE11-3AC7-CE32-5F667F63F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flipV="1">
              <a:off x="9740417" y="3721100"/>
              <a:ext cx="2211229" cy="2707415"/>
              <a:chOff x="9728105" y="457964"/>
              <a:chExt cx="2211229" cy="2707415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4A27A44E-F151-2A8C-9338-9747085C3E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20BD2E44-9A02-DE19-97AB-DCFC7164C97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20" name="Straight Connector 19">
                    <a:extLst>
                      <a:ext uri="{FF2B5EF4-FFF2-40B4-BE49-F238E27FC236}">
                        <a16:creationId xmlns:a16="http://schemas.microsoft.com/office/drawing/2014/main" id="{942C6307-1DD8-4291-5F56-1C701B3F1313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Straight Connector 20">
                    <a:extLst>
                      <a:ext uri="{FF2B5EF4-FFF2-40B4-BE49-F238E27FC236}">
                        <a16:creationId xmlns:a16="http://schemas.microsoft.com/office/drawing/2014/main" id="{1BAF2483-2C50-41D9-2806-86B3EA8B526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2" name="Rectangle 30">
                    <a:extLst>
                      <a:ext uri="{FF2B5EF4-FFF2-40B4-BE49-F238E27FC236}">
                        <a16:creationId xmlns:a16="http://schemas.microsoft.com/office/drawing/2014/main" id="{493CF191-5DDA-8462-AE83-CA01EB942EC0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" name="Rectangle 30">
                    <a:extLst>
                      <a:ext uri="{FF2B5EF4-FFF2-40B4-BE49-F238E27FC236}">
                        <a16:creationId xmlns:a16="http://schemas.microsoft.com/office/drawing/2014/main" id="{B16DA0CF-99DB-5B26-15CE-7A5C3FF5B55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969A3741-69D5-4A00-BE22-77B52FF20CC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18" name="Freeform: Shape 141">
                    <a:extLst>
                      <a:ext uri="{FF2B5EF4-FFF2-40B4-BE49-F238E27FC236}">
                        <a16:creationId xmlns:a16="http://schemas.microsoft.com/office/drawing/2014/main" id="{CEB8C9BA-7217-3FF0-0000-F75245E6971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9" name="Freeform: Shape 142">
                    <a:extLst>
                      <a:ext uri="{FF2B5EF4-FFF2-40B4-BE49-F238E27FC236}">
                        <a16:creationId xmlns:a16="http://schemas.microsoft.com/office/drawing/2014/main" id="{2EBBFD8B-2D36-E329-EB66-AF3287A5851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D06447F1-9BEC-3B87-BB32-191FA43AF0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9" y="1917604"/>
                <a:ext cx="633413" cy="1862138"/>
                <a:chOff x="5959193" y="333389"/>
                <a:chExt cx="633413" cy="1862138"/>
              </a:xfrm>
            </p:grpSpPr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9C5EF3DE-B07E-D485-E31C-3594D9BC207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14" name="Freeform 68">
                    <a:extLst>
                      <a:ext uri="{FF2B5EF4-FFF2-40B4-BE49-F238E27FC236}">
                        <a16:creationId xmlns:a16="http://schemas.microsoft.com/office/drawing/2014/main" id="{D3AFEFF8-8B08-9A6A-2ABC-B7AC1E804B41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5" name="Freeform 69">
                    <a:extLst>
                      <a:ext uri="{FF2B5EF4-FFF2-40B4-BE49-F238E27FC236}">
                        <a16:creationId xmlns:a16="http://schemas.microsoft.com/office/drawing/2014/main" id="{911E6C5C-E6C0-1635-8A8E-18A6C9AC445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13" name="Line 70">
                  <a:extLst>
                    <a:ext uri="{FF2B5EF4-FFF2-40B4-BE49-F238E27FC236}">
                      <a16:creationId xmlns:a16="http://schemas.microsoft.com/office/drawing/2014/main" id="{A3E77BF5-0B00-BE87-3AF1-AC7557C235E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38" name="Title 1">
            <a:extLst>
              <a:ext uri="{FF2B5EF4-FFF2-40B4-BE49-F238E27FC236}">
                <a16:creationId xmlns:a16="http://schemas.microsoft.com/office/drawing/2014/main" id="{ABDBC601-EF17-43ED-E11A-47AF443F0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85802"/>
            <a:ext cx="8226552" cy="225078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9" name="Content Placeholder 7">
            <a:extLst>
              <a:ext uri="{FF2B5EF4-FFF2-40B4-BE49-F238E27FC236}">
                <a16:creationId xmlns:a16="http://schemas.microsoft.com/office/drawing/2014/main" id="{0FA9591D-3E3F-856B-F084-D47E87FA27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2775" y="3429000"/>
            <a:ext cx="8226437" cy="2620736"/>
          </a:xfrm>
        </p:spPr>
        <p:txBody>
          <a:bodyPr>
            <a:noAutofit/>
          </a:bodyPr>
          <a:lstStyle>
            <a:lvl1pPr marL="0" indent="0">
              <a:buNone/>
              <a:defRPr sz="18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28600" indent="0">
              <a:buNone/>
              <a:defRPr sz="18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457200" indent="0">
              <a:buNone/>
              <a:defRPr sz="18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685800" indent="0">
              <a:buNone/>
              <a:defRPr sz="18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914400" indent="0">
              <a:buNone/>
              <a:defRPr sz="18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2647" y="6343955"/>
            <a:ext cx="220264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93298" y="6343955"/>
            <a:ext cx="280540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09993" y="6343955"/>
            <a:ext cx="42920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AEAA3239-9EA4-4A65-A281-97F994456D9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456575F-43CC-E7A8-7305-3C73B4FC75BD}"/>
              </a:ext>
            </a:extLst>
          </p:cNvPr>
          <p:cNvCxnSpPr>
            <a:cxnSpLocks/>
          </p:cNvCxnSpPr>
          <p:nvPr userDrawn="1"/>
        </p:nvCxnSpPr>
        <p:spPr>
          <a:xfrm>
            <a:off x="714375" y="3182791"/>
            <a:ext cx="54864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7624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6/25/2026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129662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CC28D-BDEB-4A6F-8F21-1FDAE027FD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721EF5-CE76-4EB6-996C-08736A064A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DE9619-51BB-4196-A1D6-E98D24296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7866E-39E3-4D12-AABE-75440EC876B8}" type="datetimeFigureOut">
              <a:rPr lang="en-US" smtClean="0"/>
              <a:t>6/25/2026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FF7AD0-EA66-47CB-9860-65523095E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D846E-5AD3-48B1-83B9-EC6C52775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435F2-23F4-4373-A8BD-A19AF4D46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577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44" b="0" i="0">
                <a:solidFill>
                  <a:schemeClr val="bg1"/>
                </a:solidFill>
                <a:latin typeface="HALDEN SOLID"/>
                <a:cs typeface="HALDEN SOLI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6/25/2026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00516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1" cy="3453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44" b="0" i="0">
                <a:solidFill>
                  <a:schemeClr val="bg1"/>
                </a:solidFill>
                <a:latin typeface="HALDEN SOLID"/>
                <a:cs typeface="HALDEN SOLI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6/25/2026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81570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4547" y="545233"/>
            <a:ext cx="5627729" cy="345351"/>
          </a:xfrm>
        </p:spPr>
        <p:txBody>
          <a:bodyPr lIns="0" tIns="0" rIns="0" bIns="0"/>
          <a:lstStyle>
            <a:lvl1pPr>
              <a:defRPr sz="2244" b="0" i="0">
                <a:solidFill>
                  <a:schemeClr val="bg1"/>
                </a:solidFill>
                <a:latin typeface="HALDEN SOLID"/>
                <a:cs typeface="HALDEN SOLI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6/25/2026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56709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4547" y="545233"/>
            <a:ext cx="5627729" cy="345351"/>
          </a:xfrm>
        </p:spPr>
        <p:txBody>
          <a:bodyPr lIns="0" tIns="0" rIns="0" bIns="0"/>
          <a:lstStyle>
            <a:lvl1pPr>
              <a:defRPr sz="2244" b="0" i="0">
                <a:solidFill>
                  <a:schemeClr val="bg1"/>
                </a:solidFill>
                <a:latin typeface="HALDEN SOLID"/>
                <a:cs typeface="HALDEN SOLI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53791" y="1596572"/>
            <a:ext cx="3617165" cy="1819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82" b="1" i="0">
                <a:solidFill>
                  <a:schemeClr val="bg1"/>
                </a:solidFill>
                <a:latin typeface="OpenSans-Extrabold"/>
                <a:cs typeface="OpenSans-Extrabol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6/25/2026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9941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Vector">
            <a:extLst>
              <a:ext uri="{FF2B5EF4-FFF2-40B4-BE49-F238E27FC236}">
                <a16:creationId xmlns:a16="http://schemas.microsoft.com/office/drawing/2014/main" id="{05BC5FEA-7AAF-F0C6-F596-0A63B8298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034190" y="858838"/>
            <a:ext cx="2216150" cy="1177924"/>
            <a:chOff x="4987925" y="2840038"/>
            <a:chExt cx="2216150" cy="117792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F0F91CF-DA5C-92E6-E259-06EB35D02D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7925" y="2840038"/>
              <a:ext cx="2216150" cy="1177924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90A6D5C-58C6-FEAD-68C8-24D2A3D56E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 userDrawn="1"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720702" y="2912637"/>
              <a:ext cx="1080000" cy="1080000"/>
              <a:chOff x="6879023" y="2912637"/>
              <a:chExt cx="1080000" cy="1080000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A90926D2-838C-FBAD-9106-B5A110A5B61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7260443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29" name="Freeform 68">
                  <a:extLst>
                    <a:ext uri="{FF2B5EF4-FFF2-40B4-BE49-F238E27FC236}">
                      <a16:creationId xmlns:a16="http://schemas.microsoft.com/office/drawing/2014/main" id="{CCAB97FA-3590-3E85-EC04-2D8629BF665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" name="Freeform 69">
                  <a:extLst>
                    <a:ext uri="{FF2B5EF4-FFF2-40B4-BE49-F238E27FC236}">
                      <a16:creationId xmlns:a16="http://schemas.microsoft.com/office/drawing/2014/main" id="{857AF2EC-F313-8348-C809-81779327360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" name="Line 70">
                  <a:extLst>
                    <a:ext uri="{FF2B5EF4-FFF2-40B4-BE49-F238E27FC236}">
                      <a16:creationId xmlns:a16="http://schemas.microsoft.com/office/drawing/2014/main" id="{BBDA2187-09E1-36CB-CC34-C2A68B7444E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C2789EB6-B58C-B0A4-96BE-1114C7775A2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916369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23" name="Freeform 68">
                  <a:extLst>
                    <a:ext uri="{FF2B5EF4-FFF2-40B4-BE49-F238E27FC236}">
                      <a16:creationId xmlns:a16="http://schemas.microsoft.com/office/drawing/2014/main" id="{52069191-F544-13F2-C808-AA9DE0883B1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" name="Freeform 69">
                  <a:extLst>
                    <a:ext uri="{FF2B5EF4-FFF2-40B4-BE49-F238E27FC236}">
                      <a16:creationId xmlns:a16="http://schemas.microsoft.com/office/drawing/2014/main" id="{886F9107-7BA2-7341-3D65-956BBB0D537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" name="Line 70">
                  <a:extLst>
                    <a:ext uri="{FF2B5EF4-FFF2-40B4-BE49-F238E27FC236}">
                      <a16:creationId xmlns:a16="http://schemas.microsoft.com/office/drawing/2014/main" id="{5D813785-2AF4-1081-B91E-8A290C54B64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055E2131-6122-D702-6ACB-2368A1E59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FFFFFF">
              <a:alpha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alpha val="20000"/>
                </a:schemeClr>
              </a:solidFill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47188C3-B888-04ED-88FD-00077E25ED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04598" y="2339742"/>
            <a:ext cx="4856348" cy="15464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A7603D50-928A-CF87-EECC-DA89E78647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04598" y="4142852"/>
            <a:ext cx="4856348" cy="2029344"/>
          </a:xfrm>
        </p:spPr>
        <p:txBody>
          <a:bodyPr vert="horz" lIns="91440" tIns="45720" rIns="91440" bIns="45720" rtlCol="0">
            <a:noAutofit/>
          </a:bodyPr>
          <a:lstStyle>
            <a:lvl1pPr marL="0" indent="0" algn="ctr">
              <a:buNone/>
              <a:defRPr lang="en-US" sz="1800" cap="all" spc="100" baseline="0" dirty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8" name="Picture Placeholder 24">
            <a:extLst>
              <a:ext uri="{FF2B5EF4-FFF2-40B4-BE49-F238E27FC236}">
                <a16:creationId xmlns:a16="http://schemas.microsoft.com/office/drawing/2014/main" id="{ECD41283-05EB-5E8A-99FA-EF1E9F10D25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72796" y="233172"/>
            <a:ext cx="5550408" cy="6391656"/>
          </a:xfrm>
          <a:blipFill>
            <a:blip r:embed="rId2">
              <a:alphaModFix amt="60000"/>
            </a:blip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26" name="Footer Placeholder 7">
            <a:extLst>
              <a:ext uri="{FF2B5EF4-FFF2-40B4-BE49-F238E27FC236}">
                <a16:creationId xmlns:a16="http://schemas.microsoft.com/office/drawing/2014/main" id="{98746AF5-45F6-8A1D-B9A2-A5E96DA07A8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6704598" y="6338703"/>
            <a:ext cx="2070484" cy="36512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27" name="Date Placeholder 6">
            <a:extLst>
              <a:ext uri="{FF2B5EF4-FFF2-40B4-BE49-F238E27FC236}">
                <a16:creationId xmlns:a16="http://schemas.microsoft.com/office/drawing/2014/main" id="{3CDB4CF3-D437-A576-6D88-391341E6619F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739161" y="6338703"/>
            <a:ext cx="1392578" cy="36512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20xx</a:t>
            </a:r>
          </a:p>
        </p:txBody>
      </p:sp>
      <p:sp>
        <p:nvSpPr>
          <p:cNvPr id="28" name="Slide Number Placeholder 8">
            <a:extLst>
              <a:ext uri="{FF2B5EF4-FFF2-40B4-BE49-F238E27FC236}">
                <a16:creationId xmlns:a16="http://schemas.microsoft.com/office/drawing/2014/main" id="{D691BA2D-39A6-C5EA-8537-54C0F1EDC19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31739" y="6342301"/>
            <a:ext cx="429207" cy="365125"/>
          </a:xfrm>
          <a:prstGeom prst="rect">
            <a:avLst/>
          </a:prstGeom>
        </p:spPr>
        <p:txBody>
          <a:bodyPr>
            <a:noAutofit/>
          </a:bodyPr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858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4547" y="545233"/>
            <a:ext cx="5627729" cy="345351"/>
          </a:xfrm>
        </p:spPr>
        <p:txBody>
          <a:bodyPr lIns="0" tIns="0" rIns="0" bIns="0"/>
          <a:lstStyle>
            <a:lvl1pPr>
              <a:defRPr sz="2244" b="0" i="0">
                <a:solidFill>
                  <a:schemeClr val="bg1"/>
                </a:solidFill>
                <a:latin typeface="HALDEN SOLID"/>
                <a:cs typeface="HALDEN SOLI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6/25/2026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35315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6/25/2026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450841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778241" y="6377941"/>
            <a:ext cx="2804160" cy="276999"/>
          </a:xfrm>
        </p:spPr>
        <p:txBody>
          <a:bodyPr/>
          <a:lstStyle/>
          <a:p>
            <a:fld id="{2026EB2A-1F26-4143-92A6-3B752CD465DB}" type="slidenum">
              <a:rPr lang="it-IT" smtClean="0"/>
              <a:t>‹#›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75" y="6123724"/>
            <a:ext cx="1834896" cy="469392"/>
          </a:xfrm>
          <a:prstGeom prst="rect">
            <a:avLst/>
          </a:prstGeom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E8B55103-A786-41A5-9B1B-062F68CC27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62709" y="333658"/>
            <a:ext cx="11066585" cy="661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3" rIns="0" bIns="45713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Slide title</a:t>
            </a:r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399C3BC7-183D-42A3-B03E-EA67B2708F13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62709" y="1183967"/>
            <a:ext cx="11066585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Body text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Quotation level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94969EB-9F2F-45A1-BFD5-9745C8C4748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" y="1066805"/>
            <a:ext cx="12191996" cy="45719"/>
          </a:xfrm>
          <a:prstGeom prst="rect">
            <a:avLst/>
          </a:prstGeom>
          <a:gradFill flip="none" rotWithShape="1">
            <a:gsLst>
              <a:gs pos="0">
                <a:srgbClr val="0088FF"/>
              </a:gs>
              <a:gs pos="100000">
                <a:srgbClr val="FFFFFF"/>
              </a:gs>
              <a:gs pos="100000">
                <a:srgbClr val="E2E2E2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defTabSz="45717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33603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immagine 8"/>
          <p:cNvSpPr>
            <a:spLocks noGrp="1"/>
          </p:cNvSpPr>
          <p:nvPr>
            <p:ph type="pic" sz="quarter" idx="11" hasCustomPrompt="1"/>
          </p:nvPr>
        </p:nvSpPr>
        <p:spPr>
          <a:xfrm>
            <a:off x="1620203" y="539498"/>
            <a:ext cx="10008000" cy="349063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r">
              <a:buNone/>
              <a:defRPr sz="1350" b="1" i="0" baseline="0">
                <a:solidFill>
                  <a:srgbClr val="FF0000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marL="171452" marR="0" lvl="0" indent="-171452" algn="l" defTabSz="68581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noProof="0"/>
              <a:t>Click to insert image</a:t>
            </a:r>
          </a:p>
        </p:txBody>
      </p:sp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2031223" y="4689901"/>
            <a:ext cx="9728577" cy="580068"/>
          </a:xfrm>
          <a:prstGeom prst="rect">
            <a:avLst/>
          </a:prstGeom>
        </p:spPr>
        <p:txBody>
          <a:bodyPr tIns="46800" anchor="t">
            <a:noAutofit/>
          </a:bodyPr>
          <a:lstStyle>
            <a:lvl1pPr algn="l">
              <a:lnSpc>
                <a:spcPct val="100000"/>
              </a:lnSpc>
              <a:defRPr sz="2700" b="1" i="0">
                <a:solidFill>
                  <a:srgbClr val="0070BA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noProof="0"/>
              <a:t>Click to insert title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2045185" y="5389003"/>
            <a:ext cx="6971417" cy="708552"/>
          </a:xfrm>
        </p:spPr>
        <p:txBody>
          <a:bodyPr anchor="b">
            <a:noAutofit/>
          </a:bodyPr>
          <a:lstStyle>
            <a:lvl1pPr marL="0" indent="0" algn="l">
              <a:buNone/>
              <a:defRPr sz="1800" b="0" i="0">
                <a:solidFill>
                  <a:srgbClr val="0070BA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342905" indent="0" algn="ctr">
              <a:buNone/>
              <a:defRPr sz="1500"/>
            </a:lvl2pPr>
            <a:lvl3pPr marL="685810" indent="0" algn="ctr">
              <a:buNone/>
              <a:defRPr sz="1350"/>
            </a:lvl3pPr>
            <a:lvl4pPr marL="1028715" indent="0" algn="ctr">
              <a:buNone/>
              <a:defRPr sz="1200"/>
            </a:lvl4pPr>
            <a:lvl5pPr marL="1371620" indent="0" algn="ctr">
              <a:buNone/>
              <a:defRPr sz="1200"/>
            </a:lvl5pPr>
            <a:lvl6pPr marL="1714524" indent="0" algn="ctr">
              <a:buNone/>
              <a:defRPr sz="1200"/>
            </a:lvl6pPr>
            <a:lvl7pPr marL="2057429" indent="0" algn="ctr">
              <a:buNone/>
              <a:defRPr sz="1200"/>
            </a:lvl7pPr>
            <a:lvl8pPr marL="2400334" indent="0" algn="ctr">
              <a:buNone/>
              <a:defRPr sz="1200"/>
            </a:lvl8pPr>
            <a:lvl9pPr marL="2743239" indent="0" algn="ctr">
              <a:buNone/>
              <a:defRPr sz="1200"/>
            </a:lvl9pPr>
          </a:lstStyle>
          <a:p>
            <a:r>
              <a:rPr lang="en-US" noProof="0"/>
              <a:t>Click to insert subtitle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9016602" y="6097556"/>
            <a:ext cx="2743200" cy="161635"/>
          </a:xfrm>
        </p:spPr>
        <p:txBody>
          <a:bodyPr/>
          <a:lstStyle>
            <a:lvl1pPr algn="r">
              <a:defRPr sz="1050" b="1" i="0">
                <a:solidFill>
                  <a:srgbClr val="0070BA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noProof="0"/>
              <a:t>Year Month</a:t>
            </a:r>
          </a:p>
        </p:txBody>
      </p:sp>
      <p:pic>
        <p:nvPicPr>
          <p:cNvPr id="7" name="Immagin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63" y="539496"/>
            <a:ext cx="1082040" cy="577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7113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">
          <p15:clr>
            <a:srgbClr val="FBAE40"/>
          </p15:clr>
        </p15:guide>
        <p15:guide id="2" orient="horz" pos="338">
          <p15:clr>
            <a:srgbClr val="FBAE40"/>
          </p15:clr>
        </p15:guide>
        <p15:guide id="4" pos="1359">
          <p15:clr>
            <a:srgbClr val="FBAE40"/>
          </p15:clr>
        </p15:guide>
        <p15:guide id="5" orient="horz" pos="514">
          <p15:clr>
            <a:srgbClr val="FBAE40"/>
          </p15:clr>
        </p15:guide>
        <p15:guide id="6" pos="7334">
          <p15:clr>
            <a:srgbClr val="FBAE40"/>
          </p15:clr>
        </p15:guide>
        <p15:guide id="7" orient="horz" pos="3799">
          <p15:clr>
            <a:srgbClr val="FBAE40"/>
          </p15:clr>
        </p15:guide>
        <p15:guide id="8" orient="horz" pos="3067">
          <p15:clr>
            <a:srgbClr val="FBAE40"/>
          </p15:clr>
        </p15:guide>
        <p15:guide id="9" orient="horz" pos="3377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303A30A-E163-EC69-BC74-DBBB57D2D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212862" cy="6858000"/>
          </a:xfrm>
          <a:prstGeom prst="rect">
            <a:avLst/>
          </a:prstGeom>
          <a:solidFill>
            <a:srgbClr val="FFFFFF">
              <a:alpha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alpha val="2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24728" y="685805"/>
            <a:ext cx="5760720" cy="29254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5584" y="4142852"/>
            <a:ext cx="5760719" cy="2029344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800" cap="all" spc="100" baseline="0" dirty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15" name="Picture Placeholder 24">
            <a:extLst>
              <a:ext uri="{FF2B5EF4-FFF2-40B4-BE49-F238E27FC236}">
                <a16:creationId xmlns:a16="http://schemas.microsoft.com/office/drawing/2014/main" id="{CEBB28F2-4B93-B449-3651-1A13235A406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72796" y="233172"/>
            <a:ext cx="4663440" cy="6391656"/>
          </a:xfrm>
          <a:blipFill>
            <a:blip r:embed="rId2">
              <a:alphaModFix amt="60000"/>
            </a:blip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r>
              <a:rPr lang="en-US"/>
              <a:t> 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A012170-4B32-903F-0861-DB263F28C32E}"/>
              </a:ext>
            </a:extLst>
          </p:cNvPr>
          <p:cNvCxnSpPr>
            <a:cxnSpLocks/>
          </p:cNvCxnSpPr>
          <p:nvPr userDrawn="1"/>
        </p:nvCxnSpPr>
        <p:spPr>
          <a:xfrm>
            <a:off x="5929503" y="3877056"/>
            <a:ext cx="54864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24728" y="6343955"/>
            <a:ext cx="3014472" cy="3651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18883" y="6343955"/>
            <a:ext cx="1475163" cy="3651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effectLst/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7096" y="6343955"/>
            <a:ext cx="429207" cy="3651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EAA3239-9EA4-4A65-A281-97F994456D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4284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Vector">
            <a:extLst>
              <a:ext uri="{FF2B5EF4-FFF2-40B4-BE49-F238E27FC236}">
                <a16:creationId xmlns:a16="http://schemas.microsoft.com/office/drawing/2014/main" id="{2D6E1CE8-4390-5ACE-1DD7-69C044B38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1973453" y="49440"/>
            <a:ext cx="2216150" cy="1177924"/>
            <a:chOff x="4987925" y="2840038"/>
            <a:chExt cx="2216150" cy="117792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229E3A5-61F4-8686-47E6-23AA4BA88D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7925" y="2840038"/>
              <a:ext cx="2216150" cy="1177924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E856271-928E-846B-40C6-6722B0F712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720702" y="2912637"/>
              <a:ext cx="1080000" cy="1080000"/>
              <a:chOff x="6879023" y="2912637"/>
              <a:chExt cx="1080000" cy="1080000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8DAAEDEF-71AF-EADA-0548-E25C605A8F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7260443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16" name="Freeform 68">
                  <a:extLst>
                    <a:ext uri="{FF2B5EF4-FFF2-40B4-BE49-F238E27FC236}">
                      <a16:creationId xmlns:a16="http://schemas.microsoft.com/office/drawing/2014/main" id="{5EE50072-C4FB-0181-60E5-434A03ED135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" name="Freeform 69">
                  <a:extLst>
                    <a:ext uri="{FF2B5EF4-FFF2-40B4-BE49-F238E27FC236}">
                      <a16:creationId xmlns:a16="http://schemas.microsoft.com/office/drawing/2014/main" id="{68EBE8D7-3188-E72D-5F72-28D808D755B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" name="Line 70">
                  <a:extLst>
                    <a:ext uri="{FF2B5EF4-FFF2-40B4-BE49-F238E27FC236}">
                      <a16:creationId xmlns:a16="http://schemas.microsoft.com/office/drawing/2014/main" id="{D1EF8C51-DD1D-E2EF-691E-3A7AF07DD43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32DB78EC-1B67-FA19-9EC4-3F3CCB2547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916369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13" name="Freeform 68">
                  <a:extLst>
                    <a:ext uri="{FF2B5EF4-FFF2-40B4-BE49-F238E27FC236}">
                      <a16:creationId xmlns:a16="http://schemas.microsoft.com/office/drawing/2014/main" id="{4E17A2ED-C8D3-9216-DC04-61913804B8A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" name="Freeform 69">
                  <a:extLst>
                    <a:ext uri="{FF2B5EF4-FFF2-40B4-BE49-F238E27FC236}">
                      <a16:creationId xmlns:a16="http://schemas.microsoft.com/office/drawing/2014/main" id="{55D467ED-D0EE-8D50-0125-5B3493E6E87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" name="Line 70">
                  <a:extLst>
                    <a:ext uri="{FF2B5EF4-FFF2-40B4-BE49-F238E27FC236}">
                      <a16:creationId xmlns:a16="http://schemas.microsoft.com/office/drawing/2014/main" id="{BD34E8D5-1825-4F71-AD4E-312BFCBBA6D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AD866302-BF6C-48AB-E342-8566591465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3372" y="0"/>
            <a:ext cx="6096000" cy="6858000"/>
          </a:xfrm>
          <a:prstGeom prst="rect">
            <a:avLst/>
          </a:prstGeom>
          <a:solidFill>
            <a:srgbClr val="FFFFFF">
              <a:alpha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alpha val="20000"/>
                </a:schemeClr>
              </a:solidFill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5659DA3C-D7CD-154F-F462-687885B1F5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2154268"/>
            <a:ext cx="4856348" cy="17319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9D145525-9A2E-54DF-B47A-74AFF1644A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4142852"/>
            <a:ext cx="4856348" cy="2029344"/>
          </a:xfrm>
        </p:spPr>
        <p:txBody>
          <a:bodyPr vert="horz" lIns="91440" tIns="45720" rIns="91440" bIns="45720" rtlCol="0">
            <a:noAutofit/>
          </a:bodyPr>
          <a:lstStyle>
            <a:lvl1pPr marL="0" indent="0" algn="ctr">
              <a:buNone/>
              <a:defRPr lang="en-US" sz="1800" cap="all" spc="100" baseline="0" dirty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11" name="Footer Placeholder 7">
            <a:extLst>
              <a:ext uri="{FF2B5EF4-FFF2-40B4-BE49-F238E27FC236}">
                <a16:creationId xmlns:a16="http://schemas.microsoft.com/office/drawing/2014/main" id="{B06B9EBB-080E-1157-1D8D-295A6B24316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609600" y="6338703"/>
            <a:ext cx="2070484" cy="36512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20" name="Date Placeholder 6">
            <a:extLst>
              <a:ext uri="{FF2B5EF4-FFF2-40B4-BE49-F238E27FC236}">
                <a16:creationId xmlns:a16="http://schemas.microsoft.com/office/drawing/2014/main" id="{0286A2F7-FABC-71C8-AB4B-75C59CDB94A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644163" y="6338703"/>
            <a:ext cx="1392578" cy="36512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20xx</a:t>
            </a:r>
          </a:p>
        </p:txBody>
      </p:sp>
      <p:sp>
        <p:nvSpPr>
          <p:cNvPr id="23" name="Slide Number Placeholder 8">
            <a:extLst>
              <a:ext uri="{FF2B5EF4-FFF2-40B4-BE49-F238E27FC236}">
                <a16:creationId xmlns:a16="http://schemas.microsoft.com/office/drawing/2014/main" id="{C7D89BBA-1AAB-50AB-2746-4785C085246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036741" y="6342301"/>
            <a:ext cx="429207" cy="365125"/>
          </a:xfrm>
          <a:prstGeom prst="rect">
            <a:avLst/>
          </a:prstGeom>
        </p:spPr>
        <p:txBody>
          <a:bodyPr>
            <a:noAutofit/>
          </a:bodyPr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C24EDDD8-4D74-1A47-643C-D82EABD1F2E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366168" y="233172"/>
            <a:ext cx="5550408" cy="6391656"/>
          </a:xfrm>
          <a:blipFill>
            <a:blip r:embed="rId2">
              <a:alphaModFix amt="60000"/>
            </a:blip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397197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48936A6-5AD1-3BAA-0E1C-26F101C0CE57}"/>
              </a:ext>
            </a:extLst>
          </p:cNvPr>
          <p:cNvGrpSpPr/>
          <p:nvPr/>
        </p:nvGrpSpPr>
        <p:grpSpPr>
          <a:xfrm flipH="1">
            <a:off x="8353425" y="531607"/>
            <a:ext cx="3838575" cy="6520778"/>
            <a:chOff x="192855" y="531607"/>
            <a:chExt cx="3838575" cy="652077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E3A6E3B-83BB-9A86-3792-EE39883112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>
              <a:off x="883418" y="-158956"/>
              <a:ext cx="2457450" cy="3838575"/>
              <a:chOff x="587376" y="280988"/>
              <a:chExt cx="2457450" cy="3838575"/>
            </a:xfrm>
          </p:grpSpPr>
          <p:sp>
            <p:nvSpPr>
              <p:cNvPr id="31" name="Freeform 64">
                <a:extLst>
                  <a:ext uri="{FF2B5EF4-FFF2-40B4-BE49-F238E27FC236}">
                    <a16:creationId xmlns:a16="http://schemas.microsoft.com/office/drawing/2014/main" id="{974A589A-E9FD-5B47-24E6-9BBF097848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1443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Freeform 81">
                <a:extLst>
                  <a:ext uri="{FF2B5EF4-FFF2-40B4-BE49-F238E27FC236}">
                    <a16:creationId xmlns:a16="http://schemas.microsoft.com/office/drawing/2014/main" id="{CD25188F-AFA7-9958-58C3-5D5C4D93F13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205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Freeform 61">
                <a:extLst>
                  <a:ext uri="{FF2B5EF4-FFF2-40B4-BE49-F238E27FC236}">
                    <a16:creationId xmlns:a16="http://schemas.microsoft.com/office/drawing/2014/main" id="{C0A6B43C-99E8-59DC-14CF-A2CB6D968A1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1443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043F61E2-B983-1873-3BD6-12FE80D8D0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205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Freeform 84">
                <a:extLst>
                  <a:ext uri="{FF2B5EF4-FFF2-40B4-BE49-F238E27FC236}">
                    <a16:creationId xmlns:a16="http://schemas.microsoft.com/office/drawing/2014/main" id="{AB510376-B3F7-1709-3EEC-61F10B96F08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967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Freeform 87">
                <a:extLst>
                  <a:ext uri="{FF2B5EF4-FFF2-40B4-BE49-F238E27FC236}">
                    <a16:creationId xmlns:a16="http://schemas.microsoft.com/office/drawing/2014/main" id="{03C9E100-1903-DC94-F8B6-170F94C0045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967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Freeform 60">
                <a:extLst>
                  <a:ext uri="{FF2B5EF4-FFF2-40B4-BE49-F238E27FC236}">
                    <a16:creationId xmlns:a16="http://schemas.microsoft.com/office/drawing/2014/main" id="{4FE5C4D6-B1C4-491E-FB04-BA2C91FC77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80988"/>
                <a:ext cx="319088" cy="1419225"/>
              </a:xfrm>
              <a:custGeom>
                <a:avLst/>
                <a:gdLst>
                  <a:gd name="T0" fmla="*/ 0 w 67"/>
                  <a:gd name="T1" fmla="*/ 0 h 298"/>
                  <a:gd name="T2" fmla="*/ 0 w 67"/>
                  <a:gd name="T3" fmla="*/ 298 h 298"/>
                  <a:gd name="T4" fmla="*/ 67 w 67"/>
                  <a:gd name="T5" fmla="*/ 149 h 298"/>
                  <a:gd name="T6" fmla="*/ 0 w 67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7" y="208"/>
                      <a:pt x="67" y="149"/>
                    </a:cubicBezTo>
                    <a:cubicBezTo>
                      <a:pt x="67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Freeform 59">
                <a:extLst>
                  <a:ext uri="{FF2B5EF4-FFF2-40B4-BE49-F238E27FC236}">
                    <a16:creationId xmlns:a16="http://schemas.microsoft.com/office/drawing/2014/main" id="{40EADD1D-D5C1-863A-4D81-803E7CF10E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497013" y="280988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Freeform 62">
                <a:extLst>
                  <a:ext uri="{FF2B5EF4-FFF2-40B4-BE49-F238E27FC236}">
                    <a16:creationId xmlns:a16="http://schemas.microsoft.com/office/drawing/2014/main" id="{43EC2631-7DF3-3965-621D-9DAC97A2738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1390651"/>
                <a:ext cx="1228725" cy="761999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Freeform 65">
                <a:extLst>
                  <a:ext uri="{FF2B5EF4-FFF2-40B4-BE49-F238E27FC236}">
                    <a16:creationId xmlns:a16="http://schemas.microsoft.com/office/drawing/2014/main" id="{7E73645E-6884-1473-72C1-BEA214C54E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1362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0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Freeform 79">
                <a:extLst>
                  <a:ext uri="{FF2B5EF4-FFF2-40B4-BE49-F238E27FC236}">
                    <a16:creationId xmlns:a16="http://schemas.microsoft.com/office/drawing/2014/main" id="{4DF9F96A-CD0D-6405-8DCC-34A8C55182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124075"/>
                <a:ext cx="1228725" cy="790575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Freeform 82">
                <a:extLst>
                  <a:ext uri="{FF2B5EF4-FFF2-40B4-BE49-F238E27FC236}">
                    <a16:creationId xmlns:a16="http://schemas.microsoft.com/office/drawing/2014/main" id="{BFBBE1C9-059F-AD9A-9C52-B2C9319785D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124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Freeform 85">
                <a:extLst>
                  <a:ext uri="{FF2B5EF4-FFF2-40B4-BE49-F238E27FC236}">
                    <a16:creationId xmlns:a16="http://schemas.microsoft.com/office/drawing/2014/main" id="{08408D77-8187-7221-E7DF-B1DAD699CB8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886075"/>
                <a:ext cx="1228725" cy="790575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C7505077-4A1B-0050-E868-5D0EA8ABF6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886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F6EBF04F-A7A8-05C3-AE07-AB8CF92B02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587376" y="280988"/>
                <a:ext cx="2457450" cy="3838575"/>
                <a:chOff x="587376" y="280988"/>
                <a:chExt cx="2457450" cy="3838575"/>
              </a:xfrm>
            </p:grpSpPr>
            <p:sp>
              <p:nvSpPr>
                <p:cNvPr id="46" name="Line 63">
                  <a:extLst>
                    <a:ext uri="{FF2B5EF4-FFF2-40B4-BE49-F238E27FC236}">
                      <a16:creationId xmlns:a16="http://schemas.microsoft.com/office/drawing/2014/main" id="{04662D0E-D73B-29DD-2017-B725B2C3541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7" name="Line 66">
                  <a:extLst>
                    <a:ext uri="{FF2B5EF4-FFF2-40B4-BE49-F238E27FC236}">
                      <a16:creationId xmlns:a16="http://schemas.microsoft.com/office/drawing/2014/main" id="{93E498CF-9CEA-0339-3766-29893319170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1443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" name="Line 67">
                  <a:extLst>
                    <a:ext uri="{FF2B5EF4-FFF2-40B4-BE49-F238E27FC236}">
                      <a16:creationId xmlns:a16="http://schemas.microsoft.com/office/drawing/2014/main" id="{B59B2836-F2EE-CE96-0A97-0B77CAF2951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80988"/>
                  <a:ext cx="0" cy="3838575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9" name="Line 80">
                  <a:extLst>
                    <a:ext uri="{FF2B5EF4-FFF2-40B4-BE49-F238E27FC236}">
                      <a16:creationId xmlns:a16="http://schemas.microsoft.com/office/drawing/2014/main" id="{46301D95-FA8B-1D4C-899E-399A13DE470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" name="Line 83">
                  <a:extLst>
                    <a:ext uri="{FF2B5EF4-FFF2-40B4-BE49-F238E27FC236}">
                      <a16:creationId xmlns:a16="http://schemas.microsoft.com/office/drawing/2014/main" id="{5B6E8AD1-A6DF-CD2D-C361-79AF775B20A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205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" name="Line 86">
                  <a:extLst>
                    <a:ext uri="{FF2B5EF4-FFF2-40B4-BE49-F238E27FC236}">
                      <a16:creationId xmlns:a16="http://schemas.microsoft.com/office/drawing/2014/main" id="{221B60C8-5B47-B528-C059-E8DDBB5391A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" name="Line 89">
                  <a:extLst>
                    <a:ext uri="{FF2B5EF4-FFF2-40B4-BE49-F238E27FC236}">
                      <a16:creationId xmlns:a16="http://schemas.microsoft.com/office/drawing/2014/main" id="{08013A5E-772E-36FE-53E3-833C77926C0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967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5B4FBBD-7B8B-D444-8216-55E9C910E6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8900000" flipV="1">
              <a:off x="917093" y="3213810"/>
              <a:ext cx="2457450" cy="3838575"/>
              <a:chOff x="587376" y="280988"/>
              <a:chExt cx="2457450" cy="3838575"/>
            </a:xfrm>
          </p:grpSpPr>
          <p:sp>
            <p:nvSpPr>
              <p:cNvPr id="9" name="Freeform 64">
                <a:extLst>
                  <a:ext uri="{FF2B5EF4-FFF2-40B4-BE49-F238E27FC236}">
                    <a16:creationId xmlns:a16="http://schemas.microsoft.com/office/drawing/2014/main" id="{5C19CD0E-5318-255F-E838-2ADC9380FD3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1443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Freeform 81">
                <a:extLst>
                  <a:ext uri="{FF2B5EF4-FFF2-40B4-BE49-F238E27FC236}">
                    <a16:creationId xmlns:a16="http://schemas.microsoft.com/office/drawing/2014/main" id="{270D86CD-ADC7-3CC5-1FBD-3581CC49D12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205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Freeform 61">
                <a:extLst>
                  <a:ext uri="{FF2B5EF4-FFF2-40B4-BE49-F238E27FC236}">
                    <a16:creationId xmlns:a16="http://schemas.microsoft.com/office/drawing/2014/main" id="{7FF30766-FBEB-0720-1665-012ECAF190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1443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78">
                <a:extLst>
                  <a:ext uri="{FF2B5EF4-FFF2-40B4-BE49-F238E27FC236}">
                    <a16:creationId xmlns:a16="http://schemas.microsoft.com/office/drawing/2014/main" id="{A0E40364-C8A5-C36C-BA2D-427A86E064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205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84">
                <a:extLst>
                  <a:ext uri="{FF2B5EF4-FFF2-40B4-BE49-F238E27FC236}">
                    <a16:creationId xmlns:a16="http://schemas.microsoft.com/office/drawing/2014/main" id="{18CF6CE1-5AA4-B571-95AE-F36725808D7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967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87">
                <a:extLst>
                  <a:ext uri="{FF2B5EF4-FFF2-40B4-BE49-F238E27FC236}">
                    <a16:creationId xmlns:a16="http://schemas.microsoft.com/office/drawing/2014/main" id="{6ADB8D01-0B04-0026-0E2B-F0DB0BB062F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967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60">
                <a:extLst>
                  <a:ext uri="{FF2B5EF4-FFF2-40B4-BE49-F238E27FC236}">
                    <a16:creationId xmlns:a16="http://schemas.microsoft.com/office/drawing/2014/main" id="{699C5BAF-6BFD-5547-ACED-D1DACA7CC36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80988"/>
                <a:ext cx="319088" cy="1419225"/>
              </a:xfrm>
              <a:custGeom>
                <a:avLst/>
                <a:gdLst>
                  <a:gd name="T0" fmla="*/ 0 w 67"/>
                  <a:gd name="T1" fmla="*/ 0 h 298"/>
                  <a:gd name="T2" fmla="*/ 0 w 67"/>
                  <a:gd name="T3" fmla="*/ 298 h 298"/>
                  <a:gd name="T4" fmla="*/ 67 w 67"/>
                  <a:gd name="T5" fmla="*/ 149 h 298"/>
                  <a:gd name="T6" fmla="*/ 0 w 67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7" y="208"/>
                      <a:pt x="67" y="149"/>
                    </a:cubicBezTo>
                    <a:cubicBezTo>
                      <a:pt x="67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59">
                <a:extLst>
                  <a:ext uri="{FF2B5EF4-FFF2-40B4-BE49-F238E27FC236}">
                    <a16:creationId xmlns:a16="http://schemas.microsoft.com/office/drawing/2014/main" id="{92EE2308-8641-C007-7BEB-6E3B086D0BE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497013" y="280988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62">
                <a:extLst>
                  <a:ext uri="{FF2B5EF4-FFF2-40B4-BE49-F238E27FC236}">
                    <a16:creationId xmlns:a16="http://schemas.microsoft.com/office/drawing/2014/main" id="{EB8ADEA1-C675-2640-A7E3-D47A671E7DA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1390651"/>
                <a:ext cx="1228725" cy="761999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65">
                <a:extLst>
                  <a:ext uri="{FF2B5EF4-FFF2-40B4-BE49-F238E27FC236}">
                    <a16:creationId xmlns:a16="http://schemas.microsoft.com/office/drawing/2014/main" id="{56D50B45-8863-46D4-967C-2E7F51A89E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1362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0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Freeform 79">
                <a:extLst>
                  <a:ext uri="{FF2B5EF4-FFF2-40B4-BE49-F238E27FC236}">
                    <a16:creationId xmlns:a16="http://schemas.microsoft.com/office/drawing/2014/main" id="{A7B565FE-73FF-92CC-53B0-13D70A5F95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124075"/>
                <a:ext cx="1228725" cy="790575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82">
                <a:extLst>
                  <a:ext uri="{FF2B5EF4-FFF2-40B4-BE49-F238E27FC236}">
                    <a16:creationId xmlns:a16="http://schemas.microsoft.com/office/drawing/2014/main" id="{93D9959E-4E2D-E1F6-A98C-0E11FB5166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124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Freeform 85">
                <a:extLst>
                  <a:ext uri="{FF2B5EF4-FFF2-40B4-BE49-F238E27FC236}">
                    <a16:creationId xmlns:a16="http://schemas.microsoft.com/office/drawing/2014/main" id="{D89311D4-A295-E007-51D1-5D57C3FACD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886075"/>
                <a:ext cx="1228725" cy="790575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88">
                <a:extLst>
                  <a:ext uri="{FF2B5EF4-FFF2-40B4-BE49-F238E27FC236}">
                    <a16:creationId xmlns:a16="http://schemas.microsoft.com/office/drawing/2014/main" id="{384CB8B6-A246-A443-723D-86C656609C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886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8B2DDAA7-EA13-A30E-5632-7A7A2EEDD8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587376" y="280988"/>
                <a:ext cx="2457450" cy="3838575"/>
                <a:chOff x="587376" y="280988"/>
                <a:chExt cx="2457450" cy="3838575"/>
              </a:xfrm>
            </p:grpSpPr>
            <p:sp>
              <p:nvSpPr>
                <p:cNvPr id="24" name="Line 63">
                  <a:extLst>
                    <a:ext uri="{FF2B5EF4-FFF2-40B4-BE49-F238E27FC236}">
                      <a16:creationId xmlns:a16="http://schemas.microsoft.com/office/drawing/2014/main" id="{C1637B0E-F8C5-940A-9DEF-1D8E4BD1EFB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" name="Line 66">
                  <a:extLst>
                    <a:ext uri="{FF2B5EF4-FFF2-40B4-BE49-F238E27FC236}">
                      <a16:creationId xmlns:a16="http://schemas.microsoft.com/office/drawing/2014/main" id="{EE946A0E-C9CC-B6A2-3A75-362C8CF50B2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1443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" name="Line 67">
                  <a:extLst>
                    <a:ext uri="{FF2B5EF4-FFF2-40B4-BE49-F238E27FC236}">
                      <a16:creationId xmlns:a16="http://schemas.microsoft.com/office/drawing/2014/main" id="{69EE650D-82F1-A908-AD16-4ED9299A21D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80988"/>
                  <a:ext cx="0" cy="3838575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" name="Line 80">
                  <a:extLst>
                    <a:ext uri="{FF2B5EF4-FFF2-40B4-BE49-F238E27FC236}">
                      <a16:creationId xmlns:a16="http://schemas.microsoft.com/office/drawing/2014/main" id="{DDB75CCD-597F-89A3-06CB-D68894D0340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" name="Line 83">
                  <a:extLst>
                    <a:ext uri="{FF2B5EF4-FFF2-40B4-BE49-F238E27FC236}">
                      <a16:creationId xmlns:a16="http://schemas.microsoft.com/office/drawing/2014/main" id="{F1663D89-9FCF-65CF-36A9-E4E7E7D90CF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205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" name="Line 86">
                  <a:extLst>
                    <a:ext uri="{FF2B5EF4-FFF2-40B4-BE49-F238E27FC236}">
                      <a16:creationId xmlns:a16="http://schemas.microsoft.com/office/drawing/2014/main" id="{BA4065E7-A596-4F4D-8EFC-C7237207FF2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" name="Line 89">
                  <a:extLst>
                    <a:ext uri="{FF2B5EF4-FFF2-40B4-BE49-F238E27FC236}">
                      <a16:creationId xmlns:a16="http://schemas.microsoft.com/office/drawing/2014/main" id="{66A5DBF4-31E6-D9E7-9ACF-6E9E07FF223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967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2648" y="1417671"/>
            <a:ext cx="7909560" cy="47545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sz="7000" dirty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Section Header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2647" y="137388"/>
            <a:ext cx="2805405" cy="3651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93929" y="137388"/>
            <a:ext cx="2202644" cy="3651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7096" y="137388"/>
            <a:ext cx="429207" cy="3651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AEAA3239-9EA4-4A65-A281-97F994456D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0755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0.xml"/><Relationship Id="rId9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85800"/>
            <a:ext cx="10963655" cy="8012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629786"/>
            <a:ext cx="10963656" cy="45424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2647" y="6343955"/>
            <a:ext cx="220264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rtl="0">
              <a:defRPr sz="1000" b="0" i="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20xx	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AF5E0EC-34DA-2393-A02C-AF21DBB180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rtl="0">
              <a:defRPr sz="1200" b="0" i="0" cap="all" spc="3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7096" y="6343955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rtl="0">
              <a:defRPr sz="1000" b="0" i="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fld id="{AEAA3239-9EA4-4A65-A281-97F994456D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197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8" r:id="rId1"/>
    <p:sldLayoutId id="2147484164" r:id="rId2"/>
    <p:sldLayoutId id="2147484169" r:id="rId3"/>
    <p:sldLayoutId id="2147484170" r:id="rId4"/>
    <p:sldLayoutId id="2147484163" r:id="rId5"/>
    <p:sldLayoutId id="2147484165" r:id="rId6"/>
    <p:sldLayoutId id="2147484166" r:id="rId7"/>
    <p:sldLayoutId id="2147484167" r:id="rId8"/>
    <p:sldLayoutId id="2147484171" r:id="rId9"/>
    <p:sldLayoutId id="2147484172" r:id="rId10"/>
    <p:sldLayoutId id="2147484173" r:id="rId11"/>
    <p:sldLayoutId id="2147484174" r:id="rId12"/>
    <p:sldLayoutId id="2147484175" r:id="rId13"/>
    <p:sldLayoutId id="2147484176" r:id="rId14"/>
    <p:sldLayoutId id="2147484177" r:id="rId15"/>
    <p:sldLayoutId id="2147484178" r:id="rId16"/>
    <p:sldLayoutId id="2147484179" r:id="rId17"/>
    <p:sldLayoutId id="2147484180" r:id="rId18"/>
    <p:sldLayoutId id="2147484181" r:id="rId19"/>
    <p:sldLayoutId id="2147484182" r:id="rId20"/>
    <p:sldLayoutId id="2147484183" r:id="rId21"/>
    <p:sldLayoutId id="2147484184" r:id="rId22"/>
    <p:sldLayoutId id="2147484185" r:id="rId23"/>
    <p:sldLayoutId id="2147484186" r:id="rId24"/>
    <p:sldLayoutId id="2147484187" r:id="rId25"/>
    <p:sldLayoutId id="2147484188" r:id="rId26"/>
    <p:sldLayoutId id="2147484189" r:id="rId27"/>
    <p:sldLayoutId id="2147484190" r:id="rId28"/>
    <p:sldLayoutId id="2147484191" r:id="rId29"/>
    <p:sldLayoutId id="2147484192" r:id="rId30"/>
    <p:sldLayoutId id="2147484193" r:id="rId31"/>
    <p:sldLayoutId id="2147484194" r:id="rId32"/>
    <p:sldLayoutId id="2147484195" r:id="rId33"/>
    <p:sldLayoutId id="2147484196" r:id="rId34"/>
    <p:sldLayoutId id="2147484197" r:id="rId35"/>
    <p:sldLayoutId id="2147484198" r:id="rId36"/>
    <p:sldLayoutId id="2147484199" r:id="rId37"/>
    <p:sldLayoutId id="2147484200" r:id="rId38"/>
    <p:sldLayoutId id="2147484201" r:id="rId39"/>
    <p:sldLayoutId id="2147484202" r:id="rId40"/>
    <p:sldLayoutId id="2147484203" r:id="rId41"/>
    <p:sldLayoutId id="2147484216" r:id="rId42"/>
    <p:sldLayoutId id="2147484205" r:id="rId43"/>
    <p:sldLayoutId id="2147484206" r:id="rId44"/>
    <p:sldLayoutId id="2147484207" r:id="rId45"/>
    <p:sldLayoutId id="2147484208" r:id="rId46"/>
    <p:sldLayoutId id="2147484209" r:id="rId47"/>
    <p:sldLayoutId id="2147484210" r:id="rId48"/>
    <p:sldLayoutId id="2147484211" r:id="rId49"/>
    <p:sldLayoutId id="2147484212" r:id="rId50"/>
    <p:sldLayoutId id="2147484213" r:id="rId51"/>
    <p:sldLayoutId id="2147484214" r:id="rId52"/>
    <p:sldLayoutId id="2147484215" r:id="rId53"/>
    <p:sldLayoutId id="2147484217" r:id="rId54"/>
    <p:sldLayoutId id="2147484226" r:id="rId55"/>
    <p:sldLayoutId id="2147484227" r:id="rId56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3200" b="0" kern="1200" cap="all" spc="0" baseline="0">
          <a:solidFill>
            <a:schemeClr val="tx1">
              <a:lumMod val="75000"/>
              <a:lumOff val="25000"/>
            </a:schemeClr>
          </a:solidFill>
          <a:latin typeface="+mj-lt"/>
          <a:ea typeface="Batang" panose="02030600000101010101" pitchFamily="18" charset="-127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None/>
        <a:defRPr sz="1800" b="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600" b="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4572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400" b="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6858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400" b="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9144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400" b="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5" orient="horz" pos="2160">
          <p15:clr>
            <a:srgbClr val="F26B43"/>
          </p15:clr>
        </p15:guide>
        <p15:guide id="36" pos="3840">
          <p15:clr>
            <a:srgbClr val="F26B43"/>
          </p15:clr>
        </p15:guide>
        <p15:guide id="37" pos="7296">
          <p15:clr>
            <a:srgbClr val="F26B43"/>
          </p15:clr>
        </p15:guide>
        <p15:guide id="38" pos="38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" y="0"/>
            <a:ext cx="12191999" cy="685751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4547" y="545233"/>
            <a:ext cx="5627729" cy="5693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00" b="0" i="0">
                <a:solidFill>
                  <a:schemeClr val="bg1"/>
                </a:solidFill>
                <a:latin typeface="HALDEN SOLID"/>
                <a:cs typeface="HALDEN SOLI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6/25/2026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845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9" r:id="rId1"/>
    <p:sldLayoutId id="2147484220" r:id="rId2"/>
    <p:sldLayoutId id="2147484221" r:id="rId3"/>
    <p:sldLayoutId id="2147484222" r:id="rId4"/>
    <p:sldLayoutId id="2147484223" r:id="rId5"/>
    <p:sldLayoutId id="2147484224" r:id="rId6"/>
    <p:sldLayoutId id="2147484225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8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4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fp.org/publications/el-nino-fao-wfp-joint-anticipatory-action-appeal-june-2026-march-2027" TargetMode="Externa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tiff"/><Relationship Id="rId13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microsoft.com/office/2007/relationships/hdphoto" Target="../media/hdphoto3.wdp"/><Relationship Id="rId12" Type="http://schemas.microsoft.com/office/2007/relationships/hdphoto" Target="../media/hdphoto6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Relationship Id="rId6" Type="http://schemas.microsoft.com/office/2007/relationships/hdphoto" Target="../media/hdphoto2.wdp"/><Relationship Id="rId11" Type="http://schemas.microsoft.com/office/2007/relationships/hdphoto" Target="../media/hdphoto5.wdp"/><Relationship Id="rId5" Type="http://schemas.openxmlformats.org/officeDocument/2006/relationships/image" Target="../media/image22.png"/><Relationship Id="rId15" Type="http://schemas.openxmlformats.org/officeDocument/2006/relationships/image" Target="../media/image20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24.png"/><Relationship Id="rId14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2.png"/><Relationship Id="rId11" Type="http://schemas.openxmlformats.org/officeDocument/2006/relationships/image" Target="../media/image47.sv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17" Type="http://schemas.openxmlformats.org/officeDocument/2006/relationships/image" Target="../media/image76.emf"/><Relationship Id="rId2" Type="http://schemas.openxmlformats.org/officeDocument/2006/relationships/image" Target="../media/image61.png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5" Type="http://schemas.openxmlformats.org/officeDocument/2006/relationships/image" Target="../media/image7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8" y="-396879"/>
            <a:ext cx="12191144" cy="685751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428" y="5511413"/>
            <a:ext cx="10629707" cy="1346186"/>
          </a:xfrm>
          <a:custGeom>
            <a:avLst/>
            <a:gdLst/>
            <a:ahLst/>
            <a:cxnLst/>
            <a:rect l="l" t="t" r="r" b="b"/>
            <a:pathLst>
              <a:path w="17529175" h="2219959">
                <a:moveTo>
                  <a:pt x="0" y="2219827"/>
                </a:moveTo>
                <a:lnTo>
                  <a:pt x="17528869" y="2219827"/>
                </a:lnTo>
                <a:lnTo>
                  <a:pt x="17528869" y="0"/>
                </a:lnTo>
                <a:lnTo>
                  <a:pt x="0" y="0"/>
                </a:lnTo>
                <a:lnTo>
                  <a:pt x="0" y="2219827"/>
                </a:lnTo>
                <a:close/>
              </a:path>
            </a:pathLst>
          </a:custGeom>
          <a:solidFill>
            <a:srgbClr val="1D3C5C"/>
          </a:solidFill>
        </p:spPr>
        <p:txBody>
          <a:bodyPr wrap="square" lIns="0" tIns="0" rIns="0" bIns="0" rtlCol="0"/>
          <a:lstStyle/>
          <a:p>
            <a:endParaRPr sz="1092" dirty="0"/>
          </a:p>
        </p:txBody>
      </p:sp>
      <p:grpSp>
        <p:nvGrpSpPr>
          <p:cNvPr id="4" name="object 4"/>
          <p:cNvGrpSpPr/>
          <p:nvPr/>
        </p:nvGrpSpPr>
        <p:grpSpPr>
          <a:xfrm>
            <a:off x="10629950" y="3459517"/>
            <a:ext cx="1561822" cy="3398195"/>
            <a:chOff x="17528869" y="5704999"/>
            <a:chExt cx="2575560" cy="5603875"/>
          </a:xfrm>
        </p:grpSpPr>
        <p:sp>
          <p:nvSpPr>
            <p:cNvPr id="5" name="object 5"/>
            <p:cNvSpPr/>
            <p:nvPr/>
          </p:nvSpPr>
          <p:spPr>
            <a:xfrm>
              <a:off x="19632899" y="9088728"/>
              <a:ext cx="471805" cy="2219960"/>
            </a:xfrm>
            <a:custGeom>
              <a:avLst/>
              <a:gdLst/>
              <a:ahLst/>
              <a:cxnLst/>
              <a:rect l="l" t="t" r="r" b="b"/>
              <a:pathLst>
                <a:path w="471805" h="2219959">
                  <a:moveTo>
                    <a:pt x="0" y="2219827"/>
                  </a:moveTo>
                  <a:lnTo>
                    <a:pt x="471200" y="2219827"/>
                  </a:lnTo>
                  <a:lnTo>
                    <a:pt x="471200" y="0"/>
                  </a:lnTo>
                  <a:lnTo>
                    <a:pt x="0" y="0"/>
                  </a:lnTo>
                  <a:lnTo>
                    <a:pt x="0" y="2219827"/>
                  </a:lnTo>
                  <a:close/>
                </a:path>
              </a:pathLst>
            </a:custGeom>
            <a:solidFill>
              <a:srgbClr val="1D3C5C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6" name="object 6"/>
            <p:cNvSpPr/>
            <p:nvPr/>
          </p:nvSpPr>
          <p:spPr>
            <a:xfrm>
              <a:off x="17528869" y="5704999"/>
              <a:ext cx="2104390" cy="5603875"/>
            </a:xfrm>
            <a:custGeom>
              <a:avLst/>
              <a:gdLst/>
              <a:ahLst/>
              <a:cxnLst/>
              <a:rect l="l" t="t" r="r" b="b"/>
              <a:pathLst>
                <a:path w="2104390" h="5603875">
                  <a:moveTo>
                    <a:pt x="2104030" y="0"/>
                  </a:moveTo>
                  <a:lnTo>
                    <a:pt x="0" y="0"/>
                  </a:lnTo>
                  <a:lnTo>
                    <a:pt x="0" y="5603557"/>
                  </a:lnTo>
                  <a:lnTo>
                    <a:pt x="2104030" y="5603557"/>
                  </a:lnTo>
                  <a:lnTo>
                    <a:pt x="2104030" y="0"/>
                  </a:lnTo>
                  <a:close/>
                </a:path>
              </a:pathLst>
            </a:custGeom>
            <a:solidFill>
              <a:srgbClr val="007AB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0629950" y="3459517"/>
            <a:ext cx="1276104" cy="32453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001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1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1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1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1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1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1">
              <a:latin typeface="Times New Roman"/>
              <a:cs typeface="Times New Roman"/>
            </a:endParaRPr>
          </a:p>
          <a:p>
            <a:pPr marL="118985" marR="472859">
              <a:lnSpc>
                <a:spcPts val="1558"/>
              </a:lnSpc>
              <a:spcBef>
                <a:spcPts val="1558"/>
              </a:spcBef>
            </a:pPr>
            <a:r>
              <a:rPr sz="1516" spc="-6">
                <a:solidFill>
                  <a:srgbClr val="FFFFFF"/>
                </a:solidFill>
                <a:latin typeface="Open Sans"/>
                <a:cs typeface="Open Sans"/>
              </a:rPr>
              <a:t>SAVING LIVES</a:t>
            </a:r>
            <a:endParaRPr sz="1516">
              <a:latin typeface="Open Sans"/>
              <a:cs typeface="Open Sans"/>
            </a:endParaRPr>
          </a:p>
          <a:p>
            <a:pPr marL="118985" marR="139778">
              <a:lnSpc>
                <a:spcPts val="1558"/>
              </a:lnSpc>
              <a:spcBef>
                <a:spcPts val="527"/>
              </a:spcBef>
            </a:pPr>
            <a:r>
              <a:rPr sz="1516" spc="-6">
                <a:solidFill>
                  <a:srgbClr val="FFFFFF"/>
                </a:solidFill>
                <a:latin typeface="Open Sans"/>
                <a:cs typeface="Open Sans"/>
              </a:rPr>
              <a:t>CHANGING LIVES</a:t>
            </a:r>
            <a:endParaRPr sz="1516">
              <a:latin typeface="Open Sans"/>
              <a:cs typeface="Open Sans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0788062" y="3724557"/>
            <a:ext cx="949738" cy="1418944"/>
            <a:chOff x="17789621" y="6142047"/>
            <a:chExt cx="1566190" cy="2339935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814027" y="8210431"/>
              <a:ext cx="1530657" cy="271551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7793138" y="7897144"/>
              <a:ext cx="275590" cy="203200"/>
            </a:xfrm>
            <a:custGeom>
              <a:avLst/>
              <a:gdLst/>
              <a:ahLst/>
              <a:cxnLst/>
              <a:rect l="l" t="t" r="r" b="b"/>
              <a:pathLst>
                <a:path w="275590" h="203200">
                  <a:moveTo>
                    <a:pt x="275174" y="0"/>
                  </a:moveTo>
                  <a:lnTo>
                    <a:pt x="232757" y="0"/>
                  </a:lnTo>
                  <a:lnTo>
                    <a:pt x="204290" y="122432"/>
                  </a:lnTo>
                  <a:lnTo>
                    <a:pt x="199947" y="144832"/>
                  </a:lnTo>
                  <a:lnTo>
                    <a:pt x="197714" y="158355"/>
                  </a:lnTo>
                  <a:lnTo>
                    <a:pt x="196915" y="164110"/>
                  </a:lnTo>
                  <a:lnTo>
                    <a:pt x="193846" y="144729"/>
                  </a:lnTo>
                  <a:lnTo>
                    <a:pt x="190528" y="126697"/>
                  </a:lnTo>
                  <a:lnTo>
                    <a:pt x="188884" y="118907"/>
                  </a:lnTo>
                  <a:lnTo>
                    <a:pt x="158005" y="0"/>
                  </a:lnTo>
                  <a:lnTo>
                    <a:pt x="117294" y="0"/>
                  </a:lnTo>
                  <a:lnTo>
                    <a:pt x="86329" y="118850"/>
                  </a:lnTo>
                  <a:lnTo>
                    <a:pt x="78803" y="158832"/>
                  </a:lnTo>
                  <a:lnTo>
                    <a:pt x="78238" y="164110"/>
                  </a:lnTo>
                  <a:lnTo>
                    <a:pt x="76478" y="152339"/>
                  </a:lnTo>
                  <a:lnTo>
                    <a:pt x="74246" y="139536"/>
                  </a:lnTo>
                  <a:lnTo>
                    <a:pt x="71547" y="125706"/>
                  </a:lnTo>
                  <a:lnTo>
                    <a:pt x="68385" y="110855"/>
                  </a:lnTo>
                  <a:lnTo>
                    <a:pt x="42386" y="0"/>
                  </a:lnTo>
                  <a:lnTo>
                    <a:pt x="0" y="0"/>
                  </a:lnTo>
                  <a:lnTo>
                    <a:pt x="51851" y="203166"/>
                  </a:lnTo>
                  <a:lnTo>
                    <a:pt x="100761" y="203166"/>
                  </a:lnTo>
                  <a:lnTo>
                    <a:pt x="129336" y="91986"/>
                  </a:lnTo>
                  <a:lnTo>
                    <a:pt x="135503" y="61935"/>
                  </a:lnTo>
                  <a:lnTo>
                    <a:pt x="136885" y="53914"/>
                  </a:lnTo>
                  <a:lnTo>
                    <a:pt x="137451" y="48909"/>
                  </a:lnTo>
                  <a:lnTo>
                    <a:pt x="137817" y="52982"/>
                  </a:lnTo>
                  <a:lnTo>
                    <a:pt x="139220" y="60982"/>
                  </a:lnTo>
                  <a:lnTo>
                    <a:pt x="145869" y="92646"/>
                  </a:lnTo>
                  <a:lnTo>
                    <a:pt x="174382" y="203166"/>
                  </a:lnTo>
                  <a:lnTo>
                    <a:pt x="223448" y="203166"/>
                  </a:lnTo>
                  <a:lnTo>
                    <a:pt x="27517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074367" y="7942011"/>
              <a:ext cx="146860" cy="16107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252756" y="7942011"/>
              <a:ext cx="101002" cy="158298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8376131" y="7884084"/>
              <a:ext cx="42545" cy="216535"/>
            </a:xfrm>
            <a:custGeom>
              <a:avLst/>
              <a:gdLst/>
              <a:ahLst/>
              <a:cxnLst/>
              <a:rect l="l" t="t" r="r" b="b"/>
              <a:pathLst>
                <a:path w="42544" h="216534">
                  <a:moveTo>
                    <a:pt x="42407" y="0"/>
                  </a:moveTo>
                  <a:lnTo>
                    <a:pt x="0" y="0"/>
                  </a:lnTo>
                  <a:lnTo>
                    <a:pt x="0" y="216223"/>
                  </a:lnTo>
                  <a:lnTo>
                    <a:pt x="42407" y="216223"/>
                  </a:lnTo>
                  <a:lnTo>
                    <a:pt x="424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14" name="object 14"/>
            <p:cNvPicPr/>
            <p:nvPr/>
          </p:nvPicPr>
          <p:blipFill>
            <a:blip r:embed="rId7" cstate="print"/>
            <a:srcRect t="819" b="819"/>
            <a:stretch>
              <a:fillRect/>
            </a:stretch>
          </p:blipFill>
          <p:spPr>
            <a:xfrm>
              <a:off x="18449352" y="7884068"/>
              <a:ext cx="145210" cy="219009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8703088" y="7896878"/>
              <a:ext cx="116839" cy="203200"/>
            </a:xfrm>
            <a:custGeom>
              <a:avLst/>
              <a:gdLst/>
              <a:ahLst/>
              <a:cxnLst/>
              <a:rect l="l" t="t" r="r" b="b"/>
              <a:pathLst>
                <a:path w="116840" h="203200">
                  <a:moveTo>
                    <a:pt x="116446" y="0"/>
                  </a:moveTo>
                  <a:lnTo>
                    <a:pt x="0" y="0"/>
                  </a:lnTo>
                  <a:lnTo>
                    <a:pt x="0" y="35560"/>
                  </a:lnTo>
                  <a:lnTo>
                    <a:pt x="0" y="87630"/>
                  </a:lnTo>
                  <a:lnTo>
                    <a:pt x="0" y="123190"/>
                  </a:lnTo>
                  <a:lnTo>
                    <a:pt x="0" y="203200"/>
                  </a:lnTo>
                  <a:lnTo>
                    <a:pt x="42367" y="203200"/>
                  </a:lnTo>
                  <a:lnTo>
                    <a:pt x="42367" y="123190"/>
                  </a:lnTo>
                  <a:lnTo>
                    <a:pt x="111315" y="123190"/>
                  </a:lnTo>
                  <a:lnTo>
                    <a:pt x="111315" y="87630"/>
                  </a:lnTo>
                  <a:lnTo>
                    <a:pt x="42367" y="87630"/>
                  </a:lnTo>
                  <a:lnTo>
                    <a:pt x="42367" y="35560"/>
                  </a:lnTo>
                  <a:lnTo>
                    <a:pt x="116446" y="35560"/>
                  </a:lnTo>
                  <a:lnTo>
                    <a:pt x="11644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840847" y="7941980"/>
              <a:ext cx="150623" cy="16108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9012574" y="7942011"/>
              <a:ext cx="150655" cy="16107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9184943" y="7885819"/>
              <a:ext cx="145241" cy="21551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7789621" y="6142047"/>
              <a:ext cx="1566190" cy="1566580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221310" y="5739169"/>
            <a:ext cx="10273970" cy="441386"/>
          </a:xfrm>
          <a:prstGeom prst="rect">
            <a:avLst/>
          </a:prstGeom>
        </p:spPr>
        <p:txBody>
          <a:bodyPr vert="horz" wrap="square" lIns="0" tIns="10397" rIns="0" bIns="0" rtlCol="0" anchor="t">
            <a:spAutoFit/>
          </a:bodyPr>
          <a:lstStyle/>
          <a:p>
            <a:pPr marL="7701">
              <a:spcBef>
                <a:spcPts val="82"/>
              </a:spcBef>
            </a:pPr>
            <a:r>
              <a:rPr lang="en-US" sz="2800" dirty="0">
                <a:solidFill>
                  <a:schemeClr val="bg1"/>
                </a:solidFill>
              </a:rPr>
              <a:t>Anticipatory Action for Agriculture and Food Security</a:t>
            </a:r>
            <a:endParaRPr sz="1182" dirty="0">
              <a:solidFill>
                <a:schemeClr val="bg1"/>
              </a:solidFill>
              <a:latin typeface="OpenSans-Extrabold"/>
              <a:cs typeface="OpenSans-Extrabold"/>
            </a:endParaRP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60BC907F-1E8C-51E9-9AA9-8C0DEC5C9B1F}"/>
              </a:ext>
            </a:extLst>
          </p:cNvPr>
          <p:cNvSpPr txBox="1">
            <a:spLocks/>
          </p:cNvSpPr>
          <p:nvPr/>
        </p:nvSpPr>
        <p:spPr>
          <a:xfrm>
            <a:off x="859536" y="6335093"/>
            <a:ext cx="7214010" cy="4953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b="0" i="0" kern="1200" cap="all" spc="1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1000" dirty="0">
                <a:solidFill>
                  <a:schemeClr val="bg1"/>
                </a:solidFill>
              </a:rPr>
              <a:t>Proactive strategies to protect food systems sustainably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DB7B1E-7B2D-62F3-F46B-A20B0D9BDC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E1211-9D13-9DED-BD68-4F8CBDE47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91" y="0"/>
            <a:ext cx="6940514" cy="1472326"/>
          </a:xfrm>
        </p:spPr>
        <p:txBody>
          <a:bodyPr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800" dirty="0">
                <a:ea typeface="Batang"/>
              </a:rPr>
              <a:t>Anticipatory Action - a critical shift in humanitarian response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185E67-C2A5-6DA5-AF0A-4DB8EBD2DF73}"/>
              </a:ext>
            </a:extLst>
          </p:cNvPr>
          <p:cNvSpPr>
            <a:spLocks noGrp="1"/>
          </p:cNvSpPr>
          <p:nvPr>
            <p:ph sz="quarter" idx="14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207817" y="1879102"/>
            <a:ext cx="6940514" cy="4913408"/>
          </a:xfrm>
        </p:spPr>
        <p:txBody>
          <a:bodyPr vert="horz" lIns="91440" tIns="45720" rIns="91440" bIns="45720" rtlCol="0" anchor="t">
            <a:noAutofit/>
          </a:bodyPr>
          <a:lstStyle/>
          <a:p>
            <a:pPr lvl="1" algn="just">
              <a:defRPr/>
            </a:pPr>
            <a:r>
              <a:rPr lang="en-GB" sz="1600" b="1" kern="100" dirty="0">
                <a:ea typeface="+mn-lt"/>
                <a:cs typeface="+mn-lt"/>
              </a:rPr>
              <a:t>Regional Coordination &amp; Governance</a:t>
            </a:r>
            <a:r>
              <a:rPr lang="en-US" sz="1600" kern="100" dirty="0">
                <a:latin typeface="Arial"/>
                <a:cs typeface="Arial"/>
              </a:rPr>
              <a:t> </a:t>
            </a:r>
            <a:endParaRPr lang="en-US" dirty="0"/>
          </a:p>
          <a:p>
            <a:pPr marL="285750" indent="-285750" algn="just">
              <a:spcBef>
                <a:spcPts val="1000"/>
              </a:spcBef>
              <a:buFont typeface="Arial"/>
              <a:buChar char="•"/>
              <a:defRPr/>
            </a:pPr>
            <a:r>
              <a:rPr lang="en-GB" sz="1600" kern="100" dirty="0">
                <a:ea typeface="+mn-lt"/>
                <a:cs typeface="+mn-lt"/>
              </a:rPr>
              <a:t>Regional AA coordination led by IGAD’s Climate Prediction and Applications Centre.</a:t>
            </a:r>
            <a:r>
              <a:rPr lang="en-US" sz="1600" kern="100" dirty="0">
                <a:latin typeface="Arial"/>
                <a:cs typeface="Arial"/>
              </a:rPr>
              <a:t> </a:t>
            </a:r>
            <a:endParaRPr lang="en-GB" dirty="0"/>
          </a:p>
          <a:p>
            <a:pPr marL="285750" indent="-285750" algn="just">
              <a:spcBef>
                <a:spcPts val="1000"/>
              </a:spcBef>
              <a:buFont typeface="Arial"/>
              <a:buChar char="•"/>
              <a:defRPr/>
            </a:pPr>
            <a:r>
              <a:rPr lang="en-GB" sz="1600" kern="100" dirty="0">
                <a:ea typeface="+mn-lt"/>
                <a:cs typeface="+mn-lt"/>
              </a:rPr>
              <a:t>Oversight of the Regional AA Roadmap and Technical support for national roadmaps</a:t>
            </a:r>
            <a:r>
              <a:rPr lang="en-GB" sz="1600" kern="100" dirty="0">
                <a:latin typeface="Arial"/>
                <a:cs typeface="Arial"/>
              </a:rPr>
              <a:t> </a:t>
            </a:r>
            <a:endParaRPr lang="en-GB" dirty="0"/>
          </a:p>
          <a:p>
            <a:pPr algn="just">
              <a:defRPr/>
            </a:pPr>
            <a:r>
              <a:rPr lang="en-GB" sz="1600" b="1" kern="100" dirty="0">
                <a:effectLst/>
                <a:ea typeface="+mn-lt"/>
                <a:cs typeface="+mn-lt"/>
              </a:rPr>
              <a:t>   Institutionalization &amp; National/Local Ownership</a:t>
            </a:r>
            <a:r>
              <a:rPr lang="en-GB" sz="1600" kern="100" dirty="0">
                <a:latin typeface="Arial"/>
                <a:ea typeface="Aptos" panose="020B0004020202020204" pitchFamily="34" charset="0"/>
                <a:cs typeface="Arial"/>
              </a:rPr>
              <a:t> </a:t>
            </a:r>
            <a:endParaRPr lang="en-GB" dirty="0"/>
          </a:p>
          <a:p>
            <a:pPr marL="285750" indent="-285750" algn="just">
              <a:buFont typeface="Arial"/>
              <a:buChar char="•"/>
              <a:tabLst>
                <a:tab pos="457200" algn="l"/>
              </a:tabLst>
            </a:pPr>
            <a:r>
              <a:rPr lang="en-GB" sz="1600" kern="100" dirty="0">
                <a:ea typeface="+mn-lt"/>
                <a:cs typeface="+mn-lt"/>
              </a:rPr>
              <a:t>Government led inter-agency AA coordination &amp; </a:t>
            </a:r>
            <a:r>
              <a:rPr lang="en-GB" sz="1600" kern="100" dirty="0">
                <a:effectLst/>
                <a:ea typeface="+mn-lt"/>
                <a:cs typeface="+mn-lt"/>
              </a:rPr>
              <a:t>Progress in AA Integration into national DRM systems.</a:t>
            </a:r>
            <a:r>
              <a:rPr lang="en-GB" sz="1600" kern="100" dirty="0">
                <a:latin typeface="Arial"/>
                <a:ea typeface="Aptos" panose="020B0004020202020204" pitchFamily="34" charset="0"/>
                <a:cs typeface="Arial"/>
              </a:rPr>
              <a:t> </a:t>
            </a:r>
            <a:endParaRPr lang="en-GB" dirty="0"/>
          </a:p>
          <a:p>
            <a:pPr marL="285750" indent="-285750" algn="just">
              <a:buFont typeface="Arial"/>
              <a:buChar char="•"/>
              <a:tabLst>
                <a:tab pos="457200" algn="l"/>
              </a:tabLst>
            </a:pPr>
            <a:r>
              <a:rPr lang="en-GB" sz="1600" kern="100" dirty="0">
                <a:ea typeface="+mn-lt"/>
                <a:cs typeface="+mn-lt"/>
              </a:rPr>
              <a:t>Co-designed </a:t>
            </a:r>
            <a:r>
              <a:rPr lang="en-GB" sz="1600" kern="100" dirty="0">
                <a:effectLst/>
                <a:ea typeface="+mn-lt"/>
                <a:cs typeface="+mn-lt"/>
              </a:rPr>
              <a:t>AAPs in </a:t>
            </a:r>
            <a:r>
              <a:rPr lang="en-GB" sz="1600" kern="100" dirty="0">
                <a:ea typeface="+mn-lt"/>
                <a:cs typeface="+mn-lt"/>
              </a:rPr>
              <a:t>for drought </a:t>
            </a:r>
            <a:r>
              <a:rPr lang="en-GB" sz="1600" kern="100" dirty="0">
                <a:effectLst/>
                <a:ea typeface="+mn-lt"/>
                <a:cs typeface="+mn-lt"/>
              </a:rPr>
              <a:t> and </a:t>
            </a:r>
            <a:r>
              <a:rPr lang="en-GB" sz="1600" kern="100" dirty="0">
                <a:ea typeface="+mn-lt"/>
                <a:cs typeface="+mn-lt"/>
              </a:rPr>
              <a:t>floods.</a:t>
            </a:r>
            <a:r>
              <a:rPr lang="en-GB" sz="1600" kern="100" dirty="0">
                <a:latin typeface="Arial"/>
                <a:ea typeface="Aptos" panose="020B0004020202020204" pitchFamily="34" charset="0"/>
                <a:cs typeface="Arial"/>
              </a:rPr>
              <a:t> </a:t>
            </a:r>
            <a:endParaRPr lang="en-GB" dirty="0"/>
          </a:p>
          <a:p>
            <a:pPr algn="just"/>
            <a:r>
              <a:rPr lang="en-GB" sz="1600" b="1" kern="100" dirty="0">
                <a:effectLst/>
                <a:ea typeface="+mn-lt"/>
                <a:cs typeface="+mn-lt"/>
              </a:rPr>
              <a:t>  Improved Scientific forecasting &amp; Timely AA delivery</a:t>
            </a:r>
            <a:r>
              <a:rPr lang="en-GB" sz="1600" kern="100" dirty="0">
                <a:latin typeface="Arial"/>
                <a:ea typeface="Aptos" panose="020B0004020202020204" pitchFamily="34" charset="0"/>
                <a:cs typeface="Arial"/>
              </a:rPr>
              <a:t> </a:t>
            </a:r>
            <a:endParaRPr lang="en-GB" dirty="0"/>
          </a:p>
          <a:p>
            <a:pPr marL="285750" indent="-285750" algn="just">
              <a:buFont typeface="Arial"/>
              <a:buChar char="•"/>
              <a:tabLst>
                <a:tab pos="457200" algn="l"/>
              </a:tabLst>
            </a:pPr>
            <a:r>
              <a:rPr lang="en-GB" sz="1600" kern="100" dirty="0">
                <a:effectLst/>
                <a:ea typeface="+mn-lt"/>
                <a:cs typeface="+mn-lt"/>
              </a:rPr>
              <a:t>Strengthened Early </a:t>
            </a:r>
            <a:r>
              <a:rPr lang="en-GB" sz="1600" kern="100" dirty="0">
                <a:ea typeface="+mn-lt"/>
                <a:cs typeface="+mn-lt"/>
              </a:rPr>
              <a:t>Warning Systems (Technical</a:t>
            </a:r>
            <a:r>
              <a:rPr lang="en-GB" sz="1600" kern="100" dirty="0">
                <a:effectLst/>
                <a:ea typeface="+mn-lt"/>
                <a:cs typeface="+mn-lt"/>
              </a:rPr>
              <a:t> assistance to National Meteorological institutions</a:t>
            </a:r>
            <a:r>
              <a:rPr lang="en-GB" sz="1600" kern="100" dirty="0">
                <a:ea typeface="+mn-lt"/>
                <a:cs typeface="+mn-lt"/>
              </a:rPr>
              <a:t> on trigger development).</a:t>
            </a:r>
            <a:endParaRPr lang="en-GB" sz="1600" kern="100" dirty="0">
              <a:latin typeface="Arial"/>
              <a:cs typeface="Arial"/>
            </a:endParaRPr>
          </a:p>
          <a:p>
            <a:pPr marL="285750" indent="-285750" algn="just">
              <a:buFont typeface="Arial"/>
              <a:buChar char="•"/>
              <a:tabLst>
                <a:tab pos="457200" algn="l"/>
              </a:tabLst>
            </a:pPr>
            <a:r>
              <a:rPr lang="en-GB" sz="1600" kern="100" dirty="0">
                <a:effectLst/>
                <a:ea typeface="+mn-lt"/>
                <a:cs typeface="+mn-lt"/>
              </a:rPr>
              <a:t>Strong operational readiness (partnerships, processes and systems</a:t>
            </a:r>
            <a:r>
              <a:rPr lang="en-GB" sz="1600" kern="100" dirty="0">
                <a:ea typeface="+mn-lt"/>
                <a:cs typeface="+mn-lt"/>
              </a:rPr>
              <a:t>)</a:t>
            </a:r>
            <a:endParaRPr lang="en-US" sz="1600" kern="100" dirty="0">
              <a:latin typeface="Arial"/>
              <a:cs typeface="Arial"/>
            </a:endParaRPr>
          </a:p>
          <a:p>
            <a:pPr marL="0" lvl="1">
              <a:lnSpc>
                <a:spcPct val="110000"/>
              </a:lnSpc>
              <a:tabLst>
                <a:tab pos="457200" algn="l"/>
              </a:tabLst>
            </a:pPr>
            <a:endParaRPr lang="en-US" sz="5600" dirty="0">
              <a:effectLst/>
              <a:latin typeface="Avenir Next LT Pro Light"/>
              <a:ea typeface="Aptos" panose="020B0004020202020204" pitchFamily="34" charset="0"/>
              <a:cs typeface="Times New Roman"/>
            </a:endParaRPr>
          </a:p>
          <a:p>
            <a:pPr marL="0" lvl="1">
              <a:lnSpc>
                <a:spcPct val="110000"/>
              </a:lnSpc>
            </a:pPr>
            <a:endParaRPr lang="en-US" sz="18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220462A-7E3B-CE7E-E592-982E179A31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93" r="1837" b="1060"/>
          <a:stretch>
            <a:fillRect/>
          </a:stretch>
        </p:blipFill>
        <p:spPr>
          <a:xfrm>
            <a:off x="7142204" y="0"/>
            <a:ext cx="5049796" cy="6858000"/>
          </a:xfrm>
          <a:prstGeom prst="rect">
            <a:avLst/>
          </a:prstGeom>
        </p:spPr>
      </p:pic>
      <p:sp>
        <p:nvSpPr>
          <p:cNvPr id="22" name="object 7">
            <a:extLst>
              <a:ext uri="{FF2B5EF4-FFF2-40B4-BE49-F238E27FC236}">
                <a16:creationId xmlns:a16="http://schemas.microsoft.com/office/drawing/2014/main" id="{38F4AA31-5DBE-0760-9ECE-012648900F37}"/>
              </a:ext>
            </a:extLst>
          </p:cNvPr>
          <p:cNvSpPr/>
          <p:nvPr/>
        </p:nvSpPr>
        <p:spPr>
          <a:xfrm>
            <a:off x="7357252" y="4726621"/>
            <a:ext cx="795567" cy="705225"/>
          </a:xfrm>
          <a:custGeom>
            <a:avLst/>
            <a:gdLst/>
            <a:ahLst/>
            <a:cxnLst/>
            <a:rect l="l" t="t" r="r" b="b"/>
            <a:pathLst>
              <a:path w="1425575" h="1425575">
                <a:moveTo>
                  <a:pt x="178206" y="371195"/>
                </a:moveTo>
                <a:lnTo>
                  <a:pt x="174688" y="353872"/>
                </a:lnTo>
                <a:lnTo>
                  <a:pt x="165138" y="339750"/>
                </a:lnTo>
                <a:lnTo>
                  <a:pt x="150977" y="330200"/>
                </a:lnTo>
                <a:lnTo>
                  <a:pt x="133642" y="326694"/>
                </a:lnTo>
                <a:lnTo>
                  <a:pt x="44564" y="326694"/>
                </a:lnTo>
                <a:lnTo>
                  <a:pt x="27203" y="330200"/>
                </a:lnTo>
                <a:lnTo>
                  <a:pt x="13068" y="339750"/>
                </a:lnTo>
                <a:lnTo>
                  <a:pt x="3543" y="353898"/>
                </a:lnTo>
                <a:lnTo>
                  <a:pt x="63" y="371195"/>
                </a:lnTo>
                <a:lnTo>
                  <a:pt x="3556" y="388518"/>
                </a:lnTo>
                <a:lnTo>
                  <a:pt x="13093" y="402678"/>
                </a:lnTo>
                <a:lnTo>
                  <a:pt x="27241" y="412216"/>
                </a:lnTo>
                <a:lnTo>
                  <a:pt x="44564" y="415709"/>
                </a:lnTo>
                <a:lnTo>
                  <a:pt x="133642" y="415709"/>
                </a:lnTo>
                <a:lnTo>
                  <a:pt x="151003" y="412203"/>
                </a:lnTo>
                <a:lnTo>
                  <a:pt x="165163" y="402653"/>
                </a:lnTo>
                <a:lnTo>
                  <a:pt x="174701" y="388493"/>
                </a:lnTo>
                <a:lnTo>
                  <a:pt x="178206" y="371195"/>
                </a:lnTo>
                <a:close/>
              </a:path>
              <a:path w="1425575" h="1425575">
                <a:moveTo>
                  <a:pt x="247840" y="539229"/>
                </a:moveTo>
                <a:lnTo>
                  <a:pt x="244589" y="522439"/>
                </a:lnTo>
                <a:lnTo>
                  <a:pt x="234797" y="507669"/>
                </a:lnTo>
                <a:lnTo>
                  <a:pt x="220065" y="497916"/>
                </a:lnTo>
                <a:lnTo>
                  <a:pt x="203276" y="494665"/>
                </a:lnTo>
                <a:lnTo>
                  <a:pt x="186499" y="497916"/>
                </a:lnTo>
                <a:lnTo>
                  <a:pt x="171729" y="507669"/>
                </a:lnTo>
                <a:lnTo>
                  <a:pt x="108762" y="570738"/>
                </a:lnTo>
                <a:lnTo>
                  <a:pt x="99517" y="585800"/>
                </a:lnTo>
                <a:lnTo>
                  <a:pt x="96837" y="602665"/>
                </a:lnTo>
                <a:lnTo>
                  <a:pt x="100698" y="619302"/>
                </a:lnTo>
                <a:lnTo>
                  <a:pt x="110998" y="633704"/>
                </a:lnTo>
                <a:lnTo>
                  <a:pt x="125310" y="642696"/>
                </a:lnTo>
                <a:lnTo>
                  <a:pt x="141389" y="645680"/>
                </a:lnTo>
                <a:lnTo>
                  <a:pt x="157454" y="642696"/>
                </a:lnTo>
                <a:lnTo>
                  <a:pt x="171729" y="633704"/>
                </a:lnTo>
                <a:lnTo>
                  <a:pt x="234835" y="570687"/>
                </a:lnTo>
                <a:lnTo>
                  <a:pt x="244589" y="556006"/>
                </a:lnTo>
                <a:lnTo>
                  <a:pt x="247840" y="539229"/>
                </a:lnTo>
                <a:close/>
              </a:path>
              <a:path w="1425575" h="1425575">
                <a:moveTo>
                  <a:pt x="247840" y="203123"/>
                </a:moveTo>
                <a:lnTo>
                  <a:pt x="171729" y="108572"/>
                </a:lnTo>
                <a:lnTo>
                  <a:pt x="139801" y="96659"/>
                </a:lnTo>
                <a:lnTo>
                  <a:pt x="123164" y="100507"/>
                </a:lnTo>
                <a:lnTo>
                  <a:pt x="108762" y="110820"/>
                </a:lnTo>
                <a:lnTo>
                  <a:pt x="99783" y="125120"/>
                </a:lnTo>
                <a:lnTo>
                  <a:pt x="96786" y="141211"/>
                </a:lnTo>
                <a:lnTo>
                  <a:pt x="99783" y="157289"/>
                </a:lnTo>
                <a:lnTo>
                  <a:pt x="108762" y="171602"/>
                </a:lnTo>
                <a:lnTo>
                  <a:pt x="171729" y="234619"/>
                </a:lnTo>
                <a:lnTo>
                  <a:pt x="186461" y="244398"/>
                </a:lnTo>
                <a:lnTo>
                  <a:pt x="203238" y="247662"/>
                </a:lnTo>
                <a:lnTo>
                  <a:pt x="220027" y="244398"/>
                </a:lnTo>
                <a:lnTo>
                  <a:pt x="234797" y="234619"/>
                </a:lnTo>
                <a:lnTo>
                  <a:pt x="244589" y="219887"/>
                </a:lnTo>
                <a:lnTo>
                  <a:pt x="247840" y="203123"/>
                </a:lnTo>
                <a:close/>
              </a:path>
              <a:path w="1425575" h="1425575">
                <a:moveTo>
                  <a:pt x="415785" y="608774"/>
                </a:moveTo>
                <a:lnTo>
                  <a:pt x="412267" y="591413"/>
                </a:lnTo>
                <a:lnTo>
                  <a:pt x="402717" y="577278"/>
                </a:lnTo>
                <a:lnTo>
                  <a:pt x="388569" y="567753"/>
                </a:lnTo>
                <a:lnTo>
                  <a:pt x="371271" y="564261"/>
                </a:lnTo>
                <a:lnTo>
                  <a:pt x="353961" y="567753"/>
                </a:lnTo>
                <a:lnTo>
                  <a:pt x="339788" y="577291"/>
                </a:lnTo>
                <a:lnTo>
                  <a:pt x="330212" y="591439"/>
                </a:lnTo>
                <a:lnTo>
                  <a:pt x="326707" y="608774"/>
                </a:lnTo>
                <a:lnTo>
                  <a:pt x="326707" y="697839"/>
                </a:lnTo>
                <a:lnTo>
                  <a:pt x="330212" y="715200"/>
                </a:lnTo>
                <a:lnTo>
                  <a:pt x="339763" y="729361"/>
                </a:lnTo>
                <a:lnTo>
                  <a:pt x="353936" y="738911"/>
                </a:lnTo>
                <a:lnTo>
                  <a:pt x="371271" y="742416"/>
                </a:lnTo>
                <a:lnTo>
                  <a:pt x="388594" y="738898"/>
                </a:lnTo>
                <a:lnTo>
                  <a:pt x="402742" y="729348"/>
                </a:lnTo>
                <a:lnTo>
                  <a:pt x="412280" y="715175"/>
                </a:lnTo>
                <a:lnTo>
                  <a:pt x="415785" y="697839"/>
                </a:lnTo>
                <a:lnTo>
                  <a:pt x="415785" y="608774"/>
                </a:lnTo>
                <a:close/>
              </a:path>
              <a:path w="1425575" h="1425575">
                <a:moveTo>
                  <a:pt x="415785" y="44500"/>
                </a:moveTo>
                <a:lnTo>
                  <a:pt x="412267" y="27178"/>
                </a:lnTo>
                <a:lnTo>
                  <a:pt x="402717" y="13030"/>
                </a:lnTo>
                <a:lnTo>
                  <a:pt x="388569" y="3492"/>
                </a:lnTo>
                <a:lnTo>
                  <a:pt x="371271" y="0"/>
                </a:lnTo>
                <a:lnTo>
                  <a:pt x="353961" y="3505"/>
                </a:lnTo>
                <a:lnTo>
                  <a:pt x="339788" y="13055"/>
                </a:lnTo>
                <a:lnTo>
                  <a:pt x="330212" y="27203"/>
                </a:lnTo>
                <a:lnTo>
                  <a:pt x="326707" y="44500"/>
                </a:lnTo>
                <a:lnTo>
                  <a:pt x="326707" y="133629"/>
                </a:lnTo>
                <a:lnTo>
                  <a:pt x="330212" y="150964"/>
                </a:lnTo>
                <a:lnTo>
                  <a:pt x="339763" y="165112"/>
                </a:lnTo>
                <a:lnTo>
                  <a:pt x="353936" y="174650"/>
                </a:lnTo>
                <a:lnTo>
                  <a:pt x="371271" y="178142"/>
                </a:lnTo>
                <a:lnTo>
                  <a:pt x="388594" y="174637"/>
                </a:lnTo>
                <a:lnTo>
                  <a:pt x="402742" y="165087"/>
                </a:lnTo>
                <a:lnTo>
                  <a:pt x="412280" y="150939"/>
                </a:lnTo>
                <a:lnTo>
                  <a:pt x="415785" y="133629"/>
                </a:lnTo>
                <a:lnTo>
                  <a:pt x="415785" y="44500"/>
                </a:lnTo>
                <a:close/>
              </a:path>
              <a:path w="1425575" h="1425575">
                <a:moveTo>
                  <a:pt x="504913" y="371144"/>
                </a:moveTo>
                <a:lnTo>
                  <a:pt x="498094" y="328904"/>
                </a:lnTo>
                <a:lnTo>
                  <a:pt x="479120" y="292214"/>
                </a:lnTo>
                <a:lnTo>
                  <a:pt x="450189" y="263283"/>
                </a:lnTo>
                <a:lnTo>
                  <a:pt x="413512" y="244309"/>
                </a:lnTo>
                <a:lnTo>
                  <a:pt x="371271" y="237502"/>
                </a:lnTo>
                <a:lnTo>
                  <a:pt x="329031" y="244322"/>
                </a:lnTo>
                <a:lnTo>
                  <a:pt x="292341" y="263309"/>
                </a:lnTo>
                <a:lnTo>
                  <a:pt x="263410" y="292239"/>
                </a:lnTo>
                <a:lnTo>
                  <a:pt x="244436" y="328930"/>
                </a:lnTo>
                <a:lnTo>
                  <a:pt x="237629" y="371144"/>
                </a:lnTo>
                <a:lnTo>
                  <a:pt x="244436" y="413359"/>
                </a:lnTo>
                <a:lnTo>
                  <a:pt x="263410" y="450024"/>
                </a:lnTo>
                <a:lnTo>
                  <a:pt x="292341" y="478942"/>
                </a:lnTo>
                <a:lnTo>
                  <a:pt x="329031" y="497903"/>
                </a:lnTo>
                <a:lnTo>
                  <a:pt x="371271" y="504723"/>
                </a:lnTo>
                <a:lnTo>
                  <a:pt x="413512" y="497916"/>
                </a:lnTo>
                <a:lnTo>
                  <a:pt x="450189" y="478955"/>
                </a:lnTo>
                <a:lnTo>
                  <a:pt x="479120" y="450037"/>
                </a:lnTo>
                <a:lnTo>
                  <a:pt x="498094" y="413372"/>
                </a:lnTo>
                <a:lnTo>
                  <a:pt x="504913" y="371144"/>
                </a:lnTo>
                <a:close/>
              </a:path>
              <a:path w="1425575" h="1425575">
                <a:moveTo>
                  <a:pt x="645744" y="601040"/>
                </a:moveTo>
                <a:lnTo>
                  <a:pt x="570814" y="507606"/>
                </a:lnTo>
                <a:lnTo>
                  <a:pt x="539292" y="494588"/>
                </a:lnTo>
                <a:lnTo>
                  <a:pt x="522503" y="497840"/>
                </a:lnTo>
                <a:lnTo>
                  <a:pt x="507733" y="507606"/>
                </a:lnTo>
                <a:lnTo>
                  <a:pt x="497954" y="522351"/>
                </a:lnTo>
                <a:lnTo>
                  <a:pt x="494690" y="539127"/>
                </a:lnTo>
                <a:lnTo>
                  <a:pt x="497954" y="555917"/>
                </a:lnTo>
                <a:lnTo>
                  <a:pt x="507733" y="570687"/>
                </a:lnTo>
                <a:lnTo>
                  <a:pt x="570814" y="633641"/>
                </a:lnTo>
                <a:lnTo>
                  <a:pt x="585876" y="642912"/>
                </a:lnTo>
                <a:lnTo>
                  <a:pt x="602729" y="645591"/>
                </a:lnTo>
                <a:lnTo>
                  <a:pt x="619379" y="641731"/>
                </a:lnTo>
                <a:lnTo>
                  <a:pt x="633768" y="631405"/>
                </a:lnTo>
                <a:lnTo>
                  <a:pt x="642759" y="617105"/>
                </a:lnTo>
                <a:lnTo>
                  <a:pt x="645744" y="601040"/>
                </a:lnTo>
                <a:close/>
              </a:path>
              <a:path w="1425575" h="1425575">
                <a:moveTo>
                  <a:pt x="647915" y="140652"/>
                </a:moveTo>
                <a:lnTo>
                  <a:pt x="645261" y="123761"/>
                </a:lnTo>
                <a:lnTo>
                  <a:pt x="636016" y="108635"/>
                </a:lnTo>
                <a:lnTo>
                  <a:pt x="621652" y="98348"/>
                </a:lnTo>
                <a:lnTo>
                  <a:pt x="605015" y="94500"/>
                </a:lnTo>
                <a:lnTo>
                  <a:pt x="588149" y="97155"/>
                </a:lnTo>
                <a:lnTo>
                  <a:pt x="573049" y="106400"/>
                </a:lnTo>
                <a:lnTo>
                  <a:pt x="572287" y="107111"/>
                </a:lnTo>
                <a:lnTo>
                  <a:pt x="571525" y="107873"/>
                </a:lnTo>
                <a:lnTo>
                  <a:pt x="570814" y="108635"/>
                </a:lnTo>
                <a:lnTo>
                  <a:pt x="507733" y="171653"/>
                </a:lnTo>
                <a:lnTo>
                  <a:pt x="497954" y="186385"/>
                </a:lnTo>
                <a:lnTo>
                  <a:pt x="494690" y="203136"/>
                </a:lnTo>
                <a:lnTo>
                  <a:pt x="497954" y="219913"/>
                </a:lnTo>
                <a:lnTo>
                  <a:pt x="507733" y="234683"/>
                </a:lnTo>
                <a:lnTo>
                  <a:pt x="522478" y="244449"/>
                </a:lnTo>
                <a:lnTo>
                  <a:pt x="539254" y="247713"/>
                </a:lnTo>
                <a:lnTo>
                  <a:pt x="556044" y="244449"/>
                </a:lnTo>
                <a:lnTo>
                  <a:pt x="570814" y="234683"/>
                </a:lnTo>
                <a:lnTo>
                  <a:pt x="633768" y="171653"/>
                </a:lnTo>
                <a:lnTo>
                  <a:pt x="644067" y="157289"/>
                </a:lnTo>
                <a:lnTo>
                  <a:pt x="647915" y="140652"/>
                </a:lnTo>
                <a:close/>
              </a:path>
              <a:path w="1425575" h="1425575">
                <a:moveTo>
                  <a:pt x="742416" y="371195"/>
                </a:moveTo>
                <a:lnTo>
                  <a:pt x="738911" y="353872"/>
                </a:lnTo>
                <a:lnTo>
                  <a:pt x="729386" y="339750"/>
                </a:lnTo>
                <a:lnTo>
                  <a:pt x="715238" y="330200"/>
                </a:lnTo>
                <a:lnTo>
                  <a:pt x="697903" y="326694"/>
                </a:lnTo>
                <a:lnTo>
                  <a:pt x="608825" y="326694"/>
                </a:lnTo>
                <a:lnTo>
                  <a:pt x="591464" y="330200"/>
                </a:lnTo>
                <a:lnTo>
                  <a:pt x="577291" y="339750"/>
                </a:lnTo>
                <a:lnTo>
                  <a:pt x="567766" y="353898"/>
                </a:lnTo>
                <a:lnTo>
                  <a:pt x="564273" y="371195"/>
                </a:lnTo>
                <a:lnTo>
                  <a:pt x="567778" y="388518"/>
                </a:lnTo>
                <a:lnTo>
                  <a:pt x="577329" y="402678"/>
                </a:lnTo>
                <a:lnTo>
                  <a:pt x="591502" y="412216"/>
                </a:lnTo>
                <a:lnTo>
                  <a:pt x="608825" y="415709"/>
                </a:lnTo>
                <a:lnTo>
                  <a:pt x="697903" y="415709"/>
                </a:lnTo>
                <a:lnTo>
                  <a:pt x="715251" y="412203"/>
                </a:lnTo>
                <a:lnTo>
                  <a:pt x="729399" y="402653"/>
                </a:lnTo>
                <a:lnTo>
                  <a:pt x="738924" y="388493"/>
                </a:lnTo>
                <a:lnTo>
                  <a:pt x="742416" y="371195"/>
                </a:lnTo>
                <a:close/>
              </a:path>
              <a:path w="1425575" h="1425575">
                <a:moveTo>
                  <a:pt x="1425460" y="707923"/>
                </a:moveTo>
                <a:lnTo>
                  <a:pt x="1421269" y="678815"/>
                </a:lnTo>
                <a:lnTo>
                  <a:pt x="1409331" y="652538"/>
                </a:lnTo>
                <a:lnTo>
                  <a:pt x="1390624" y="630567"/>
                </a:lnTo>
                <a:lnTo>
                  <a:pt x="1366100" y="614375"/>
                </a:lnTo>
                <a:lnTo>
                  <a:pt x="1366100" y="593915"/>
                </a:lnTo>
                <a:lnTo>
                  <a:pt x="1365973" y="591413"/>
                </a:lnTo>
                <a:lnTo>
                  <a:pt x="1360601" y="545172"/>
                </a:lnTo>
                <a:lnTo>
                  <a:pt x="1345057" y="501726"/>
                </a:lnTo>
                <a:lnTo>
                  <a:pt x="1328089" y="475068"/>
                </a:lnTo>
                <a:lnTo>
                  <a:pt x="1320673" y="463397"/>
                </a:lnTo>
                <a:lnTo>
                  <a:pt x="1288707" y="431431"/>
                </a:lnTo>
                <a:lnTo>
                  <a:pt x="1250378" y="407047"/>
                </a:lnTo>
                <a:lnTo>
                  <a:pt x="1206931" y="391490"/>
                </a:lnTo>
                <a:lnTo>
                  <a:pt x="1159598" y="385991"/>
                </a:lnTo>
                <a:lnTo>
                  <a:pt x="1112012" y="391388"/>
                </a:lnTo>
                <a:lnTo>
                  <a:pt x="1068260" y="406844"/>
                </a:lnTo>
                <a:lnTo>
                  <a:pt x="1029576" y="431152"/>
                </a:lnTo>
                <a:lnTo>
                  <a:pt x="997204" y="463092"/>
                </a:lnTo>
                <a:lnTo>
                  <a:pt x="972375" y="501446"/>
                </a:lnTo>
                <a:lnTo>
                  <a:pt x="956335" y="544995"/>
                </a:lnTo>
                <a:lnTo>
                  <a:pt x="950328" y="592505"/>
                </a:lnTo>
                <a:lnTo>
                  <a:pt x="950328" y="742416"/>
                </a:lnTo>
                <a:lnTo>
                  <a:pt x="871156" y="742416"/>
                </a:lnTo>
                <a:lnTo>
                  <a:pt x="816635" y="754062"/>
                </a:lnTo>
                <a:lnTo>
                  <a:pt x="777748" y="776020"/>
                </a:lnTo>
                <a:lnTo>
                  <a:pt x="746404" y="807351"/>
                </a:lnTo>
                <a:lnTo>
                  <a:pt x="724420" y="846239"/>
                </a:lnTo>
                <a:lnTo>
                  <a:pt x="713651" y="890841"/>
                </a:lnTo>
                <a:lnTo>
                  <a:pt x="712673" y="941006"/>
                </a:lnTo>
                <a:lnTo>
                  <a:pt x="688225" y="957160"/>
                </a:lnTo>
                <a:lnTo>
                  <a:pt x="669518" y="979182"/>
                </a:lnTo>
                <a:lnTo>
                  <a:pt x="657606" y="1005459"/>
                </a:lnTo>
                <a:lnTo>
                  <a:pt x="653402" y="1034491"/>
                </a:lnTo>
                <a:lnTo>
                  <a:pt x="666978" y="1082001"/>
                </a:lnTo>
                <a:lnTo>
                  <a:pt x="697992" y="1137246"/>
                </a:lnTo>
                <a:lnTo>
                  <a:pt x="732040" y="1186573"/>
                </a:lnTo>
                <a:lnTo>
                  <a:pt x="755853" y="1217714"/>
                </a:lnTo>
                <a:lnTo>
                  <a:pt x="757910" y="1217955"/>
                </a:lnTo>
                <a:lnTo>
                  <a:pt x="759396" y="1216837"/>
                </a:lnTo>
                <a:lnTo>
                  <a:pt x="759574" y="1216660"/>
                </a:lnTo>
                <a:lnTo>
                  <a:pt x="759802" y="1216482"/>
                </a:lnTo>
                <a:lnTo>
                  <a:pt x="782624" y="1186573"/>
                </a:lnTo>
                <a:lnTo>
                  <a:pt x="816673" y="1137246"/>
                </a:lnTo>
                <a:lnTo>
                  <a:pt x="847712" y="1081976"/>
                </a:lnTo>
                <a:lnTo>
                  <a:pt x="861250" y="1034554"/>
                </a:lnTo>
                <a:lnTo>
                  <a:pt x="857046" y="1005420"/>
                </a:lnTo>
                <a:lnTo>
                  <a:pt x="845121" y="979182"/>
                </a:lnTo>
                <a:lnTo>
                  <a:pt x="826414" y="957211"/>
                </a:lnTo>
                <a:lnTo>
                  <a:pt x="801890" y="941006"/>
                </a:lnTo>
                <a:lnTo>
                  <a:pt x="801890" y="905687"/>
                </a:lnTo>
                <a:lnTo>
                  <a:pt x="807720" y="876808"/>
                </a:lnTo>
                <a:lnTo>
                  <a:pt x="823620" y="853224"/>
                </a:lnTo>
                <a:lnTo>
                  <a:pt x="847204" y="837311"/>
                </a:lnTo>
                <a:lnTo>
                  <a:pt x="876109" y="831481"/>
                </a:lnTo>
                <a:lnTo>
                  <a:pt x="950328" y="831481"/>
                </a:lnTo>
                <a:lnTo>
                  <a:pt x="950328" y="1276959"/>
                </a:lnTo>
                <a:lnTo>
                  <a:pt x="74218" y="1276959"/>
                </a:lnTo>
                <a:lnTo>
                  <a:pt x="45339" y="1282788"/>
                </a:lnTo>
                <a:lnTo>
                  <a:pt x="21755" y="1298702"/>
                </a:lnTo>
                <a:lnTo>
                  <a:pt x="5842" y="1322298"/>
                </a:lnTo>
                <a:lnTo>
                  <a:pt x="0" y="1351178"/>
                </a:lnTo>
                <a:lnTo>
                  <a:pt x="5854" y="1380096"/>
                </a:lnTo>
                <a:lnTo>
                  <a:pt x="21755" y="1403680"/>
                </a:lnTo>
                <a:lnTo>
                  <a:pt x="45339" y="1419618"/>
                </a:lnTo>
                <a:lnTo>
                  <a:pt x="74218" y="1425460"/>
                </a:lnTo>
                <a:lnTo>
                  <a:pt x="1351254" y="1425460"/>
                </a:lnTo>
                <a:lnTo>
                  <a:pt x="1380147" y="1419618"/>
                </a:lnTo>
                <a:lnTo>
                  <a:pt x="1403731" y="1403680"/>
                </a:lnTo>
                <a:lnTo>
                  <a:pt x="1419631" y="1380070"/>
                </a:lnTo>
                <a:lnTo>
                  <a:pt x="1425460" y="1351178"/>
                </a:lnTo>
                <a:lnTo>
                  <a:pt x="1419631" y="1322273"/>
                </a:lnTo>
                <a:lnTo>
                  <a:pt x="1403718" y="1298689"/>
                </a:lnTo>
                <a:lnTo>
                  <a:pt x="1380134" y="1282788"/>
                </a:lnTo>
                <a:lnTo>
                  <a:pt x="1351254" y="1276959"/>
                </a:lnTo>
                <a:lnTo>
                  <a:pt x="1039456" y="1276959"/>
                </a:lnTo>
                <a:lnTo>
                  <a:pt x="1039456" y="831481"/>
                </a:lnTo>
                <a:lnTo>
                  <a:pt x="1039456" y="592505"/>
                </a:lnTo>
                <a:lnTo>
                  <a:pt x="1049616" y="546582"/>
                </a:lnTo>
                <a:lnTo>
                  <a:pt x="1075524" y="509244"/>
                </a:lnTo>
                <a:lnTo>
                  <a:pt x="1113447" y="484187"/>
                </a:lnTo>
                <a:lnTo>
                  <a:pt x="1159598" y="475068"/>
                </a:lnTo>
                <a:lnTo>
                  <a:pt x="1205268" y="484301"/>
                </a:lnTo>
                <a:lnTo>
                  <a:pt x="1242580" y="509485"/>
                </a:lnTo>
                <a:lnTo>
                  <a:pt x="1267764" y="546823"/>
                </a:lnTo>
                <a:lnTo>
                  <a:pt x="1277035" y="592505"/>
                </a:lnTo>
                <a:lnTo>
                  <a:pt x="1277150" y="593915"/>
                </a:lnTo>
                <a:lnTo>
                  <a:pt x="1277035" y="614375"/>
                </a:lnTo>
                <a:lnTo>
                  <a:pt x="1252486" y="630580"/>
                </a:lnTo>
                <a:lnTo>
                  <a:pt x="1233779" y="652564"/>
                </a:lnTo>
                <a:lnTo>
                  <a:pt x="1221841" y="678840"/>
                </a:lnTo>
                <a:lnTo>
                  <a:pt x="1217612" y="707923"/>
                </a:lnTo>
                <a:lnTo>
                  <a:pt x="1231176" y="755383"/>
                </a:lnTo>
                <a:lnTo>
                  <a:pt x="1262214" y="810628"/>
                </a:lnTo>
                <a:lnTo>
                  <a:pt x="1296301" y="859942"/>
                </a:lnTo>
                <a:lnTo>
                  <a:pt x="1320063" y="891082"/>
                </a:lnTo>
                <a:lnTo>
                  <a:pt x="1322133" y="891374"/>
                </a:lnTo>
                <a:lnTo>
                  <a:pt x="1323594" y="890193"/>
                </a:lnTo>
                <a:lnTo>
                  <a:pt x="1323835" y="890066"/>
                </a:lnTo>
                <a:lnTo>
                  <a:pt x="1346860" y="859942"/>
                </a:lnTo>
                <a:lnTo>
                  <a:pt x="1380909" y="810628"/>
                </a:lnTo>
                <a:lnTo>
                  <a:pt x="1411922" y="755383"/>
                </a:lnTo>
                <a:lnTo>
                  <a:pt x="1425460" y="707923"/>
                </a:lnTo>
                <a:close/>
              </a:path>
            </a:pathLst>
          </a:custGeom>
          <a:solidFill>
            <a:srgbClr val="982B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1">
            <a:extLst>
              <a:ext uri="{FF2B5EF4-FFF2-40B4-BE49-F238E27FC236}">
                <a16:creationId xmlns:a16="http://schemas.microsoft.com/office/drawing/2014/main" id="{14D76272-1CB6-BA6E-4EC6-49B61DE51C89}"/>
              </a:ext>
            </a:extLst>
          </p:cNvPr>
          <p:cNvSpPr/>
          <p:nvPr/>
        </p:nvSpPr>
        <p:spPr>
          <a:xfrm>
            <a:off x="8424560" y="4821910"/>
            <a:ext cx="901442" cy="695421"/>
          </a:xfrm>
          <a:custGeom>
            <a:avLst/>
            <a:gdLst/>
            <a:ahLst/>
            <a:cxnLst/>
            <a:rect l="l" t="t" r="r" b="b"/>
            <a:pathLst>
              <a:path w="1288415" h="1289050">
                <a:moveTo>
                  <a:pt x="53673" y="912925"/>
                </a:moveTo>
                <a:lnTo>
                  <a:pt x="32777" y="917143"/>
                </a:lnTo>
                <a:lnTo>
                  <a:pt x="15716" y="928647"/>
                </a:lnTo>
                <a:lnTo>
                  <a:pt x="4216" y="945711"/>
                </a:lnTo>
                <a:lnTo>
                  <a:pt x="0" y="966609"/>
                </a:lnTo>
                <a:lnTo>
                  <a:pt x="4216" y="987507"/>
                </a:lnTo>
                <a:lnTo>
                  <a:pt x="15716" y="1004571"/>
                </a:lnTo>
                <a:lnTo>
                  <a:pt x="32777" y="1016075"/>
                </a:lnTo>
                <a:lnTo>
                  <a:pt x="53673" y="1020293"/>
                </a:lnTo>
                <a:lnTo>
                  <a:pt x="72833" y="1021143"/>
                </a:lnTo>
                <a:lnTo>
                  <a:pt x="91533" y="1024864"/>
                </a:lnTo>
                <a:lnTo>
                  <a:pt x="109468" y="1031372"/>
                </a:lnTo>
                <a:lnTo>
                  <a:pt x="126331" y="1040586"/>
                </a:lnTo>
                <a:lnTo>
                  <a:pt x="155371" y="1055502"/>
                </a:lnTo>
                <a:lnTo>
                  <a:pt x="185925" y="1066094"/>
                </a:lnTo>
                <a:lnTo>
                  <a:pt x="217771" y="1072311"/>
                </a:lnTo>
                <a:lnTo>
                  <a:pt x="250316" y="1073977"/>
                </a:lnTo>
                <a:lnTo>
                  <a:pt x="282936" y="1072311"/>
                </a:lnTo>
                <a:lnTo>
                  <a:pt x="314827" y="1066094"/>
                </a:lnTo>
                <a:lnTo>
                  <a:pt x="345411" y="1055502"/>
                </a:lnTo>
                <a:lnTo>
                  <a:pt x="374492" y="1040533"/>
                </a:lnTo>
                <a:lnTo>
                  <a:pt x="391257" y="1031365"/>
                </a:lnTo>
                <a:lnTo>
                  <a:pt x="409174" y="1024864"/>
                </a:lnTo>
                <a:lnTo>
                  <a:pt x="427887" y="1021143"/>
                </a:lnTo>
                <a:lnTo>
                  <a:pt x="447054" y="1020293"/>
                </a:lnTo>
                <a:lnTo>
                  <a:pt x="840602" y="1020288"/>
                </a:lnTo>
                <a:lnTo>
                  <a:pt x="1234386" y="1020288"/>
                </a:lnTo>
                <a:lnTo>
                  <a:pt x="1255258" y="1016075"/>
                </a:lnTo>
                <a:lnTo>
                  <a:pt x="1272322" y="1004571"/>
                </a:lnTo>
                <a:lnTo>
                  <a:pt x="1283826" y="987507"/>
                </a:lnTo>
                <a:lnTo>
                  <a:pt x="1288044" y="966609"/>
                </a:lnTo>
                <a:lnTo>
                  <a:pt x="250369" y="966609"/>
                </a:lnTo>
                <a:lnTo>
                  <a:pt x="231205" y="965759"/>
                </a:lnTo>
                <a:lnTo>
                  <a:pt x="212491" y="962037"/>
                </a:lnTo>
                <a:lnTo>
                  <a:pt x="194534" y="955526"/>
                </a:lnTo>
                <a:lnTo>
                  <a:pt x="177610" y="946306"/>
                </a:lnTo>
                <a:lnTo>
                  <a:pt x="148727" y="931435"/>
                </a:lnTo>
                <a:lnTo>
                  <a:pt x="118072" y="920803"/>
                </a:lnTo>
                <a:lnTo>
                  <a:pt x="86211" y="914589"/>
                </a:lnTo>
                <a:lnTo>
                  <a:pt x="53673" y="912925"/>
                </a:lnTo>
                <a:close/>
              </a:path>
              <a:path w="1288415" h="1289050">
                <a:moveTo>
                  <a:pt x="840563" y="1020293"/>
                </a:moveTo>
                <a:lnTo>
                  <a:pt x="447054" y="1020293"/>
                </a:lnTo>
                <a:lnTo>
                  <a:pt x="466250" y="1021121"/>
                </a:lnTo>
                <a:lnTo>
                  <a:pt x="485028" y="1024864"/>
                </a:lnTo>
                <a:lnTo>
                  <a:pt x="502927" y="1031372"/>
                </a:lnTo>
                <a:lnTo>
                  <a:pt x="519753" y="1040586"/>
                </a:lnTo>
                <a:lnTo>
                  <a:pt x="548824" y="1055502"/>
                </a:lnTo>
                <a:lnTo>
                  <a:pt x="579400" y="1066094"/>
                </a:lnTo>
                <a:lnTo>
                  <a:pt x="611267" y="1072311"/>
                </a:lnTo>
                <a:lnTo>
                  <a:pt x="643844" y="1073977"/>
                </a:lnTo>
                <a:lnTo>
                  <a:pt x="676396" y="1072311"/>
                </a:lnTo>
                <a:lnTo>
                  <a:pt x="708237" y="1066094"/>
                </a:lnTo>
                <a:lnTo>
                  <a:pt x="738889" y="1055458"/>
                </a:lnTo>
                <a:lnTo>
                  <a:pt x="767871" y="1040533"/>
                </a:lnTo>
                <a:lnTo>
                  <a:pt x="803183" y="1025349"/>
                </a:lnTo>
                <a:lnTo>
                  <a:pt x="840563" y="1020293"/>
                </a:lnTo>
                <a:close/>
              </a:path>
              <a:path w="1288415" h="1289050">
                <a:moveTo>
                  <a:pt x="1234386" y="1020288"/>
                </a:moveTo>
                <a:lnTo>
                  <a:pt x="840602" y="1020288"/>
                </a:lnTo>
                <a:lnTo>
                  <a:pt x="878021" y="1025349"/>
                </a:lnTo>
                <a:lnTo>
                  <a:pt x="913450" y="1040586"/>
                </a:lnTo>
                <a:lnTo>
                  <a:pt x="961250" y="1061909"/>
                </a:lnTo>
                <a:lnTo>
                  <a:pt x="1011758" y="1072597"/>
                </a:lnTo>
                <a:lnTo>
                  <a:pt x="1063131" y="1072597"/>
                </a:lnTo>
                <a:lnTo>
                  <a:pt x="1113639" y="1061909"/>
                </a:lnTo>
                <a:lnTo>
                  <a:pt x="1161556" y="1040533"/>
                </a:lnTo>
                <a:lnTo>
                  <a:pt x="1178422" y="1031320"/>
                </a:lnTo>
                <a:lnTo>
                  <a:pt x="1196383" y="1024818"/>
                </a:lnTo>
                <a:lnTo>
                  <a:pt x="1215132" y="1021113"/>
                </a:lnTo>
                <a:lnTo>
                  <a:pt x="1234386" y="1020288"/>
                </a:lnTo>
                <a:close/>
              </a:path>
              <a:path w="1288415" h="1289050">
                <a:moveTo>
                  <a:pt x="447054" y="912925"/>
                </a:moveTo>
                <a:lnTo>
                  <a:pt x="382569" y="920803"/>
                </a:lnTo>
                <a:lnTo>
                  <a:pt x="322868" y="946358"/>
                </a:lnTo>
                <a:lnTo>
                  <a:pt x="306076" y="955548"/>
                </a:lnTo>
                <a:lnTo>
                  <a:pt x="288188" y="962044"/>
                </a:lnTo>
                <a:lnTo>
                  <a:pt x="269509" y="965759"/>
                </a:lnTo>
                <a:lnTo>
                  <a:pt x="250369" y="966609"/>
                </a:lnTo>
                <a:lnTo>
                  <a:pt x="643844" y="966609"/>
                </a:lnTo>
                <a:lnTo>
                  <a:pt x="624654" y="965759"/>
                </a:lnTo>
                <a:lnTo>
                  <a:pt x="605938" y="962037"/>
                </a:lnTo>
                <a:lnTo>
                  <a:pt x="587997" y="955526"/>
                </a:lnTo>
                <a:lnTo>
                  <a:pt x="571134" y="946306"/>
                </a:lnTo>
                <a:lnTo>
                  <a:pt x="542076" y="931395"/>
                </a:lnTo>
                <a:lnTo>
                  <a:pt x="511389" y="920780"/>
                </a:lnTo>
                <a:lnTo>
                  <a:pt x="479629" y="914590"/>
                </a:lnTo>
                <a:lnTo>
                  <a:pt x="447054" y="912925"/>
                </a:lnTo>
                <a:close/>
              </a:path>
              <a:path w="1288415" h="1289050">
                <a:moveTo>
                  <a:pt x="840581" y="912925"/>
                </a:moveTo>
                <a:lnTo>
                  <a:pt x="776073" y="920803"/>
                </a:lnTo>
                <a:lnTo>
                  <a:pt x="716395" y="946358"/>
                </a:lnTo>
                <a:lnTo>
                  <a:pt x="699603" y="955548"/>
                </a:lnTo>
                <a:lnTo>
                  <a:pt x="681709" y="962044"/>
                </a:lnTo>
                <a:lnTo>
                  <a:pt x="663014" y="965759"/>
                </a:lnTo>
                <a:lnTo>
                  <a:pt x="643844" y="966609"/>
                </a:lnTo>
                <a:lnTo>
                  <a:pt x="1288044" y="966609"/>
                </a:lnTo>
                <a:lnTo>
                  <a:pt x="1037423" y="966590"/>
                </a:lnTo>
                <a:lnTo>
                  <a:pt x="999982" y="961519"/>
                </a:lnTo>
                <a:lnTo>
                  <a:pt x="964661" y="946306"/>
                </a:lnTo>
                <a:lnTo>
                  <a:pt x="935597" y="931395"/>
                </a:lnTo>
                <a:lnTo>
                  <a:pt x="904901" y="920780"/>
                </a:lnTo>
                <a:lnTo>
                  <a:pt x="873138" y="914590"/>
                </a:lnTo>
                <a:lnTo>
                  <a:pt x="840581" y="912925"/>
                </a:lnTo>
                <a:close/>
              </a:path>
              <a:path w="1288415" h="1289050">
                <a:moveTo>
                  <a:pt x="1234360" y="912925"/>
                </a:moveTo>
                <a:lnTo>
                  <a:pt x="1201691" y="914590"/>
                </a:lnTo>
                <a:lnTo>
                  <a:pt x="1169803" y="920803"/>
                </a:lnTo>
                <a:lnTo>
                  <a:pt x="1139129" y="931435"/>
                </a:lnTo>
                <a:lnTo>
                  <a:pt x="1110095" y="946358"/>
                </a:lnTo>
                <a:lnTo>
                  <a:pt x="1074873" y="961519"/>
                </a:lnTo>
                <a:lnTo>
                  <a:pt x="1037423" y="966590"/>
                </a:lnTo>
                <a:lnTo>
                  <a:pt x="1288040" y="966590"/>
                </a:lnTo>
                <a:lnTo>
                  <a:pt x="1283826" y="945711"/>
                </a:lnTo>
                <a:lnTo>
                  <a:pt x="1272322" y="928647"/>
                </a:lnTo>
                <a:lnTo>
                  <a:pt x="1255258" y="917143"/>
                </a:lnTo>
                <a:lnTo>
                  <a:pt x="1234360" y="912925"/>
                </a:lnTo>
                <a:close/>
              </a:path>
              <a:path w="1288415" h="1289050">
                <a:moveTo>
                  <a:pt x="53726" y="1127609"/>
                </a:moveTo>
                <a:lnTo>
                  <a:pt x="32827" y="1131827"/>
                </a:lnTo>
                <a:lnTo>
                  <a:pt x="15763" y="1143331"/>
                </a:lnTo>
                <a:lnTo>
                  <a:pt x="4260" y="1160395"/>
                </a:lnTo>
                <a:lnTo>
                  <a:pt x="41" y="1181293"/>
                </a:lnTo>
                <a:lnTo>
                  <a:pt x="4260" y="1202192"/>
                </a:lnTo>
                <a:lnTo>
                  <a:pt x="15763" y="1219256"/>
                </a:lnTo>
                <a:lnTo>
                  <a:pt x="32827" y="1230759"/>
                </a:lnTo>
                <a:lnTo>
                  <a:pt x="53726" y="1234978"/>
                </a:lnTo>
                <a:lnTo>
                  <a:pt x="72923" y="1235835"/>
                </a:lnTo>
                <a:lnTo>
                  <a:pt x="91651" y="1239577"/>
                </a:lnTo>
                <a:lnTo>
                  <a:pt x="109594" y="1246118"/>
                </a:lnTo>
                <a:lnTo>
                  <a:pt x="126435" y="1255375"/>
                </a:lnTo>
                <a:lnTo>
                  <a:pt x="155497" y="1270231"/>
                </a:lnTo>
                <a:lnTo>
                  <a:pt x="186067" y="1280798"/>
                </a:lnTo>
                <a:lnTo>
                  <a:pt x="217879" y="1286998"/>
                </a:lnTo>
                <a:lnTo>
                  <a:pt x="250411" y="1288662"/>
                </a:lnTo>
                <a:lnTo>
                  <a:pt x="282968" y="1286998"/>
                </a:lnTo>
                <a:lnTo>
                  <a:pt x="314741" y="1280818"/>
                </a:lnTo>
                <a:lnTo>
                  <a:pt x="345428" y="1270201"/>
                </a:lnTo>
                <a:lnTo>
                  <a:pt x="374344" y="1255375"/>
                </a:lnTo>
                <a:lnTo>
                  <a:pt x="391208" y="1246118"/>
                </a:lnTo>
                <a:lnTo>
                  <a:pt x="409155" y="1239577"/>
                </a:lnTo>
                <a:lnTo>
                  <a:pt x="427886" y="1235835"/>
                </a:lnTo>
                <a:lnTo>
                  <a:pt x="447106" y="1234978"/>
                </a:lnTo>
                <a:lnTo>
                  <a:pt x="840707" y="1234972"/>
                </a:lnTo>
                <a:lnTo>
                  <a:pt x="1234438" y="1234972"/>
                </a:lnTo>
                <a:lnTo>
                  <a:pt x="1255310" y="1230759"/>
                </a:lnTo>
                <a:lnTo>
                  <a:pt x="1272374" y="1219256"/>
                </a:lnTo>
                <a:lnTo>
                  <a:pt x="1283878" y="1202192"/>
                </a:lnTo>
                <a:lnTo>
                  <a:pt x="1288096" y="1181293"/>
                </a:lnTo>
                <a:lnTo>
                  <a:pt x="250411" y="1181293"/>
                </a:lnTo>
                <a:lnTo>
                  <a:pt x="231219" y="1180434"/>
                </a:lnTo>
                <a:lnTo>
                  <a:pt x="212488" y="1176690"/>
                </a:lnTo>
                <a:lnTo>
                  <a:pt x="194531" y="1170148"/>
                </a:lnTo>
                <a:lnTo>
                  <a:pt x="177659" y="1160896"/>
                </a:lnTo>
                <a:lnTo>
                  <a:pt x="148620" y="1146036"/>
                </a:lnTo>
                <a:lnTo>
                  <a:pt x="118052" y="1135469"/>
                </a:lnTo>
                <a:lnTo>
                  <a:pt x="86241" y="1129272"/>
                </a:lnTo>
                <a:lnTo>
                  <a:pt x="53726" y="1127609"/>
                </a:lnTo>
                <a:close/>
              </a:path>
              <a:path w="1288415" h="1289050">
                <a:moveTo>
                  <a:pt x="840668" y="1234978"/>
                </a:moveTo>
                <a:lnTo>
                  <a:pt x="447106" y="1234978"/>
                </a:lnTo>
                <a:lnTo>
                  <a:pt x="466302" y="1235806"/>
                </a:lnTo>
                <a:lnTo>
                  <a:pt x="485027" y="1239538"/>
                </a:lnTo>
                <a:lnTo>
                  <a:pt x="503019" y="1246118"/>
                </a:lnTo>
                <a:lnTo>
                  <a:pt x="519806" y="1255375"/>
                </a:lnTo>
                <a:lnTo>
                  <a:pt x="548944" y="1270231"/>
                </a:lnTo>
                <a:lnTo>
                  <a:pt x="579584" y="1280798"/>
                </a:lnTo>
                <a:lnTo>
                  <a:pt x="611458" y="1286998"/>
                </a:lnTo>
                <a:lnTo>
                  <a:pt x="644043" y="1288662"/>
                </a:lnTo>
                <a:lnTo>
                  <a:pt x="676558" y="1286976"/>
                </a:lnTo>
                <a:lnTo>
                  <a:pt x="708369" y="1280779"/>
                </a:lnTo>
                <a:lnTo>
                  <a:pt x="739001" y="1270201"/>
                </a:lnTo>
                <a:lnTo>
                  <a:pt x="767976" y="1255375"/>
                </a:lnTo>
                <a:lnTo>
                  <a:pt x="803273" y="1240073"/>
                </a:lnTo>
                <a:lnTo>
                  <a:pt x="840668" y="1234978"/>
                </a:lnTo>
                <a:close/>
              </a:path>
              <a:path w="1288415" h="1289050">
                <a:moveTo>
                  <a:pt x="1234438" y="1234972"/>
                </a:moveTo>
                <a:lnTo>
                  <a:pt x="840707" y="1234972"/>
                </a:lnTo>
                <a:lnTo>
                  <a:pt x="878140" y="1240073"/>
                </a:lnTo>
                <a:lnTo>
                  <a:pt x="913438" y="1255375"/>
                </a:lnTo>
                <a:lnTo>
                  <a:pt x="961369" y="1276675"/>
                </a:lnTo>
                <a:lnTo>
                  <a:pt x="1011870" y="1287325"/>
                </a:lnTo>
                <a:lnTo>
                  <a:pt x="1063228" y="1287325"/>
                </a:lnTo>
                <a:lnTo>
                  <a:pt x="1113729" y="1276675"/>
                </a:lnTo>
                <a:lnTo>
                  <a:pt x="1161660" y="1255375"/>
                </a:lnTo>
                <a:lnTo>
                  <a:pt x="1178497" y="1246089"/>
                </a:lnTo>
                <a:lnTo>
                  <a:pt x="1196442" y="1239538"/>
                </a:lnTo>
                <a:lnTo>
                  <a:pt x="1215185" y="1235806"/>
                </a:lnTo>
                <a:lnTo>
                  <a:pt x="1234438" y="1234972"/>
                </a:lnTo>
                <a:close/>
              </a:path>
              <a:path w="1288415" h="1289050">
                <a:moveTo>
                  <a:pt x="447106" y="1127609"/>
                </a:moveTo>
                <a:lnTo>
                  <a:pt x="382734" y="1135449"/>
                </a:lnTo>
                <a:lnTo>
                  <a:pt x="323121" y="1160896"/>
                </a:lnTo>
                <a:lnTo>
                  <a:pt x="306279" y="1170148"/>
                </a:lnTo>
                <a:lnTo>
                  <a:pt x="288336" y="1176690"/>
                </a:lnTo>
                <a:lnTo>
                  <a:pt x="269608" y="1180434"/>
                </a:lnTo>
                <a:lnTo>
                  <a:pt x="250411" y="1181293"/>
                </a:lnTo>
                <a:lnTo>
                  <a:pt x="644043" y="1181293"/>
                </a:lnTo>
                <a:lnTo>
                  <a:pt x="624815" y="1180493"/>
                </a:lnTo>
                <a:lnTo>
                  <a:pt x="606073" y="1176769"/>
                </a:lnTo>
                <a:lnTo>
                  <a:pt x="588127" y="1170207"/>
                </a:lnTo>
                <a:lnTo>
                  <a:pt x="571291" y="1160896"/>
                </a:lnTo>
                <a:lnTo>
                  <a:pt x="542132" y="1146036"/>
                </a:lnTo>
                <a:lnTo>
                  <a:pt x="511519" y="1135488"/>
                </a:lnTo>
                <a:lnTo>
                  <a:pt x="479661" y="1129294"/>
                </a:lnTo>
                <a:lnTo>
                  <a:pt x="447106" y="1127609"/>
                </a:lnTo>
                <a:close/>
              </a:path>
              <a:path w="1288415" h="1289050">
                <a:moveTo>
                  <a:pt x="840728" y="1127609"/>
                </a:moveTo>
                <a:lnTo>
                  <a:pt x="776249" y="1135449"/>
                </a:lnTo>
                <a:lnTo>
                  <a:pt x="716491" y="1160896"/>
                </a:lnTo>
                <a:lnTo>
                  <a:pt x="699720" y="1170178"/>
                </a:lnTo>
                <a:lnTo>
                  <a:pt x="681837" y="1176729"/>
                </a:lnTo>
                <a:lnTo>
                  <a:pt x="663170" y="1180464"/>
                </a:lnTo>
                <a:lnTo>
                  <a:pt x="644043" y="1181293"/>
                </a:lnTo>
                <a:lnTo>
                  <a:pt x="1288096" y="1181293"/>
                </a:lnTo>
                <a:lnTo>
                  <a:pt x="1037537" y="1181251"/>
                </a:lnTo>
                <a:lnTo>
                  <a:pt x="1000032" y="1176163"/>
                </a:lnTo>
                <a:lnTo>
                  <a:pt x="964661" y="1160896"/>
                </a:lnTo>
                <a:lnTo>
                  <a:pt x="935600" y="1146036"/>
                </a:lnTo>
                <a:lnTo>
                  <a:pt x="905035" y="1135469"/>
                </a:lnTo>
                <a:lnTo>
                  <a:pt x="873236" y="1129272"/>
                </a:lnTo>
                <a:lnTo>
                  <a:pt x="840728" y="1127609"/>
                </a:lnTo>
                <a:close/>
              </a:path>
              <a:path w="1288415" h="1289050">
                <a:moveTo>
                  <a:pt x="1234412" y="1127609"/>
                </a:moveTo>
                <a:lnTo>
                  <a:pt x="1201778" y="1129272"/>
                </a:lnTo>
                <a:lnTo>
                  <a:pt x="1169991" y="1135449"/>
                </a:lnTo>
                <a:lnTo>
                  <a:pt x="1139297" y="1146065"/>
                </a:lnTo>
                <a:lnTo>
                  <a:pt x="1110374" y="1160896"/>
                </a:lnTo>
                <a:lnTo>
                  <a:pt x="1075033" y="1176163"/>
                </a:lnTo>
                <a:lnTo>
                  <a:pt x="1037537" y="1181251"/>
                </a:lnTo>
                <a:lnTo>
                  <a:pt x="1288088" y="1181251"/>
                </a:lnTo>
                <a:lnTo>
                  <a:pt x="1283878" y="1160395"/>
                </a:lnTo>
                <a:lnTo>
                  <a:pt x="1272374" y="1143331"/>
                </a:lnTo>
                <a:lnTo>
                  <a:pt x="1255310" y="1131827"/>
                </a:lnTo>
                <a:lnTo>
                  <a:pt x="1234412" y="1127609"/>
                </a:lnTo>
                <a:close/>
              </a:path>
              <a:path w="1288415" h="1289050">
                <a:moveTo>
                  <a:pt x="887407" y="0"/>
                </a:moveTo>
                <a:lnTo>
                  <a:pt x="883732" y="0"/>
                </a:lnTo>
                <a:lnTo>
                  <a:pt x="881219" y="2146"/>
                </a:lnTo>
                <a:lnTo>
                  <a:pt x="487796" y="322555"/>
                </a:lnTo>
                <a:lnTo>
                  <a:pt x="484885" y="325110"/>
                </a:lnTo>
                <a:lnTo>
                  <a:pt x="483095" y="328796"/>
                </a:lnTo>
                <a:lnTo>
                  <a:pt x="482990" y="808006"/>
                </a:lnTo>
                <a:lnTo>
                  <a:pt x="506142" y="812353"/>
                </a:lnTo>
                <a:lnTo>
                  <a:pt x="528689" y="818980"/>
                </a:lnTo>
                <a:lnTo>
                  <a:pt x="550448" y="827829"/>
                </a:lnTo>
                <a:lnTo>
                  <a:pt x="571239" y="838843"/>
                </a:lnTo>
                <a:lnTo>
                  <a:pt x="588079" y="848132"/>
                </a:lnTo>
                <a:lnTo>
                  <a:pt x="606024" y="854696"/>
                </a:lnTo>
                <a:lnTo>
                  <a:pt x="624764" y="858433"/>
                </a:lnTo>
                <a:lnTo>
                  <a:pt x="643990" y="859240"/>
                </a:lnTo>
                <a:lnTo>
                  <a:pt x="663117" y="858411"/>
                </a:lnTo>
                <a:lnTo>
                  <a:pt x="681785" y="854676"/>
                </a:lnTo>
                <a:lnTo>
                  <a:pt x="699667" y="848125"/>
                </a:lnTo>
                <a:lnTo>
                  <a:pt x="716438" y="838843"/>
                </a:lnTo>
                <a:lnTo>
                  <a:pt x="745578" y="823987"/>
                </a:lnTo>
                <a:lnTo>
                  <a:pt x="776221" y="813420"/>
                </a:lnTo>
                <a:lnTo>
                  <a:pt x="808095" y="807220"/>
                </a:lnTo>
                <a:lnTo>
                  <a:pt x="840675" y="805556"/>
                </a:lnTo>
                <a:lnTo>
                  <a:pt x="1287992" y="805556"/>
                </a:lnTo>
                <a:lnTo>
                  <a:pt x="1287992" y="332733"/>
                </a:lnTo>
                <a:lnTo>
                  <a:pt x="1287835" y="328796"/>
                </a:lnTo>
                <a:lnTo>
                  <a:pt x="1286044" y="325110"/>
                </a:lnTo>
                <a:lnTo>
                  <a:pt x="1283133" y="322555"/>
                </a:lnTo>
                <a:lnTo>
                  <a:pt x="889815" y="2146"/>
                </a:lnTo>
                <a:lnTo>
                  <a:pt x="887407" y="0"/>
                </a:lnTo>
                <a:close/>
              </a:path>
              <a:path w="1288415" h="1289050">
                <a:moveTo>
                  <a:pt x="1234307" y="805556"/>
                </a:moveTo>
                <a:lnTo>
                  <a:pt x="840675" y="805556"/>
                </a:lnTo>
                <a:lnTo>
                  <a:pt x="873229" y="807220"/>
                </a:lnTo>
                <a:lnTo>
                  <a:pt x="905059" y="813420"/>
                </a:lnTo>
                <a:lnTo>
                  <a:pt x="935677" y="824009"/>
                </a:lnTo>
                <a:lnTo>
                  <a:pt x="964609" y="838843"/>
                </a:lnTo>
                <a:lnTo>
                  <a:pt x="999984" y="854116"/>
                </a:lnTo>
                <a:lnTo>
                  <a:pt x="1037489" y="859206"/>
                </a:lnTo>
                <a:lnTo>
                  <a:pt x="1074982" y="854116"/>
                </a:lnTo>
                <a:lnTo>
                  <a:pt x="1110322" y="838843"/>
                </a:lnTo>
                <a:lnTo>
                  <a:pt x="1139388" y="823987"/>
                </a:lnTo>
                <a:lnTo>
                  <a:pt x="1169959" y="813420"/>
                </a:lnTo>
                <a:lnTo>
                  <a:pt x="1201771" y="807220"/>
                </a:lnTo>
                <a:lnTo>
                  <a:pt x="1234307" y="805556"/>
                </a:lnTo>
                <a:close/>
              </a:path>
              <a:path w="1288415" h="1289050">
                <a:moveTo>
                  <a:pt x="1287992" y="805556"/>
                </a:moveTo>
                <a:lnTo>
                  <a:pt x="1234307" y="805556"/>
                </a:lnTo>
                <a:lnTo>
                  <a:pt x="1247824" y="805811"/>
                </a:lnTo>
                <a:lnTo>
                  <a:pt x="1261287" y="806801"/>
                </a:lnTo>
                <a:lnTo>
                  <a:pt x="1274681" y="808511"/>
                </a:lnTo>
                <a:lnTo>
                  <a:pt x="1287992" y="810928"/>
                </a:lnTo>
                <a:lnTo>
                  <a:pt x="1287992" y="805556"/>
                </a:lnTo>
                <a:close/>
              </a:path>
            </a:pathLst>
          </a:custGeom>
          <a:solidFill>
            <a:srgbClr val="1A4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5" name="object 2">
            <a:extLst>
              <a:ext uri="{FF2B5EF4-FFF2-40B4-BE49-F238E27FC236}">
                <a16:creationId xmlns:a16="http://schemas.microsoft.com/office/drawing/2014/main" id="{E70305BE-FC60-61E0-885D-E608848DBAFB}"/>
              </a:ext>
            </a:extLst>
          </p:cNvPr>
          <p:cNvGrpSpPr/>
          <p:nvPr/>
        </p:nvGrpSpPr>
        <p:grpSpPr>
          <a:xfrm>
            <a:off x="11121282" y="111210"/>
            <a:ext cx="946318" cy="729676"/>
            <a:chOff x="8617534" y="8858369"/>
            <a:chExt cx="1328665" cy="1299252"/>
          </a:xfrm>
        </p:grpSpPr>
        <p:pic>
          <p:nvPicPr>
            <p:cNvPr id="186" name="object 3">
              <a:extLst>
                <a:ext uri="{FF2B5EF4-FFF2-40B4-BE49-F238E27FC236}">
                  <a16:creationId xmlns:a16="http://schemas.microsoft.com/office/drawing/2014/main" id="{EC890432-D411-CEFB-2EC8-8BB25DCB490C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617534" y="8858369"/>
              <a:ext cx="1328665" cy="1299252"/>
            </a:xfrm>
            <a:prstGeom prst="rect">
              <a:avLst/>
            </a:prstGeom>
          </p:spPr>
        </p:pic>
        <p:pic>
          <p:nvPicPr>
            <p:cNvPr id="187" name="object 4">
              <a:extLst>
                <a:ext uri="{FF2B5EF4-FFF2-40B4-BE49-F238E27FC236}">
                  <a16:creationId xmlns:a16="http://schemas.microsoft.com/office/drawing/2014/main" id="{7290F755-CFC2-AFF8-9D08-D07ABE096AF4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208182" y="9742334"/>
              <a:ext cx="106988" cy="111640"/>
            </a:xfrm>
            <a:prstGeom prst="rect">
              <a:avLst/>
            </a:prstGeom>
          </p:spPr>
        </p:pic>
        <p:sp>
          <p:nvSpPr>
            <p:cNvPr id="188" name="object 5">
              <a:extLst>
                <a:ext uri="{FF2B5EF4-FFF2-40B4-BE49-F238E27FC236}">
                  <a16:creationId xmlns:a16="http://schemas.microsoft.com/office/drawing/2014/main" id="{54B55DC1-1F0C-F778-48C4-5F65777BED58}"/>
                </a:ext>
              </a:extLst>
            </p:cNvPr>
            <p:cNvSpPr/>
            <p:nvPr/>
          </p:nvSpPr>
          <p:spPr>
            <a:xfrm>
              <a:off x="9096858" y="9303240"/>
              <a:ext cx="212090" cy="388620"/>
            </a:xfrm>
            <a:custGeom>
              <a:avLst/>
              <a:gdLst/>
              <a:ahLst/>
              <a:cxnLst/>
              <a:rect l="l" t="t" r="r" b="b"/>
              <a:pathLst>
                <a:path w="212090" h="388620">
                  <a:moveTo>
                    <a:pt x="172813" y="0"/>
                  </a:moveTo>
                  <a:lnTo>
                    <a:pt x="30116" y="18784"/>
                  </a:lnTo>
                  <a:lnTo>
                    <a:pt x="15246" y="24399"/>
                  </a:lnTo>
                  <a:lnTo>
                    <a:pt x="4799" y="35476"/>
                  </a:lnTo>
                  <a:lnTo>
                    <a:pt x="0" y="49964"/>
                  </a:lnTo>
                  <a:lnTo>
                    <a:pt x="2075" y="65809"/>
                  </a:lnTo>
                  <a:lnTo>
                    <a:pt x="114176" y="365978"/>
                  </a:lnTo>
                  <a:lnTo>
                    <a:pt x="129671" y="384460"/>
                  </a:lnTo>
                  <a:lnTo>
                    <a:pt x="151367" y="388446"/>
                  </a:lnTo>
                  <a:lnTo>
                    <a:pt x="171295" y="378983"/>
                  </a:lnTo>
                  <a:lnTo>
                    <a:pt x="181483" y="357120"/>
                  </a:lnTo>
                  <a:lnTo>
                    <a:pt x="212079" y="38155"/>
                  </a:lnTo>
                  <a:lnTo>
                    <a:pt x="209975" y="22315"/>
                  </a:lnTo>
                  <a:lnTo>
                    <a:pt x="201587" y="9563"/>
                  </a:lnTo>
                  <a:lnTo>
                    <a:pt x="188628" y="1569"/>
                  </a:lnTo>
                  <a:lnTo>
                    <a:pt x="17281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41944856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634ADB-A304-127C-E9F3-34D3BA4587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E65A1-C555-5D1A-63EA-F10EDA1F5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5410"/>
            <a:ext cx="5953912" cy="591325"/>
          </a:xfrm>
        </p:spPr>
        <p:txBody>
          <a:bodyPr anchor="b">
            <a:noAutofit/>
          </a:bodyPr>
          <a:lstStyle/>
          <a:p>
            <a:pPr>
              <a:lnSpc>
                <a:spcPct val="100000"/>
              </a:lnSpc>
            </a:pPr>
            <a:br>
              <a:rPr lang="en-US" sz="2800" dirty="0"/>
            </a:br>
            <a:r>
              <a:rPr lang="en-US" sz="2800" dirty="0"/>
              <a:t>Anticipatory Action Plan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4842DE-4AB4-54C8-86B6-8969A1FF686A}"/>
              </a:ext>
            </a:extLst>
          </p:cNvPr>
          <p:cNvSpPr>
            <a:spLocks noGrp="1"/>
          </p:cNvSpPr>
          <p:nvPr>
            <p:ph sz="quarter" idx="14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0" y="1470160"/>
            <a:ext cx="5690478" cy="528931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800"/>
              </a:spcAft>
              <a:buNone/>
            </a:pPr>
            <a:r>
              <a:rPr lang="en-GB" sz="1550" dirty="0">
                <a:solidFill>
                  <a:srgbClr val="3A4446"/>
                </a:solidFill>
                <a:latin typeface="Avenir Next LT Pro Light"/>
              </a:rPr>
              <a:t>Government led AA coordination and joint planning</a:t>
            </a:r>
          </a:p>
          <a:p>
            <a:pPr marL="285750" lvl="0" indent="-285750" algn="just">
              <a:spcAft>
                <a:spcPts val="800"/>
              </a:spcAft>
              <a:buSzPts val="1000"/>
              <a:buFont typeface="Arial"/>
              <a:buChar char="•"/>
              <a:tabLst>
                <a:tab pos="457200" algn="l"/>
              </a:tabLst>
              <a:defRPr/>
            </a:pPr>
            <a:r>
              <a:rPr lang="en-GB" sz="1600" kern="100" dirty="0">
                <a:ea typeface="+mn-lt"/>
                <a:cs typeface="+mn-lt"/>
              </a:rPr>
              <a:t>Multi-sectoral and inter-agency Country AA TWGs for alignment with national DRM systems.</a:t>
            </a:r>
          </a:p>
          <a:p>
            <a:pPr marL="285750" lvl="0" indent="-285750" algn="just">
              <a:spcAft>
                <a:spcPts val="800"/>
              </a:spcAft>
              <a:buSzPts val="1000"/>
              <a:buFont typeface="Arial"/>
              <a:buChar char="•"/>
              <a:tabLst>
                <a:tab pos="457200" algn="l"/>
              </a:tabLst>
              <a:defRPr/>
            </a:pPr>
            <a:r>
              <a:rPr lang="en-GB" sz="1600" kern="100" dirty="0">
                <a:ea typeface="+mn-lt"/>
                <a:cs typeface="+mn-lt"/>
              </a:rPr>
              <a:t>Anticipatory Action Plans co-designed with government and partners.</a:t>
            </a:r>
          </a:p>
          <a:p>
            <a:pPr marL="285750" lvl="0" indent="-285750" algn="just">
              <a:spcAft>
                <a:spcPts val="800"/>
              </a:spcAft>
              <a:buSzPts val="1000"/>
              <a:buFont typeface="Arial"/>
              <a:buChar char="•"/>
              <a:tabLst>
                <a:tab pos="457200" algn="l"/>
              </a:tabLst>
              <a:defRPr/>
            </a:pPr>
            <a:r>
              <a:rPr lang="en-GB" sz="1600" kern="100" dirty="0">
                <a:ea typeface="+mn-lt"/>
                <a:cs typeface="+mn-lt"/>
              </a:rPr>
              <a:t>Defined roles for delivery of actions across sectors and mandates.</a:t>
            </a:r>
          </a:p>
          <a:p>
            <a:pPr marL="285750" lvl="0" indent="-285750" algn="just">
              <a:spcAft>
                <a:spcPts val="800"/>
              </a:spcAft>
              <a:buSzPts val="1000"/>
              <a:buFont typeface="Arial"/>
              <a:buChar char="•"/>
              <a:tabLst>
                <a:tab pos="457200" algn="l"/>
              </a:tabLst>
              <a:defRPr/>
            </a:pPr>
            <a:r>
              <a:rPr lang="en-GB" sz="1600" kern="100" dirty="0">
                <a:ea typeface="+mn-lt"/>
                <a:cs typeface="+mn-lt"/>
              </a:rPr>
              <a:t>Pre-agreed trigger thresholds, monitored and communicated by Kenya Meteorological Department (KMD).</a:t>
            </a:r>
          </a:p>
          <a:p>
            <a:pPr lvl="0">
              <a:lnSpc>
                <a:spcPct val="115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en-GB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96AD142-F4AD-4791-3C2B-39C3CF8F6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3" r="17325" b="2"/>
          <a:stretch>
            <a:fillRect/>
          </a:stretch>
        </p:blipFill>
        <p:spPr bwMode="auto">
          <a:xfrm>
            <a:off x="5994763" y="98522"/>
            <a:ext cx="5953912" cy="6664827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3BBA93-C1FC-9A3B-B43D-44708900B8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8" y="6002386"/>
            <a:ext cx="1753987" cy="75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798866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C73CE6-ACF0-26AE-6473-02DC9AB622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5">
            <a:extLst>
              <a:ext uri="{FF2B5EF4-FFF2-40B4-BE49-F238E27FC236}">
                <a16:creationId xmlns:a16="http://schemas.microsoft.com/office/drawing/2014/main" id="{995D688C-2C35-BB0A-AA86-1E27449F0AD4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93941" y="0"/>
            <a:ext cx="7802582" cy="685621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05273" y="347472"/>
            <a:ext cx="5925312" cy="5010912"/>
          </a:xfrm>
          <a:prstGeom prst="rect">
            <a:avLst/>
          </a:prstGeom>
          <a:solidFill>
            <a:srgbClr val="ECF4F4">
              <a:alpha val="9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54FC386-5917-7F61-D50F-E9A1C3B651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043" y="4976196"/>
            <a:ext cx="1753987" cy="75709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05273" y="347472"/>
            <a:ext cx="100584" cy="5010912"/>
          </a:xfrm>
          <a:prstGeom prst="rect">
            <a:avLst/>
          </a:prstGeom>
          <a:solidFill>
            <a:srgbClr val="007BB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/>
          </a:p>
        </p:txBody>
      </p:sp>
      <p:sp>
        <p:nvSpPr>
          <p:cNvPr id="21" name="TextBox 20"/>
          <p:cNvSpPr txBox="1"/>
          <p:nvPr/>
        </p:nvSpPr>
        <p:spPr>
          <a:xfrm>
            <a:off x="352161" y="512064"/>
            <a:ext cx="5394960" cy="42976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/>
            <a:r>
              <a:rPr sz="2900" dirty="0">
                <a:solidFill>
                  <a:srgbClr val="0B2627"/>
                </a:solidFill>
                <a:latin typeface="Batang"/>
              </a:rPr>
              <a:t>OPPORTUNITIES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70449" y="969264"/>
            <a:ext cx="5349240" cy="457200"/>
          </a:xfrm>
          <a:prstGeom prst="rect">
            <a:avLst/>
          </a:prstGeom>
          <a:noFill/>
        </p:spPr>
        <p:txBody>
          <a:bodyPr wrap="square" lIns="18288" tIns="18288" rIns="18288" bIns="18288" anchor="t">
            <a:spAutoFit/>
          </a:bodyPr>
          <a:lstStyle/>
          <a:p>
            <a:pPr algn="l">
              <a:lnSpc>
                <a:spcPct val="105000"/>
              </a:lnSpc>
              <a:spcAft>
                <a:spcPts val="0"/>
              </a:spcAft>
            </a:pPr>
            <a:r>
              <a:rPr sz="1550" b="0" dirty="0">
                <a:solidFill>
                  <a:srgbClr val="3A4446"/>
                </a:solidFill>
                <a:latin typeface="Avenir Next LT Pro Light"/>
              </a:rPr>
              <a:t>Where to focus next for stronger anticipatory action.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70449" y="1499616"/>
            <a:ext cx="5285232" cy="22860"/>
          </a:xfrm>
          <a:prstGeom prst="rect">
            <a:avLst/>
          </a:prstGeom>
          <a:solidFill>
            <a:srgbClr val="BA6F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/>
          </a:p>
        </p:txBody>
      </p:sp>
      <p:sp>
        <p:nvSpPr>
          <p:cNvPr id="24" name="Oval 23"/>
          <p:cNvSpPr/>
          <p:nvPr/>
        </p:nvSpPr>
        <p:spPr>
          <a:xfrm>
            <a:off x="388737" y="1737360"/>
            <a:ext cx="393192" cy="393192"/>
          </a:xfrm>
          <a:prstGeom prst="ellipse">
            <a:avLst/>
          </a:prstGeom>
          <a:solidFill>
            <a:srgbClr val="007BB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500" b="1">
                <a:solidFill>
                  <a:srgbClr val="FFFFFF"/>
                </a:solidFill>
                <a:latin typeface="Avenir Next LT Pro Light"/>
              </a:rPr>
              <a:t>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1657" y="1709928"/>
            <a:ext cx="5074920" cy="283464"/>
          </a:xfrm>
          <a:prstGeom prst="rect">
            <a:avLst/>
          </a:prstGeom>
          <a:noFill/>
        </p:spPr>
        <p:txBody>
          <a:bodyPr wrap="square" lIns="18288" tIns="18288" rIns="18288" bIns="18288" anchor="t">
            <a:spAutoFit/>
          </a:bodyPr>
          <a:lstStyle/>
          <a:p>
            <a:pPr algn="l">
              <a:lnSpc>
                <a:spcPct val="105000"/>
              </a:lnSpc>
              <a:spcAft>
                <a:spcPts val="0"/>
              </a:spcAft>
            </a:pPr>
            <a:r>
              <a:rPr sz="1650" b="1">
                <a:solidFill>
                  <a:srgbClr val="0B2627"/>
                </a:solidFill>
                <a:latin typeface="Avenir Next LT Pro Light"/>
              </a:rPr>
              <a:t>Strengthen early warning systems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91657" y="2075688"/>
            <a:ext cx="5138928" cy="612648"/>
          </a:xfrm>
          <a:prstGeom prst="rect">
            <a:avLst/>
          </a:prstGeom>
          <a:noFill/>
        </p:spPr>
        <p:txBody>
          <a:bodyPr wrap="square" lIns="18288" tIns="18288" rIns="18288" bIns="18288" anchor="t">
            <a:spAutoFit/>
          </a:bodyPr>
          <a:lstStyle/>
          <a:p>
            <a:pPr algn="l">
              <a:lnSpc>
                <a:spcPct val="105000"/>
              </a:lnSpc>
              <a:spcAft>
                <a:spcPts val="0"/>
              </a:spcAft>
            </a:pPr>
            <a:r>
              <a:rPr sz="1440" b="0">
                <a:solidFill>
                  <a:srgbClr val="3A4446"/>
                </a:solidFill>
                <a:latin typeface="Avenir Next LT Pro Light"/>
              </a:rPr>
              <a:t>Integrate fragmented data, expand observation networks and connect community alerts to national decision-making.</a:t>
            </a:r>
          </a:p>
        </p:txBody>
      </p:sp>
      <p:sp>
        <p:nvSpPr>
          <p:cNvPr id="27" name="Oval 26"/>
          <p:cNvSpPr/>
          <p:nvPr/>
        </p:nvSpPr>
        <p:spPr>
          <a:xfrm>
            <a:off x="388737" y="3035808"/>
            <a:ext cx="393192" cy="393192"/>
          </a:xfrm>
          <a:prstGeom prst="ellipse">
            <a:avLst/>
          </a:prstGeom>
          <a:solidFill>
            <a:srgbClr val="BA6F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500" b="1">
                <a:solidFill>
                  <a:srgbClr val="FFFFFF"/>
                </a:solidFill>
                <a:latin typeface="Avenir Next LT Pro Light"/>
              </a:rPr>
              <a:t>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91657" y="3008376"/>
            <a:ext cx="5074920" cy="283464"/>
          </a:xfrm>
          <a:prstGeom prst="rect">
            <a:avLst/>
          </a:prstGeom>
          <a:noFill/>
        </p:spPr>
        <p:txBody>
          <a:bodyPr wrap="square" lIns="18288" tIns="18288" rIns="18288" bIns="18288" anchor="t">
            <a:spAutoFit/>
          </a:bodyPr>
          <a:lstStyle/>
          <a:p>
            <a:pPr algn="l">
              <a:lnSpc>
                <a:spcPct val="105000"/>
              </a:lnSpc>
              <a:spcAft>
                <a:spcPts val="0"/>
              </a:spcAft>
            </a:pPr>
            <a:r>
              <a:rPr sz="1650" b="1">
                <a:solidFill>
                  <a:srgbClr val="0B2627"/>
                </a:solidFill>
                <a:latin typeface="Avenir Next LT Pro Light"/>
              </a:rPr>
              <a:t>Make financing trigger-ready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91657" y="3374136"/>
            <a:ext cx="5138928" cy="612648"/>
          </a:xfrm>
          <a:prstGeom prst="rect">
            <a:avLst/>
          </a:prstGeom>
          <a:noFill/>
        </p:spPr>
        <p:txBody>
          <a:bodyPr wrap="square" lIns="18288" tIns="18288" rIns="18288" bIns="18288" anchor="t">
            <a:spAutoFit/>
          </a:bodyPr>
          <a:lstStyle/>
          <a:p>
            <a:pPr algn="l">
              <a:lnSpc>
                <a:spcPct val="105000"/>
              </a:lnSpc>
              <a:spcAft>
                <a:spcPts val="0"/>
              </a:spcAft>
            </a:pPr>
            <a:r>
              <a:rPr sz="1440" b="0">
                <a:solidFill>
                  <a:srgbClr val="3A4446"/>
                </a:solidFill>
                <a:latin typeface="Avenir Next LT Pro Light"/>
              </a:rPr>
              <a:t>Pre-commit scalable funds and diversify reliable triggers beyond drought to floods and rapid-onset shocks.</a:t>
            </a:r>
          </a:p>
        </p:txBody>
      </p:sp>
      <p:sp>
        <p:nvSpPr>
          <p:cNvPr id="30" name="Oval 29"/>
          <p:cNvSpPr/>
          <p:nvPr/>
        </p:nvSpPr>
        <p:spPr>
          <a:xfrm>
            <a:off x="388737" y="4334255"/>
            <a:ext cx="393192" cy="393192"/>
          </a:xfrm>
          <a:prstGeom prst="ellipse">
            <a:avLst/>
          </a:prstGeom>
          <a:solidFill>
            <a:srgbClr val="007BB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500" b="1">
                <a:solidFill>
                  <a:srgbClr val="FFFFFF"/>
                </a:solidFill>
                <a:latin typeface="Avenir Next LT Pro Light"/>
              </a:rPr>
              <a:t>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91657" y="4306824"/>
            <a:ext cx="5074920" cy="283464"/>
          </a:xfrm>
          <a:prstGeom prst="rect">
            <a:avLst/>
          </a:prstGeom>
          <a:noFill/>
        </p:spPr>
        <p:txBody>
          <a:bodyPr wrap="square" lIns="18288" tIns="18288" rIns="18288" bIns="18288" anchor="t">
            <a:spAutoFit/>
          </a:bodyPr>
          <a:lstStyle/>
          <a:p>
            <a:pPr algn="l">
              <a:lnSpc>
                <a:spcPct val="105000"/>
              </a:lnSpc>
              <a:spcAft>
                <a:spcPts val="0"/>
              </a:spcAft>
            </a:pPr>
            <a:r>
              <a:rPr sz="1650" b="1">
                <a:solidFill>
                  <a:srgbClr val="0B2627"/>
                </a:solidFill>
                <a:latin typeface="Avenir Next LT Pro Light"/>
              </a:rPr>
              <a:t>Align coordination &amp; governance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91657" y="4672583"/>
            <a:ext cx="5138928" cy="612648"/>
          </a:xfrm>
          <a:prstGeom prst="rect">
            <a:avLst/>
          </a:prstGeom>
          <a:noFill/>
        </p:spPr>
        <p:txBody>
          <a:bodyPr wrap="square" lIns="18288" tIns="18288" rIns="18288" bIns="18288" anchor="t">
            <a:spAutoFit/>
          </a:bodyPr>
          <a:lstStyle/>
          <a:p>
            <a:pPr algn="l">
              <a:lnSpc>
                <a:spcPct val="105000"/>
              </a:lnSpc>
              <a:spcAft>
                <a:spcPts val="0"/>
              </a:spcAft>
            </a:pPr>
            <a:r>
              <a:rPr sz="1440" b="0">
                <a:solidFill>
                  <a:srgbClr val="3A4446"/>
                </a:solidFill>
                <a:latin typeface="Avenir Next LT Pro Light"/>
              </a:rPr>
              <a:t>Reinforce national platforms with shared triggers, joint plans and common monitoring frameworks.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05857" y="6538462"/>
            <a:ext cx="5303520" cy="274320"/>
          </a:xfrm>
          <a:prstGeom prst="rect">
            <a:avLst/>
          </a:prstGeom>
          <a:noFill/>
        </p:spPr>
        <p:txBody>
          <a:bodyPr wrap="square" lIns="18288" tIns="0" rIns="18288" bIns="0" anchor="t">
            <a:sp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sz="1400" b="1" dirty="0">
                <a:solidFill>
                  <a:srgbClr val="0B2627"/>
                </a:solidFill>
                <a:latin typeface="Avenir Next LT Pro Light"/>
              </a:rPr>
              <a:t>Act before impacts unfold.</a:t>
            </a:r>
          </a:p>
        </p:txBody>
      </p:sp>
    </p:spTree>
    <p:extLst>
      <p:ext uri="{BB962C8B-B14F-4D97-AF65-F5344CB8AC3E}">
        <p14:creationId xmlns:p14="http://schemas.microsoft.com/office/powerpoint/2010/main" val="3210066873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F9C34C-F953-A7B2-D8F8-775CB2D49E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3CB73-2A3C-28EA-0697-9364BE183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07" y="322198"/>
            <a:ext cx="8019289" cy="618491"/>
          </a:xfrm>
        </p:spPr>
        <p:txBody>
          <a:bodyPr anchor="b">
            <a:normAutofit/>
          </a:bodyPr>
          <a:lstStyle/>
          <a:p>
            <a:r>
              <a:rPr lang="en-US" sz="2800" dirty="0">
                <a:ea typeface="Batang"/>
              </a:rPr>
              <a:t>EVIDENCE IN ACTION – FAO &amp; wfp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4D1BA5-3B73-A611-410F-93C3CBB11B29}"/>
              </a:ext>
            </a:extLst>
          </p:cNvPr>
          <p:cNvSpPr>
            <a:spLocks noGrp="1"/>
          </p:cNvSpPr>
          <p:nvPr>
            <p:ph sz="quarter" idx="14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274411" y="1149857"/>
            <a:ext cx="8886449" cy="4882457"/>
          </a:xfrm>
        </p:spPr>
        <p:txBody>
          <a:bodyPr>
            <a:noAutofit/>
          </a:bodyPr>
          <a:lstStyle/>
          <a:p>
            <a:pPr fontAlgn="t"/>
            <a:r>
              <a:rPr lang="en-US" sz="1800" b="1" dirty="0"/>
              <a:t>Early action protects food consumption:</a:t>
            </a:r>
            <a:r>
              <a:rPr lang="en-US" sz="1800" dirty="0"/>
              <a:t> AA consistently improves Food Consumption Scores and reduces reliance on negative coping strategies before drought impacts peak </a:t>
            </a:r>
          </a:p>
          <a:p>
            <a:pPr fontAlgn="t"/>
            <a:r>
              <a:rPr lang="en-US" sz="1800" b="1" dirty="0"/>
              <a:t>Prevents irreversible coping and wellbeing loss:</a:t>
            </a:r>
            <a:r>
              <a:rPr lang="en-US" sz="1800" dirty="0"/>
              <a:t> Evidence shows that delayed assistance leads to worse food security, harmful coping, and declines in mental wellbeing—highlighting the value of acting early</a:t>
            </a:r>
          </a:p>
          <a:p>
            <a:pPr fontAlgn="t"/>
            <a:r>
              <a:rPr lang="en-US" sz="1800" b="1" dirty="0"/>
              <a:t>Safeguards livelihoods and production:</a:t>
            </a:r>
            <a:r>
              <a:rPr lang="en-US" sz="1800" dirty="0"/>
              <a:t> Early support increases crop yields (25–70%), protects livestock, and preserves productive assets—</a:t>
            </a:r>
            <a:r>
              <a:rPr lang="en-US" sz="1800" dirty="0" err="1"/>
              <a:t>stabilising</a:t>
            </a:r>
            <a:r>
              <a:rPr lang="en-US" sz="1800" dirty="0"/>
              <a:t> food systems </a:t>
            </a:r>
          </a:p>
          <a:p>
            <a:pPr fontAlgn="t"/>
            <a:r>
              <a:rPr lang="en-US" sz="1800" b="1" dirty="0"/>
              <a:t>Timing drives impact at scale:</a:t>
            </a:r>
            <a:r>
              <a:rPr lang="en-US" sz="1800" dirty="0"/>
              <a:t> AA reaches vulnerable households up to 6–10 months earlier, helping maintain food access and resilience before crises escalate</a:t>
            </a:r>
          </a:p>
          <a:p>
            <a:pPr fontAlgn="t"/>
            <a:r>
              <a:rPr lang="en-US" sz="1800" b="1" dirty="0"/>
              <a:t>Delivers strong value for money:</a:t>
            </a:r>
            <a:r>
              <a:rPr lang="en-US" sz="1800" dirty="0"/>
              <a:t> Anticipatory action generates </a:t>
            </a:r>
            <a:r>
              <a:rPr lang="en-US" sz="1800" b="1" dirty="0"/>
              <a:t>3–7x returns</a:t>
            </a:r>
            <a:r>
              <a:rPr lang="en-US" sz="1800" dirty="0"/>
              <a:t> in avoided losses and response costs compared to late response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US" sz="2000" dirty="0">
              <a:highlight>
                <a:srgbClr val="FFFF00"/>
              </a:highlight>
              <a:latin typeface="Aptos" panose="020B00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F1BE67-4403-AFB8-E99E-3ECF4BE58C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027" y="5887338"/>
            <a:ext cx="1753987" cy="757092"/>
          </a:xfrm>
          <a:prstGeom prst="rect">
            <a:avLst/>
          </a:prstGeom>
        </p:spPr>
      </p:pic>
      <p:sp>
        <p:nvSpPr>
          <p:cNvPr id="8" name="object 7">
            <a:extLst>
              <a:ext uri="{FF2B5EF4-FFF2-40B4-BE49-F238E27FC236}">
                <a16:creationId xmlns:a16="http://schemas.microsoft.com/office/drawing/2014/main" id="{D61376F2-1794-1900-F147-B5A15CC42AF3}"/>
              </a:ext>
            </a:extLst>
          </p:cNvPr>
          <p:cNvSpPr/>
          <p:nvPr/>
        </p:nvSpPr>
        <p:spPr>
          <a:xfrm>
            <a:off x="7942774" y="416363"/>
            <a:ext cx="655530" cy="524326"/>
          </a:xfrm>
          <a:custGeom>
            <a:avLst/>
            <a:gdLst/>
            <a:ahLst/>
            <a:cxnLst/>
            <a:rect l="l" t="t" r="r" b="b"/>
            <a:pathLst>
              <a:path w="1425575" h="1425575">
                <a:moveTo>
                  <a:pt x="178206" y="371195"/>
                </a:moveTo>
                <a:lnTo>
                  <a:pt x="174688" y="353872"/>
                </a:lnTo>
                <a:lnTo>
                  <a:pt x="165138" y="339750"/>
                </a:lnTo>
                <a:lnTo>
                  <a:pt x="150977" y="330200"/>
                </a:lnTo>
                <a:lnTo>
                  <a:pt x="133642" y="326694"/>
                </a:lnTo>
                <a:lnTo>
                  <a:pt x="44564" y="326694"/>
                </a:lnTo>
                <a:lnTo>
                  <a:pt x="27203" y="330200"/>
                </a:lnTo>
                <a:lnTo>
                  <a:pt x="13068" y="339750"/>
                </a:lnTo>
                <a:lnTo>
                  <a:pt x="3543" y="353898"/>
                </a:lnTo>
                <a:lnTo>
                  <a:pt x="63" y="371195"/>
                </a:lnTo>
                <a:lnTo>
                  <a:pt x="3556" y="388518"/>
                </a:lnTo>
                <a:lnTo>
                  <a:pt x="13093" y="402678"/>
                </a:lnTo>
                <a:lnTo>
                  <a:pt x="27241" y="412216"/>
                </a:lnTo>
                <a:lnTo>
                  <a:pt x="44564" y="415709"/>
                </a:lnTo>
                <a:lnTo>
                  <a:pt x="133642" y="415709"/>
                </a:lnTo>
                <a:lnTo>
                  <a:pt x="151003" y="412203"/>
                </a:lnTo>
                <a:lnTo>
                  <a:pt x="165163" y="402653"/>
                </a:lnTo>
                <a:lnTo>
                  <a:pt x="174701" y="388493"/>
                </a:lnTo>
                <a:lnTo>
                  <a:pt x="178206" y="371195"/>
                </a:lnTo>
                <a:close/>
              </a:path>
              <a:path w="1425575" h="1425575">
                <a:moveTo>
                  <a:pt x="247840" y="539229"/>
                </a:moveTo>
                <a:lnTo>
                  <a:pt x="244589" y="522439"/>
                </a:lnTo>
                <a:lnTo>
                  <a:pt x="234797" y="507669"/>
                </a:lnTo>
                <a:lnTo>
                  <a:pt x="220065" y="497916"/>
                </a:lnTo>
                <a:lnTo>
                  <a:pt x="203276" y="494665"/>
                </a:lnTo>
                <a:lnTo>
                  <a:pt x="186499" y="497916"/>
                </a:lnTo>
                <a:lnTo>
                  <a:pt x="171729" y="507669"/>
                </a:lnTo>
                <a:lnTo>
                  <a:pt x="108762" y="570738"/>
                </a:lnTo>
                <a:lnTo>
                  <a:pt x="99517" y="585800"/>
                </a:lnTo>
                <a:lnTo>
                  <a:pt x="96837" y="602665"/>
                </a:lnTo>
                <a:lnTo>
                  <a:pt x="100698" y="619302"/>
                </a:lnTo>
                <a:lnTo>
                  <a:pt x="110998" y="633704"/>
                </a:lnTo>
                <a:lnTo>
                  <a:pt x="125310" y="642696"/>
                </a:lnTo>
                <a:lnTo>
                  <a:pt x="141389" y="645680"/>
                </a:lnTo>
                <a:lnTo>
                  <a:pt x="157454" y="642696"/>
                </a:lnTo>
                <a:lnTo>
                  <a:pt x="171729" y="633704"/>
                </a:lnTo>
                <a:lnTo>
                  <a:pt x="234835" y="570687"/>
                </a:lnTo>
                <a:lnTo>
                  <a:pt x="244589" y="556006"/>
                </a:lnTo>
                <a:lnTo>
                  <a:pt x="247840" y="539229"/>
                </a:lnTo>
                <a:close/>
              </a:path>
              <a:path w="1425575" h="1425575">
                <a:moveTo>
                  <a:pt x="247840" y="203123"/>
                </a:moveTo>
                <a:lnTo>
                  <a:pt x="171729" y="108572"/>
                </a:lnTo>
                <a:lnTo>
                  <a:pt x="139801" y="96659"/>
                </a:lnTo>
                <a:lnTo>
                  <a:pt x="123164" y="100507"/>
                </a:lnTo>
                <a:lnTo>
                  <a:pt x="108762" y="110820"/>
                </a:lnTo>
                <a:lnTo>
                  <a:pt x="99783" y="125120"/>
                </a:lnTo>
                <a:lnTo>
                  <a:pt x="96786" y="141211"/>
                </a:lnTo>
                <a:lnTo>
                  <a:pt x="99783" y="157289"/>
                </a:lnTo>
                <a:lnTo>
                  <a:pt x="108762" y="171602"/>
                </a:lnTo>
                <a:lnTo>
                  <a:pt x="171729" y="234619"/>
                </a:lnTo>
                <a:lnTo>
                  <a:pt x="186461" y="244398"/>
                </a:lnTo>
                <a:lnTo>
                  <a:pt x="203238" y="247662"/>
                </a:lnTo>
                <a:lnTo>
                  <a:pt x="220027" y="244398"/>
                </a:lnTo>
                <a:lnTo>
                  <a:pt x="234797" y="234619"/>
                </a:lnTo>
                <a:lnTo>
                  <a:pt x="244589" y="219887"/>
                </a:lnTo>
                <a:lnTo>
                  <a:pt x="247840" y="203123"/>
                </a:lnTo>
                <a:close/>
              </a:path>
              <a:path w="1425575" h="1425575">
                <a:moveTo>
                  <a:pt x="415785" y="608774"/>
                </a:moveTo>
                <a:lnTo>
                  <a:pt x="412267" y="591413"/>
                </a:lnTo>
                <a:lnTo>
                  <a:pt x="402717" y="577278"/>
                </a:lnTo>
                <a:lnTo>
                  <a:pt x="388569" y="567753"/>
                </a:lnTo>
                <a:lnTo>
                  <a:pt x="371271" y="564261"/>
                </a:lnTo>
                <a:lnTo>
                  <a:pt x="353961" y="567753"/>
                </a:lnTo>
                <a:lnTo>
                  <a:pt x="339788" y="577291"/>
                </a:lnTo>
                <a:lnTo>
                  <a:pt x="330212" y="591439"/>
                </a:lnTo>
                <a:lnTo>
                  <a:pt x="326707" y="608774"/>
                </a:lnTo>
                <a:lnTo>
                  <a:pt x="326707" y="697839"/>
                </a:lnTo>
                <a:lnTo>
                  <a:pt x="330212" y="715200"/>
                </a:lnTo>
                <a:lnTo>
                  <a:pt x="339763" y="729361"/>
                </a:lnTo>
                <a:lnTo>
                  <a:pt x="353936" y="738911"/>
                </a:lnTo>
                <a:lnTo>
                  <a:pt x="371271" y="742416"/>
                </a:lnTo>
                <a:lnTo>
                  <a:pt x="388594" y="738898"/>
                </a:lnTo>
                <a:lnTo>
                  <a:pt x="402742" y="729348"/>
                </a:lnTo>
                <a:lnTo>
                  <a:pt x="412280" y="715175"/>
                </a:lnTo>
                <a:lnTo>
                  <a:pt x="415785" y="697839"/>
                </a:lnTo>
                <a:lnTo>
                  <a:pt x="415785" y="608774"/>
                </a:lnTo>
                <a:close/>
              </a:path>
              <a:path w="1425575" h="1425575">
                <a:moveTo>
                  <a:pt x="415785" y="44500"/>
                </a:moveTo>
                <a:lnTo>
                  <a:pt x="412267" y="27178"/>
                </a:lnTo>
                <a:lnTo>
                  <a:pt x="402717" y="13030"/>
                </a:lnTo>
                <a:lnTo>
                  <a:pt x="388569" y="3492"/>
                </a:lnTo>
                <a:lnTo>
                  <a:pt x="371271" y="0"/>
                </a:lnTo>
                <a:lnTo>
                  <a:pt x="353961" y="3505"/>
                </a:lnTo>
                <a:lnTo>
                  <a:pt x="339788" y="13055"/>
                </a:lnTo>
                <a:lnTo>
                  <a:pt x="330212" y="27203"/>
                </a:lnTo>
                <a:lnTo>
                  <a:pt x="326707" y="44500"/>
                </a:lnTo>
                <a:lnTo>
                  <a:pt x="326707" y="133629"/>
                </a:lnTo>
                <a:lnTo>
                  <a:pt x="330212" y="150964"/>
                </a:lnTo>
                <a:lnTo>
                  <a:pt x="339763" y="165112"/>
                </a:lnTo>
                <a:lnTo>
                  <a:pt x="353936" y="174650"/>
                </a:lnTo>
                <a:lnTo>
                  <a:pt x="371271" y="178142"/>
                </a:lnTo>
                <a:lnTo>
                  <a:pt x="388594" y="174637"/>
                </a:lnTo>
                <a:lnTo>
                  <a:pt x="402742" y="165087"/>
                </a:lnTo>
                <a:lnTo>
                  <a:pt x="412280" y="150939"/>
                </a:lnTo>
                <a:lnTo>
                  <a:pt x="415785" y="133629"/>
                </a:lnTo>
                <a:lnTo>
                  <a:pt x="415785" y="44500"/>
                </a:lnTo>
                <a:close/>
              </a:path>
              <a:path w="1425575" h="1425575">
                <a:moveTo>
                  <a:pt x="504913" y="371144"/>
                </a:moveTo>
                <a:lnTo>
                  <a:pt x="498094" y="328904"/>
                </a:lnTo>
                <a:lnTo>
                  <a:pt x="479120" y="292214"/>
                </a:lnTo>
                <a:lnTo>
                  <a:pt x="450189" y="263283"/>
                </a:lnTo>
                <a:lnTo>
                  <a:pt x="413512" y="244309"/>
                </a:lnTo>
                <a:lnTo>
                  <a:pt x="371271" y="237502"/>
                </a:lnTo>
                <a:lnTo>
                  <a:pt x="329031" y="244322"/>
                </a:lnTo>
                <a:lnTo>
                  <a:pt x="292341" y="263309"/>
                </a:lnTo>
                <a:lnTo>
                  <a:pt x="263410" y="292239"/>
                </a:lnTo>
                <a:lnTo>
                  <a:pt x="244436" y="328930"/>
                </a:lnTo>
                <a:lnTo>
                  <a:pt x="237629" y="371144"/>
                </a:lnTo>
                <a:lnTo>
                  <a:pt x="244436" y="413359"/>
                </a:lnTo>
                <a:lnTo>
                  <a:pt x="263410" y="450024"/>
                </a:lnTo>
                <a:lnTo>
                  <a:pt x="292341" y="478942"/>
                </a:lnTo>
                <a:lnTo>
                  <a:pt x="329031" y="497903"/>
                </a:lnTo>
                <a:lnTo>
                  <a:pt x="371271" y="504723"/>
                </a:lnTo>
                <a:lnTo>
                  <a:pt x="413512" y="497916"/>
                </a:lnTo>
                <a:lnTo>
                  <a:pt x="450189" y="478955"/>
                </a:lnTo>
                <a:lnTo>
                  <a:pt x="479120" y="450037"/>
                </a:lnTo>
                <a:lnTo>
                  <a:pt x="498094" y="413372"/>
                </a:lnTo>
                <a:lnTo>
                  <a:pt x="504913" y="371144"/>
                </a:lnTo>
                <a:close/>
              </a:path>
              <a:path w="1425575" h="1425575">
                <a:moveTo>
                  <a:pt x="645744" y="601040"/>
                </a:moveTo>
                <a:lnTo>
                  <a:pt x="570814" y="507606"/>
                </a:lnTo>
                <a:lnTo>
                  <a:pt x="539292" y="494588"/>
                </a:lnTo>
                <a:lnTo>
                  <a:pt x="522503" y="497840"/>
                </a:lnTo>
                <a:lnTo>
                  <a:pt x="507733" y="507606"/>
                </a:lnTo>
                <a:lnTo>
                  <a:pt x="497954" y="522351"/>
                </a:lnTo>
                <a:lnTo>
                  <a:pt x="494690" y="539127"/>
                </a:lnTo>
                <a:lnTo>
                  <a:pt x="497954" y="555917"/>
                </a:lnTo>
                <a:lnTo>
                  <a:pt x="507733" y="570687"/>
                </a:lnTo>
                <a:lnTo>
                  <a:pt x="570814" y="633641"/>
                </a:lnTo>
                <a:lnTo>
                  <a:pt x="585876" y="642912"/>
                </a:lnTo>
                <a:lnTo>
                  <a:pt x="602729" y="645591"/>
                </a:lnTo>
                <a:lnTo>
                  <a:pt x="619379" y="641731"/>
                </a:lnTo>
                <a:lnTo>
                  <a:pt x="633768" y="631405"/>
                </a:lnTo>
                <a:lnTo>
                  <a:pt x="642759" y="617105"/>
                </a:lnTo>
                <a:lnTo>
                  <a:pt x="645744" y="601040"/>
                </a:lnTo>
                <a:close/>
              </a:path>
              <a:path w="1425575" h="1425575">
                <a:moveTo>
                  <a:pt x="647915" y="140652"/>
                </a:moveTo>
                <a:lnTo>
                  <a:pt x="645261" y="123761"/>
                </a:lnTo>
                <a:lnTo>
                  <a:pt x="636016" y="108635"/>
                </a:lnTo>
                <a:lnTo>
                  <a:pt x="621652" y="98348"/>
                </a:lnTo>
                <a:lnTo>
                  <a:pt x="605015" y="94500"/>
                </a:lnTo>
                <a:lnTo>
                  <a:pt x="588149" y="97155"/>
                </a:lnTo>
                <a:lnTo>
                  <a:pt x="573049" y="106400"/>
                </a:lnTo>
                <a:lnTo>
                  <a:pt x="572287" y="107111"/>
                </a:lnTo>
                <a:lnTo>
                  <a:pt x="571525" y="107873"/>
                </a:lnTo>
                <a:lnTo>
                  <a:pt x="570814" y="108635"/>
                </a:lnTo>
                <a:lnTo>
                  <a:pt x="507733" y="171653"/>
                </a:lnTo>
                <a:lnTo>
                  <a:pt x="497954" y="186385"/>
                </a:lnTo>
                <a:lnTo>
                  <a:pt x="494690" y="203136"/>
                </a:lnTo>
                <a:lnTo>
                  <a:pt x="497954" y="219913"/>
                </a:lnTo>
                <a:lnTo>
                  <a:pt x="507733" y="234683"/>
                </a:lnTo>
                <a:lnTo>
                  <a:pt x="522478" y="244449"/>
                </a:lnTo>
                <a:lnTo>
                  <a:pt x="539254" y="247713"/>
                </a:lnTo>
                <a:lnTo>
                  <a:pt x="556044" y="244449"/>
                </a:lnTo>
                <a:lnTo>
                  <a:pt x="570814" y="234683"/>
                </a:lnTo>
                <a:lnTo>
                  <a:pt x="633768" y="171653"/>
                </a:lnTo>
                <a:lnTo>
                  <a:pt x="644067" y="157289"/>
                </a:lnTo>
                <a:lnTo>
                  <a:pt x="647915" y="140652"/>
                </a:lnTo>
                <a:close/>
              </a:path>
              <a:path w="1425575" h="1425575">
                <a:moveTo>
                  <a:pt x="742416" y="371195"/>
                </a:moveTo>
                <a:lnTo>
                  <a:pt x="738911" y="353872"/>
                </a:lnTo>
                <a:lnTo>
                  <a:pt x="729386" y="339750"/>
                </a:lnTo>
                <a:lnTo>
                  <a:pt x="715238" y="330200"/>
                </a:lnTo>
                <a:lnTo>
                  <a:pt x="697903" y="326694"/>
                </a:lnTo>
                <a:lnTo>
                  <a:pt x="608825" y="326694"/>
                </a:lnTo>
                <a:lnTo>
                  <a:pt x="591464" y="330200"/>
                </a:lnTo>
                <a:lnTo>
                  <a:pt x="577291" y="339750"/>
                </a:lnTo>
                <a:lnTo>
                  <a:pt x="567766" y="353898"/>
                </a:lnTo>
                <a:lnTo>
                  <a:pt x="564273" y="371195"/>
                </a:lnTo>
                <a:lnTo>
                  <a:pt x="567778" y="388518"/>
                </a:lnTo>
                <a:lnTo>
                  <a:pt x="577329" y="402678"/>
                </a:lnTo>
                <a:lnTo>
                  <a:pt x="591502" y="412216"/>
                </a:lnTo>
                <a:lnTo>
                  <a:pt x="608825" y="415709"/>
                </a:lnTo>
                <a:lnTo>
                  <a:pt x="697903" y="415709"/>
                </a:lnTo>
                <a:lnTo>
                  <a:pt x="715251" y="412203"/>
                </a:lnTo>
                <a:lnTo>
                  <a:pt x="729399" y="402653"/>
                </a:lnTo>
                <a:lnTo>
                  <a:pt x="738924" y="388493"/>
                </a:lnTo>
                <a:lnTo>
                  <a:pt x="742416" y="371195"/>
                </a:lnTo>
                <a:close/>
              </a:path>
              <a:path w="1425575" h="1425575">
                <a:moveTo>
                  <a:pt x="1425460" y="707923"/>
                </a:moveTo>
                <a:lnTo>
                  <a:pt x="1421269" y="678815"/>
                </a:lnTo>
                <a:lnTo>
                  <a:pt x="1409331" y="652538"/>
                </a:lnTo>
                <a:lnTo>
                  <a:pt x="1390624" y="630567"/>
                </a:lnTo>
                <a:lnTo>
                  <a:pt x="1366100" y="614375"/>
                </a:lnTo>
                <a:lnTo>
                  <a:pt x="1366100" y="593915"/>
                </a:lnTo>
                <a:lnTo>
                  <a:pt x="1365973" y="591413"/>
                </a:lnTo>
                <a:lnTo>
                  <a:pt x="1360601" y="545172"/>
                </a:lnTo>
                <a:lnTo>
                  <a:pt x="1345057" y="501726"/>
                </a:lnTo>
                <a:lnTo>
                  <a:pt x="1328089" y="475068"/>
                </a:lnTo>
                <a:lnTo>
                  <a:pt x="1320673" y="463397"/>
                </a:lnTo>
                <a:lnTo>
                  <a:pt x="1288707" y="431431"/>
                </a:lnTo>
                <a:lnTo>
                  <a:pt x="1250378" y="407047"/>
                </a:lnTo>
                <a:lnTo>
                  <a:pt x="1206931" y="391490"/>
                </a:lnTo>
                <a:lnTo>
                  <a:pt x="1159598" y="385991"/>
                </a:lnTo>
                <a:lnTo>
                  <a:pt x="1112012" y="391388"/>
                </a:lnTo>
                <a:lnTo>
                  <a:pt x="1068260" y="406844"/>
                </a:lnTo>
                <a:lnTo>
                  <a:pt x="1029576" y="431152"/>
                </a:lnTo>
                <a:lnTo>
                  <a:pt x="997204" y="463092"/>
                </a:lnTo>
                <a:lnTo>
                  <a:pt x="972375" y="501446"/>
                </a:lnTo>
                <a:lnTo>
                  <a:pt x="956335" y="544995"/>
                </a:lnTo>
                <a:lnTo>
                  <a:pt x="950328" y="592505"/>
                </a:lnTo>
                <a:lnTo>
                  <a:pt x="950328" y="742416"/>
                </a:lnTo>
                <a:lnTo>
                  <a:pt x="871156" y="742416"/>
                </a:lnTo>
                <a:lnTo>
                  <a:pt x="816635" y="754062"/>
                </a:lnTo>
                <a:lnTo>
                  <a:pt x="777748" y="776020"/>
                </a:lnTo>
                <a:lnTo>
                  <a:pt x="746404" y="807351"/>
                </a:lnTo>
                <a:lnTo>
                  <a:pt x="724420" y="846239"/>
                </a:lnTo>
                <a:lnTo>
                  <a:pt x="713651" y="890841"/>
                </a:lnTo>
                <a:lnTo>
                  <a:pt x="712673" y="941006"/>
                </a:lnTo>
                <a:lnTo>
                  <a:pt x="688225" y="957160"/>
                </a:lnTo>
                <a:lnTo>
                  <a:pt x="669518" y="979182"/>
                </a:lnTo>
                <a:lnTo>
                  <a:pt x="657606" y="1005459"/>
                </a:lnTo>
                <a:lnTo>
                  <a:pt x="653402" y="1034491"/>
                </a:lnTo>
                <a:lnTo>
                  <a:pt x="666978" y="1082001"/>
                </a:lnTo>
                <a:lnTo>
                  <a:pt x="697992" y="1137246"/>
                </a:lnTo>
                <a:lnTo>
                  <a:pt x="732040" y="1186573"/>
                </a:lnTo>
                <a:lnTo>
                  <a:pt x="755853" y="1217714"/>
                </a:lnTo>
                <a:lnTo>
                  <a:pt x="757910" y="1217955"/>
                </a:lnTo>
                <a:lnTo>
                  <a:pt x="759396" y="1216837"/>
                </a:lnTo>
                <a:lnTo>
                  <a:pt x="759574" y="1216660"/>
                </a:lnTo>
                <a:lnTo>
                  <a:pt x="759802" y="1216482"/>
                </a:lnTo>
                <a:lnTo>
                  <a:pt x="782624" y="1186573"/>
                </a:lnTo>
                <a:lnTo>
                  <a:pt x="816673" y="1137246"/>
                </a:lnTo>
                <a:lnTo>
                  <a:pt x="847712" y="1081976"/>
                </a:lnTo>
                <a:lnTo>
                  <a:pt x="861250" y="1034554"/>
                </a:lnTo>
                <a:lnTo>
                  <a:pt x="857046" y="1005420"/>
                </a:lnTo>
                <a:lnTo>
                  <a:pt x="845121" y="979182"/>
                </a:lnTo>
                <a:lnTo>
                  <a:pt x="826414" y="957211"/>
                </a:lnTo>
                <a:lnTo>
                  <a:pt x="801890" y="941006"/>
                </a:lnTo>
                <a:lnTo>
                  <a:pt x="801890" y="905687"/>
                </a:lnTo>
                <a:lnTo>
                  <a:pt x="807720" y="876808"/>
                </a:lnTo>
                <a:lnTo>
                  <a:pt x="823620" y="853224"/>
                </a:lnTo>
                <a:lnTo>
                  <a:pt x="847204" y="837311"/>
                </a:lnTo>
                <a:lnTo>
                  <a:pt x="876109" y="831481"/>
                </a:lnTo>
                <a:lnTo>
                  <a:pt x="950328" y="831481"/>
                </a:lnTo>
                <a:lnTo>
                  <a:pt x="950328" y="1276959"/>
                </a:lnTo>
                <a:lnTo>
                  <a:pt x="74218" y="1276959"/>
                </a:lnTo>
                <a:lnTo>
                  <a:pt x="45339" y="1282788"/>
                </a:lnTo>
                <a:lnTo>
                  <a:pt x="21755" y="1298702"/>
                </a:lnTo>
                <a:lnTo>
                  <a:pt x="5842" y="1322298"/>
                </a:lnTo>
                <a:lnTo>
                  <a:pt x="0" y="1351178"/>
                </a:lnTo>
                <a:lnTo>
                  <a:pt x="5854" y="1380096"/>
                </a:lnTo>
                <a:lnTo>
                  <a:pt x="21755" y="1403680"/>
                </a:lnTo>
                <a:lnTo>
                  <a:pt x="45339" y="1419618"/>
                </a:lnTo>
                <a:lnTo>
                  <a:pt x="74218" y="1425460"/>
                </a:lnTo>
                <a:lnTo>
                  <a:pt x="1351254" y="1425460"/>
                </a:lnTo>
                <a:lnTo>
                  <a:pt x="1380147" y="1419618"/>
                </a:lnTo>
                <a:lnTo>
                  <a:pt x="1403731" y="1403680"/>
                </a:lnTo>
                <a:lnTo>
                  <a:pt x="1419631" y="1380070"/>
                </a:lnTo>
                <a:lnTo>
                  <a:pt x="1425460" y="1351178"/>
                </a:lnTo>
                <a:lnTo>
                  <a:pt x="1419631" y="1322273"/>
                </a:lnTo>
                <a:lnTo>
                  <a:pt x="1403718" y="1298689"/>
                </a:lnTo>
                <a:lnTo>
                  <a:pt x="1380134" y="1282788"/>
                </a:lnTo>
                <a:lnTo>
                  <a:pt x="1351254" y="1276959"/>
                </a:lnTo>
                <a:lnTo>
                  <a:pt x="1039456" y="1276959"/>
                </a:lnTo>
                <a:lnTo>
                  <a:pt x="1039456" y="831481"/>
                </a:lnTo>
                <a:lnTo>
                  <a:pt x="1039456" y="592505"/>
                </a:lnTo>
                <a:lnTo>
                  <a:pt x="1049616" y="546582"/>
                </a:lnTo>
                <a:lnTo>
                  <a:pt x="1075524" y="509244"/>
                </a:lnTo>
                <a:lnTo>
                  <a:pt x="1113447" y="484187"/>
                </a:lnTo>
                <a:lnTo>
                  <a:pt x="1159598" y="475068"/>
                </a:lnTo>
                <a:lnTo>
                  <a:pt x="1205268" y="484301"/>
                </a:lnTo>
                <a:lnTo>
                  <a:pt x="1242580" y="509485"/>
                </a:lnTo>
                <a:lnTo>
                  <a:pt x="1267764" y="546823"/>
                </a:lnTo>
                <a:lnTo>
                  <a:pt x="1277035" y="592505"/>
                </a:lnTo>
                <a:lnTo>
                  <a:pt x="1277150" y="593915"/>
                </a:lnTo>
                <a:lnTo>
                  <a:pt x="1277035" y="614375"/>
                </a:lnTo>
                <a:lnTo>
                  <a:pt x="1252486" y="630580"/>
                </a:lnTo>
                <a:lnTo>
                  <a:pt x="1233779" y="652564"/>
                </a:lnTo>
                <a:lnTo>
                  <a:pt x="1221841" y="678840"/>
                </a:lnTo>
                <a:lnTo>
                  <a:pt x="1217612" y="707923"/>
                </a:lnTo>
                <a:lnTo>
                  <a:pt x="1231176" y="755383"/>
                </a:lnTo>
                <a:lnTo>
                  <a:pt x="1262214" y="810628"/>
                </a:lnTo>
                <a:lnTo>
                  <a:pt x="1296301" y="859942"/>
                </a:lnTo>
                <a:lnTo>
                  <a:pt x="1320063" y="891082"/>
                </a:lnTo>
                <a:lnTo>
                  <a:pt x="1322133" y="891374"/>
                </a:lnTo>
                <a:lnTo>
                  <a:pt x="1323594" y="890193"/>
                </a:lnTo>
                <a:lnTo>
                  <a:pt x="1323835" y="890066"/>
                </a:lnTo>
                <a:lnTo>
                  <a:pt x="1346860" y="859942"/>
                </a:lnTo>
                <a:lnTo>
                  <a:pt x="1380909" y="810628"/>
                </a:lnTo>
                <a:lnTo>
                  <a:pt x="1411922" y="755383"/>
                </a:lnTo>
                <a:lnTo>
                  <a:pt x="1425460" y="707923"/>
                </a:lnTo>
                <a:close/>
              </a:path>
            </a:pathLst>
          </a:custGeom>
          <a:solidFill>
            <a:srgbClr val="982B5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8549B8B-F604-4D93-9939-DB3A777979C8}"/>
              </a:ext>
            </a:extLst>
          </p:cNvPr>
          <p:cNvGrpSpPr/>
          <p:nvPr/>
        </p:nvGrpSpPr>
        <p:grpSpPr>
          <a:xfrm>
            <a:off x="7139190" y="5337922"/>
            <a:ext cx="2048328" cy="2207430"/>
            <a:chOff x="15517852" y="0"/>
            <a:chExt cx="4586247" cy="4971848"/>
          </a:xfrm>
        </p:grpSpPr>
        <p:pic>
          <p:nvPicPr>
            <p:cNvPr id="9" name="object 7">
              <a:extLst>
                <a:ext uri="{FF2B5EF4-FFF2-40B4-BE49-F238E27FC236}">
                  <a16:creationId xmlns:a16="http://schemas.microsoft.com/office/drawing/2014/main" id="{A90C71C8-06F0-EE15-7F44-362719B23CE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517852" y="0"/>
              <a:ext cx="4586247" cy="4724526"/>
            </a:xfrm>
            <a:prstGeom prst="rect">
              <a:avLst/>
            </a:prstGeom>
          </p:spPr>
        </p:pic>
        <p:pic>
          <p:nvPicPr>
            <p:cNvPr id="10" name="object 36">
              <a:extLst>
                <a:ext uri="{FF2B5EF4-FFF2-40B4-BE49-F238E27FC236}">
                  <a16:creationId xmlns:a16="http://schemas.microsoft.com/office/drawing/2014/main" id="{B44EF92E-F11D-773D-DF96-27ABD8D61518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575326" y="0"/>
              <a:ext cx="4528773" cy="4971848"/>
            </a:xfrm>
            <a:prstGeom prst="rect">
              <a:avLst/>
            </a:prstGeom>
          </p:spPr>
        </p:pic>
      </p:grp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75CBB6C7-0910-7C8E-615C-39549C5EEAAF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6"/>
          <a:srcRect l="22170" r="22170"/>
          <a:stretch/>
        </p:blipFill>
        <p:spPr>
          <a:xfrm>
            <a:off x="9521861" y="213570"/>
            <a:ext cx="2395728" cy="6309360"/>
          </a:xfrm>
          <a:prstGeom prst="rect">
            <a:avLst/>
          </a:prstGeom>
          <a:blipFill>
            <a:blip r:embed="rId7">
              <a:alphaModFix amt="60000"/>
            </a:blip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135058753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D7D1CDF-7C4C-4FDE-931E-F4A8DE10AB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4151" y="274755"/>
            <a:ext cx="5870242" cy="720151"/>
          </a:xfrm>
        </p:spPr>
        <p:txBody>
          <a:bodyPr/>
          <a:lstStyle/>
          <a:p>
            <a:pPr algn="ctr"/>
            <a:r>
              <a:rPr lang="en-US" sz="4500" b="0" dirty="0">
                <a:latin typeface="HALDEN SOLID" pitchFamily="2" charset="0"/>
              </a:rPr>
              <a:t>Thank you</a:t>
            </a:r>
            <a:endParaRPr lang="en-US" sz="4500" b="0" dirty="0">
              <a:solidFill>
                <a:srgbClr val="8BD0FF"/>
              </a:solidFill>
              <a:latin typeface="HALDEN SOLID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E0C659-109D-1C63-9CD8-180573B4D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9953" y="994906"/>
            <a:ext cx="3772094" cy="54168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098CDA-8115-1DC6-B40A-2D561FE8B2F4}"/>
              </a:ext>
            </a:extLst>
          </p:cNvPr>
          <p:cNvSpPr txBox="1"/>
          <p:nvPr/>
        </p:nvSpPr>
        <p:spPr>
          <a:xfrm>
            <a:off x="1408176" y="6411734"/>
            <a:ext cx="101315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https://www.wfp.org/publications/el-nino-fao-wfp-joint-anticipatory-action-appeal-june-2026-march-2027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02999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D614B8F-A646-9102-F67D-B723385F91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676" t="25215" r="2886" b="24987"/>
          <a:stretch/>
        </p:blipFill>
        <p:spPr>
          <a:xfrm>
            <a:off x="4308470" y="1705976"/>
            <a:ext cx="7233531" cy="39638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2224E5-0972-4B24-9BBB-7FC6E2D00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474" y="380413"/>
            <a:ext cx="10515600" cy="1325563"/>
          </a:xfrm>
          <a:noFill/>
          <a:ln>
            <a:noFill/>
          </a:ln>
        </p:spPr>
        <p:txBody>
          <a:bodyPr spcFirstLastPara="1" vert="horz" wrap="square" lIns="60951" tIns="60951" rIns="60951" bIns="60951" rtlCol="0" anchor="t" anchorCtr="0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Clr>
                <a:srgbClr val="000000"/>
              </a:buClr>
              <a:buFont typeface="Arial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Batang"/>
                <a:cs typeface="+mj-cs"/>
                <a:sym typeface="Arial"/>
              </a:rPr>
              <a:t>What is Anticipatory Action</a:t>
            </a:r>
            <a:r>
              <a:rPr lang="en-US" sz="3500" dirty="0">
                <a:solidFill>
                  <a:srgbClr val="0070BA"/>
                </a:solidFill>
                <a:latin typeface="Poppins"/>
                <a:cs typeface="Poppins"/>
                <a:sym typeface="Arial"/>
              </a:rPr>
              <a:t>?</a:t>
            </a:r>
            <a:endParaRPr lang="en-US" sz="3500" dirty="0">
              <a:solidFill>
                <a:srgbClr val="0070BA"/>
              </a:solidFill>
              <a:latin typeface="Poppins"/>
              <a:cs typeface="Poppin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D9ED919-AD74-4768-A09C-E823E1A9CA51}"/>
              </a:ext>
            </a:extLst>
          </p:cNvPr>
          <p:cNvCxnSpPr>
            <a:cxnSpLocks/>
          </p:cNvCxnSpPr>
          <p:nvPr/>
        </p:nvCxnSpPr>
        <p:spPr>
          <a:xfrm>
            <a:off x="420517" y="1047943"/>
            <a:ext cx="11036423" cy="0"/>
          </a:xfrm>
          <a:prstGeom prst="line">
            <a:avLst/>
          </a:prstGeom>
          <a:ln w="44450">
            <a:solidFill>
              <a:srgbClr val="418F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5545A57-9830-5852-8AF7-93BA4FF4BE8D}"/>
              </a:ext>
            </a:extLst>
          </p:cNvPr>
          <p:cNvSpPr txBox="1"/>
          <p:nvPr/>
        </p:nvSpPr>
        <p:spPr>
          <a:xfrm>
            <a:off x="10036771" y="6521574"/>
            <a:ext cx="20995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377">
              <a:defRPr/>
            </a:pPr>
            <a:r>
              <a:rPr lang="en-US" sz="1100">
                <a:solidFill>
                  <a:prstClr val="black"/>
                </a:solidFill>
                <a:latin typeface="Aptos" panose="020B0004020202020204" pitchFamily="34" charset="0"/>
              </a:rPr>
              <a:t>Source: UN OCHA</a:t>
            </a:r>
            <a:endParaRPr lang="en-FJ" sz="1100">
              <a:solidFill>
                <a:prstClr val="black"/>
              </a:solidFill>
              <a:latin typeface="Aptos" panose="020B0004020202020204" pitchFamily="34" charset="0"/>
            </a:endParaRPr>
          </a:p>
        </p:txBody>
      </p:sp>
      <p:pic>
        <p:nvPicPr>
          <p:cNvPr id="11" name="Picture 10" descr="A logo with corn and wheat&#10;&#10;AI-generated content may be incorrect.">
            <a:extLst>
              <a:ext uri="{FF2B5EF4-FFF2-40B4-BE49-F238E27FC236}">
                <a16:creationId xmlns:a16="http://schemas.microsoft.com/office/drawing/2014/main" id="{F765C7CE-95ED-AFF8-2422-610998E15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935" y="6094065"/>
            <a:ext cx="576513" cy="584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E96258-5043-BD33-8D7E-ECD94A13A383}"/>
              </a:ext>
            </a:extLst>
          </p:cNvPr>
          <p:cNvSpPr txBox="1"/>
          <p:nvPr/>
        </p:nvSpPr>
        <p:spPr>
          <a:xfrm>
            <a:off x="420517" y="1848724"/>
            <a:ext cx="3722253" cy="371338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133">
                <a:solidFill>
                  <a:srgbClr val="002060"/>
                </a:solidFill>
                <a:latin typeface="Open Sans"/>
                <a:ea typeface="Segoe UI"/>
                <a:cs typeface="Segoe UI"/>
              </a:rPr>
              <a:t>"</a:t>
            </a:r>
            <a:r>
              <a:rPr lang="en-US" sz="2133" b="1">
                <a:solidFill>
                  <a:srgbClr val="002060"/>
                </a:solidFill>
                <a:latin typeface="Open Sans"/>
                <a:ea typeface="Segoe UI"/>
                <a:cs typeface="Segoe UI"/>
              </a:rPr>
              <a:t>Acting ahead </a:t>
            </a:r>
            <a:r>
              <a:rPr lang="en-US" sz="2133">
                <a:solidFill>
                  <a:srgbClr val="002060"/>
                </a:solidFill>
                <a:latin typeface="Open Sans"/>
                <a:ea typeface="Segoe UI"/>
                <a:cs typeface="Segoe UI"/>
              </a:rPr>
              <a:t>of a predicted hazardous event to prevent or </a:t>
            </a:r>
            <a:r>
              <a:rPr lang="en-US" sz="2133" b="1">
                <a:solidFill>
                  <a:srgbClr val="002060"/>
                </a:solidFill>
                <a:latin typeface="Open Sans"/>
                <a:ea typeface="Segoe UI"/>
                <a:cs typeface="Segoe UI"/>
              </a:rPr>
              <a:t>reduce impacts </a:t>
            </a:r>
            <a:r>
              <a:rPr lang="en-US" sz="2133">
                <a:solidFill>
                  <a:srgbClr val="002060"/>
                </a:solidFill>
                <a:latin typeface="Open Sans"/>
                <a:ea typeface="Segoe UI"/>
                <a:cs typeface="Segoe UI"/>
              </a:rPr>
              <a:t>on lives and livelihoods and </a:t>
            </a:r>
            <a:r>
              <a:rPr lang="en-US" sz="2133" b="1">
                <a:solidFill>
                  <a:srgbClr val="002060"/>
                </a:solidFill>
                <a:latin typeface="Open Sans"/>
                <a:ea typeface="Segoe UI"/>
                <a:cs typeface="Segoe UI"/>
              </a:rPr>
              <a:t>humanitarian needs </a:t>
            </a:r>
            <a:r>
              <a:rPr lang="en-US" sz="2133">
                <a:solidFill>
                  <a:srgbClr val="002060"/>
                </a:solidFill>
                <a:latin typeface="Open Sans"/>
                <a:ea typeface="Segoe UI"/>
                <a:cs typeface="Segoe UI"/>
              </a:rPr>
              <a:t>before they fully unfold" </a:t>
            </a:r>
            <a:endParaRPr lang="en-US" sz="2133">
              <a:ea typeface="Segoe UI"/>
            </a:endParaRPr>
          </a:p>
          <a:p>
            <a:endParaRPr lang="en-US" sz="2000">
              <a:solidFill>
                <a:srgbClr val="002060"/>
              </a:solidFill>
              <a:latin typeface="Open Sans"/>
              <a:ea typeface="Segoe UI"/>
              <a:cs typeface="Segoe UI"/>
            </a:endParaRPr>
          </a:p>
          <a:p>
            <a:r>
              <a:rPr lang="en-US" sz="2000" i="1">
                <a:solidFill>
                  <a:srgbClr val="002060"/>
                </a:solidFill>
                <a:latin typeface="Open Sans"/>
                <a:ea typeface="Segoe UI"/>
                <a:cs typeface="Segoe UI"/>
              </a:rPr>
              <a:t>Grand Bargain Caucus on Anticipatory Action, Dec 2024</a:t>
            </a:r>
            <a:endParaRPr lang="en-US" sz="2000" i="1"/>
          </a:p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980619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B18E5CDC-6660-6047-B0E4-D6EF75E3F978}"/>
              </a:ext>
            </a:extLst>
          </p:cNvPr>
          <p:cNvCxnSpPr>
            <a:cxnSpLocks/>
          </p:cNvCxnSpPr>
          <p:nvPr/>
        </p:nvCxnSpPr>
        <p:spPr>
          <a:xfrm>
            <a:off x="1058146" y="3805380"/>
            <a:ext cx="8948821" cy="0"/>
          </a:xfrm>
          <a:prstGeom prst="line">
            <a:avLst/>
          </a:prstGeom>
          <a:ln w="57150" cap="rnd">
            <a:solidFill>
              <a:srgbClr val="FFD96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EF186F23-A55C-0415-32F3-43071314BC1E}"/>
              </a:ext>
            </a:extLst>
          </p:cNvPr>
          <p:cNvSpPr/>
          <p:nvPr/>
        </p:nvSpPr>
        <p:spPr>
          <a:xfrm flipH="1">
            <a:off x="919307" y="3304309"/>
            <a:ext cx="1074592" cy="107459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endParaRPr lang="en-US" sz="18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7581F854-0344-D442-AC39-53009CDF849E}"/>
              </a:ext>
            </a:extLst>
          </p:cNvPr>
          <p:cNvGrpSpPr/>
          <p:nvPr/>
        </p:nvGrpSpPr>
        <p:grpSpPr>
          <a:xfrm>
            <a:off x="561754" y="3272704"/>
            <a:ext cx="1794492" cy="3051893"/>
            <a:chOff x="3705679" y="3272704"/>
            <a:chExt cx="1794492" cy="3051893"/>
          </a:xfrm>
        </p:grpSpPr>
        <p:sp>
          <p:nvSpPr>
            <p:cNvPr id="83" name="Title 1">
              <a:extLst>
                <a:ext uri="{FF2B5EF4-FFF2-40B4-BE49-F238E27FC236}">
                  <a16:creationId xmlns:a16="http://schemas.microsoft.com/office/drawing/2014/main" id="{6BE874E2-072A-FC4A-8C53-98F01F319034}"/>
                </a:ext>
              </a:extLst>
            </p:cNvPr>
            <p:cNvSpPr txBox="1">
              <a:spLocks/>
            </p:cNvSpPr>
            <p:nvPr/>
          </p:nvSpPr>
          <p:spPr>
            <a:xfrm>
              <a:off x="3705679" y="4435373"/>
              <a:ext cx="1794492" cy="1889224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t">
              <a:norm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en-US" sz="1800">
                  <a:solidFill>
                    <a:prstClr val="black"/>
                  </a:solidFill>
                  <a:latin typeface="Roboto"/>
                  <a:ea typeface="Roboto"/>
                  <a:cs typeface="Roboto"/>
                </a:rPr>
                <a:t>Pre-agreed </a:t>
              </a:r>
              <a:r>
                <a:rPr lang="en-US" sz="1800" b="1">
                  <a:solidFill>
                    <a:prstClr val="black"/>
                  </a:solidFill>
                  <a:latin typeface="Roboto"/>
                  <a:ea typeface="Roboto"/>
                  <a:cs typeface="Roboto"/>
                </a:rPr>
                <a:t>triggers</a:t>
              </a:r>
              <a:endParaRPr lang="en-US" sz="1800">
                <a:solidFill>
                  <a:prstClr val="black"/>
                </a:solidFill>
                <a:latin typeface="Roboto"/>
                <a:ea typeface="Roboto"/>
                <a:cs typeface="Roboto"/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F1AF502E-FFB4-C245-B7E5-3F6F18CF8CCE}"/>
                </a:ext>
              </a:extLst>
            </p:cNvPr>
            <p:cNvSpPr/>
            <p:nvPr/>
          </p:nvSpPr>
          <p:spPr>
            <a:xfrm>
              <a:off x="4067199" y="3272704"/>
              <a:ext cx="1074592" cy="1074592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>
                <a:defRPr/>
              </a:pPr>
              <a:endParaRPr lang="en-US" sz="18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11527B80-E1F8-0148-9BBC-72DF4C229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  <a14:imgEffect>
                        <a14:brightnessContrast bright="-8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270688" y="3454932"/>
              <a:ext cx="658152" cy="658150"/>
            </a:xfrm>
            <a:prstGeom prst="rect">
              <a:avLst/>
            </a:prstGeom>
            <a:noFill/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FE8C2FF-C943-E445-9039-2FBC571D7169}"/>
              </a:ext>
            </a:extLst>
          </p:cNvPr>
          <p:cNvGrpSpPr/>
          <p:nvPr/>
        </p:nvGrpSpPr>
        <p:grpSpPr>
          <a:xfrm>
            <a:off x="2586471" y="3271983"/>
            <a:ext cx="1074592" cy="1074592"/>
            <a:chOff x="5733727" y="3276600"/>
            <a:chExt cx="1074592" cy="1074592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677C7EF-45A7-5446-A46C-2ECE529D94E2}"/>
                </a:ext>
              </a:extLst>
            </p:cNvPr>
            <p:cNvSpPr/>
            <p:nvPr/>
          </p:nvSpPr>
          <p:spPr>
            <a:xfrm flipH="1">
              <a:off x="5733727" y="3276600"/>
              <a:ext cx="1074592" cy="107459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>
                <a:defRPr/>
              </a:pPr>
              <a:endParaRPr lang="en-US" sz="18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12BF1F19-3042-4843-8DC1-BC1484B7E5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  <a14:imgEffect>
                        <a14:brightnessContrast bright="-8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6004323" y="3513087"/>
              <a:ext cx="533400" cy="609600"/>
            </a:xfrm>
            <a:prstGeom prst="rect">
              <a:avLst/>
            </a:prstGeom>
          </p:spPr>
        </p:pic>
      </p:grpSp>
      <p:sp>
        <p:nvSpPr>
          <p:cNvPr id="33" name="Title 1">
            <a:extLst>
              <a:ext uri="{FF2B5EF4-FFF2-40B4-BE49-F238E27FC236}">
                <a16:creationId xmlns:a16="http://schemas.microsoft.com/office/drawing/2014/main" id="{4801CB60-52F1-E440-A9AC-A590612439E3}"/>
              </a:ext>
            </a:extLst>
          </p:cNvPr>
          <p:cNvSpPr txBox="1">
            <a:spLocks/>
          </p:cNvSpPr>
          <p:nvPr/>
        </p:nvSpPr>
        <p:spPr>
          <a:xfrm>
            <a:off x="2186321" y="4435373"/>
            <a:ext cx="1871663" cy="617371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180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Pre-agreed</a:t>
            </a:r>
            <a:r>
              <a:rPr lang="en-US" sz="1800" b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 activities </a:t>
            </a:r>
            <a:endParaRPr lang="en-US" sz="180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678DF1A-F2F8-6546-8294-DC96AA343EC0}"/>
              </a:ext>
            </a:extLst>
          </p:cNvPr>
          <p:cNvCxnSpPr>
            <a:cxnSpLocks/>
          </p:cNvCxnSpPr>
          <p:nvPr/>
        </p:nvCxnSpPr>
        <p:spPr>
          <a:xfrm flipV="1">
            <a:off x="6553200" y="1713257"/>
            <a:ext cx="0" cy="4945208"/>
          </a:xfrm>
          <a:prstGeom prst="line">
            <a:avLst/>
          </a:prstGeom>
          <a:ln w="19050" cap="rnd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DC46BED1-7CD1-6D41-8117-2927972EE97D}"/>
              </a:ext>
            </a:extLst>
          </p:cNvPr>
          <p:cNvGrpSpPr/>
          <p:nvPr/>
        </p:nvGrpSpPr>
        <p:grpSpPr>
          <a:xfrm>
            <a:off x="5640371" y="2895600"/>
            <a:ext cx="1828800" cy="1828800"/>
            <a:chOff x="5640371" y="2895600"/>
            <a:chExt cx="1828800" cy="182880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C11356F2-4EB5-9D4A-A62E-F7B3A6CC0342}"/>
                </a:ext>
              </a:extLst>
            </p:cNvPr>
            <p:cNvSpPr/>
            <p:nvPr/>
          </p:nvSpPr>
          <p:spPr>
            <a:xfrm>
              <a:off x="5640371" y="2895600"/>
              <a:ext cx="1828800" cy="18288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>
                <a:defRPr/>
              </a:pPr>
              <a:endParaRPr lang="en-US" sz="18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C081F1B3-6EC5-D94A-B40F-E1EBD285B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  <a14:imgEffect>
                        <a14:brightnessContrast bright="-8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61282" y="3276599"/>
              <a:ext cx="1001185" cy="1001185"/>
            </a:xfrm>
            <a:prstGeom prst="rect">
              <a:avLst/>
            </a:prstGeom>
          </p:spPr>
        </p:pic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7AA32871-F0BE-FF4C-ADDF-4ABE918D53FC}"/>
              </a:ext>
            </a:extLst>
          </p:cNvPr>
          <p:cNvGrpSpPr/>
          <p:nvPr/>
        </p:nvGrpSpPr>
        <p:grpSpPr>
          <a:xfrm>
            <a:off x="9294501" y="3279029"/>
            <a:ext cx="2020307" cy="2469568"/>
            <a:chOff x="9294501" y="3300885"/>
            <a:chExt cx="2020306" cy="2469568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DC3E6531-5E78-B243-AD26-283B83C1FA4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843976" y="3300885"/>
              <a:ext cx="924618" cy="789776"/>
            </a:xfrm>
            <a:prstGeom prst="rect">
              <a:avLst/>
            </a:prstGeom>
          </p:spPr>
        </p:pic>
        <p:sp>
          <p:nvSpPr>
            <p:cNvPr id="68" name="Title 1">
              <a:extLst>
                <a:ext uri="{FF2B5EF4-FFF2-40B4-BE49-F238E27FC236}">
                  <a16:creationId xmlns:a16="http://schemas.microsoft.com/office/drawing/2014/main" id="{B43E6BFB-0B90-F449-BFA7-71A2F1EEAD38}"/>
                </a:ext>
              </a:extLst>
            </p:cNvPr>
            <p:cNvSpPr txBox="1">
              <a:spLocks/>
            </p:cNvSpPr>
            <p:nvPr/>
          </p:nvSpPr>
          <p:spPr>
            <a:xfrm>
              <a:off x="9294501" y="4681175"/>
              <a:ext cx="2020306" cy="1089278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en-US" sz="2400" b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  <a:cs typeface="+mj-cs"/>
                </a:rPr>
                <a:t>Reduced</a:t>
              </a:r>
              <a:br>
                <a:rPr lang="en-US" sz="2400" b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  <a:cs typeface="+mj-cs"/>
                </a:rPr>
              </a:br>
              <a:r>
                <a:rPr lang="en-US" sz="2400" b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  <a:cs typeface="+mj-cs"/>
                </a:rPr>
                <a:t>Crisis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0E726CC3-768F-8F4A-98FA-88F7C9A62F99}"/>
              </a:ext>
            </a:extLst>
          </p:cNvPr>
          <p:cNvGrpSpPr/>
          <p:nvPr/>
        </p:nvGrpSpPr>
        <p:grpSpPr>
          <a:xfrm>
            <a:off x="4173911" y="3248889"/>
            <a:ext cx="1074592" cy="1074592"/>
            <a:chOff x="7314102" y="3276600"/>
            <a:chExt cx="1074592" cy="1074592"/>
          </a:xfrm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64E626BC-CD86-6E44-AD6B-A690F23E3436}"/>
                </a:ext>
              </a:extLst>
            </p:cNvPr>
            <p:cNvSpPr/>
            <p:nvPr/>
          </p:nvSpPr>
          <p:spPr>
            <a:xfrm>
              <a:off x="7314102" y="3276600"/>
              <a:ext cx="1074592" cy="107459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>
                <a:defRPr/>
              </a:pPr>
              <a:endParaRPr lang="en-US" sz="18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EF7B7ECA-D42E-644A-B562-87AE2C9830F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0"/>
                      </a14:imgEffect>
                      <a14:imgEffect>
                        <a14:brightnessContrast bright="-8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546598" y="3619500"/>
              <a:ext cx="609600" cy="381000"/>
            </a:xfrm>
            <a:prstGeom prst="rect">
              <a:avLst/>
            </a:prstGeom>
            <a:noFill/>
          </p:spPr>
        </p:pic>
      </p:grpSp>
      <p:sp>
        <p:nvSpPr>
          <p:cNvPr id="78" name="Title 1">
            <a:extLst>
              <a:ext uri="{FF2B5EF4-FFF2-40B4-BE49-F238E27FC236}">
                <a16:creationId xmlns:a16="http://schemas.microsoft.com/office/drawing/2014/main" id="{1D5423C4-F63C-DD40-810E-64CB8AC92CC8}"/>
              </a:ext>
            </a:extLst>
          </p:cNvPr>
          <p:cNvSpPr txBox="1">
            <a:spLocks/>
          </p:cNvSpPr>
          <p:nvPr/>
        </p:nvSpPr>
        <p:spPr>
          <a:xfrm>
            <a:off x="3826178" y="4419601"/>
            <a:ext cx="1871663" cy="938188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180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Pre-arranged </a:t>
            </a:r>
            <a:r>
              <a:rPr lang="en-US" sz="1800" b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financing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F9427F25-283F-B44E-BE0E-F60D77037A28}"/>
              </a:ext>
            </a:extLst>
          </p:cNvPr>
          <p:cNvSpPr/>
          <p:nvPr/>
        </p:nvSpPr>
        <p:spPr>
          <a:xfrm>
            <a:off x="7170786" y="3168977"/>
            <a:ext cx="1287415" cy="1287415"/>
          </a:xfrm>
          <a:prstGeom prst="ellipse">
            <a:avLst/>
          </a:prstGeom>
          <a:solidFill>
            <a:srgbClr val="418F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endParaRPr lang="en-US" sz="18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4E8B584-88D4-7E4A-B215-08F190A6929A}"/>
              </a:ext>
            </a:extLst>
          </p:cNvPr>
          <p:cNvGrpSpPr/>
          <p:nvPr/>
        </p:nvGrpSpPr>
        <p:grpSpPr>
          <a:xfrm>
            <a:off x="7428524" y="3012064"/>
            <a:ext cx="724880" cy="340736"/>
            <a:chOff x="8382000" y="1175961"/>
            <a:chExt cx="2286081" cy="1074592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C5499DE-FF59-6840-98C1-8DF48D19DEB1}"/>
                </a:ext>
              </a:extLst>
            </p:cNvPr>
            <p:cNvGrpSpPr/>
            <p:nvPr/>
          </p:nvGrpSpPr>
          <p:grpSpPr>
            <a:xfrm>
              <a:off x="8382000" y="1175961"/>
              <a:ext cx="1074592" cy="1074592"/>
              <a:chOff x="2771199" y="3429000"/>
              <a:chExt cx="1074592" cy="1074592"/>
            </a:xfrm>
          </p:grpSpPr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C57CB551-AC6E-224E-9D56-225D31D62391}"/>
                  </a:ext>
                </a:extLst>
              </p:cNvPr>
              <p:cNvSpPr/>
              <p:nvPr/>
            </p:nvSpPr>
            <p:spPr>
              <a:xfrm flipH="1">
                <a:off x="2771199" y="3429000"/>
                <a:ext cx="1074592" cy="1074592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77">
                  <a:defRPr/>
                </a:pPr>
                <a:endParaRPr lang="en-US" sz="18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88DDB135-FC2C-2F45-A691-00C0DAD6A4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saturation sat="0"/>
                        </a14:imgEffect>
                        <a14:imgEffect>
                          <a14:brightnessContrast bright="-8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flipH="1">
                <a:off x="3041795" y="3665487"/>
                <a:ext cx="533400" cy="609600"/>
              </a:xfrm>
              <a:prstGeom prst="rect">
                <a:avLst/>
              </a:prstGeom>
            </p:spPr>
          </p:pic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4131AAB-F9AF-7E4F-A947-BD49D3E37FF6}"/>
                </a:ext>
              </a:extLst>
            </p:cNvPr>
            <p:cNvGrpSpPr/>
            <p:nvPr/>
          </p:nvGrpSpPr>
          <p:grpSpPr>
            <a:xfrm>
              <a:off x="9593489" y="1175961"/>
              <a:ext cx="1074592" cy="1074592"/>
              <a:chOff x="4370428" y="3429000"/>
              <a:chExt cx="1074592" cy="1074592"/>
            </a:xfrm>
          </p:grpSpPr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345A781E-F681-884B-893E-2B88A22D8120}"/>
                  </a:ext>
                </a:extLst>
              </p:cNvPr>
              <p:cNvSpPr/>
              <p:nvPr/>
            </p:nvSpPr>
            <p:spPr>
              <a:xfrm>
                <a:off x="4370428" y="3429000"/>
                <a:ext cx="1074592" cy="1074592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77">
                  <a:defRPr/>
                </a:pPr>
                <a:endParaRPr lang="en-US" sz="18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982A2A18-C06E-E54B-9717-B97D2B3F14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saturation sat="0"/>
                        </a14:imgEffect>
                        <a14:imgEffect>
                          <a14:brightnessContrast bright="-8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602924" y="3771900"/>
                <a:ext cx="609600" cy="381000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67" name="Title 1">
            <a:extLst>
              <a:ext uri="{FF2B5EF4-FFF2-40B4-BE49-F238E27FC236}">
                <a16:creationId xmlns:a16="http://schemas.microsoft.com/office/drawing/2014/main" id="{DDDBCB10-001D-7940-AA0D-15721B194EE1}"/>
              </a:ext>
            </a:extLst>
          </p:cNvPr>
          <p:cNvSpPr txBox="1">
            <a:spLocks/>
          </p:cNvSpPr>
          <p:nvPr/>
        </p:nvSpPr>
        <p:spPr>
          <a:xfrm>
            <a:off x="6895093" y="4681175"/>
            <a:ext cx="2020307" cy="10892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400" b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Anticipatory</a:t>
            </a:r>
            <a:br>
              <a:rPr lang="en-US" sz="2400" b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</a:br>
            <a:r>
              <a:rPr lang="en-US" sz="2400" b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Action</a:t>
            </a: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0DC6BD16-0D9E-7346-B600-F2FCA01EC74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59165" y="3553721"/>
            <a:ext cx="804923" cy="569884"/>
          </a:xfrm>
          <a:prstGeom prst="rect">
            <a:avLst/>
          </a:prstGeom>
        </p:spPr>
      </p:pic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58A0BB2-56A3-4A95-9FC5-2BB625D4637E}"/>
              </a:ext>
            </a:extLst>
          </p:cNvPr>
          <p:cNvCxnSpPr>
            <a:cxnSpLocks/>
          </p:cNvCxnSpPr>
          <p:nvPr/>
        </p:nvCxnSpPr>
        <p:spPr>
          <a:xfrm>
            <a:off x="372313" y="1108230"/>
            <a:ext cx="11036423" cy="0"/>
          </a:xfrm>
          <a:prstGeom prst="line">
            <a:avLst/>
          </a:prstGeom>
          <a:ln w="44450">
            <a:solidFill>
              <a:srgbClr val="418F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itle 1">
            <a:extLst>
              <a:ext uri="{FF2B5EF4-FFF2-40B4-BE49-F238E27FC236}">
                <a16:creationId xmlns:a16="http://schemas.microsoft.com/office/drawing/2014/main" id="{5334A6DB-DF1D-41CB-A4B7-25DB93D3ED1D}"/>
              </a:ext>
            </a:extLst>
          </p:cNvPr>
          <p:cNvSpPr txBox="1">
            <a:spLocks/>
          </p:cNvSpPr>
          <p:nvPr/>
        </p:nvSpPr>
        <p:spPr>
          <a:xfrm>
            <a:off x="252994" y="331943"/>
            <a:ext cx="10515600" cy="776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1" tIns="60951" rIns="60951" bIns="60951" anchor="t" anchorCtr="0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Bef>
                <a:spcPct val="0"/>
              </a:spcBef>
              <a:buClr>
                <a:srgbClr val="000000"/>
              </a:buClr>
              <a:defRPr/>
            </a:pPr>
            <a:r>
              <a:rPr lang="en-US" sz="2800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Batang"/>
                <a:cs typeface="+mj-cs"/>
              </a:rPr>
              <a:t>How does it work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433BCD-C8F4-582D-3B9B-3D2617CBED84}"/>
              </a:ext>
            </a:extLst>
          </p:cNvPr>
          <p:cNvSpPr txBox="1">
            <a:spLocks/>
          </p:cNvSpPr>
          <p:nvPr/>
        </p:nvSpPr>
        <p:spPr>
          <a:xfrm>
            <a:off x="1006402" y="1746388"/>
            <a:ext cx="4292903" cy="676237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lnSpcReduction="10000"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lnSpc>
                <a:spcPct val="120000"/>
              </a:lnSpc>
              <a:spcBef>
                <a:spcPct val="0"/>
              </a:spcBef>
              <a:defRPr/>
            </a:pPr>
            <a:r>
              <a:rPr lang="en-US" sz="200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The </a:t>
            </a:r>
            <a:r>
              <a:rPr lang="en-US" sz="2000" b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three elements </a:t>
            </a:r>
            <a:r>
              <a:rPr lang="en-US" sz="200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of </a:t>
            </a:r>
          </a:p>
          <a:p>
            <a:pPr algn="ctr" defTabSz="914377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00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anticipatory action</a:t>
            </a:r>
            <a:endParaRPr lang="en-US" sz="2000" b="1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5BF45E45-FCDB-E12E-E23F-E18C1B27874C}"/>
              </a:ext>
            </a:extLst>
          </p:cNvPr>
          <p:cNvSpPr/>
          <p:nvPr/>
        </p:nvSpPr>
        <p:spPr>
          <a:xfrm rot="16200000">
            <a:off x="2799261" y="617190"/>
            <a:ext cx="605191" cy="4292903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endParaRPr lang="en-US" sz="18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09CA61-AABF-AF2D-6614-F2559D74F329}"/>
              </a:ext>
            </a:extLst>
          </p:cNvPr>
          <p:cNvSpPr txBox="1"/>
          <p:nvPr/>
        </p:nvSpPr>
        <p:spPr>
          <a:xfrm>
            <a:off x="10036771" y="6521574"/>
            <a:ext cx="20995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377">
              <a:defRPr/>
            </a:pPr>
            <a:r>
              <a:rPr lang="en-US" sz="1100">
                <a:solidFill>
                  <a:prstClr val="black"/>
                </a:solidFill>
                <a:latin typeface="Aptos" panose="020B0004020202020204" pitchFamily="34" charset="0"/>
              </a:rPr>
              <a:t>Source: UN OCHA</a:t>
            </a:r>
            <a:endParaRPr lang="en-FJ" sz="1100">
              <a:solidFill>
                <a:prstClr val="black"/>
              </a:solidFill>
              <a:latin typeface="Aptos" panose="020B0004020202020204" pitchFamily="34" charset="0"/>
            </a:endParaRPr>
          </a:p>
        </p:txBody>
      </p:sp>
      <p:pic>
        <p:nvPicPr>
          <p:cNvPr id="16" name="Picture 15" descr="A logo with corn and wheat&#10;&#10;AI-generated content may be incorrect.">
            <a:extLst>
              <a:ext uri="{FF2B5EF4-FFF2-40B4-BE49-F238E27FC236}">
                <a16:creationId xmlns:a16="http://schemas.microsoft.com/office/drawing/2014/main" id="{10093EFD-AB37-E60D-A710-8D321CF6843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6935" y="6094065"/>
            <a:ext cx="576513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674072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F51CB-69C3-DD90-FB6C-2FF1A217C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17" y="179735"/>
            <a:ext cx="6573523" cy="597310"/>
          </a:xfrm>
        </p:spPr>
        <p:txBody>
          <a:bodyPr vert="horz" lIns="121920" tIns="60960" rIns="121920" bIns="60960" rtlCol="0" anchor="t">
            <a:noAutofit/>
          </a:bodyPr>
          <a:lstStyle/>
          <a:p>
            <a:pPr>
              <a:lnSpc>
                <a:spcPct val="100000"/>
              </a:lnSpc>
              <a:buClr>
                <a:srgbClr val="000000"/>
              </a:buClr>
            </a:pPr>
            <a:r>
              <a:rPr lang="en-US" sz="2800" dirty="0">
                <a:ea typeface="Batang"/>
              </a:rPr>
              <a:t>Goals of Anticipatory Action</a:t>
            </a:r>
          </a:p>
        </p:txBody>
      </p:sp>
      <p:pic>
        <p:nvPicPr>
          <p:cNvPr id="6" name="Picture 5" descr="A logo with corn and wheat&#10;&#10;AI-generated content may be incorrect.">
            <a:extLst>
              <a:ext uri="{FF2B5EF4-FFF2-40B4-BE49-F238E27FC236}">
                <a16:creationId xmlns:a16="http://schemas.microsoft.com/office/drawing/2014/main" id="{2C593BF8-92C1-CA4A-9EBB-5477A1F5C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935" y="6094065"/>
            <a:ext cx="576513" cy="584200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E6FCF82-88E7-59C3-A809-E34433593DF6}"/>
              </a:ext>
            </a:extLst>
          </p:cNvPr>
          <p:cNvSpPr>
            <a:spLocks noGrp="1"/>
          </p:cNvSpPr>
          <p:nvPr/>
        </p:nvSpPr>
        <p:spPr>
          <a:xfrm>
            <a:off x="403609" y="930799"/>
            <a:ext cx="7872984" cy="503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70BA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70BA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70BA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70BA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70BA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28600" lvl="1" indent="0" algn="just">
              <a:lnSpc>
                <a:spcPct val="120000"/>
              </a:lnSpc>
              <a:spcBef>
                <a:spcPts val="500"/>
              </a:spcBef>
              <a:buNone/>
              <a:defRPr/>
            </a:pPr>
            <a:r>
              <a:rPr lang="en-US" sz="16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lt"/>
                <a:cs typeface="+mn-lt"/>
              </a:rPr>
              <a:t>Cross-sectoral</a:t>
            </a:r>
          </a:p>
          <a:p>
            <a:pPr marL="285750" indent="-285750" algn="just">
              <a:lnSpc>
                <a:spcPct val="120000"/>
              </a:lnSpc>
              <a:spcBef>
                <a:spcPts val="1000"/>
              </a:spcBef>
              <a:defRPr/>
            </a:pPr>
            <a:r>
              <a:rPr lang="en-US" sz="1600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lt"/>
                <a:cs typeface="+mn-lt"/>
              </a:rPr>
              <a:t>Enable communities to make informed decisions</a:t>
            </a:r>
          </a:p>
          <a:p>
            <a:pPr marL="285750" indent="-285750" algn="just">
              <a:lnSpc>
                <a:spcPct val="120000"/>
              </a:lnSpc>
              <a:spcBef>
                <a:spcPts val="1000"/>
              </a:spcBef>
              <a:defRPr/>
            </a:pPr>
            <a:r>
              <a:rPr lang="en-US" sz="1600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lt"/>
                <a:cs typeface="+mn-lt"/>
              </a:rPr>
              <a:t>Reduce risks of negative coping strategies</a:t>
            </a:r>
          </a:p>
          <a:p>
            <a:pPr marL="177796" indent="0">
              <a:buNone/>
            </a:pPr>
            <a:endParaRPr lang="en-US" sz="1067" dirty="0">
              <a:solidFill>
                <a:srgbClr val="002060"/>
              </a:solidFill>
            </a:endParaRPr>
          </a:p>
          <a:p>
            <a:pPr marL="228600" lvl="1" indent="0" algn="just">
              <a:lnSpc>
                <a:spcPct val="120000"/>
              </a:lnSpc>
              <a:spcBef>
                <a:spcPts val="500"/>
              </a:spcBef>
              <a:buNone/>
              <a:defRPr/>
            </a:pPr>
            <a:r>
              <a:rPr lang="en-US" sz="16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lt"/>
                <a:cs typeface="+mn-lt"/>
              </a:rPr>
              <a:t>Food Security &amp; Nutrition</a:t>
            </a:r>
          </a:p>
          <a:p>
            <a:pPr marL="285750" indent="-285750" algn="just">
              <a:lnSpc>
                <a:spcPct val="120000"/>
              </a:lnSpc>
              <a:spcBef>
                <a:spcPts val="1000"/>
              </a:spcBef>
              <a:defRPr/>
            </a:pPr>
            <a:r>
              <a:rPr lang="en-US" sz="1600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lt"/>
                <a:cs typeface="+mn-lt"/>
              </a:rPr>
              <a:t>Safeguard agricultural production &amp; avoid loss of livelihoods</a:t>
            </a:r>
          </a:p>
          <a:p>
            <a:pPr marL="285750" indent="-285750" algn="just">
              <a:lnSpc>
                <a:spcPct val="120000"/>
              </a:lnSpc>
              <a:spcBef>
                <a:spcPts val="1000"/>
              </a:spcBef>
              <a:defRPr/>
            </a:pPr>
            <a:r>
              <a:rPr lang="en-US" sz="1600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lt"/>
                <a:cs typeface="+mn-lt"/>
              </a:rPr>
              <a:t>Prevent deterioration in food security</a:t>
            </a:r>
          </a:p>
          <a:p>
            <a:pPr marL="285750" indent="-285750" algn="just">
              <a:lnSpc>
                <a:spcPct val="120000"/>
              </a:lnSpc>
              <a:spcBef>
                <a:spcPts val="1000"/>
              </a:spcBef>
              <a:defRPr/>
            </a:pPr>
            <a:r>
              <a:rPr lang="en-US" sz="1600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lt"/>
                <a:cs typeface="+mn-lt"/>
              </a:rPr>
              <a:t>Prevent rise in severe malnutrition</a:t>
            </a:r>
          </a:p>
          <a:p>
            <a:pPr marL="177796" indent="0">
              <a:buNone/>
            </a:pPr>
            <a:endParaRPr lang="en-US" sz="1067" dirty="0">
              <a:solidFill>
                <a:srgbClr val="002060"/>
              </a:solidFill>
            </a:endParaRPr>
          </a:p>
          <a:p>
            <a:pPr marL="228600" lvl="1" indent="0" algn="just">
              <a:lnSpc>
                <a:spcPct val="120000"/>
              </a:lnSpc>
              <a:spcBef>
                <a:spcPts val="500"/>
              </a:spcBef>
              <a:buNone/>
              <a:defRPr/>
            </a:pPr>
            <a:r>
              <a:rPr lang="en-US" sz="16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lt"/>
                <a:cs typeface="+mn-lt"/>
              </a:rPr>
              <a:t>Health &amp; Protection</a:t>
            </a:r>
          </a:p>
          <a:p>
            <a:pPr marL="285750" indent="-285750" algn="just">
              <a:lnSpc>
                <a:spcPct val="120000"/>
              </a:lnSpc>
              <a:spcBef>
                <a:spcPts val="1000"/>
              </a:spcBef>
              <a:defRPr/>
            </a:pPr>
            <a:r>
              <a:rPr lang="en-US" sz="1600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lt"/>
                <a:cs typeface="+mn-lt"/>
              </a:rPr>
              <a:t>Avoid an increase in preventable (maternal) deaths and morbidity</a:t>
            </a:r>
          </a:p>
          <a:p>
            <a:pPr marL="285750" indent="-285750" algn="just">
              <a:lnSpc>
                <a:spcPct val="120000"/>
              </a:lnSpc>
              <a:spcBef>
                <a:spcPts val="1000"/>
              </a:spcBef>
              <a:defRPr/>
            </a:pPr>
            <a:r>
              <a:rPr lang="en-US" sz="1600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lt"/>
                <a:cs typeface="+mn-lt"/>
              </a:rPr>
              <a:t>Ensure continuity of access to emergency health services</a:t>
            </a:r>
          </a:p>
          <a:p>
            <a:pPr marL="285750" indent="-285750" algn="just">
              <a:lnSpc>
                <a:spcPct val="120000"/>
              </a:lnSpc>
              <a:spcBef>
                <a:spcPts val="1000"/>
              </a:spcBef>
              <a:defRPr/>
            </a:pPr>
            <a:r>
              <a:rPr lang="en-US" sz="1600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lt"/>
                <a:cs typeface="+mn-lt"/>
              </a:rPr>
              <a:t>Mitigate risks of gender-based violence</a:t>
            </a:r>
          </a:p>
          <a:p>
            <a:pPr>
              <a:buFont typeface="Wingdings"/>
              <a:buChar char="Ø"/>
            </a:pPr>
            <a:endParaRPr lang="en-US" sz="1867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buFont typeface="Wingdings"/>
              <a:buChar char="Ø"/>
            </a:pPr>
            <a:endParaRPr lang="en-US" sz="1867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buFont typeface="Wingdings"/>
              <a:buChar char="Ø"/>
            </a:pPr>
            <a:endParaRPr lang="en-US" sz="1867" b="1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buFont typeface="Wingdings"/>
              <a:buChar char="Ø"/>
            </a:pPr>
            <a:endParaRPr lang="en-US" sz="1867" b="1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 descr="A person in a red dress on a raft with a stick&#10;&#10;AI-generated content may be incorrect.">
            <a:extLst>
              <a:ext uri="{FF2B5EF4-FFF2-40B4-BE49-F238E27FC236}">
                <a16:creationId xmlns:a16="http://schemas.microsoft.com/office/drawing/2014/main" id="{666CD99A-0EB3-CE04-9CC5-B29B5F646FB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461937" y="37787"/>
            <a:ext cx="4453128" cy="675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7437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object 2">
            <a:extLst>
              <a:ext uri="{FF2B5EF4-FFF2-40B4-BE49-F238E27FC236}">
                <a16:creationId xmlns:a16="http://schemas.microsoft.com/office/drawing/2014/main" id="{91F35076-5A1C-A7E3-6BCC-0E9D4A1DD8A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4" y="3426314"/>
            <a:ext cx="12191138" cy="3431204"/>
          </a:xfrm>
          <a:prstGeom prst="rect">
            <a:avLst/>
          </a:prstGeom>
        </p:spPr>
      </p:pic>
      <p:pic>
        <p:nvPicPr>
          <p:cNvPr id="49" name="object 4">
            <a:extLst>
              <a:ext uri="{FF2B5EF4-FFF2-40B4-BE49-F238E27FC236}">
                <a16:creationId xmlns:a16="http://schemas.microsoft.com/office/drawing/2014/main" id="{77EEAF9B-13EB-AA5E-7FFF-FDBDB8E16838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68088" y="0"/>
            <a:ext cx="1823484" cy="1494272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214961" y="123811"/>
            <a:ext cx="1585311" cy="115438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>
              <a:spcBef>
                <a:spcPts val="64"/>
              </a:spcBef>
            </a:pPr>
            <a:r>
              <a:rPr sz="697" b="1">
                <a:solidFill>
                  <a:srgbClr val="007ABF"/>
                </a:solidFill>
                <a:latin typeface="OpenSans-Semibold"/>
                <a:cs typeface="OpenSans-Semibold"/>
              </a:rPr>
              <a:t>WFP</a:t>
            </a:r>
            <a:r>
              <a:rPr sz="697" b="1" spc="-21">
                <a:solidFill>
                  <a:srgbClr val="007ABF"/>
                </a:solidFill>
                <a:latin typeface="OpenSans-Semibold"/>
                <a:cs typeface="OpenSans-Semibold"/>
              </a:rPr>
              <a:t> </a:t>
            </a:r>
            <a:r>
              <a:rPr sz="697" b="1">
                <a:solidFill>
                  <a:srgbClr val="007ABF"/>
                </a:solidFill>
                <a:latin typeface="OpenSans-Semibold"/>
                <a:cs typeface="OpenSans-Semibold"/>
              </a:rPr>
              <a:t>–</a:t>
            </a:r>
            <a:r>
              <a:rPr sz="697" b="1" spc="-21">
                <a:solidFill>
                  <a:srgbClr val="007ABF"/>
                </a:solidFill>
                <a:latin typeface="OpenSans-Semibold"/>
                <a:cs typeface="OpenSans-Semibold"/>
              </a:rPr>
              <a:t> </a:t>
            </a:r>
            <a:r>
              <a:rPr sz="697" b="1" spc="-6">
                <a:solidFill>
                  <a:srgbClr val="007ABF"/>
                </a:solidFill>
                <a:latin typeface="OpenSans-Semibold"/>
                <a:cs typeface="OpenSans-Semibold"/>
              </a:rPr>
              <a:t>Anticipatory</a:t>
            </a:r>
            <a:r>
              <a:rPr sz="697" b="1" spc="-18">
                <a:solidFill>
                  <a:srgbClr val="007ABF"/>
                </a:solidFill>
                <a:latin typeface="OpenSans-Semibold"/>
                <a:cs typeface="OpenSans-Semibold"/>
              </a:rPr>
              <a:t> </a:t>
            </a:r>
            <a:r>
              <a:rPr sz="697" b="1" spc="-6">
                <a:solidFill>
                  <a:srgbClr val="007ABF"/>
                </a:solidFill>
                <a:latin typeface="OpenSans-Semibold"/>
                <a:cs typeface="OpenSans-Semibold"/>
              </a:rPr>
              <a:t>Action:</a:t>
            </a:r>
            <a:r>
              <a:rPr sz="697" b="1" spc="-21">
                <a:solidFill>
                  <a:srgbClr val="007ABF"/>
                </a:solidFill>
                <a:latin typeface="OpenSans-Semibold"/>
                <a:cs typeface="OpenSans-Semibold"/>
              </a:rPr>
              <a:t> </a:t>
            </a:r>
            <a:r>
              <a:rPr sz="697" b="1">
                <a:solidFill>
                  <a:srgbClr val="007ABF"/>
                </a:solidFill>
                <a:latin typeface="OpenSans-Semibold"/>
                <a:cs typeface="OpenSans-Semibold"/>
              </a:rPr>
              <a:t>The</a:t>
            </a:r>
            <a:r>
              <a:rPr sz="697" b="1" spc="-18">
                <a:solidFill>
                  <a:srgbClr val="007ABF"/>
                </a:solidFill>
                <a:latin typeface="OpenSans-Semibold"/>
                <a:cs typeface="OpenSans-Semibold"/>
              </a:rPr>
              <a:t> </a:t>
            </a:r>
            <a:r>
              <a:rPr sz="697" b="1" spc="-6">
                <a:solidFill>
                  <a:srgbClr val="007ABF"/>
                </a:solidFill>
                <a:latin typeface="OpenSans-Semibold"/>
                <a:cs typeface="OpenSans-Semibold"/>
              </a:rPr>
              <a:t>Basics</a:t>
            </a:r>
            <a:endParaRPr sz="697">
              <a:latin typeface="OpenSans-Semibold"/>
              <a:cs typeface="OpenSans-Semibold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4960" y="327439"/>
            <a:ext cx="7297398" cy="870328"/>
          </a:xfrm>
          <a:prstGeom prst="rect">
            <a:avLst/>
          </a:prstGeom>
        </p:spPr>
        <p:txBody>
          <a:bodyPr vert="horz" wrap="square" lIns="0" tIns="8471" rIns="0" bIns="0" rtlCol="0" anchor="ctr">
            <a:spAutoFit/>
          </a:bodyPr>
          <a:lstStyle/>
          <a:p>
            <a:pPr marL="7701">
              <a:lnSpc>
                <a:spcPct val="100000"/>
              </a:lnSpc>
              <a:spcBef>
                <a:spcPts val="67"/>
              </a:spcBef>
            </a:pPr>
            <a:r>
              <a:rPr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Batang"/>
                <a:cs typeface="+mj-cs"/>
              </a:rPr>
              <a:t>AA ALONG THE NEXUS OF CHANGING &amp; SAVING LIVES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22149" y="3784921"/>
            <a:ext cx="823653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-6">
                <a:solidFill>
                  <a:srgbClr val="FFFFFF"/>
                </a:solidFill>
                <a:latin typeface="OpenSans-Extrabold"/>
                <a:cs typeface="OpenSans-Extrabold"/>
              </a:rPr>
              <a:t>ENABLING</a:t>
            </a:r>
            <a:endParaRPr sz="1182">
              <a:latin typeface="OpenSans-Extrabold"/>
              <a:cs typeface="OpenSans-Extrabold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924377" y="3714616"/>
            <a:ext cx="943408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-6" dirty="0">
                <a:solidFill>
                  <a:srgbClr val="FFFFFF"/>
                </a:solidFill>
                <a:latin typeface="OpenSans-Extrabold"/>
                <a:cs typeface="OpenSans-Extrabold"/>
              </a:rPr>
              <a:t>DELIVERING</a:t>
            </a:r>
            <a:endParaRPr sz="1182" dirty="0">
              <a:latin typeface="OpenSans-Extrabold"/>
              <a:cs typeface="OpenSans-Extrabold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534416" y="1257209"/>
            <a:ext cx="5978127" cy="2188321"/>
            <a:chOff x="5827807" y="2073231"/>
            <a:chExt cx="9858375" cy="3608704"/>
          </a:xfrm>
        </p:grpSpPr>
        <p:sp>
          <p:nvSpPr>
            <p:cNvPr id="7" name="object 7"/>
            <p:cNvSpPr/>
            <p:nvPr/>
          </p:nvSpPr>
          <p:spPr>
            <a:xfrm>
              <a:off x="14916023" y="2073242"/>
              <a:ext cx="770255" cy="984885"/>
            </a:xfrm>
            <a:custGeom>
              <a:avLst/>
              <a:gdLst/>
              <a:ahLst/>
              <a:cxnLst/>
              <a:rect l="l" t="t" r="r" b="b"/>
              <a:pathLst>
                <a:path w="770255" h="984885">
                  <a:moveTo>
                    <a:pt x="557377" y="82296"/>
                  </a:moveTo>
                  <a:lnTo>
                    <a:pt x="550837" y="50253"/>
                  </a:lnTo>
                  <a:lnTo>
                    <a:pt x="533006" y="24104"/>
                  </a:lnTo>
                  <a:lnTo>
                    <a:pt x="506552" y="6464"/>
                  </a:lnTo>
                  <a:lnTo>
                    <a:pt x="474154" y="0"/>
                  </a:lnTo>
                  <a:lnTo>
                    <a:pt x="295554" y="0"/>
                  </a:lnTo>
                  <a:lnTo>
                    <a:pt x="263156" y="6464"/>
                  </a:lnTo>
                  <a:lnTo>
                    <a:pt x="236702" y="24104"/>
                  </a:lnTo>
                  <a:lnTo>
                    <a:pt x="218871" y="50253"/>
                  </a:lnTo>
                  <a:lnTo>
                    <a:pt x="212331" y="82296"/>
                  </a:lnTo>
                  <a:lnTo>
                    <a:pt x="212331" y="131241"/>
                  </a:lnTo>
                  <a:lnTo>
                    <a:pt x="557377" y="131241"/>
                  </a:lnTo>
                  <a:lnTo>
                    <a:pt x="557377" y="82296"/>
                  </a:lnTo>
                  <a:close/>
                </a:path>
                <a:path w="770255" h="984885">
                  <a:moveTo>
                    <a:pt x="769721" y="132549"/>
                  </a:moveTo>
                  <a:lnTo>
                    <a:pt x="765492" y="111594"/>
                  </a:lnTo>
                  <a:lnTo>
                    <a:pt x="753872" y="94462"/>
                  </a:lnTo>
                  <a:lnTo>
                    <a:pt x="736612" y="82880"/>
                  </a:lnTo>
                  <a:lnTo>
                    <a:pt x="715441" y="78587"/>
                  </a:lnTo>
                  <a:lnTo>
                    <a:pt x="714070" y="78587"/>
                  </a:lnTo>
                  <a:lnTo>
                    <a:pt x="712685" y="78638"/>
                  </a:lnTo>
                  <a:lnTo>
                    <a:pt x="711314" y="78740"/>
                  </a:lnTo>
                  <a:lnTo>
                    <a:pt x="683450" y="78740"/>
                  </a:lnTo>
                  <a:lnTo>
                    <a:pt x="683450" y="387134"/>
                  </a:lnTo>
                  <a:lnTo>
                    <a:pt x="683450" y="597115"/>
                  </a:lnTo>
                  <a:lnTo>
                    <a:pt x="683450" y="807097"/>
                  </a:lnTo>
                  <a:lnTo>
                    <a:pt x="681888" y="814755"/>
                  </a:lnTo>
                  <a:lnTo>
                    <a:pt x="677621" y="821016"/>
                  </a:lnTo>
                  <a:lnTo>
                    <a:pt x="671283" y="825233"/>
                  </a:lnTo>
                  <a:lnTo>
                    <a:pt x="663536" y="826782"/>
                  </a:lnTo>
                  <a:lnTo>
                    <a:pt x="358305" y="826782"/>
                  </a:lnTo>
                  <a:lnTo>
                    <a:pt x="350558" y="825233"/>
                  </a:lnTo>
                  <a:lnTo>
                    <a:pt x="344233" y="821016"/>
                  </a:lnTo>
                  <a:lnTo>
                    <a:pt x="339966" y="814755"/>
                  </a:lnTo>
                  <a:lnTo>
                    <a:pt x="338404" y="807097"/>
                  </a:lnTo>
                  <a:lnTo>
                    <a:pt x="339966" y="799426"/>
                  </a:lnTo>
                  <a:lnTo>
                    <a:pt x="344233" y="793178"/>
                  </a:lnTo>
                  <a:lnTo>
                    <a:pt x="350558" y="788962"/>
                  </a:lnTo>
                  <a:lnTo>
                    <a:pt x="358305" y="787412"/>
                  </a:lnTo>
                  <a:lnTo>
                    <a:pt x="663536" y="787412"/>
                  </a:lnTo>
                  <a:lnTo>
                    <a:pt x="671283" y="788962"/>
                  </a:lnTo>
                  <a:lnTo>
                    <a:pt x="677621" y="793178"/>
                  </a:lnTo>
                  <a:lnTo>
                    <a:pt x="681888" y="799426"/>
                  </a:lnTo>
                  <a:lnTo>
                    <a:pt x="683450" y="807097"/>
                  </a:lnTo>
                  <a:lnTo>
                    <a:pt x="683450" y="597115"/>
                  </a:lnTo>
                  <a:lnTo>
                    <a:pt x="681888" y="604786"/>
                  </a:lnTo>
                  <a:lnTo>
                    <a:pt x="677621" y="611035"/>
                  </a:lnTo>
                  <a:lnTo>
                    <a:pt x="671283" y="615264"/>
                  </a:lnTo>
                  <a:lnTo>
                    <a:pt x="663536" y="616800"/>
                  </a:lnTo>
                  <a:lnTo>
                    <a:pt x="358305" y="616800"/>
                  </a:lnTo>
                  <a:lnTo>
                    <a:pt x="350558" y="615264"/>
                  </a:lnTo>
                  <a:lnTo>
                    <a:pt x="344233" y="611035"/>
                  </a:lnTo>
                  <a:lnTo>
                    <a:pt x="339966" y="604786"/>
                  </a:lnTo>
                  <a:lnTo>
                    <a:pt x="338404" y="597115"/>
                  </a:lnTo>
                  <a:lnTo>
                    <a:pt x="339966" y="589457"/>
                  </a:lnTo>
                  <a:lnTo>
                    <a:pt x="344233" y="583196"/>
                  </a:lnTo>
                  <a:lnTo>
                    <a:pt x="350558" y="578980"/>
                  </a:lnTo>
                  <a:lnTo>
                    <a:pt x="358305" y="577430"/>
                  </a:lnTo>
                  <a:lnTo>
                    <a:pt x="663536" y="577430"/>
                  </a:lnTo>
                  <a:lnTo>
                    <a:pt x="671283" y="578980"/>
                  </a:lnTo>
                  <a:lnTo>
                    <a:pt x="677621" y="583196"/>
                  </a:lnTo>
                  <a:lnTo>
                    <a:pt x="681888" y="589457"/>
                  </a:lnTo>
                  <a:lnTo>
                    <a:pt x="683450" y="597115"/>
                  </a:lnTo>
                  <a:lnTo>
                    <a:pt x="683450" y="387134"/>
                  </a:lnTo>
                  <a:lnTo>
                    <a:pt x="681888" y="394804"/>
                  </a:lnTo>
                  <a:lnTo>
                    <a:pt x="677621" y="401066"/>
                  </a:lnTo>
                  <a:lnTo>
                    <a:pt x="671283" y="405282"/>
                  </a:lnTo>
                  <a:lnTo>
                    <a:pt x="663536" y="406819"/>
                  </a:lnTo>
                  <a:lnTo>
                    <a:pt x="358305" y="406819"/>
                  </a:lnTo>
                  <a:lnTo>
                    <a:pt x="350558" y="405282"/>
                  </a:lnTo>
                  <a:lnTo>
                    <a:pt x="344233" y="401066"/>
                  </a:lnTo>
                  <a:lnTo>
                    <a:pt x="339966" y="394804"/>
                  </a:lnTo>
                  <a:lnTo>
                    <a:pt x="338404" y="387134"/>
                  </a:lnTo>
                  <a:lnTo>
                    <a:pt x="339966" y="379476"/>
                  </a:lnTo>
                  <a:lnTo>
                    <a:pt x="344233" y="373214"/>
                  </a:lnTo>
                  <a:lnTo>
                    <a:pt x="350558" y="368998"/>
                  </a:lnTo>
                  <a:lnTo>
                    <a:pt x="358305" y="367449"/>
                  </a:lnTo>
                  <a:lnTo>
                    <a:pt x="663536" y="367449"/>
                  </a:lnTo>
                  <a:lnTo>
                    <a:pt x="671283" y="368998"/>
                  </a:lnTo>
                  <a:lnTo>
                    <a:pt x="677621" y="373214"/>
                  </a:lnTo>
                  <a:lnTo>
                    <a:pt x="681888" y="379476"/>
                  </a:lnTo>
                  <a:lnTo>
                    <a:pt x="683450" y="387134"/>
                  </a:lnTo>
                  <a:lnTo>
                    <a:pt x="683450" y="78740"/>
                  </a:lnTo>
                  <a:lnTo>
                    <a:pt x="597192" y="78740"/>
                  </a:lnTo>
                  <a:lnTo>
                    <a:pt x="597192" y="145669"/>
                  </a:lnTo>
                  <a:lnTo>
                    <a:pt x="595985" y="154000"/>
                  </a:lnTo>
                  <a:lnTo>
                    <a:pt x="592543" y="162077"/>
                  </a:lnTo>
                  <a:lnTo>
                    <a:pt x="587108" y="168186"/>
                  </a:lnTo>
                  <a:lnTo>
                    <a:pt x="579945" y="170599"/>
                  </a:lnTo>
                  <a:lnTo>
                    <a:pt x="282003" y="170599"/>
                  </a:lnTo>
                  <a:lnTo>
                    <a:pt x="282003" y="318973"/>
                  </a:lnTo>
                  <a:lnTo>
                    <a:pt x="282003" y="528955"/>
                  </a:lnTo>
                  <a:lnTo>
                    <a:pt x="282003" y="738924"/>
                  </a:lnTo>
                  <a:lnTo>
                    <a:pt x="280682" y="745096"/>
                  </a:lnTo>
                  <a:lnTo>
                    <a:pt x="277355" y="750671"/>
                  </a:lnTo>
                  <a:lnTo>
                    <a:pt x="173837" y="846467"/>
                  </a:lnTo>
                  <a:lnTo>
                    <a:pt x="170535" y="850379"/>
                  </a:lnTo>
                  <a:lnTo>
                    <a:pt x="165722" y="852754"/>
                  </a:lnTo>
                  <a:lnTo>
                    <a:pt x="160566" y="853033"/>
                  </a:lnTo>
                  <a:lnTo>
                    <a:pt x="155028" y="852805"/>
                  </a:lnTo>
                  <a:lnTo>
                    <a:pt x="149783" y="850455"/>
                  </a:lnTo>
                  <a:lnTo>
                    <a:pt x="145973" y="846467"/>
                  </a:lnTo>
                  <a:lnTo>
                    <a:pt x="91554" y="791349"/>
                  </a:lnTo>
                  <a:lnTo>
                    <a:pt x="87591" y="784682"/>
                  </a:lnTo>
                  <a:lnTo>
                    <a:pt x="86525" y="777290"/>
                  </a:lnTo>
                  <a:lnTo>
                    <a:pt x="88303" y="770039"/>
                  </a:lnTo>
                  <a:lnTo>
                    <a:pt x="92887" y="763790"/>
                  </a:lnTo>
                  <a:lnTo>
                    <a:pt x="99415" y="759561"/>
                  </a:lnTo>
                  <a:lnTo>
                    <a:pt x="106819" y="758151"/>
                  </a:lnTo>
                  <a:lnTo>
                    <a:pt x="114223" y="759561"/>
                  </a:lnTo>
                  <a:lnTo>
                    <a:pt x="120751" y="763790"/>
                  </a:lnTo>
                  <a:lnTo>
                    <a:pt x="160566" y="805789"/>
                  </a:lnTo>
                  <a:lnTo>
                    <a:pt x="211734" y="758151"/>
                  </a:lnTo>
                  <a:lnTo>
                    <a:pt x="250812" y="721791"/>
                  </a:lnTo>
                  <a:lnTo>
                    <a:pt x="258076" y="718705"/>
                  </a:lnTo>
                  <a:lnTo>
                    <a:pt x="265709" y="718629"/>
                  </a:lnTo>
                  <a:lnTo>
                    <a:pt x="272808" y="721385"/>
                  </a:lnTo>
                  <a:lnTo>
                    <a:pt x="278511" y="726808"/>
                  </a:lnTo>
                  <a:lnTo>
                    <a:pt x="281279" y="732663"/>
                  </a:lnTo>
                  <a:lnTo>
                    <a:pt x="282003" y="738924"/>
                  </a:lnTo>
                  <a:lnTo>
                    <a:pt x="282003" y="528955"/>
                  </a:lnTo>
                  <a:lnTo>
                    <a:pt x="280682" y="535114"/>
                  </a:lnTo>
                  <a:lnTo>
                    <a:pt x="277355" y="540689"/>
                  </a:lnTo>
                  <a:lnTo>
                    <a:pt x="173837" y="636485"/>
                  </a:lnTo>
                  <a:lnTo>
                    <a:pt x="170535" y="640410"/>
                  </a:lnTo>
                  <a:lnTo>
                    <a:pt x="165722" y="642772"/>
                  </a:lnTo>
                  <a:lnTo>
                    <a:pt x="160566" y="643051"/>
                  </a:lnTo>
                  <a:lnTo>
                    <a:pt x="155028" y="642835"/>
                  </a:lnTo>
                  <a:lnTo>
                    <a:pt x="149783" y="640486"/>
                  </a:lnTo>
                  <a:lnTo>
                    <a:pt x="145973" y="636485"/>
                  </a:lnTo>
                  <a:lnTo>
                    <a:pt x="91554" y="581367"/>
                  </a:lnTo>
                  <a:lnTo>
                    <a:pt x="87591" y="574713"/>
                  </a:lnTo>
                  <a:lnTo>
                    <a:pt x="86525" y="567321"/>
                  </a:lnTo>
                  <a:lnTo>
                    <a:pt x="88303" y="560070"/>
                  </a:lnTo>
                  <a:lnTo>
                    <a:pt x="92887" y="553808"/>
                  </a:lnTo>
                  <a:lnTo>
                    <a:pt x="99415" y="549592"/>
                  </a:lnTo>
                  <a:lnTo>
                    <a:pt x="106819" y="548182"/>
                  </a:lnTo>
                  <a:lnTo>
                    <a:pt x="114223" y="549592"/>
                  </a:lnTo>
                  <a:lnTo>
                    <a:pt x="120751" y="553808"/>
                  </a:lnTo>
                  <a:lnTo>
                    <a:pt x="160566" y="595807"/>
                  </a:lnTo>
                  <a:lnTo>
                    <a:pt x="211734" y="548182"/>
                  </a:lnTo>
                  <a:lnTo>
                    <a:pt x="250812" y="511810"/>
                  </a:lnTo>
                  <a:lnTo>
                    <a:pt x="258076" y="508736"/>
                  </a:lnTo>
                  <a:lnTo>
                    <a:pt x="265709" y="508647"/>
                  </a:lnTo>
                  <a:lnTo>
                    <a:pt x="272808" y="511403"/>
                  </a:lnTo>
                  <a:lnTo>
                    <a:pt x="278511" y="516826"/>
                  </a:lnTo>
                  <a:lnTo>
                    <a:pt x="281279" y="522681"/>
                  </a:lnTo>
                  <a:lnTo>
                    <a:pt x="282003" y="528955"/>
                  </a:lnTo>
                  <a:lnTo>
                    <a:pt x="282003" y="318973"/>
                  </a:lnTo>
                  <a:lnTo>
                    <a:pt x="280682" y="325145"/>
                  </a:lnTo>
                  <a:lnTo>
                    <a:pt x="277355" y="330708"/>
                  </a:lnTo>
                  <a:lnTo>
                    <a:pt x="173837" y="426504"/>
                  </a:lnTo>
                  <a:lnTo>
                    <a:pt x="170535" y="430428"/>
                  </a:lnTo>
                  <a:lnTo>
                    <a:pt x="165722" y="432803"/>
                  </a:lnTo>
                  <a:lnTo>
                    <a:pt x="160566" y="433070"/>
                  </a:lnTo>
                  <a:lnTo>
                    <a:pt x="155028" y="432854"/>
                  </a:lnTo>
                  <a:lnTo>
                    <a:pt x="149783" y="430504"/>
                  </a:lnTo>
                  <a:lnTo>
                    <a:pt x="145973" y="426504"/>
                  </a:lnTo>
                  <a:lnTo>
                    <a:pt x="91554" y="371386"/>
                  </a:lnTo>
                  <a:lnTo>
                    <a:pt x="87591" y="364731"/>
                  </a:lnTo>
                  <a:lnTo>
                    <a:pt x="86525" y="357339"/>
                  </a:lnTo>
                  <a:lnTo>
                    <a:pt x="88303" y="350088"/>
                  </a:lnTo>
                  <a:lnTo>
                    <a:pt x="92887" y="343827"/>
                  </a:lnTo>
                  <a:lnTo>
                    <a:pt x="99415" y="339610"/>
                  </a:lnTo>
                  <a:lnTo>
                    <a:pt x="106819" y="338213"/>
                  </a:lnTo>
                  <a:lnTo>
                    <a:pt x="114223" y="339610"/>
                  </a:lnTo>
                  <a:lnTo>
                    <a:pt x="120751" y="343827"/>
                  </a:lnTo>
                  <a:lnTo>
                    <a:pt x="160566" y="385826"/>
                  </a:lnTo>
                  <a:lnTo>
                    <a:pt x="211734" y="338213"/>
                  </a:lnTo>
                  <a:lnTo>
                    <a:pt x="250812" y="301840"/>
                  </a:lnTo>
                  <a:lnTo>
                    <a:pt x="258076" y="298767"/>
                  </a:lnTo>
                  <a:lnTo>
                    <a:pt x="265709" y="298678"/>
                  </a:lnTo>
                  <a:lnTo>
                    <a:pt x="272808" y="301434"/>
                  </a:lnTo>
                  <a:lnTo>
                    <a:pt x="278511" y="306857"/>
                  </a:lnTo>
                  <a:lnTo>
                    <a:pt x="281279" y="312712"/>
                  </a:lnTo>
                  <a:lnTo>
                    <a:pt x="282003" y="318973"/>
                  </a:lnTo>
                  <a:lnTo>
                    <a:pt x="282003" y="170599"/>
                  </a:lnTo>
                  <a:lnTo>
                    <a:pt x="188429" y="170599"/>
                  </a:lnTo>
                  <a:lnTo>
                    <a:pt x="181470" y="168186"/>
                  </a:lnTo>
                  <a:lnTo>
                    <a:pt x="176491" y="162077"/>
                  </a:lnTo>
                  <a:lnTo>
                    <a:pt x="173507" y="154000"/>
                  </a:lnTo>
                  <a:lnTo>
                    <a:pt x="172504" y="145669"/>
                  </a:lnTo>
                  <a:lnTo>
                    <a:pt x="172504" y="78740"/>
                  </a:lnTo>
                  <a:lnTo>
                    <a:pt x="58381" y="78740"/>
                  </a:lnTo>
                  <a:lnTo>
                    <a:pt x="18846" y="91668"/>
                  </a:lnTo>
                  <a:lnTo>
                    <a:pt x="139" y="128460"/>
                  </a:lnTo>
                  <a:lnTo>
                    <a:pt x="0" y="923912"/>
                  </a:lnTo>
                  <a:lnTo>
                    <a:pt x="4178" y="947000"/>
                  </a:lnTo>
                  <a:lnTo>
                    <a:pt x="16560" y="966050"/>
                  </a:lnTo>
                  <a:lnTo>
                    <a:pt x="35217" y="979106"/>
                  </a:lnTo>
                  <a:lnTo>
                    <a:pt x="58356" y="984262"/>
                  </a:lnTo>
                  <a:lnTo>
                    <a:pt x="711314" y="984262"/>
                  </a:lnTo>
                  <a:lnTo>
                    <a:pt x="734466" y="979106"/>
                  </a:lnTo>
                  <a:lnTo>
                    <a:pt x="753160" y="966038"/>
                  </a:lnTo>
                  <a:lnTo>
                    <a:pt x="765543" y="946975"/>
                  </a:lnTo>
                  <a:lnTo>
                    <a:pt x="769721" y="923912"/>
                  </a:lnTo>
                  <a:lnTo>
                    <a:pt x="769721" y="853033"/>
                  </a:lnTo>
                  <a:lnTo>
                    <a:pt x="769721" y="826782"/>
                  </a:lnTo>
                  <a:lnTo>
                    <a:pt x="769721" y="170599"/>
                  </a:lnTo>
                  <a:lnTo>
                    <a:pt x="769721" y="132549"/>
                  </a:lnTo>
                  <a:close/>
                </a:path>
              </a:pathLst>
            </a:custGeom>
            <a:solidFill>
              <a:srgbClr val="EE723E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8" name="object 8"/>
            <p:cNvSpPr/>
            <p:nvPr/>
          </p:nvSpPr>
          <p:spPr>
            <a:xfrm>
              <a:off x="15300880" y="4151706"/>
              <a:ext cx="0" cy="1503680"/>
            </a:xfrm>
            <a:custGeom>
              <a:avLst/>
              <a:gdLst/>
              <a:ahLst/>
              <a:cxnLst/>
              <a:rect l="l" t="t" r="r" b="b"/>
              <a:pathLst>
                <a:path h="1503679">
                  <a:moveTo>
                    <a:pt x="0" y="0"/>
                  </a:moveTo>
                  <a:lnTo>
                    <a:pt x="0" y="1503399"/>
                  </a:lnTo>
                </a:path>
              </a:pathLst>
            </a:custGeom>
            <a:ln w="52354">
              <a:solidFill>
                <a:srgbClr val="EE723E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9" name="object 9"/>
            <p:cNvSpPr/>
            <p:nvPr/>
          </p:nvSpPr>
          <p:spPr>
            <a:xfrm>
              <a:off x="6343542" y="4151706"/>
              <a:ext cx="0" cy="1503680"/>
            </a:xfrm>
            <a:custGeom>
              <a:avLst/>
              <a:gdLst/>
              <a:ahLst/>
              <a:cxnLst/>
              <a:rect l="l" t="t" r="r" b="b"/>
              <a:pathLst>
                <a:path h="1503679">
                  <a:moveTo>
                    <a:pt x="0" y="0"/>
                  </a:moveTo>
                  <a:lnTo>
                    <a:pt x="0" y="1503399"/>
                  </a:lnTo>
                </a:path>
              </a:pathLst>
            </a:custGeom>
            <a:ln w="52354">
              <a:solidFill>
                <a:srgbClr val="EE723E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36836" y="3005162"/>
              <a:ext cx="217721" cy="21701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179011" y="2690321"/>
              <a:ext cx="680720" cy="605155"/>
            </a:xfrm>
            <a:custGeom>
              <a:avLst/>
              <a:gdLst/>
              <a:ahLst/>
              <a:cxnLst/>
              <a:rect l="l" t="t" r="r" b="b"/>
              <a:pathLst>
                <a:path w="680720" h="605154">
                  <a:moveTo>
                    <a:pt x="41612" y="497592"/>
                  </a:moveTo>
                  <a:lnTo>
                    <a:pt x="25859" y="501705"/>
                  </a:lnTo>
                  <a:lnTo>
                    <a:pt x="12595" y="511132"/>
                  </a:lnTo>
                  <a:lnTo>
                    <a:pt x="3406" y="525114"/>
                  </a:lnTo>
                  <a:lnTo>
                    <a:pt x="0" y="543669"/>
                  </a:lnTo>
                  <a:lnTo>
                    <a:pt x="4254" y="561312"/>
                  </a:lnTo>
                  <a:lnTo>
                    <a:pt x="63747" y="593562"/>
                  </a:lnTo>
                  <a:lnTo>
                    <a:pt x="129973" y="603423"/>
                  </a:lnTo>
                  <a:lnTo>
                    <a:pt x="163883" y="604672"/>
                  </a:lnTo>
                  <a:lnTo>
                    <a:pt x="214780" y="601845"/>
                  </a:lnTo>
                  <a:lnTo>
                    <a:pt x="264439" y="593465"/>
                  </a:lnTo>
                  <a:lnTo>
                    <a:pt x="312495" y="579681"/>
                  </a:lnTo>
                  <a:lnTo>
                    <a:pt x="358584" y="560646"/>
                  </a:lnTo>
                  <a:lnTo>
                    <a:pt x="402340" y="536509"/>
                  </a:lnTo>
                  <a:lnTo>
                    <a:pt x="432586" y="515083"/>
                  </a:lnTo>
                  <a:lnTo>
                    <a:pt x="163883" y="515083"/>
                  </a:lnTo>
                  <a:lnTo>
                    <a:pt x="136817" y="514090"/>
                  </a:lnTo>
                  <a:lnTo>
                    <a:pt x="110026" y="511109"/>
                  </a:lnTo>
                  <a:lnTo>
                    <a:pt x="83954" y="506244"/>
                  </a:lnTo>
                  <a:lnTo>
                    <a:pt x="58326" y="499461"/>
                  </a:lnTo>
                  <a:lnTo>
                    <a:pt x="41612" y="497592"/>
                  </a:lnTo>
                  <a:close/>
                </a:path>
                <a:path w="680720" h="605154">
                  <a:moveTo>
                    <a:pt x="570038" y="0"/>
                  </a:moveTo>
                  <a:lnTo>
                    <a:pt x="456366" y="192266"/>
                  </a:lnTo>
                  <a:lnTo>
                    <a:pt x="521306" y="192852"/>
                  </a:lnTo>
                  <a:lnTo>
                    <a:pt x="513124" y="241317"/>
                  </a:lnTo>
                  <a:lnTo>
                    <a:pt x="498458" y="287836"/>
                  </a:lnTo>
                  <a:lnTo>
                    <a:pt x="477542" y="331860"/>
                  </a:lnTo>
                  <a:lnTo>
                    <a:pt x="450610" y="372840"/>
                  </a:lnTo>
                  <a:lnTo>
                    <a:pt x="417896" y="410228"/>
                  </a:lnTo>
                  <a:lnTo>
                    <a:pt x="382191" y="441471"/>
                  </a:lnTo>
                  <a:lnTo>
                    <a:pt x="343215" y="467462"/>
                  </a:lnTo>
                  <a:lnTo>
                    <a:pt x="301432" y="488010"/>
                  </a:lnTo>
                  <a:lnTo>
                    <a:pt x="257307" y="502923"/>
                  </a:lnTo>
                  <a:lnTo>
                    <a:pt x="211302" y="512011"/>
                  </a:lnTo>
                  <a:lnTo>
                    <a:pt x="163883" y="515083"/>
                  </a:lnTo>
                  <a:lnTo>
                    <a:pt x="432586" y="515083"/>
                  </a:lnTo>
                  <a:lnTo>
                    <a:pt x="481402" y="473535"/>
                  </a:lnTo>
                  <a:lnTo>
                    <a:pt x="516827" y="433845"/>
                  </a:lnTo>
                  <a:lnTo>
                    <a:pt x="546986" y="390805"/>
                  </a:lnTo>
                  <a:lnTo>
                    <a:pt x="571704" y="344840"/>
                  </a:lnTo>
                  <a:lnTo>
                    <a:pt x="590803" y="296374"/>
                  </a:lnTo>
                  <a:lnTo>
                    <a:pt x="604107" y="245831"/>
                  </a:lnTo>
                  <a:lnTo>
                    <a:pt x="611440" y="193638"/>
                  </a:lnTo>
                  <a:lnTo>
                    <a:pt x="679914" y="193638"/>
                  </a:lnTo>
                  <a:lnTo>
                    <a:pt x="570038" y="0"/>
                  </a:lnTo>
                  <a:close/>
                </a:path>
                <a:path w="680720" h="605154">
                  <a:moveTo>
                    <a:pt x="679914" y="193638"/>
                  </a:moveTo>
                  <a:lnTo>
                    <a:pt x="611440" y="193638"/>
                  </a:lnTo>
                  <a:lnTo>
                    <a:pt x="680265" y="194255"/>
                  </a:lnTo>
                  <a:lnTo>
                    <a:pt x="679914" y="193638"/>
                  </a:lnTo>
                  <a:close/>
                </a:path>
              </a:pathLst>
            </a:custGeom>
            <a:solidFill>
              <a:srgbClr val="EE723E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32526" y="2472536"/>
              <a:ext cx="217721" cy="21701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5827807" y="2399725"/>
              <a:ext cx="680720" cy="611505"/>
            </a:xfrm>
            <a:custGeom>
              <a:avLst/>
              <a:gdLst/>
              <a:ahLst/>
              <a:cxnLst/>
              <a:rect l="l" t="t" r="r" b="b"/>
              <a:pathLst>
                <a:path w="680720" h="611505">
                  <a:moveTo>
                    <a:pt x="516382" y="0"/>
                  </a:moveTo>
                  <a:lnTo>
                    <a:pt x="465484" y="2856"/>
                  </a:lnTo>
                  <a:lnTo>
                    <a:pt x="415825" y="11325"/>
                  </a:lnTo>
                  <a:lnTo>
                    <a:pt x="367769" y="25254"/>
                  </a:lnTo>
                  <a:lnTo>
                    <a:pt x="321681" y="44490"/>
                  </a:lnTo>
                  <a:lnTo>
                    <a:pt x="277924" y="68881"/>
                  </a:lnTo>
                  <a:lnTo>
                    <a:pt x="236863" y="98275"/>
                  </a:lnTo>
                  <a:lnTo>
                    <a:pt x="198863" y="132519"/>
                  </a:lnTo>
                  <a:lnTo>
                    <a:pt x="163438" y="172630"/>
                  </a:lnTo>
                  <a:lnTo>
                    <a:pt x="133278" y="216124"/>
                  </a:lnTo>
                  <a:lnTo>
                    <a:pt x="108560" y="262573"/>
                  </a:lnTo>
                  <a:lnTo>
                    <a:pt x="89461" y="311549"/>
                  </a:lnTo>
                  <a:lnTo>
                    <a:pt x="76157" y="362624"/>
                  </a:lnTo>
                  <a:lnTo>
                    <a:pt x="68825" y="415369"/>
                  </a:lnTo>
                  <a:lnTo>
                    <a:pt x="0" y="414741"/>
                  </a:lnTo>
                  <a:lnTo>
                    <a:pt x="110227" y="611049"/>
                  </a:lnTo>
                  <a:lnTo>
                    <a:pt x="223898" y="416751"/>
                  </a:lnTo>
                  <a:lnTo>
                    <a:pt x="158958" y="416154"/>
                  </a:lnTo>
                  <a:lnTo>
                    <a:pt x="167140" y="367182"/>
                  </a:lnTo>
                  <a:lnTo>
                    <a:pt x="181806" y="320174"/>
                  </a:lnTo>
                  <a:lnTo>
                    <a:pt x="202722" y="275687"/>
                  </a:lnTo>
                  <a:lnTo>
                    <a:pt x="229654" y="234276"/>
                  </a:lnTo>
                  <a:lnTo>
                    <a:pt x="262368" y="196496"/>
                  </a:lnTo>
                  <a:lnTo>
                    <a:pt x="298074" y="164924"/>
                  </a:lnTo>
                  <a:lnTo>
                    <a:pt x="337050" y="138658"/>
                  </a:lnTo>
                  <a:lnTo>
                    <a:pt x="378832" y="117893"/>
                  </a:lnTo>
                  <a:lnTo>
                    <a:pt x="422958" y="102820"/>
                  </a:lnTo>
                  <a:lnTo>
                    <a:pt x="468962" y="93635"/>
                  </a:lnTo>
                  <a:lnTo>
                    <a:pt x="516382" y="90531"/>
                  </a:lnTo>
                  <a:lnTo>
                    <a:pt x="543447" y="91536"/>
                  </a:lnTo>
                  <a:lnTo>
                    <a:pt x="570118" y="94527"/>
                  </a:lnTo>
                  <a:lnTo>
                    <a:pt x="596310" y="99467"/>
                  </a:lnTo>
                  <a:lnTo>
                    <a:pt x="621939" y="106321"/>
                  </a:lnTo>
                  <a:lnTo>
                    <a:pt x="638652" y="108204"/>
                  </a:lnTo>
                  <a:lnTo>
                    <a:pt x="654405" y="104046"/>
                  </a:lnTo>
                  <a:lnTo>
                    <a:pt x="667654" y="94544"/>
                  </a:lnTo>
                  <a:lnTo>
                    <a:pt x="676858" y="80395"/>
                  </a:lnTo>
                  <a:lnTo>
                    <a:pt x="680265" y="61642"/>
                  </a:lnTo>
                  <a:lnTo>
                    <a:pt x="676010" y="43812"/>
                  </a:lnTo>
                  <a:lnTo>
                    <a:pt x="616517" y="11229"/>
                  </a:lnTo>
                  <a:lnTo>
                    <a:pt x="550291" y="1262"/>
                  </a:lnTo>
                  <a:lnTo>
                    <a:pt x="516382" y="0"/>
                  </a:lnTo>
                  <a:close/>
                </a:path>
              </a:pathLst>
            </a:custGeom>
            <a:solidFill>
              <a:srgbClr val="EE723E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8713881" y="1955977"/>
            <a:ext cx="1129009" cy="469437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indent="770" algn="ctr">
              <a:spcBef>
                <a:spcPts val="58"/>
              </a:spcBef>
            </a:pPr>
            <a:r>
              <a:rPr sz="1001" spc="-6">
                <a:latin typeface="Open Sans"/>
                <a:cs typeface="Open Sans"/>
              </a:rPr>
              <a:t>Activation</a:t>
            </a:r>
            <a:r>
              <a:rPr sz="1001" spc="-45">
                <a:latin typeface="Open Sans"/>
                <a:cs typeface="Open Sans"/>
              </a:rPr>
              <a:t> </a:t>
            </a:r>
            <a:r>
              <a:rPr sz="1001" spc="-15">
                <a:latin typeface="Open Sans"/>
                <a:cs typeface="Open Sans"/>
              </a:rPr>
              <a:t>of </a:t>
            </a:r>
            <a:r>
              <a:rPr sz="1001" spc="-6">
                <a:latin typeface="Open Sans"/>
                <a:cs typeface="Open Sans"/>
              </a:rPr>
              <a:t>Anticipatory</a:t>
            </a:r>
            <a:r>
              <a:rPr sz="1001" spc="-45">
                <a:latin typeface="Open Sans"/>
                <a:cs typeface="Open Sans"/>
              </a:rPr>
              <a:t> </a:t>
            </a:r>
            <a:r>
              <a:rPr sz="1001" spc="-6">
                <a:latin typeface="Open Sans"/>
                <a:cs typeface="Open Sans"/>
              </a:rPr>
              <a:t>Action </a:t>
            </a:r>
            <a:r>
              <a:rPr sz="1001" spc="-18">
                <a:latin typeface="Open Sans"/>
                <a:cs typeface="Open Sans"/>
              </a:rPr>
              <a:t>Plans</a:t>
            </a:r>
            <a:r>
              <a:rPr sz="1001" spc="-39">
                <a:latin typeface="Open Sans"/>
                <a:cs typeface="Open Sans"/>
              </a:rPr>
              <a:t> </a:t>
            </a:r>
            <a:r>
              <a:rPr sz="1001" spc="-6">
                <a:latin typeface="Open Sans"/>
                <a:cs typeface="Open Sans"/>
              </a:rPr>
              <a:t>(AAPs)</a:t>
            </a:r>
            <a:endParaRPr sz="1001">
              <a:latin typeface="Open Sans"/>
              <a:cs typeface="Open San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282222" y="2113465"/>
            <a:ext cx="1129009" cy="315420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100887" marR="3081" indent="-93571">
              <a:spcBef>
                <a:spcPts val="58"/>
              </a:spcBef>
            </a:pPr>
            <a:r>
              <a:rPr sz="1001" spc="-6">
                <a:latin typeface="Open Sans"/>
                <a:cs typeface="Open Sans"/>
              </a:rPr>
              <a:t>Anticipatory</a:t>
            </a:r>
            <a:r>
              <a:rPr sz="1001" spc="-45">
                <a:latin typeface="Open Sans"/>
                <a:cs typeface="Open Sans"/>
              </a:rPr>
              <a:t> </a:t>
            </a:r>
            <a:r>
              <a:rPr sz="1001" spc="-6">
                <a:latin typeface="Open Sans"/>
                <a:cs typeface="Open Sans"/>
              </a:rPr>
              <a:t>Action </a:t>
            </a:r>
            <a:r>
              <a:rPr sz="1001" spc="-12">
                <a:latin typeface="Open Sans"/>
                <a:cs typeface="Open Sans"/>
              </a:rPr>
              <a:t>System</a:t>
            </a:r>
            <a:r>
              <a:rPr sz="1001" spc="-42">
                <a:latin typeface="Open Sans"/>
                <a:cs typeface="Open Sans"/>
              </a:rPr>
              <a:t> </a:t>
            </a:r>
            <a:r>
              <a:rPr sz="1001" spc="-6">
                <a:latin typeface="Open Sans"/>
                <a:cs typeface="Open Sans"/>
              </a:rPr>
              <a:t>Building</a:t>
            </a:r>
            <a:endParaRPr sz="1001">
              <a:latin typeface="Open Sans"/>
              <a:cs typeface="Open San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830551" y="5004019"/>
            <a:ext cx="926850" cy="315420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138623" marR="3081" indent="-131307">
              <a:spcBef>
                <a:spcPts val="58"/>
              </a:spcBef>
            </a:pPr>
            <a:r>
              <a:rPr sz="1001" spc="-15">
                <a:latin typeface="Open Sans"/>
                <a:cs typeface="Open Sans"/>
              </a:rPr>
              <a:t>Climate</a:t>
            </a:r>
            <a:r>
              <a:rPr sz="1001" spc="-42">
                <a:latin typeface="Open Sans"/>
                <a:cs typeface="Open Sans"/>
              </a:rPr>
              <a:t> </a:t>
            </a:r>
            <a:r>
              <a:rPr sz="1001" spc="-6">
                <a:latin typeface="Open Sans"/>
                <a:cs typeface="Open Sans"/>
              </a:rPr>
              <a:t>Change Adaptation</a:t>
            </a:r>
            <a:endParaRPr sz="1001">
              <a:latin typeface="Open Sans"/>
              <a:cs typeface="Open Sans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1982689" y="3500780"/>
            <a:ext cx="622264" cy="1515614"/>
            <a:chOff x="3268895" y="5773045"/>
            <a:chExt cx="1026160" cy="2499360"/>
          </a:xfrm>
        </p:grpSpPr>
        <p:sp>
          <p:nvSpPr>
            <p:cNvPr id="18" name="object 18"/>
            <p:cNvSpPr/>
            <p:nvPr/>
          </p:nvSpPr>
          <p:spPr>
            <a:xfrm>
              <a:off x="3781968" y="5799398"/>
              <a:ext cx="0" cy="1334770"/>
            </a:xfrm>
            <a:custGeom>
              <a:avLst/>
              <a:gdLst/>
              <a:ahLst/>
              <a:cxnLst/>
              <a:rect l="l" t="t" r="r" b="b"/>
              <a:pathLst>
                <a:path h="1334770">
                  <a:moveTo>
                    <a:pt x="0" y="0"/>
                  </a:moveTo>
                  <a:lnTo>
                    <a:pt x="0" y="1334741"/>
                  </a:lnTo>
                </a:path>
              </a:pathLst>
            </a:custGeom>
            <a:ln w="523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68895" y="7245852"/>
              <a:ext cx="1026146" cy="1026146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4137456" y="5004019"/>
            <a:ext cx="1062778" cy="315420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indent="217561">
              <a:spcBef>
                <a:spcPts val="58"/>
              </a:spcBef>
            </a:pPr>
            <a:r>
              <a:rPr sz="1001" spc="-18">
                <a:latin typeface="Open Sans"/>
                <a:cs typeface="Open Sans"/>
              </a:rPr>
              <a:t>Long-</a:t>
            </a:r>
            <a:r>
              <a:rPr sz="1001" spc="-12">
                <a:latin typeface="Open Sans"/>
                <a:cs typeface="Open Sans"/>
              </a:rPr>
              <a:t>term </a:t>
            </a:r>
            <a:r>
              <a:rPr sz="1001" spc="-18">
                <a:latin typeface="Open Sans"/>
                <a:cs typeface="Open Sans"/>
              </a:rPr>
              <a:t>resilience</a:t>
            </a:r>
            <a:r>
              <a:rPr sz="1001" spc="-12">
                <a:latin typeface="Open Sans"/>
                <a:cs typeface="Open Sans"/>
              </a:rPr>
              <a:t> </a:t>
            </a:r>
            <a:r>
              <a:rPr sz="1001" spc="-6">
                <a:latin typeface="Open Sans"/>
                <a:cs typeface="Open Sans"/>
              </a:rPr>
              <a:t>building</a:t>
            </a:r>
            <a:endParaRPr sz="1001">
              <a:latin typeface="Open Sans"/>
              <a:cs typeface="Open Sans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4357422" y="3500780"/>
            <a:ext cx="622264" cy="1515614"/>
            <a:chOff x="7185006" y="5773045"/>
            <a:chExt cx="1026160" cy="2499360"/>
          </a:xfrm>
        </p:grpSpPr>
        <p:sp>
          <p:nvSpPr>
            <p:cNvPr id="22" name="object 22"/>
            <p:cNvSpPr/>
            <p:nvPr/>
          </p:nvSpPr>
          <p:spPr>
            <a:xfrm>
              <a:off x="7698079" y="5799398"/>
              <a:ext cx="0" cy="1334770"/>
            </a:xfrm>
            <a:custGeom>
              <a:avLst/>
              <a:gdLst/>
              <a:ahLst/>
              <a:cxnLst/>
              <a:rect l="l" t="t" r="r" b="b"/>
              <a:pathLst>
                <a:path h="1334770">
                  <a:moveTo>
                    <a:pt x="0" y="0"/>
                  </a:moveTo>
                  <a:lnTo>
                    <a:pt x="0" y="1334741"/>
                  </a:lnTo>
                </a:path>
              </a:pathLst>
            </a:custGeom>
            <a:ln w="523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85006" y="7245852"/>
              <a:ext cx="1026146" cy="1026146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2970530" y="5663234"/>
            <a:ext cx="1046990" cy="623454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algn="ctr">
              <a:spcBef>
                <a:spcPts val="58"/>
              </a:spcBef>
            </a:pPr>
            <a:r>
              <a:rPr sz="1001" spc="-6">
                <a:latin typeface="Open Sans"/>
                <a:cs typeface="Open Sans"/>
              </a:rPr>
              <a:t>Strengthening </a:t>
            </a:r>
            <a:r>
              <a:rPr sz="1001" spc="-18">
                <a:latin typeface="Open Sans"/>
                <a:cs typeface="Open Sans"/>
              </a:rPr>
              <a:t>smallholder</a:t>
            </a:r>
            <a:r>
              <a:rPr sz="1001" spc="-3">
                <a:latin typeface="Open Sans"/>
                <a:cs typeface="Open Sans"/>
              </a:rPr>
              <a:t> </a:t>
            </a:r>
            <a:r>
              <a:rPr sz="1001" spc="-12">
                <a:latin typeface="Open Sans"/>
                <a:cs typeface="Open Sans"/>
              </a:rPr>
              <a:t>value </a:t>
            </a:r>
            <a:r>
              <a:rPr sz="1001" spc="-15">
                <a:latin typeface="Open Sans"/>
                <a:cs typeface="Open Sans"/>
              </a:rPr>
              <a:t>chains</a:t>
            </a:r>
            <a:r>
              <a:rPr sz="1001" spc="-49">
                <a:latin typeface="Open Sans"/>
                <a:cs typeface="Open Sans"/>
              </a:rPr>
              <a:t> </a:t>
            </a:r>
            <a:r>
              <a:rPr sz="1001" spc="-12">
                <a:latin typeface="Open Sans"/>
                <a:cs typeface="Open Sans"/>
              </a:rPr>
              <a:t>and</a:t>
            </a:r>
            <a:r>
              <a:rPr sz="1001" spc="-45">
                <a:latin typeface="Open Sans"/>
                <a:cs typeface="Open Sans"/>
              </a:rPr>
              <a:t> </a:t>
            </a:r>
            <a:r>
              <a:rPr sz="1001" spc="-6">
                <a:latin typeface="Open Sans"/>
                <a:cs typeface="Open Sans"/>
              </a:rPr>
              <a:t>access </a:t>
            </a:r>
            <a:r>
              <a:rPr sz="1001" spc="-18">
                <a:latin typeface="Open Sans"/>
                <a:cs typeface="Open Sans"/>
              </a:rPr>
              <a:t>to</a:t>
            </a:r>
            <a:r>
              <a:rPr sz="1001" spc="-45">
                <a:latin typeface="Open Sans"/>
                <a:cs typeface="Open Sans"/>
              </a:rPr>
              <a:t> </a:t>
            </a:r>
            <a:r>
              <a:rPr sz="1001" spc="-6">
                <a:latin typeface="Open Sans"/>
                <a:cs typeface="Open Sans"/>
              </a:rPr>
              <a:t>markets</a:t>
            </a:r>
            <a:endParaRPr sz="1001">
              <a:latin typeface="Open Sans"/>
              <a:cs typeface="Open Sans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189721" y="3227935"/>
            <a:ext cx="10911575" cy="2467109"/>
            <a:chOff x="312158" y="5323104"/>
            <a:chExt cx="17993995" cy="4068445"/>
          </a:xfrm>
        </p:grpSpPr>
        <p:sp>
          <p:nvSpPr>
            <p:cNvPr id="26" name="object 26"/>
            <p:cNvSpPr/>
            <p:nvPr/>
          </p:nvSpPr>
          <p:spPr>
            <a:xfrm>
              <a:off x="5760966" y="5799398"/>
              <a:ext cx="0" cy="2374265"/>
            </a:xfrm>
            <a:custGeom>
              <a:avLst/>
              <a:gdLst/>
              <a:ahLst/>
              <a:cxnLst/>
              <a:rect l="l" t="t" r="r" b="b"/>
              <a:pathLst>
                <a:path h="2374265">
                  <a:moveTo>
                    <a:pt x="0" y="0"/>
                  </a:moveTo>
                  <a:lnTo>
                    <a:pt x="0" y="2373986"/>
                  </a:lnTo>
                </a:path>
              </a:pathLst>
            </a:custGeom>
            <a:ln w="523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27" name="object 2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167049" y="8223172"/>
              <a:ext cx="1187832" cy="1168035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0038322" y="5799398"/>
              <a:ext cx="0" cy="2374265"/>
            </a:xfrm>
            <a:custGeom>
              <a:avLst/>
              <a:gdLst/>
              <a:ahLst/>
              <a:cxnLst/>
              <a:rect l="l" t="t" r="r" b="b"/>
              <a:pathLst>
                <a:path h="2374265">
                  <a:moveTo>
                    <a:pt x="0" y="0"/>
                  </a:moveTo>
                  <a:lnTo>
                    <a:pt x="0" y="2373986"/>
                  </a:lnTo>
                </a:path>
              </a:pathLst>
            </a:custGeom>
            <a:ln w="523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29" name="object 2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631214" y="8356032"/>
              <a:ext cx="814216" cy="83526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099560" y="7248981"/>
              <a:ext cx="764868" cy="860477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225105" y="8356049"/>
              <a:ext cx="906841" cy="906831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16699410" y="5799398"/>
              <a:ext cx="0" cy="1070610"/>
            </a:xfrm>
            <a:custGeom>
              <a:avLst/>
              <a:gdLst/>
              <a:ahLst/>
              <a:cxnLst/>
              <a:rect l="l" t="t" r="r" b="b"/>
              <a:pathLst>
                <a:path h="1070609">
                  <a:moveTo>
                    <a:pt x="0" y="0"/>
                  </a:moveTo>
                  <a:lnTo>
                    <a:pt x="0" y="1070320"/>
                  </a:lnTo>
                </a:path>
              </a:pathLst>
            </a:custGeom>
            <a:ln w="523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33" name="object 3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194983" y="7113961"/>
              <a:ext cx="1008859" cy="1008859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2197974" y="5652805"/>
              <a:ext cx="16108044" cy="146685"/>
            </a:xfrm>
            <a:custGeom>
              <a:avLst/>
              <a:gdLst/>
              <a:ahLst/>
              <a:cxnLst/>
              <a:rect l="l" t="t" r="r" b="b"/>
              <a:pathLst>
                <a:path w="16108044" h="146685">
                  <a:moveTo>
                    <a:pt x="0" y="146592"/>
                  </a:moveTo>
                  <a:lnTo>
                    <a:pt x="16107771" y="146592"/>
                  </a:lnTo>
                  <a:lnTo>
                    <a:pt x="16107771" y="0"/>
                  </a:lnTo>
                  <a:lnTo>
                    <a:pt x="0" y="0"/>
                  </a:lnTo>
                  <a:lnTo>
                    <a:pt x="0" y="146592"/>
                  </a:lnTo>
                  <a:close/>
                </a:path>
              </a:pathLst>
            </a:custGeom>
            <a:solidFill>
              <a:srgbClr val="EE723E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35" name="object 35"/>
            <p:cNvSpPr/>
            <p:nvPr/>
          </p:nvSpPr>
          <p:spPr>
            <a:xfrm>
              <a:off x="312158" y="5323104"/>
              <a:ext cx="2874010" cy="772795"/>
            </a:xfrm>
            <a:custGeom>
              <a:avLst/>
              <a:gdLst/>
              <a:ahLst/>
              <a:cxnLst/>
              <a:rect l="l" t="t" r="r" b="b"/>
              <a:pathLst>
                <a:path w="2874010" h="772795">
                  <a:moveTo>
                    <a:pt x="2873629" y="0"/>
                  </a:moveTo>
                  <a:lnTo>
                    <a:pt x="0" y="0"/>
                  </a:lnTo>
                  <a:lnTo>
                    <a:pt x="0" y="772227"/>
                  </a:lnTo>
                  <a:lnTo>
                    <a:pt x="2873629" y="772227"/>
                  </a:lnTo>
                  <a:lnTo>
                    <a:pt x="2873629" y="0"/>
                  </a:lnTo>
                  <a:close/>
                </a:path>
              </a:pathLst>
            </a:custGeom>
            <a:solidFill>
              <a:srgbClr val="EE723E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5664518" y="5663236"/>
            <a:ext cx="846372" cy="469437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316" marR="3081" algn="ctr">
              <a:spcBef>
                <a:spcPts val="58"/>
              </a:spcBef>
            </a:pPr>
            <a:r>
              <a:rPr sz="1001" spc="-6">
                <a:latin typeface="Open Sans"/>
                <a:cs typeface="Open Sans"/>
              </a:rPr>
              <a:t>Strengthening Early</a:t>
            </a:r>
            <a:r>
              <a:rPr sz="1001" spc="-49">
                <a:latin typeface="Open Sans"/>
                <a:cs typeface="Open Sans"/>
              </a:rPr>
              <a:t> </a:t>
            </a:r>
            <a:r>
              <a:rPr sz="1001" spc="-6">
                <a:latin typeface="Open Sans"/>
                <a:cs typeface="Open Sans"/>
              </a:rPr>
              <a:t>Warning Systems</a:t>
            </a:r>
            <a:endParaRPr sz="1001">
              <a:latin typeface="Open Sans"/>
              <a:cs typeface="Open Sans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926935" y="5004019"/>
            <a:ext cx="1285346" cy="315420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indent="43512">
              <a:spcBef>
                <a:spcPts val="58"/>
              </a:spcBef>
            </a:pPr>
            <a:r>
              <a:rPr sz="1001" spc="-6">
                <a:latin typeface="Open Sans"/>
                <a:cs typeface="Open Sans"/>
              </a:rPr>
              <a:t>Minimum/Advanced </a:t>
            </a:r>
            <a:r>
              <a:rPr sz="1001" spc="-15">
                <a:latin typeface="Open Sans"/>
                <a:cs typeface="Open Sans"/>
              </a:rPr>
              <a:t>Preparedness</a:t>
            </a:r>
            <a:r>
              <a:rPr sz="1001" spc="-24">
                <a:latin typeface="Open Sans"/>
                <a:cs typeface="Open Sans"/>
              </a:rPr>
              <a:t> </a:t>
            </a:r>
            <a:r>
              <a:rPr sz="1001" spc="-6">
                <a:latin typeface="Open Sans"/>
                <a:cs typeface="Open Sans"/>
              </a:rPr>
              <a:t>Actions</a:t>
            </a:r>
            <a:endParaRPr sz="1001">
              <a:latin typeface="Open Sans"/>
              <a:cs typeface="Open Sans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8225610" y="5663236"/>
            <a:ext cx="1351962" cy="469437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316" marR="3081" indent="-385" algn="ctr">
              <a:spcBef>
                <a:spcPts val="58"/>
              </a:spcBef>
            </a:pPr>
            <a:r>
              <a:rPr sz="1001" spc="-15">
                <a:latin typeface="Open Sans"/>
                <a:cs typeface="Open Sans"/>
              </a:rPr>
              <a:t>Contingency</a:t>
            </a:r>
            <a:r>
              <a:rPr sz="1001" spc="-9">
                <a:latin typeface="Open Sans"/>
                <a:cs typeface="Open Sans"/>
              </a:rPr>
              <a:t> </a:t>
            </a:r>
            <a:r>
              <a:rPr sz="1001" spc="-6">
                <a:latin typeface="Open Sans"/>
                <a:cs typeface="Open Sans"/>
              </a:rPr>
              <a:t>Planning/ </a:t>
            </a:r>
            <a:r>
              <a:rPr sz="1001" spc="-15">
                <a:latin typeface="Open Sans"/>
                <a:cs typeface="Open Sans"/>
              </a:rPr>
              <a:t>Developing</a:t>
            </a:r>
            <a:r>
              <a:rPr sz="1001" spc="-24">
                <a:latin typeface="Open Sans"/>
                <a:cs typeface="Open Sans"/>
              </a:rPr>
              <a:t> </a:t>
            </a:r>
            <a:r>
              <a:rPr sz="1001" spc="-6">
                <a:latin typeface="Open Sans"/>
                <a:cs typeface="Open Sans"/>
              </a:rPr>
              <a:t>Emergency </a:t>
            </a:r>
            <a:r>
              <a:rPr sz="1001" spc="-15">
                <a:latin typeface="Open Sans"/>
                <a:cs typeface="Open Sans"/>
              </a:rPr>
              <a:t>Response</a:t>
            </a:r>
            <a:r>
              <a:rPr sz="1001" spc="-33">
                <a:latin typeface="Open Sans"/>
                <a:cs typeface="Open Sans"/>
              </a:rPr>
              <a:t> </a:t>
            </a:r>
            <a:r>
              <a:rPr sz="1001" spc="-12">
                <a:latin typeface="Open Sans"/>
                <a:cs typeface="Open Sans"/>
              </a:rPr>
              <a:t>SOPs</a:t>
            </a:r>
            <a:endParaRPr sz="1001">
              <a:latin typeface="Open Sans"/>
              <a:cs typeface="Open Sans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9495530" y="5004019"/>
            <a:ext cx="1263012" cy="315420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indent="306126">
              <a:spcBef>
                <a:spcPts val="58"/>
              </a:spcBef>
            </a:pPr>
            <a:r>
              <a:rPr sz="1001" spc="-12">
                <a:latin typeface="Open Sans"/>
                <a:cs typeface="Open Sans"/>
              </a:rPr>
              <a:t>Life-</a:t>
            </a:r>
            <a:r>
              <a:rPr sz="1001" spc="-6">
                <a:latin typeface="Open Sans"/>
                <a:cs typeface="Open Sans"/>
              </a:rPr>
              <a:t>Saving </a:t>
            </a:r>
            <a:r>
              <a:rPr sz="1001" spc="-12">
                <a:latin typeface="Open Sans"/>
                <a:cs typeface="Open Sans"/>
              </a:rPr>
              <a:t>Emergency</a:t>
            </a:r>
            <a:r>
              <a:rPr sz="1001" spc="-36">
                <a:latin typeface="Open Sans"/>
                <a:cs typeface="Open Sans"/>
              </a:rPr>
              <a:t> </a:t>
            </a:r>
            <a:r>
              <a:rPr sz="1001" spc="-6">
                <a:latin typeface="Open Sans"/>
                <a:cs typeface="Open Sans"/>
              </a:rPr>
              <a:t>Response</a:t>
            </a:r>
            <a:endParaRPr sz="1001">
              <a:latin typeface="Open Sans"/>
              <a:cs typeface="Open Sans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80959" y="3329564"/>
            <a:ext cx="1597788" cy="285553"/>
          </a:xfrm>
          <a:prstGeom prst="rect">
            <a:avLst/>
          </a:prstGeom>
        </p:spPr>
        <p:txBody>
          <a:bodyPr vert="horz" wrap="square" lIns="0" tIns="8471" rIns="0" bIns="0" rtlCol="0" anchor="ctr">
            <a:spAutoFit/>
          </a:bodyPr>
          <a:lstStyle/>
          <a:p>
            <a:pPr marL="7701">
              <a:spcBef>
                <a:spcPts val="67"/>
              </a:spcBef>
            </a:pPr>
            <a:r>
              <a:rPr dirty="0">
                <a:solidFill>
                  <a:srgbClr val="FFFFFF"/>
                </a:solidFill>
                <a:latin typeface="HALDEN SOLID"/>
                <a:cs typeface="HALDEN SOLID"/>
              </a:rPr>
              <a:t>CHANGING</a:t>
            </a:r>
            <a:r>
              <a:rPr spc="-124" dirty="0">
                <a:solidFill>
                  <a:srgbClr val="FFFFFF"/>
                </a:solidFill>
                <a:latin typeface="HALDEN SOLID"/>
                <a:cs typeface="HALDEN SOLID"/>
              </a:rPr>
              <a:t> </a:t>
            </a:r>
            <a:r>
              <a:rPr spc="-15" dirty="0">
                <a:solidFill>
                  <a:srgbClr val="FFFFFF"/>
                </a:solidFill>
                <a:latin typeface="HALDEN SOLID"/>
                <a:cs typeface="HALDEN SOLID"/>
              </a:rPr>
              <a:t>LIVES</a:t>
            </a:r>
            <a:endParaRPr dirty="0">
              <a:latin typeface="HALDEN SOLID"/>
              <a:cs typeface="HALDEN SOLID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10528787" y="3177375"/>
            <a:ext cx="1526279" cy="468624"/>
          </a:xfrm>
          <a:custGeom>
            <a:avLst/>
            <a:gdLst/>
            <a:ahLst/>
            <a:cxnLst/>
            <a:rect l="l" t="t" r="r" b="b"/>
            <a:pathLst>
              <a:path w="2434590" h="772795">
                <a:moveTo>
                  <a:pt x="2434103" y="0"/>
                </a:moveTo>
                <a:lnTo>
                  <a:pt x="0" y="0"/>
                </a:lnTo>
                <a:lnTo>
                  <a:pt x="0" y="772227"/>
                </a:lnTo>
                <a:lnTo>
                  <a:pt x="2434103" y="772227"/>
                </a:lnTo>
                <a:lnTo>
                  <a:pt x="2434103" y="0"/>
                </a:lnTo>
                <a:close/>
              </a:path>
            </a:pathLst>
          </a:custGeom>
          <a:solidFill>
            <a:srgbClr val="EE723E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42" name="object 42"/>
          <p:cNvSpPr txBox="1"/>
          <p:nvPr/>
        </p:nvSpPr>
        <p:spPr>
          <a:xfrm>
            <a:off x="10588014" y="3268910"/>
            <a:ext cx="1356885" cy="285553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 algn="ctr">
              <a:spcBef>
                <a:spcPts val="67"/>
              </a:spcBef>
            </a:pPr>
            <a:r>
              <a:rPr dirty="0">
                <a:solidFill>
                  <a:srgbClr val="FFFFFF"/>
                </a:solidFill>
                <a:latin typeface="HALDEN SOLID"/>
                <a:cs typeface="HALDEN SOLID"/>
              </a:rPr>
              <a:t>SAVING LIVES</a:t>
            </a:r>
            <a:endParaRPr dirty="0">
              <a:latin typeface="HALDEN SOLID"/>
              <a:cs typeface="HALDEN SOLID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7077431" y="2969985"/>
            <a:ext cx="984225" cy="984225"/>
          </a:xfrm>
          <a:custGeom>
            <a:avLst/>
            <a:gdLst/>
            <a:ahLst/>
            <a:cxnLst/>
            <a:rect l="l" t="t" r="r" b="b"/>
            <a:pathLst>
              <a:path w="1623059" h="1623059">
                <a:moveTo>
                  <a:pt x="811493" y="0"/>
                </a:moveTo>
                <a:lnTo>
                  <a:pt x="763812" y="1377"/>
                </a:lnTo>
                <a:lnTo>
                  <a:pt x="716856" y="5459"/>
                </a:lnTo>
                <a:lnTo>
                  <a:pt x="670702" y="12169"/>
                </a:lnTo>
                <a:lnTo>
                  <a:pt x="625425" y="21432"/>
                </a:lnTo>
                <a:lnTo>
                  <a:pt x="581103" y="33170"/>
                </a:lnTo>
                <a:lnTo>
                  <a:pt x="537810" y="47309"/>
                </a:lnTo>
                <a:lnTo>
                  <a:pt x="495623" y="63771"/>
                </a:lnTo>
                <a:lnTo>
                  <a:pt x="454619" y="82481"/>
                </a:lnTo>
                <a:lnTo>
                  <a:pt x="414873" y="103362"/>
                </a:lnTo>
                <a:lnTo>
                  <a:pt x="376461" y="126339"/>
                </a:lnTo>
                <a:lnTo>
                  <a:pt x="339460" y="151336"/>
                </a:lnTo>
                <a:lnTo>
                  <a:pt x="303946" y="178276"/>
                </a:lnTo>
                <a:lnTo>
                  <a:pt x="269994" y="207083"/>
                </a:lnTo>
                <a:lnTo>
                  <a:pt x="237681" y="237681"/>
                </a:lnTo>
                <a:lnTo>
                  <a:pt x="207083" y="269994"/>
                </a:lnTo>
                <a:lnTo>
                  <a:pt x="178276" y="303946"/>
                </a:lnTo>
                <a:lnTo>
                  <a:pt x="151336" y="339460"/>
                </a:lnTo>
                <a:lnTo>
                  <a:pt x="126339" y="376461"/>
                </a:lnTo>
                <a:lnTo>
                  <a:pt x="103362" y="414873"/>
                </a:lnTo>
                <a:lnTo>
                  <a:pt x="82481" y="454619"/>
                </a:lnTo>
                <a:lnTo>
                  <a:pt x="63771" y="495623"/>
                </a:lnTo>
                <a:lnTo>
                  <a:pt x="47309" y="537810"/>
                </a:lnTo>
                <a:lnTo>
                  <a:pt x="33170" y="581103"/>
                </a:lnTo>
                <a:lnTo>
                  <a:pt x="21432" y="625425"/>
                </a:lnTo>
                <a:lnTo>
                  <a:pt x="12169" y="670702"/>
                </a:lnTo>
                <a:lnTo>
                  <a:pt x="5459" y="716856"/>
                </a:lnTo>
                <a:lnTo>
                  <a:pt x="1377" y="763812"/>
                </a:lnTo>
                <a:lnTo>
                  <a:pt x="0" y="811493"/>
                </a:lnTo>
                <a:lnTo>
                  <a:pt x="1377" y="859174"/>
                </a:lnTo>
                <a:lnTo>
                  <a:pt x="5459" y="906130"/>
                </a:lnTo>
                <a:lnTo>
                  <a:pt x="12169" y="952284"/>
                </a:lnTo>
                <a:lnTo>
                  <a:pt x="21432" y="997561"/>
                </a:lnTo>
                <a:lnTo>
                  <a:pt x="33170" y="1041884"/>
                </a:lnTo>
                <a:lnTo>
                  <a:pt x="47309" y="1085176"/>
                </a:lnTo>
                <a:lnTo>
                  <a:pt x="63771" y="1127363"/>
                </a:lnTo>
                <a:lnTo>
                  <a:pt x="82481" y="1168367"/>
                </a:lnTo>
                <a:lnTo>
                  <a:pt x="103362" y="1208113"/>
                </a:lnTo>
                <a:lnTo>
                  <a:pt x="126339" y="1246525"/>
                </a:lnTo>
                <a:lnTo>
                  <a:pt x="151336" y="1283526"/>
                </a:lnTo>
                <a:lnTo>
                  <a:pt x="178276" y="1319041"/>
                </a:lnTo>
                <a:lnTo>
                  <a:pt x="207083" y="1352993"/>
                </a:lnTo>
                <a:lnTo>
                  <a:pt x="237681" y="1385305"/>
                </a:lnTo>
                <a:lnTo>
                  <a:pt x="269994" y="1415904"/>
                </a:lnTo>
                <a:lnTo>
                  <a:pt x="303946" y="1444710"/>
                </a:lnTo>
                <a:lnTo>
                  <a:pt x="339460" y="1471650"/>
                </a:lnTo>
                <a:lnTo>
                  <a:pt x="376461" y="1496647"/>
                </a:lnTo>
                <a:lnTo>
                  <a:pt x="414873" y="1519624"/>
                </a:lnTo>
                <a:lnTo>
                  <a:pt x="454619" y="1540505"/>
                </a:lnTo>
                <a:lnTo>
                  <a:pt x="495623" y="1559215"/>
                </a:lnTo>
                <a:lnTo>
                  <a:pt x="537810" y="1575678"/>
                </a:lnTo>
                <a:lnTo>
                  <a:pt x="581103" y="1589816"/>
                </a:lnTo>
                <a:lnTo>
                  <a:pt x="625425" y="1601555"/>
                </a:lnTo>
                <a:lnTo>
                  <a:pt x="670702" y="1610817"/>
                </a:lnTo>
                <a:lnTo>
                  <a:pt x="716856" y="1617527"/>
                </a:lnTo>
                <a:lnTo>
                  <a:pt x="763812" y="1621609"/>
                </a:lnTo>
                <a:lnTo>
                  <a:pt x="811493" y="1622987"/>
                </a:lnTo>
                <a:lnTo>
                  <a:pt x="859174" y="1621609"/>
                </a:lnTo>
                <a:lnTo>
                  <a:pt x="906130" y="1617527"/>
                </a:lnTo>
                <a:lnTo>
                  <a:pt x="952284" y="1610817"/>
                </a:lnTo>
                <a:lnTo>
                  <a:pt x="997561" y="1601555"/>
                </a:lnTo>
                <a:lnTo>
                  <a:pt x="1041884" y="1589816"/>
                </a:lnTo>
                <a:lnTo>
                  <a:pt x="1085176" y="1575678"/>
                </a:lnTo>
                <a:lnTo>
                  <a:pt x="1127363" y="1559215"/>
                </a:lnTo>
                <a:lnTo>
                  <a:pt x="1168367" y="1540505"/>
                </a:lnTo>
                <a:lnTo>
                  <a:pt x="1208113" y="1519624"/>
                </a:lnTo>
                <a:lnTo>
                  <a:pt x="1246525" y="1496647"/>
                </a:lnTo>
                <a:lnTo>
                  <a:pt x="1283526" y="1471650"/>
                </a:lnTo>
                <a:lnTo>
                  <a:pt x="1319041" y="1444710"/>
                </a:lnTo>
                <a:lnTo>
                  <a:pt x="1352993" y="1415904"/>
                </a:lnTo>
                <a:lnTo>
                  <a:pt x="1385305" y="1385305"/>
                </a:lnTo>
                <a:lnTo>
                  <a:pt x="1415904" y="1352993"/>
                </a:lnTo>
                <a:lnTo>
                  <a:pt x="1444710" y="1319041"/>
                </a:lnTo>
                <a:lnTo>
                  <a:pt x="1471650" y="1283526"/>
                </a:lnTo>
                <a:lnTo>
                  <a:pt x="1496647" y="1246525"/>
                </a:lnTo>
                <a:lnTo>
                  <a:pt x="1519624" y="1208113"/>
                </a:lnTo>
                <a:lnTo>
                  <a:pt x="1540505" y="1168367"/>
                </a:lnTo>
                <a:lnTo>
                  <a:pt x="1559215" y="1127363"/>
                </a:lnTo>
                <a:lnTo>
                  <a:pt x="1575678" y="1085176"/>
                </a:lnTo>
                <a:lnTo>
                  <a:pt x="1589816" y="1041884"/>
                </a:lnTo>
                <a:lnTo>
                  <a:pt x="1601555" y="997561"/>
                </a:lnTo>
                <a:lnTo>
                  <a:pt x="1610817" y="952284"/>
                </a:lnTo>
                <a:lnTo>
                  <a:pt x="1617527" y="906130"/>
                </a:lnTo>
                <a:lnTo>
                  <a:pt x="1621609" y="859174"/>
                </a:lnTo>
                <a:lnTo>
                  <a:pt x="1622987" y="811493"/>
                </a:lnTo>
                <a:lnTo>
                  <a:pt x="1621609" y="763812"/>
                </a:lnTo>
                <a:lnTo>
                  <a:pt x="1617527" y="716856"/>
                </a:lnTo>
                <a:lnTo>
                  <a:pt x="1610817" y="670702"/>
                </a:lnTo>
                <a:lnTo>
                  <a:pt x="1601555" y="625425"/>
                </a:lnTo>
                <a:lnTo>
                  <a:pt x="1589816" y="581103"/>
                </a:lnTo>
                <a:lnTo>
                  <a:pt x="1575678" y="537810"/>
                </a:lnTo>
                <a:lnTo>
                  <a:pt x="1559215" y="495623"/>
                </a:lnTo>
                <a:lnTo>
                  <a:pt x="1540505" y="454619"/>
                </a:lnTo>
                <a:lnTo>
                  <a:pt x="1519624" y="414873"/>
                </a:lnTo>
                <a:lnTo>
                  <a:pt x="1496647" y="376461"/>
                </a:lnTo>
                <a:lnTo>
                  <a:pt x="1471650" y="339460"/>
                </a:lnTo>
                <a:lnTo>
                  <a:pt x="1444710" y="303946"/>
                </a:lnTo>
                <a:lnTo>
                  <a:pt x="1415904" y="269994"/>
                </a:lnTo>
                <a:lnTo>
                  <a:pt x="1385305" y="237681"/>
                </a:lnTo>
                <a:lnTo>
                  <a:pt x="1352993" y="207083"/>
                </a:lnTo>
                <a:lnTo>
                  <a:pt x="1319041" y="178276"/>
                </a:lnTo>
                <a:lnTo>
                  <a:pt x="1283526" y="151336"/>
                </a:lnTo>
                <a:lnTo>
                  <a:pt x="1246525" y="126339"/>
                </a:lnTo>
                <a:lnTo>
                  <a:pt x="1208113" y="103362"/>
                </a:lnTo>
                <a:lnTo>
                  <a:pt x="1168367" y="82481"/>
                </a:lnTo>
                <a:lnTo>
                  <a:pt x="1127363" y="63771"/>
                </a:lnTo>
                <a:lnTo>
                  <a:pt x="1085176" y="47309"/>
                </a:lnTo>
                <a:lnTo>
                  <a:pt x="1041884" y="33170"/>
                </a:lnTo>
                <a:lnTo>
                  <a:pt x="997561" y="21432"/>
                </a:lnTo>
                <a:lnTo>
                  <a:pt x="952284" y="12169"/>
                </a:lnTo>
                <a:lnTo>
                  <a:pt x="906130" y="5459"/>
                </a:lnTo>
                <a:lnTo>
                  <a:pt x="859174" y="1377"/>
                </a:lnTo>
                <a:lnTo>
                  <a:pt x="811493" y="0"/>
                </a:lnTo>
                <a:close/>
              </a:path>
            </a:pathLst>
          </a:custGeom>
          <a:solidFill>
            <a:srgbClr val="9D2750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46" name="object 46"/>
          <p:cNvSpPr txBox="1"/>
          <p:nvPr/>
        </p:nvSpPr>
        <p:spPr>
          <a:xfrm>
            <a:off x="7310584" y="3527633"/>
            <a:ext cx="517912" cy="315420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55834" marR="3081" indent="-48518">
              <a:spcBef>
                <a:spcPts val="58"/>
              </a:spcBef>
            </a:pPr>
            <a:r>
              <a:rPr sz="1001" spc="-6">
                <a:solidFill>
                  <a:srgbClr val="FFFFFF"/>
                </a:solidFill>
                <a:latin typeface="Open Sans"/>
                <a:cs typeface="Open Sans"/>
              </a:rPr>
              <a:t>Forecast Trigger</a:t>
            </a:r>
            <a:endParaRPr sz="1001">
              <a:latin typeface="Open Sans"/>
              <a:cs typeface="Open Sans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3CD2D214-A8AA-4935-E4CD-58D636378B4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63483" y="3098610"/>
            <a:ext cx="416704" cy="41029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8" y="385"/>
            <a:ext cx="12191144" cy="68576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CEECF1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FDB0639-A444-3AD2-E823-5C9366CBC0D3}"/>
              </a:ext>
            </a:extLst>
          </p:cNvPr>
          <p:cNvGrpSpPr/>
          <p:nvPr/>
        </p:nvGrpSpPr>
        <p:grpSpPr>
          <a:xfrm>
            <a:off x="3252346" y="2190596"/>
            <a:ext cx="8708782" cy="4465343"/>
            <a:chOff x="5362653" y="3612455"/>
            <a:chExt cx="14361427" cy="7363681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17980" y="4333627"/>
              <a:ext cx="5245672" cy="607509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773471" y="5081227"/>
              <a:ext cx="2471245" cy="243005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362139" y="3612455"/>
              <a:ext cx="5361941" cy="736368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62653" y="5346130"/>
              <a:ext cx="5614342" cy="4558238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005258" y="5443556"/>
              <a:ext cx="11403965" cy="1816100"/>
            </a:xfrm>
            <a:custGeom>
              <a:avLst/>
              <a:gdLst/>
              <a:ahLst/>
              <a:cxnLst/>
              <a:rect l="l" t="t" r="r" b="b"/>
              <a:pathLst>
                <a:path w="11403965" h="1816100">
                  <a:moveTo>
                    <a:pt x="833564" y="432650"/>
                  </a:moveTo>
                  <a:lnTo>
                    <a:pt x="823785" y="384517"/>
                  </a:lnTo>
                  <a:lnTo>
                    <a:pt x="797115" y="345211"/>
                  </a:lnTo>
                  <a:lnTo>
                    <a:pt x="757555" y="318706"/>
                  </a:lnTo>
                  <a:lnTo>
                    <a:pt x="709117" y="308991"/>
                  </a:lnTo>
                  <a:lnTo>
                    <a:pt x="441998" y="308991"/>
                  </a:lnTo>
                  <a:lnTo>
                    <a:pt x="393560" y="318706"/>
                  </a:lnTo>
                  <a:lnTo>
                    <a:pt x="353999" y="345211"/>
                  </a:lnTo>
                  <a:lnTo>
                    <a:pt x="327317" y="384517"/>
                  </a:lnTo>
                  <a:lnTo>
                    <a:pt x="317538" y="432650"/>
                  </a:lnTo>
                  <a:lnTo>
                    <a:pt x="317538" y="506171"/>
                  </a:lnTo>
                  <a:lnTo>
                    <a:pt x="833564" y="506171"/>
                  </a:lnTo>
                  <a:lnTo>
                    <a:pt x="833564" y="432650"/>
                  </a:lnTo>
                  <a:close/>
                </a:path>
                <a:path w="11403965" h="1816100">
                  <a:moveTo>
                    <a:pt x="1151128" y="508152"/>
                  </a:moveTo>
                  <a:lnTo>
                    <a:pt x="1144816" y="476656"/>
                  </a:lnTo>
                  <a:lnTo>
                    <a:pt x="1127455" y="450913"/>
                  </a:lnTo>
                  <a:lnTo>
                    <a:pt x="1101623" y="433527"/>
                  </a:lnTo>
                  <a:lnTo>
                    <a:pt x="1069962" y="427075"/>
                  </a:lnTo>
                  <a:lnTo>
                    <a:pt x="1067917" y="427075"/>
                  </a:lnTo>
                  <a:lnTo>
                    <a:pt x="1065847" y="427151"/>
                  </a:lnTo>
                  <a:lnTo>
                    <a:pt x="1063802" y="427304"/>
                  </a:lnTo>
                  <a:lnTo>
                    <a:pt x="1022121" y="427304"/>
                  </a:lnTo>
                  <a:lnTo>
                    <a:pt x="1022121" y="890663"/>
                  </a:lnTo>
                  <a:lnTo>
                    <a:pt x="1022121" y="1206131"/>
                  </a:lnTo>
                  <a:lnTo>
                    <a:pt x="1022121" y="1521612"/>
                  </a:lnTo>
                  <a:lnTo>
                    <a:pt x="1019784" y="1533131"/>
                  </a:lnTo>
                  <a:lnTo>
                    <a:pt x="1013409" y="1542529"/>
                  </a:lnTo>
                  <a:lnTo>
                    <a:pt x="1003935" y="1548866"/>
                  </a:lnTo>
                  <a:lnTo>
                    <a:pt x="992339" y="1551190"/>
                  </a:lnTo>
                  <a:lnTo>
                    <a:pt x="535863" y="1551190"/>
                  </a:lnTo>
                  <a:lnTo>
                    <a:pt x="524268" y="1548866"/>
                  </a:lnTo>
                  <a:lnTo>
                    <a:pt x="514807" y="1542529"/>
                  </a:lnTo>
                  <a:lnTo>
                    <a:pt x="508431" y="1533131"/>
                  </a:lnTo>
                  <a:lnTo>
                    <a:pt x="506082" y="1521612"/>
                  </a:lnTo>
                  <a:lnTo>
                    <a:pt x="508431" y="1510106"/>
                  </a:lnTo>
                  <a:lnTo>
                    <a:pt x="514807" y="1500708"/>
                  </a:lnTo>
                  <a:lnTo>
                    <a:pt x="524268" y="1494370"/>
                  </a:lnTo>
                  <a:lnTo>
                    <a:pt x="535863" y="1492046"/>
                  </a:lnTo>
                  <a:lnTo>
                    <a:pt x="992339" y="1492046"/>
                  </a:lnTo>
                  <a:lnTo>
                    <a:pt x="1003935" y="1494370"/>
                  </a:lnTo>
                  <a:lnTo>
                    <a:pt x="1013409" y="1500708"/>
                  </a:lnTo>
                  <a:lnTo>
                    <a:pt x="1019784" y="1510106"/>
                  </a:lnTo>
                  <a:lnTo>
                    <a:pt x="1022121" y="1521612"/>
                  </a:lnTo>
                  <a:lnTo>
                    <a:pt x="1022121" y="1206131"/>
                  </a:lnTo>
                  <a:lnTo>
                    <a:pt x="1019784" y="1217650"/>
                  </a:lnTo>
                  <a:lnTo>
                    <a:pt x="1013409" y="1227048"/>
                  </a:lnTo>
                  <a:lnTo>
                    <a:pt x="1003935" y="1233385"/>
                  </a:lnTo>
                  <a:lnTo>
                    <a:pt x="992339" y="1235710"/>
                  </a:lnTo>
                  <a:lnTo>
                    <a:pt x="535863" y="1235710"/>
                  </a:lnTo>
                  <a:lnTo>
                    <a:pt x="524268" y="1233385"/>
                  </a:lnTo>
                  <a:lnTo>
                    <a:pt x="514807" y="1227048"/>
                  </a:lnTo>
                  <a:lnTo>
                    <a:pt x="508431" y="1217650"/>
                  </a:lnTo>
                  <a:lnTo>
                    <a:pt x="506082" y="1206131"/>
                  </a:lnTo>
                  <a:lnTo>
                    <a:pt x="508431" y="1194625"/>
                  </a:lnTo>
                  <a:lnTo>
                    <a:pt x="514807" y="1185227"/>
                  </a:lnTo>
                  <a:lnTo>
                    <a:pt x="524268" y="1178890"/>
                  </a:lnTo>
                  <a:lnTo>
                    <a:pt x="535863" y="1176566"/>
                  </a:lnTo>
                  <a:lnTo>
                    <a:pt x="992339" y="1176566"/>
                  </a:lnTo>
                  <a:lnTo>
                    <a:pt x="1003935" y="1178890"/>
                  </a:lnTo>
                  <a:lnTo>
                    <a:pt x="1013409" y="1185227"/>
                  </a:lnTo>
                  <a:lnTo>
                    <a:pt x="1019784" y="1194625"/>
                  </a:lnTo>
                  <a:lnTo>
                    <a:pt x="1022121" y="1206131"/>
                  </a:lnTo>
                  <a:lnTo>
                    <a:pt x="1022121" y="890663"/>
                  </a:lnTo>
                  <a:lnTo>
                    <a:pt x="1019784" y="902169"/>
                  </a:lnTo>
                  <a:lnTo>
                    <a:pt x="1013409" y="911567"/>
                  </a:lnTo>
                  <a:lnTo>
                    <a:pt x="1003935" y="917917"/>
                  </a:lnTo>
                  <a:lnTo>
                    <a:pt x="992339" y="920242"/>
                  </a:lnTo>
                  <a:lnTo>
                    <a:pt x="535863" y="920242"/>
                  </a:lnTo>
                  <a:lnTo>
                    <a:pt x="524268" y="917917"/>
                  </a:lnTo>
                  <a:lnTo>
                    <a:pt x="514807" y="911567"/>
                  </a:lnTo>
                  <a:lnTo>
                    <a:pt x="508431" y="902169"/>
                  </a:lnTo>
                  <a:lnTo>
                    <a:pt x="506082" y="890663"/>
                  </a:lnTo>
                  <a:lnTo>
                    <a:pt x="508431" y="879144"/>
                  </a:lnTo>
                  <a:lnTo>
                    <a:pt x="514807" y="869746"/>
                  </a:lnTo>
                  <a:lnTo>
                    <a:pt x="524268" y="863396"/>
                  </a:lnTo>
                  <a:lnTo>
                    <a:pt x="535863" y="861072"/>
                  </a:lnTo>
                  <a:lnTo>
                    <a:pt x="992339" y="861072"/>
                  </a:lnTo>
                  <a:lnTo>
                    <a:pt x="1003935" y="863396"/>
                  </a:lnTo>
                  <a:lnTo>
                    <a:pt x="1013409" y="869746"/>
                  </a:lnTo>
                  <a:lnTo>
                    <a:pt x="1019784" y="879144"/>
                  </a:lnTo>
                  <a:lnTo>
                    <a:pt x="1022121" y="890663"/>
                  </a:lnTo>
                  <a:lnTo>
                    <a:pt x="1022121" y="427304"/>
                  </a:lnTo>
                  <a:lnTo>
                    <a:pt x="893114" y="427304"/>
                  </a:lnTo>
                  <a:lnTo>
                    <a:pt x="893114" y="527862"/>
                  </a:lnTo>
                  <a:lnTo>
                    <a:pt x="891311" y="540372"/>
                  </a:lnTo>
                  <a:lnTo>
                    <a:pt x="886167" y="552500"/>
                  </a:lnTo>
                  <a:lnTo>
                    <a:pt x="878039" y="561682"/>
                  </a:lnTo>
                  <a:lnTo>
                    <a:pt x="867308" y="565315"/>
                  </a:lnTo>
                  <a:lnTo>
                    <a:pt x="421741" y="565315"/>
                  </a:lnTo>
                  <a:lnTo>
                    <a:pt x="421741" y="788250"/>
                  </a:lnTo>
                  <a:lnTo>
                    <a:pt x="421741" y="1103718"/>
                  </a:lnTo>
                  <a:lnTo>
                    <a:pt x="421741" y="1419199"/>
                  </a:lnTo>
                  <a:lnTo>
                    <a:pt x="419773" y="1428470"/>
                  </a:lnTo>
                  <a:lnTo>
                    <a:pt x="414794" y="1436827"/>
                  </a:lnTo>
                  <a:lnTo>
                    <a:pt x="259994" y="1580769"/>
                  </a:lnTo>
                  <a:lnTo>
                    <a:pt x="255041" y="1586649"/>
                  </a:lnTo>
                  <a:lnTo>
                    <a:pt x="247840" y="1590217"/>
                  </a:lnTo>
                  <a:lnTo>
                    <a:pt x="240131" y="1590624"/>
                  </a:lnTo>
                  <a:lnTo>
                    <a:pt x="231838" y="1590306"/>
                  </a:lnTo>
                  <a:lnTo>
                    <a:pt x="224002" y="1586763"/>
                  </a:lnTo>
                  <a:lnTo>
                    <a:pt x="218300" y="1580769"/>
                  </a:lnTo>
                  <a:lnTo>
                    <a:pt x="136931" y="1497965"/>
                  </a:lnTo>
                  <a:lnTo>
                    <a:pt x="131013" y="1487957"/>
                  </a:lnTo>
                  <a:lnTo>
                    <a:pt x="129400" y="1476844"/>
                  </a:lnTo>
                  <a:lnTo>
                    <a:pt x="132054" y="1465948"/>
                  </a:lnTo>
                  <a:lnTo>
                    <a:pt x="138912" y="1456550"/>
                  </a:lnTo>
                  <a:lnTo>
                    <a:pt x="148691" y="1450213"/>
                  </a:lnTo>
                  <a:lnTo>
                    <a:pt x="159753" y="1448092"/>
                  </a:lnTo>
                  <a:lnTo>
                    <a:pt x="170827" y="1450213"/>
                  </a:lnTo>
                  <a:lnTo>
                    <a:pt x="180594" y="1456550"/>
                  </a:lnTo>
                  <a:lnTo>
                    <a:pt x="240131" y="1519643"/>
                  </a:lnTo>
                  <a:lnTo>
                    <a:pt x="316649" y="1448092"/>
                  </a:lnTo>
                  <a:lnTo>
                    <a:pt x="375094" y="1393444"/>
                  </a:lnTo>
                  <a:lnTo>
                    <a:pt x="385965" y="1388821"/>
                  </a:lnTo>
                  <a:lnTo>
                    <a:pt x="397383" y="1388706"/>
                  </a:lnTo>
                  <a:lnTo>
                    <a:pt x="408000" y="1392847"/>
                  </a:lnTo>
                  <a:lnTo>
                    <a:pt x="416509" y="1401000"/>
                  </a:lnTo>
                  <a:lnTo>
                    <a:pt x="420674" y="1409788"/>
                  </a:lnTo>
                  <a:lnTo>
                    <a:pt x="421741" y="1419199"/>
                  </a:lnTo>
                  <a:lnTo>
                    <a:pt x="421741" y="1103718"/>
                  </a:lnTo>
                  <a:lnTo>
                    <a:pt x="419773" y="1112989"/>
                  </a:lnTo>
                  <a:lnTo>
                    <a:pt x="414794" y="1121346"/>
                  </a:lnTo>
                  <a:lnTo>
                    <a:pt x="259994" y="1265288"/>
                  </a:lnTo>
                  <a:lnTo>
                    <a:pt x="255041" y="1271168"/>
                  </a:lnTo>
                  <a:lnTo>
                    <a:pt x="247840" y="1274737"/>
                  </a:lnTo>
                  <a:lnTo>
                    <a:pt x="240131" y="1275143"/>
                  </a:lnTo>
                  <a:lnTo>
                    <a:pt x="231838" y="1274826"/>
                  </a:lnTo>
                  <a:lnTo>
                    <a:pt x="224002" y="1271282"/>
                  </a:lnTo>
                  <a:lnTo>
                    <a:pt x="218300" y="1265288"/>
                  </a:lnTo>
                  <a:lnTo>
                    <a:pt x="136931" y="1182484"/>
                  </a:lnTo>
                  <a:lnTo>
                    <a:pt x="131013" y="1172476"/>
                  </a:lnTo>
                  <a:lnTo>
                    <a:pt x="129400" y="1161364"/>
                  </a:lnTo>
                  <a:lnTo>
                    <a:pt x="132054" y="1150467"/>
                  </a:lnTo>
                  <a:lnTo>
                    <a:pt x="138912" y="1141069"/>
                  </a:lnTo>
                  <a:lnTo>
                    <a:pt x="148691" y="1134719"/>
                  </a:lnTo>
                  <a:lnTo>
                    <a:pt x="159753" y="1132611"/>
                  </a:lnTo>
                  <a:lnTo>
                    <a:pt x="170827" y="1134719"/>
                  </a:lnTo>
                  <a:lnTo>
                    <a:pt x="180594" y="1141069"/>
                  </a:lnTo>
                  <a:lnTo>
                    <a:pt x="240131" y="1204163"/>
                  </a:lnTo>
                  <a:lnTo>
                    <a:pt x="316661" y="1132611"/>
                  </a:lnTo>
                  <a:lnTo>
                    <a:pt x="375094" y="1077976"/>
                  </a:lnTo>
                  <a:lnTo>
                    <a:pt x="385965" y="1073340"/>
                  </a:lnTo>
                  <a:lnTo>
                    <a:pt x="397383" y="1073226"/>
                  </a:lnTo>
                  <a:lnTo>
                    <a:pt x="408000" y="1077366"/>
                  </a:lnTo>
                  <a:lnTo>
                    <a:pt x="416509" y="1085519"/>
                  </a:lnTo>
                  <a:lnTo>
                    <a:pt x="420674" y="1094308"/>
                  </a:lnTo>
                  <a:lnTo>
                    <a:pt x="421741" y="1103718"/>
                  </a:lnTo>
                  <a:lnTo>
                    <a:pt x="421741" y="788250"/>
                  </a:lnTo>
                  <a:lnTo>
                    <a:pt x="419773" y="797521"/>
                  </a:lnTo>
                  <a:lnTo>
                    <a:pt x="414794" y="805878"/>
                  </a:lnTo>
                  <a:lnTo>
                    <a:pt x="259994" y="949807"/>
                  </a:lnTo>
                  <a:lnTo>
                    <a:pt x="255041" y="955687"/>
                  </a:lnTo>
                  <a:lnTo>
                    <a:pt x="247840" y="959269"/>
                  </a:lnTo>
                  <a:lnTo>
                    <a:pt x="240131" y="959675"/>
                  </a:lnTo>
                  <a:lnTo>
                    <a:pt x="231838" y="959345"/>
                  </a:lnTo>
                  <a:lnTo>
                    <a:pt x="224002" y="955802"/>
                  </a:lnTo>
                  <a:lnTo>
                    <a:pt x="218300" y="949807"/>
                  </a:lnTo>
                  <a:lnTo>
                    <a:pt x="136931" y="866990"/>
                  </a:lnTo>
                  <a:lnTo>
                    <a:pt x="131013" y="856983"/>
                  </a:lnTo>
                  <a:lnTo>
                    <a:pt x="129400" y="845883"/>
                  </a:lnTo>
                  <a:lnTo>
                    <a:pt x="132054" y="834986"/>
                  </a:lnTo>
                  <a:lnTo>
                    <a:pt x="138912" y="825588"/>
                  </a:lnTo>
                  <a:lnTo>
                    <a:pt x="148691" y="819251"/>
                  </a:lnTo>
                  <a:lnTo>
                    <a:pt x="159753" y="817130"/>
                  </a:lnTo>
                  <a:lnTo>
                    <a:pt x="170827" y="819251"/>
                  </a:lnTo>
                  <a:lnTo>
                    <a:pt x="180594" y="825588"/>
                  </a:lnTo>
                  <a:lnTo>
                    <a:pt x="240131" y="888695"/>
                  </a:lnTo>
                  <a:lnTo>
                    <a:pt x="316661" y="817130"/>
                  </a:lnTo>
                  <a:lnTo>
                    <a:pt x="375094" y="762495"/>
                  </a:lnTo>
                  <a:lnTo>
                    <a:pt x="385965" y="757872"/>
                  </a:lnTo>
                  <a:lnTo>
                    <a:pt x="397383" y="757745"/>
                  </a:lnTo>
                  <a:lnTo>
                    <a:pt x="408000" y="761885"/>
                  </a:lnTo>
                  <a:lnTo>
                    <a:pt x="416509" y="770039"/>
                  </a:lnTo>
                  <a:lnTo>
                    <a:pt x="420674" y="778827"/>
                  </a:lnTo>
                  <a:lnTo>
                    <a:pt x="421741" y="788250"/>
                  </a:lnTo>
                  <a:lnTo>
                    <a:pt x="421741" y="565315"/>
                  </a:lnTo>
                  <a:lnTo>
                    <a:pt x="281813" y="565315"/>
                  </a:lnTo>
                  <a:lnTo>
                    <a:pt x="271399" y="561682"/>
                  </a:lnTo>
                  <a:lnTo>
                    <a:pt x="263956" y="552500"/>
                  </a:lnTo>
                  <a:lnTo>
                    <a:pt x="259486" y="540372"/>
                  </a:lnTo>
                  <a:lnTo>
                    <a:pt x="258000" y="527862"/>
                  </a:lnTo>
                  <a:lnTo>
                    <a:pt x="258000" y="427304"/>
                  </a:lnTo>
                  <a:lnTo>
                    <a:pt x="87312" y="427304"/>
                  </a:lnTo>
                  <a:lnTo>
                    <a:pt x="28181" y="446735"/>
                  </a:lnTo>
                  <a:lnTo>
                    <a:pt x="203" y="502005"/>
                  </a:lnTo>
                  <a:lnTo>
                    <a:pt x="0" y="1697151"/>
                  </a:lnTo>
                  <a:lnTo>
                    <a:pt x="6223" y="1731784"/>
                  </a:lnTo>
                  <a:lnTo>
                    <a:pt x="24714" y="1760410"/>
                  </a:lnTo>
                  <a:lnTo>
                    <a:pt x="52666" y="1780057"/>
                  </a:lnTo>
                  <a:lnTo>
                    <a:pt x="87274" y="1787804"/>
                  </a:lnTo>
                  <a:lnTo>
                    <a:pt x="1063802" y="1787804"/>
                  </a:lnTo>
                  <a:lnTo>
                    <a:pt x="1098397" y="1780070"/>
                  </a:lnTo>
                  <a:lnTo>
                    <a:pt x="1126363" y="1760448"/>
                  </a:lnTo>
                  <a:lnTo>
                    <a:pt x="1144879" y="1731822"/>
                  </a:lnTo>
                  <a:lnTo>
                    <a:pt x="1151128" y="1697151"/>
                  </a:lnTo>
                  <a:lnTo>
                    <a:pt x="1151128" y="1590624"/>
                  </a:lnTo>
                  <a:lnTo>
                    <a:pt x="1151128" y="1551190"/>
                  </a:lnTo>
                  <a:lnTo>
                    <a:pt x="1151128" y="565315"/>
                  </a:lnTo>
                  <a:lnTo>
                    <a:pt x="1151128" y="508152"/>
                  </a:lnTo>
                  <a:close/>
                </a:path>
                <a:path w="11403965" h="1816100">
                  <a:moveTo>
                    <a:pt x="10327348" y="1426959"/>
                  </a:moveTo>
                  <a:lnTo>
                    <a:pt x="10322192" y="1389481"/>
                  </a:lnTo>
                  <a:lnTo>
                    <a:pt x="10310635" y="1314704"/>
                  </a:lnTo>
                  <a:lnTo>
                    <a:pt x="10305478" y="1277226"/>
                  </a:lnTo>
                  <a:lnTo>
                    <a:pt x="10275887" y="1239608"/>
                  </a:lnTo>
                  <a:lnTo>
                    <a:pt x="10231031" y="1236535"/>
                  </a:lnTo>
                  <a:lnTo>
                    <a:pt x="10203701" y="1236332"/>
                  </a:lnTo>
                  <a:lnTo>
                    <a:pt x="10176370" y="1236522"/>
                  </a:lnTo>
                  <a:lnTo>
                    <a:pt x="10129317" y="1239621"/>
                  </a:lnTo>
                  <a:lnTo>
                    <a:pt x="10101618" y="1279677"/>
                  </a:lnTo>
                  <a:lnTo>
                    <a:pt x="10089947" y="1353108"/>
                  </a:lnTo>
                  <a:lnTo>
                    <a:pt x="10079723" y="1426743"/>
                  </a:lnTo>
                  <a:lnTo>
                    <a:pt x="10080231" y="1442212"/>
                  </a:lnTo>
                  <a:lnTo>
                    <a:pt x="10085807" y="1454708"/>
                  </a:lnTo>
                  <a:lnTo>
                    <a:pt x="10096271" y="1463471"/>
                  </a:lnTo>
                  <a:lnTo>
                    <a:pt x="10111435" y="1467726"/>
                  </a:lnTo>
                  <a:lnTo>
                    <a:pt x="10122294" y="1470355"/>
                  </a:lnTo>
                  <a:lnTo>
                    <a:pt x="10129507" y="1475574"/>
                  </a:lnTo>
                  <a:lnTo>
                    <a:pt x="10133749" y="1483271"/>
                  </a:lnTo>
                  <a:lnTo>
                    <a:pt x="10135730" y="1493291"/>
                  </a:lnTo>
                  <a:lnTo>
                    <a:pt x="10154183" y="1682013"/>
                  </a:lnTo>
                  <a:lnTo>
                    <a:pt x="10162984" y="1776412"/>
                  </a:lnTo>
                  <a:lnTo>
                    <a:pt x="10165918" y="1795970"/>
                  </a:lnTo>
                  <a:lnTo>
                    <a:pt x="10172205" y="1807527"/>
                  </a:lnTo>
                  <a:lnTo>
                    <a:pt x="10184511" y="1813039"/>
                  </a:lnTo>
                  <a:lnTo>
                    <a:pt x="10205568" y="1814461"/>
                  </a:lnTo>
                  <a:lnTo>
                    <a:pt x="10220541" y="1814169"/>
                  </a:lnTo>
                  <a:lnTo>
                    <a:pt x="10232415" y="1809254"/>
                  </a:lnTo>
                  <a:lnTo>
                    <a:pt x="10240645" y="1798828"/>
                  </a:lnTo>
                  <a:lnTo>
                    <a:pt x="10244696" y="1782013"/>
                  </a:lnTo>
                  <a:lnTo>
                    <a:pt x="10249027" y="1733918"/>
                  </a:lnTo>
                  <a:lnTo>
                    <a:pt x="10271658" y="1493570"/>
                  </a:lnTo>
                  <a:lnTo>
                    <a:pt x="10273601" y="1483309"/>
                  </a:lnTo>
                  <a:lnTo>
                    <a:pt x="10277780" y="1475587"/>
                  </a:lnTo>
                  <a:lnTo>
                    <a:pt x="10284892" y="1470431"/>
                  </a:lnTo>
                  <a:lnTo>
                    <a:pt x="10295623" y="1467840"/>
                  </a:lnTo>
                  <a:lnTo>
                    <a:pt x="10310889" y="1463535"/>
                  </a:lnTo>
                  <a:lnTo>
                    <a:pt x="10321328" y="1454721"/>
                  </a:lnTo>
                  <a:lnTo>
                    <a:pt x="10326853" y="1442250"/>
                  </a:lnTo>
                  <a:lnTo>
                    <a:pt x="10327348" y="1426959"/>
                  </a:lnTo>
                  <a:close/>
                </a:path>
                <a:path w="11403965" h="1816100">
                  <a:moveTo>
                    <a:pt x="11157687" y="1410741"/>
                  </a:moveTo>
                  <a:lnTo>
                    <a:pt x="11156734" y="1390815"/>
                  </a:lnTo>
                  <a:lnTo>
                    <a:pt x="11155185" y="1370914"/>
                  </a:lnTo>
                  <a:lnTo>
                    <a:pt x="11131042" y="1114882"/>
                  </a:lnTo>
                  <a:lnTo>
                    <a:pt x="11126368" y="1060780"/>
                  </a:lnTo>
                  <a:lnTo>
                    <a:pt x="11110189" y="1014209"/>
                  </a:lnTo>
                  <a:lnTo>
                    <a:pt x="11066374" y="997102"/>
                  </a:lnTo>
                  <a:lnTo>
                    <a:pt x="11023676" y="995972"/>
                  </a:lnTo>
                  <a:lnTo>
                    <a:pt x="10980953" y="995578"/>
                  </a:lnTo>
                  <a:lnTo>
                    <a:pt x="10938231" y="995946"/>
                  </a:lnTo>
                  <a:lnTo>
                    <a:pt x="10895533" y="997077"/>
                  </a:lnTo>
                  <a:lnTo>
                    <a:pt x="10849915" y="1013650"/>
                  </a:lnTo>
                  <a:lnTo>
                    <a:pt x="10834840" y="1053795"/>
                  </a:lnTo>
                  <a:lnTo>
                    <a:pt x="10834459" y="1069670"/>
                  </a:lnTo>
                  <a:lnTo>
                    <a:pt x="10832998" y="1085583"/>
                  </a:lnTo>
                  <a:lnTo>
                    <a:pt x="10829290" y="1117409"/>
                  </a:lnTo>
                  <a:lnTo>
                    <a:pt x="10804627" y="1380312"/>
                  </a:lnTo>
                  <a:lnTo>
                    <a:pt x="10805503" y="1421828"/>
                  </a:lnTo>
                  <a:lnTo>
                    <a:pt x="10813326" y="1446860"/>
                  </a:lnTo>
                  <a:lnTo>
                    <a:pt x="10830992" y="1460944"/>
                  </a:lnTo>
                  <a:lnTo>
                    <a:pt x="10861408" y="1469605"/>
                  </a:lnTo>
                  <a:lnTo>
                    <a:pt x="10867009" y="1472323"/>
                  </a:lnTo>
                  <a:lnTo>
                    <a:pt x="10886478" y="1537779"/>
                  </a:lnTo>
                  <a:lnTo>
                    <a:pt x="10901020" y="1633270"/>
                  </a:lnTo>
                  <a:lnTo>
                    <a:pt x="10914837" y="1728876"/>
                  </a:lnTo>
                  <a:lnTo>
                    <a:pt x="10921416" y="1776730"/>
                  </a:lnTo>
                  <a:lnTo>
                    <a:pt x="10925429" y="1793049"/>
                  </a:lnTo>
                  <a:lnTo>
                    <a:pt x="10932833" y="1804708"/>
                  </a:lnTo>
                  <a:lnTo>
                    <a:pt x="10944225" y="1811782"/>
                  </a:lnTo>
                  <a:lnTo>
                    <a:pt x="10960176" y="1814385"/>
                  </a:lnTo>
                  <a:lnTo>
                    <a:pt x="10986872" y="1814449"/>
                  </a:lnTo>
                  <a:lnTo>
                    <a:pt x="11011116" y="1812569"/>
                  </a:lnTo>
                  <a:lnTo>
                    <a:pt x="11026343" y="1805622"/>
                  </a:lnTo>
                  <a:lnTo>
                    <a:pt x="11035182" y="1791462"/>
                  </a:lnTo>
                  <a:lnTo>
                    <a:pt x="11040199" y="1767928"/>
                  </a:lnTo>
                  <a:lnTo>
                    <a:pt x="11078299" y="1494028"/>
                  </a:lnTo>
                  <a:lnTo>
                    <a:pt x="11080864" y="1483271"/>
                  </a:lnTo>
                  <a:lnTo>
                    <a:pt x="11085703" y="1475333"/>
                  </a:lnTo>
                  <a:lnTo>
                    <a:pt x="11093577" y="1470253"/>
                  </a:lnTo>
                  <a:lnTo>
                    <a:pt x="11105198" y="1468005"/>
                  </a:lnTo>
                  <a:lnTo>
                    <a:pt x="11127905" y="1462938"/>
                  </a:lnTo>
                  <a:lnTo>
                    <a:pt x="11144568" y="1451279"/>
                  </a:lnTo>
                  <a:lnTo>
                    <a:pt x="11154677" y="1433652"/>
                  </a:lnTo>
                  <a:lnTo>
                    <a:pt x="11157687" y="1410741"/>
                  </a:lnTo>
                  <a:close/>
                </a:path>
                <a:path w="11403965" h="1816100">
                  <a:moveTo>
                    <a:pt x="11329276" y="649960"/>
                  </a:moveTo>
                  <a:lnTo>
                    <a:pt x="11326686" y="596290"/>
                  </a:lnTo>
                  <a:lnTo>
                    <a:pt x="11319599" y="544499"/>
                  </a:lnTo>
                  <a:lnTo>
                    <a:pt x="11308169" y="494525"/>
                  </a:lnTo>
                  <a:lnTo>
                    <a:pt x="11292573" y="446328"/>
                  </a:lnTo>
                  <a:lnTo>
                    <a:pt x="11272977" y="399859"/>
                  </a:lnTo>
                  <a:lnTo>
                    <a:pt x="11249520" y="355079"/>
                  </a:lnTo>
                  <a:lnTo>
                    <a:pt x="11222368" y="311950"/>
                  </a:lnTo>
                  <a:lnTo>
                    <a:pt x="11191697" y="270421"/>
                  </a:lnTo>
                  <a:lnTo>
                    <a:pt x="11156531" y="229831"/>
                  </a:lnTo>
                  <a:lnTo>
                    <a:pt x="11118875" y="193370"/>
                  </a:lnTo>
                  <a:lnTo>
                    <a:pt x="11078794" y="160972"/>
                  </a:lnTo>
                  <a:lnTo>
                    <a:pt x="11036338" y="132600"/>
                  </a:lnTo>
                  <a:lnTo>
                    <a:pt x="10991583" y="108229"/>
                  </a:lnTo>
                  <a:lnTo>
                    <a:pt x="10944593" y="87807"/>
                  </a:lnTo>
                  <a:lnTo>
                    <a:pt x="10895432" y="71310"/>
                  </a:lnTo>
                  <a:lnTo>
                    <a:pt x="10844162" y="58686"/>
                  </a:lnTo>
                  <a:lnTo>
                    <a:pt x="10790847" y="49898"/>
                  </a:lnTo>
                  <a:lnTo>
                    <a:pt x="10783316" y="47561"/>
                  </a:lnTo>
                  <a:lnTo>
                    <a:pt x="10775810" y="42926"/>
                  </a:lnTo>
                  <a:lnTo>
                    <a:pt x="10769257" y="36842"/>
                  </a:lnTo>
                  <a:lnTo>
                    <a:pt x="10764609" y="30162"/>
                  </a:lnTo>
                  <a:lnTo>
                    <a:pt x="10756659" y="17500"/>
                  </a:lnTo>
                  <a:lnTo>
                    <a:pt x="10746943" y="8026"/>
                  </a:lnTo>
                  <a:lnTo>
                    <a:pt x="10735247" y="2082"/>
                  </a:lnTo>
                  <a:lnTo>
                    <a:pt x="10721289" y="0"/>
                  </a:lnTo>
                  <a:lnTo>
                    <a:pt x="10706532" y="2184"/>
                  </a:lnTo>
                  <a:lnTo>
                    <a:pt x="10694302" y="8585"/>
                  </a:lnTo>
                  <a:lnTo>
                    <a:pt x="10684358" y="18707"/>
                  </a:lnTo>
                  <a:lnTo>
                    <a:pt x="10676420" y="32092"/>
                  </a:lnTo>
                  <a:lnTo>
                    <a:pt x="10672674" y="37973"/>
                  </a:lnTo>
                  <a:lnTo>
                    <a:pt x="10667378" y="43459"/>
                  </a:lnTo>
                  <a:lnTo>
                    <a:pt x="10661282" y="47701"/>
                  </a:lnTo>
                  <a:lnTo>
                    <a:pt x="10655122" y="49822"/>
                  </a:lnTo>
                  <a:lnTo>
                    <a:pt x="10606583" y="57848"/>
                  </a:lnTo>
                  <a:lnTo>
                    <a:pt x="10559834" y="68770"/>
                  </a:lnTo>
                  <a:lnTo>
                    <a:pt x="10514876" y="82651"/>
                  </a:lnTo>
                  <a:lnTo>
                    <a:pt x="10471734" y="99568"/>
                  </a:lnTo>
                  <a:lnTo>
                    <a:pt x="10430459" y="119570"/>
                  </a:lnTo>
                  <a:lnTo>
                    <a:pt x="10391051" y="142722"/>
                  </a:lnTo>
                  <a:lnTo>
                    <a:pt x="10353561" y="169100"/>
                  </a:lnTo>
                  <a:lnTo>
                    <a:pt x="10317988" y="198742"/>
                  </a:lnTo>
                  <a:lnTo>
                    <a:pt x="10284384" y="231724"/>
                  </a:lnTo>
                  <a:lnTo>
                    <a:pt x="10252761" y="268109"/>
                  </a:lnTo>
                  <a:lnTo>
                    <a:pt x="10223157" y="307949"/>
                  </a:lnTo>
                  <a:lnTo>
                    <a:pt x="10197071" y="348856"/>
                  </a:lnTo>
                  <a:lnTo>
                    <a:pt x="10174262" y="390982"/>
                  </a:lnTo>
                  <a:lnTo>
                    <a:pt x="10154742" y="434352"/>
                  </a:lnTo>
                  <a:lnTo>
                    <a:pt x="10138537" y="479005"/>
                  </a:lnTo>
                  <a:lnTo>
                    <a:pt x="10125672" y="524992"/>
                  </a:lnTo>
                  <a:lnTo>
                    <a:pt x="10116147" y="572350"/>
                  </a:lnTo>
                  <a:lnTo>
                    <a:pt x="10110089" y="645007"/>
                  </a:lnTo>
                  <a:lnTo>
                    <a:pt x="10140937" y="619086"/>
                  </a:lnTo>
                  <a:lnTo>
                    <a:pt x="10151300" y="610743"/>
                  </a:lnTo>
                  <a:lnTo>
                    <a:pt x="10192690" y="585076"/>
                  </a:lnTo>
                  <a:lnTo>
                    <a:pt x="10238588" y="568452"/>
                  </a:lnTo>
                  <a:lnTo>
                    <a:pt x="10286962" y="560628"/>
                  </a:lnTo>
                  <a:lnTo>
                    <a:pt x="10335793" y="561378"/>
                  </a:lnTo>
                  <a:lnTo>
                    <a:pt x="10383050" y="570471"/>
                  </a:lnTo>
                  <a:lnTo>
                    <a:pt x="10426700" y="587654"/>
                  </a:lnTo>
                  <a:lnTo>
                    <a:pt x="10464724" y="612724"/>
                  </a:lnTo>
                  <a:lnTo>
                    <a:pt x="10495089" y="645439"/>
                  </a:lnTo>
                  <a:lnTo>
                    <a:pt x="10503840" y="654265"/>
                  </a:lnTo>
                  <a:lnTo>
                    <a:pt x="10513123" y="657199"/>
                  </a:lnTo>
                  <a:lnTo>
                    <a:pt x="10522725" y="654431"/>
                  </a:lnTo>
                  <a:lnTo>
                    <a:pt x="10532415" y="646201"/>
                  </a:lnTo>
                  <a:lnTo>
                    <a:pt x="10545509" y="631037"/>
                  </a:lnTo>
                  <a:lnTo>
                    <a:pt x="10552328" y="623722"/>
                  </a:lnTo>
                  <a:lnTo>
                    <a:pt x="10588701" y="595871"/>
                  </a:lnTo>
                  <a:lnTo>
                    <a:pt x="10653751" y="569150"/>
                  </a:lnTo>
                  <a:lnTo>
                    <a:pt x="10690606" y="565162"/>
                  </a:lnTo>
                  <a:lnTo>
                    <a:pt x="10690606" y="948385"/>
                  </a:lnTo>
                  <a:lnTo>
                    <a:pt x="10538752" y="948220"/>
                  </a:lnTo>
                  <a:lnTo>
                    <a:pt x="10489362" y="948613"/>
                  </a:lnTo>
                  <a:lnTo>
                    <a:pt x="10441610" y="961631"/>
                  </a:lnTo>
                  <a:lnTo>
                    <a:pt x="10420642" y="998347"/>
                  </a:lnTo>
                  <a:lnTo>
                    <a:pt x="10403929" y="1110145"/>
                  </a:lnTo>
                  <a:lnTo>
                    <a:pt x="10395915" y="1166088"/>
                  </a:lnTo>
                  <a:lnTo>
                    <a:pt x="10388219" y="1222070"/>
                  </a:lnTo>
                  <a:lnTo>
                    <a:pt x="10387990" y="1254721"/>
                  </a:lnTo>
                  <a:lnTo>
                    <a:pt x="10397782" y="1278178"/>
                  </a:lnTo>
                  <a:lnTo>
                    <a:pt x="10418115" y="1293672"/>
                  </a:lnTo>
                  <a:lnTo>
                    <a:pt x="10449471" y="1302435"/>
                  </a:lnTo>
                  <a:lnTo>
                    <a:pt x="10456266" y="1303489"/>
                  </a:lnTo>
                  <a:lnTo>
                    <a:pt x="10466311" y="1312862"/>
                  </a:lnTo>
                  <a:lnTo>
                    <a:pt x="10472864" y="1373251"/>
                  </a:lnTo>
                  <a:lnTo>
                    <a:pt x="10478452" y="1427276"/>
                  </a:lnTo>
                  <a:lnTo>
                    <a:pt x="10494721" y="1589379"/>
                  </a:lnTo>
                  <a:lnTo>
                    <a:pt x="10515295" y="1785353"/>
                  </a:lnTo>
                  <a:lnTo>
                    <a:pt x="10550195" y="1813814"/>
                  </a:lnTo>
                  <a:lnTo>
                    <a:pt x="10572598" y="1814385"/>
                  </a:lnTo>
                  <a:lnTo>
                    <a:pt x="10595407" y="1815909"/>
                  </a:lnTo>
                  <a:lnTo>
                    <a:pt x="10616451" y="1810791"/>
                  </a:lnTo>
                  <a:lnTo>
                    <a:pt x="10633532" y="1791462"/>
                  </a:lnTo>
                  <a:lnTo>
                    <a:pt x="10634294" y="1789938"/>
                  </a:lnTo>
                  <a:lnTo>
                    <a:pt x="10634243" y="1787982"/>
                  </a:lnTo>
                  <a:lnTo>
                    <a:pt x="10666425" y="1469034"/>
                  </a:lnTo>
                  <a:lnTo>
                    <a:pt x="10677081" y="1369783"/>
                  </a:lnTo>
                  <a:lnTo>
                    <a:pt x="10683583" y="1313662"/>
                  </a:lnTo>
                  <a:lnTo>
                    <a:pt x="10690771" y="1303858"/>
                  </a:lnTo>
                  <a:lnTo>
                    <a:pt x="10696550" y="1302575"/>
                  </a:lnTo>
                  <a:lnTo>
                    <a:pt x="10732237" y="1291767"/>
                  </a:lnTo>
                  <a:lnTo>
                    <a:pt x="10751490" y="1276426"/>
                  </a:lnTo>
                  <a:lnTo>
                    <a:pt x="10759186" y="1251585"/>
                  </a:lnTo>
                  <a:lnTo>
                    <a:pt x="10760240" y="1212278"/>
                  </a:lnTo>
                  <a:lnTo>
                    <a:pt x="10759643" y="1160005"/>
                  </a:lnTo>
                  <a:lnTo>
                    <a:pt x="10758894" y="1055433"/>
                  </a:lnTo>
                  <a:lnTo>
                    <a:pt x="10758602" y="950861"/>
                  </a:lnTo>
                  <a:lnTo>
                    <a:pt x="10758932" y="584822"/>
                  </a:lnTo>
                  <a:lnTo>
                    <a:pt x="10772165" y="566889"/>
                  </a:lnTo>
                  <a:lnTo>
                    <a:pt x="10782910" y="568286"/>
                  </a:lnTo>
                  <a:lnTo>
                    <a:pt x="10819168" y="579081"/>
                  </a:lnTo>
                  <a:lnTo>
                    <a:pt x="10852353" y="594702"/>
                  </a:lnTo>
                  <a:lnTo>
                    <a:pt x="10882059" y="615975"/>
                  </a:lnTo>
                  <a:lnTo>
                    <a:pt x="10907890" y="643737"/>
                  </a:lnTo>
                  <a:lnTo>
                    <a:pt x="10917352" y="653237"/>
                  </a:lnTo>
                  <a:lnTo>
                    <a:pt x="10927194" y="657161"/>
                  </a:lnTo>
                  <a:lnTo>
                    <a:pt x="10937177" y="654850"/>
                  </a:lnTo>
                  <a:lnTo>
                    <a:pt x="10947044" y="645668"/>
                  </a:lnTo>
                  <a:lnTo>
                    <a:pt x="10985170" y="606717"/>
                  </a:lnTo>
                  <a:lnTo>
                    <a:pt x="11029264" y="580580"/>
                  </a:lnTo>
                  <a:lnTo>
                    <a:pt x="11078312" y="565645"/>
                  </a:lnTo>
                  <a:lnTo>
                    <a:pt x="11131283" y="560285"/>
                  </a:lnTo>
                  <a:lnTo>
                    <a:pt x="11176762" y="562698"/>
                  </a:lnTo>
                  <a:lnTo>
                    <a:pt x="11219612" y="572262"/>
                  </a:lnTo>
                  <a:lnTo>
                    <a:pt x="11259528" y="589584"/>
                  </a:lnTo>
                  <a:lnTo>
                    <a:pt x="11296180" y="615276"/>
                  </a:lnTo>
                  <a:lnTo>
                    <a:pt x="11329276" y="649960"/>
                  </a:lnTo>
                  <a:close/>
                </a:path>
                <a:path w="11403965" h="1816100">
                  <a:moveTo>
                    <a:pt x="11403584" y="1574406"/>
                  </a:moveTo>
                  <a:lnTo>
                    <a:pt x="11403216" y="1555623"/>
                  </a:lnTo>
                  <a:lnTo>
                    <a:pt x="11398961" y="1513941"/>
                  </a:lnTo>
                  <a:lnTo>
                    <a:pt x="11394923" y="1472247"/>
                  </a:lnTo>
                  <a:lnTo>
                    <a:pt x="11391176" y="1430515"/>
                  </a:lnTo>
                  <a:lnTo>
                    <a:pt x="11387836" y="1388757"/>
                  </a:lnTo>
                  <a:lnTo>
                    <a:pt x="11383823" y="1360271"/>
                  </a:lnTo>
                  <a:lnTo>
                    <a:pt x="11374907" y="1343291"/>
                  </a:lnTo>
                  <a:lnTo>
                    <a:pt x="11358016" y="1335087"/>
                  </a:lnTo>
                  <a:lnTo>
                    <a:pt x="11330026" y="1332941"/>
                  </a:lnTo>
                  <a:lnTo>
                    <a:pt x="11300676" y="1332941"/>
                  </a:lnTo>
                  <a:lnTo>
                    <a:pt x="11241049" y="1335265"/>
                  </a:lnTo>
                  <a:lnTo>
                    <a:pt x="11215611" y="1378267"/>
                  </a:lnTo>
                  <a:lnTo>
                    <a:pt x="11215053" y="1386217"/>
                  </a:lnTo>
                  <a:lnTo>
                    <a:pt x="11213262" y="1402092"/>
                  </a:lnTo>
                  <a:lnTo>
                    <a:pt x="11205502" y="1490891"/>
                  </a:lnTo>
                  <a:lnTo>
                    <a:pt x="11202441" y="1531340"/>
                  </a:lnTo>
                  <a:lnTo>
                    <a:pt x="11200206" y="1571828"/>
                  </a:lnTo>
                  <a:lnTo>
                    <a:pt x="11201578" y="1581442"/>
                  </a:lnTo>
                  <a:lnTo>
                    <a:pt x="11205731" y="1591767"/>
                  </a:lnTo>
                  <a:lnTo>
                    <a:pt x="11211611" y="1600428"/>
                  </a:lnTo>
                  <a:lnTo>
                    <a:pt x="11218164" y="1605051"/>
                  </a:lnTo>
                  <a:lnTo>
                    <a:pt x="11233455" y="1612404"/>
                  </a:lnTo>
                  <a:lnTo>
                    <a:pt x="11241850" y="1623060"/>
                  </a:lnTo>
                  <a:lnTo>
                    <a:pt x="11245863" y="1636204"/>
                  </a:lnTo>
                  <a:lnTo>
                    <a:pt x="11252937" y="1686521"/>
                  </a:lnTo>
                  <a:lnTo>
                    <a:pt x="11268697" y="1792973"/>
                  </a:lnTo>
                  <a:lnTo>
                    <a:pt x="11273434" y="1805787"/>
                  </a:lnTo>
                  <a:lnTo>
                    <a:pt x="11281905" y="1812112"/>
                  </a:lnTo>
                  <a:lnTo>
                    <a:pt x="11292853" y="1814245"/>
                  </a:lnTo>
                  <a:lnTo>
                    <a:pt x="11304981" y="1814461"/>
                  </a:lnTo>
                  <a:lnTo>
                    <a:pt x="11316195" y="1813191"/>
                  </a:lnTo>
                  <a:lnTo>
                    <a:pt x="11324920" y="1809013"/>
                  </a:lnTo>
                  <a:lnTo>
                    <a:pt x="11330991" y="1801533"/>
                  </a:lnTo>
                  <a:lnTo>
                    <a:pt x="11334229" y="1790369"/>
                  </a:lnTo>
                  <a:lnTo>
                    <a:pt x="11344796" y="1712683"/>
                  </a:lnTo>
                  <a:lnTo>
                    <a:pt x="11350384" y="1673885"/>
                  </a:lnTo>
                  <a:lnTo>
                    <a:pt x="11356353" y="1635150"/>
                  </a:lnTo>
                  <a:lnTo>
                    <a:pt x="11389284" y="1602803"/>
                  </a:lnTo>
                  <a:lnTo>
                    <a:pt x="11399457" y="1590268"/>
                  </a:lnTo>
                  <a:lnTo>
                    <a:pt x="11403584" y="15744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891562" y="6209305"/>
              <a:ext cx="186444" cy="18423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481481" y="6145785"/>
              <a:ext cx="196486" cy="19882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143979" y="6518928"/>
              <a:ext cx="128195" cy="12646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253094" y="6642279"/>
              <a:ext cx="107452" cy="103913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214961" y="123811"/>
            <a:ext cx="1585311" cy="115438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>
              <a:spcBef>
                <a:spcPts val="64"/>
              </a:spcBef>
            </a:pPr>
            <a:r>
              <a:rPr sz="697" b="1">
                <a:solidFill>
                  <a:srgbClr val="007ABF"/>
                </a:solidFill>
                <a:latin typeface="OpenSans-Semibold"/>
                <a:cs typeface="OpenSans-Semibold"/>
              </a:rPr>
              <a:t>WFP</a:t>
            </a:r>
            <a:r>
              <a:rPr sz="697" b="1" spc="-21">
                <a:solidFill>
                  <a:srgbClr val="007ABF"/>
                </a:solidFill>
                <a:latin typeface="OpenSans-Semibold"/>
                <a:cs typeface="OpenSans-Semibold"/>
              </a:rPr>
              <a:t> </a:t>
            </a:r>
            <a:r>
              <a:rPr sz="697" b="1">
                <a:solidFill>
                  <a:srgbClr val="007ABF"/>
                </a:solidFill>
                <a:latin typeface="OpenSans-Semibold"/>
                <a:cs typeface="OpenSans-Semibold"/>
              </a:rPr>
              <a:t>–</a:t>
            </a:r>
            <a:r>
              <a:rPr sz="697" b="1" spc="-21">
                <a:solidFill>
                  <a:srgbClr val="007ABF"/>
                </a:solidFill>
                <a:latin typeface="OpenSans-Semibold"/>
                <a:cs typeface="OpenSans-Semibold"/>
              </a:rPr>
              <a:t> </a:t>
            </a:r>
            <a:r>
              <a:rPr sz="697" b="1" spc="-6">
                <a:solidFill>
                  <a:srgbClr val="007ABF"/>
                </a:solidFill>
                <a:latin typeface="OpenSans-Semibold"/>
                <a:cs typeface="OpenSans-Semibold"/>
              </a:rPr>
              <a:t>Anticipatory</a:t>
            </a:r>
            <a:r>
              <a:rPr sz="697" b="1" spc="-18">
                <a:solidFill>
                  <a:srgbClr val="007ABF"/>
                </a:solidFill>
                <a:latin typeface="OpenSans-Semibold"/>
                <a:cs typeface="OpenSans-Semibold"/>
              </a:rPr>
              <a:t> </a:t>
            </a:r>
            <a:r>
              <a:rPr sz="697" b="1" spc="-6">
                <a:solidFill>
                  <a:srgbClr val="007ABF"/>
                </a:solidFill>
                <a:latin typeface="OpenSans-Semibold"/>
                <a:cs typeface="OpenSans-Semibold"/>
              </a:rPr>
              <a:t>Action:</a:t>
            </a:r>
            <a:r>
              <a:rPr sz="697" b="1" spc="-21">
                <a:solidFill>
                  <a:srgbClr val="007ABF"/>
                </a:solidFill>
                <a:latin typeface="OpenSans-Semibold"/>
                <a:cs typeface="OpenSans-Semibold"/>
              </a:rPr>
              <a:t> </a:t>
            </a:r>
            <a:r>
              <a:rPr sz="697" b="1">
                <a:solidFill>
                  <a:srgbClr val="007ABF"/>
                </a:solidFill>
                <a:latin typeface="OpenSans-Semibold"/>
                <a:cs typeface="OpenSans-Semibold"/>
              </a:rPr>
              <a:t>The</a:t>
            </a:r>
            <a:r>
              <a:rPr sz="697" b="1" spc="-18">
                <a:solidFill>
                  <a:srgbClr val="007ABF"/>
                </a:solidFill>
                <a:latin typeface="OpenSans-Semibold"/>
                <a:cs typeface="OpenSans-Semibold"/>
              </a:rPr>
              <a:t> </a:t>
            </a:r>
            <a:r>
              <a:rPr sz="697" b="1" spc="-6">
                <a:solidFill>
                  <a:srgbClr val="007ABF"/>
                </a:solidFill>
                <a:latin typeface="OpenSans-Semibold"/>
                <a:cs typeface="OpenSans-Semibold"/>
              </a:rPr>
              <a:t>Basics</a:t>
            </a:r>
            <a:endParaRPr sz="697">
              <a:latin typeface="OpenSans-Semibold"/>
              <a:cs typeface="OpenSans-Semibold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214961" y="367119"/>
            <a:ext cx="8764448" cy="439441"/>
          </a:xfrm>
          <a:prstGeom prst="rect">
            <a:avLst/>
          </a:prstGeom>
        </p:spPr>
        <p:txBody>
          <a:bodyPr vert="horz" wrap="square" lIns="0" tIns="8471" rIns="0" bIns="0" rtlCol="0" anchor="ctr">
            <a:spAutoFit/>
          </a:bodyPr>
          <a:lstStyle/>
          <a:p>
            <a:pPr marL="7701">
              <a:lnSpc>
                <a:spcPct val="100000"/>
              </a:lnSpc>
              <a:spcBef>
                <a:spcPts val="67"/>
              </a:spcBef>
            </a:pPr>
            <a:r>
              <a:rPr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Batang"/>
                <a:cs typeface="+mj-cs"/>
              </a:rPr>
              <a:t>BRIDGING A GAP WITHIN THE DRM CYCLE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710226" y="4494065"/>
            <a:ext cx="2098602" cy="1382349"/>
          </a:xfrm>
          <a:prstGeom prst="rect">
            <a:avLst/>
          </a:prstGeom>
        </p:spPr>
        <p:txBody>
          <a:bodyPr vert="horz" wrap="square" lIns="0" tIns="58530" rIns="0" bIns="0" rtlCol="0">
            <a:spAutoFit/>
          </a:bodyPr>
          <a:lstStyle/>
          <a:p>
            <a:pPr marL="7701">
              <a:spcBef>
                <a:spcPts val="461"/>
              </a:spcBef>
            </a:pPr>
            <a:r>
              <a:rPr sz="1182" b="1" spc="-6">
                <a:latin typeface="OpenSans-Extrabold"/>
                <a:cs typeface="OpenSans-Extrabold"/>
              </a:rPr>
              <a:t>PREPAREDNESS</a:t>
            </a:r>
            <a:endParaRPr sz="1182">
              <a:latin typeface="OpenSans-Extrabold"/>
              <a:cs typeface="OpenSans-Extrabold"/>
            </a:endParaRPr>
          </a:p>
          <a:p>
            <a:pPr marL="7701" marR="3081">
              <a:lnSpc>
                <a:spcPts val="1401"/>
              </a:lnSpc>
              <a:spcBef>
                <a:spcPts val="470"/>
              </a:spcBef>
            </a:pPr>
            <a:r>
              <a:rPr sz="1182">
                <a:latin typeface="Open Sans"/>
                <a:cs typeface="Open Sans"/>
              </a:rPr>
              <a:t>The</a:t>
            </a:r>
            <a:r>
              <a:rPr sz="1182" spc="-55">
                <a:latin typeface="Open Sans"/>
                <a:cs typeface="Open Sans"/>
              </a:rPr>
              <a:t> </a:t>
            </a:r>
            <a:r>
              <a:rPr sz="1182">
                <a:latin typeface="Open Sans"/>
                <a:cs typeface="Open Sans"/>
              </a:rPr>
              <a:t>knowledge</a:t>
            </a:r>
            <a:r>
              <a:rPr sz="1182" spc="-58">
                <a:latin typeface="Open Sans"/>
                <a:cs typeface="Open Sans"/>
              </a:rPr>
              <a:t> </a:t>
            </a:r>
            <a:r>
              <a:rPr sz="1182">
                <a:latin typeface="Open Sans"/>
                <a:cs typeface="Open Sans"/>
              </a:rPr>
              <a:t>and</a:t>
            </a:r>
            <a:r>
              <a:rPr sz="1182" spc="-58">
                <a:latin typeface="Open Sans"/>
                <a:cs typeface="Open Sans"/>
              </a:rPr>
              <a:t> </a:t>
            </a:r>
            <a:r>
              <a:rPr sz="1182" spc="-6">
                <a:latin typeface="Open Sans"/>
                <a:cs typeface="Open Sans"/>
              </a:rPr>
              <a:t>capacities </a:t>
            </a:r>
            <a:r>
              <a:rPr sz="1182">
                <a:latin typeface="Open Sans"/>
                <a:cs typeface="Open Sans"/>
              </a:rPr>
              <a:t>developed</a:t>
            </a:r>
            <a:r>
              <a:rPr sz="1182" spc="-69">
                <a:latin typeface="Open Sans"/>
                <a:cs typeface="Open Sans"/>
              </a:rPr>
              <a:t> </a:t>
            </a:r>
            <a:r>
              <a:rPr sz="1182">
                <a:latin typeface="Open Sans"/>
                <a:cs typeface="Open Sans"/>
              </a:rPr>
              <a:t>to</a:t>
            </a:r>
            <a:r>
              <a:rPr sz="1182" spc="-69">
                <a:latin typeface="Open Sans"/>
                <a:cs typeface="Open Sans"/>
              </a:rPr>
              <a:t> </a:t>
            </a:r>
            <a:r>
              <a:rPr sz="1182" spc="-6">
                <a:latin typeface="Open Sans"/>
                <a:cs typeface="Open Sans"/>
              </a:rPr>
              <a:t>effectively anticipate,</a:t>
            </a:r>
            <a:r>
              <a:rPr sz="1182" spc="-52">
                <a:latin typeface="Open Sans"/>
                <a:cs typeface="Open Sans"/>
              </a:rPr>
              <a:t> </a:t>
            </a:r>
            <a:r>
              <a:rPr sz="1182" spc="-6">
                <a:latin typeface="Open Sans"/>
                <a:cs typeface="Open Sans"/>
              </a:rPr>
              <a:t>respond</a:t>
            </a:r>
            <a:r>
              <a:rPr sz="1182" spc="-45">
                <a:latin typeface="Open Sans"/>
                <a:cs typeface="Open Sans"/>
              </a:rPr>
              <a:t> </a:t>
            </a:r>
            <a:r>
              <a:rPr sz="1182" spc="-6">
                <a:latin typeface="Open Sans"/>
                <a:cs typeface="Open Sans"/>
              </a:rPr>
              <a:t>to,</a:t>
            </a:r>
            <a:r>
              <a:rPr sz="1182" spc="-49">
                <a:latin typeface="Open Sans"/>
                <a:cs typeface="Open Sans"/>
              </a:rPr>
              <a:t> </a:t>
            </a:r>
            <a:r>
              <a:rPr sz="1182" spc="-15">
                <a:latin typeface="Open Sans"/>
                <a:cs typeface="Open Sans"/>
              </a:rPr>
              <a:t>and </a:t>
            </a:r>
            <a:r>
              <a:rPr sz="1182" spc="-6">
                <a:latin typeface="Open Sans"/>
                <a:cs typeface="Open Sans"/>
              </a:rPr>
              <a:t>recover</a:t>
            </a:r>
            <a:r>
              <a:rPr sz="1182" spc="-45">
                <a:latin typeface="Open Sans"/>
                <a:cs typeface="Open Sans"/>
              </a:rPr>
              <a:t> </a:t>
            </a:r>
            <a:r>
              <a:rPr sz="1182">
                <a:latin typeface="Open Sans"/>
                <a:cs typeface="Open Sans"/>
              </a:rPr>
              <a:t>from</a:t>
            </a:r>
            <a:r>
              <a:rPr sz="1182" spc="-45">
                <a:latin typeface="Open Sans"/>
                <a:cs typeface="Open Sans"/>
              </a:rPr>
              <a:t> </a:t>
            </a:r>
            <a:r>
              <a:rPr sz="1182">
                <a:latin typeface="Open Sans"/>
                <a:cs typeface="Open Sans"/>
              </a:rPr>
              <a:t>the</a:t>
            </a:r>
            <a:r>
              <a:rPr sz="1182" spc="-42">
                <a:latin typeface="Open Sans"/>
                <a:cs typeface="Open Sans"/>
              </a:rPr>
              <a:t> </a:t>
            </a:r>
            <a:r>
              <a:rPr sz="1182">
                <a:latin typeface="Open Sans"/>
                <a:cs typeface="Open Sans"/>
              </a:rPr>
              <a:t>impacts</a:t>
            </a:r>
            <a:r>
              <a:rPr sz="1182" spc="-45">
                <a:latin typeface="Open Sans"/>
                <a:cs typeface="Open Sans"/>
              </a:rPr>
              <a:t> </a:t>
            </a:r>
            <a:r>
              <a:rPr sz="1182" spc="-15">
                <a:latin typeface="Open Sans"/>
                <a:cs typeface="Open Sans"/>
              </a:rPr>
              <a:t>of likely,</a:t>
            </a:r>
            <a:r>
              <a:rPr sz="1182" spc="-55">
                <a:latin typeface="Open Sans"/>
                <a:cs typeface="Open Sans"/>
              </a:rPr>
              <a:t> </a:t>
            </a:r>
            <a:r>
              <a:rPr sz="1182" spc="-6">
                <a:latin typeface="Open Sans"/>
                <a:cs typeface="Open Sans"/>
              </a:rPr>
              <a:t>imminent</a:t>
            </a:r>
            <a:r>
              <a:rPr sz="1182" spc="-52">
                <a:latin typeface="Open Sans"/>
                <a:cs typeface="Open Sans"/>
              </a:rPr>
              <a:t> </a:t>
            </a:r>
            <a:r>
              <a:rPr sz="1182">
                <a:latin typeface="Open Sans"/>
                <a:cs typeface="Open Sans"/>
              </a:rPr>
              <a:t>or</a:t>
            </a:r>
            <a:r>
              <a:rPr sz="1182" spc="-55">
                <a:latin typeface="Open Sans"/>
                <a:cs typeface="Open Sans"/>
              </a:rPr>
              <a:t> </a:t>
            </a:r>
            <a:r>
              <a:rPr sz="1182" spc="-6">
                <a:latin typeface="Open Sans"/>
                <a:cs typeface="Open Sans"/>
              </a:rPr>
              <a:t>current disaster/emergencies</a:t>
            </a:r>
            <a:endParaRPr sz="1182">
              <a:latin typeface="Open Sans"/>
              <a:cs typeface="Open San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14961" y="1175941"/>
            <a:ext cx="2661181" cy="723206"/>
          </a:xfrm>
          <a:prstGeom prst="rect">
            <a:avLst/>
          </a:prstGeom>
        </p:spPr>
        <p:txBody>
          <a:bodyPr vert="horz" wrap="square" lIns="0" tIns="17712" rIns="0" bIns="0" rtlCol="0">
            <a:spAutoFit/>
          </a:bodyPr>
          <a:lstStyle/>
          <a:p>
            <a:pPr marL="7701" marR="3081">
              <a:lnSpc>
                <a:spcPts val="1401"/>
              </a:lnSpc>
              <a:spcBef>
                <a:spcPts val="139"/>
              </a:spcBef>
            </a:pPr>
            <a:r>
              <a:rPr sz="1182">
                <a:latin typeface="Open Sans"/>
                <a:cs typeface="Open Sans"/>
              </a:rPr>
              <a:t>Bridging</a:t>
            </a:r>
            <a:r>
              <a:rPr sz="1182" spc="-45">
                <a:latin typeface="Open Sans"/>
                <a:cs typeface="Open Sans"/>
              </a:rPr>
              <a:t> </a:t>
            </a:r>
            <a:r>
              <a:rPr sz="1182">
                <a:latin typeface="Open Sans"/>
                <a:cs typeface="Open Sans"/>
              </a:rPr>
              <a:t>the</a:t>
            </a:r>
            <a:r>
              <a:rPr sz="1182" spc="-45">
                <a:latin typeface="Open Sans"/>
                <a:cs typeface="Open Sans"/>
              </a:rPr>
              <a:t> </a:t>
            </a:r>
            <a:r>
              <a:rPr sz="1182">
                <a:latin typeface="Open Sans"/>
                <a:cs typeface="Open Sans"/>
              </a:rPr>
              <a:t>gap</a:t>
            </a:r>
            <a:r>
              <a:rPr sz="1182" spc="-45">
                <a:latin typeface="Open Sans"/>
                <a:cs typeface="Open Sans"/>
              </a:rPr>
              <a:t> </a:t>
            </a:r>
            <a:r>
              <a:rPr sz="1182">
                <a:latin typeface="Open Sans"/>
                <a:cs typeface="Open Sans"/>
              </a:rPr>
              <a:t>between</a:t>
            </a:r>
            <a:r>
              <a:rPr sz="1182" spc="-45">
                <a:latin typeface="Open Sans"/>
                <a:cs typeface="Open Sans"/>
              </a:rPr>
              <a:t> </a:t>
            </a:r>
            <a:r>
              <a:rPr sz="1182" spc="-21">
                <a:latin typeface="Open Sans"/>
                <a:cs typeface="Open Sans"/>
              </a:rPr>
              <a:t>longer-</a:t>
            </a:r>
            <a:r>
              <a:rPr sz="1182" spc="-12">
                <a:latin typeface="Open Sans"/>
                <a:cs typeface="Open Sans"/>
              </a:rPr>
              <a:t>term </a:t>
            </a:r>
            <a:r>
              <a:rPr sz="1182">
                <a:latin typeface="Open Sans"/>
                <a:cs typeface="Open Sans"/>
              </a:rPr>
              <a:t>disaster</a:t>
            </a:r>
            <a:r>
              <a:rPr sz="1182" spc="-49">
                <a:latin typeface="Open Sans"/>
                <a:cs typeface="Open Sans"/>
              </a:rPr>
              <a:t> </a:t>
            </a:r>
            <a:r>
              <a:rPr sz="1182" spc="-6">
                <a:latin typeface="Open Sans"/>
                <a:cs typeface="Open Sans"/>
              </a:rPr>
              <a:t>preparedness</a:t>
            </a:r>
            <a:r>
              <a:rPr sz="1182" spc="-45">
                <a:latin typeface="Open Sans"/>
                <a:cs typeface="Open Sans"/>
              </a:rPr>
              <a:t> </a:t>
            </a:r>
            <a:r>
              <a:rPr sz="1182">
                <a:latin typeface="Open Sans"/>
                <a:cs typeface="Open Sans"/>
              </a:rPr>
              <a:t>and</a:t>
            </a:r>
            <a:r>
              <a:rPr sz="1182" spc="-49">
                <a:latin typeface="Open Sans"/>
                <a:cs typeface="Open Sans"/>
              </a:rPr>
              <a:t> </a:t>
            </a:r>
            <a:r>
              <a:rPr sz="1182" spc="-15">
                <a:latin typeface="Open Sans"/>
                <a:cs typeface="Open Sans"/>
              </a:rPr>
              <a:t>DRR</a:t>
            </a:r>
            <a:endParaRPr sz="1182">
              <a:latin typeface="Open Sans"/>
              <a:cs typeface="Open Sans"/>
            </a:endParaRPr>
          </a:p>
          <a:p>
            <a:pPr marL="7701">
              <a:lnSpc>
                <a:spcPts val="1346"/>
              </a:lnSpc>
            </a:pPr>
            <a:r>
              <a:rPr sz="1182">
                <a:latin typeface="Open Sans"/>
                <a:cs typeface="Open Sans"/>
              </a:rPr>
              <a:t>and</a:t>
            </a:r>
            <a:r>
              <a:rPr sz="1182" spc="-52">
                <a:latin typeface="Open Sans"/>
                <a:cs typeface="Open Sans"/>
              </a:rPr>
              <a:t> </a:t>
            </a:r>
            <a:r>
              <a:rPr sz="1182">
                <a:latin typeface="Open Sans"/>
                <a:cs typeface="Open Sans"/>
              </a:rPr>
              <a:t>the</a:t>
            </a:r>
            <a:r>
              <a:rPr sz="1182" spc="-52">
                <a:latin typeface="Open Sans"/>
                <a:cs typeface="Open Sans"/>
              </a:rPr>
              <a:t> </a:t>
            </a:r>
            <a:r>
              <a:rPr sz="1182">
                <a:latin typeface="Open Sans"/>
                <a:cs typeface="Open Sans"/>
              </a:rPr>
              <a:t>life-saving</a:t>
            </a:r>
            <a:r>
              <a:rPr sz="1182" spc="-55">
                <a:latin typeface="Open Sans"/>
                <a:cs typeface="Open Sans"/>
              </a:rPr>
              <a:t> </a:t>
            </a:r>
            <a:r>
              <a:rPr sz="1182">
                <a:latin typeface="Open Sans"/>
                <a:cs typeface="Open Sans"/>
              </a:rPr>
              <a:t>window</a:t>
            </a:r>
            <a:r>
              <a:rPr sz="1182" spc="-52">
                <a:latin typeface="Open Sans"/>
                <a:cs typeface="Open Sans"/>
              </a:rPr>
              <a:t> </a:t>
            </a:r>
            <a:r>
              <a:rPr sz="1182" spc="-15">
                <a:latin typeface="Open Sans"/>
                <a:cs typeface="Open Sans"/>
              </a:rPr>
              <a:t>of</a:t>
            </a:r>
            <a:endParaRPr sz="1182">
              <a:latin typeface="Open Sans"/>
              <a:cs typeface="Open Sans"/>
            </a:endParaRPr>
          </a:p>
          <a:p>
            <a:pPr marL="7701">
              <a:lnSpc>
                <a:spcPts val="1410"/>
              </a:lnSpc>
            </a:pPr>
            <a:r>
              <a:rPr sz="1182">
                <a:latin typeface="Open Sans"/>
                <a:cs typeface="Open Sans"/>
              </a:rPr>
              <a:t>emergency</a:t>
            </a:r>
            <a:r>
              <a:rPr sz="1182" spc="-39">
                <a:latin typeface="Open Sans"/>
                <a:cs typeface="Open Sans"/>
              </a:rPr>
              <a:t> </a:t>
            </a:r>
            <a:r>
              <a:rPr sz="1182" spc="-6">
                <a:latin typeface="Open Sans"/>
                <a:cs typeface="Open Sans"/>
              </a:rPr>
              <a:t>response</a:t>
            </a:r>
            <a:endParaRPr sz="1182">
              <a:latin typeface="Open Sans"/>
              <a:cs typeface="Open San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124977" y="4494065"/>
            <a:ext cx="1691974" cy="1202813"/>
          </a:xfrm>
          <a:prstGeom prst="rect">
            <a:avLst/>
          </a:prstGeom>
        </p:spPr>
        <p:txBody>
          <a:bodyPr vert="horz" wrap="square" lIns="0" tIns="58530" rIns="0" bIns="0" rtlCol="0">
            <a:spAutoFit/>
          </a:bodyPr>
          <a:lstStyle/>
          <a:p>
            <a:pPr marL="7701">
              <a:spcBef>
                <a:spcPts val="461"/>
              </a:spcBef>
            </a:pPr>
            <a:r>
              <a:rPr sz="1182" b="1">
                <a:latin typeface="OpenSans-Extrabold"/>
                <a:cs typeface="OpenSans-Extrabold"/>
              </a:rPr>
              <a:t>(EARLY)</a:t>
            </a:r>
            <a:r>
              <a:rPr sz="1182" b="1" spc="-58">
                <a:latin typeface="OpenSans-Extrabold"/>
                <a:cs typeface="OpenSans-Extrabold"/>
              </a:rPr>
              <a:t> </a:t>
            </a:r>
            <a:r>
              <a:rPr sz="1182" b="1" spc="-6">
                <a:latin typeface="OpenSans-Extrabold"/>
                <a:cs typeface="OpenSans-Extrabold"/>
              </a:rPr>
              <a:t>RESPONSE</a:t>
            </a:r>
            <a:endParaRPr sz="1182">
              <a:latin typeface="OpenSans-Extrabold"/>
              <a:cs typeface="OpenSans-Extrabold"/>
            </a:endParaRPr>
          </a:p>
          <a:p>
            <a:pPr marL="7701" marR="3081">
              <a:lnSpc>
                <a:spcPts val="1401"/>
              </a:lnSpc>
              <a:spcBef>
                <a:spcPts val="470"/>
              </a:spcBef>
            </a:pPr>
            <a:r>
              <a:rPr sz="1182">
                <a:latin typeface="Open Sans"/>
                <a:cs typeface="Open Sans"/>
              </a:rPr>
              <a:t>Save</a:t>
            </a:r>
            <a:r>
              <a:rPr sz="1182" spc="-52">
                <a:latin typeface="Open Sans"/>
                <a:cs typeface="Open Sans"/>
              </a:rPr>
              <a:t> </a:t>
            </a:r>
            <a:r>
              <a:rPr sz="1182">
                <a:latin typeface="Open Sans"/>
                <a:cs typeface="Open Sans"/>
              </a:rPr>
              <a:t>lives,</a:t>
            </a:r>
            <a:r>
              <a:rPr sz="1182" spc="-49">
                <a:latin typeface="Open Sans"/>
                <a:cs typeface="Open Sans"/>
              </a:rPr>
              <a:t> </a:t>
            </a:r>
            <a:r>
              <a:rPr sz="1182">
                <a:latin typeface="Open Sans"/>
                <a:cs typeface="Open Sans"/>
              </a:rPr>
              <a:t>meet</a:t>
            </a:r>
            <a:r>
              <a:rPr sz="1182" spc="-52">
                <a:latin typeface="Open Sans"/>
                <a:cs typeface="Open Sans"/>
              </a:rPr>
              <a:t> </a:t>
            </a:r>
            <a:r>
              <a:rPr sz="1182" spc="-12">
                <a:latin typeface="Open Sans"/>
                <a:cs typeface="Open Sans"/>
              </a:rPr>
              <a:t>basic </a:t>
            </a:r>
            <a:r>
              <a:rPr sz="1182">
                <a:latin typeface="Open Sans"/>
                <a:cs typeface="Open Sans"/>
              </a:rPr>
              <a:t>needs</a:t>
            </a:r>
            <a:r>
              <a:rPr sz="1182" spc="-67">
                <a:latin typeface="Open Sans"/>
                <a:cs typeface="Open Sans"/>
              </a:rPr>
              <a:t> </a:t>
            </a:r>
            <a:r>
              <a:rPr sz="1182">
                <a:latin typeface="Open Sans"/>
                <a:cs typeface="Open Sans"/>
              </a:rPr>
              <a:t>and</a:t>
            </a:r>
            <a:r>
              <a:rPr sz="1182" spc="-61">
                <a:latin typeface="Open Sans"/>
                <a:cs typeface="Open Sans"/>
              </a:rPr>
              <a:t> </a:t>
            </a:r>
            <a:r>
              <a:rPr sz="1182">
                <a:latin typeface="Open Sans"/>
                <a:cs typeface="Open Sans"/>
              </a:rPr>
              <a:t>avoid</a:t>
            </a:r>
            <a:r>
              <a:rPr sz="1182" spc="-61">
                <a:latin typeface="Open Sans"/>
                <a:cs typeface="Open Sans"/>
              </a:rPr>
              <a:t> </a:t>
            </a:r>
            <a:r>
              <a:rPr sz="1182" spc="-6">
                <a:latin typeface="Open Sans"/>
                <a:cs typeface="Open Sans"/>
              </a:rPr>
              <a:t>further </a:t>
            </a:r>
            <a:r>
              <a:rPr sz="1182">
                <a:latin typeface="Open Sans"/>
                <a:cs typeface="Open Sans"/>
              </a:rPr>
              <a:t>losses.</a:t>
            </a:r>
            <a:r>
              <a:rPr sz="1182" spc="-73">
                <a:latin typeface="Open Sans"/>
                <a:cs typeface="Open Sans"/>
              </a:rPr>
              <a:t> </a:t>
            </a:r>
            <a:r>
              <a:rPr sz="1182">
                <a:latin typeface="Open Sans"/>
                <a:cs typeface="Open Sans"/>
              </a:rPr>
              <a:t>Respond</a:t>
            </a:r>
            <a:r>
              <a:rPr sz="1182" spc="-67">
                <a:latin typeface="Open Sans"/>
                <a:cs typeface="Open Sans"/>
              </a:rPr>
              <a:t> </a:t>
            </a:r>
            <a:r>
              <a:rPr sz="1182" spc="-15">
                <a:latin typeface="Open Sans"/>
                <a:cs typeface="Open Sans"/>
              </a:rPr>
              <a:t>to </a:t>
            </a:r>
            <a:r>
              <a:rPr sz="1182" spc="-6">
                <a:latin typeface="Open Sans"/>
                <a:cs typeface="Open Sans"/>
              </a:rPr>
              <a:t>ongoing</a:t>
            </a:r>
            <a:r>
              <a:rPr sz="1182" spc="-61">
                <a:latin typeface="Open Sans"/>
                <a:cs typeface="Open Sans"/>
              </a:rPr>
              <a:t> </a:t>
            </a:r>
            <a:r>
              <a:rPr sz="1182">
                <a:latin typeface="Open Sans"/>
                <a:cs typeface="Open Sans"/>
              </a:rPr>
              <a:t>and</a:t>
            </a:r>
            <a:r>
              <a:rPr sz="1182" spc="-58">
                <a:latin typeface="Open Sans"/>
                <a:cs typeface="Open Sans"/>
              </a:rPr>
              <a:t> </a:t>
            </a:r>
            <a:r>
              <a:rPr sz="1182" spc="-6">
                <a:latin typeface="Open Sans"/>
                <a:cs typeface="Open Sans"/>
              </a:rPr>
              <a:t>cascading </a:t>
            </a:r>
            <a:r>
              <a:rPr sz="1182">
                <a:latin typeface="Open Sans"/>
                <a:cs typeface="Open Sans"/>
              </a:rPr>
              <a:t>hazards</a:t>
            </a:r>
            <a:r>
              <a:rPr sz="1182" spc="-67">
                <a:latin typeface="Open Sans"/>
                <a:cs typeface="Open Sans"/>
              </a:rPr>
              <a:t> </a:t>
            </a:r>
            <a:r>
              <a:rPr sz="1182">
                <a:latin typeface="Open Sans"/>
                <a:cs typeface="Open Sans"/>
              </a:rPr>
              <a:t>and</a:t>
            </a:r>
            <a:r>
              <a:rPr sz="1182" spc="-69">
                <a:latin typeface="Open Sans"/>
                <a:cs typeface="Open Sans"/>
              </a:rPr>
              <a:t> </a:t>
            </a:r>
            <a:r>
              <a:rPr sz="1182" spc="-6">
                <a:latin typeface="Open Sans"/>
                <a:cs typeface="Open Sans"/>
              </a:rPr>
              <a:t>impacts</a:t>
            </a:r>
            <a:endParaRPr sz="1182">
              <a:latin typeface="Open Sans"/>
              <a:cs typeface="Open San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9780970" y="4494218"/>
            <a:ext cx="1708531" cy="1202813"/>
          </a:xfrm>
          <a:prstGeom prst="rect">
            <a:avLst/>
          </a:prstGeom>
        </p:spPr>
        <p:txBody>
          <a:bodyPr vert="horz" wrap="square" lIns="0" tIns="58530" rIns="0" bIns="0" rtlCol="0">
            <a:spAutoFit/>
          </a:bodyPr>
          <a:lstStyle/>
          <a:p>
            <a:pPr marL="7701">
              <a:spcBef>
                <a:spcPts val="461"/>
              </a:spcBef>
            </a:pPr>
            <a:r>
              <a:rPr sz="1182" b="1" spc="-6">
                <a:latin typeface="OpenSans-Extrabold"/>
                <a:cs typeface="OpenSans-Extrabold"/>
              </a:rPr>
              <a:t>RECOVERY</a:t>
            </a:r>
            <a:endParaRPr sz="1182">
              <a:latin typeface="OpenSans-Extrabold"/>
              <a:cs typeface="OpenSans-Extrabold"/>
            </a:endParaRPr>
          </a:p>
          <a:p>
            <a:pPr marL="7701" marR="3081">
              <a:lnSpc>
                <a:spcPts val="1401"/>
              </a:lnSpc>
              <a:spcBef>
                <a:spcPts val="470"/>
              </a:spcBef>
            </a:pPr>
            <a:r>
              <a:rPr sz="1182">
                <a:latin typeface="Open Sans"/>
                <a:cs typeface="Open Sans"/>
              </a:rPr>
              <a:t>Support</a:t>
            </a:r>
            <a:r>
              <a:rPr sz="1182" spc="-45">
                <a:latin typeface="Open Sans"/>
                <a:cs typeface="Open Sans"/>
              </a:rPr>
              <a:t> </a:t>
            </a:r>
            <a:r>
              <a:rPr sz="1182">
                <a:latin typeface="Open Sans"/>
                <a:cs typeface="Open Sans"/>
              </a:rPr>
              <a:t>people’s</a:t>
            </a:r>
            <a:r>
              <a:rPr sz="1182" spc="-45">
                <a:latin typeface="Open Sans"/>
                <a:cs typeface="Open Sans"/>
              </a:rPr>
              <a:t> </a:t>
            </a:r>
            <a:r>
              <a:rPr sz="1182" spc="-6">
                <a:latin typeface="Open Sans"/>
                <a:cs typeface="Open Sans"/>
              </a:rPr>
              <a:t>efforts </a:t>
            </a:r>
            <a:r>
              <a:rPr sz="1182">
                <a:latin typeface="Open Sans"/>
                <a:cs typeface="Open Sans"/>
              </a:rPr>
              <a:t>to</a:t>
            </a:r>
            <a:r>
              <a:rPr sz="1182" spc="-58">
                <a:latin typeface="Open Sans"/>
                <a:cs typeface="Open Sans"/>
              </a:rPr>
              <a:t> </a:t>
            </a:r>
            <a:r>
              <a:rPr sz="1182" spc="-6">
                <a:latin typeface="Open Sans"/>
                <a:cs typeface="Open Sans"/>
              </a:rPr>
              <a:t>cope,</a:t>
            </a:r>
            <a:r>
              <a:rPr sz="1182" spc="-58">
                <a:latin typeface="Open Sans"/>
                <a:cs typeface="Open Sans"/>
              </a:rPr>
              <a:t> </a:t>
            </a:r>
            <a:r>
              <a:rPr sz="1182" spc="-18">
                <a:latin typeface="Open Sans"/>
                <a:cs typeface="Open Sans"/>
              </a:rPr>
              <a:t>recover,</a:t>
            </a:r>
            <a:r>
              <a:rPr sz="1182" spc="-58">
                <a:latin typeface="Open Sans"/>
                <a:cs typeface="Open Sans"/>
              </a:rPr>
              <a:t> </a:t>
            </a:r>
            <a:r>
              <a:rPr sz="1182" spc="-15">
                <a:latin typeface="Open Sans"/>
                <a:cs typeface="Open Sans"/>
              </a:rPr>
              <a:t>and </a:t>
            </a:r>
            <a:r>
              <a:rPr sz="1182" spc="-6">
                <a:latin typeface="Open Sans"/>
                <a:cs typeface="Open Sans"/>
              </a:rPr>
              <a:t>rebuild</a:t>
            </a:r>
            <a:r>
              <a:rPr sz="1182" spc="-58">
                <a:latin typeface="Open Sans"/>
                <a:cs typeface="Open Sans"/>
              </a:rPr>
              <a:t> </a:t>
            </a:r>
            <a:r>
              <a:rPr sz="1182">
                <a:latin typeface="Open Sans"/>
                <a:cs typeface="Open Sans"/>
              </a:rPr>
              <a:t>by</a:t>
            </a:r>
            <a:r>
              <a:rPr sz="1182" spc="-55">
                <a:latin typeface="Open Sans"/>
                <a:cs typeface="Open Sans"/>
              </a:rPr>
              <a:t> </a:t>
            </a:r>
            <a:r>
              <a:rPr sz="1182" spc="-6">
                <a:latin typeface="Open Sans"/>
                <a:cs typeface="Open Sans"/>
              </a:rPr>
              <a:t>restoring </a:t>
            </a:r>
            <a:r>
              <a:rPr sz="1182">
                <a:latin typeface="Open Sans"/>
                <a:cs typeface="Open Sans"/>
              </a:rPr>
              <a:t>services</a:t>
            </a:r>
            <a:r>
              <a:rPr sz="1182" spc="-33">
                <a:latin typeface="Open Sans"/>
                <a:cs typeface="Open Sans"/>
              </a:rPr>
              <a:t> </a:t>
            </a:r>
            <a:r>
              <a:rPr sz="1182">
                <a:latin typeface="Open Sans"/>
                <a:cs typeface="Open Sans"/>
              </a:rPr>
              <a:t>and</a:t>
            </a:r>
            <a:r>
              <a:rPr sz="1182" spc="-33">
                <a:latin typeface="Open Sans"/>
                <a:cs typeface="Open Sans"/>
              </a:rPr>
              <a:t> </a:t>
            </a:r>
            <a:r>
              <a:rPr sz="1182" spc="-6">
                <a:latin typeface="Open Sans"/>
                <a:cs typeface="Open Sans"/>
              </a:rPr>
              <a:t>assets</a:t>
            </a:r>
            <a:endParaRPr sz="1182">
              <a:latin typeface="Open Sans"/>
              <a:cs typeface="Open Sans"/>
            </a:endParaRPr>
          </a:p>
          <a:p>
            <a:pPr marL="7701">
              <a:lnSpc>
                <a:spcPts val="1355"/>
              </a:lnSpc>
            </a:pPr>
            <a:r>
              <a:rPr sz="1182">
                <a:latin typeface="Open Sans"/>
                <a:cs typeface="Open Sans"/>
              </a:rPr>
              <a:t>in</a:t>
            </a:r>
            <a:r>
              <a:rPr sz="1182" spc="-61">
                <a:latin typeface="Open Sans"/>
                <a:cs typeface="Open Sans"/>
              </a:rPr>
              <a:t> </a:t>
            </a:r>
            <a:r>
              <a:rPr sz="1182">
                <a:latin typeface="Open Sans"/>
                <a:cs typeface="Open Sans"/>
              </a:rPr>
              <a:t>a</a:t>
            </a:r>
            <a:r>
              <a:rPr sz="1182" spc="-64">
                <a:latin typeface="Open Sans"/>
                <a:cs typeface="Open Sans"/>
              </a:rPr>
              <a:t> </a:t>
            </a:r>
            <a:r>
              <a:rPr sz="1182" spc="-6">
                <a:latin typeface="Open Sans"/>
                <a:cs typeface="Open Sans"/>
              </a:rPr>
              <a:t>resilient</a:t>
            </a:r>
            <a:r>
              <a:rPr sz="1182" spc="-61">
                <a:latin typeface="Open Sans"/>
                <a:cs typeface="Open Sans"/>
              </a:rPr>
              <a:t> </a:t>
            </a:r>
            <a:r>
              <a:rPr sz="1182" spc="-6">
                <a:latin typeface="Open Sans"/>
                <a:cs typeface="Open Sans"/>
              </a:rPr>
              <a:t>manner</a:t>
            </a:r>
            <a:endParaRPr sz="1182">
              <a:latin typeface="Open Sans"/>
              <a:cs typeface="Open Sans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5638832" y="942649"/>
            <a:ext cx="1346186" cy="5464066"/>
            <a:chOff x="9298146" y="1554497"/>
            <a:chExt cx="2219960" cy="9010650"/>
          </a:xfrm>
        </p:grpSpPr>
        <p:sp>
          <p:nvSpPr>
            <p:cNvPr id="27" name="object 27"/>
            <p:cNvSpPr/>
            <p:nvPr/>
          </p:nvSpPr>
          <p:spPr>
            <a:xfrm>
              <a:off x="9298146" y="1554497"/>
              <a:ext cx="2219960" cy="2219960"/>
            </a:xfrm>
            <a:custGeom>
              <a:avLst/>
              <a:gdLst/>
              <a:ahLst/>
              <a:cxnLst/>
              <a:rect l="l" t="t" r="r" b="b"/>
              <a:pathLst>
                <a:path w="2219959" h="2219960">
                  <a:moveTo>
                    <a:pt x="1109913" y="0"/>
                  </a:moveTo>
                  <a:lnTo>
                    <a:pt x="1061768" y="1025"/>
                  </a:lnTo>
                  <a:lnTo>
                    <a:pt x="1014146" y="4073"/>
                  </a:lnTo>
                  <a:lnTo>
                    <a:pt x="967090" y="9103"/>
                  </a:lnTo>
                  <a:lnTo>
                    <a:pt x="920641" y="16073"/>
                  </a:lnTo>
                  <a:lnTo>
                    <a:pt x="874841" y="24941"/>
                  </a:lnTo>
                  <a:lnTo>
                    <a:pt x="829731" y="35666"/>
                  </a:lnTo>
                  <a:lnTo>
                    <a:pt x="785353" y="48205"/>
                  </a:lnTo>
                  <a:lnTo>
                    <a:pt x="741749" y="62518"/>
                  </a:lnTo>
                  <a:lnTo>
                    <a:pt x="698961" y="78562"/>
                  </a:lnTo>
                  <a:lnTo>
                    <a:pt x="657030" y="96297"/>
                  </a:lnTo>
                  <a:lnTo>
                    <a:pt x="615997" y="115679"/>
                  </a:lnTo>
                  <a:lnTo>
                    <a:pt x="575905" y="136668"/>
                  </a:lnTo>
                  <a:lnTo>
                    <a:pt x="536794" y="159223"/>
                  </a:lnTo>
                  <a:lnTo>
                    <a:pt x="498708" y="183301"/>
                  </a:lnTo>
                  <a:lnTo>
                    <a:pt x="461686" y="208860"/>
                  </a:lnTo>
                  <a:lnTo>
                    <a:pt x="425772" y="235860"/>
                  </a:lnTo>
                  <a:lnTo>
                    <a:pt x="391006" y="264258"/>
                  </a:lnTo>
                  <a:lnTo>
                    <a:pt x="357430" y="294012"/>
                  </a:lnTo>
                  <a:lnTo>
                    <a:pt x="325086" y="325083"/>
                  </a:lnTo>
                  <a:lnTo>
                    <a:pt x="294016" y="357426"/>
                  </a:lnTo>
                  <a:lnTo>
                    <a:pt x="264261" y="391002"/>
                  </a:lnTo>
                  <a:lnTo>
                    <a:pt x="235863" y="425767"/>
                  </a:lnTo>
                  <a:lnTo>
                    <a:pt x="208863" y="461682"/>
                  </a:lnTo>
                  <a:lnTo>
                    <a:pt x="183303" y="498703"/>
                  </a:lnTo>
                  <a:lnTo>
                    <a:pt x="159225" y="536790"/>
                  </a:lnTo>
                  <a:lnTo>
                    <a:pt x="136671" y="575900"/>
                  </a:lnTo>
                  <a:lnTo>
                    <a:pt x="115681" y="615992"/>
                  </a:lnTo>
                  <a:lnTo>
                    <a:pt x="96298" y="657025"/>
                  </a:lnTo>
                  <a:lnTo>
                    <a:pt x="78564" y="698957"/>
                  </a:lnTo>
                  <a:lnTo>
                    <a:pt x="62519" y="741745"/>
                  </a:lnTo>
                  <a:lnTo>
                    <a:pt x="48206" y="785349"/>
                  </a:lnTo>
                  <a:lnTo>
                    <a:pt x="35667" y="829727"/>
                  </a:lnTo>
                  <a:lnTo>
                    <a:pt x="24942" y="874837"/>
                  </a:lnTo>
                  <a:lnTo>
                    <a:pt x="16074" y="920638"/>
                  </a:lnTo>
                  <a:lnTo>
                    <a:pt x="9104" y="967088"/>
                  </a:lnTo>
                  <a:lnTo>
                    <a:pt x="4074" y="1014145"/>
                  </a:lnTo>
                  <a:lnTo>
                    <a:pt x="1025" y="1061767"/>
                  </a:lnTo>
                  <a:lnTo>
                    <a:pt x="0" y="1109913"/>
                  </a:lnTo>
                  <a:lnTo>
                    <a:pt x="1025" y="1158060"/>
                  </a:lnTo>
                  <a:lnTo>
                    <a:pt x="4074" y="1205682"/>
                  </a:lnTo>
                  <a:lnTo>
                    <a:pt x="9104" y="1252739"/>
                  </a:lnTo>
                  <a:lnTo>
                    <a:pt x="16074" y="1299189"/>
                  </a:lnTo>
                  <a:lnTo>
                    <a:pt x="24942" y="1344989"/>
                  </a:lnTo>
                  <a:lnTo>
                    <a:pt x="35667" y="1390099"/>
                  </a:lnTo>
                  <a:lnTo>
                    <a:pt x="48206" y="1434477"/>
                  </a:lnTo>
                  <a:lnTo>
                    <a:pt x="62519" y="1478081"/>
                  </a:lnTo>
                  <a:lnTo>
                    <a:pt x="78564" y="1520870"/>
                  </a:lnTo>
                  <a:lnTo>
                    <a:pt x="96298" y="1562802"/>
                  </a:lnTo>
                  <a:lnTo>
                    <a:pt x="115681" y="1603834"/>
                  </a:lnTo>
                  <a:lnTo>
                    <a:pt x="136671" y="1643927"/>
                  </a:lnTo>
                  <a:lnTo>
                    <a:pt x="159225" y="1683037"/>
                  </a:lnTo>
                  <a:lnTo>
                    <a:pt x="183303" y="1721124"/>
                  </a:lnTo>
                  <a:lnTo>
                    <a:pt x="208863" y="1758145"/>
                  </a:lnTo>
                  <a:lnTo>
                    <a:pt x="235863" y="1794059"/>
                  </a:lnTo>
                  <a:lnTo>
                    <a:pt x="264261" y="1828825"/>
                  </a:lnTo>
                  <a:lnTo>
                    <a:pt x="294016" y="1862401"/>
                  </a:lnTo>
                  <a:lnTo>
                    <a:pt x="325086" y="1894744"/>
                  </a:lnTo>
                  <a:lnTo>
                    <a:pt x="357430" y="1925814"/>
                  </a:lnTo>
                  <a:lnTo>
                    <a:pt x="391006" y="1955569"/>
                  </a:lnTo>
                  <a:lnTo>
                    <a:pt x="425772" y="1983967"/>
                  </a:lnTo>
                  <a:lnTo>
                    <a:pt x="461686" y="2010967"/>
                  </a:lnTo>
                  <a:lnTo>
                    <a:pt x="498708" y="2036526"/>
                  </a:lnTo>
                  <a:lnTo>
                    <a:pt x="536794" y="2060604"/>
                  </a:lnTo>
                  <a:lnTo>
                    <a:pt x="575905" y="2083158"/>
                  </a:lnTo>
                  <a:lnTo>
                    <a:pt x="615997" y="2104147"/>
                  </a:lnTo>
                  <a:lnTo>
                    <a:pt x="657030" y="2123530"/>
                  </a:lnTo>
                  <a:lnTo>
                    <a:pt x="698961" y="2141264"/>
                  </a:lnTo>
                  <a:lnTo>
                    <a:pt x="741749" y="2157309"/>
                  </a:lnTo>
                  <a:lnTo>
                    <a:pt x="785353" y="2171621"/>
                  </a:lnTo>
                  <a:lnTo>
                    <a:pt x="829731" y="2184161"/>
                  </a:lnTo>
                  <a:lnTo>
                    <a:pt x="874841" y="2194885"/>
                  </a:lnTo>
                  <a:lnTo>
                    <a:pt x="920641" y="2203753"/>
                  </a:lnTo>
                  <a:lnTo>
                    <a:pt x="967090" y="2210723"/>
                  </a:lnTo>
                  <a:lnTo>
                    <a:pt x="1014146" y="2215753"/>
                  </a:lnTo>
                  <a:lnTo>
                    <a:pt x="1061768" y="2218802"/>
                  </a:lnTo>
                  <a:lnTo>
                    <a:pt x="1109913" y="2219827"/>
                  </a:lnTo>
                  <a:lnTo>
                    <a:pt x="1158059" y="2218802"/>
                  </a:lnTo>
                  <a:lnTo>
                    <a:pt x="1205681" y="2215753"/>
                  </a:lnTo>
                  <a:lnTo>
                    <a:pt x="1252737" y="2210723"/>
                  </a:lnTo>
                  <a:lnTo>
                    <a:pt x="1299186" y="2203753"/>
                  </a:lnTo>
                  <a:lnTo>
                    <a:pt x="1344986" y="2194885"/>
                  </a:lnTo>
                  <a:lnTo>
                    <a:pt x="1390096" y="2184161"/>
                  </a:lnTo>
                  <a:lnTo>
                    <a:pt x="1434473" y="2171621"/>
                  </a:lnTo>
                  <a:lnTo>
                    <a:pt x="1478077" y="2157309"/>
                  </a:lnTo>
                  <a:lnTo>
                    <a:pt x="1520866" y="2141264"/>
                  </a:lnTo>
                  <a:lnTo>
                    <a:pt x="1562797" y="2123530"/>
                  </a:lnTo>
                  <a:lnTo>
                    <a:pt x="1603830" y="2104147"/>
                  </a:lnTo>
                  <a:lnTo>
                    <a:pt x="1643922" y="2083158"/>
                  </a:lnTo>
                  <a:lnTo>
                    <a:pt x="1683032" y="2060604"/>
                  </a:lnTo>
                  <a:lnTo>
                    <a:pt x="1721119" y="2036526"/>
                  </a:lnTo>
                  <a:lnTo>
                    <a:pt x="1758140" y="2010967"/>
                  </a:lnTo>
                  <a:lnTo>
                    <a:pt x="1794055" y="1983967"/>
                  </a:lnTo>
                  <a:lnTo>
                    <a:pt x="1828821" y="1955569"/>
                  </a:lnTo>
                  <a:lnTo>
                    <a:pt x="1862396" y="1925814"/>
                  </a:lnTo>
                  <a:lnTo>
                    <a:pt x="1894740" y="1894744"/>
                  </a:lnTo>
                  <a:lnTo>
                    <a:pt x="1925811" y="1862401"/>
                  </a:lnTo>
                  <a:lnTo>
                    <a:pt x="1955566" y="1828825"/>
                  </a:lnTo>
                  <a:lnTo>
                    <a:pt x="1983964" y="1794059"/>
                  </a:lnTo>
                  <a:lnTo>
                    <a:pt x="2010964" y="1758145"/>
                  </a:lnTo>
                  <a:lnTo>
                    <a:pt x="2036523" y="1721124"/>
                  </a:lnTo>
                  <a:lnTo>
                    <a:pt x="2060601" y="1683037"/>
                  </a:lnTo>
                  <a:lnTo>
                    <a:pt x="2083156" y="1643927"/>
                  </a:lnTo>
                  <a:lnTo>
                    <a:pt x="2104146" y="1603834"/>
                  </a:lnTo>
                  <a:lnTo>
                    <a:pt x="2123528" y="1562802"/>
                  </a:lnTo>
                  <a:lnTo>
                    <a:pt x="2141263" y="1520870"/>
                  </a:lnTo>
                  <a:lnTo>
                    <a:pt x="2157308" y="1478081"/>
                  </a:lnTo>
                  <a:lnTo>
                    <a:pt x="2171620" y="1434477"/>
                  </a:lnTo>
                  <a:lnTo>
                    <a:pt x="2184160" y="1390099"/>
                  </a:lnTo>
                  <a:lnTo>
                    <a:pt x="2194885" y="1344989"/>
                  </a:lnTo>
                  <a:lnTo>
                    <a:pt x="2203753" y="1299189"/>
                  </a:lnTo>
                  <a:lnTo>
                    <a:pt x="2210723" y="1252739"/>
                  </a:lnTo>
                  <a:lnTo>
                    <a:pt x="2215753" y="1205682"/>
                  </a:lnTo>
                  <a:lnTo>
                    <a:pt x="2218802" y="1158060"/>
                  </a:lnTo>
                  <a:lnTo>
                    <a:pt x="2219827" y="1109913"/>
                  </a:lnTo>
                  <a:lnTo>
                    <a:pt x="2218802" y="1061767"/>
                  </a:lnTo>
                  <a:lnTo>
                    <a:pt x="2215753" y="1014145"/>
                  </a:lnTo>
                  <a:lnTo>
                    <a:pt x="2210723" y="967088"/>
                  </a:lnTo>
                  <a:lnTo>
                    <a:pt x="2203753" y="920638"/>
                  </a:lnTo>
                  <a:lnTo>
                    <a:pt x="2194885" y="874837"/>
                  </a:lnTo>
                  <a:lnTo>
                    <a:pt x="2184160" y="829727"/>
                  </a:lnTo>
                  <a:lnTo>
                    <a:pt x="2171620" y="785349"/>
                  </a:lnTo>
                  <a:lnTo>
                    <a:pt x="2157308" y="741745"/>
                  </a:lnTo>
                  <a:lnTo>
                    <a:pt x="2141263" y="698957"/>
                  </a:lnTo>
                  <a:lnTo>
                    <a:pt x="2123528" y="657025"/>
                  </a:lnTo>
                  <a:lnTo>
                    <a:pt x="2104146" y="615992"/>
                  </a:lnTo>
                  <a:lnTo>
                    <a:pt x="2083156" y="575900"/>
                  </a:lnTo>
                  <a:lnTo>
                    <a:pt x="2060601" y="536790"/>
                  </a:lnTo>
                  <a:lnTo>
                    <a:pt x="2036523" y="498703"/>
                  </a:lnTo>
                  <a:lnTo>
                    <a:pt x="2010964" y="461682"/>
                  </a:lnTo>
                  <a:lnTo>
                    <a:pt x="1983964" y="425767"/>
                  </a:lnTo>
                  <a:lnTo>
                    <a:pt x="1955566" y="391002"/>
                  </a:lnTo>
                  <a:lnTo>
                    <a:pt x="1925811" y="357426"/>
                  </a:lnTo>
                  <a:lnTo>
                    <a:pt x="1894740" y="325083"/>
                  </a:lnTo>
                  <a:lnTo>
                    <a:pt x="1862396" y="294012"/>
                  </a:lnTo>
                  <a:lnTo>
                    <a:pt x="1828821" y="264258"/>
                  </a:lnTo>
                  <a:lnTo>
                    <a:pt x="1794055" y="235860"/>
                  </a:lnTo>
                  <a:lnTo>
                    <a:pt x="1758140" y="208860"/>
                  </a:lnTo>
                  <a:lnTo>
                    <a:pt x="1721119" y="183301"/>
                  </a:lnTo>
                  <a:lnTo>
                    <a:pt x="1683032" y="159223"/>
                  </a:lnTo>
                  <a:lnTo>
                    <a:pt x="1643922" y="136668"/>
                  </a:lnTo>
                  <a:lnTo>
                    <a:pt x="1603830" y="115679"/>
                  </a:lnTo>
                  <a:lnTo>
                    <a:pt x="1562797" y="96297"/>
                  </a:lnTo>
                  <a:lnTo>
                    <a:pt x="1520866" y="78562"/>
                  </a:lnTo>
                  <a:lnTo>
                    <a:pt x="1478077" y="62518"/>
                  </a:lnTo>
                  <a:lnTo>
                    <a:pt x="1434473" y="48205"/>
                  </a:lnTo>
                  <a:lnTo>
                    <a:pt x="1390096" y="35666"/>
                  </a:lnTo>
                  <a:lnTo>
                    <a:pt x="1344986" y="24941"/>
                  </a:lnTo>
                  <a:lnTo>
                    <a:pt x="1299186" y="16073"/>
                  </a:lnTo>
                  <a:lnTo>
                    <a:pt x="1252737" y="9103"/>
                  </a:lnTo>
                  <a:lnTo>
                    <a:pt x="1205681" y="4073"/>
                  </a:lnTo>
                  <a:lnTo>
                    <a:pt x="1158059" y="1025"/>
                  </a:lnTo>
                  <a:lnTo>
                    <a:pt x="1109913" y="0"/>
                  </a:lnTo>
                  <a:close/>
                </a:path>
              </a:pathLst>
            </a:custGeom>
            <a:solidFill>
              <a:srgbClr val="007AB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28" name="object 28"/>
            <p:cNvSpPr/>
            <p:nvPr/>
          </p:nvSpPr>
          <p:spPr>
            <a:xfrm>
              <a:off x="10408060" y="3768199"/>
              <a:ext cx="0" cy="6765925"/>
            </a:xfrm>
            <a:custGeom>
              <a:avLst/>
              <a:gdLst/>
              <a:ahLst/>
              <a:cxnLst/>
              <a:rect l="l" t="t" r="r" b="b"/>
              <a:pathLst>
                <a:path h="6765925">
                  <a:moveTo>
                    <a:pt x="0" y="0"/>
                  </a:moveTo>
                  <a:lnTo>
                    <a:pt x="0" y="6765511"/>
                  </a:lnTo>
                </a:path>
              </a:pathLst>
            </a:custGeom>
            <a:ln w="62825">
              <a:solidFill>
                <a:srgbClr val="007AB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3607998" y="4494065"/>
            <a:ext cx="1782079" cy="1202813"/>
          </a:xfrm>
          <a:prstGeom prst="rect">
            <a:avLst/>
          </a:prstGeom>
        </p:spPr>
        <p:txBody>
          <a:bodyPr vert="horz" wrap="square" lIns="0" tIns="58530" rIns="0" bIns="0" rtlCol="0">
            <a:spAutoFit/>
          </a:bodyPr>
          <a:lstStyle/>
          <a:p>
            <a:pPr marL="7701">
              <a:spcBef>
                <a:spcPts val="461"/>
              </a:spcBef>
            </a:pPr>
            <a:r>
              <a:rPr sz="1182" b="1" spc="-12">
                <a:latin typeface="OpenSans-Extrabold"/>
                <a:cs typeface="OpenSans-Extrabold"/>
              </a:rPr>
              <a:t>ANTICIPATORY</a:t>
            </a:r>
            <a:r>
              <a:rPr sz="1182" b="1">
                <a:latin typeface="OpenSans-Extrabold"/>
                <a:cs typeface="OpenSans-Extrabold"/>
              </a:rPr>
              <a:t> </a:t>
            </a:r>
            <a:r>
              <a:rPr sz="1182" b="1" spc="-6">
                <a:latin typeface="OpenSans-Extrabold"/>
                <a:cs typeface="OpenSans-Extrabold"/>
              </a:rPr>
              <a:t>ACTION</a:t>
            </a:r>
            <a:endParaRPr sz="1182">
              <a:latin typeface="OpenSans-Extrabold"/>
              <a:cs typeface="OpenSans-Extrabold"/>
            </a:endParaRPr>
          </a:p>
          <a:p>
            <a:pPr marL="7701" marR="272625">
              <a:lnSpc>
                <a:spcPts val="1401"/>
              </a:lnSpc>
              <a:spcBef>
                <a:spcPts val="470"/>
              </a:spcBef>
            </a:pPr>
            <a:r>
              <a:rPr sz="1182">
                <a:latin typeface="Open Sans"/>
                <a:cs typeface="Open Sans"/>
              </a:rPr>
              <a:t>Prevents</a:t>
            </a:r>
            <a:r>
              <a:rPr sz="1182" spc="-67">
                <a:latin typeface="Open Sans"/>
                <a:cs typeface="Open Sans"/>
              </a:rPr>
              <a:t> </a:t>
            </a:r>
            <a:r>
              <a:rPr sz="1182">
                <a:latin typeface="Open Sans"/>
                <a:cs typeface="Open Sans"/>
              </a:rPr>
              <a:t>or</a:t>
            </a:r>
            <a:r>
              <a:rPr sz="1182" spc="-64">
                <a:latin typeface="Open Sans"/>
                <a:cs typeface="Open Sans"/>
              </a:rPr>
              <a:t> </a:t>
            </a:r>
            <a:r>
              <a:rPr sz="1182" spc="-6">
                <a:latin typeface="Open Sans"/>
                <a:cs typeface="Open Sans"/>
              </a:rPr>
              <a:t>mitigates potential</a:t>
            </a:r>
            <a:r>
              <a:rPr sz="1182" spc="-27">
                <a:latin typeface="Open Sans"/>
                <a:cs typeface="Open Sans"/>
              </a:rPr>
              <a:t> </a:t>
            </a:r>
            <a:r>
              <a:rPr sz="1182">
                <a:latin typeface="Open Sans"/>
                <a:cs typeface="Open Sans"/>
              </a:rPr>
              <a:t>impacts</a:t>
            </a:r>
            <a:r>
              <a:rPr sz="1182" spc="-27">
                <a:latin typeface="Open Sans"/>
                <a:cs typeface="Open Sans"/>
              </a:rPr>
              <a:t> </a:t>
            </a:r>
            <a:r>
              <a:rPr sz="1182" spc="-15">
                <a:latin typeface="Open Sans"/>
                <a:cs typeface="Open Sans"/>
              </a:rPr>
              <a:t>of </a:t>
            </a:r>
            <a:r>
              <a:rPr sz="1182" spc="-6">
                <a:latin typeface="Open Sans"/>
                <a:cs typeface="Open Sans"/>
              </a:rPr>
              <a:t>disasters/crisis</a:t>
            </a:r>
            <a:r>
              <a:rPr sz="1182" spc="-30">
                <a:latin typeface="Open Sans"/>
                <a:cs typeface="Open Sans"/>
              </a:rPr>
              <a:t> </a:t>
            </a:r>
            <a:r>
              <a:rPr sz="1182" spc="-12">
                <a:latin typeface="Open Sans"/>
                <a:cs typeface="Open Sans"/>
              </a:rPr>
              <a:t>prior </a:t>
            </a:r>
            <a:r>
              <a:rPr sz="1182">
                <a:latin typeface="Open Sans"/>
                <a:cs typeface="Open Sans"/>
              </a:rPr>
              <a:t>to</a:t>
            </a:r>
            <a:r>
              <a:rPr sz="1182" spc="-64">
                <a:latin typeface="Open Sans"/>
                <a:cs typeface="Open Sans"/>
              </a:rPr>
              <a:t> </a:t>
            </a:r>
            <a:r>
              <a:rPr sz="1182">
                <a:latin typeface="Open Sans"/>
                <a:cs typeface="Open Sans"/>
              </a:rPr>
              <a:t>a</a:t>
            </a:r>
            <a:r>
              <a:rPr sz="1182" spc="-64">
                <a:latin typeface="Open Sans"/>
                <a:cs typeface="Open Sans"/>
              </a:rPr>
              <a:t> </a:t>
            </a:r>
            <a:r>
              <a:rPr sz="1182">
                <a:latin typeface="Open Sans"/>
                <a:cs typeface="Open Sans"/>
              </a:rPr>
              <a:t>shock</a:t>
            </a:r>
            <a:r>
              <a:rPr sz="1182" spc="-61">
                <a:latin typeface="Open Sans"/>
                <a:cs typeface="Open Sans"/>
              </a:rPr>
              <a:t> </a:t>
            </a:r>
            <a:r>
              <a:rPr sz="1182">
                <a:latin typeface="Open Sans"/>
                <a:cs typeface="Open Sans"/>
              </a:rPr>
              <a:t>or</a:t>
            </a:r>
            <a:r>
              <a:rPr sz="1182" spc="-64">
                <a:latin typeface="Open Sans"/>
                <a:cs typeface="Open Sans"/>
              </a:rPr>
              <a:t> </a:t>
            </a:r>
            <a:r>
              <a:rPr sz="1182" spc="-6">
                <a:latin typeface="Open Sans"/>
                <a:cs typeface="Open Sans"/>
              </a:rPr>
              <a:t>before </a:t>
            </a:r>
            <a:r>
              <a:rPr sz="1182">
                <a:latin typeface="Open Sans"/>
                <a:cs typeface="Open Sans"/>
              </a:rPr>
              <a:t>acute</a:t>
            </a:r>
            <a:r>
              <a:rPr sz="1182" spc="-45">
                <a:latin typeface="Open Sans"/>
                <a:cs typeface="Open Sans"/>
              </a:rPr>
              <a:t> </a:t>
            </a:r>
            <a:r>
              <a:rPr sz="1182">
                <a:latin typeface="Open Sans"/>
                <a:cs typeface="Open Sans"/>
              </a:rPr>
              <a:t>impacts</a:t>
            </a:r>
            <a:r>
              <a:rPr sz="1182" spc="-49">
                <a:latin typeface="Open Sans"/>
                <a:cs typeface="Open Sans"/>
              </a:rPr>
              <a:t> </a:t>
            </a:r>
            <a:r>
              <a:rPr sz="1182">
                <a:latin typeface="Open Sans"/>
                <a:cs typeface="Open Sans"/>
              </a:rPr>
              <a:t>are</a:t>
            </a:r>
            <a:r>
              <a:rPr sz="1182" spc="-42">
                <a:latin typeface="Open Sans"/>
                <a:cs typeface="Open Sans"/>
              </a:rPr>
              <a:t> </a:t>
            </a:r>
            <a:r>
              <a:rPr sz="1182" spc="-12">
                <a:latin typeface="Open Sans"/>
                <a:cs typeface="Open Sans"/>
              </a:rPr>
              <a:t>felt</a:t>
            </a:r>
            <a:endParaRPr sz="1182">
              <a:latin typeface="Open Sans"/>
              <a:cs typeface="Open San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69B0DC2-7C02-FF3B-6269-CDD4D9BA7947}"/>
              </a:ext>
            </a:extLst>
          </p:cNvPr>
          <p:cNvGrpSpPr/>
          <p:nvPr/>
        </p:nvGrpSpPr>
        <p:grpSpPr>
          <a:xfrm>
            <a:off x="5935313" y="1075897"/>
            <a:ext cx="752549" cy="1068399"/>
            <a:chOff x="9787064" y="1774234"/>
            <a:chExt cx="1241009" cy="1761869"/>
          </a:xfrm>
        </p:grpSpPr>
        <p:sp>
          <p:nvSpPr>
            <p:cNvPr id="29" name="object 29"/>
            <p:cNvSpPr txBox="1"/>
            <p:nvPr/>
          </p:nvSpPr>
          <p:spPr>
            <a:xfrm>
              <a:off x="9997042" y="3015952"/>
              <a:ext cx="821056" cy="520151"/>
            </a:xfrm>
            <a:prstGeom prst="rect">
              <a:avLst/>
            </a:prstGeom>
          </p:spPr>
          <p:txBody>
            <a:bodyPr vert="horz" wrap="square" lIns="0" tIns="7316" rIns="0" bIns="0" rtlCol="0">
              <a:spAutoFit/>
            </a:bodyPr>
            <a:lstStyle/>
            <a:p>
              <a:pPr marL="44667" marR="3081" indent="-37351">
                <a:spcBef>
                  <a:spcPts val="58"/>
                </a:spcBef>
              </a:pPr>
              <a:r>
                <a:rPr sz="1001" spc="-6">
                  <a:solidFill>
                    <a:srgbClr val="FFFFFF"/>
                  </a:solidFill>
                  <a:latin typeface="Open Sans"/>
                  <a:cs typeface="Open Sans"/>
                </a:rPr>
                <a:t>Disaster Impact</a:t>
              </a:r>
              <a:endParaRPr sz="1001">
                <a:latin typeface="Open Sans"/>
                <a:cs typeface="Open Sans"/>
              </a:endParaRPr>
            </a:p>
          </p:txBody>
        </p:sp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id="{2FF5F964-BDBB-AD7C-6F1A-BB123C8FC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lum bright="100000" contrast="-100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787064" y="1774234"/>
              <a:ext cx="1241009" cy="1241009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5485179-D056-5B0E-22F0-D3071F189CCB}"/>
              </a:ext>
            </a:extLst>
          </p:cNvPr>
          <p:cNvGrpSpPr/>
          <p:nvPr/>
        </p:nvGrpSpPr>
        <p:grpSpPr>
          <a:xfrm>
            <a:off x="2579297" y="1592945"/>
            <a:ext cx="1346186" cy="4742117"/>
            <a:chOff x="4252746" y="2626883"/>
            <a:chExt cx="2219960" cy="7820103"/>
          </a:xfrm>
        </p:grpSpPr>
        <p:sp>
          <p:nvSpPr>
            <p:cNvPr id="35" name="object 14">
              <a:extLst>
                <a:ext uri="{FF2B5EF4-FFF2-40B4-BE49-F238E27FC236}">
                  <a16:creationId xmlns:a16="http://schemas.microsoft.com/office/drawing/2014/main" id="{A3044AF7-0D6A-4D3E-E4B2-9FEE5E971B33}"/>
                </a:ext>
              </a:extLst>
            </p:cNvPr>
            <p:cNvSpPr/>
            <p:nvPr/>
          </p:nvSpPr>
          <p:spPr>
            <a:xfrm>
              <a:off x="4252746" y="2626883"/>
              <a:ext cx="2219960" cy="2219960"/>
            </a:xfrm>
            <a:custGeom>
              <a:avLst/>
              <a:gdLst/>
              <a:ahLst/>
              <a:cxnLst/>
              <a:rect l="l" t="t" r="r" b="b"/>
              <a:pathLst>
                <a:path w="2219960" h="2219960">
                  <a:moveTo>
                    <a:pt x="1109913" y="0"/>
                  </a:moveTo>
                  <a:lnTo>
                    <a:pt x="1061768" y="1025"/>
                  </a:lnTo>
                  <a:lnTo>
                    <a:pt x="1014146" y="4073"/>
                  </a:lnTo>
                  <a:lnTo>
                    <a:pt x="967090" y="9103"/>
                  </a:lnTo>
                  <a:lnTo>
                    <a:pt x="920641" y="16073"/>
                  </a:lnTo>
                  <a:lnTo>
                    <a:pt x="874841" y="24941"/>
                  </a:lnTo>
                  <a:lnTo>
                    <a:pt x="829731" y="35666"/>
                  </a:lnTo>
                  <a:lnTo>
                    <a:pt x="785353" y="48205"/>
                  </a:lnTo>
                  <a:lnTo>
                    <a:pt x="741749" y="62518"/>
                  </a:lnTo>
                  <a:lnTo>
                    <a:pt x="698961" y="78562"/>
                  </a:lnTo>
                  <a:lnTo>
                    <a:pt x="657030" y="96297"/>
                  </a:lnTo>
                  <a:lnTo>
                    <a:pt x="615997" y="115679"/>
                  </a:lnTo>
                  <a:lnTo>
                    <a:pt x="575905" y="136668"/>
                  </a:lnTo>
                  <a:lnTo>
                    <a:pt x="536794" y="159223"/>
                  </a:lnTo>
                  <a:lnTo>
                    <a:pt x="498708" y="183301"/>
                  </a:lnTo>
                  <a:lnTo>
                    <a:pt x="461686" y="208860"/>
                  </a:lnTo>
                  <a:lnTo>
                    <a:pt x="425772" y="235860"/>
                  </a:lnTo>
                  <a:lnTo>
                    <a:pt x="391006" y="264258"/>
                  </a:lnTo>
                  <a:lnTo>
                    <a:pt x="357430" y="294012"/>
                  </a:lnTo>
                  <a:lnTo>
                    <a:pt x="325086" y="325083"/>
                  </a:lnTo>
                  <a:lnTo>
                    <a:pt x="294016" y="357426"/>
                  </a:lnTo>
                  <a:lnTo>
                    <a:pt x="264261" y="391002"/>
                  </a:lnTo>
                  <a:lnTo>
                    <a:pt x="235863" y="425767"/>
                  </a:lnTo>
                  <a:lnTo>
                    <a:pt x="208863" y="461682"/>
                  </a:lnTo>
                  <a:lnTo>
                    <a:pt x="183303" y="498703"/>
                  </a:lnTo>
                  <a:lnTo>
                    <a:pt x="159225" y="536790"/>
                  </a:lnTo>
                  <a:lnTo>
                    <a:pt x="136671" y="575900"/>
                  </a:lnTo>
                  <a:lnTo>
                    <a:pt x="115681" y="615992"/>
                  </a:lnTo>
                  <a:lnTo>
                    <a:pt x="96298" y="657025"/>
                  </a:lnTo>
                  <a:lnTo>
                    <a:pt x="78564" y="698957"/>
                  </a:lnTo>
                  <a:lnTo>
                    <a:pt x="62519" y="741745"/>
                  </a:lnTo>
                  <a:lnTo>
                    <a:pt x="48206" y="785349"/>
                  </a:lnTo>
                  <a:lnTo>
                    <a:pt x="35667" y="829727"/>
                  </a:lnTo>
                  <a:lnTo>
                    <a:pt x="24942" y="874837"/>
                  </a:lnTo>
                  <a:lnTo>
                    <a:pt x="16074" y="920638"/>
                  </a:lnTo>
                  <a:lnTo>
                    <a:pt x="9104" y="967088"/>
                  </a:lnTo>
                  <a:lnTo>
                    <a:pt x="4074" y="1014145"/>
                  </a:lnTo>
                  <a:lnTo>
                    <a:pt x="1025" y="1061767"/>
                  </a:lnTo>
                  <a:lnTo>
                    <a:pt x="0" y="1109913"/>
                  </a:lnTo>
                  <a:lnTo>
                    <a:pt x="1025" y="1158060"/>
                  </a:lnTo>
                  <a:lnTo>
                    <a:pt x="4074" y="1205682"/>
                  </a:lnTo>
                  <a:lnTo>
                    <a:pt x="9104" y="1252739"/>
                  </a:lnTo>
                  <a:lnTo>
                    <a:pt x="16074" y="1299189"/>
                  </a:lnTo>
                  <a:lnTo>
                    <a:pt x="24942" y="1344989"/>
                  </a:lnTo>
                  <a:lnTo>
                    <a:pt x="35667" y="1390099"/>
                  </a:lnTo>
                  <a:lnTo>
                    <a:pt x="48206" y="1434477"/>
                  </a:lnTo>
                  <a:lnTo>
                    <a:pt x="62519" y="1478081"/>
                  </a:lnTo>
                  <a:lnTo>
                    <a:pt x="78564" y="1520870"/>
                  </a:lnTo>
                  <a:lnTo>
                    <a:pt x="96298" y="1562802"/>
                  </a:lnTo>
                  <a:lnTo>
                    <a:pt x="115681" y="1603834"/>
                  </a:lnTo>
                  <a:lnTo>
                    <a:pt x="136671" y="1643927"/>
                  </a:lnTo>
                  <a:lnTo>
                    <a:pt x="159225" y="1683037"/>
                  </a:lnTo>
                  <a:lnTo>
                    <a:pt x="183303" y="1721124"/>
                  </a:lnTo>
                  <a:lnTo>
                    <a:pt x="208863" y="1758145"/>
                  </a:lnTo>
                  <a:lnTo>
                    <a:pt x="235863" y="1794059"/>
                  </a:lnTo>
                  <a:lnTo>
                    <a:pt x="264261" y="1828825"/>
                  </a:lnTo>
                  <a:lnTo>
                    <a:pt x="294016" y="1862401"/>
                  </a:lnTo>
                  <a:lnTo>
                    <a:pt x="325086" y="1894744"/>
                  </a:lnTo>
                  <a:lnTo>
                    <a:pt x="357430" y="1925814"/>
                  </a:lnTo>
                  <a:lnTo>
                    <a:pt x="391006" y="1955569"/>
                  </a:lnTo>
                  <a:lnTo>
                    <a:pt x="425772" y="1983967"/>
                  </a:lnTo>
                  <a:lnTo>
                    <a:pt x="461686" y="2010967"/>
                  </a:lnTo>
                  <a:lnTo>
                    <a:pt x="498708" y="2036526"/>
                  </a:lnTo>
                  <a:lnTo>
                    <a:pt x="536794" y="2060604"/>
                  </a:lnTo>
                  <a:lnTo>
                    <a:pt x="575905" y="2083158"/>
                  </a:lnTo>
                  <a:lnTo>
                    <a:pt x="615997" y="2104147"/>
                  </a:lnTo>
                  <a:lnTo>
                    <a:pt x="657030" y="2123530"/>
                  </a:lnTo>
                  <a:lnTo>
                    <a:pt x="698961" y="2141264"/>
                  </a:lnTo>
                  <a:lnTo>
                    <a:pt x="741749" y="2157309"/>
                  </a:lnTo>
                  <a:lnTo>
                    <a:pt x="785353" y="2171621"/>
                  </a:lnTo>
                  <a:lnTo>
                    <a:pt x="829731" y="2184161"/>
                  </a:lnTo>
                  <a:lnTo>
                    <a:pt x="874841" y="2194885"/>
                  </a:lnTo>
                  <a:lnTo>
                    <a:pt x="920641" y="2203753"/>
                  </a:lnTo>
                  <a:lnTo>
                    <a:pt x="967090" y="2210723"/>
                  </a:lnTo>
                  <a:lnTo>
                    <a:pt x="1014146" y="2215753"/>
                  </a:lnTo>
                  <a:lnTo>
                    <a:pt x="1061768" y="2218802"/>
                  </a:lnTo>
                  <a:lnTo>
                    <a:pt x="1109913" y="2219827"/>
                  </a:lnTo>
                  <a:lnTo>
                    <a:pt x="1158059" y="2218802"/>
                  </a:lnTo>
                  <a:lnTo>
                    <a:pt x="1205681" y="2215753"/>
                  </a:lnTo>
                  <a:lnTo>
                    <a:pt x="1252737" y="2210723"/>
                  </a:lnTo>
                  <a:lnTo>
                    <a:pt x="1299186" y="2203753"/>
                  </a:lnTo>
                  <a:lnTo>
                    <a:pt x="1344986" y="2194885"/>
                  </a:lnTo>
                  <a:lnTo>
                    <a:pt x="1390096" y="2184161"/>
                  </a:lnTo>
                  <a:lnTo>
                    <a:pt x="1434473" y="2171621"/>
                  </a:lnTo>
                  <a:lnTo>
                    <a:pt x="1478077" y="2157309"/>
                  </a:lnTo>
                  <a:lnTo>
                    <a:pt x="1520866" y="2141264"/>
                  </a:lnTo>
                  <a:lnTo>
                    <a:pt x="1562797" y="2123530"/>
                  </a:lnTo>
                  <a:lnTo>
                    <a:pt x="1603830" y="2104147"/>
                  </a:lnTo>
                  <a:lnTo>
                    <a:pt x="1643922" y="2083158"/>
                  </a:lnTo>
                  <a:lnTo>
                    <a:pt x="1683032" y="2060604"/>
                  </a:lnTo>
                  <a:lnTo>
                    <a:pt x="1721119" y="2036526"/>
                  </a:lnTo>
                  <a:lnTo>
                    <a:pt x="1758140" y="2010967"/>
                  </a:lnTo>
                  <a:lnTo>
                    <a:pt x="1794055" y="1983967"/>
                  </a:lnTo>
                  <a:lnTo>
                    <a:pt x="1828821" y="1955569"/>
                  </a:lnTo>
                  <a:lnTo>
                    <a:pt x="1862396" y="1925814"/>
                  </a:lnTo>
                  <a:lnTo>
                    <a:pt x="1894740" y="1894744"/>
                  </a:lnTo>
                  <a:lnTo>
                    <a:pt x="1925811" y="1862401"/>
                  </a:lnTo>
                  <a:lnTo>
                    <a:pt x="1955566" y="1828825"/>
                  </a:lnTo>
                  <a:lnTo>
                    <a:pt x="1983964" y="1794059"/>
                  </a:lnTo>
                  <a:lnTo>
                    <a:pt x="2010964" y="1758145"/>
                  </a:lnTo>
                  <a:lnTo>
                    <a:pt x="2036523" y="1721124"/>
                  </a:lnTo>
                  <a:lnTo>
                    <a:pt x="2060601" y="1683037"/>
                  </a:lnTo>
                  <a:lnTo>
                    <a:pt x="2083156" y="1643927"/>
                  </a:lnTo>
                  <a:lnTo>
                    <a:pt x="2104146" y="1603834"/>
                  </a:lnTo>
                  <a:lnTo>
                    <a:pt x="2123528" y="1562802"/>
                  </a:lnTo>
                  <a:lnTo>
                    <a:pt x="2141263" y="1520870"/>
                  </a:lnTo>
                  <a:lnTo>
                    <a:pt x="2157308" y="1478081"/>
                  </a:lnTo>
                  <a:lnTo>
                    <a:pt x="2171620" y="1434477"/>
                  </a:lnTo>
                  <a:lnTo>
                    <a:pt x="2184160" y="1390099"/>
                  </a:lnTo>
                  <a:lnTo>
                    <a:pt x="2194885" y="1344989"/>
                  </a:lnTo>
                  <a:lnTo>
                    <a:pt x="2203753" y="1299189"/>
                  </a:lnTo>
                  <a:lnTo>
                    <a:pt x="2210723" y="1252739"/>
                  </a:lnTo>
                  <a:lnTo>
                    <a:pt x="2215753" y="1205682"/>
                  </a:lnTo>
                  <a:lnTo>
                    <a:pt x="2218802" y="1158060"/>
                  </a:lnTo>
                  <a:lnTo>
                    <a:pt x="2219827" y="1109913"/>
                  </a:lnTo>
                  <a:lnTo>
                    <a:pt x="2218802" y="1061767"/>
                  </a:lnTo>
                  <a:lnTo>
                    <a:pt x="2215753" y="1014145"/>
                  </a:lnTo>
                  <a:lnTo>
                    <a:pt x="2210723" y="967088"/>
                  </a:lnTo>
                  <a:lnTo>
                    <a:pt x="2203753" y="920638"/>
                  </a:lnTo>
                  <a:lnTo>
                    <a:pt x="2194885" y="874837"/>
                  </a:lnTo>
                  <a:lnTo>
                    <a:pt x="2184160" y="829727"/>
                  </a:lnTo>
                  <a:lnTo>
                    <a:pt x="2171620" y="785349"/>
                  </a:lnTo>
                  <a:lnTo>
                    <a:pt x="2157308" y="741745"/>
                  </a:lnTo>
                  <a:lnTo>
                    <a:pt x="2141263" y="698957"/>
                  </a:lnTo>
                  <a:lnTo>
                    <a:pt x="2123528" y="657025"/>
                  </a:lnTo>
                  <a:lnTo>
                    <a:pt x="2104146" y="615992"/>
                  </a:lnTo>
                  <a:lnTo>
                    <a:pt x="2083156" y="575900"/>
                  </a:lnTo>
                  <a:lnTo>
                    <a:pt x="2060601" y="536790"/>
                  </a:lnTo>
                  <a:lnTo>
                    <a:pt x="2036523" y="498703"/>
                  </a:lnTo>
                  <a:lnTo>
                    <a:pt x="2010964" y="461682"/>
                  </a:lnTo>
                  <a:lnTo>
                    <a:pt x="1983964" y="425767"/>
                  </a:lnTo>
                  <a:lnTo>
                    <a:pt x="1955566" y="391002"/>
                  </a:lnTo>
                  <a:lnTo>
                    <a:pt x="1925811" y="357426"/>
                  </a:lnTo>
                  <a:lnTo>
                    <a:pt x="1894740" y="325083"/>
                  </a:lnTo>
                  <a:lnTo>
                    <a:pt x="1862396" y="294012"/>
                  </a:lnTo>
                  <a:lnTo>
                    <a:pt x="1828821" y="264258"/>
                  </a:lnTo>
                  <a:lnTo>
                    <a:pt x="1794055" y="235860"/>
                  </a:lnTo>
                  <a:lnTo>
                    <a:pt x="1758140" y="208860"/>
                  </a:lnTo>
                  <a:lnTo>
                    <a:pt x="1721119" y="183301"/>
                  </a:lnTo>
                  <a:lnTo>
                    <a:pt x="1683032" y="159223"/>
                  </a:lnTo>
                  <a:lnTo>
                    <a:pt x="1643922" y="136668"/>
                  </a:lnTo>
                  <a:lnTo>
                    <a:pt x="1603830" y="115679"/>
                  </a:lnTo>
                  <a:lnTo>
                    <a:pt x="1562797" y="96297"/>
                  </a:lnTo>
                  <a:lnTo>
                    <a:pt x="1520866" y="78562"/>
                  </a:lnTo>
                  <a:lnTo>
                    <a:pt x="1478077" y="62518"/>
                  </a:lnTo>
                  <a:lnTo>
                    <a:pt x="1434473" y="48205"/>
                  </a:lnTo>
                  <a:lnTo>
                    <a:pt x="1390096" y="35666"/>
                  </a:lnTo>
                  <a:lnTo>
                    <a:pt x="1344986" y="24941"/>
                  </a:lnTo>
                  <a:lnTo>
                    <a:pt x="1299186" y="16073"/>
                  </a:lnTo>
                  <a:lnTo>
                    <a:pt x="1252737" y="9103"/>
                  </a:lnTo>
                  <a:lnTo>
                    <a:pt x="1205681" y="4073"/>
                  </a:lnTo>
                  <a:lnTo>
                    <a:pt x="1158059" y="1025"/>
                  </a:lnTo>
                  <a:lnTo>
                    <a:pt x="1109913" y="0"/>
                  </a:lnTo>
                  <a:close/>
                </a:path>
              </a:pathLst>
            </a:custGeom>
            <a:solidFill>
              <a:srgbClr val="982B56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36" name="object 16">
              <a:extLst>
                <a:ext uri="{FF2B5EF4-FFF2-40B4-BE49-F238E27FC236}">
                  <a16:creationId xmlns:a16="http://schemas.microsoft.com/office/drawing/2014/main" id="{33EC5DFE-C772-C393-FFD7-CFCDF4EFCD39}"/>
                </a:ext>
              </a:extLst>
            </p:cNvPr>
            <p:cNvSpPr/>
            <p:nvPr/>
          </p:nvSpPr>
          <p:spPr>
            <a:xfrm>
              <a:off x="5383601" y="4575776"/>
              <a:ext cx="0" cy="5871210"/>
            </a:xfrm>
            <a:custGeom>
              <a:avLst/>
              <a:gdLst/>
              <a:ahLst/>
              <a:cxnLst/>
              <a:rect l="l" t="t" r="r" b="b"/>
              <a:pathLst>
                <a:path h="5871209">
                  <a:moveTo>
                    <a:pt x="0" y="0"/>
                  </a:moveTo>
                  <a:lnTo>
                    <a:pt x="0" y="5871014"/>
                  </a:lnTo>
                </a:path>
              </a:pathLst>
            </a:custGeom>
            <a:ln w="62825">
              <a:solidFill>
                <a:srgbClr val="982B56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6072F86-5E7C-7D6F-1001-52D4AE3E5BD2}"/>
              </a:ext>
            </a:extLst>
          </p:cNvPr>
          <p:cNvGrpSpPr/>
          <p:nvPr/>
        </p:nvGrpSpPr>
        <p:grpSpPr>
          <a:xfrm>
            <a:off x="2868923" y="1841647"/>
            <a:ext cx="805170" cy="828995"/>
            <a:chOff x="4730360" y="3037010"/>
            <a:chExt cx="1327785" cy="1367074"/>
          </a:xfrm>
        </p:grpSpPr>
        <p:sp>
          <p:nvSpPr>
            <p:cNvPr id="22" name="object 22"/>
            <p:cNvSpPr txBox="1"/>
            <p:nvPr/>
          </p:nvSpPr>
          <p:spPr>
            <a:xfrm>
              <a:off x="4730360" y="3883933"/>
              <a:ext cx="1327785" cy="520151"/>
            </a:xfrm>
            <a:prstGeom prst="rect">
              <a:avLst/>
            </a:prstGeom>
          </p:spPr>
          <p:txBody>
            <a:bodyPr vert="horz" wrap="square" lIns="0" tIns="7316" rIns="0" bIns="0" rtlCol="0">
              <a:spAutoFit/>
            </a:bodyPr>
            <a:lstStyle/>
            <a:p>
              <a:pPr marL="7701" marR="3081" indent="117445">
                <a:spcBef>
                  <a:spcPts val="58"/>
                </a:spcBef>
              </a:pPr>
              <a:r>
                <a:rPr sz="1001" spc="-6">
                  <a:solidFill>
                    <a:srgbClr val="FFFFFF"/>
                  </a:solidFill>
                  <a:latin typeface="Open Sans"/>
                  <a:cs typeface="Open Sans"/>
                </a:rPr>
                <a:t>Forecast/ early</a:t>
              </a:r>
              <a:r>
                <a:rPr sz="1001" spc="-58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sz="1001" spc="-6">
                  <a:solidFill>
                    <a:srgbClr val="FFFFFF"/>
                  </a:solidFill>
                  <a:latin typeface="Open Sans"/>
                  <a:cs typeface="Open Sans"/>
                </a:rPr>
                <a:t>warning</a:t>
              </a:r>
              <a:endParaRPr sz="1001">
                <a:latin typeface="Open Sans"/>
                <a:cs typeface="Open Sans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17BC9AD-43F4-166D-7BA6-CFE671D00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007226" y="3037010"/>
              <a:ext cx="748412" cy="737871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E674DDF-17BE-8326-4657-2231927DFD22}"/>
              </a:ext>
            </a:extLst>
          </p:cNvPr>
          <p:cNvGrpSpPr/>
          <p:nvPr/>
        </p:nvGrpSpPr>
        <p:grpSpPr>
          <a:xfrm>
            <a:off x="717926" y="6260662"/>
            <a:ext cx="11188051" cy="496348"/>
            <a:chOff x="1183207" y="10324294"/>
            <a:chExt cx="18449925" cy="818515"/>
          </a:xfrm>
        </p:grpSpPr>
        <p:sp>
          <p:nvSpPr>
            <p:cNvPr id="42" name="object 17">
              <a:extLst>
                <a:ext uri="{FF2B5EF4-FFF2-40B4-BE49-F238E27FC236}">
                  <a16:creationId xmlns:a16="http://schemas.microsoft.com/office/drawing/2014/main" id="{BE72940C-C122-03FA-BD3B-E1AF9694A210}"/>
                </a:ext>
              </a:extLst>
            </p:cNvPr>
            <p:cNvSpPr/>
            <p:nvPr/>
          </p:nvSpPr>
          <p:spPr>
            <a:xfrm>
              <a:off x="1183207" y="10324294"/>
              <a:ext cx="18449925" cy="818515"/>
            </a:xfrm>
            <a:custGeom>
              <a:avLst/>
              <a:gdLst/>
              <a:ahLst/>
              <a:cxnLst/>
              <a:rect l="l" t="t" r="r" b="b"/>
              <a:pathLst>
                <a:path w="18449925" h="818515">
                  <a:moveTo>
                    <a:pt x="18067565" y="0"/>
                  </a:moveTo>
                  <a:lnTo>
                    <a:pt x="0" y="13193"/>
                  </a:lnTo>
                  <a:lnTo>
                    <a:pt x="0" y="816289"/>
                  </a:lnTo>
                  <a:lnTo>
                    <a:pt x="18079145" y="817996"/>
                  </a:lnTo>
                  <a:lnTo>
                    <a:pt x="18449700" y="438929"/>
                  </a:lnTo>
                  <a:lnTo>
                    <a:pt x="18067565" y="0"/>
                  </a:lnTo>
                  <a:close/>
                </a:path>
              </a:pathLst>
            </a:custGeom>
            <a:solidFill>
              <a:srgbClr val="1D3C5C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25" name="object 25"/>
            <p:cNvSpPr txBox="1"/>
            <p:nvPr/>
          </p:nvSpPr>
          <p:spPr>
            <a:xfrm>
              <a:off x="8694594" y="10576939"/>
              <a:ext cx="3427094" cy="316012"/>
            </a:xfrm>
            <a:prstGeom prst="rect">
              <a:avLst/>
            </a:prstGeom>
          </p:spPr>
          <p:txBody>
            <a:bodyPr vert="horz" wrap="square" lIns="0" tIns="9627" rIns="0" bIns="0" rtlCol="0">
              <a:spAutoFit/>
            </a:bodyPr>
            <a:lstStyle/>
            <a:p>
              <a:pPr marL="7701">
                <a:spcBef>
                  <a:spcPts val="76"/>
                </a:spcBef>
              </a:pPr>
              <a:r>
                <a:rPr sz="1182" b="1">
                  <a:solidFill>
                    <a:srgbClr val="FFFFFF"/>
                  </a:solidFill>
                  <a:latin typeface="OpenSans-Extrabold"/>
                  <a:cs typeface="OpenSans-Extrabold"/>
                </a:rPr>
                <a:t>DISASTER</a:t>
              </a:r>
              <a:r>
                <a:rPr sz="1182" b="1" spc="27">
                  <a:solidFill>
                    <a:srgbClr val="FFFFFF"/>
                  </a:solidFill>
                  <a:latin typeface="OpenSans-Extrabold"/>
                  <a:cs typeface="OpenSans-Extrabold"/>
                </a:rPr>
                <a:t> </a:t>
              </a:r>
              <a:r>
                <a:rPr sz="1182" b="1">
                  <a:solidFill>
                    <a:srgbClr val="FFFFFF"/>
                  </a:solidFill>
                  <a:latin typeface="OpenSans-Extrabold"/>
                  <a:cs typeface="OpenSans-Extrabold"/>
                </a:rPr>
                <a:t>RISK</a:t>
              </a:r>
              <a:r>
                <a:rPr sz="1182" b="1" spc="30">
                  <a:solidFill>
                    <a:srgbClr val="FFFFFF"/>
                  </a:solidFill>
                  <a:latin typeface="OpenSans-Extrabold"/>
                  <a:cs typeface="OpenSans-Extrabold"/>
                </a:rPr>
                <a:t> </a:t>
              </a:r>
              <a:r>
                <a:rPr sz="1182" b="1" spc="-6">
                  <a:solidFill>
                    <a:srgbClr val="FFFFFF"/>
                  </a:solidFill>
                  <a:latin typeface="OpenSans-Extrabold"/>
                  <a:cs typeface="OpenSans-Extrabold"/>
                </a:rPr>
                <a:t>REDUCTION</a:t>
              </a:r>
              <a:endParaRPr sz="1182">
                <a:latin typeface="OpenSans-Extrabold"/>
                <a:cs typeface="OpenSans-Extrabold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roup 121">
            <a:extLst>
              <a:ext uri="{FF2B5EF4-FFF2-40B4-BE49-F238E27FC236}">
                <a16:creationId xmlns:a16="http://schemas.microsoft.com/office/drawing/2014/main" id="{5646C30E-717C-D989-A9C1-FF15ED5FE14A}"/>
              </a:ext>
            </a:extLst>
          </p:cNvPr>
          <p:cNvGrpSpPr/>
          <p:nvPr/>
        </p:nvGrpSpPr>
        <p:grpSpPr>
          <a:xfrm>
            <a:off x="449014" y="3314892"/>
            <a:ext cx="11285087" cy="1926863"/>
            <a:chOff x="739751" y="5466502"/>
            <a:chExt cx="18609945" cy="3177540"/>
          </a:xfrm>
        </p:grpSpPr>
        <p:grpSp>
          <p:nvGrpSpPr>
            <p:cNvPr id="55" name="object 55"/>
            <p:cNvGrpSpPr/>
            <p:nvPr/>
          </p:nvGrpSpPr>
          <p:grpSpPr>
            <a:xfrm>
              <a:off x="739751" y="5466502"/>
              <a:ext cx="18609945" cy="3177540"/>
              <a:chOff x="739751" y="5466502"/>
              <a:chExt cx="18609945" cy="3177540"/>
            </a:xfrm>
          </p:grpSpPr>
          <p:sp>
            <p:nvSpPr>
              <p:cNvPr id="56" name="object 56"/>
              <p:cNvSpPr/>
              <p:nvPr/>
            </p:nvSpPr>
            <p:spPr>
              <a:xfrm>
                <a:off x="3066185" y="6214407"/>
                <a:ext cx="4578985" cy="2419985"/>
              </a:xfrm>
              <a:custGeom>
                <a:avLst/>
                <a:gdLst/>
                <a:ahLst/>
                <a:cxnLst/>
                <a:rect l="l" t="t" r="r" b="b"/>
                <a:pathLst>
                  <a:path w="4578984" h="2419984">
                    <a:moveTo>
                      <a:pt x="4578624" y="2419392"/>
                    </a:moveTo>
                    <a:lnTo>
                      <a:pt x="0" y="2419392"/>
                    </a:lnTo>
                    <a:lnTo>
                      <a:pt x="0" y="0"/>
                    </a:lnTo>
                    <a:lnTo>
                      <a:pt x="4578624" y="0"/>
                    </a:lnTo>
                    <a:lnTo>
                      <a:pt x="4578624" y="2419392"/>
                    </a:lnTo>
                    <a:close/>
                  </a:path>
                </a:pathLst>
              </a:custGeom>
              <a:ln w="19643">
                <a:solidFill>
                  <a:srgbClr val="000000"/>
                </a:solidFill>
                <a:prstDash val="dash"/>
              </a:ln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sp>
            <p:nvSpPr>
              <p:cNvPr id="57" name="object 57"/>
              <p:cNvSpPr/>
              <p:nvPr/>
            </p:nvSpPr>
            <p:spPr>
              <a:xfrm>
                <a:off x="754038" y="5480790"/>
                <a:ext cx="18581370" cy="795020"/>
              </a:xfrm>
              <a:custGeom>
                <a:avLst/>
                <a:gdLst/>
                <a:ahLst/>
                <a:cxnLst/>
                <a:rect l="l" t="t" r="r" b="b"/>
                <a:pathLst>
                  <a:path w="18581370" h="795020">
                    <a:moveTo>
                      <a:pt x="18580931" y="794415"/>
                    </a:moveTo>
                    <a:lnTo>
                      <a:pt x="0" y="794415"/>
                    </a:lnTo>
                    <a:lnTo>
                      <a:pt x="0" y="0"/>
                    </a:lnTo>
                    <a:lnTo>
                      <a:pt x="18580931" y="0"/>
                    </a:lnTo>
                    <a:lnTo>
                      <a:pt x="18580931" y="794415"/>
                    </a:lnTo>
                    <a:close/>
                  </a:path>
                </a:pathLst>
              </a:custGeom>
              <a:ln w="28093">
                <a:solidFill>
                  <a:srgbClr val="982B56"/>
                </a:solidFill>
              </a:ln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sp>
            <p:nvSpPr>
              <p:cNvPr id="58" name="object 58"/>
              <p:cNvSpPr/>
              <p:nvPr/>
            </p:nvSpPr>
            <p:spPr>
              <a:xfrm>
                <a:off x="2443086" y="5475446"/>
                <a:ext cx="15000605" cy="816610"/>
              </a:xfrm>
              <a:custGeom>
                <a:avLst/>
                <a:gdLst/>
                <a:ahLst/>
                <a:cxnLst/>
                <a:rect l="l" t="t" r="r" b="b"/>
                <a:pathLst>
                  <a:path w="15000605" h="816610">
                    <a:moveTo>
                      <a:pt x="14061186" y="799769"/>
                    </a:moveTo>
                    <a:lnTo>
                      <a:pt x="5351589" y="799769"/>
                    </a:lnTo>
                    <a:lnTo>
                      <a:pt x="5351589" y="816584"/>
                    </a:lnTo>
                    <a:lnTo>
                      <a:pt x="14061186" y="816584"/>
                    </a:lnTo>
                    <a:lnTo>
                      <a:pt x="14061186" y="799769"/>
                    </a:lnTo>
                    <a:close/>
                  </a:path>
                  <a:path w="15000605" h="816610">
                    <a:moveTo>
                      <a:pt x="14061186" y="1181"/>
                    </a:moveTo>
                    <a:lnTo>
                      <a:pt x="5351589" y="0"/>
                    </a:lnTo>
                    <a:lnTo>
                      <a:pt x="5351589" y="5346"/>
                    </a:lnTo>
                    <a:lnTo>
                      <a:pt x="0" y="5346"/>
                    </a:lnTo>
                    <a:lnTo>
                      <a:pt x="0" y="799757"/>
                    </a:lnTo>
                    <a:lnTo>
                      <a:pt x="5351589" y="799757"/>
                    </a:lnTo>
                    <a:lnTo>
                      <a:pt x="5351589" y="5359"/>
                    </a:lnTo>
                    <a:lnTo>
                      <a:pt x="14061186" y="5359"/>
                    </a:lnTo>
                    <a:lnTo>
                      <a:pt x="14061186" y="1181"/>
                    </a:lnTo>
                    <a:close/>
                  </a:path>
                  <a:path w="15000605" h="816610">
                    <a:moveTo>
                      <a:pt x="15000466" y="5359"/>
                    </a:moveTo>
                    <a:lnTo>
                      <a:pt x="14061186" y="5359"/>
                    </a:lnTo>
                    <a:lnTo>
                      <a:pt x="14061186" y="799769"/>
                    </a:lnTo>
                    <a:lnTo>
                      <a:pt x="15000466" y="799769"/>
                    </a:lnTo>
                    <a:lnTo>
                      <a:pt x="15000466" y="5359"/>
                    </a:lnTo>
                    <a:close/>
                  </a:path>
                </a:pathLst>
              </a:custGeom>
              <a:solidFill>
                <a:srgbClr val="982B56"/>
              </a:solidFill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</p:grpSp>
        <p:sp>
          <p:nvSpPr>
            <p:cNvPr id="59" name="object 59"/>
            <p:cNvSpPr txBox="1"/>
            <p:nvPr/>
          </p:nvSpPr>
          <p:spPr>
            <a:xfrm>
              <a:off x="2952154" y="5731950"/>
              <a:ext cx="4041775" cy="250729"/>
            </a:xfrm>
            <a:prstGeom prst="rect">
              <a:avLst/>
            </a:prstGeom>
          </p:spPr>
          <p:txBody>
            <a:bodyPr vert="horz" wrap="square" lIns="0" tIns="7316" rIns="0" bIns="0" rtlCol="0">
              <a:spAutoFit/>
            </a:bodyPr>
            <a:lstStyle/>
            <a:p>
              <a:pPr>
                <a:spcBef>
                  <a:spcPts val="58"/>
                </a:spcBef>
                <a:tabLst>
                  <a:tab pos="767433" algn="l"/>
                  <a:tab pos="1568751" algn="l"/>
                  <a:tab pos="2336183" algn="l"/>
                </a:tabLst>
              </a:pPr>
              <a:r>
                <a:rPr sz="940" b="1" spc="-6">
                  <a:solidFill>
                    <a:srgbClr val="FFFFFF"/>
                  </a:solidFill>
                  <a:latin typeface="OpenSans-Semibold"/>
                  <a:cs typeface="OpenSans-Semibold"/>
                </a:rPr>
                <a:t>-</a:t>
              </a:r>
              <a:r>
                <a:rPr sz="940" b="1" spc="-15">
                  <a:solidFill>
                    <a:srgbClr val="FFFFFF"/>
                  </a:solidFill>
                  <a:latin typeface="OpenSans-Semibold"/>
                  <a:cs typeface="OpenSans-Semibold"/>
                </a:rPr>
                <a:t>11</a:t>
              </a:r>
              <a:r>
                <a:rPr sz="940" b="1">
                  <a:solidFill>
                    <a:srgbClr val="FFFFFF"/>
                  </a:solidFill>
                  <a:latin typeface="OpenSans-Semibold"/>
                  <a:cs typeface="OpenSans-Semibold"/>
                </a:rPr>
                <a:t>	</a:t>
              </a:r>
              <a:r>
                <a:rPr sz="940" b="1" spc="-6">
                  <a:solidFill>
                    <a:srgbClr val="FFFFFF"/>
                  </a:solidFill>
                  <a:latin typeface="OpenSans-Semibold"/>
                  <a:cs typeface="OpenSans-Semibold"/>
                </a:rPr>
                <a:t>-</a:t>
              </a:r>
              <a:r>
                <a:rPr sz="940" b="1" spc="-15">
                  <a:solidFill>
                    <a:srgbClr val="FFFFFF"/>
                  </a:solidFill>
                  <a:latin typeface="OpenSans-Semibold"/>
                  <a:cs typeface="OpenSans-Semibold"/>
                </a:rPr>
                <a:t>10</a:t>
              </a:r>
              <a:r>
                <a:rPr sz="940" b="1">
                  <a:solidFill>
                    <a:srgbClr val="FFFFFF"/>
                  </a:solidFill>
                  <a:latin typeface="OpenSans-Semibold"/>
                  <a:cs typeface="OpenSans-Semibold"/>
                </a:rPr>
                <a:t>	</a:t>
              </a:r>
              <a:r>
                <a:rPr sz="940" b="1" spc="-6">
                  <a:solidFill>
                    <a:srgbClr val="FFFFFF"/>
                  </a:solidFill>
                  <a:latin typeface="OpenSans-Semibold"/>
                  <a:cs typeface="OpenSans-Semibold"/>
                </a:rPr>
                <a:t>-</a:t>
              </a:r>
              <a:r>
                <a:rPr sz="940" b="1" spc="-30">
                  <a:solidFill>
                    <a:srgbClr val="FFFFFF"/>
                  </a:solidFill>
                  <a:latin typeface="OpenSans-Semibold"/>
                  <a:cs typeface="OpenSans-Semibold"/>
                </a:rPr>
                <a:t>9</a:t>
              </a:r>
              <a:r>
                <a:rPr sz="940" b="1">
                  <a:solidFill>
                    <a:srgbClr val="FFFFFF"/>
                  </a:solidFill>
                  <a:latin typeface="OpenSans-Semibold"/>
                  <a:cs typeface="OpenSans-Semibold"/>
                </a:rPr>
                <a:t>	</a:t>
              </a:r>
              <a:r>
                <a:rPr sz="940" b="1" spc="-6">
                  <a:solidFill>
                    <a:srgbClr val="FFFFFF"/>
                  </a:solidFill>
                  <a:latin typeface="OpenSans-Semibold"/>
                  <a:cs typeface="OpenSans-Semibold"/>
                </a:rPr>
                <a:t>-</a:t>
              </a:r>
              <a:r>
                <a:rPr sz="940" b="1" spc="-30">
                  <a:solidFill>
                    <a:srgbClr val="FFFFFF"/>
                  </a:solidFill>
                  <a:latin typeface="OpenSans-Semibold"/>
                  <a:cs typeface="OpenSans-Semibold"/>
                </a:rPr>
                <a:t>8</a:t>
              </a:r>
              <a:endParaRPr sz="940">
                <a:latin typeface="OpenSans-Semibold"/>
                <a:cs typeface="OpenSans-Semibold"/>
              </a:endParaRPr>
            </a:p>
          </p:txBody>
        </p:sp>
        <p:sp>
          <p:nvSpPr>
            <p:cNvPr id="60" name="object 60"/>
            <p:cNvSpPr txBox="1"/>
            <p:nvPr/>
          </p:nvSpPr>
          <p:spPr>
            <a:xfrm>
              <a:off x="8070825" y="5731950"/>
              <a:ext cx="188595" cy="250729"/>
            </a:xfrm>
            <a:prstGeom prst="rect">
              <a:avLst/>
            </a:prstGeom>
          </p:spPr>
          <p:txBody>
            <a:bodyPr vert="horz" wrap="square" lIns="0" tIns="7316" rIns="0" bIns="0" rtlCol="0">
              <a:spAutoFit/>
            </a:bodyPr>
            <a:lstStyle/>
            <a:p>
              <a:pPr>
                <a:spcBef>
                  <a:spcPts val="58"/>
                </a:spcBef>
              </a:pPr>
              <a:r>
                <a:rPr sz="940" b="1" spc="-6">
                  <a:latin typeface="OpenSans-Semibold"/>
                  <a:cs typeface="OpenSans-Semibold"/>
                </a:rPr>
                <a:t>-</a:t>
              </a:r>
              <a:r>
                <a:rPr sz="940" b="1" spc="-30">
                  <a:latin typeface="OpenSans-Semibold"/>
                  <a:cs typeface="OpenSans-Semibold"/>
                </a:rPr>
                <a:t>7</a:t>
              </a:r>
              <a:endParaRPr sz="940">
                <a:latin typeface="OpenSans-Semibold"/>
                <a:cs typeface="OpenSans-Semibold"/>
              </a:endParaRPr>
            </a:p>
          </p:txBody>
        </p:sp>
        <p:sp>
          <p:nvSpPr>
            <p:cNvPr id="61" name="object 61"/>
            <p:cNvSpPr txBox="1"/>
            <p:nvPr/>
          </p:nvSpPr>
          <p:spPr>
            <a:xfrm>
              <a:off x="9336496" y="5731950"/>
              <a:ext cx="188595" cy="250729"/>
            </a:xfrm>
            <a:prstGeom prst="rect">
              <a:avLst/>
            </a:prstGeom>
          </p:spPr>
          <p:txBody>
            <a:bodyPr vert="horz" wrap="square" lIns="0" tIns="7316" rIns="0" bIns="0" rtlCol="0">
              <a:spAutoFit/>
            </a:bodyPr>
            <a:lstStyle/>
            <a:p>
              <a:pPr>
                <a:spcBef>
                  <a:spcPts val="58"/>
                </a:spcBef>
              </a:pPr>
              <a:r>
                <a:rPr sz="940" b="1" spc="-6">
                  <a:latin typeface="OpenSans-Semibold"/>
                  <a:cs typeface="OpenSans-Semibold"/>
                </a:rPr>
                <a:t>-</a:t>
              </a:r>
              <a:r>
                <a:rPr sz="940" b="1" spc="-30">
                  <a:latin typeface="OpenSans-Semibold"/>
                  <a:cs typeface="OpenSans-Semibold"/>
                </a:rPr>
                <a:t>6</a:t>
              </a:r>
              <a:endParaRPr sz="940">
                <a:latin typeface="OpenSans-Semibold"/>
                <a:cs typeface="OpenSans-Semibold"/>
              </a:endParaRPr>
            </a:p>
          </p:txBody>
        </p:sp>
        <p:sp>
          <p:nvSpPr>
            <p:cNvPr id="62" name="object 62"/>
            <p:cNvSpPr txBox="1"/>
            <p:nvPr/>
          </p:nvSpPr>
          <p:spPr>
            <a:xfrm>
              <a:off x="10602166" y="5731950"/>
              <a:ext cx="188595" cy="250729"/>
            </a:xfrm>
            <a:prstGeom prst="rect">
              <a:avLst/>
            </a:prstGeom>
          </p:spPr>
          <p:txBody>
            <a:bodyPr vert="horz" wrap="square" lIns="0" tIns="7316" rIns="0" bIns="0" rtlCol="0">
              <a:spAutoFit/>
            </a:bodyPr>
            <a:lstStyle/>
            <a:p>
              <a:pPr>
                <a:spcBef>
                  <a:spcPts val="58"/>
                </a:spcBef>
              </a:pPr>
              <a:r>
                <a:rPr sz="940" b="1" spc="-6">
                  <a:latin typeface="OpenSans-Semibold"/>
                  <a:cs typeface="OpenSans-Semibold"/>
                </a:rPr>
                <a:t>-</a:t>
              </a:r>
              <a:r>
                <a:rPr sz="940" b="1" spc="-30">
                  <a:latin typeface="OpenSans-Semibold"/>
                  <a:cs typeface="OpenSans-Semibold"/>
                </a:rPr>
                <a:t>5</a:t>
              </a:r>
              <a:endParaRPr sz="940">
                <a:latin typeface="OpenSans-Semibold"/>
                <a:cs typeface="OpenSans-Semibold"/>
              </a:endParaRPr>
            </a:p>
          </p:txBody>
        </p:sp>
        <p:sp>
          <p:nvSpPr>
            <p:cNvPr id="63" name="object 63"/>
            <p:cNvSpPr txBox="1"/>
            <p:nvPr/>
          </p:nvSpPr>
          <p:spPr>
            <a:xfrm>
              <a:off x="11867833" y="5731950"/>
              <a:ext cx="188595" cy="250729"/>
            </a:xfrm>
            <a:prstGeom prst="rect">
              <a:avLst/>
            </a:prstGeom>
          </p:spPr>
          <p:txBody>
            <a:bodyPr vert="horz" wrap="square" lIns="0" tIns="7316" rIns="0" bIns="0" rtlCol="0">
              <a:spAutoFit/>
            </a:bodyPr>
            <a:lstStyle/>
            <a:p>
              <a:pPr>
                <a:spcBef>
                  <a:spcPts val="58"/>
                </a:spcBef>
              </a:pPr>
              <a:r>
                <a:rPr sz="940" b="1" spc="-6">
                  <a:latin typeface="OpenSans-Semibold"/>
                  <a:cs typeface="OpenSans-Semibold"/>
                </a:rPr>
                <a:t>-</a:t>
              </a:r>
              <a:r>
                <a:rPr sz="940" b="1" spc="-30">
                  <a:latin typeface="OpenSans-Semibold"/>
                  <a:cs typeface="OpenSans-Semibold"/>
                </a:rPr>
                <a:t>4</a:t>
              </a:r>
              <a:endParaRPr sz="940">
                <a:latin typeface="OpenSans-Semibold"/>
                <a:cs typeface="OpenSans-Semibold"/>
              </a:endParaRPr>
            </a:p>
          </p:txBody>
        </p:sp>
        <p:sp>
          <p:nvSpPr>
            <p:cNvPr id="64" name="object 64"/>
            <p:cNvSpPr txBox="1"/>
            <p:nvPr/>
          </p:nvSpPr>
          <p:spPr>
            <a:xfrm>
              <a:off x="13133503" y="5731950"/>
              <a:ext cx="188595" cy="250729"/>
            </a:xfrm>
            <a:prstGeom prst="rect">
              <a:avLst/>
            </a:prstGeom>
          </p:spPr>
          <p:txBody>
            <a:bodyPr vert="horz" wrap="square" lIns="0" tIns="7316" rIns="0" bIns="0" rtlCol="0">
              <a:spAutoFit/>
            </a:bodyPr>
            <a:lstStyle/>
            <a:p>
              <a:pPr>
                <a:spcBef>
                  <a:spcPts val="58"/>
                </a:spcBef>
              </a:pPr>
              <a:r>
                <a:rPr sz="940" b="1" spc="-6">
                  <a:latin typeface="OpenSans-Semibold"/>
                  <a:cs typeface="OpenSans-Semibold"/>
                </a:rPr>
                <a:t>-</a:t>
              </a:r>
              <a:r>
                <a:rPr sz="940" b="1" spc="-30">
                  <a:latin typeface="OpenSans-Semibold"/>
                  <a:cs typeface="OpenSans-Semibold"/>
                </a:rPr>
                <a:t>3</a:t>
              </a:r>
              <a:endParaRPr sz="940">
                <a:latin typeface="OpenSans-Semibold"/>
                <a:cs typeface="OpenSans-Semibold"/>
              </a:endParaRPr>
            </a:p>
          </p:txBody>
        </p:sp>
        <p:sp>
          <p:nvSpPr>
            <p:cNvPr id="65" name="object 65"/>
            <p:cNvSpPr txBox="1"/>
            <p:nvPr/>
          </p:nvSpPr>
          <p:spPr>
            <a:xfrm>
              <a:off x="14399174" y="5731950"/>
              <a:ext cx="188595" cy="250729"/>
            </a:xfrm>
            <a:prstGeom prst="rect">
              <a:avLst/>
            </a:prstGeom>
          </p:spPr>
          <p:txBody>
            <a:bodyPr vert="horz" wrap="square" lIns="0" tIns="7316" rIns="0" bIns="0" rtlCol="0">
              <a:spAutoFit/>
            </a:bodyPr>
            <a:lstStyle/>
            <a:p>
              <a:pPr>
                <a:spcBef>
                  <a:spcPts val="58"/>
                </a:spcBef>
              </a:pPr>
              <a:r>
                <a:rPr sz="940" b="1" spc="-6">
                  <a:latin typeface="OpenSans-Semibold"/>
                  <a:cs typeface="OpenSans-Semibold"/>
                </a:rPr>
                <a:t>-</a:t>
              </a:r>
              <a:r>
                <a:rPr sz="940" b="1" spc="-30">
                  <a:latin typeface="OpenSans-Semibold"/>
                  <a:cs typeface="OpenSans-Semibold"/>
                </a:rPr>
                <a:t>2</a:t>
              </a:r>
              <a:endParaRPr sz="940">
                <a:latin typeface="OpenSans-Semibold"/>
                <a:cs typeface="OpenSans-Semibold"/>
              </a:endParaRPr>
            </a:p>
          </p:txBody>
        </p:sp>
        <p:sp>
          <p:nvSpPr>
            <p:cNvPr id="66" name="object 66"/>
            <p:cNvSpPr txBox="1"/>
            <p:nvPr/>
          </p:nvSpPr>
          <p:spPr>
            <a:xfrm>
              <a:off x="15664842" y="5731950"/>
              <a:ext cx="188595" cy="250729"/>
            </a:xfrm>
            <a:prstGeom prst="rect">
              <a:avLst/>
            </a:prstGeom>
          </p:spPr>
          <p:txBody>
            <a:bodyPr vert="horz" wrap="square" lIns="0" tIns="7316" rIns="0" bIns="0" rtlCol="0">
              <a:spAutoFit/>
            </a:bodyPr>
            <a:lstStyle/>
            <a:p>
              <a:pPr>
                <a:spcBef>
                  <a:spcPts val="58"/>
                </a:spcBef>
              </a:pPr>
              <a:r>
                <a:rPr sz="940" b="1" spc="-6">
                  <a:latin typeface="OpenSans-Semibold"/>
                  <a:cs typeface="OpenSans-Semibold"/>
                </a:rPr>
                <a:t>-</a:t>
              </a:r>
              <a:r>
                <a:rPr sz="940" b="1" spc="-30">
                  <a:latin typeface="OpenSans-Semibold"/>
                  <a:cs typeface="OpenSans-Semibold"/>
                </a:rPr>
                <a:t>1</a:t>
              </a:r>
              <a:endParaRPr sz="940">
                <a:latin typeface="OpenSans-Semibold"/>
                <a:cs typeface="OpenSans-Semibold"/>
              </a:endParaRPr>
            </a:p>
          </p:txBody>
        </p:sp>
        <p:sp>
          <p:nvSpPr>
            <p:cNvPr id="67" name="object 67"/>
            <p:cNvSpPr txBox="1"/>
            <p:nvPr/>
          </p:nvSpPr>
          <p:spPr>
            <a:xfrm>
              <a:off x="16962143" y="5731950"/>
              <a:ext cx="125095" cy="250729"/>
            </a:xfrm>
            <a:prstGeom prst="rect">
              <a:avLst/>
            </a:prstGeom>
          </p:spPr>
          <p:txBody>
            <a:bodyPr vert="horz" wrap="square" lIns="0" tIns="7316" rIns="0" bIns="0" rtlCol="0">
              <a:spAutoFit/>
            </a:bodyPr>
            <a:lstStyle/>
            <a:p>
              <a:pPr>
                <a:spcBef>
                  <a:spcPts val="58"/>
                </a:spcBef>
              </a:pPr>
              <a:r>
                <a:rPr sz="940" b="1" spc="-3">
                  <a:solidFill>
                    <a:srgbClr val="FFFFFF"/>
                  </a:solidFill>
                  <a:latin typeface="OpenSans-Semibold"/>
                  <a:cs typeface="OpenSans-Semibold"/>
                </a:rPr>
                <a:t>0</a:t>
              </a:r>
              <a:endParaRPr sz="940">
                <a:latin typeface="OpenSans-Semibold"/>
                <a:cs typeface="OpenSans-Semibold"/>
              </a:endParaRPr>
            </a:p>
          </p:txBody>
        </p:sp>
        <p:sp>
          <p:nvSpPr>
            <p:cNvPr id="110" name="object 110"/>
            <p:cNvSpPr/>
            <p:nvPr/>
          </p:nvSpPr>
          <p:spPr>
            <a:xfrm>
              <a:off x="7802717" y="5489133"/>
              <a:ext cx="8711565" cy="783590"/>
            </a:xfrm>
            <a:custGeom>
              <a:avLst/>
              <a:gdLst/>
              <a:ahLst/>
              <a:cxnLst/>
              <a:rect l="l" t="t" r="r" b="b"/>
              <a:pathLst>
                <a:path w="8711565" h="783589">
                  <a:moveTo>
                    <a:pt x="8711420" y="783557"/>
                  </a:moveTo>
                  <a:lnTo>
                    <a:pt x="0" y="783557"/>
                  </a:lnTo>
                  <a:lnTo>
                    <a:pt x="0" y="0"/>
                  </a:lnTo>
                  <a:lnTo>
                    <a:pt x="8711420" y="0"/>
                  </a:lnTo>
                  <a:lnTo>
                    <a:pt x="8711420" y="783557"/>
                  </a:lnTo>
                  <a:close/>
                </a:path>
              </a:pathLst>
            </a:custGeom>
            <a:ln w="42113">
              <a:solidFill>
                <a:srgbClr val="EF404C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17" name="object 117"/>
            <p:cNvSpPr txBox="1"/>
            <p:nvPr/>
          </p:nvSpPr>
          <p:spPr>
            <a:xfrm>
              <a:off x="909094" y="5560357"/>
              <a:ext cx="1386205" cy="596650"/>
            </a:xfrm>
            <a:prstGeom prst="rect">
              <a:avLst/>
            </a:prstGeom>
          </p:spPr>
          <p:txBody>
            <a:bodyPr vert="horz" wrap="square" lIns="0" tIns="28110" rIns="0" bIns="0" rtlCol="0">
              <a:spAutoFit/>
            </a:bodyPr>
            <a:lstStyle/>
            <a:p>
              <a:pPr marR="3081">
                <a:lnSpc>
                  <a:spcPts val="1298"/>
                </a:lnSpc>
                <a:spcBef>
                  <a:spcPts val="221"/>
                </a:spcBef>
              </a:pPr>
              <a:r>
                <a:rPr sz="1182" b="1" spc="-6">
                  <a:latin typeface="OpenSans-Extrabold"/>
                  <a:cs typeface="OpenSans-Extrabold"/>
                </a:rPr>
                <a:t>MONTHS </a:t>
              </a:r>
              <a:r>
                <a:rPr sz="1182" b="1">
                  <a:latin typeface="OpenSans-Extrabold"/>
                  <a:cs typeface="OpenSans-Extrabold"/>
                </a:rPr>
                <a:t>TO</a:t>
              </a:r>
              <a:r>
                <a:rPr sz="1182" b="1" spc="-52">
                  <a:latin typeface="OpenSans-Extrabold"/>
                  <a:cs typeface="OpenSans-Extrabold"/>
                </a:rPr>
                <a:t> </a:t>
              </a:r>
              <a:r>
                <a:rPr sz="1182" b="1" spc="-6">
                  <a:latin typeface="OpenSans-Extrabold"/>
                  <a:cs typeface="OpenSans-Extrabold"/>
                </a:rPr>
                <a:t>IMPACT</a:t>
              </a:r>
              <a:endParaRPr sz="1182">
                <a:latin typeface="OpenSans-Extrabold"/>
                <a:cs typeface="OpenSans-Extrabold"/>
              </a:endParaRPr>
            </a:p>
          </p:txBody>
        </p:sp>
      </p:grpSp>
      <p:sp>
        <p:nvSpPr>
          <p:cNvPr id="118" name="object 118"/>
          <p:cNvSpPr txBox="1"/>
          <p:nvPr/>
        </p:nvSpPr>
        <p:spPr>
          <a:xfrm>
            <a:off x="9547771" y="3029693"/>
            <a:ext cx="1011950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-6">
                <a:latin typeface="OpenSans-Extrabold"/>
                <a:cs typeface="OpenSans-Extrabold"/>
              </a:rPr>
              <a:t>HARVESTING</a:t>
            </a:r>
            <a:endParaRPr sz="1182">
              <a:latin typeface="OpenSans-Extrabold"/>
              <a:cs typeface="OpenSans-Extrabold"/>
            </a:endParaRPr>
          </a:p>
        </p:txBody>
      </p:sp>
      <p:sp>
        <p:nvSpPr>
          <p:cNvPr id="119" name="object 119"/>
          <p:cNvSpPr txBox="1"/>
          <p:nvPr/>
        </p:nvSpPr>
        <p:spPr>
          <a:xfrm>
            <a:off x="7673536" y="3029693"/>
            <a:ext cx="799394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-6">
                <a:latin typeface="OpenSans-Extrabold"/>
                <a:cs typeface="OpenSans-Extrabold"/>
              </a:rPr>
              <a:t>GROWING</a:t>
            </a:r>
            <a:endParaRPr sz="1182">
              <a:latin typeface="OpenSans-Extrabold"/>
              <a:cs typeface="OpenSans-Extrabold"/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5598299" y="3029693"/>
            <a:ext cx="823653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-6">
                <a:latin typeface="OpenSans-Extrabold"/>
                <a:cs typeface="OpenSans-Extrabold"/>
              </a:rPr>
              <a:t>PLANTING</a:t>
            </a:r>
            <a:endParaRPr sz="1182">
              <a:latin typeface="OpenSans-Extrabold"/>
              <a:cs typeface="OpenSans-Extrabold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211513D-569C-97EC-9E30-F401E79C912C}"/>
              </a:ext>
            </a:extLst>
          </p:cNvPr>
          <p:cNvGrpSpPr/>
          <p:nvPr/>
        </p:nvGrpSpPr>
        <p:grpSpPr>
          <a:xfrm>
            <a:off x="5886199" y="1373023"/>
            <a:ext cx="4530903" cy="1536987"/>
            <a:chOff x="9706072" y="2264217"/>
            <a:chExt cx="7471795" cy="2534605"/>
          </a:xfrm>
        </p:grpSpPr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4DEB0A87-4EBE-A084-E024-D9F693D07956}"/>
                </a:ext>
              </a:extLst>
            </p:cNvPr>
            <p:cNvGrpSpPr/>
            <p:nvPr/>
          </p:nvGrpSpPr>
          <p:grpSpPr>
            <a:xfrm>
              <a:off x="11545942" y="3226884"/>
              <a:ext cx="3658118" cy="1489452"/>
              <a:chOff x="11545942" y="3226884"/>
              <a:chExt cx="3658118" cy="1489452"/>
            </a:xfrm>
          </p:grpSpPr>
          <p:sp>
            <p:nvSpPr>
              <p:cNvPr id="10" name="object 10"/>
              <p:cNvSpPr/>
              <p:nvPr/>
            </p:nvSpPr>
            <p:spPr>
              <a:xfrm>
                <a:off x="15032919" y="4087793"/>
                <a:ext cx="0" cy="615315"/>
              </a:xfrm>
              <a:custGeom>
                <a:avLst/>
                <a:gdLst/>
                <a:ahLst/>
                <a:cxnLst/>
                <a:rect l="l" t="t" r="r" b="b"/>
                <a:pathLst>
                  <a:path h="615314">
                    <a:moveTo>
                      <a:pt x="0" y="0"/>
                    </a:moveTo>
                    <a:lnTo>
                      <a:pt x="0" y="615007"/>
                    </a:lnTo>
                  </a:path>
                </a:pathLst>
              </a:custGeom>
              <a:ln w="29014">
                <a:solidFill>
                  <a:srgbClr val="007DBC"/>
                </a:solidFill>
              </a:ln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grpSp>
            <p:nvGrpSpPr>
              <p:cNvPr id="11" name="object 11"/>
              <p:cNvGrpSpPr/>
              <p:nvPr/>
            </p:nvGrpSpPr>
            <p:grpSpPr>
              <a:xfrm>
                <a:off x="14849095" y="3226884"/>
                <a:ext cx="354965" cy="777875"/>
                <a:chOff x="14849095" y="3226884"/>
                <a:chExt cx="354965" cy="777875"/>
              </a:xfrm>
            </p:grpSpPr>
            <p:sp>
              <p:nvSpPr>
                <p:cNvPr id="12" name="object 12"/>
                <p:cNvSpPr/>
                <p:nvPr/>
              </p:nvSpPr>
              <p:spPr>
                <a:xfrm>
                  <a:off x="15061330" y="3810793"/>
                  <a:ext cx="128270" cy="179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269" h="179070">
                      <a:moveTo>
                        <a:pt x="2786" y="178953"/>
                      </a:moveTo>
                      <a:lnTo>
                        <a:pt x="348" y="152596"/>
                      </a:lnTo>
                      <a:lnTo>
                        <a:pt x="0" y="115166"/>
                      </a:lnTo>
                      <a:lnTo>
                        <a:pt x="7173" y="73977"/>
                      </a:lnTo>
                      <a:lnTo>
                        <a:pt x="27298" y="36340"/>
                      </a:lnTo>
                      <a:lnTo>
                        <a:pt x="58248" y="11970"/>
                      </a:lnTo>
                      <a:lnTo>
                        <a:pt x="89410" y="1807"/>
                      </a:lnTo>
                      <a:lnTo>
                        <a:pt x="113472" y="0"/>
                      </a:lnTo>
                      <a:lnTo>
                        <a:pt x="123117" y="697"/>
                      </a:lnTo>
                      <a:lnTo>
                        <a:pt x="127816" y="33766"/>
                      </a:lnTo>
                      <a:lnTo>
                        <a:pt x="127293" y="56394"/>
                      </a:lnTo>
                      <a:lnTo>
                        <a:pt x="103055" y="112107"/>
                      </a:lnTo>
                      <a:lnTo>
                        <a:pt x="75170" y="146053"/>
                      </a:lnTo>
                      <a:lnTo>
                        <a:pt x="42060" y="166420"/>
                      </a:lnTo>
                      <a:lnTo>
                        <a:pt x="2786" y="178953"/>
                      </a:lnTo>
                      <a:close/>
                    </a:path>
                  </a:pathLst>
                </a:custGeom>
                <a:ln w="29014">
                  <a:solidFill>
                    <a:srgbClr val="007DB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1092"/>
                </a:p>
              </p:txBody>
            </p:sp>
            <p:sp>
              <p:nvSpPr>
                <p:cNvPr id="13" name="object 13"/>
                <p:cNvSpPr/>
                <p:nvPr/>
              </p:nvSpPr>
              <p:spPr>
                <a:xfrm>
                  <a:off x="14863602" y="3810793"/>
                  <a:ext cx="128270" cy="179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269" h="179070">
                      <a:moveTo>
                        <a:pt x="125030" y="178953"/>
                      </a:moveTo>
                      <a:lnTo>
                        <a:pt x="127468" y="152596"/>
                      </a:lnTo>
                      <a:lnTo>
                        <a:pt x="127816" y="115166"/>
                      </a:lnTo>
                      <a:lnTo>
                        <a:pt x="120643" y="73977"/>
                      </a:lnTo>
                      <a:lnTo>
                        <a:pt x="100517" y="36340"/>
                      </a:lnTo>
                      <a:lnTo>
                        <a:pt x="69568" y="11970"/>
                      </a:lnTo>
                      <a:lnTo>
                        <a:pt x="38405" y="1807"/>
                      </a:lnTo>
                      <a:lnTo>
                        <a:pt x="14344" y="0"/>
                      </a:lnTo>
                      <a:lnTo>
                        <a:pt x="4698" y="697"/>
                      </a:lnTo>
                      <a:lnTo>
                        <a:pt x="0" y="33766"/>
                      </a:lnTo>
                      <a:lnTo>
                        <a:pt x="523" y="56394"/>
                      </a:lnTo>
                      <a:lnTo>
                        <a:pt x="24761" y="112107"/>
                      </a:lnTo>
                      <a:lnTo>
                        <a:pt x="52646" y="146053"/>
                      </a:lnTo>
                      <a:lnTo>
                        <a:pt x="85756" y="166420"/>
                      </a:lnTo>
                      <a:lnTo>
                        <a:pt x="125030" y="178953"/>
                      </a:lnTo>
                      <a:close/>
                    </a:path>
                  </a:pathLst>
                </a:custGeom>
                <a:ln w="29014">
                  <a:solidFill>
                    <a:srgbClr val="007DB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1092"/>
                </a:p>
              </p:txBody>
            </p:sp>
            <p:sp>
              <p:nvSpPr>
                <p:cNvPr id="14" name="object 14"/>
                <p:cNvSpPr/>
                <p:nvPr/>
              </p:nvSpPr>
              <p:spPr>
                <a:xfrm>
                  <a:off x="15056692" y="3619876"/>
                  <a:ext cx="111125" cy="15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125" h="155575">
                      <a:moveTo>
                        <a:pt x="2420" y="155227"/>
                      </a:moveTo>
                      <a:lnTo>
                        <a:pt x="303" y="132367"/>
                      </a:lnTo>
                      <a:lnTo>
                        <a:pt x="0" y="99901"/>
                      </a:lnTo>
                      <a:lnTo>
                        <a:pt x="6220" y="64172"/>
                      </a:lnTo>
                      <a:lnTo>
                        <a:pt x="23675" y="31524"/>
                      </a:lnTo>
                      <a:lnTo>
                        <a:pt x="50523" y="10388"/>
                      </a:lnTo>
                      <a:lnTo>
                        <a:pt x="77551" y="1570"/>
                      </a:lnTo>
                      <a:lnTo>
                        <a:pt x="98418" y="0"/>
                      </a:lnTo>
                      <a:lnTo>
                        <a:pt x="106783" y="603"/>
                      </a:lnTo>
                      <a:lnTo>
                        <a:pt x="110864" y="29295"/>
                      </a:lnTo>
                      <a:lnTo>
                        <a:pt x="110412" y="48926"/>
                      </a:lnTo>
                      <a:lnTo>
                        <a:pt x="89391" y="97249"/>
                      </a:lnTo>
                      <a:lnTo>
                        <a:pt x="65204" y="126690"/>
                      </a:lnTo>
                      <a:lnTo>
                        <a:pt x="12476" y="152962"/>
                      </a:lnTo>
                      <a:lnTo>
                        <a:pt x="2420" y="155227"/>
                      </a:lnTo>
                      <a:close/>
                    </a:path>
                  </a:pathLst>
                </a:custGeom>
                <a:ln w="29014">
                  <a:solidFill>
                    <a:srgbClr val="007DB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1092"/>
                </a:p>
              </p:txBody>
            </p:sp>
            <p:sp>
              <p:nvSpPr>
                <p:cNvPr id="15" name="object 15"/>
                <p:cNvSpPr/>
                <p:nvPr/>
              </p:nvSpPr>
              <p:spPr>
                <a:xfrm>
                  <a:off x="14885193" y="3619876"/>
                  <a:ext cx="111125" cy="15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125" h="155575">
                      <a:moveTo>
                        <a:pt x="108444" y="155227"/>
                      </a:moveTo>
                      <a:lnTo>
                        <a:pt x="110560" y="132367"/>
                      </a:lnTo>
                      <a:lnTo>
                        <a:pt x="110863" y="99901"/>
                      </a:lnTo>
                      <a:lnTo>
                        <a:pt x="104639" y="64172"/>
                      </a:lnTo>
                      <a:lnTo>
                        <a:pt x="87177" y="31524"/>
                      </a:lnTo>
                      <a:lnTo>
                        <a:pt x="60332" y="10388"/>
                      </a:lnTo>
                      <a:lnTo>
                        <a:pt x="33307" y="1570"/>
                      </a:lnTo>
                      <a:lnTo>
                        <a:pt x="12444" y="0"/>
                      </a:lnTo>
                      <a:lnTo>
                        <a:pt x="4081" y="603"/>
                      </a:lnTo>
                      <a:lnTo>
                        <a:pt x="0" y="29295"/>
                      </a:lnTo>
                      <a:lnTo>
                        <a:pt x="450" y="48926"/>
                      </a:lnTo>
                      <a:lnTo>
                        <a:pt x="21462" y="97249"/>
                      </a:lnTo>
                      <a:lnTo>
                        <a:pt x="45655" y="126690"/>
                      </a:lnTo>
                      <a:lnTo>
                        <a:pt x="98387" y="152962"/>
                      </a:lnTo>
                      <a:lnTo>
                        <a:pt x="108444" y="155227"/>
                      </a:lnTo>
                      <a:close/>
                    </a:path>
                  </a:pathLst>
                </a:custGeom>
                <a:ln w="29014">
                  <a:solidFill>
                    <a:srgbClr val="007DB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1092"/>
                </a:p>
              </p:txBody>
            </p:sp>
            <p:sp>
              <p:nvSpPr>
                <p:cNvPr id="16" name="object 16"/>
                <p:cNvSpPr/>
                <p:nvPr/>
              </p:nvSpPr>
              <p:spPr>
                <a:xfrm>
                  <a:off x="15052349" y="3443835"/>
                  <a:ext cx="95250" cy="13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0" h="133350">
                      <a:moveTo>
                        <a:pt x="2061" y="132952"/>
                      </a:moveTo>
                      <a:lnTo>
                        <a:pt x="256" y="113372"/>
                      </a:lnTo>
                      <a:lnTo>
                        <a:pt x="0" y="85567"/>
                      </a:lnTo>
                      <a:lnTo>
                        <a:pt x="5328" y="54969"/>
                      </a:lnTo>
                      <a:lnTo>
                        <a:pt x="20280" y="27008"/>
                      </a:lnTo>
                      <a:lnTo>
                        <a:pt x="43267" y="8900"/>
                      </a:lnTo>
                      <a:lnTo>
                        <a:pt x="66418" y="1346"/>
                      </a:lnTo>
                      <a:lnTo>
                        <a:pt x="84294" y="0"/>
                      </a:lnTo>
                      <a:lnTo>
                        <a:pt x="91461" y="516"/>
                      </a:lnTo>
                      <a:lnTo>
                        <a:pt x="94951" y="25092"/>
                      </a:lnTo>
                      <a:lnTo>
                        <a:pt x="94561" y="41906"/>
                      </a:lnTo>
                      <a:lnTo>
                        <a:pt x="76551" y="83289"/>
                      </a:lnTo>
                      <a:lnTo>
                        <a:pt x="31237" y="123638"/>
                      </a:lnTo>
                      <a:lnTo>
                        <a:pt x="2061" y="132952"/>
                      </a:lnTo>
                      <a:close/>
                    </a:path>
                  </a:pathLst>
                </a:custGeom>
                <a:ln w="29014">
                  <a:solidFill>
                    <a:srgbClr val="007DB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1092"/>
                </a:p>
              </p:txBody>
            </p:sp>
            <p:sp>
              <p:nvSpPr>
                <p:cNvPr id="17" name="object 17"/>
                <p:cNvSpPr/>
                <p:nvPr/>
              </p:nvSpPr>
              <p:spPr>
                <a:xfrm>
                  <a:off x="14989810" y="3241391"/>
                  <a:ext cx="88265" cy="1835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265" h="183514">
                      <a:moveTo>
                        <a:pt x="37553" y="183052"/>
                      </a:moveTo>
                      <a:lnTo>
                        <a:pt x="25420" y="163866"/>
                      </a:lnTo>
                      <a:lnTo>
                        <a:pt x="10570" y="135416"/>
                      </a:lnTo>
                      <a:lnTo>
                        <a:pt x="0" y="101163"/>
                      </a:lnTo>
                      <a:lnTo>
                        <a:pt x="706" y="64573"/>
                      </a:lnTo>
                      <a:lnTo>
                        <a:pt x="14853" y="33894"/>
                      </a:lnTo>
                      <a:lnTo>
                        <a:pt x="34693" y="13985"/>
                      </a:lnTo>
                      <a:lnTo>
                        <a:pt x="52365" y="3226"/>
                      </a:lnTo>
                      <a:lnTo>
                        <a:pt x="60003" y="0"/>
                      </a:lnTo>
                      <a:lnTo>
                        <a:pt x="76480" y="23432"/>
                      </a:lnTo>
                      <a:lnTo>
                        <a:pt x="84899" y="40922"/>
                      </a:lnTo>
                      <a:lnTo>
                        <a:pt x="87893" y="61181"/>
                      </a:lnTo>
                      <a:lnTo>
                        <a:pt x="88096" y="92918"/>
                      </a:lnTo>
                      <a:lnTo>
                        <a:pt x="80022" y="129716"/>
                      </a:lnTo>
                      <a:lnTo>
                        <a:pt x="62668" y="158175"/>
                      </a:lnTo>
                      <a:lnTo>
                        <a:pt x="45392" y="176540"/>
                      </a:lnTo>
                      <a:lnTo>
                        <a:pt x="37553" y="183052"/>
                      </a:lnTo>
                      <a:close/>
                    </a:path>
                  </a:pathLst>
                </a:custGeom>
                <a:ln w="29014">
                  <a:solidFill>
                    <a:srgbClr val="007DB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1092"/>
                </a:p>
              </p:txBody>
            </p:sp>
            <p:sp>
              <p:nvSpPr>
                <p:cNvPr id="18" name="object 18"/>
                <p:cNvSpPr/>
                <p:nvPr/>
              </p:nvSpPr>
              <p:spPr>
                <a:xfrm>
                  <a:off x="14905448" y="3443835"/>
                  <a:ext cx="95250" cy="13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0" h="133350">
                      <a:moveTo>
                        <a:pt x="92885" y="132952"/>
                      </a:moveTo>
                      <a:lnTo>
                        <a:pt x="94699" y="113372"/>
                      </a:lnTo>
                      <a:lnTo>
                        <a:pt x="94956" y="85567"/>
                      </a:lnTo>
                      <a:lnTo>
                        <a:pt x="89625" y="54969"/>
                      </a:lnTo>
                      <a:lnTo>
                        <a:pt x="74676" y="27008"/>
                      </a:lnTo>
                      <a:lnTo>
                        <a:pt x="51684" y="8900"/>
                      </a:lnTo>
                      <a:lnTo>
                        <a:pt x="28535" y="1346"/>
                      </a:lnTo>
                      <a:lnTo>
                        <a:pt x="10660" y="0"/>
                      </a:lnTo>
                      <a:lnTo>
                        <a:pt x="3495" y="516"/>
                      </a:lnTo>
                      <a:lnTo>
                        <a:pt x="0" y="25092"/>
                      </a:lnTo>
                      <a:lnTo>
                        <a:pt x="386" y="41906"/>
                      </a:lnTo>
                      <a:lnTo>
                        <a:pt x="18395" y="83289"/>
                      </a:lnTo>
                      <a:lnTo>
                        <a:pt x="63709" y="123638"/>
                      </a:lnTo>
                      <a:lnTo>
                        <a:pt x="92885" y="132952"/>
                      </a:lnTo>
                      <a:close/>
                    </a:path>
                  </a:pathLst>
                </a:custGeom>
                <a:ln w="29014">
                  <a:solidFill>
                    <a:srgbClr val="007DB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1092"/>
                </a:p>
              </p:txBody>
            </p:sp>
          </p:grpSp>
          <p:sp>
            <p:nvSpPr>
              <p:cNvPr id="19" name="object 19"/>
              <p:cNvSpPr/>
              <p:nvPr/>
            </p:nvSpPr>
            <p:spPr>
              <a:xfrm>
                <a:off x="14447242" y="4087793"/>
                <a:ext cx="0" cy="615315"/>
              </a:xfrm>
              <a:custGeom>
                <a:avLst/>
                <a:gdLst/>
                <a:ahLst/>
                <a:cxnLst/>
                <a:rect l="l" t="t" r="r" b="b"/>
                <a:pathLst>
                  <a:path h="615314">
                    <a:moveTo>
                      <a:pt x="0" y="0"/>
                    </a:moveTo>
                    <a:lnTo>
                      <a:pt x="0" y="615007"/>
                    </a:lnTo>
                  </a:path>
                </a:pathLst>
              </a:custGeom>
              <a:ln w="29014">
                <a:solidFill>
                  <a:srgbClr val="007DBC"/>
                </a:solidFill>
              </a:ln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grpSp>
            <p:nvGrpSpPr>
              <p:cNvPr id="20" name="object 20"/>
              <p:cNvGrpSpPr/>
              <p:nvPr/>
            </p:nvGrpSpPr>
            <p:grpSpPr>
              <a:xfrm>
                <a:off x="14263416" y="3429327"/>
                <a:ext cx="354965" cy="575310"/>
                <a:chOff x="14263416" y="3429327"/>
                <a:chExt cx="354965" cy="575310"/>
              </a:xfrm>
            </p:grpSpPr>
            <p:sp>
              <p:nvSpPr>
                <p:cNvPr id="21" name="object 21"/>
                <p:cNvSpPr/>
                <p:nvPr/>
              </p:nvSpPr>
              <p:spPr>
                <a:xfrm>
                  <a:off x="14475651" y="3810793"/>
                  <a:ext cx="128270" cy="179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269" h="179070">
                      <a:moveTo>
                        <a:pt x="2786" y="178953"/>
                      </a:moveTo>
                      <a:lnTo>
                        <a:pt x="348" y="152596"/>
                      </a:lnTo>
                      <a:lnTo>
                        <a:pt x="0" y="115166"/>
                      </a:lnTo>
                      <a:lnTo>
                        <a:pt x="7173" y="73977"/>
                      </a:lnTo>
                      <a:lnTo>
                        <a:pt x="27298" y="36340"/>
                      </a:lnTo>
                      <a:lnTo>
                        <a:pt x="58248" y="11970"/>
                      </a:lnTo>
                      <a:lnTo>
                        <a:pt x="89410" y="1807"/>
                      </a:lnTo>
                      <a:lnTo>
                        <a:pt x="113472" y="0"/>
                      </a:lnTo>
                      <a:lnTo>
                        <a:pt x="123117" y="697"/>
                      </a:lnTo>
                      <a:lnTo>
                        <a:pt x="127816" y="33766"/>
                      </a:lnTo>
                      <a:lnTo>
                        <a:pt x="127293" y="56394"/>
                      </a:lnTo>
                      <a:lnTo>
                        <a:pt x="103055" y="112107"/>
                      </a:lnTo>
                      <a:lnTo>
                        <a:pt x="75170" y="146053"/>
                      </a:lnTo>
                      <a:lnTo>
                        <a:pt x="42060" y="166420"/>
                      </a:lnTo>
                      <a:lnTo>
                        <a:pt x="2786" y="178953"/>
                      </a:lnTo>
                      <a:close/>
                    </a:path>
                  </a:pathLst>
                </a:custGeom>
                <a:ln w="29014">
                  <a:solidFill>
                    <a:srgbClr val="007DB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1092"/>
                </a:p>
              </p:txBody>
            </p:sp>
            <p:sp>
              <p:nvSpPr>
                <p:cNvPr id="22" name="object 22"/>
                <p:cNvSpPr/>
                <p:nvPr/>
              </p:nvSpPr>
              <p:spPr>
                <a:xfrm>
                  <a:off x="14277923" y="3810793"/>
                  <a:ext cx="128270" cy="179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269" h="179070">
                      <a:moveTo>
                        <a:pt x="125030" y="178953"/>
                      </a:moveTo>
                      <a:lnTo>
                        <a:pt x="127468" y="152596"/>
                      </a:lnTo>
                      <a:lnTo>
                        <a:pt x="127816" y="115166"/>
                      </a:lnTo>
                      <a:lnTo>
                        <a:pt x="120643" y="73977"/>
                      </a:lnTo>
                      <a:lnTo>
                        <a:pt x="100517" y="36340"/>
                      </a:lnTo>
                      <a:lnTo>
                        <a:pt x="69568" y="11970"/>
                      </a:lnTo>
                      <a:lnTo>
                        <a:pt x="38405" y="1807"/>
                      </a:lnTo>
                      <a:lnTo>
                        <a:pt x="14344" y="0"/>
                      </a:lnTo>
                      <a:lnTo>
                        <a:pt x="4698" y="697"/>
                      </a:lnTo>
                      <a:lnTo>
                        <a:pt x="0" y="33766"/>
                      </a:lnTo>
                      <a:lnTo>
                        <a:pt x="523" y="56394"/>
                      </a:lnTo>
                      <a:lnTo>
                        <a:pt x="24761" y="112107"/>
                      </a:lnTo>
                      <a:lnTo>
                        <a:pt x="52646" y="146053"/>
                      </a:lnTo>
                      <a:lnTo>
                        <a:pt x="85756" y="166420"/>
                      </a:lnTo>
                      <a:lnTo>
                        <a:pt x="125030" y="178953"/>
                      </a:lnTo>
                      <a:close/>
                    </a:path>
                  </a:pathLst>
                </a:custGeom>
                <a:ln w="29014">
                  <a:solidFill>
                    <a:srgbClr val="007DB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1092"/>
                </a:p>
              </p:txBody>
            </p:sp>
            <p:sp>
              <p:nvSpPr>
                <p:cNvPr id="23" name="object 23"/>
                <p:cNvSpPr/>
                <p:nvPr/>
              </p:nvSpPr>
              <p:spPr>
                <a:xfrm>
                  <a:off x="14471013" y="3619876"/>
                  <a:ext cx="111125" cy="15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125" h="155575">
                      <a:moveTo>
                        <a:pt x="2420" y="155227"/>
                      </a:moveTo>
                      <a:lnTo>
                        <a:pt x="303" y="132367"/>
                      </a:lnTo>
                      <a:lnTo>
                        <a:pt x="0" y="99901"/>
                      </a:lnTo>
                      <a:lnTo>
                        <a:pt x="6220" y="64172"/>
                      </a:lnTo>
                      <a:lnTo>
                        <a:pt x="23675" y="31524"/>
                      </a:lnTo>
                      <a:lnTo>
                        <a:pt x="50523" y="10388"/>
                      </a:lnTo>
                      <a:lnTo>
                        <a:pt x="77551" y="1570"/>
                      </a:lnTo>
                      <a:lnTo>
                        <a:pt x="98418" y="0"/>
                      </a:lnTo>
                      <a:lnTo>
                        <a:pt x="106783" y="603"/>
                      </a:lnTo>
                      <a:lnTo>
                        <a:pt x="110864" y="29295"/>
                      </a:lnTo>
                      <a:lnTo>
                        <a:pt x="110414" y="48926"/>
                      </a:lnTo>
                      <a:lnTo>
                        <a:pt x="89401" y="97249"/>
                      </a:lnTo>
                      <a:lnTo>
                        <a:pt x="65209" y="126690"/>
                      </a:lnTo>
                      <a:lnTo>
                        <a:pt x="12477" y="152962"/>
                      </a:lnTo>
                      <a:lnTo>
                        <a:pt x="2420" y="155227"/>
                      </a:lnTo>
                      <a:close/>
                    </a:path>
                  </a:pathLst>
                </a:custGeom>
                <a:ln w="29014">
                  <a:solidFill>
                    <a:srgbClr val="007DB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1092"/>
                </a:p>
              </p:txBody>
            </p:sp>
            <p:sp>
              <p:nvSpPr>
                <p:cNvPr id="24" name="object 24"/>
                <p:cNvSpPr/>
                <p:nvPr/>
              </p:nvSpPr>
              <p:spPr>
                <a:xfrm>
                  <a:off x="14299515" y="3619876"/>
                  <a:ext cx="111125" cy="15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125" h="155575">
                      <a:moveTo>
                        <a:pt x="108444" y="155227"/>
                      </a:moveTo>
                      <a:lnTo>
                        <a:pt x="110560" y="132367"/>
                      </a:lnTo>
                      <a:lnTo>
                        <a:pt x="110864" y="99901"/>
                      </a:lnTo>
                      <a:lnTo>
                        <a:pt x="104643" y="64172"/>
                      </a:lnTo>
                      <a:lnTo>
                        <a:pt x="87188" y="31524"/>
                      </a:lnTo>
                      <a:lnTo>
                        <a:pt x="60341" y="10388"/>
                      </a:lnTo>
                      <a:lnTo>
                        <a:pt x="33313" y="1570"/>
                      </a:lnTo>
                      <a:lnTo>
                        <a:pt x="12445" y="0"/>
                      </a:lnTo>
                      <a:lnTo>
                        <a:pt x="4081" y="603"/>
                      </a:lnTo>
                      <a:lnTo>
                        <a:pt x="0" y="29295"/>
                      </a:lnTo>
                      <a:lnTo>
                        <a:pt x="450" y="48926"/>
                      </a:lnTo>
                      <a:lnTo>
                        <a:pt x="21462" y="97249"/>
                      </a:lnTo>
                      <a:lnTo>
                        <a:pt x="45655" y="126690"/>
                      </a:lnTo>
                      <a:lnTo>
                        <a:pt x="98387" y="152962"/>
                      </a:lnTo>
                      <a:lnTo>
                        <a:pt x="108444" y="155227"/>
                      </a:lnTo>
                      <a:close/>
                    </a:path>
                  </a:pathLst>
                </a:custGeom>
                <a:ln w="29014">
                  <a:solidFill>
                    <a:srgbClr val="007DB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1092"/>
                </a:p>
              </p:txBody>
            </p:sp>
            <p:sp>
              <p:nvSpPr>
                <p:cNvPr id="25" name="object 25"/>
                <p:cNvSpPr/>
                <p:nvPr/>
              </p:nvSpPr>
              <p:spPr>
                <a:xfrm>
                  <a:off x="14466664" y="3443834"/>
                  <a:ext cx="95250" cy="13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0" h="133350">
                      <a:moveTo>
                        <a:pt x="2070" y="132952"/>
                      </a:moveTo>
                      <a:lnTo>
                        <a:pt x="259" y="113372"/>
                      </a:lnTo>
                      <a:lnTo>
                        <a:pt x="0" y="85567"/>
                      </a:lnTo>
                      <a:lnTo>
                        <a:pt x="5327" y="54969"/>
                      </a:lnTo>
                      <a:lnTo>
                        <a:pt x="20279" y="27008"/>
                      </a:lnTo>
                      <a:lnTo>
                        <a:pt x="43269" y="8900"/>
                      </a:lnTo>
                      <a:lnTo>
                        <a:pt x="66415" y="1346"/>
                      </a:lnTo>
                      <a:lnTo>
                        <a:pt x="84286" y="0"/>
                      </a:lnTo>
                      <a:lnTo>
                        <a:pt x="91450" y="516"/>
                      </a:lnTo>
                      <a:lnTo>
                        <a:pt x="94951" y="25092"/>
                      </a:lnTo>
                      <a:lnTo>
                        <a:pt x="94567" y="41906"/>
                      </a:lnTo>
                      <a:lnTo>
                        <a:pt x="76560" y="83289"/>
                      </a:lnTo>
                      <a:lnTo>
                        <a:pt x="31246" y="123638"/>
                      </a:lnTo>
                      <a:lnTo>
                        <a:pt x="2070" y="132952"/>
                      </a:lnTo>
                      <a:close/>
                    </a:path>
                  </a:pathLst>
                </a:custGeom>
                <a:ln w="29014">
                  <a:solidFill>
                    <a:srgbClr val="007DB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1092"/>
                </a:p>
              </p:txBody>
            </p:sp>
            <p:sp>
              <p:nvSpPr>
                <p:cNvPr id="26" name="object 26"/>
                <p:cNvSpPr/>
                <p:nvPr/>
              </p:nvSpPr>
              <p:spPr>
                <a:xfrm>
                  <a:off x="14319772" y="3443834"/>
                  <a:ext cx="95250" cy="13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0" h="133350">
                      <a:moveTo>
                        <a:pt x="92885" y="132952"/>
                      </a:moveTo>
                      <a:lnTo>
                        <a:pt x="94694" y="113372"/>
                      </a:lnTo>
                      <a:lnTo>
                        <a:pt x="94950" y="85567"/>
                      </a:lnTo>
                      <a:lnTo>
                        <a:pt x="89619" y="54969"/>
                      </a:lnTo>
                      <a:lnTo>
                        <a:pt x="74666" y="27008"/>
                      </a:lnTo>
                      <a:lnTo>
                        <a:pt x="51676" y="8900"/>
                      </a:lnTo>
                      <a:lnTo>
                        <a:pt x="28530" y="1346"/>
                      </a:lnTo>
                      <a:lnTo>
                        <a:pt x="10659" y="0"/>
                      </a:lnTo>
                      <a:lnTo>
                        <a:pt x="3495" y="516"/>
                      </a:lnTo>
                      <a:lnTo>
                        <a:pt x="0" y="25092"/>
                      </a:lnTo>
                      <a:lnTo>
                        <a:pt x="386" y="41906"/>
                      </a:lnTo>
                      <a:lnTo>
                        <a:pt x="18395" y="83289"/>
                      </a:lnTo>
                      <a:lnTo>
                        <a:pt x="63709" y="123638"/>
                      </a:lnTo>
                      <a:lnTo>
                        <a:pt x="92885" y="132952"/>
                      </a:lnTo>
                      <a:close/>
                    </a:path>
                  </a:pathLst>
                </a:custGeom>
                <a:ln w="29014">
                  <a:solidFill>
                    <a:srgbClr val="007DB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1092"/>
                </a:p>
              </p:txBody>
            </p:sp>
          </p:grpSp>
          <p:sp>
            <p:nvSpPr>
              <p:cNvPr id="27" name="object 27"/>
              <p:cNvSpPr/>
              <p:nvPr/>
            </p:nvSpPr>
            <p:spPr>
              <a:xfrm>
                <a:off x="13860767" y="4163094"/>
                <a:ext cx="0" cy="551815"/>
              </a:xfrm>
              <a:custGeom>
                <a:avLst/>
                <a:gdLst/>
                <a:ahLst/>
                <a:cxnLst/>
                <a:rect l="l" t="t" r="r" b="b"/>
                <a:pathLst>
                  <a:path h="551814">
                    <a:moveTo>
                      <a:pt x="0" y="0"/>
                    </a:moveTo>
                    <a:lnTo>
                      <a:pt x="0" y="551742"/>
                    </a:lnTo>
                  </a:path>
                </a:pathLst>
              </a:custGeom>
              <a:ln w="29014">
                <a:solidFill>
                  <a:srgbClr val="007DBC"/>
                </a:solidFill>
              </a:ln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grpSp>
            <p:nvGrpSpPr>
              <p:cNvPr id="28" name="object 28"/>
              <p:cNvGrpSpPr/>
              <p:nvPr/>
            </p:nvGrpSpPr>
            <p:grpSpPr>
              <a:xfrm>
                <a:off x="13676945" y="3680670"/>
                <a:ext cx="354965" cy="399415"/>
                <a:chOff x="13676945" y="3680670"/>
                <a:chExt cx="354965" cy="399415"/>
              </a:xfrm>
            </p:grpSpPr>
            <p:sp>
              <p:nvSpPr>
                <p:cNvPr id="29" name="object 29"/>
                <p:cNvSpPr/>
                <p:nvPr/>
              </p:nvSpPr>
              <p:spPr>
                <a:xfrm>
                  <a:off x="13889179" y="3886096"/>
                  <a:ext cx="128270" cy="179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269" h="179070">
                      <a:moveTo>
                        <a:pt x="2786" y="178953"/>
                      </a:moveTo>
                      <a:lnTo>
                        <a:pt x="348" y="152596"/>
                      </a:lnTo>
                      <a:lnTo>
                        <a:pt x="0" y="115166"/>
                      </a:lnTo>
                      <a:lnTo>
                        <a:pt x="7173" y="73977"/>
                      </a:lnTo>
                      <a:lnTo>
                        <a:pt x="27298" y="36340"/>
                      </a:lnTo>
                      <a:lnTo>
                        <a:pt x="58248" y="11970"/>
                      </a:lnTo>
                      <a:lnTo>
                        <a:pt x="89410" y="1807"/>
                      </a:lnTo>
                      <a:lnTo>
                        <a:pt x="113472" y="0"/>
                      </a:lnTo>
                      <a:lnTo>
                        <a:pt x="123117" y="697"/>
                      </a:lnTo>
                      <a:lnTo>
                        <a:pt x="127816" y="33766"/>
                      </a:lnTo>
                      <a:lnTo>
                        <a:pt x="127293" y="56394"/>
                      </a:lnTo>
                      <a:lnTo>
                        <a:pt x="103055" y="112107"/>
                      </a:lnTo>
                      <a:lnTo>
                        <a:pt x="75170" y="146053"/>
                      </a:lnTo>
                      <a:lnTo>
                        <a:pt x="42060" y="166420"/>
                      </a:lnTo>
                      <a:lnTo>
                        <a:pt x="2786" y="178953"/>
                      </a:lnTo>
                      <a:close/>
                    </a:path>
                  </a:pathLst>
                </a:custGeom>
                <a:ln w="29014">
                  <a:solidFill>
                    <a:srgbClr val="007DB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1092"/>
                </a:p>
              </p:txBody>
            </p:sp>
            <p:sp>
              <p:nvSpPr>
                <p:cNvPr id="30" name="object 30"/>
                <p:cNvSpPr/>
                <p:nvPr/>
              </p:nvSpPr>
              <p:spPr>
                <a:xfrm>
                  <a:off x="13691452" y="3886096"/>
                  <a:ext cx="128270" cy="179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269" h="179070">
                      <a:moveTo>
                        <a:pt x="125030" y="178953"/>
                      </a:moveTo>
                      <a:lnTo>
                        <a:pt x="127468" y="152596"/>
                      </a:lnTo>
                      <a:lnTo>
                        <a:pt x="127816" y="115166"/>
                      </a:lnTo>
                      <a:lnTo>
                        <a:pt x="120643" y="73977"/>
                      </a:lnTo>
                      <a:lnTo>
                        <a:pt x="100517" y="36340"/>
                      </a:lnTo>
                      <a:lnTo>
                        <a:pt x="69568" y="11970"/>
                      </a:lnTo>
                      <a:lnTo>
                        <a:pt x="38405" y="1807"/>
                      </a:lnTo>
                      <a:lnTo>
                        <a:pt x="14344" y="0"/>
                      </a:lnTo>
                      <a:lnTo>
                        <a:pt x="4698" y="697"/>
                      </a:lnTo>
                      <a:lnTo>
                        <a:pt x="0" y="33766"/>
                      </a:lnTo>
                      <a:lnTo>
                        <a:pt x="523" y="56394"/>
                      </a:lnTo>
                      <a:lnTo>
                        <a:pt x="24761" y="112107"/>
                      </a:lnTo>
                      <a:lnTo>
                        <a:pt x="52646" y="146053"/>
                      </a:lnTo>
                      <a:lnTo>
                        <a:pt x="85756" y="166420"/>
                      </a:lnTo>
                      <a:lnTo>
                        <a:pt x="125030" y="178953"/>
                      </a:lnTo>
                      <a:close/>
                    </a:path>
                  </a:pathLst>
                </a:custGeom>
                <a:ln w="29014">
                  <a:solidFill>
                    <a:srgbClr val="007DB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1092"/>
                </a:p>
              </p:txBody>
            </p:sp>
            <p:sp>
              <p:nvSpPr>
                <p:cNvPr id="31" name="object 31"/>
                <p:cNvSpPr/>
                <p:nvPr/>
              </p:nvSpPr>
              <p:spPr>
                <a:xfrm>
                  <a:off x="13884544" y="3695178"/>
                  <a:ext cx="111125" cy="15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125" h="155575">
                      <a:moveTo>
                        <a:pt x="2416" y="155227"/>
                      </a:moveTo>
                      <a:lnTo>
                        <a:pt x="301" y="132367"/>
                      </a:lnTo>
                      <a:lnTo>
                        <a:pt x="0" y="99901"/>
                      </a:lnTo>
                      <a:lnTo>
                        <a:pt x="6221" y="64172"/>
                      </a:lnTo>
                      <a:lnTo>
                        <a:pt x="23672" y="31524"/>
                      </a:lnTo>
                      <a:lnTo>
                        <a:pt x="50519" y="10388"/>
                      </a:lnTo>
                      <a:lnTo>
                        <a:pt x="77547" y="1570"/>
                      </a:lnTo>
                      <a:lnTo>
                        <a:pt x="98414" y="0"/>
                      </a:lnTo>
                      <a:lnTo>
                        <a:pt x="106779" y="603"/>
                      </a:lnTo>
                      <a:lnTo>
                        <a:pt x="110854" y="29295"/>
                      </a:lnTo>
                      <a:lnTo>
                        <a:pt x="110401" y="48926"/>
                      </a:lnTo>
                      <a:lnTo>
                        <a:pt x="89387" y="97249"/>
                      </a:lnTo>
                      <a:lnTo>
                        <a:pt x="65200" y="126690"/>
                      </a:lnTo>
                      <a:lnTo>
                        <a:pt x="12472" y="152962"/>
                      </a:lnTo>
                      <a:lnTo>
                        <a:pt x="2416" y="155227"/>
                      </a:lnTo>
                      <a:close/>
                    </a:path>
                  </a:pathLst>
                </a:custGeom>
                <a:ln w="29014">
                  <a:solidFill>
                    <a:srgbClr val="007DB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1092"/>
                </a:p>
              </p:txBody>
            </p:sp>
            <p:sp>
              <p:nvSpPr>
                <p:cNvPr id="32" name="object 32"/>
                <p:cNvSpPr/>
                <p:nvPr/>
              </p:nvSpPr>
              <p:spPr>
                <a:xfrm>
                  <a:off x="13713043" y="3695178"/>
                  <a:ext cx="111125" cy="15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125" h="155575">
                      <a:moveTo>
                        <a:pt x="108444" y="155227"/>
                      </a:moveTo>
                      <a:lnTo>
                        <a:pt x="110559" y="132367"/>
                      </a:lnTo>
                      <a:lnTo>
                        <a:pt x="110860" y="99901"/>
                      </a:lnTo>
                      <a:lnTo>
                        <a:pt x="104639" y="64172"/>
                      </a:lnTo>
                      <a:lnTo>
                        <a:pt x="87188" y="31524"/>
                      </a:lnTo>
                      <a:lnTo>
                        <a:pt x="60341" y="10388"/>
                      </a:lnTo>
                      <a:lnTo>
                        <a:pt x="33313" y="1570"/>
                      </a:lnTo>
                      <a:lnTo>
                        <a:pt x="12445" y="0"/>
                      </a:lnTo>
                      <a:lnTo>
                        <a:pt x="4081" y="603"/>
                      </a:lnTo>
                      <a:lnTo>
                        <a:pt x="0" y="29295"/>
                      </a:lnTo>
                      <a:lnTo>
                        <a:pt x="450" y="48926"/>
                      </a:lnTo>
                      <a:lnTo>
                        <a:pt x="21462" y="97249"/>
                      </a:lnTo>
                      <a:lnTo>
                        <a:pt x="45655" y="126690"/>
                      </a:lnTo>
                      <a:lnTo>
                        <a:pt x="98387" y="152962"/>
                      </a:lnTo>
                      <a:lnTo>
                        <a:pt x="108444" y="155227"/>
                      </a:lnTo>
                      <a:close/>
                    </a:path>
                  </a:pathLst>
                </a:custGeom>
                <a:ln w="29014">
                  <a:solidFill>
                    <a:srgbClr val="007DB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1092"/>
                </a:p>
              </p:txBody>
            </p:sp>
          </p:grpSp>
          <p:sp>
            <p:nvSpPr>
              <p:cNvPr id="33" name="object 33"/>
              <p:cNvSpPr/>
              <p:nvPr/>
            </p:nvSpPr>
            <p:spPr>
              <a:xfrm>
                <a:off x="13300191" y="4255131"/>
                <a:ext cx="0" cy="443230"/>
              </a:xfrm>
              <a:custGeom>
                <a:avLst/>
                <a:gdLst/>
                <a:ahLst/>
                <a:cxnLst/>
                <a:rect l="l" t="t" r="r" b="b"/>
                <a:pathLst>
                  <a:path h="443229">
                    <a:moveTo>
                      <a:pt x="0" y="0"/>
                    </a:moveTo>
                    <a:lnTo>
                      <a:pt x="0" y="442970"/>
                    </a:lnTo>
                  </a:path>
                </a:pathLst>
              </a:custGeom>
              <a:ln w="29014">
                <a:solidFill>
                  <a:srgbClr val="007DBC"/>
                </a:solidFill>
              </a:ln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grpSp>
            <p:nvGrpSpPr>
              <p:cNvPr id="34" name="object 34"/>
              <p:cNvGrpSpPr/>
              <p:nvPr/>
            </p:nvGrpSpPr>
            <p:grpSpPr>
              <a:xfrm>
                <a:off x="13116365" y="3772706"/>
                <a:ext cx="354965" cy="399415"/>
                <a:chOff x="13116365" y="3772706"/>
                <a:chExt cx="354965" cy="399415"/>
              </a:xfrm>
            </p:grpSpPr>
            <p:sp>
              <p:nvSpPr>
                <p:cNvPr id="35" name="object 35"/>
                <p:cNvSpPr/>
                <p:nvPr/>
              </p:nvSpPr>
              <p:spPr>
                <a:xfrm>
                  <a:off x="13328600" y="3978130"/>
                  <a:ext cx="128270" cy="179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269" h="179070">
                      <a:moveTo>
                        <a:pt x="2786" y="178953"/>
                      </a:moveTo>
                      <a:lnTo>
                        <a:pt x="348" y="152596"/>
                      </a:lnTo>
                      <a:lnTo>
                        <a:pt x="0" y="115166"/>
                      </a:lnTo>
                      <a:lnTo>
                        <a:pt x="7173" y="73977"/>
                      </a:lnTo>
                      <a:lnTo>
                        <a:pt x="27298" y="36340"/>
                      </a:lnTo>
                      <a:lnTo>
                        <a:pt x="58248" y="11970"/>
                      </a:lnTo>
                      <a:lnTo>
                        <a:pt x="89410" y="1807"/>
                      </a:lnTo>
                      <a:lnTo>
                        <a:pt x="113472" y="0"/>
                      </a:lnTo>
                      <a:lnTo>
                        <a:pt x="123117" y="697"/>
                      </a:lnTo>
                      <a:lnTo>
                        <a:pt x="127816" y="33766"/>
                      </a:lnTo>
                      <a:lnTo>
                        <a:pt x="127293" y="56394"/>
                      </a:lnTo>
                      <a:lnTo>
                        <a:pt x="103055" y="112107"/>
                      </a:lnTo>
                      <a:lnTo>
                        <a:pt x="75170" y="146053"/>
                      </a:lnTo>
                      <a:lnTo>
                        <a:pt x="42060" y="166420"/>
                      </a:lnTo>
                      <a:lnTo>
                        <a:pt x="2786" y="178953"/>
                      </a:lnTo>
                      <a:close/>
                    </a:path>
                  </a:pathLst>
                </a:custGeom>
                <a:ln w="29014">
                  <a:solidFill>
                    <a:srgbClr val="007DB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1092"/>
                </a:p>
              </p:txBody>
            </p:sp>
            <p:pic>
              <p:nvPicPr>
                <p:cNvPr id="36" name="object 36"/>
                <p:cNvPicPr/>
                <p:nvPr/>
              </p:nvPicPr>
              <p:blipFill>
                <a:blip r:embed="rId2" cstate="print"/>
                <a:stretch>
                  <a:fillRect/>
                </a:stretch>
              </p:blipFill>
              <p:spPr>
                <a:xfrm>
                  <a:off x="13116365" y="3963623"/>
                  <a:ext cx="156831" cy="207968"/>
                </a:xfrm>
                <a:prstGeom prst="rect">
                  <a:avLst/>
                </a:prstGeom>
              </p:spPr>
            </p:pic>
            <p:sp>
              <p:nvSpPr>
                <p:cNvPr id="37" name="object 37"/>
                <p:cNvSpPr/>
                <p:nvPr/>
              </p:nvSpPr>
              <p:spPr>
                <a:xfrm>
                  <a:off x="13323962" y="3787213"/>
                  <a:ext cx="111125" cy="15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125" h="155575">
                      <a:moveTo>
                        <a:pt x="2420" y="155227"/>
                      </a:moveTo>
                      <a:lnTo>
                        <a:pt x="303" y="132367"/>
                      </a:lnTo>
                      <a:lnTo>
                        <a:pt x="0" y="99901"/>
                      </a:lnTo>
                      <a:lnTo>
                        <a:pt x="6220" y="64172"/>
                      </a:lnTo>
                      <a:lnTo>
                        <a:pt x="23675" y="31524"/>
                      </a:lnTo>
                      <a:lnTo>
                        <a:pt x="50523" y="10388"/>
                      </a:lnTo>
                      <a:lnTo>
                        <a:pt x="77551" y="1570"/>
                      </a:lnTo>
                      <a:lnTo>
                        <a:pt x="98418" y="0"/>
                      </a:lnTo>
                      <a:lnTo>
                        <a:pt x="106783" y="603"/>
                      </a:lnTo>
                      <a:lnTo>
                        <a:pt x="110864" y="29295"/>
                      </a:lnTo>
                      <a:lnTo>
                        <a:pt x="110414" y="48926"/>
                      </a:lnTo>
                      <a:lnTo>
                        <a:pt x="89401" y="97249"/>
                      </a:lnTo>
                      <a:lnTo>
                        <a:pt x="65209" y="126690"/>
                      </a:lnTo>
                      <a:lnTo>
                        <a:pt x="12477" y="152962"/>
                      </a:lnTo>
                      <a:lnTo>
                        <a:pt x="2420" y="155227"/>
                      </a:lnTo>
                      <a:close/>
                    </a:path>
                  </a:pathLst>
                </a:custGeom>
                <a:ln w="29014">
                  <a:solidFill>
                    <a:srgbClr val="007DB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1092"/>
                </a:p>
              </p:txBody>
            </p:sp>
          </p:grpSp>
          <p:sp>
            <p:nvSpPr>
              <p:cNvPr id="38" name="object 38"/>
              <p:cNvSpPr/>
              <p:nvPr/>
            </p:nvSpPr>
            <p:spPr>
              <a:xfrm>
                <a:off x="12789813" y="4347130"/>
                <a:ext cx="0" cy="354330"/>
              </a:xfrm>
              <a:custGeom>
                <a:avLst/>
                <a:gdLst/>
                <a:ahLst/>
                <a:cxnLst/>
                <a:rect l="l" t="t" r="r" b="b"/>
                <a:pathLst>
                  <a:path h="354329">
                    <a:moveTo>
                      <a:pt x="0" y="0"/>
                    </a:moveTo>
                    <a:lnTo>
                      <a:pt x="0" y="353769"/>
                    </a:lnTo>
                  </a:path>
                </a:pathLst>
              </a:custGeom>
              <a:ln w="29014">
                <a:solidFill>
                  <a:srgbClr val="007DBC"/>
                </a:solidFill>
              </a:ln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grpSp>
            <p:nvGrpSpPr>
              <p:cNvPr id="39" name="object 39"/>
              <p:cNvGrpSpPr/>
              <p:nvPr/>
            </p:nvGrpSpPr>
            <p:grpSpPr>
              <a:xfrm>
                <a:off x="12605986" y="4047257"/>
                <a:ext cx="354965" cy="208279"/>
                <a:chOff x="12605986" y="4047257"/>
                <a:chExt cx="354965" cy="208279"/>
              </a:xfrm>
            </p:grpSpPr>
            <p:pic>
              <p:nvPicPr>
                <p:cNvPr id="40" name="object 40"/>
                <p:cNvPicPr/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12803714" y="4047257"/>
                  <a:ext cx="156831" cy="207968"/>
                </a:xfrm>
                <a:prstGeom prst="rect">
                  <a:avLst/>
                </a:prstGeom>
              </p:spPr>
            </p:pic>
            <p:pic>
              <p:nvPicPr>
                <p:cNvPr id="41" name="object 41"/>
                <p:cNvPicPr/>
                <p:nvPr/>
              </p:nvPicPr>
              <p:blipFill>
                <a:blip r:embed="rId4" cstate="print"/>
                <a:stretch>
                  <a:fillRect/>
                </a:stretch>
              </p:blipFill>
              <p:spPr>
                <a:xfrm>
                  <a:off x="12605986" y="4047257"/>
                  <a:ext cx="156831" cy="207968"/>
                </a:xfrm>
                <a:prstGeom prst="rect">
                  <a:avLst/>
                </a:prstGeom>
              </p:spPr>
            </p:pic>
          </p:grpSp>
          <p:sp>
            <p:nvSpPr>
              <p:cNvPr id="42" name="object 42"/>
              <p:cNvSpPr/>
              <p:nvPr/>
            </p:nvSpPr>
            <p:spPr>
              <a:xfrm>
                <a:off x="12356598" y="4449889"/>
                <a:ext cx="0" cy="257175"/>
              </a:xfrm>
              <a:custGeom>
                <a:avLst/>
                <a:gdLst/>
                <a:ahLst/>
                <a:cxnLst/>
                <a:rect l="l" t="t" r="r" b="b"/>
                <a:pathLst>
                  <a:path h="257175">
                    <a:moveTo>
                      <a:pt x="0" y="0"/>
                    </a:moveTo>
                    <a:lnTo>
                      <a:pt x="0" y="256578"/>
                    </a:lnTo>
                  </a:path>
                </a:pathLst>
              </a:custGeom>
              <a:ln w="29014">
                <a:solidFill>
                  <a:srgbClr val="007DBC"/>
                </a:solidFill>
              </a:ln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pic>
            <p:nvPicPr>
              <p:cNvPr id="43" name="object 43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2370499" y="4162295"/>
                <a:ext cx="156831" cy="196120"/>
              </a:xfrm>
              <a:prstGeom prst="rect">
                <a:avLst/>
              </a:prstGeom>
            </p:spPr>
          </p:pic>
          <p:sp>
            <p:nvSpPr>
              <p:cNvPr id="44" name="object 44"/>
              <p:cNvSpPr/>
              <p:nvPr/>
            </p:nvSpPr>
            <p:spPr>
              <a:xfrm>
                <a:off x="11887124" y="4516824"/>
                <a:ext cx="0" cy="198120"/>
              </a:xfrm>
              <a:custGeom>
                <a:avLst/>
                <a:gdLst/>
                <a:ahLst/>
                <a:cxnLst/>
                <a:rect l="l" t="t" r="r" b="b"/>
                <a:pathLst>
                  <a:path h="198120">
                    <a:moveTo>
                      <a:pt x="0" y="0"/>
                    </a:moveTo>
                    <a:lnTo>
                      <a:pt x="0" y="198014"/>
                    </a:lnTo>
                  </a:path>
                </a:pathLst>
              </a:custGeom>
              <a:ln w="29014">
                <a:solidFill>
                  <a:srgbClr val="007DBC"/>
                </a:solidFill>
              </a:ln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sp>
            <p:nvSpPr>
              <p:cNvPr id="45" name="object 45"/>
              <p:cNvSpPr/>
              <p:nvPr/>
            </p:nvSpPr>
            <p:spPr>
              <a:xfrm>
                <a:off x="11545942" y="4589336"/>
                <a:ext cx="0" cy="127000"/>
              </a:xfrm>
              <a:custGeom>
                <a:avLst/>
                <a:gdLst/>
                <a:ahLst/>
                <a:cxnLst/>
                <a:rect l="l" t="t" r="r" b="b"/>
                <a:pathLst>
                  <a:path h="127000">
                    <a:moveTo>
                      <a:pt x="0" y="0"/>
                    </a:moveTo>
                    <a:lnTo>
                      <a:pt x="0" y="126425"/>
                    </a:lnTo>
                  </a:path>
                </a:pathLst>
              </a:custGeom>
              <a:ln w="29014">
                <a:solidFill>
                  <a:srgbClr val="007DBC"/>
                </a:solidFill>
              </a:ln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pic>
            <p:nvPicPr>
              <p:cNvPr id="46" name="object 46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1901027" y="4239694"/>
                <a:ext cx="156831" cy="207968"/>
              </a:xfrm>
              <a:prstGeom prst="rect">
                <a:avLst/>
              </a:prstGeom>
            </p:spPr>
          </p:pic>
          <p:pic>
            <p:nvPicPr>
              <p:cNvPr id="47" name="object 47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2172770" y="4162295"/>
                <a:ext cx="156831" cy="196120"/>
              </a:xfrm>
              <a:prstGeom prst="rect">
                <a:avLst/>
              </a:prstGeom>
            </p:spPr>
          </p:pic>
          <p:pic>
            <p:nvPicPr>
              <p:cNvPr id="48" name="object 48"/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2799079" y="3856339"/>
                <a:ext cx="139875" cy="184241"/>
              </a:xfrm>
              <a:prstGeom prst="rect">
                <a:avLst/>
              </a:prstGeom>
            </p:spPr>
          </p:pic>
          <p:pic>
            <p:nvPicPr>
              <p:cNvPr id="49" name="object 49"/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13137956" y="3772706"/>
                <a:ext cx="139879" cy="184241"/>
              </a:xfrm>
              <a:prstGeom prst="rect">
                <a:avLst/>
              </a:prstGeom>
            </p:spPr>
          </p:pic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6927D37A-721B-C3D6-8741-BC3DC2297BD4}"/>
                </a:ext>
              </a:extLst>
            </p:cNvPr>
            <p:cNvGrpSpPr/>
            <p:nvPr/>
          </p:nvGrpSpPr>
          <p:grpSpPr>
            <a:xfrm>
              <a:off x="9706072" y="3885913"/>
              <a:ext cx="613410" cy="778664"/>
              <a:chOff x="9706072" y="3885913"/>
              <a:chExt cx="613410" cy="778664"/>
            </a:xfrm>
          </p:grpSpPr>
          <p:sp>
            <p:nvSpPr>
              <p:cNvPr id="51" name="object 51"/>
              <p:cNvSpPr/>
              <p:nvPr/>
            </p:nvSpPr>
            <p:spPr>
              <a:xfrm>
                <a:off x="9856999" y="4269407"/>
                <a:ext cx="121285" cy="174625"/>
              </a:xfrm>
              <a:custGeom>
                <a:avLst/>
                <a:gdLst/>
                <a:ahLst/>
                <a:cxnLst/>
                <a:rect l="l" t="t" r="r" b="b"/>
                <a:pathLst>
                  <a:path w="121284" h="174625">
                    <a:moveTo>
                      <a:pt x="116670" y="0"/>
                    </a:moveTo>
                    <a:lnTo>
                      <a:pt x="119603" y="25230"/>
                    </a:lnTo>
                    <a:lnTo>
                      <a:pt x="120781" y="61129"/>
                    </a:lnTo>
                    <a:lnTo>
                      <a:pt x="114831" y="100805"/>
                    </a:lnTo>
                    <a:lnTo>
                      <a:pt x="96377" y="137367"/>
                    </a:lnTo>
                    <a:lnTo>
                      <a:pt x="67236" y="161449"/>
                    </a:lnTo>
                    <a:lnTo>
                      <a:pt x="37570" y="171909"/>
                    </a:lnTo>
                    <a:lnTo>
                      <a:pt x="14529" y="174192"/>
                    </a:lnTo>
                    <a:lnTo>
                      <a:pt x="5260" y="173743"/>
                    </a:lnTo>
                    <a:lnTo>
                      <a:pt x="8" y="142116"/>
                    </a:lnTo>
                    <a:lnTo>
                      <a:pt x="0" y="120391"/>
                    </a:lnTo>
                    <a:lnTo>
                      <a:pt x="6801" y="98506"/>
                    </a:lnTo>
                    <a:lnTo>
                      <a:pt x="47971" y="33201"/>
                    </a:lnTo>
                    <a:lnTo>
                      <a:pt x="105606" y="2767"/>
                    </a:lnTo>
                    <a:lnTo>
                      <a:pt x="116670" y="0"/>
                    </a:lnTo>
                    <a:close/>
                  </a:path>
                </a:pathLst>
              </a:custGeom>
              <a:ln w="27852">
                <a:solidFill>
                  <a:srgbClr val="007DBC"/>
                </a:solidFill>
              </a:ln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pic>
            <p:nvPicPr>
              <p:cNvPr id="52" name="object 52"/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0030421" y="4253775"/>
                <a:ext cx="152815" cy="197037"/>
              </a:xfrm>
              <a:prstGeom prst="rect">
                <a:avLst/>
              </a:prstGeom>
            </p:spPr>
          </p:pic>
          <p:sp>
            <p:nvSpPr>
              <p:cNvPr id="53" name="object 53"/>
              <p:cNvSpPr/>
              <p:nvPr/>
            </p:nvSpPr>
            <p:spPr>
              <a:xfrm>
                <a:off x="9969032" y="4485507"/>
                <a:ext cx="88900" cy="179070"/>
              </a:xfrm>
              <a:custGeom>
                <a:avLst/>
                <a:gdLst/>
                <a:ahLst/>
                <a:cxnLst/>
                <a:rect l="l" t="t" r="r" b="b"/>
                <a:pathLst>
                  <a:path w="88900" h="179070">
                    <a:moveTo>
                      <a:pt x="45108" y="0"/>
                    </a:moveTo>
                    <a:lnTo>
                      <a:pt x="31840" y="17588"/>
                    </a:lnTo>
                    <a:lnTo>
                      <a:pt x="15203" y="43926"/>
                    </a:lnTo>
                    <a:lnTo>
                      <a:pt x="2242" y="76219"/>
                    </a:lnTo>
                    <a:lnTo>
                      <a:pt x="0" y="111671"/>
                    </a:lnTo>
                    <a:lnTo>
                      <a:pt x="11234" y="142479"/>
                    </a:lnTo>
                    <a:lnTo>
                      <a:pt x="28835" y="163323"/>
                    </a:lnTo>
                    <a:lnTo>
                      <a:pt x="45067" y="175142"/>
                    </a:lnTo>
                    <a:lnTo>
                      <a:pt x="52197" y="178874"/>
                    </a:lnTo>
                    <a:lnTo>
                      <a:pt x="74312" y="162202"/>
                    </a:lnTo>
                    <a:lnTo>
                      <a:pt x="85290" y="147516"/>
                    </a:lnTo>
                    <a:lnTo>
                      <a:pt x="88375" y="126598"/>
                    </a:lnTo>
                    <a:lnTo>
                      <a:pt x="86814" y="91232"/>
                    </a:lnTo>
                    <a:lnTo>
                      <a:pt x="78932" y="54970"/>
                    </a:lnTo>
                    <a:lnTo>
                      <a:pt x="64748" y="26054"/>
                    </a:lnTo>
                    <a:lnTo>
                      <a:pt x="51170" y="6919"/>
                    </a:lnTo>
                    <a:lnTo>
                      <a:pt x="45108" y="0"/>
                    </a:lnTo>
                    <a:close/>
                  </a:path>
                </a:pathLst>
              </a:custGeom>
              <a:ln w="27852">
                <a:solidFill>
                  <a:srgbClr val="007DBC"/>
                </a:solidFill>
              </a:ln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sp>
            <p:nvSpPr>
              <p:cNvPr id="54" name="object 54"/>
              <p:cNvSpPr/>
              <p:nvPr/>
            </p:nvSpPr>
            <p:spPr>
              <a:xfrm>
                <a:off x="9706072" y="3885913"/>
                <a:ext cx="613410" cy="294005"/>
              </a:xfrm>
              <a:custGeom>
                <a:avLst/>
                <a:gdLst/>
                <a:ahLst/>
                <a:cxnLst/>
                <a:rect l="l" t="t" r="r" b="b"/>
                <a:pathLst>
                  <a:path w="613409" h="294004">
                    <a:moveTo>
                      <a:pt x="613294" y="127807"/>
                    </a:moveTo>
                    <a:lnTo>
                      <a:pt x="604255" y="172580"/>
                    </a:lnTo>
                    <a:lnTo>
                      <a:pt x="579606" y="209141"/>
                    </a:lnTo>
                    <a:lnTo>
                      <a:pt x="543048" y="233791"/>
                    </a:lnTo>
                    <a:lnTo>
                      <a:pt x="498281" y="242830"/>
                    </a:lnTo>
                    <a:lnTo>
                      <a:pt x="485496" y="242830"/>
                    </a:lnTo>
                    <a:lnTo>
                      <a:pt x="325742" y="242830"/>
                    </a:lnTo>
                    <a:lnTo>
                      <a:pt x="288672" y="223059"/>
                    </a:lnTo>
                    <a:lnTo>
                      <a:pt x="281021" y="198098"/>
                    </a:lnTo>
                    <a:lnTo>
                      <a:pt x="284541" y="180706"/>
                    </a:lnTo>
                    <a:lnTo>
                      <a:pt x="294135" y="166485"/>
                    </a:lnTo>
                    <a:lnTo>
                      <a:pt x="308352" y="156888"/>
                    </a:lnTo>
                    <a:lnTo>
                      <a:pt x="325742" y="153367"/>
                    </a:lnTo>
                    <a:lnTo>
                      <a:pt x="374694" y="153367"/>
                    </a:lnTo>
                    <a:lnTo>
                      <a:pt x="396033" y="153367"/>
                    </a:lnTo>
                    <a:lnTo>
                      <a:pt x="403059" y="153367"/>
                    </a:lnTo>
                    <a:lnTo>
                      <a:pt x="409457" y="150560"/>
                    </a:lnTo>
                    <a:lnTo>
                      <a:pt x="414054" y="145838"/>
                    </a:lnTo>
                    <a:lnTo>
                      <a:pt x="418786" y="141231"/>
                    </a:lnTo>
                    <a:lnTo>
                      <a:pt x="421593" y="134844"/>
                    </a:lnTo>
                    <a:lnTo>
                      <a:pt x="421593" y="127807"/>
                    </a:lnTo>
                    <a:lnTo>
                      <a:pt x="419577" y="117881"/>
                    </a:lnTo>
                    <a:lnTo>
                      <a:pt x="414086" y="109754"/>
                    </a:lnTo>
                    <a:lnTo>
                      <a:pt x="405959" y="104264"/>
                    </a:lnTo>
                    <a:lnTo>
                      <a:pt x="396033" y="102248"/>
                    </a:lnTo>
                    <a:lnTo>
                      <a:pt x="372003" y="102248"/>
                    </a:lnTo>
                    <a:lnTo>
                      <a:pt x="281021" y="102248"/>
                    </a:lnTo>
                    <a:lnTo>
                      <a:pt x="274246" y="102248"/>
                    </a:lnTo>
                    <a:lnTo>
                      <a:pt x="265294" y="105180"/>
                    </a:lnTo>
                    <a:lnTo>
                      <a:pt x="260571" y="109923"/>
                    </a:lnTo>
                    <a:lnTo>
                      <a:pt x="86891" y="278996"/>
                    </a:lnTo>
                    <a:lnTo>
                      <a:pt x="68829" y="290637"/>
                    </a:lnTo>
                    <a:lnTo>
                      <a:pt x="48308" y="293902"/>
                    </a:lnTo>
                    <a:lnTo>
                      <a:pt x="28098" y="288756"/>
                    </a:lnTo>
                    <a:lnTo>
                      <a:pt x="10966" y="275164"/>
                    </a:lnTo>
                    <a:lnTo>
                      <a:pt x="1918" y="258180"/>
                    </a:lnTo>
                    <a:lnTo>
                      <a:pt x="0" y="239457"/>
                    </a:lnTo>
                    <a:lnTo>
                      <a:pt x="4813" y="221046"/>
                    </a:lnTo>
                    <a:lnTo>
                      <a:pt x="210594" y="14962"/>
                    </a:lnTo>
                    <a:lnTo>
                      <a:pt x="246760" y="0"/>
                    </a:lnTo>
                    <a:lnTo>
                      <a:pt x="408818" y="0"/>
                    </a:lnTo>
                    <a:lnTo>
                      <a:pt x="485371" y="0"/>
                    </a:lnTo>
                    <a:lnTo>
                      <a:pt x="498281" y="0"/>
                    </a:lnTo>
                    <a:lnTo>
                      <a:pt x="543048" y="9040"/>
                    </a:lnTo>
                    <a:lnTo>
                      <a:pt x="579606" y="33692"/>
                    </a:lnTo>
                    <a:lnTo>
                      <a:pt x="604255" y="70254"/>
                    </a:lnTo>
                    <a:lnTo>
                      <a:pt x="613294" y="115022"/>
                    </a:lnTo>
                    <a:lnTo>
                      <a:pt x="613294" y="127807"/>
                    </a:lnTo>
                    <a:close/>
                  </a:path>
                </a:pathLst>
              </a:custGeom>
              <a:ln w="27852">
                <a:solidFill>
                  <a:srgbClr val="007DBC"/>
                </a:solidFill>
              </a:ln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</p:grpSp>
        <p:grpSp>
          <p:nvGrpSpPr>
            <p:cNvPr id="69" name="object 69"/>
            <p:cNvGrpSpPr/>
            <p:nvPr/>
          </p:nvGrpSpPr>
          <p:grpSpPr>
            <a:xfrm>
              <a:off x="16107892" y="3705987"/>
              <a:ext cx="1069975" cy="1092835"/>
              <a:chOff x="16107892" y="3705987"/>
              <a:chExt cx="1069975" cy="1092835"/>
            </a:xfrm>
          </p:grpSpPr>
          <p:sp>
            <p:nvSpPr>
              <p:cNvPr id="70" name="object 70"/>
              <p:cNvSpPr/>
              <p:nvPr/>
            </p:nvSpPr>
            <p:spPr>
              <a:xfrm>
                <a:off x="16173793" y="3981536"/>
                <a:ext cx="524510" cy="433705"/>
              </a:xfrm>
              <a:custGeom>
                <a:avLst/>
                <a:gdLst/>
                <a:ahLst/>
                <a:cxnLst/>
                <a:rect l="l" t="t" r="r" b="b"/>
                <a:pathLst>
                  <a:path w="524509" h="433704">
                    <a:moveTo>
                      <a:pt x="524298" y="433358"/>
                    </a:moveTo>
                    <a:lnTo>
                      <a:pt x="463066" y="267629"/>
                    </a:lnTo>
                    <a:lnTo>
                      <a:pt x="425375" y="170455"/>
                    </a:lnTo>
                    <a:lnTo>
                      <a:pt x="395673" y="104096"/>
                    </a:lnTo>
                    <a:lnTo>
                      <a:pt x="358407" y="30815"/>
                    </a:lnTo>
                    <a:lnTo>
                      <a:pt x="303437" y="2800"/>
                    </a:lnTo>
                    <a:lnTo>
                      <a:pt x="281939" y="0"/>
                    </a:lnTo>
                    <a:lnTo>
                      <a:pt x="248646" y="392"/>
                    </a:lnTo>
                    <a:lnTo>
                      <a:pt x="195432" y="1713"/>
                    </a:lnTo>
                    <a:lnTo>
                      <a:pt x="141525" y="4174"/>
                    </a:lnTo>
                    <a:lnTo>
                      <a:pt x="87800" y="14837"/>
                    </a:lnTo>
                    <a:lnTo>
                      <a:pt x="39714" y="56898"/>
                    </a:lnTo>
                    <a:lnTo>
                      <a:pt x="21308" y="96258"/>
                    </a:lnTo>
                    <a:lnTo>
                      <a:pt x="13852" y="120509"/>
                    </a:lnTo>
                    <a:lnTo>
                      <a:pt x="6986" y="141447"/>
                    </a:lnTo>
                    <a:lnTo>
                      <a:pt x="1954" y="156151"/>
                    </a:lnTo>
                    <a:lnTo>
                      <a:pt x="0" y="161701"/>
                    </a:lnTo>
                  </a:path>
                </a:pathLst>
              </a:custGeom>
              <a:ln w="23758">
                <a:solidFill>
                  <a:srgbClr val="007DBC"/>
                </a:solidFill>
              </a:ln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sp>
            <p:nvSpPr>
              <p:cNvPr id="71" name="object 71"/>
              <p:cNvSpPr/>
              <p:nvPr/>
            </p:nvSpPr>
            <p:spPr>
              <a:xfrm>
                <a:off x="16133419" y="4091989"/>
                <a:ext cx="443230" cy="608965"/>
              </a:xfrm>
              <a:custGeom>
                <a:avLst/>
                <a:gdLst/>
                <a:ahLst/>
                <a:cxnLst/>
                <a:rect l="l" t="t" r="r" b="b"/>
                <a:pathLst>
                  <a:path w="443230" h="608964">
                    <a:moveTo>
                      <a:pt x="442919" y="264313"/>
                    </a:moveTo>
                    <a:lnTo>
                      <a:pt x="396502" y="122390"/>
                    </a:lnTo>
                    <a:lnTo>
                      <a:pt x="366803" y="188546"/>
                    </a:lnTo>
                    <a:lnTo>
                      <a:pt x="351553" y="223557"/>
                    </a:lnTo>
                    <a:lnTo>
                      <a:pt x="345934" y="239089"/>
                    </a:lnTo>
                    <a:lnTo>
                      <a:pt x="345132" y="246805"/>
                    </a:lnTo>
                    <a:lnTo>
                      <a:pt x="357224" y="269656"/>
                    </a:lnTo>
                    <a:lnTo>
                      <a:pt x="383657" y="311442"/>
                    </a:lnTo>
                    <a:lnTo>
                      <a:pt x="409661" y="355153"/>
                    </a:lnTo>
                    <a:lnTo>
                      <a:pt x="420470" y="383775"/>
                    </a:lnTo>
                    <a:lnTo>
                      <a:pt x="419395" y="414520"/>
                    </a:lnTo>
                    <a:lnTo>
                      <a:pt x="418650" y="465470"/>
                    </a:lnTo>
                    <a:lnTo>
                      <a:pt x="416818" y="520946"/>
                    </a:lnTo>
                    <a:lnTo>
                      <a:pt x="412480" y="565267"/>
                    </a:lnTo>
                    <a:lnTo>
                      <a:pt x="383122" y="603342"/>
                    </a:lnTo>
                    <a:lnTo>
                      <a:pt x="357686" y="608637"/>
                    </a:lnTo>
                    <a:lnTo>
                      <a:pt x="330064" y="605443"/>
                    </a:lnTo>
                    <a:lnTo>
                      <a:pt x="310563" y="594595"/>
                    </a:lnTo>
                    <a:lnTo>
                      <a:pt x="299216" y="579354"/>
                    </a:lnTo>
                    <a:lnTo>
                      <a:pt x="296055" y="562984"/>
                    </a:lnTo>
                    <a:lnTo>
                      <a:pt x="298450" y="536246"/>
                    </a:lnTo>
                    <a:lnTo>
                      <a:pt x="302496" y="489375"/>
                    </a:lnTo>
                    <a:lnTo>
                      <a:pt x="305318" y="441643"/>
                    </a:lnTo>
                    <a:lnTo>
                      <a:pt x="304044" y="412319"/>
                    </a:lnTo>
                    <a:lnTo>
                      <a:pt x="293576" y="391151"/>
                    </a:lnTo>
                    <a:lnTo>
                      <a:pt x="275939" y="362814"/>
                    </a:lnTo>
                    <a:lnTo>
                      <a:pt x="258944" y="338971"/>
                    </a:lnTo>
                    <a:lnTo>
                      <a:pt x="250402" y="331285"/>
                    </a:lnTo>
                    <a:lnTo>
                      <a:pt x="249082" y="343500"/>
                    </a:lnTo>
                    <a:lnTo>
                      <a:pt x="248404" y="364811"/>
                    </a:lnTo>
                    <a:lnTo>
                      <a:pt x="248155" y="385052"/>
                    </a:lnTo>
                    <a:lnTo>
                      <a:pt x="248119" y="394058"/>
                    </a:lnTo>
                    <a:lnTo>
                      <a:pt x="248506" y="413383"/>
                    </a:lnTo>
                    <a:lnTo>
                      <a:pt x="247446" y="424937"/>
                    </a:lnTo>
                    <a:lnTo>
                      <a:pt x="208619" y="475091"/>
                    </a:lnTo>
                    <a:lnTo>
                      <a:pt x="164755" y="521686"/>
                    </a:lnTo>
                    <a:lnTo>
                      <a:pt x="122053" y="565531"/>
                    </a:lnTo>
                    <a:lnTo>
                      <a:pt x="82835" y="597066"/>
                    </a:lnTo>
                    <a:lnTo>
                      <a:pt x="62945" y="601165"/>
                    </a:lnTo>
                    <a:lnTo>
                      <a:pt x="40211" y="598972"/>
                    </a:lnTo>
                    <a:lnTo>
                      <a:pt x="17058" y="587926"/>
                    </a:lnTo>
                    <a:lnTo>
                      <a:pt x="4655" y="572746"/>
                    </a:lnTo>
                    <a:lnTo>
                      <a:pt x="0" y="553841"/>
                    </a:lnTo>
                    <a:lnTo>
                      <a:pt x="2285" y="535182"/>
                    </a:lnTo>
                    <a:lnTo>
                      <a:pt x="10702" y="520745"/>
                    </a:lnTo>
                    <a:lnTo>
                      <a:pt x="27967" y="502615"/>
                    </a:lnTo>
                    <a:lnTo>
                      <a:pt x="63142" y="465476"/>
                    </a:lnTo>
                    <a:lnTo>
                      <a:pt x="97776" y="428864"/>
                    </a:lnTo>
                    <a:lnTo>
                      <a:pt x="113421" y="412319"/>
                    </a:lnTo>
                    <a:lnTo>
                      <a:pt x="125304" y="400727"/>
                    </a:lnTo>
                    <a:lnTo>
                      <a:pt x="131406" y="392346"/>
                    </a:lnTo>
                    <a:lnTo>
                      <a:pt x="133655" y="383108"/>
                    </a:lnTo>
                    <a:lnTo>
                      <a:pt x="133976" y="368948"/>
                    </a:lnTo>
                    <a:lnTo>
                      <a:pt x="130623" y="339765"/>
                    </a:lnTo>
                    <a:lnTo>
                      <a:pt x="125131" y="294748"/>
                    </a:lnTo>
                    <a:lnTo>
                      <a:pt x="124346" y="243740"/>
                    </a:lnTo>
                    <a:lnTo>
                      <a:pt x="135117" y="196587"/>
                    </a:lnTo>
                    <a:lnTo>
                      <a:pt x="154163" y="151643"/>
                    </a:lnTo>
                    <a:lnTo>
                      <a:pt x="180105" y="87551"/>
                    </a:lnTo>
                    <a:lnTo>
                      <a:pt x="202388" y="29754"/>
                    </a:lnTo>
                    <a:lnTo>
                      <a:pt x="210455" y="3692"/>
                    </a:lnTo>
                    <a:lnTo>
                      <a:pt x="203672" y="2030"/>
                    </a:lnTo>
                    <a:lnTo>
                      <a:pt x="191329" y="693"/>
                    </a:lnTo>
                    <a:lnTo>
                      <a:pt x="177703" y="0"/>
                    </a:lnTo>
                    <a:lnTo>
                      <a:pt x="167074" y="268"/>
                    </a:lnTo>
                    <a:lnTo>
                      <a:pt x="158155" y="8212"/>
                    </a:lnTo>
                    <a:lnTo>
                      <a:pt x="147339" y="27895"/>
                    </a:lnTo>
                    <a:lnTo>
                      <a:pt x="135452" y="55641"/>
                    </a:lnTo>
                    <a:lnTo>
                      <a:pt x="123316" y="87774"/>
                    </a:lnTo>
                  </a:path>
                </a:pathLst>
              </a:custGeom>
              <a:ln w="23758">
                <a:solidFill>
                  <a:srgbClr val="007DBC"/>
                </a:solidFill>
              </a:ln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sp>
            <p:nvSpPr>
              <p:cNvPr id="72" name="object 72"/>
              <p:cNvSpPr/>
              <p:nvPr/>
            </p:nvSpPr>
            <p:spPr>
              <a:xfrm>
                <a:off x="16119771" y="4132584"/>
                <a:ext cx="883919" cy="438150"/>
              </a:xfrm>
              <a:custGeom>
                <a:avLst/>
                <a:gdLst/>
                <a:ahLst/>
                <a:cxnLst/>
                <a:rect l="l" t="t" r="r" b="b"/>
                <a:pathLst>
                  <a:path w="883919" h="438150">
                    <a:moveTo>
                      <a:pt x="0" y="0"/>
                    </a:moveTo>
                    <a:lnTo>
                      <a:pt x="883836" y="437923"/>
                    </a:lnTo>
                  </a:path>
                </a:pathLst>
              </a:custGeom>
              <a:ln w="23758">
                <a:solidFill>
                  <a:srgbClr val="007DBC"/>
                </a:solidFill>
              </a:ln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sp>
            <p:nvSpPr>
              <p:cNvPr id="73" name="object 73"/>
              <p:cNvSpPr/>
              <p:nvPr/>
            </p:nvSpPr>
            <p:spPr>
              <a:xfrm>
                <a:off x="16915720" y="4530555"/>
                <a:ext cx="250190" cy="76835"/>
              </a:xfrm>
              <a:custGeom>
                <a:avLst/>
                <a:gdLst/>
                <a:ahLst/>
                <a:cxnLst/>
                <a:rect l="l" t="t" r="r" b="b"/>
                <a:pathLst>
                  <a:path w="250190" h="76835">
                    <a:moveTo>
                      <a:pt x="0" y="76479"/>
                    </a:moveTo>
                    <a:lnTo>
                      <a:pt x="16701" y="71369"/>
                    </a:lnTo>
                    <a:lnTo>
                      <a:pt x="249971" y="0"/>
                    </a:lnTo>
                  </a:path>
                </a:pathLst>
              </a:custGeom>
              <a:ln w="23758">
                <a:solidFill>
                  <a:srgbClr val="007DBC"/>
                </a:solidFill>
              </a:ln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pic>
            <p:nvPicPr>
              <p:cNvPr id="74" name="object 74"/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16923246" y="4527810"/>
                <a:ext cx="252225" cy="140189"/>
              </a:xfrm>
              <a:prstGeom prst="rect">
                <a:avLst/>
              </a:prstGeom>
            </p:spPr>
          </p:pic>
          <p:sp>
            <p:nvSpPr>
              <p:cNvPr id="75" name="object 75"/>
              <p:cNvSpPr/>
              <p:nvPr/>
            </p:nvSpPr>
            <p:spPr>
              <a:xfrm>
                <a:off x="16434039" y="3717866"/>
                <a:ext cx="233045" cy="233045"/>
              </a:xfrm>
              <a:custGeom>
                <a:avLst/>
                <a:gdLst/>
                <a:ahLst/>
                <a:cxnLst/>
                <a:rect l="l" t="t" r="r" b="b"/>
                <a:pathLst>
                  <a:path w="233044" h="233045">
                    <a:moveTo>
                      <a:pt x="232851" y="116425"/>
                    </a:moveTo>
                    <a:lnTo>
                      <a:pt x="223702" y="161740"/>
                    </a:lnTo>
                    <a:lnTo>
                      <a:pt x="198751" y="198747"/>
                    </a:lnTo>
                    <a:lnTo>
                      <a:pt x="161744" y="223700"/>
                    </a:lnTo>
                    <a:lnTo>
                      <a:pt x="116425" y="232851"/>
                    </a:lnTo>
                    <a:lnTo>
                      <a:pt x="71106" y="223700"/>
                    </a:lnTo>
                    <a:lnTo>
                      <a:pt x="34099" y="198747"/>
                    </a:lnTo>
                    <a:lnTo>
                      <a:pt x="9149" y="161740"/>
                    </a:lnTo>
                    <a:lnTo>
                      <a:pt x="0" y="116425"/>
                    </a:lnTo>
                    <a:lnTo>
                      <a:pt x="9149" y="71111"/>
                    </a:lnTo>
                    <a:lnTo>
                      <a:pt x="34099" y="34103"/>
                    </a:lnTo>
                    <a:lnTo>
                      <a:pt x="71106" y="9150"/>
                    </a:lnTo>
                    <a:lnTo>
                      <a:pt x="116425" y="0"/>
                    </a:lnTo>
                    <a:lnTo>
                      <a:pt x="161744" y="9150"/>
                    </a:lnTo>
                    <a:lnTo>
                      <a:pt x="198751" y="34103"/>
                    </a:lnTo>
                    <a:lnTo>
                      <a:pt x="223702" y="71111"/>
                    </a:lnTo>
                    <a:lnTo>
                      <a:pt x="232851" y="116425"/>
                    </a:lnTo>
                    <a:close/>
                  </a:path>
                </a:pathLst>
              </a:custGeom>
              <a:ln w="23758">
                <a:solidFill>
                  <a:srgbClr val="007DBC"/>
                </a:solidFill>
              </a:ln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pic>
            <p:nvPicPr>
              <p:cNvPr id="76" name="object 76"/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16643606" y="4580730"/>
                <a:ext cx="184968" cy="112375"/>
              </a:xfrm>
              <a:prstGeom prst="rect">
                <a:avLst/>
              </a:prstGeom>
            </p:spPr>
          </p:pic>
          <p:pic>
            <p:nvPicPr>
              <p:cNvPr id="77" name="object 77"/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16861884" y="4685945"/>
                <a:ext cx="184969" cy="112375"/>
              </a:xfrm>
              <a:prstGeom prst="rect">
                <a:avLst/>
              </a:prstGeom>
            </p:spPr>
          </p:pic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95F09FB8-4D05-284B-64DD-C7450632B354}"/>
                </a:ext>
              </a:extLst>
            </p:cNvPr>
            <p:cNvGrpSpPr/>
            <p:nvPr/>
          </p:nvGrpSpPr>
          <p:grpSpPr>
            <a:xfrm>
              <a:off x="10519930" y="2264217"/>
              <a:ext cx="598170" cy="497933"/>
              <a:chOff x="10519930" y="2264217"/>
              <a:chExt cx="598170" cy="497933"/>
            </a:xfrm>
          </p:grpSpPr>
          <p:sp>
            <p:nvSpPr>
              <p:cNvPr id="78" name="object 78"/>
              <p:cNvSpPr/>
              <p:nvPr/>
            </p:nvSpPr>
            <p:spPr>
              <a:xfrm>
                <a:off x="10519930" y="2264217"/>
                <a:ext cx="598170" cy="339090"/>
              </a:xfrm>
              <a:custGeom>
                <a:avLst/>
                <a:gdLst/>
                <a:ahLst/>
                <a:cxnLst/>
                <a:rect l="l" t="t" r="r" b="b"/>
                <a:pathLst>
                  <a:path w="598170" h="339089">
                    <a:moveTo>
                      <a:pt x="105598" y="338733"/>
                    </a:moveTo>
                    <a:lnTo>
                      <a:pt x="451640" y="338733"/>
                    </a:lnTo>
                    <a:lnTo>
                      <a:pt x="497394" y="336373"/>
                    </a:lnTo>
                    <a:lnTo>
                      <a:pt x="537359" y="327509"/>
                    </a:lnTo>
                    <a:lnTo>
                      <a:pt x="569060" y="309464"/>
                    </a:lnTo>
                    <a:lnTo>
                      <a:pt x="590019" y="279561"/>
                    </a:lnTo>
                    <a:lnTo>
                      <a:pt x="597761" y="235123"/>
                    </a:lnTo>
                    <a:lnTo>
                      <a:pt x="585845" y="178064"/>
                    </a:lnTo>
                    <a:lnTo>
                      <a:pt x="555181" y="141794"/>
                    </a:lnTo>
                    <a:lnTo>
                      <a:pt x="514601" y="123028"/>
                    </a:lnTo>
                    <a:lnTo>
                      <a:pt x="472938" y="118480"/>
                    </a:lnTo>
                    <a:lnTo>
                      <a:pt x="439023" y="124865"/>
                    </a:lnTo>
                    <a:lnTo>
                      <a:pt x="433307" y="93906"/>
                    </a:lnTo>
                    <a:lnTo>
                      <a:pt x="414682" y="60941"/>
                    </a:lnTo>
                    <a:lnTo>
                      <a:pt x="383306" y="30970"/>
                    </a:lnTo>
                    <a:lnTo>
                      <a:pt x="339337" y="8990"/>
                    </a:lnTo>
                    <a:lnTo>
                      <a:pt x="282933" y="0"/>
                    </a:lnTo>
                    <a:lnTo>
                      <a:pt x="225207" y="6453"/>
                    </a:lnTo>
                    <a:lnTo>
                      <a:pt x="180179" y="25050"/>
                    </a:lnTo>
                    <a:lnTo>
                      <a:pt x="147088" y="52072"/>
                    </a:lnTo>
                    <a:lnTo>
                      <a:pt x="125173" y="83800"/>
                    </a:lnTo>
                    <a:lnTo>
                      <a:pt x="111827" y="146500"/>
                    </a:lnTo>
                    <a:lnTo>
                      <a:pt x="118875" y="170036"/>
                    </a:lnTo>
                    <a:lnTo>
                      <a:pt x="79754" y="159126"/>
                    </a:lnTo>
                    <a:lnTo>
                      <a:pt x="41006" y="169450"/>
                    </a:lnTo>
                    <a:lnTo>
                      <a:pt x="11474" y="198331"/>
                    </a:lnTo>
                    <a:lnTo>
                      <a:pt x="0" y="243092"/>
                    </a:lnTo>
                    <a:lnTo>
                      <a:pt x="5512" y="281571"/>
                    </a:lnTo>
                    <a:lnTo>
                      <a:pt x="23106" y="311833"/>
                    </a:lnTo>
                    <a:lnTo>
                      <a:pt x="55547" y="331634"/>
                    </a:lnTo>
                    <a:lnTo>
                      <a:pt x="105598" y="338733"/>
                    </a:lnTo>
                    <a:close/>
                  </a:path>
                </a:pathLst>
              </a:custGeom>
              <a:ln w="23255">
                <a:solidFill>
                  <a:srgbClr val="1A4259"/>
                </a:solidFill>
              </a:ln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sp>
            <p:nvSpPr>
              <p:cNvPr id="79" name="object 79"/>
              <p:cNvSpPr/>
              <p:nvPr/>
            </p:nvSpPr>
            <p:spPr>
              <a:xfrm>
                <a:off x="10593429" y="2692935"/>
                <a:ext cx="42545" cy="69215"/>
              </a:xfrm>
              <a:custGeom>
                <a:avLst/>
                <a:gdLst/>
                <a:ahLst/>
                <a:cxnLst/>
                <a:rect l="l" t="t" r="r" b="b"/>
                <a:pathLst>
                  <a:path w="42545" h="69214">
                    <a:moveTo>
                      <a:pt x="42354" y="0"/>
                    </a:moveTo>
                    <a:lnTo>
                      <a:pt x="0" y="68814"/>
                    </a:lnTo>
                  </a:path>
                </a:pathLst>
              </a:custGeom>
              <a:ln w="23255">
                <a:solidFill>
                  <a:srgbClr val="1A4259"/>
                </a:solidFill>
              </a:ln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sp>
            <p:nvSpPr>
              <p:cNvPr id="80" name="object 80"/>
              <p:cNvSpPr/>
              <p:nvPr/>
            </p:nvSpPr>
            <p:spPr>
              <a:xfrm>
                <a:off x="10789284" y="2692935"/>
                <a:ext cx="42545" cy="69215"/>
              </a:xfrm>
              <a:custGeom>
                <a:avLst/>
                <a:gdLst/>
                <a:ahLst/>
                <a:cxnLst/>
                <a:rect l="l" t="t" r="r" b="b"/>
                <a:pathLst>
                  <a:path w="42545" h="69214">
                    <a:moveTo>
                      <a:pt x="42344" y="0"/>
                    </a:moveTo>
                    <a:lnTo>
                      <a:pt x="0" y="68814"/>
                    </a:lnTo>
                  </a:path>
                </a:pathLst>
              </a:custGeom>
              <a:ln w="23255">
                <a:solidFill>
                  <a:srgbClr val="1A4259"/>
                </a:solidFill>
              </a:ln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sp>
            <p:nvSpPr>
              <p:cNvPr id="81" name="object 81"/>
              <p:cNvSpPr/>
              <p:nvPr/>
            </p:nvSpPr>
            <p:spPr>
              <a:xfrm>
                <a:off x="10978073" y="2692935"/>
                <a:ext cx="42545" cy="69215"/>
              </a:xfrm>
              <a:custGeom>
                <a:avLst/>
                <a:gdLst/>
                <a:ahLst/>
                <a:cxnLst/>
                <a:rect l="l" t="t" r="r" b="b"/>
                <a:pathLst>
                  <a:path w="42545" h="69214">
                    <a:moveTo>
                      <a:pt x="42344" y="0"/>
                    </a:moveTo>
                    <a:lnTo>
                      <a:pt x="0" y="68814"/>
                    </a:lnTo>
                  </a:path>
                </a:pathLst>
              </a:custGeom>
              <a:ln w="23255">
                <a:solidFill>
                  <a:srgbClr val="1A4259"/>
                </a:solidFill>
              </a:ln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B31D3E6E-247E-DEC5-A112-50BD93E10485}"/>
                </a:ext>
              </a:extLst>
            </p:cNvPr>
            <p:cNvGrpSpPr/>
            <p:nvPr/>
          </p:nvGrpSpPr>
          <p:grpSpPr>
            <a:xfrm>
              <a:off x="12078838" y="2264217"/>
              <a:ext cx="598170" cy="497933"/>
              <a:chOff x="12078838" y="2264217"/>
              <a:chExt cx="598170" cy="497933"/>
            </a:xfrm>
          </p:grpSpPr>
          <p:sp>
            <p:nvSpPr>
              <p:cNvPr id="82" name="object 82"/>
              <p:cNvSpPr/>
              <p:nvPr/>
            </p:nvSpPr>
            <p:spPr>
              <a:xfrm>
                <a:off x="12078838" y="2264217"/>
                <a:ext cx="598170" cy="339090"/>
              </a:xfrm>
              <a:custGeom>
                <a:avLst/>
                <a:gdLst/>
                <a:ahLst/>
                <a:cxnLst/>
                <a:rect l="l" t="t" r="r" b="b"/>
                <a:pathLst>
                  <a:path w="598170" h="339089">
                    <a:moveTo>
                      <a:pt x="105598" y="338733"/>
                    </a:moveTo>
                    <a:lnTo>
                      <a:pt x="451640" y="338733"/>
                    </a:lnTo>
                    <a:lnTo>
                      <a:pt x="497394" y="336373"/>
                    </a:lnTo>
                    <a:lnTo>
                      <a:pt x="537359" y="327509"/>
                    </a:lnTo>
                    <a:lnTo>
                      <a:pt x="569060" y="309464"/>
                    </a:lnTo>
                    <a:lnTo>
                      <a:pt x="590019" y="279561"/>
                    </a:lnTo>
                    <a:lnTo>
                      <a:pt x="597761" y="235123"/>
                    </a:lnTo>
                    <a:lnTo>
                      <a:pt x="585845" y="178064"/>
                    </a:lnTo>
                    <a:lnTo>
                      <a:pt x="555181" y="141794"/>
                    </a:lnTo>
                    <a:lnTo>
                      <a:pt x="514601" y="123028"/>
                    </a:lnTo>
                    <a:lnTo>
                      <a:pt x="472938" y="118480"/>
                    </a:lnTo>
                    <a:lnTo>
                      <a:pt x="439023" y="124865"/>
                    </a:lnTo>
                    <a:lnTo>
                      <a:pt x="433307" y="93906"/>
                    </a:lnTo>
                    <a:lnTo>
                      <a:pt x="414682" y="60941"/>
                    </a:lnTo>
                    <a:lnTo>
                      <a:pt x="383306" y="30970"/>
                    </a:lnTo>
                    <a:lnTo>
                      <a:pt x="339337" y="8990"/>
                    </a:lnTo>
                    <a:lnTo>
                      <a:pt x="282933" y="0"/>
                    </a:lnTo>
                    <a:lnTo>
                      <a:pt x="225207" y="6453"/>
                    </a:lnTo>
                    <a:lnTo>
                      <a:pt x="180179" y="25050"/>
                    </a:lnTo>
                    <a:lnTo>
                      <a:pt x="147088" y="52072"/>
                    </a:lnTo>
                    <a:lnTo>
                      <a:pt x="125173" y="83800"/>
                    </a:lnTo>
                    <a:lnTo>
                      <a:pt x="111827" y="146500"/>
                    </a:lnTo>
                    <a:lnTo>
                      <a:pt x="118875" y="170036"/>
                    </a:lnTo>
                    <a:lnTo>
                      <a:pt x="79754" y="159126"/>
                    </a:lnTo>
                    <a:lnTo>
                      <a:pt x="41006" y="169450"/>
                    </a:lnTo>
                    <a:lnTo>
                      <a:pt x="11474" y="198331"/>
                    </a:lnTo>
                    <a:lnTo>
                      <a:pt x="0" y="243092"/>
                    </a:lnTo>
                    <a:lnTo>
                      <a:pt x="5513" y="281571"/>
                    </a:lnTo>
                    <a:lnTo>
                      <a:pt x="23110" y="311833"/>
                    </a:lnTo>
                    <a:lnTo>
                      <a:pt x="55551" y="331634"/>
                    </a:lnTo>
                    <a:lnTo>
                      <a:pt x="105598" y="338733"/>
                    </a:lnTo>
                    <a:close/>
                  </a:path>
                </a:pathLst>
              </a:custGeom>
              <a:ln w="23255">
                <a:solidFill>
                  <a:srgbClr val="1A4259"/>
                </a:solidFill>
              </a:ln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sp>
            <p:nvSpPr>
              <p:cNvPr id="83" name="object 83"/>
              <p:cNvSpPr/>
              <p:nvPr/>
            </p:nvSpPr>
            <p:spPr>
              <a:xfrm>
                <a:off x="12152346" y="2692935"/>
                <a:ext cx="42545" cy="69215"/>
              </a:xfrm>
              <a:custGeom>
                <a:avLst/>
                <a:gdLst/>
                <a:ahLst/>
                <a:cxnLst/>
                <a:rect l="l" t="t" r="r" b="b"/>
                <a:pathLst>
                  <a:path w="42545" h="69214">
                    <a:moveTo>
                      <a:pt x="42344" y="0"/>
                    </a:moveTo>
                    <a:lnTo>
                      <a:pt x="0" y="68814"/>
                    </a:lnTo>
                  </a:path>
                </a:pathLst>
              </a:custGeom>
              <a:ln w="23255">
                <a:solidFill>
                  <a:srgbClr val="1A4259"/>
                </a:solidFill>
              </a:ln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sp>
            <p:nvSpPr>
              <p:cNvPr id="84" name="object 84"/>
              <p:cNvSpPr/>
              <p:nvPr/>
            </p:nvSpPr>
            <p:spPr>
              <a:xfrm>
                <a:off x="12348192" y="2692935"/>
                <a:ext cx="42545" cy="69215"/>
              </a:xfrm>
              <a:custGeom>
                <a:avLst/>
                <a:gdLst/>
                <a:ahLst/>
                <a:cxnLst/>
                <a:rect l="l" t="t" r="r" b="b"/>
                <a:pathLst>
                  <a:path w="42545" h="69214">
                    <a:moveTo>
                      <a:pt x="42344" y="0"/>
                    </a:moveTo>
                    <a:lnTo>
                      <a:pt x="0" y="68814"/>
                    </a:lnTo>
                  </a:path>
                </a:pathLst>
              </a:custGeom>
              <a:ln w="23255">
                <a:solidFill>
                  <a:srgbClr val="1A4259"/>
                </a:solidFill>
              </a:ln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sp>
            <p:nvSpPr>
              <p:cNvPr id="85" name="object 85"/>
              <p:cNvSpPr/>
              <p:nvPr/>
            </p:nvSpPr>
            <p:spPr>
              <a:xfrm>
                <a:off x="12536980" y="2692935"/>
                <a:ext cx="42545" cy="69215"/>
              </a:xfrm>
              <a:custGeom>
                <a:avLst/>
                <a:gdLst/>
                <a:ahLst/>
                <a:cxnLst/>
                <a:rect l="l" t="t" r="r" b="b"/>
                <a:pathLst>
                  <a:path w="42545" h="69214">
                    <a:moveTo>
                      <a:pt x="42344" y="0"/>
                    </a:moveTo>
                    <a:lnTo>
                      <a:pt x="0" y="68814"/>
                    </a:lnTo>
                  </a:path>
                </a:pathLst>
              </a:custGeom>
              <a:ln w="23255">
                <a:solidFill>
                  <a:srgbClr val="1A4259"/>
                </a:solidFill>
              </a:ln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A5E68FB4-05DB-0A42-EDBD-F255D7D4DFFC}"/>
                </a:ext>
              </a:extLst>
            </p:cNvPr>
            <p:cNvGrpSpPr/>
            <p:nvPr/>
          </p:nvGrpSpPr>
          <p:grpSpPr>
            <a:xfrm>
              <a:off x="13637736" y="2264217"/>
              <a:ext cx="598170" cy="497933"/>
              <a:chOff x="13637736" y="2264217"/>
              <a:chExt cx="598170" cy="497933"/>
            </a:xfrm>
          </p:grpSpPr>
          <p:sp>
            <p:nvSpPr>
              <p:cNvPr id="86" name="object 86"/>
              <p:cNvSpPr/>
              <p:nvPr/>
            </p:nvSpPr>
            <p:spPr>
              <a:xfrm>
                <a:off x="13637736" y="2264217"/>
                <a:ext cx="598170" cy="339090"/>
              </a:xfrm>
              <a:custGeom>
                <a:avLst/>
                <a:gdLst/>
                <a:ahLst/>
                <a:cxnLst/>
                <a:rect l="l" t="t" r="r" b="b"/>
                <a:pathLst>
                  <a:path w="598169" h="339089">
                    <a:moveTo>
                      <a:pt x="105609" y="338733"/>
                    </a:moveTo>
                    <a:lnTo>
                      <a:pt x="451651" y="338733"/>
                    </a:lnTo>
                    <a:lnTo>
                      <a:pt x="497405" y="336373"/>
                    </a:lnTo>
                    <a:lnTo>
                      <a:pt x="537370" y="327509"/>
                    </a:lnTo>
                    <a:lnTo>
                      <a:pt x="569070" y="309464"/>
                    </a:lnTo>
                    <a:lnTo>
                      <a:pt x="590030" y="279561"/>
                    </a:lnTo>
                    <a:lnTo>
                      <a:pt x="597772" y="235123"/>
                    </a:lnTo>
                    <a:lnTo>
                      <a:pt x="585856" y="178064"/>
                    </a:lnTo>
                    <a:lnTo>
                      <a:pt x="555192" y="141794"/>
                    </a:lnTo>
                    <a:lnTo>
                      <a:pt x="514612" y="123028"/>
                    </a:lnTo>
                    <a:lnTo>
                      <a:pt x="472948" y="118480"/>
                    </a:lnTo>
                    <a:lnTo>
                      <a:pt x="439033" y="124865"/>
                    </a:lnTo>
                    <a:lnTo>
                      <a:pt x="433317" y="93906"/>
                    </a:lnTo>
                    <a:lnTo>
                      <a:pt x="414692" y="60941"/>
                    </a:lnTo>
                    <a:lnTo>
                      <a:pt x="383316" y="30970"/>
                    </a:lnTo>
                    <a:lnTo>
                      <a:pt x="339347" y="8990"/>
                    </a:lnTo>
                    <a:lnTo>
                      <a:pt x="282944" y="0"/>
                    </a:lnTo>
                    <a:lnTo>
                      <a:pt x="225218" y="6453"/>
                    </a:lnTo>
                    <a:lnTo>
                      <a:pt x="180189" y="25050"/>
                    </a:lnTo>
                    <a:lnTo>
                      <a:pt x="147098" y="52072"/>
                    </a:lnTo>
                    <a:lnTo>
                      <a:pt x="125183" y="83800"/>
                    </a:lnTo>
                    <a:lnTo>
                      <a:pt x="111838" y="146500"/>
                    </a:lnTo>
                    <a:lnTo>
                      <a:pt x="118886" y="170036"/>
                    </a:lnTo>
                    <a:lnTo>
                      <a:pt x="79765" y="159126"/>
                    </a:lnTo>
                    <a:lnTo>
                      <a:pt x="41015" y="169450"/>
                    </a:lnTo>
                    <a:lnTo>
                      <a:pt x="11480" y="198331"/>
                    </a:lnTo>
                    <a:lnTo>
                      <a:pt x="0" y="243092"/>
                    </a:lnTo>
                    <a:lnTo>
                      <a:pt x="5518" y="281571"/>
                    </a:lnTo>
                    <a:lnTo>
                      <a:pt x="23115" y="311833"/>
                    </a:lnTo>
                    <a:lnTo>
                      <a:pt x="55557" y="331634"/>
                    </a:lnTo>
                    <a:lnTo>
                      <a:pt x="105609" y="338733"/>
                    </a:lnTo>
                    <a:close/>
                  </a:path>
                </a:pathLst>
              </a:custGeom>
              <a:ln w="23255">
                <a:solidFill>
                  <a:srgbClr val="1A4259"/>
                </a:solidFill>
              </a:ln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sp>
            <p:nvSpPr>
              <p:cNvPr id="87" name="object 87"/>
              <p:cNvSpPr/>
              <p:nvPr/>
            </p:nvSpPr>
            <p:spPr>
              <a:xfrm>
                <a:off x="13711245" y="2692935"/>
                <a:ext cx="42545" cy="69215"/>
              </a:xfrm>
              <a:custGeom>
                <a:avLst/>
                <a:gdLst/>
                <a:ahLst/>
                <a:cxnLst/>
                <a:rect l="l" t="t" r="r" b="b"/>
                <a:pathLst>
                  <a:path w="42544" h="69214">
                    <a:moveTo>
                      <a:pt x="42354" y="0"/>
                    </a:moveTo>
                    <a:lnTo>
                      <a:pt x="0" y="68814"/>
                    </a:lnTo>
                  </a:path>
                </a:pathLst>
              </a:custGeom>
              <a:ln w="23255">
                <a:solidFill>
                  <a:srgbClr val="1A4259"/>
                </a:solidFill>
              </a:ln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sp>
            <p:nvSpPr>
              <p:cNvPr id="88" name="object 88"/>
              <p:cNvSpPr/>
              <p:nvPr/>
            </p:nvSpPr>
            <p:spPr>
              <a:xfrm>
                <a:off x="13907090" y="2692935"/>
                <a:ext cx="42545" cy="69215"/>
              </a:xfrm>
              <a:custGeom>
                <a:avLst/>
                <a:gdLst/>
                <a:ahLst/>
                <a:cxnLst/>
                <a:rect l="l" t="t" r="r" b="b"/>
                <a:pathLst>
                  <a:path w="42544" h="69214">
                    <a:moveTo>
                      <a:pt x="42354" y="0"/>
                    </a:moveTo>
                    <a:lnTo>
                      <a:pt x="0" y="68814"/>
                    </a:lnTo>
                  </a:path>
                </a:pathLst>
              </a:custGeom>
              <a:ln w="23255">
                <a:solidFill>
                  <a:srgbClr val="1A4259"/>
                </a:solidFill>
              </a:ln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sp>
            <p:nvSpPr>
              <p:cNvPr id="89" name="object 89"/>
              <p:cNvSpPr/>
              <p:nvPr/>
            </p:nvSpPr>
            <p:spPr>
              <a:xfrm>
                <a:off x="14095879" y="2692935"/>
                <a:ext cx="42545" cy="69215"/>
              </a:xfrm>
              <a:custGeom>
                <a:avLst/>
                <a:gdLst/>
                <a:ahLst/>
                <a:cxnLst/>
                <a:rect l="l" t="t" r="r" b="b"/>
                <a:pathLst>
                  <a:path w="42544" h="69214">
                    <a:moveTo>
                      <a:pt x="42354" y="0"/>
                    </a:moveTo>
                    <a:lnTo>
                      <a:pt x="0" y="68814"/>
                    </a:lnTo>
                  </a:path>
                </a:pathLst>
              </a:custGeom>
              <a:ln w="23255">
                <a:solidFill>
                  <a:srgbClr val="1A4259"/>
                </a:solidFill>
              </a:ln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</p:grpSp>
        <p:grpSp>
          <p:nvGrpSpPr>
            <p:cNvPr id="90" name="object 90"/>
            <p:cNvGrpSpPr/>
            <p:nvPr/>
          </p:nvGrpSpPr>
          <p:grpSpPr>
            <a:xfrm>
              <a:off x="16528857" y="2281792"/>
              <a:ext cx="572135" cy="530225"/>
              <a:chOff x="16528857" y="2281792"/>
              <a:chExt cx="572135" cy="530225"/>
            </a:xfrm>
          </p:grpSpPr>
          <p:sp>
            <p:nvSpPr>
              <p:cNvPr id="91" name="object 91"/>
              <p:cNvSpPr/>
              <p:nvPr/>
            </p:nvSpPr>
            <p:spPr>
              <a:xfrm>
                <a:off x="16684879" y="2412342"/>
                <a:ext cx="259079" cy="257810"/>
              </a:xfrm>
              <a:custGeom>
                <a:avLst/>
                <a:gdLst/>
                <a:ahLst/>
                <a:cxnLst/>
                <a:rect l="l" t="t" r="r" b="b"/>
                <a:pathLst>
                  <a:path w="259080" h="257810">
                    <a:moveTo>
                      <a:pt x="258787" y="128634"/>
                    </a:moveTo>
                    <a:lnTo>
                      <a:pt x="248620" y="178706"/>
                    </a:lnTo>
                    <a:lnTo>
                      <a:pt x="220891" y="219594"/>
                    </a:lnTo>
                    <a:lnTo>
                      <a:pt x="179760" y="247161"/>
                    </a:lnTo>
                    <a:lnTo>
                      <a:pt x="129388" y="257269"/>
                    </a:lnTo>
                    <a:lnTo>
                      <a:pt x="79027" y="247161"/>
                    </a:lnTo>
                    <a:lnTo>
                      <a:pt x="37899" y="219594"/>
                    </a:lnTo>
                    <a:lnTo>
                      <a:pt x="10168" y="178706"/>
                    </a:lnTo>
                    <a:lnTo>
                      <a:pt x="0" y="128634"/>
                    </a:lnTo>
                    <a:lnTo>
                      <a:pt x="10168" y="78563"/>
                    </a:lnTo>
                    <a:lnTo>
                      <a:pt x="37899" y="37675"/>
                    </a:lnTo>
                    <a:lnTo>
                      <a:pt x="79027" y="10108"/>
                    </a:lnTo>
                    <a:lnTo>
                      <a:pt x="129388" y="0"/>
                    </a:lnTo>
                    <a:lnTo>
                      <a:pt x="179760" y="10108"/>
                    </a:lnTo>
                    <a:lnTo>
                      <a:pt x="220891" y="37675"/>
                    </a:lnTo>
                    <a:lnTo>
                      <a:pt x="248620" y="78563"/>
                    </a:lnTo>
                    <a:lnTo>
                      <a:pt x="258787" y="128634"/>
                    </a:lnTo>
                    <a:close/>
                  </a:path>
                </a:pathLst>
              </a:custGeom>
              <a:ln w="29538">
                <a:solidFill>
                  <a:srgbClr val="F47847"/>
                </a:solidFill>
              </a:ln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sp>
            <p:nvSpPr>
              <p:cNvPr id="92" name="object 92"/>
              <p:cNvSpPr/>
              <p:nvPr/>
            </p:nvSpPr>
            <p:spPr>
              <a:xfrm>
                <a:off x="16814729" y="2281792"/>
                <a:ext cx="0" cy="76200"/>
              </a:xfrm>
              <a:custGeom>
                <a:avLst/>
                <a:gdLst/>
                <a:ahLst/>
                <a:cxnLst/>
                <a:rect l="l" t="t" r="r" b="b"/>
                <a:pathLst>
                  <a:path h="76200">
                    <a:moveTo>
                      <a:pt x="0" y="0"/>
                    </a:moveTo>
                    <a:lnTo>
                      <a:pt x="0" y="76112"/>
                    </a:lnTo>
                  </a:path>
                </a:pathLst>
              </a:custGeom>
              <a:ln w="32145">
                <a:solidFill>
                  <a:srgbClr val="F47847"/>
                </a:solidFill>
              </a:ln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sp>
            <p:nvSpPr>
              <p:cNvPr id="93" name="object 93"/>
              <p:cNvSpPr/>
              <p:nvPr/>
            </p:nvSpPr>
            <p:spPr>
              <a:xfrm>
                <a:off x="16950140" y="2357902"/>
                <a:ext cx="60325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60325" h="57150">
                    <a:moveTo>
                      <a:pt x="0" y="57087"/>
                    </a:moveTo>
                    <a:lnTo>
                      <a:pt x="60176" y="0"/>
                    </a:lnTo>
                  </a:path>
                </a:pathLst>
              </a:custGeom>
              <a:ln w="32145">
                <a:solidFill>
                  <a:srgbClr val="F47847"/>
                </a:solidFill>
              </a:ln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sp>
            <p:nvSpPr>
              <p:cNvPr id="94" name="object 94"/>
              <p:cNvSpPr/>
              <p:nvPr/>
            </p:nvSpPr>
            <p:spPr>
              <a:xfrm>
                <a:off x="17007315" y="2538671"/>
                <a:ext cx="93345" cy="0"/>
              </a:xfrm>
              <a:custGeom>
                <a:avLst/>
                <a:gdLst/>
                <a:ahLst/>
                <a:cxnLst/>
                <a:rect l="l" t="t" r="r" b="b"/>
                <a:pathLst>
                  <a:path w="93344">
                    <a:moveTo>
                      <a:pt x="0" y="0"/>
                    </a:moveTo>
                    <a:lnTo>
                      <a:pt x="93285" y="0"/>
                    </a:lnTo>
                  </a:path>
                </a:pathLst>
              </a:custGeom>
              <a:ln w="32145">
                <a:solidFill>
                  <a:srgbClr val="F47847"/>
                </a:solidFill>
              </a:ln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sp>
            <p:nvSpPr>
              <p:cNvPr id="95" name="object 95"/>
              <p:cNvSpPr/>
              <p:nvPr/>
            </p:nvSpPr>
            <p:spPr>
              <a:xfrm>
                <a:off x="16953149" y="2668696"/>
                <a:ext cx="63500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63500" h="66675">
                    <a:moveTo>
                      <a:pt x="0" y="0"/>
                    </a:moveTo>
                    <a:lnTo>
                      <a:pt x="63191" y="66594"/>
                    </a:lnTo>
                  </a:path>
                </a:pathLst>
              </a:custGeom>
              <a:ln w="32145">
                <a:solidFill>
                  <a:srgbClr val="F47847"/>
                </a:solidFill>
              </a:ln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sp>
            <p:nvSpPr>
              <p:cNvPr id="96" name="object 96"/>
              <p:cNvSpPr/>
              <p:nvPr/>
            </p:nvSpPr>
            <p:spPr>
              <a:xfrm>
                <a:off x="16610112" y="2357902"/>
                <a:ext cx="60325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60325" h="57150">
                    <a:moveTo>
                      <a:pt x="60176" y="57087"/>
                    </a:moveTo>
                    <a:lnTo>
                      <a:pt x="0" y="0"/>
                    </a:lnTo>
                  </a:path>
                </a:pathLst>
              </a:custGeom>
              <a:ln w="32145">
                <a:solidFill>
                  <a:srgbClr val="F47847"/>
                </a:solidFill>
              </a:ln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sp>
            <p:nvSpPr>
              <p:cNvPr id="97" name="object 97"/>
              <p:cNvSpPr/>
              <p:nvPr/>
            </p:nvSpPr>
            <p:spPr>
              <a:xfrm>
                <a:off x="16528857" y="2538671"/>
                <a:ext cx="93345" cy="0"/>
              </a:xfrm>
              <a:custGeom>
                <a:avLst/>
                <a:gdLst/>
                <a:ahLst/>
                <a:cxnLst/>
                <a:rect l="l" t="t" r="r" b="b"/>
                <a:pathLst>
                  <a:path w="93344">
                    <a:moveTo>
                      <a:pt x="93285" y="0"/>
                    </a:moveTo>
                    <a:lnTo>
                      <a:pt x="0" y="0"/>
                    </a:lnTo>
                  </a:path>
                </a:pathLst>
              </a:custGeom>
              <a:ln w="32145">
                <a:solidFill>
                  <a:srgbClr val="F47847"/>
                </a:solidFill>
              </a:ln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sp>
            <p:nvSpPr>
              <p:cNvPr id="98" name="object 98"/>
              <p:cNvSpPr/>
              <p:nvPr/>
            </p:nvSpPr>
            <p:spPr>
              <a:xfrm>
                <a:off x="16604088" y="2668696"/>
                <a:ext cx="63500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63500" h="66675">
                    <a:moveTo>
                      <a:pt x="63191" y="0"/>
                    </a:moveTo>
                    <a:lnTo>
                      <a:pt x="0" y="66594"/>
                    </a:lnTo>
                  </a:path>
                </a:pathLst>
              </a:custGeom>
              <a:ln w="32145">
                <a:solidFill>
                  <a:srgbClr val="F47847"/>
                </a:solidFill>
              </a:ln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sp>
            <p:nvSpPr>
              <p:cNvPr id="99" name="object 99"/>
              <p:cNvSpPr/>
              <p:nvPr/>
            </p:nvSpPr>
            <p:spPr>
              <a:xfrm>
                <a:off x="16808708" y="2728950"/>
                <a:ext cx="0" cy="82550"/>
              </a:xfrm>
              <a:custGeom>
                <a:avLst/>
                <a:gdLst/>
                <a:ahLst/>
                <a:cxnLst/>
                <a:rect l="l" t="t" r="r" b="b"/>
                <a:pathLst>
                  <a:path h="82550">
                    <a:moveTo>
                      <a:pt x="0" y="0"/>
                    </a:moveTo>
                    <a:lnTo>
                      <a:pt x="0" y="82447"/>
                    </a:lnTo>
                  </a:path>
                </a:pathLst>
              </a:custGeom>
              <a:ln w="32145">
                <a:solidFill>
                  <a:srgbClr val="F47847"/>
                </a:solidFill>
              </a:ln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</p:grpSp>
      </p:grpSp>
      <p:grpSp>
        <p:nvGrpSpPr>
          <p:cNvPr id="100" name="object 100"/>
          <p:cNvGrpSpPr/>
          <p:nvPr/>
        </p:nvGrpSpPr>
        <p:grpSpPr>
          <a:xfrm>
            <a:off x="1841089" y="2025781"/>
            <a:ext cx="346943" cy="321529"/>
            <a:chOff x="3035386" y="3340662"/>
            <a:chExt cx="572135" cy="530225"/>
          </a:xfrm>
        </p:grpSpPr>
        <p:sp>
          <p:nvSpPr>
            <p:cNvPr id="101" name="object 101"/>
            <p:cNvSpPr/>
            <p:nvPr/>
          </p:nvSpPr>
          <p:spPr>
            <a:xfrm>
              <a:off x="3191408" y="3471211"/>
              <a:ext cx="259079" cy="257810"/>
            </a:xfrm>
            <a:custGeom>
              <a:avLst/>
              <a:gdLst/>
              <a:ahLst/>
              <a:cxnLst/>
              <a:rect l="l" t="t" r="r" b="b"/>
              <a:pathLst>
                <a:path w="259079" h="257810">
                  <a:moveTo>
                    <a:pt x="258787" y="128634"/>
                  </a:moveTo>
                  <a:lnTo>
                    <a:pt x="248620" y="178706"/>
                  </a:lnTo>
                  <a:lnTo>
                    <a:pt x="220892" y="219594"/>
                  </a:lnTo>
                  <a:lnTo>
                    <a:pt x="179764" y="247161"/>
                  </a:lnTo>
                  <a:lnTo>
                    <a:pt x="129399" y="257269"/>
                  </a:lnTo>
                  <a:lnTo>
                    <a:pt x="79031" y="247161"/>
                  </a:lnTo>
                  <a:lnTo>
                    <a:pt x="37900" y="219594"/>
                  </a:lnTo>
                  <a:lnTo>
                    <a:pt x="10169" y="178706"/>
                  </a:lnTo>
                  <a:lnTo>
                    <a:pt x="0" y="128634"/>
                  </a:lnTo>
                  <a:lnTo>
                    <a:pt x="10169" y="78563"/>
                  </a:lnTo>
                  <a:lnTo>
                    <a:pt x="37900" y="37675"/>
                  </a:lnTo>
                  <a:lnTo>
                    <a:pt x="79031" y="10108"/>
                  </a:lnTo>
                  <a:lnTo>
                    <a:pt x="129399" y="0"/>
                  </a:lnTo>
                  <a:lnTo>
                    <a:pt x="179764" y="10108"/>
                  </a:lnTo>
                  <a:lnTo>
                    <a:pt x="220892" y="37675"/>
                  </a:lnTo>
                  <a:lnTo>
                    <a:pt x="248620" y="78563"/>
                  </a:lnTo>
                  <a:lnTo>
                    <a:pt x="258787" y="128634"/>
                  </a:lnTo>
                  <a:close/>
                </a:path>
              </a:pathLst>
            </a:custGeom>
            <a:ln w="29538">
              <a:solidFill>
                <a:srgbClr val="F47847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02" name="object 102"/>
            <p:cNvSpPr/>
            <p:nvPr/>
          </p:nvSpPr>
          <p:spPr>
            <a:xfrm>
              <a:off x="3321257" y="3340662"/>
              <a:ext cx="0" cy="76200"/>
            </a:xfrm>
            <a:custGeom>
              <a:avLst/>
              <a:gdLst/>
              <a:ahLst/>
              <a:cxnLst/>
              <a:rect l="l" t="t" r="r" b="b"/>
              <a:pathLst>
                <a:path h="76200">
                  <a:moveTo>
                    <a:pt x="0" y="0"/>
                  </a:moveTo>
                  <a:lnTo>
                    <a:pt x="0" y="76112"/>
                  </a:lnTo>
                </a:path>
              </a:pathLst>
            </a:custGeom>
            <a:ln w="32145">
              <a:solidFill>
                <a:srgbClr val="F47847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03" name="object 103"/>
            <p:cNvSpPr/>
            <p:nvPr/>
          </p:nvSpPr>
          <p:spPr>
            <a:xfrm>
              <a:off x="3456670" y="3416772"/>
              <a:ext cx="60325" cy="57150"/>
            </a:xfrm>
            <a:custGeom>
              <a:avLst/>
              <a:gdLst/>
              <a:ahLst/>
              <a:cxnLst/>
              <a:rect l="l" t="t" r="r" b="b"/>
              <a:pathLst>
                <a:path w="60325" h="57150">
                  <a:moveTo>
                    <a:pt x="0" y="57087"/>
                  </a:moveTo>
                  <a:lnTo>
                    <a:pt x="60176" y="0"/>
                  </a:lnTo>
                </a:path>
              </a:pathLst>
            </a:custGeom>
            <a:ln w="32145">
              <a:solidFill>
                <a:srgbClr val="F47847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04" name="object 104"/>
            <p:cNvSpPr/>
            <p:nvPr/>
          </p:nvSpPr>
          <p:spPr>
            <a:xfrm>
              <a:off x="3513844" y="3597540"/>
              <a:ext cx="93345" cy="0"/>
            </a:xfrm>
            <a:custGeom>
              <a:avLst/>
              <a:gdLst/>
              <a:ahLst/>
              <a:cxnLst/>
              <a:rect l="l" t="t" r="r" b="b"/>
              <a:pathLst>
                <a:path w="93345">
                  <a:moveTo>
                    <a:pt x="0" y="0"/>
                  </a:moveTo>
                  <a:lnTo>
                    <a:pt x="93285" y="0"/>
                  </a:lnTo>
                </a:path>
              </a:pathLst>
            </a:custGeom>
            <a:ln w="32145">
              <a:solidFill>
                <a:srgbClr val="F47847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05" name="object 105"/>
            <p:cNvSpPr/>
            <p:nvPr/>
          </p:nvSpPr>
          <p:spPr>
            <a:xfrm>
              <a:off x="3459679" y="3727565"/>
              <a:ext cx="63500" cy="66675"/>
            </a:xfrm>
            <a:custGeom>
              <a:avLst/>
              <a:gdLst/>
              <a:ahLst/>
              <a:cxnLst/>
              <a:rect l="l" t="t" r="r" b="b"/>
              <a:pathLst>
                <a:path w="63500" h="66675">
                  <a:moveTo>
                    <a:pt x="0" y="0"/>
                  </a:moveTo>
                  <a:lnTo>
                    <a:pt x="63191" y="66594"/>
                  </a:lnTo>
                </a:path>
              </a:pathLst>
            </a:custGeom>
            <a:ln w="32145">
              <a:solidFill>
                <a:srgbClr val="F47847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06" name="object 106"/>
            <p:cNvSpPr/>
            <p:nvPr/>
          </p:nvSpPr>
          <p:spPr>
            <a:xfrm>
              <a:off x="3116642" y="3416772"/>
              <a:ext cx="60325" cy="57150"/>
            </a:xfrm>
            <a:custGeom>
              <a:avLst/>
              <a:gdLst/>
              <a:ahLst/>
              <a:cxnLst/>
              <a:rect l="l" t="t" r="r" b="b"/>
              <a:pathLst>
                <a:path w="60325" h="57150">
                  <a:moveTo>
                    <a:pt x="60176" y="57087"/>
                  </a:moveTo>
                  <a:lnTo>
                    <a:pt x="0" y="0"/>
                  </a:lnTo>
                </a:path>
              </a:pathLst>
            </a:custGeom>
            <a:ln w="32145">
              <a:solidFill>
                <a:srgbClr val="F47847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07" name="object 107"/>
            <p:cNvSpPr/>
            <p:nvPr/>
          </p:nvSpPr>
          <p:spPr>
            <a:xfrm>
              <a:off x="3035386" y="3597540"/>
              <a:ext cx="93345" cy="0"/>
            </a:xfrm>
            <a:custGeom>
              <a:avLst/>
              <a:gdLst/>
              <a:ahLst/>
              <a:cxnLst/>
              <a:rect l="l" t="t" r="r" b="b"/>
              <a:pathLst>
                <a:path w="93344">
                  <a:moveTo>
                    <a:pt x="93285" y="0"/>
                  </a:moveTo>
                  <a:lnTo>
                    <a:pt x="0" y="0"/>
                  </a:lnTo>
                </a:path>
              </a:pathLst>
            </a:custGeom>
            <a:ln w="32145">
              <a:solidFill>
                <a:srgbClr val="F47847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08" name="object 108"/>
            <p:cNvSpPr/>
            <p:nvPr/>
          </p:nvSpPr>
          <p:spPr>
            <a:xfrm>
              <a:off x="3110617" y="3727565"/>
              <a:ext cx="63500" cy="66675"/>
            </a:xfrm>
            <a:custGeom>
              <a:avLst/>
              <a:gdLst/>
              <a:ahLst/>
              <a:cxnLst/>
              <a:rect l="l" t="t" r="r" b="b"/>
              <a:pathLst>
                <a:path w="63500" h="66675">
                  <a:moveTo>
                    <a:pt x="63191" y="0"/>
                  </a:moveTo>
                  <a:lnTo>
                    <a:pt x="0" y="66594"/>
                  </a:lnTo>
                </a:path>
              </a:pathLst>
            </a:custGeom>
            <a:ln w="32145">
              <a:solidFill>
                <a:srgbClr val="F47847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09" name="object 109"/>
            <p:cNvSpPr/>
            <p:nvPr/>
          </p:nvSpPr>
          <p:spPr>
            <a:xfrm>
              <a:off x="3315240" y="3787820"/>
              <a:ext cx="0" cy="82550"/>
            </a:xfrm>
            <a:custGeom>
              <a:avLst/>
              <a:gdLst/>
              <a:ahLst/>
              <a:cxnLst/>
              <a:rect l="l" t="t" r="r" b="b"/>
              <a:pathLst>
                <a:path h="82550">
                  <a:moveTo>
                    <a:pt x="0" y="0"/>
                  </a:moveTo>
                  <a:lnTo>
                    <a:pt x="0" y="82458"/>
                  </a:lnTo>
                </a:path>
              </a:pathLst>
            </a:custGeom>
            <a:ln w="32145">
              <a:solidFill>
                <a:srgbClr val="F47847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111" name="object 111"/>
          <p:cNvSpPr txBox="1"/>
          <p:nvPr/>
        </p:nvSpPr>
        <p:spPr>
          <a:xfrm>
            <a:off x="214961" y="123811"/>
            <a:ext cx="1585311" cy="115438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>
              <a:spcBef>
                <a:spcPts val="64"/>
              </a:spcBef>
            </a:pPr>
            <a:r>
              <a:rPr sz="697" b="1">
                <a:solidFill>
                  <a:srgbClr val="007ABF"/>
                </a:solidFill>
                <a:latin typeface="OpenSans-Semibold"/>
                <a:cs typeface="OpenSans-Semibold"/>
              </a:rPr>
              <a:t>WFP</a:t>
            </a:r>
            <a:r>
              <a:rPr sz="697" b="1" spc="-21">
                <a:solidFill>
                  <a:srgbClr val="007ABF"/>
                </a:solidFill>
                <a:latin typeface="OpenSans-Semibold"/>
                <a:cs typeface="OpenSans-Semibold"/>
              </a:rPr>
              <a:t> </a:t>
            </a:r>
            <a:r>
              <a:rPr sz="697" b="1">
                <a:solidFill>
                  <a:srgbClr val="007ABF"/>
                </a:solidFill>
                <a:latin typeface="OpenSans-Semibold"/>
                <a:cs typeface="OpenSans-Semibold"/>
              </a:rPr>
              <a:t>–</a:t>
            </a:r>
            <a:r>
              <a:rPr sz="697" b="1" spc="-21">
                <a:solidFill>
                  <a:srgbClr val="007ABF"/>
                </a:solidFill>
                <a:latin typeface="OpenSans-Semibold"/>
                <a:cs typeface="OpenSans-Semibold"/>
              </a:rPr>
              <a:t> </a:t>
            </a:r>
            <a:r>
              <a:rPr sz="697" b="1" spc="-6">
                <a:solidFill>
                  <a:srgbClr val="007ABF"/>
                </a:solidFill>
                <a:latin typeface="OpenSans-Semibold"/>
                <a:cs typeface="OpenSans-Semibold"/>
              </a:rPr>
              <a:t>Anticipatory</a:t>
            </a:r>
            <a:r>
              <a:rPr sz="697" b="1" spc="-18">
                <a:solidFill>
                  <a:srgbClr val="007ABF"/>
                </a:solidFill>
                <a:latin typeface="OpenSans-Semibold"/>
                <a:cs typeface="OpenSans-Semibold"/>
              </a:rPr>
              <a:t> </a:t>
            </a:r>
            <a:r>
              <a:rPr sz="697" b="1" spc="-6">
                <a:solidFill>
                  <a:srgbClr val="007ABF"/>
                </a:solidFill>
                <a:latin typeface="OpenSans-Semibold"/>
                <a:cs typeface="OpenSans-Semibold"/>
              </a:rPr>
              <a:t>Action:</a:t>
            </a:r>
            <a:r>
              <a:rPr sz="697" b="1" spc="-21">
                <a:solidFill>
                  <a:srgbClr val="007ABF"/>
                </a:solidFill>
                <a:latin typeface="OpenSans-Semibold"/>
                <a:cs typeface="OpenSans-Semibold"/>
              </a:rPr>
              <a:t> </a:t>
            </a:r>
            <a:r>
              <a:rPr sz="697" b="1">
                <a:solidFill>
                  <a:srgbClr val="007ABF"/>
                </a:solidFill>
                <a:latin typeface="OpenSans-Semibold"/>
                <a:cs typeface="OpenSans-Semibold"/>
              </a:rPr>
              <a:t>The</a:t>
            </a:r>
            <a:r>
              <a:rPr sz="697" b="1" spc="-18">
                <a:solidFill>
                  <a:srgbClr val="007ABF"/>
                </a:solidFill>
                <a:latin typeface="OpenSans-Semibold"/>
                <a:cs typeface="OpenSans-Semibold"/>
              </a:rPr>
              <a:t> </a:t>
            </a:r>
            <a:r>
              <a:rPr sz="697" b="1" spc="-6">
                <a:solidFill>
                  <a:srgbClr val="007ABF"/>
                </a:solidFill>
                <a:latin typeface="OpenSans-Semibold"/>
                <a:cs typeface="OpenSans-Semibold"/>
              </a:rPr>
              <a:t>Basics</a:t>
            </a:r>
            <a:endParaRPr sz="697">
              <a:latin typeface="OpenSans-Semibold"/>
              <a:cs typeface="OpenSans-Semibold"/>
            </a:endParaRPr>
          </a:p>
        </p:txBody>
      </p:sp>
      <p:sp>
        <p:nvSpPr>
          <p:cNvPr id="113" name="object 113"/>
          <p:cNvSpPr txBox="1">
            <a:spLocks noGrp="1"/>
          </p:cNvSpPr>
          <p:nvPr>
            <p:ph type="title"/>
          </p:nvPr>
        </p:nvSpPr>
        <p:spPr>
          <a:xfrm>
            <a:off x="214960" y="473133"/>
            <a:ext cx="5561492" cy="439441"/>
          </a:xfrm>
          <a:prstGeom prst="rect">
            <a:avLst/>
          </a:prstGeom>
        </p:spPr>
        <p:txBody>
          <a:bodyPr vert="horz" wrap="square" lIns="0" tIns="8471" rIns="0" bIns="0" rtlCol="0" anchor="ctr">
            <a:spAutoFit/>
          </a:bodyPr>
          <a:lstStyle/>
          <a:p>
            <a:pPr marL="7701">
              <a:lnSpc>
                <a:spcPct val="100000"/>
              </a:lnSpc>
              <a:spcBef>
                <a:spcPts val="67"/>
              </a:spcBef>
            </a:pPr>
            <a:r>
              <a:rPr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Batang"/>
                <a:cs typeface="+mj-cs"/>
              </a:rPr>
              <a:t>DROUGHT AA SYSTEM</a:t>
            </a:r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EA26855C-A798-D523-8C98-DCDD71F4201A}"/>
              </a:ext>
            </a:extLst>
          </p:cNvPr>
          <p:cNvGrpSpPr/>
          <p:nvPr/>
        </p:nvGrpSpPr>
        <p:grpSpPr>
          <a:xfrm>
            <a:off x="1740954" y="2877302"/>
            <a:ext cx="3589957" cy="261427"/>
            <a:chOff x="2870256" y="4744885"/>
            <a:chExt cx="5920105" cy="431112"/>
          </a:xfrm>
        </p:grpSpPr>
        <p:sp>
          <p:nvSpPr>
            <p:cNvPr id="68" name="object 68"/>
            <p:cNvSpPr/>
            <p:nvPr/>
          </p:nvSpPr>
          <p:spPr>
            <a:xfrm>
              <a:off x="2870256" y="5175997"/>
              <a:ext cx="5920105" cy="0"/>
            </a:xfrm>
            <a:custGeom>
              <a:avLst/>
              <a:gdLst/>
              <a:ahLst/>
              <a:cxnLst/>
              <a:rect l="l" t="t" r="r" b="b"/>
              <a:pathLst>
                <a:path w="5920105">
                  <a:moveTo>
                    <a:pt x="0" y="0"/>
                  </a:moveTo>
                  <a:lnTo>
                    <a:pt x="5919966" y="0"/>
                  </a:lnTo>
                </a:path>
              </a:pathLst>
            </a:custGeom>
            <a:ln w="81432">
              <a:solidFill>
                <a:srgbClr val="982B56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16" name="object 116"/>
            <p:cNvSpPr txBox="1"/>
            <p:nvPr/>
          </p:nvSpPr>
          <p:spPr>
            <a:xfrm>
              <a:off x="5034572" y="4744885"/>
              <a:ext cx="1624965" cy="316012"/>
            </a:xfrm>
            <a:prstGeom prst="rect">
              <a:avLst/>
            </a:prstGeom>
          </p:spPr>
          <p:txBody>
            <a:bodyPr vert="horz" wrap="square" lIns="0" tIns="9627" rIns="0" bIns="0" rtlCol="0">
              <a:spAutoFit/>
            </a:bodyPr>
            <a:lstStyle/>
            <a:p>
              <a:pPr marL="7701">
                <a:spcBef>
                  <a:spcPts val="76"/>
                </a:spcBef>
              </a:pPr>
              <a:r>
                <a:rPr sz="1182" b="1">
                  <a:latin typeface="OpenSans-Extrabold"/>
                  <a:cs typeface="OpenSans-Extrabold"/>
                </a:rPr>
                <a:t>DRY</a:t>
              </a:r>
              <a:r>
                <a:rPr sz="1182" b="1" spc="-73">
                  <a:latin typeface="OpenSans-Extrabold"/>
                  <a:cs typeface="OpenSans-Extrabold"/>
                </a:rPr>
                <a:t> </a:t>
              </a:r>
              <a:r>
                <a:rPr sz="1182" b="1" spc="-6">
                  <a:latin typeface="OpenSans-Extrabold"/>
                  <a:cs typeface="OpenSans-Extrabold"/>
                </a:rPr>
                <a:t>SEASON</a:t>
              </a:r>
              <a:endParaRPr sz="1182">
                <a:latin typeface="OpenSans-Extrabold"/>
                <a:cs typeface="OpenSans-Extrabold"/>
              </a:endParaRPr>
            </a:p>
          </p:txBody>
        </p:sp>
      </p:grpSp>
      <p:sp>
        <p:nvSpPr>
          <p:cNvPr id="126" name="object 126"/>
          <p:cNvSpPr txBox="1"/>
          <p:nvPr/>
        </p:nvSpPr>
        <p:spPr>
          <a:xfrm>
            <a:off x="214960" y="1289829"/>
            <a:ext cx="2829069" cy="528521"/>
          </a:xfrm>
          <a:prstGeom prst="rect">
            <a:avLst/>
          </a:prstGeom>
        </p:spPr>
        <p:txBody>
          <a:bodyPr vert="horz" wrap="square" lIns="0" tIns="28110" rIns="0" bIns="0" rtlCol="0">
            <a:spAutoFit/>
          </a:bodyPr>
          <a:lstStyle/>
          <a:p>
            <a:pPr marL="7701" marR="3081">
              <a:lnSpc>
                <a:spcPts val="1298"/>
              </a:lnSpc>
              <a:spcBef>
                <a:spcPts val="221"/>
              </a:spcBef>
            </a:pPr>
            <a:r>
              <a:rPr sz="1182" b="1" spc="-6" dirty="0">
                <a:latin typeface="OpenSans-Extrabold"/>
                <a:cs typeface="OpenSans-Extrabold"/>
              </a:rPr>
              <a:t>WHAT</a:t>
            </a:r>
            <a:r>
              <a:rPr sz="1182" b="1" spc="-36" dirty="0">
                <a:latin typeface="OpenSans-Extrabold"/>
                <a:cs typeface="OpenSans-Extrabold"/>
              </a:rPr>
              <a:t> </a:t>
            </a:r>
            <a:r>
              <a:rPr sz="1182" b="1" dirty="0">
                <a:latin typeface="OpenSans-Extrabold"/>
                <a:cs typeface="OpenSans-Extrabold"/>
              </a:rPr>
              <a:t>ARE</a:t>
            </a:r>
            <a:r>
              <a:rPr sz="1182" b="1" spc="-33" dirty="0">
                <a:latin typeface="OpenSans-Extrabold"/>
                <a:cs typeface="OpenSans-Extrabold"/>
              </a:rPr>
              <a:t> </a:t>
            </a:r>
            <a:r>
              <a:rPr sz="1182" b="1" dirty="0">
                <a:latin typeface="OpenSans-Extrabold"/>
                <a:cs typeface="OpenSans-Extrabold"/>
              </a:rPr>
              <a:t>THE</a:t>
            </a:r>
            <a:r>
              <a:rPr sz="1182" b="1" spc="-39" dirty="0">
                <a:latin typeface="OpenSans-Extrabold"/>
                <a:cs typeface="OpenSans-Extrabold"/>
              </a:rPr>
              <a:t> </a:t>
            </a:r>
            <a:r>
              <a:rPr sz="1182" b="1" dirty="0">
                <a:latin typeface="OpenSans-Extrabold"/>
                <a:cs typeface="OpenSans-Extrabold"/>
              </a:rPr>
              <a:t>ACTIONS</a:t>
            </a:r>
            <a:r>
              <a:rPr sz="1182" b="1" spc="-36" dirty="0">
                <a:latin typeface="OpenSans-Extrabold"/>
                <a:cs typeface="OpenSans-Extrabold"/>
              </a:rPr>
              <a:t> </a:t>
            </a:r>
            <a:r>
              <a:rPr sz="1182" b="1" dirty="0">
                <a:latin typeface="OpenSans-Extrabold"/>
                <a:cs typeface="OpenSans-Extrabold"/>
              </a:rPr>
              <a:t>TO</a:t>
            </a:r>
            <a:r>
              <a:rPr sz="1182" b="1" spc="-33" dirty="0">
                <a:latin typeface="OpenSans-Extrabold"/>
                <a:cs typeface="OpenSans-Extrabold"/>
              </a:rPr>
              <a:t> </a:t>
            </a:r>
            <a:r>
              <a:rPr sz="1182" b="1" spc="-6" dirty="0">
                <a:latin typeface="OpenSans-Extrabold"/>
                <a:cs typeface="OpenSans-Extrabold"/>
              </a:rPr>
              <a:t>PREVENT </a:t>
            </a:r>
            <a:r>
              <a:rPr sz="1182" b="1" dirty="0">
                <a:latin typeface="OpenSans-Extrabold"/>
                <a:cs typeface="OpenSans-Extrabold"/>
              </a:rPr>
              <a:t>THE</a:t>
            </a:r>
            <a:r>
              <a:rPr sz="1182" b="1" spc="-52" dirty="0">
                <a:latin typeface="OpenSans-Extrabold"/>
                <a:cs typeface="OpenSans-Extrabold"/>
              </a:rPr>
              <a:t> </a:t>
            </a:r>
            <a:r>
              <a:rPr sz="1182" b="1" dirty="0">
                <a:latin typeface="OpenSans-Extrabold"/>
                <a:cs typeface="OpenSans-Extrabold"/>
              </a:rPr>
              <a:t>IMPACT</a:t>
            </a:r>
            <a:r>
              <a:rPr sz="1182" b="1" spc="-45" dirty="0">
                <a:latin typeface="OpenSans-Extrabold"/>
                <a:cs typeface="OpenSans-Extrabold"/>
              </a:rPr>
              <a:t> </a:t>
            </a:r>
            <a:r>
              <a:rPr sz="1182" b="1" dirty="0">
                <a:latin typeface="OpenSans-Extrabold"/>
                <a:cs typeface="OpenSans-Extrabold"/>
              </a:rPr>
              <a:t>OF</a:t>
            </a:r>
            <a:r>
              <a:rPr sz="1182" b="1" spc="-49" dirty="0">
                <a:latin typeface="OpenSans-Extrabold"/>
                <a:cs typeface="OpenSans-Extrabold"/>
              </a:rPr>
              <a:t> </a:t>
            </a:r>
            <a:r>
              <a:rPr sz="1182" b="1" dirty="0">
                <a:latin typeface="OpenSans-Extrabold"/>
                <a:cs typeface="OpenSans-Extrabold"/>
              </a:rPr>
              <a:t>DROUGHTS</a:t>
            </a:r>
            <a:r>
              <a:rPr sz="1182" b="1" spc="-49" dirty="0">
                <a:latin typeface="OpenSans-Extrabold"/>
                <a:cs typeface="OpenSans-Extrabold"/>
              </a:rPr>
              <a:t> </a:t>
            </a:r>
            <a:r>
              <a:rPr sz="1182" b="1" dirty="0">
                <a:latin typeface="OpenSans-Extrabold"/>
                <a:cs typeface="OpenSans-Extrabold"/>
              </a:rPr>
              <a:t>&amp;</a:t>
            </a:r>
            <a:r>
              <a:rPr sz="1182" b="1" spc="-45" dirty="0">
                <a:latin typeface="OpenSans-Extrabold"/>
                <a:cs typeface="OpenSans-Extrabold"/>
              </a:rPr>
              <a:t> </a:t>
            </a:r>
            <a:r>
              <a:rPr sz="1182" b="1" spc="-12" dirty="0">
                <a:latin typeface="OpenSans-Extrabold"/>
                <a:cs typeface="OpenSans-Extrabold"/>
              </a:rPr>
              <a:t>WHEN </a:t>
            </a:r>
            <a:r>
              <a:rPr sz="1182" b="1" dirty="0">
                <a:latin typeface="OpenSans-Extrabold"/>
                <a:cs typeface="OpenSans-Extrabold"/>
              </a:rPr>
              <a:t>SHOULD</a:t>
            </a:r>
            <a:r>
              <a:rPr sz="1182" b="1" spc="-30" dirty="0">
                <a:latin typeface="OpenSans-Extrabold"/>
                <a:cs typeface="OpenSans-Extrabold"/>
              </a:rPr>
              <a:t> </a:t>
            </a:r>
            <a:r>
              <a:rPr sz="1182" b="1" dirty="0">
                <a:latin typeface="OpenSans-Extrabold"/>
                <a:cs typeface="OpenSans-Extrabold"/>
              </a:rPr>
              <a:t>THE</a:t>
            </a:r>
            <a:r>
              <a:rPr lang="en-US" sz="1182" b="1" dirty="0">
                <a:latin typeface="OpenSans-Extrabold"/>
                <a:cs typeface="OpenSans-Extrabold"/>
              </a:rPr>
              <a:t>Y</a:t>
            </a:r>
            <a:r>
              <a:rPr sz="1182" b="1" spc="-27" dirty="0">
                <a:latin typeface="OpenSans-Extrabold"/>
                <a:cs typeface="OpenSans-Extrabold"/>
              </a:rPr>
              <a:t> </a:t>
            </a:r>
            <a:r>
              <a:rPr sz="1182" b="1" dirty="0">
                <a:latin typeface="OpenSans-Extrabold"/>
                <a:cs typeface="OpenSans-Extrabold"/>
              </a:rPr>
              <a:t>BE</a:t>
            </a:r>
            <a:r>
              <a:rPr sz="1182" b="1" spc="-27" dirty="0">
                <a:latin typeface="OpenSans-Extrabold"/>
                <a:cs typeface="OpenSans-Extrabold"/>
              </a:rPr>
              <a:t> </a:t>
            </a:r>
            <a:r>
              <a:rPr sz="1182" b="1" spc="-6" dirty="0">
                <a:latin typeface="OpenSans-Extrabold"/>
                <a:cs typeface="OpenSans-Extrabold"/>
              </a:rPr>
              <a:t>TRIGGERED?</a:t>
            </a:r>
            <a:endParaRPr sz="1182" dirty="0">
              <a:latin typeface="OpenSans-Extrabold"/>
              <a:cs typeface="OpenSans-Extrabold"/>
            </a:endParaRPr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FA0F7A71-0455-8A3F-A919-3A0647892098}"/>
              </a:ext>
            </a:extLst>
          </p:cNvPr>
          <p:cNvGrpSpPr/>
          <p:nvPr/>
        </p:nvGrpSpPr>
        <p:grpSpPr>
          <a:xfrm>
            <a:off x="1718524" y="3800697"/>
            <a:ext cx="9263518" cy="2464441"/>
            <a:chOff x="2833268" y="6267631"/>
            <a:chExt cx="15276227" cy="4064046"/>
          </a:xfrm>
        </p:grpSpPr>
        <p:grpSp>
          <p:nvGrpSpPr>
            <p:cNvPr id="2" name="object 2"/>
            <p:cNvGrpSpPr/>
            <p:nvPr/>
          </p:nvGrpSpPr>
          <p:grpSpPr>
            <a:xfrm>
              <a:off x="2833268" y="6267631"/>
              <a:ext cx="15276227" cy="4064046"/>
              <a:chOff x="2833268" y="6267631"/>
              <a:chExt cx="15276227" cy="4064046"/>
            </a:xfrm>
          </p:grpSpPr>
          <p:sp>
            <p:nvSpPr>
              <p:cNvPr id="3" name="object 3"/>
              <p:cNvSpPr/>
              <p:nvPr/>
            </p:nvSpPr>
            <p:spPr>
              <a:xfrm>
                <a:off x="2833268" y="6276955"/>
                <a:ext cx="12167870" cy="3416935"/>
              </a:xfrm>
              <a:custGeom>
                <a:avLst/>
                <a:gdLst/>
                <a:ahLst/>
                <a:cxnLst/>
                <a:rect l="l" t="t" r="r" b="b"/>
                <a:pathLst>
                  <a:path w="12167869" h="3416934">
                    <a:moveTo>
                      <a:pt x="12167667" y="0"/>
                    </a:moveTo>
                    <a:lnTo>
                      <a:pt x="0" y="0"/>
                    </a:lnTo>
                    <a:lnTo>
                      <a:pt x="0" y="2356853"/>
                    </a:lnTo>
                    <a:lnTo>
                      <a:pt x="0" y="3416604"/>
                    </a:lnTo>
                    <a:lnTo>
                      <a:pt x="12167667" y="3416604"/>
                    </a:lnTo>
                    <a:lnTo>
                      <a:pt x="12167667" y="2356853"/>
                    </a:lnTo>
                    <a:lnTo>
                      <a:pt x="12167667" y="0"/>
                    </a:lnTo>
                    <a:close/>
                  </a:path>
                </a:pathLst>
              </a:custGeom>
              <a:solidFill>
                <a:srgbClr val="4CCAAA"/>
              </a:solidFill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sp>
            <p:nvSpPr>
              <p:cNvPr id="4" name="object 4"/>
              <p:cNvSpPr/>
              <p:nvPr/>
            </p:nvSpPr>
            <p:spPr>
              <a:xfrm>
                <a:off x="8008792" y="6279788"/>
                <a:ext cx="8371840" cy="2354580"/>
              </a:xfrm>
              <a:custGeom>
                <a:avLst/>
                <a:gdLst/>
                <a:ahLst/>
                <a:cxnLst/>
                <a:rect l="l" t="t" r="r" b="b"/>
                <a:pathLst>
                  <a:path w="8371840" h="2354579">
                    <a:moveTo>
                      <a:pt x="8371525" y="0"/>
                    </a:moveTo>
                    <a:lnTo>
                      <a:pt x="0" y="0"/>
                    </a:lnTo>
                    <a:lnTo>
                      <a:pt x="0" y="2354012"/>
                    </a:lnTo>
                    <a:lnTo>
                      <a:pt x="8371525" y="2354012"/>
                    </a:lnTo>
                    <a:lnTo>
                      <a:pt x="8371525" y="0"/>
                    </a:lnTo>
                    <a:close/>
                  </a:path>
                </a:pathLst>
              </a:custGeom>
              <a:solidFill>
                <a:srgbClr val="86D3DC"/>
              </a:solidFill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sp>
            <p:nvSpPr>
              <p:cNvPr id="5" name="object 5"/>
              <p:cNvSpPr/>
              <p:nvPr/>
            </p:nvSpPr>
            <p:spPr>
              <a:xfrm>
                <a:off x="8008795" y="6279788"/>
                <a:ext cx="8371840" cy="2354580"/>
              </a:xfrm>
              <a:custGeom>
                <a:avLst/>
                <a:gdLst/>
                <a:ahLst/>
                <a:cxnLst/>
                <a:rect l="l" t="t" r="r" b="b"/>
                <a:pathLst>
                  <a:path w="8371840" h="2354579">
                    <a:moveTo>
                      <a:pt x="8371525" y="2354012"/>
                    </a:moveTo>
                    <a:lnTo>
                      <a:pt x="0" y="2354012"/>
                    </a:lnTo>
                    <a:lnTo>
                      <a:pt x="0" y="0"/>
                    </a:lnTo>
                    <a:lnTo>
                      <a:pt x="8371525" y="0"/>
                    </a:lnTo>
                    <a:lnTo>
                      <a:pt x="8371525" y="2354012"/>
                    </a:lnTo>
                    <a:close/>
                  </a:path>
                </a:pathLst>
              </a:custGeom>
              <a:ln w="19643">
                <a:solidFill>
                  <a:srgbClr val="000000"/>
                </a:solidFill>
                <a:prstDash val="dash"/>
              </a:ln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sp>
            <p:nvSpPr>
              <p:cNvPr id="6" name="object 6"/>
              <p:cNvSpPr/>
              <p:nvPr/>
            </p:nvSpPr>
            <p:spPr>
              <a:xfrm>
                <a:off x="7802961" y="6273392"/>
                <a:ext cx="8712200" cy="4058285"/>
              </a:xfrm>
              <a:custGeom>
                <a:avLst/>
                <a:gdLst/>
                <a:ahLst/>
                <a:cxnLst/>
                <a:rect l="l" t="t" r="r" b="b"/>
                <a:pathLst>
                  <a:path w="8712200" h="4058284">
                    <a:moveTo>
                      <a:pt x="8711902" y="4058012"/>
                    </a:moveTo>
                    <a:lnTo>
                      <a:pt x="0" y="4058012"/>
                    </a:lnTo>
                    <a:lnTo>
                      <a:pt x="0" y="0"/>
                    </a:lnTo>
                    <a:lnTo>
                      <a:pt x="8711902" y="0"/>
                    </a:lnTo>
                    <a:lnTo>
                      <a:pt x="8711902" y="4058012"/>
                    </a:lnTo>
                    <a:close/>
                  </a:path>
                </a:pathLst>
              </a:custGeom>
              <a:ln w="19643">
                <a:solidFill>
                  <a:srgbClr val="EF404C"/>
                </a:solidFill>
                <a:prstDash val="dash"/>
              </a:ln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sp>
            <p:nvSpPr>
              <p:cNvPr id="7" name="object 7"/>
              <p:cNvSpPr/>
              <p:nvPr/>
            </p:nvSpPr>
            <p:spPr>
              <a:xfrm>
                <a:off x="10681528" y="6267631"/>
                <a:ext cx="5546090" cy="1361440"/>
              </a:xfrm>
              <a:custGeom>
                <a:avLst/>
                <a:gdLst/>
                <a:ahLst/>
                <a:cxnLst/>
                <a:rect l="l" t="t" r="r" b="b"/>
                <a:pathLst>
                  <a:path w="5546090" h="1361440">
                    <a:moveTo>
                      <a:pt x="5545705" y="0"/>
                    </a:moveTo>
                    <a:lnTo>
                      <a:pt x="0" y="0"/>
                    </a:lnTo>
                    <a:lnTo>
                      <a:pt x="0" y="1360911"/>
                    </a:lnTo>
                    <a:lnTo>
                      <a:pt x="5545705" y="1360911"/>
                    </a:lnTo>
                    <a:lnTo>
                      <a:pt x="5545705" y="0"/>
                    </a:lnTo>
                    <a:close/>
                  </a:path>
                </a:pathLst>
              </a:custGeom>
              <a:solidFill>
                <a:srgbClr val="F4ECD6"/>
              </a:solidFill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sp>
            <p:nvSpPr>
              <p:cNvPr id="8" name="object 8"/>
              <p:cNvSpPr/>
              <p:nvPr/>
            </p:nvSpPr>
            <p:spPr>
              <a:xfrm>
                <a:off x="15499642" y="6276971"/>
                <a:ext cx="2609850" cy="616585"/>
              </a:xfrm>
              <a:custGeom>
                <a:avLst/>
                <a:gdLst/>
                <a:ahLst/>
                <a:cxnLst/>
                <a:rect l="l" t="t" r="r" b="b"/>
                <a:pathLst>
                  <a:path w="2609850" h="616584">
                    <a:moveTo>
                      <a:pt x="2609794" y="0"/>
                    </a:moveTo>
                    <a:lnTo>
                      <a:pt x="0" y="0"/>
                    </a:lnTo>
                    <a:lnTo>
                      <a:pt x="0" y="616358"/>
                    </a:lnTo>
                    <a:lnTo>
                      <a:pt x="2609794" y="616358"/>
                    </a:lnTo>
                    <a:lnTo>
                      <a:pt x="2609794" y="0"/>
                    </a:lnTo>
                    <a:close/>
                  </a:path>
                </a:pathLst>
              </a:custGeom>
              <a:solidFill>
                <a:srgbClr val="B26080"/>
              </a:solidFill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sp>
            <p:nvSpPr>
              <p:cNvPr id="9" name="object 9"/>
              <p:cNvSpPr/>
              <p:nvPr/>
            </p:nvSpPr>
            <p:spPr>
              <a:xfrm>
                <a:off x="15499645" y="6276967"/>
                <a:ext cx="2609850" cy="616585"/>
              </a:xfrm>
              <a:custGeom>
                <a:avLst/>
                <a:gdLst/>
                <a:ahLst/>
                <a:cxnLst/>
                <a:rect l="l" t="t" r="r" b="b"/>
                <a:pathLst>
                  <a:path w="2609850" h="616584">
                    <a:moveTo>
                      <a:pt x="2609794" y="616358"/>
                    </a:moveTo>
                    <a:lnTo>
                      <a:pt x="0" y="616358"/>
                    </a:lnTo>
                    <a:lnTo>
                      <a:pt x="0" y="0"/>
                    </a:lnTo>
                    <a:lnTo>
                      <a:pt x="2609794" y="0"/>
                    </a:lnTo>
                    <a:lnTo>
                      <a:pt x="2609794" y="616358"/>
                    </a:lnTo>
                    <a:close/>
                  </a:path>
                </a:pathLst>
              </a:custGeom>
              <a:ln w="19643">
                <a:solidFill>
                  <a:srgbClr val="000000"/>
                </a:solidFill>
                <a:prstDash val="dash"/>
              </a:ln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</p:grpSp>
        <p:sp>
          <p:nvSpPr>
            <p:cNvPr id="114" name="object 114"/>
            <p:cNvSpPr txBox="1"/>
            <p:nvPr/>
          </p:nvSpPr>
          <p:spPr>
            <a:xfrm>
              <a:off x="3066190" y="6275200"/>
              <a:ext cx="4578986" cy="1284939"/>
            </a:xfrm>
            <a:prstGeom prst="rect">
              <a:avLst/>
            </a:prstGeom>
            <a:solidFill>
              <a:srgbClr val="F8AE91"/>
            </a:solidFill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ct val="100000"/>
                </a:lnSpc>
              </a:pPr>
              <a:endParaRPr sz="1637">
                <a:latin typeface="Times New Roman"/>
                <a:cs typeface="Times New Roman"/>
              </a:endParaRPr>
            </a:p>
            <a:p>
              <a:pPr>
                <a:spcBef>
                  <a:spcPts val="6"/>
                </a:spcBef>
              </a:pPr>
              <a:endParaRPr sz="2244">
                <a:latin typeface="Times New Roman"/>
                <a:cs typeface="Times New Roman"/>
              </a:endParaRPr>
            </a:p>
            <a:p>
              <a:pPr marR="13862" algn="ctr"/>
              <a:r>
                <a:rPr sz="1182" b="1" spc="-6">
                  <a:latin typeface="OpenSans-Extrabold"/>
                  <a:cs typeface="OpenSans-Extrabold"/>
                </a:rPr>
                <a:t>READINESS</a:t>
              </a:r>
              <a:endParaRPr sz="1182">
                <a:latin typeface="OpenSans-Extrabold"/>
                <a:cs typeface="OpenSans-Extrabold"/>
              </a:endParaRPr>
            </a:p>
          </p:txBody>
        </p:sp>
        <p:sp>
          <p:nvSpPr>
            <p:cNvPr id="115" name="object 115"/>
            <p:cNvSpPr txBox="1"/>
            <p:nvPr/>
          </p:nvSpPr>
          <p:spPr>
            <a:xfrm>
              <a:off x="10689486" y="8011802"/>
              <a:ext cx="2926081" cy="316012"/>
            </a:xfrm>
            <a:prstGeom prst="rect">
              <a:avLst/>
            </a:prstGeom>
          </p:spPr>
          <p:txBody>
            <a:bodyPr vert="horz" wrap="square" lIns="0" tIns="9627" rIns="0" bIns="0" rtlCol="0">
              <a:spAutoFit/>
            </a:bodyPr>
            <a:lstStyle/>
            <a:p>
              <a:pPr>
                <a:spcBef>
                  <a:spcPts val="76"/>
                </a:spcBef>
              </a:pPr>
              <a:r>
                <a:rPr sz="1182" b="1" spc="-12">
                  <a:latin typeface="OpenSans-Extrabold"/>
                  <a:cs typeface="OpenSans-Extrabold"/>
                </a:rPr>
                <a:t>ANTICIPATORY</a:t>
              </a:r>
              <a:r>
                <a:rPr sz="1182" b="1">
                  <a:latin typeface="OpenSans-Extrabold"/>
                  <a:cs typeface="OpenSans-Extrabold"/>
                </a:rPr>
                <a:t> </a:t>
              </a:r>
              <a:r>
                <a:rPr sz="1182" b="1" spc="-6">
                  <a:latin typeface="OpenSans-Extrabold"/>
                  <a:cs typeface="OpenSans-Extrabold"/>
                </a:rPr>
                <a:t>ACTION</a:t>
              </a:r>
              <a:endParaRPr sz="1182">
                <a:latin typeface="OpenSans-Extrabold"/>
                <a:cs typeface="OpenSans-Extrabold"/>
              </a:endParaRPr>
            </a:p>
          </p:txBody>
        </p:sp>
        <p:sp>
          <p:nvSpPr>
            <p:cNvPr id="121" name="object 121"/>
            <p:cNvSpPr txBox="1"/>
            <p:nvPr/>
          </p:nvSpPr>
          <p:spPr>
            <a:xfrm>
              <a:off x="8196832" y="9079832"/>
              <a:ext cx="5380355" cy="1046880"/>
            </a:xfrm>
            <a:prstGeom prst="rect">
              <a:avLst/>
            </a:prstGeom>
          </p:spPr>
          <p:txBody>
            <a:bodyPr vert="horz" wrap="square" lIns="0" tIns="9627" rIns="0" bIns="0" rtlCol="0">
              <a:spAutoFit/>
            </a:bodyPr>
            <a:lstStyle/>
            <a:p>
              <a:pPr>
                <a:spcBef>
                  <a:spcPts val="76"/>
                </a:spcBef>
              </a:pPr>
              <a:r>
                <a:rPr sz="1182" b="1" spc="-6">
                  <a:latin typeface="OpenSans-Extrabold"/>
                  <a:cs typeface="OpenSans-Extrabold"/>
                </a:rPr>
                <a:t>FORECASTING</a:t>
              </a:r>
              <a:endParaRPr sz="1182">
                <a:latin typeface="OpenSans-Extrabold"/>
                <a:cs typeface="OpenSans-Extrabold"/>
              </a:endParaRPr>
            </a:p>
            <a:p>
              <a:pPr>
                <a:spcBef>
                  <a:spcPts val="39"/>
                </a:spcBef>
              </a:pPr>
              <a:endParaRPr sz="1698">
                <a:latin typeface="OpenSans-Extrabold"/>
                <a:cs typeface="OpenSans-Extrabold"/>
              </a:endParaRPr>
            </a:p>
            <a:p>
              <a:pPr marL="1534865"/>
              <a:r>
                <a:rPr sz="1182" b="1">
                  <a:latin typeface="OpenSans-Extrabold"/>
                  <a:cs typeface="OpenSans-Extrabold"/>
                </a:rPr>
                <a:t>WINDOW</a:t>
              </a:r>
              <a:r>
                <a:rPr sz="1182" b="1" spc="-45">
                  <a:latin typeface="OpenSans-Extrabold"/>
                  <a:cs typeface="OpenSans-Extrabold"/>
                </a:rPr>
                <a:t> </a:t>
              </a:r>
              <a:r>
                <a:rPr sz="1182" b="1">
                  <a:latin typeface="OpenSans-Extrabold"/>
                  <a:cs typeface="OpenSans-Extrabold"/>
                </a:rPr>
                <a:t>OF</a:t>
              </a:r>
              <a:r>
                <a:rPr sz="1182" b="1" spc="-45">
                  <a:latin typeface="OpenSans-Extrabold"/>
                  <a:cs typeface="OpenSans-Extrabold"/>
                </a:rPr>
                <a:t> </a:t>
              </a:r>
              <a:r>
                <a:rPr sz="1182" b="1" spc="-6">
                  <a:latin typeface="OpenSans-Extrabold"/>
                  <a:cs typeface="OpenSans-Extrabold"/>
                </a:rPr>
                <a:t>INTEREST</a:t>
              </a:r>
              <a:endParaRPr sz="1182">
                <a:latin typeface="OpenSans-Extrabold"/>
                <a:cs typeface="OpenSans-Extrabold"/>
              </a:endParaRPr>
            </a:p>
          </p:txBody>
        </p:sp>
        <p:sp>
          <p:nvSpPr>
            <p:cNvPr id="125" name="object 125"/>
            <p:cNvSpPr txBox="1"/>
            <p:nvPr/>
          </p:nvSpPr>
          <p:spPr>
            <a:xfrm>
              <a:off x="12441811" y="7090280"/>
              <a:ext cx="1753869" cy="316012"/>
            </a:xfrm>
            <a:prstGeom prst="rect">
              <a:avLst/>
            </a:prstGeom>
          </p:spPr>
          <p:txBody>
            <a:bodyPr vert="horz" wrap="square" lIns="0" tIns="9627" rIns="0" bIns="0" rtlCol="0">
              <a:spAutoFit/>
            </a:bodyPr>
            <a:lstStyle/>
            <a:p>
              <a:pPr>
                <a:spcBef>
                  <a:spcPts val="76"/>
                </a:spcBef>
              </a:pPr>
              <a:r>
                <a:rPr sz="1182" b="1" spc="-6">
                  <a:latin typeface="OpenSans-Extrabold"/>
                  <a:cs typeface="OpenSans-Extrabold"/>
                </a:rPr>
                <a:t>MONITORING</a:t>
              </a:r>
              <a:endParaRPr sz="1182">
                <a:latin typeface="OpenSans-Extrabold"/>
                <a:cs typeface="OpenSans-Extrabold"/>
              </a:endParaRPr>
            </a:p>
          </p:txBody>
        </p:sp>
        <p:sp>
          <p:nvSpPr>
            <p:cNvPr id="127" name="object 122">
              <a:extLst>
                <a:ext uri="{FF2B5EF4-FFF2-40B4-BE49-F238E27FC236}">
                  <a16:creationId xmlns:a16="http://schemas.microsoft.com/office/drawing/2014/main" id="{8D09E5CB-18AB-95F4-12EF-DC424E3A5F53}"/>
                </a:ext>
              </a:extLst>
            </p:cNvPr>
            <p:cNvSpPr txBox="1"/>
            <p:nvPr/>
          </p:nvSpPr>
          <p:spPr>
            <a:xfrm>
              <a:off x="15509466" y="6293747"/>
              <a:ext cx="2590652" cy="430146"/>
            </a:xfrm>
            <a:prstGeom prst="rect">
              <a:avLst/>
            </a:prstGeom>
            <a:solidFill>
              <a:srgbClr val="B26080"/>
            </a:solidFill>
          </p:spPr>
          <p:txBody>
            <a:bodyPr vert="horz" wrap="square" lIns="0" tIns="78168" rIns="0" bIns="0" rtlCol="0">
              <a:spAutoFit/>
            </a:bodyPr>
            <a:lstStyle/>
            <a:p>
              <a:pPr marL="140163">
                <a:spcBef>
                  <a:spcPts val="615"/>
                </a:spcBef>
              </a:pPr>
              <a:r>
                <a:rPr sz="1182" b="1" spc="-12">
                  <a:latin typeface="OpenSans-Extrabold"/>
                  <a:cs typeface="OpenSans-Extrabold"/>
                </a:rPr>
                <a:t>EARL</a:t>
              </a:r>
              <a:r>
                <a:rPr lang="en-GB" sz="1182" b="1" spc="-12">
                  <a:latin typeface="OpenSans-Extrabold"/>
                  <a:cs typeface="OpenSans-Extrabold"/>
                </a:rPr>
                <a:t>Y RESPONSE</a:t>
              </a:r>
              <a:endParaRPr sz="1182">
                <a:latin typeface="OpenSans-Extrabold"/>
                <a:cs typeface="OpenSans-Extrabold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95759" y="209535"/>
            <a:ext cx="8800482" cy="6457496"/>
          </a:xfrm>
          <a:prstGeom prst="rect">
            <a:avLst/>
          </a:prstGeom>
        </p:spPr>
      </p:pic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6180" y="2476326"/>
            <a:ext cx="1358804" cy="1054025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9829538" y="4819311"/>
            <a:ext cx="1641145" cy="1768602"/>
            <a:chOff x="16208930" y="7947401"/>
            <a:chExt cx="2706370" cy="2916555"/>
          </a:xfrm>
        </p:grpSpPr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109426" y="8764120"/>
              <a:ext cx="1805578" cy="209959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208930" y="7947401"/>
              <a:ext cx="2407717" cy="2473516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-121875" y="2669709"/>
            <a:ext cx="2984290" cy="4165307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14961" y="123811"/>
            <a:ext cx="1585311" cy="115438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>
              <a:spcBef>
                <a:spcPts val="64"/>
              </a:spcBef>
            </a:pPr>
            <a:r>
              <a:rPr sz="697" b="1">
                <a:solidFill>
                  <a:srgbClr val="007ABF"/>
                </a:solidFill>
                <a:latin typeface="OpenSans-Semibold"/>
                <a:cs typeface="OpenSans-Semibold"/>
              </a:rPr>
              <a:t>WFP</a:t>
            </a:r>
            <a:r>
              <a:rPr sz="697" b="1" spc="-21">
                <a:solidFill>
                  <a:srgbClr val="007ABF"/>
                </a:solidFill>
                <a:latin typeface="OpenSans-Semibold"/>
                <a:cs typeface="OpenSans-Semibold"/>
              </a:rPr>
              <a:t> </a:t>
            </a:r>
            <a:r>
              <a:rPr sz="697" b="1">
                <a:solidFill>
                  <a:srgbClr val="007ABF"/>
                </a:solidFill>
                <a:latin typeface="OpenSans-Semibold"/>
                <a:cs typeface="OpenSans-Semibold"/>
              </a:rPr>
              <a:t>–</a:t>
            </a:r>
            <a:r>
              <a:rPr sz="697" b="1" spc="-21">
                <a:solidFill>
                  <a:srgbClr val="007ABF"/>
                </a:solidFill>
                <a:latin typeface="OpenSans-Semibold"/>
                <a:cs typeface="OpenSans-Semibold"/>
              </a:rPr>
              <a:t> </a:t>
            </a:r>
            <a:r>
              <a:rPr sz="697" b="1" spc="-6">
                <a:solidFill>
                  <a:srgbClr val="007ABF"/>
                </a:solidFill>
                <a:latin typeface="OpenSans-Semibold"/>
                <a:cs typeface="OpenSans-Semibold"/>
              </a:rPr>
              <a:t>Anticipatory</a:t>
            </a:r>
            <a:r>
              <a:rPr sz="697" b="1" spc="-18">
                <a:solidFill>
                  <a:srgbClr val="007ABF"/>
                </a:solidFill>
                <a:latin typeface="OpenSans-Semibold"/>
                <a:cs typeface="OpenSans-Semibold"/>
              </a:rPr>
              <a:t> </a:t>
            </a:r>
            <a:r>
              <a:rPr sz="697" b="1" spc="-6">
                <a:solidFill>
                  <a:srgbClr val="007ABF"/>
                </a:solidFill>
                <a:latin typeface="OpenSans-Semibold"/>
                <a:cs typeface="OpenSans-Semibold"/>
              </a:rPr>
              <a:t>Action:</a:t>
            </a:r>
            <a:r>
              <a:rPr sz="697" b="1" spc="-21">
                <a:solidFill>
                  <a:srgbClr val="007ABF"/>
                </a:solidFill>
                <a:latin typeface="OpenSans-Semibold"/>
                <a:cs typeface="OpenSans-Semibold"/>
              </a:rPr>
              <a:t> </a:t>
            </a:r>
            <a:r>
              <a:rPr sz="697" b="1">
                <a:solidFill>
                  <a:srgbClr val="007ABF"/>
                </a:solidFill>
                <a:latin typeface="OpenSans-Semibold"/>
                <a:cs typeface="OpenSans-Semibold"/>
              </a:rPr>
              <a:t>The</a:t>
            </a:r>
            <a:r>
              <a:rPr sz="697" b="1" spc="-18">
                <a:solidFill>
                  <a:srgbClr val="007ABF"/>
                </a:solidFill>
                <a:latin typeface="OpenSans-Semibold"/>
                <a:cs typeface="OpenSans-Semibold"/>
              </a:rPr>
              <a:t> </a:t>
            </a:r>
            <a:r>
              <a:rPr sz="697" b="1" spc="-6">
                <a:solidFill>
                  <a:srgbClr val="007ABF"/>
                </a:solidFill>
                <a:latin typeface="OpenSans-Semibold"/>
                <a:cs typeface="OpenSans-Semibold"/>
              </a:rPr>
              <a:t>Basics</a:t>
            </a:r>
            <a:endParaRPr sz="697">
              <a:latin typeface="OpenSans-Semibold"/>
              <a:cs typeface="OpenSans-Semibold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39713" y="473647"/>
            <a:ext cx="3557502" cy="2010422"/>
          </a:xfrm>
          <a:prstGeom prst="rect">
            <a:avLst/>
          </a:prstGeom>
        </p:spPr>
        <p:txBody>
          <a:bodyPr vert="horz" wrap="square" lIns="0" tIns="96266" rIns="0" bIns="0" rtlCol="0" anchor="ctr">
            <a:spAutoFit/>
          </a:bodyPr>
          <a:lstStyle/>
          <a:p>
            <a:pPr marL="7701" marR="3081">
              <a:lnSpc>
                <a:spcPct val="74300"/>
              </a:lnSpc>
              <a:spcBef>
                <a:spcPts val="758"/>
              </a:spcBef>
            </a:pPr>
            <a:r>
              <a:rPr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Batang"/>
                <a:cs typeface="+mj-cs"/>
              </a:rPr>
              <a:t>CORE COMPONENTS OF THE ANTICIPATORY ACTION PLAN (AAP)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5422961" y="3141392"/>
            <a:ext cx="1289581" cy="622991"/>
          </a:xfrm>
          <a:prstGeom prst="rect">
            <a:avLst/>
          </a:prstGeom>
        </p:spPr>
        <p:txBody>
          <a:bodyPr vert="horz" wrap="square" lIns="0" tIns="96266" rIns="0" bIns="0" rtlCol="0">
            <a:spAutoFit/>
          </a:bodyPr>
          <a:lstStyle/>
          <a:p>
            <a:pPr marL="7701" marR="3081">
              <a:lnSpc>
                <a:spcPct val="74300"/>
              </a:lnSpc>
              <a:spcBef>
                <a:spcPts val="758"/>
              </a:spcBef>
            </a:pPr>
            <a:r>
              <a:rPr sz="2244" spc="-42">
                <a:solidFill>
                  <a:srgbClr val="007ABF"/>
                </a:solidFill>
                <a:latin typeface="HALDEN SOLID"/>
                <a:cs typeface="HALDEN SOLID"/>
              </a:rPr>
              <a:t>ANTICIPATORY </a:t>
            </a:r>
            <a:r>
              <a:rPr sz="2244" spc="-24">
                <a:solidFill>
                  <a:srgbClr val="007ABF"/>
                </a:solidFill>
                <a:latin typeface="HALDEN SOLID"/>
                <a:cs typeface="HALDEN SOLID"/>
              </a:rPr>
              <a:t>ACTION</a:t>
            </a:r>
            <a:r>
              <a:rPr sz="2244" spc="-124">
                <a:solidFill>
                  <a:srgbClr val="007ABF"/>
                </a:solidFill>
                <a:latin typeface="HALDEN SOLID"/>
                <a:cs typeface="HALDEN SOLID"/>
              </a:rPr>
              <a:t> </a:t>
            </a:r>
            <a:r>
              <a:rPr sz="2244" spc="-12">
                <a:solidFill>
                  <a:srgbClr val="007ABF"/>
                </a:solidFill>
                <a:latin typeface="HALDEN SOLID"/>
                <a:cs typeface="HALDEN SOLID"/>
              </a:rPr>
              <a:t>PLAN</a:t>
            </a:r>
            <a:endParaRPr sz="2244">
              <a:latin typeface="HALDEN SOLID"/>
              <a:cs typeface="HALDEN SOLID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390958" y="718399"/>
            <a:ext cx="605321" cy="777830"/>
          </a:xfrm>
          <a:custGeom>
            <a:avLst/>
            <a:gdLst/>
            <a:ahLst/>
            <a:cxnLst/>
            <a:rect l="l" t="t" r="r" b="b"/>
            <a:pathLst>
              <a:path w="998220" h="1282700">
                <a:moveTo>
                  <a:pt x="722718" y="107200"/>
                </a:moveTo>
                <a:lnTo>
                  <a:pt x="714235" y="65468"/>
                </a:lnTo>
                <a:lnTo>
                  <a:pt x="691108" y="31394"/>
                </a:lnTo>
                <a:lnTo>
                  <a:pt x="656805" y="8420"/>
                </a:lnTo>
                <a:lnTo>
                  <a:pt x="614794" y="0"/>
                </a:lnTo>
                <a:lnTo>
                  <a:pt x="383222" y="0"/>
                </a:lnTo>
                <a:lnTo>
                  <a:pt x="341223" y="8420"/>
                </a:lnTo>
                <a:lnTo>
                  <a:pt x="306920" y="31394"/>
                </a:lnTo>
                <a:lnTo>
                  <a:pt x="283794" y="65468"/>
                </a:lnTo>
                <a:lnTo>
                  <a:pt x="275310" y="107200"/>
                </a:lnTo>
                <a:lnTo>
                  <a:pt x="275310" y="170942"/>
                </a:lnTo>
                <a:lnTo>
                  <a:pt x="722718" y="170942"/>
                </a:lnTo>
                <a:lnTo>
                  <a:pt x="722718" y="107200"/>
                </a:lnTo>
                <a:close/>
              </a:path>
              <a:path w="998220" h="1282700">
                <a:moveTo>
                  <a:pt x="998042" y="172656"/>
                </a:moveTo>
                <a:lnTo>
                  <a:pt x="992568" y="145364"/>
                </a:lnTo>
                <a:lnTo>
                  <a:pt x="977506" y="123037"/>
                </a:lnTo>
                <a:lnTo>
                  <a:pt x="955128" y="107962"/>
                </a:lnTo>
                <a:lnTo>
                  <a:pt x="927684" y="102374"/>
                </a:lnTo>
                <a:lnTo>
                  <a:pt x="925893" y="102374"/>
                </a:lnTo>
                <a:lnTo>
                  <a:pt x="924102" y="102438"/>
                </a:lnTo>
                <a:lnTo>
                  <a:pt x="922324" y="102565"/>
                </a:lnTo>
                <a:lnTo>
                  <a:pt x="886193" y="102565"/>
                </a:lnTo>
                <a:lnTo>
                  <a:pt x="886193" y="504304"/>
                </a:lnTo>
                <a:lnTo>
                  <a:pt x="886193" y="777836"/>
                </a:lnTo>
                <a:lnTo>
                  <a:pt x="886193" y="1051356"/>
                </a:lnTo>
                <a:lnTo>
                  <a:pt x="884161" y="1061339"/>
                </a:lnTo>
                <a:lnTo>
                  <a:pt x="878636" y="1069492"/>
                </a:lnTo>
                <a:lnTo>
                  <a:pt x="870432" y="1074978"/>
                </a:lnTo>
                <a:lnTo>
                  <a:pt x="860386" y="1076998"/>
                </a:lnTo>
                <a:lnTo>
                  <a:pt x="464604" y="1076998"/>
                </a:lnTo>
                <a:lnTo>
                  <a:pt x="454558" y="1074978"/>
                </a:lnTo>
                <a:lnTo>
                  <a:pt x="446341" y="1069492"/>
                </a:lnTo>
                <a:lnTo>
                  <a:pt x="440817" y="1061339"/>
                </a:lnTo>
                <a:lnTo>
                  <a:pt x="438785" y="1051356"/>
                </a:lnTo>
                <a:lnTo>
                  <a:pt x="440817" y="1041374"/>
                </a:lnTo>
                <a:lnTo>
                  <a:pt x="446341" y="1033221"/>
                </a:lnTo>
                <a:lnTo>
                  <a:pt x="454558" y="1027722"/>
                </a:lnTo>
                <a:lnTo>
                  <a:pt x="464604" y="1025715"/>
                </a:lnTo>
                <a:lnTo>
                  <a:pt x="860386" y="1025715"/>
                </a:lnTo>
                <a:lnTo>
                  <a:pt x="870432" y="1027722"/>
                </a:lnTo>
                <a:lnTo>
                  <a:pt x="878636" y="1033221"/>
                </a:lnTo>
                <a:lnTo>
                  <a:pt x="884161" y="1041374"/>
                </a:lnTo>
                <a:lnTo>
                  <a:pt x="886193" y="1051356"/>
                </a:lnTo>
                <a:lnTo>
                  <a:pt x="886193" y="777836"/>
                </a:lnTo>
                <a:lnTo>
                  <a:pt x="884161" y="787806"/>
                </a:lnTo>
                <a:lnTo>
                  <a:pt x="878636" y="795959"/>
                </a:lnTo>
                <a:lnTo>
                  <a:pt x="870432" y="801458"/>
                </a:lnTo>
                <a:lnTo>
                  <a:pt x="860386" y="803478"/>
                </a:lnTo>
                <a:lnTo>
                  <a:pt x="464604" y="803478"/>
                </a:lnTo>
                <a:lnTo>
                  <a:pt x="454558" y="801458"/>
                </a:lnTo>
                <a:lnTo>
                  <a:pt x="446341" y="795959"/>
                </a:lnTo>
                <a:lnTo>
                  <a:pt x="440817" y="787806"/>
                </a:lnTo>
                <a:lnTo>
                  <a:pt x="438785" y="777836"/>
                </a:lnTo>
                <a:lnTo>
                  <a:pt x="440817" y="767854"/>
                </a:lnTo>
                <a:lnTo>
                  <a:pt x="446341" y="759701"/>
                </a:lnTo>
                <a:lnTo>
                  <a:pt x="454558" y="754202"/>
                </a:lnTo>
                <a:lnTo>
                  <a:pt x="464604" y="752182"/>
                </a:lnTo>
                <a:lnTo>
                  <a:pt x="860386" y="752182"/>
                </a:lnTo>
                <a:lnTo>
                  <a:pt x="870432" y="754202"/>
                </a:lnTo>
                <a:lnTo>
                  <a:pt x="878636" y="759701"/>
                </a:lnTo>
                <a:lnTo>
                  <a:pt x="884161" y="767854"/>
                </a:lnTo>
                <a:lnTo>
                  <a:pt x="886193" y="777836"/>
                </a:lnTo>
                <a:lnTo>
                  <a:pt x="886193" y="504304"/>
                </a:lnTo>
                <a:lnTo>
                  <a:pt x="884161" y="514286"/>
                </a:lnTo>
                <a:lnTo>
                  <a:pt x="878636" y="522439"/>
                </a:lnTo>
                <a:lnTo>
                  <a:pt x="870432" y="527926"/>
                </a:lnTo>
                <a:lnTo>
                  <a:pt x="860386" y="529945"/>
                </a:lnTo>
                <a:lnTo>
                  <a:pt x="464604" y="529945"/>
                </a:lnTo>
                <a:lnTo>
                  <a:pt x="454558" y="527926"/>
                </a:lnTo>
                <a:lnTo>
                  <a:pt x="446341" y="522439"/>
                </a:lnTo>
                <a:lnTo>
                  <a:pt x="440817" y="514286"/>
                </a:lnTo>
                <a:lnTo>
                  <a:pt x="438785" y="504304"/>
                </a:lnTo>
                <a:lnTo>
                  <a:pt x="440817" y="494322"/>
                </a:lnTo>
                <a:lnTo>
                  <a:pt x="446341" y="486168"/>
                </a:lnTo>
                <a:lnTo>
                  <a:pt x="454558" y="480669"/>
                </a:lnTo>
                <a:lnTo>
                  <a:pt x="464604" y="478663"/>
                </a:lnTo>
                <a:lnTo>
                  <a:pt x="860386" y="478663"/>
                </a:lnTo>
                <a:lnTo>
                  <a:pt x="870432" y="480669"/>
                </a:lnTo>
                <a:lnTo>
                  <a:pt x="878636" y="486168"/>
                </a:lnTo>
                <a:lnTo>
                  <a:pt x="884161" y="494322"/>
                </a:lnTo>
                <a:lnTo>
                  <a:pt x="886193" y="504304"/>
                </a:lnTo>
                <a:lnTo>
                  <a:pt x="886193" y="102565"/>
                </a:lnTo>
                <a:lnTo>
                  <a:pt x="774344" y="102565"/>
                </a:lnTo>
                <a:lnTo>
                  <a:pt x="774344" y="189750"/>
                </a:lnTo>
                <a:lnTo>
                  <a:pt x="772782" y="200596"/>
                </a:lnTo>
                <a:lnTo>
                  <a:pt x="768324" y="211124"/>
                </a:lnTo>
                <a:lnTo>
                  <a:pt x="761276" y="219087"/>
                </a:lnTo>
                <a:lnTo>
                  <a:pt x="751967" y="222237"/>
                </a:lnTo>
                <a:lnTo>
                  <a:pt x="365658" y="222237"/>
                </a:lnTo>
                <a:lnTo>
                  <a:pt x="365658" y="415518"/>
                </a:lnTo>
                <a:lnTo>
                  <a:pt x="365658" y="689038"/>
                </a:lnTo>
                <a:lnTo>
                  <a:pt x="365658" y="962558"/>
                </a:lnTo>
                <a:lnTo>
                  <a:pt x="363943" y="970597"/>
                </a:lnTo>
                <a:lnTo>
                  <a:pt x="359638" y="977849"/>
                </a:lnTo>
                <a:lnTo>
                  <a:pt x="225412" y="1102639"/>
                </a:lnTo>
                <a:lnTo>
                  <a:pt x="221119" y="1107744"/>
                </a:lnTo>
                <a:lnTo>
                  <a:pt x="214884" y="1110843"/>
                </a:lnTo>
                <a:lnTo>
                  <a:pt x="208203" y="1111186"/>
                </a:lnTo>
                <a:lnTo>
                  <a:pt x="201015" y="1110894"/>
                </a:lnTo>
                <a:lnTo>
                  <a:pt x="194208" y="1107833"/>
                </a:lnTo>
                <a:lnTo>
                  <a:pt x="189268" y="1102639"/>
                </a:lnTo>
                <a:lnTo>
                  <a:pt x="118719" y="1030846"/>
                </a:lnTo>
                <a:lnTo>
                  <a:pt x="113576" y="1022172"/>
                </a:lnTo>
                <a:lnTo>
                  <a:pt x="112191" y="1012532"/>
                </a:lnTo>
                <a:lnTo>
                  <a:pt x="114490" y="1003084"/>
                </a:lnTo>
                <a:lnTo>
                  <a:pt x="120434" y="994930"/>
                </a:lnTo>
                <a:lnTo>
                  <a:pt x="128905" y="989444"/>
                </a:lnTo>
                <a:lnTo>
                  <a:pt x="138506" y="987602"/>
                </a:lnTo>
                <a:lnTo>
                  <a:pt x="148107" y="989444"/>
                </a:lnTo>
                <a:lnTo>
                  <a:pt x="156578" y="994930"/>
                </a:lnTo>
                <a:lnTo>
                  <a:pt x="208203" y="1049642"/>
                </a:lnTo>
                <a:lnTo>
                  <a:pt x="274548" y="987602"/>
                </a:lnTo>
                <a:lnTo>
                  <a:pt x="325221" y="940231"/>
                </a:lnTo>
                <a:lnTo>
                  <a:pt x="334632" y="936231"/>
                </a:lnTo>
                <a:lnTo>
                  <a:pt x="344525" y="936117"/>
                </a:lnTo>
                <a:lnTo>
                  <a:pt x="353745" y="939698"/>
                </a:lnTo>
                <a:lnTo>
                  <a:pt x="361124" y="946772"/>
                </a:lnTo>
                <a:lnTo>
                  <a:pt x="364731" y="954392"/>
                </a:lnTo>
                <a:lnTo>
                  <a:pt x="365658" y="962558"/>
                </a:lnTo>
                <a:lnTo>
                  <a:pt x="365658" y="689038"/>
                </a:lnTo>
                <a:lnTo>
                  <a:pt x="363943" y="697064"/>
                </a:lnTo>
                <a:lnTo>
                  <a:pt x="359638" y="704316"/>
                </a:lnTo>
                <a:lnTo>
                  <a:pt x="225412" y="829119"/>
                </a:lnTo>
                <a:lnTo>
                  <a:pt x="221119" y="834212"/>
                </a:lnTo>
                <a:lnTo>
                  <a:pt x="214884" y="837311"/>
                </a:lnTo>
                <a:lnTo>
                  <a:pt x="208203" y="837666"/>
                </a:lnTo>
                <a:lnTo>
                  <a:pt x="201015" y="837374"/>
                </a:lnTo>
                <a:lnTo>
                  <a:pt x="194208" y="834313"/>
                </a:lnTo>
                <a:lnTo>
                  <a:pt x="189268" y="829119"/>
                </a:lnTo>
                <a:lnTo>
                  <a:pt x="118719" y="757313"/>
                </a:lnTo>
                <a:lnTo>
                  <a:pt x="113576" y="748639"/>
                </a:lnTo>
                <a:lnTo>
                  <a:pt x="112191" y="739013"/>
                </a:lnTo>
                <a:lnTo>
                  <a:pt x="114490" y="729564"/>
                </a:lnTo>
                <a:lnTo>
                  <a:pt x="120434" y="721410"/>
                </a:lnTo>
                <a:lnTo>
                  <a:pt x="128905" y="715924"/>
                </a:lnTo>
                <a:lnTo>
                  <a:pt x="138506" y="714082"/>
                </a:lnTo>
                <a:lnTo>
                  <a:pt x="148107" y="715924"/>
                </a:lnTo>
                <a:lnTo>
                  <a:pt x="156578" y="721410"/>
                </a:lnTo>
                <a:lnTo>
                  <a:pt x="208203" y="776109"/>
                </a:lnTo>
                <a:lnTo>
                  <a:pt x="274535" y="714082"/>
                </a:lnTo>
                <a:lnTo>
                  <a:pt x="325221" y="666699"/>
                </a:lnTo>
                <a:lnTo>
                  <a:pt x="334632" y="662698"/>
                </a:lnTo>
                <a:lnTo>
                  <a:pt x="344525" y="662597"/>
                </a:lnTo>
                <a:lnTo>
                  <a:pt x="353745" y="666178"/>
                </a:lnTo>
                <a:lnTo>
                  <a:pt x="361124" y="673252"/>
                </a:lnTo>
                <a:lnTo>
                  <a:pt x="364731" y="680872"/>
                </a:lnTo>
                <a:lnTo>
                  <a:pt x="365658" y="689038"/>
                </a:lnTo>
                <a:lnTo>
                  <a:pt x="365658" y="415518"/>
                </a:lnTo>
                <a:lnTo>
                  <a:pt x="363943" y="423545"/>
                </a:lnTo>
                <a:lnTo>
                  <a:pt x="359638" y="430796"/>
                </a:lnTo>
                <a:lnTo>
                  <a:pt x="225412" y="555586"/>
                </a:lnTo>
                <a:lnTo>
                  <a:pt x="221119" y="560692"/>
                </a:lnTo>
                <a:lnTo>
                  <a:pt x="214884" y="563791"/>
                </a:lnTo>
                <a:lnTo>
                  <a:pt x="208203" y="564146"/>
                </a:lnTo>
                <a:lnTo>
                  <a:pt x="201015" y="563854"/>
                </a:lnTo>
                <a:lnTo>
                  <a:pt x="194208" y="560793"/>
                </a:lnTo>
                <a:lnTo>
                  <a:pt x="189268" y="555586"/>
                </a:lnTo>
                <a:lnTo>
                  <a:pt x="118719" y="483793"/>
                </a:lnTo>
                <a:lnTo>
                  <a:pt x="113576" y="475119"/>
                </a:lnTo>
                <a:lnTo>
                  <a:pt x="112191" y="465493"/>
                </a:lnTo>
                <a:lnTo>
                  <a:pt x="114490" y="456044"/>
                </a:lnTo>
                <a:lnTo>
                  <a:pt x="120434" y="447890"/>
                </a:lnTo>
                <a:lnTo>
                  <a:pt x="128905" y="442391"/>
                </a:lnTo>
                <a:lnTo>
                  <a:pt x="138506" y="440563"/>
                </a:lnTo>
                <a:lnTo>
                  <a:pt x="148107" y="442391"/>
                </a:lnTo>
                <a:lnTo>
                  <a:pt x="156578" y="447890"/>
                </a:lnTo>
                <a:lnTo>
                  <a:pt x="208203" y="502589"/>
                </a:lnTo>
                <a:lnTo>
                  <a:pt x="274548" y="440563"/>
                </a:lnTo>
                <a:lnTo>
                  <a:pt x="325221" y="393179"/>
                </a:lnTo>
                <a:lnTo>
                  <a:pt x="334632" y="389178"/>
                </a:lnTo>
                <a:lnTo>
                  <a:pt x="344525" y="389064"/>
                </a:lnTo>
                <a:lnTo>
                  <a:pt x="353745" y="392658"/>
                </a:lnTo>
                <a:lnTo>
                  <a:pt x="361124" y="399732"/>
                </a:lnTo>
                <a:lnTo>
                  <a:pt x="364731" y="407352"/>
                </a:lnTo>
                <a:lnTo>
                  <a:pt x="365658" y="415518"/>
                </a:lnTo>
                <a:lnTo>
                  <a:pt x="365658" y="222237"/>
                </a:lnTo>
                <a:lnTo>
                  <a:pt x="244335" y="222237"/>
                </a:lnTo>
                <a:lnTo>
                  <a:pt x="235305" y="219087"/>
                </a:lnTo>
                <a:lnTo>
                  <a:pt x="228854" y="211124"/>
                </a:lnTo>
                <a:lnTo>
                  <a:pt x="224980" y="200596"/>
                </a:lnTo>
                <a:lnTo>
                  <a:pt x="223685" y="189750"/>
                </a:lnTo>
                <a:lnTo>
                  <a:pt x="223685" y="102565"/>
                </a:lnTo>
                <a:lnTo>
                  <a:pt x="75704" y="102565"/>
                </a:lnTo>
                <a:lnTo>
                  <a:pt x="24434" y="119405"/>
                </a:lnTo>
                <a:lnTo>
                  <a:pt x="177" y="167335"/>
                </a:lnTo>
                <a:lnTo>
                  <a:pt x="0" y="1203540"/>
                </a:lnTo>
                <a:lnTo>
                  <a:pt x="5397" y="1233576"/>
                </a:lnTo>
                <a:lnTo>
                  <a:pt x="21437" y="1258392"/>
                </a:lnTo>
                <a:lnTo>
                  <a:pt x="45669" y="1275422"/>
                </a:lnTo>
                <a:lnTo>
                  <a:pt x="75666" y="1282141"/>
                </a:lnTo>
                <a:lnTo>
                  <a:pt x="922324" y="1282141"/>
                </a:lnTo>
                <a:lnTo>
                  <a:pt x="952347" y="1275422"/>
                </a:lnTo>
                <a:lnTo>
                  <a:pt x="976591" y="1258392"/>
                </a:lnTo>
                <a:lnTo>
                  <a:pt x="992619" y="1233614"/>
                </a:lnTo>
                <a:lnTo>
                  <a:pt x="998042" y="1203540"/>
                </a:lnTo>
                <a:lnTo>
                  <a:pt x="998042" y="1111186"/>
                </a:lnTo>
                <a:lnTo>
                  <a:pt x="998042" y="1076998"/>
                </a:lnTo>
                <a:lnTo>
                  <a:pt x="998042" y="222237"/>
                </a:lnTo>
                <a:lnTo>
                  <a:pt x="998042" y="172656"/>
                </a:lnTo>
                <a:close/>
              </a:path>
            </a:pathLst>
          </a:custGeom>
          <a:solidFill>
            <a:srgbClr val="007AB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8491F8E-61E7-72EA-D3CF-08799B1F59C1}"/>
              </a:ext>
            </a:extLst>
          </p:cNvPr>
          <p:cNvGrpSpPr/>
          <p:nvPr/>
        </p:nvGrpSpPr>
        <p:grpSpPr>
          <a:xfrm>
            <a:off x="7881319" y="3797034"/>
            <a:ext cx="754502" cy="756067"/>
            <a:chOff x="12996173" y="6261590"/>
            <a:chExt cx="1244229" cy="1246811"/>
          </a:xfrm>
        </p:grpSpPr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136375" y="6441318"/>
              <a:ext cx="222484" cy="22296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881587" y="6440032"/>
              <a:ext cx="222974" cy="22296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552463" y="6261590"/>
              <a:ext cx="136812" cy="21941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996173" y="6816589"/>
              <a:ext cx="219417" cy="13681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135888" y="7106993"/>
              <a:ext cx="222974" cy="22248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880298" y="7105705"/>
              <a:ext cx="222967" cy="22296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4020985" y="6816589"/>
              <a:ext cx="219417" cy="136812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3282790" y="6546843"/>
              <a:ext cx="676275" cy="676910"/>
            </a:xfrm>
            <a:custGeom>
              <a:avLst/>
              <a:gdLst/>
              <a:ahLst/>
              <a:cxnLst/>
              <a:rect l="l" t="t" r="r" b="b"/>
              <a:pathLst>
                <a:path w="676275" h="676909">
                  <a:moveTo>
                    <a:pt x="340334" y="304761"/>
                  </a:moveTo>
                  <a:lnTo>
                    <a:pt x="339864" y="304317"/>
                  </a:lnTo>
                  <a:lnTo>
                    <a:pt x="339826" y="304596"/>
                  </a:lnTo>
                  <a:lnTo>
                    <a:pt x="340334" y="304761"/>
                  </a:lnTo>
                  <a:close/>
                </a:path>
                <a:path w="676275" h="676909">
                  <a:moveTo>
                    <a:pt x="346189" y="306705"/>
                  </a:moveTo>
                  <a:lnTo>
                    <a:pt x="340334" y="304761"/>
                  </a:lnTo>
                  <a:lnTo>
                    <a:pt x="344601" y="308825"/>
                  </a:lnTo>
                  <a:lnTo>
                    <a:pt x="346189" y="306705"/>
                  </a:lnTo>
                  <a:close/>
                </a:path>
                <a:path w="676275" h="676909">
                  <a:moveTo>
                    <a:pt x="347776" y="310934"/>
                  </a:moveTo>
                  <a:lnTo>
                    <a:pt x="347243" y="310413"/>
                  </a:lnTo>
                  <a:lnTo>
                    <a:pt x="347243" y="309880"/>
                  </a:lnTo>
                  <a:lnTo>
                    <a:pt x="346189" y="309880"/>
                  </a:lnTo>
                  <a:lnTo>
                    <a:pt x="347243" y="310934"/>
                  </a:lnTo>
                  <a:lnTo>
                    <a:pt x="347776" y="310934"/>
                  </a:lnTo>
                  <a:close/>
                </a:path>
                <a:path w="676275" h="676909">
                  <a:moveTo>
                    <a:pt x="348894" y="311962"/>
                  </a:moveTo>
                  <a:lnTo>
                    <a:pt x="348297" y="311467"/>
                  </a:lnTo>
                  <a:lnTo>
                    <a:pt x="348830" y="312000"/>
                  </a:lnTo>
                  <a:close/>
                </a:path>
                <a:path w="676275" h="676909">
                  <a:moveTo>
                    <a:pt x="676236" y="338162"/>
                  </a:moveTo>
                  <a:lnTo>
                    <a:pt x="673671" y="299834"/>
                  </a:lnTo>
                  <a:lnTo>
                    <a:pt x="673163" y="292188"/>
                  </a:lnTo>
                  <a:lnTo>
                    <a:pt x="666419" y="259080"/>
                  </a:lnTo>
                  <a:lnTo>
                    <a:pt x="666089" y="257492"/>
                  </a:lnTo>
                  <a:lnTo>
                    <a:pt x="664184" y="248132"/>
                  </a:lnTo>
                  <a:lnTo>
                    <a:pt x="649719" y="206362"/>
                  </a:lnTo>
                  <a:lnTo>
                    <a:pt x="630161" y="167309"/>
                  </a:lnTo>
                  <a:lnTo>
                    <a:pt x="605891" y="131356"/>
                  </a:lnTo>
                  <a:lnTo>
                    <a:pt x="591172" y="114604"/>
                  </a:lnTo>
                  <a:lnTo>
                    <a:pt x="586511" y="109321"/>
                  </a:lnTo>
                  <a:lnTo>
                    <a:pt x="585584" y="108267"/>
                  </a:lnTo>
                  <a:lnTo>
                    <a:pt x="544880" y="70332"/>
                  </a:lnTo>
                  <a:lnTo>
                    <a:pt x="508927" y="46075"/>
                  </a:lnTo>
                  <a:lnTo>
                    <a:pt x="469861" y="26517"/>
                  </a:lnTo>
                  <a:lnTo>
                    <a:pt x="435102" y="14478"/>
                  </a:lnTo>
                  <a:lnTo>
                    <a:pt x="435102" y="257492"/>
                  </a:lnTo>
                  <a:lnTo>
                    <a:pt x="416572" y="257492"/>
                  </a:lnTo>
                  <a:lnTo>
                    <a:pt x="410222" y="256959"/>
                  </a:lnTo>
                  <a:lnTo>
                    <a:pt x="401218" y="254850"/>
                  </a:lnTo>
                  <a:lnTo>
                    <a:pt x="401751" y="258013"/>
                  </a:lnTo>
                  <a:lnTo>
                    <a:pt x="398043" y="259080"/>
                  </a:lnTo>
                  <a:lnTo>
                    <a:pt x="387985" y="259080"/>
                  </a:lnTo>
                  <a:lnTo>
                    <a:pt x="384581" y="258559"/>
                  </a:lnTo>
                  <a:lnTo>
                    <a:pt x="381114" y="258013"/>
                  </a:lnTo>
                  <a:lnTo>
                    <a:pt x="369468" y="258013"/>
                  </a:lnTo>
                  <a:lnTo>
                    <a:pt x="367360" y="258559"/>
                  </a:lnTo>
                  <a:lnTo>
                    <a:pt x="365213" y="243166"/>
                  </a:lnTo>
                  <a:lnTo>
                    <a:pt x="360083" y="231495"/>
                  </a:lnTo>
                  <a:lnTo>
                    <a:pt x="351574" y="224091"/>
                  </a:lnTo>
                  <a:lnTo>
                    <a:pt x="339305" y="221513"/>
                  </a:lnTo>
                  <a:lnTo>
                    <a:pt x="332676" y="222377"/>
                  </a:lnTo>
                  <a:lnTo>
                    <a:pt x="308114" y="261213"/>
                  </a:lnTo>
                  <a:lnTo>
                    <a:pt x="310197" y="270192"/>
                  </a:lnTo>
                  <a:lnTo>
                    <a:pt x="310730" y="270725"/>
                  </a:lnTo>
                  <a:lnTo>
                    <a:pt x="314960" y="270725"/>
                  </a:lnTo>
                  <a:lnTo>
                    <a:pt x="316026" y="272313"/>
                  </a:lnTo>
                  <a:lnTo>
                    <a:pt x="316560" y="278130"/>
                  </a:lnTo>
                  <a:lnTo>
                    <a:pt x="318147" y="279717"/>
                  </a:lnTo>
                  <a:lnTo>
                    <a:pt x="325107" y="287540"/>
                  </a:lnTo>
                  <a:lnTo>
                    <a:pt x="331368" y="295059"/>
                  </a:lnTo>
                  <a:lnTo>
                    <a:pt x="337642" y="302196"/>
                  </a:lnTo>
                  <a:lnTo>
                    <a:pt x="339864" y="304317"/>
                  </a:lnTo>
                  <a:lnTo>
                    <a:pt x="340360" y="299834"/>
                  </a:lnTo>
                  <a:lnTo>
                    <a:pt x="347776" y="306171"/>
                  </a:lnTo>
                  <a:lnTo>
                    <a:pt x="349897" y="311467"/>
                  </a:lnTo>
                  <a:lnTo>
                    <a:pt x="348894" y="311962"/>
                  </a:lnTo>
                  <a:lnTo>
                    <a:pt x="378066" y="335953"/>
                  </a:lnTo>
                  <a:lnTo>
                    <a:pt x="406184" y="363270"/>
                  </a:lnTo>
                  <a:lnTo>
                    <a:pt x="426669" y="396824"/>
                  </a:lnTo>
                  <a:lnTo>
                    <a:pt x="433501" y="440067"/>
                  </a:lnTo>
                  <a:lnTo>
                    <a:pt x="430161" y="466115"/>
                  </a:lnTo>
                  <a:lnTo>
                    <a:pt x="408571" y="506895"/>
                  </a:lnTo>
                  <a:lnTo>
                    <a:pt x="374764" y="526846"/>
                  </a:lnTo>
                  <a:lnTo>
                    <a:pt x="372643" y="530034"/>
                  </a:lnTo>
                  <a:lnTo>
                    <a:pt x="370687" y="538111"/>
                  </a:lnTo>
                  <a:lnTo>
                    <a:pt x="371716" y="548474"/>
                  </a:lnTo>
                  <a:lnTo>
                    <a:pt x="372719" y="557860"/>
                  </a:lnTo>
                  <a:lnTo>
                    <a:pt x="371055" y="566547"/>
                  </a:lnTo>
                  <a:lnTo>
                    <a:pt x="365772" y="566013"/>
                  </a:lnTo>
                  <a:lnTo>
                    <a:pt x="355714" y="566013"/>
                  </a:lnTo>
                  <a:lnTo>
                    <a:pt x="348742" y="566089"/>
                  </a:lnTo>
                  <a:lnTo>
                    <a:pt x="335394" y="566458"/>
                  </a:lnTo>
                  <a:lnTo>
                    <a:pt x="328726" y="566547"/>
                  </a:lnTo>
                  <a:lnTo>
                    <a:pt x="325551" y="566547"/>
                  </a:lnTo>
                  <a:lnTo>
                    <a:pt x="325907" y="566013"/>
                  </a:lnTo>
                  <a:lnTo>
                    <a:pt x="327660" y="563359"/>
                  </a:lnTo>
                  <a:lnTo>
                    <a:pt x="326072" y="562305"/>
                  </a:lnTo>
                  <a:lnTo>
                    <a:pt x="325551" y="561784"/>
                  </a:lnTo>
                  <a:lnTo>
                    <a:pt x="324497" y="561251"/>
                  </a:lnTo>
                  <a:lnTo>
                    <a:pt x="320255" y="561251"/>
                  </a:lnTo>
                  <a:lnTo>
                    <a:pt x="316560" y="566013"/>
                  </a:lnTo>
                  <a:lnTo>
                    <a:pt x="312851" y="566013"/>
                  </a:lnTo>
                  <a:lnTo>
                    <a:pt x="311785" y="564426"/>
                  </a:lnTo>
                  <a:lnTo>
                    <a:pt x="311365" y="560184"/>
                  </a:lnTo>
                  <a:lnTo>
                    <a:pt x="311251" y="559130"/>
                  </a:lnTo>
                  <a:lnTo>
                    <a:pt x="310730" y="560184"/>
                  </a:lnTo>
                  <a:lnTo>
                    <a:pt x="308089" y="560184"/>
                  </a:lnTo>
                  <a:lnTo>
                    <a:pt x="308089" y="558596"/>
                  </a:lnTo>
                  <a:lnTo>
                    <a:pt x="308622" y="558076"/>
                  </a:lnTo>
                  <a:lnTo>
                    <a:pt x="307022" y="558596"/>
                  </a:lnTo>
                  <a:lnTo>
                    <a:pt x="307555" y="567588"/>
                  </a:lnTo>
                  <a:lnTo>
                    <a:pt x="301739" y="567588"/>
                  </a:lnTo>
                  <a:lnTo>
                    <a:pt x="299618" y="566547"/>
                  </a:lnTo>
                  <a:lnTo>
                    <a:pt x="296938" y="559866"/>
                  </a:lnTo>
                  <a:lnTo>
                    <a:pt x="297573" y="548474"/>
                  </a:lnTo>
                  <a:lnTo>
                    <a:pt x="299097" y="536994"/>
                  </a:lnTo>
                  <a:lnTo>
                    <a:pt x="299085" y="530034"/>
                  </a:lnTo>
                  <a:lnTo>
                    <a:pt x="295376" y="527532"/>
                  </a:lnTo>
                  <a:lnTo>
                    <a:pt x="288048" y="524002"/>
                  </a:lnTo>
                  <a:lnTo>
                    <a:pt x="280403" y="520573"/>
                  </a:lnTo>
                  <a:lnTo>
                    <a:pt x="275805" y="518375"/>
                  </a:lnTo>
                  <a:lnTo>
                    <a:pt x="257022" y="501777"/>
                  </a:lnTo>
                  <a:lnTo>
                    <a:pt x="244259" y="480009"/>
                  </a:lnTo>
                  <a:lnTo>
                    <a:pt x="237337" y="453491"/>
                  </a:lnTo>
                  <a:lnTo>
                    <a:pt x="236118" y="422605"/>
                  </a:lnTo>
                  <a:lnTo>
                    <a:pt x="295376" y="422605"/>
                  </a:lnTo>
                  <a:lnTo>
                    <a:pt x="299618" y="422071"/>
                  </a:lnTo>
                  <a:lnTo>
                    <a:pt x="305435" y="422071"/>
                  </a:lnTo>
                  <a:lnTo>
                    <a:pt x="307555" y="422605"/>
                  </a:lnTo>
                  <a:lnTo>
                    <a:pt x="308622" y="423125"/>
                  </a:lnTo>
                  <a:lnTo>
                    <a:pt x="309143" y="423659"/>
                  </a:lnTo>
                  <a:lnTo>
                    <a:pt x="310730" y="440067"/>
                  </a:lnTo>
                  <a:lnTo>
                    <a:pt x="312851" y="443242"/>
                  </a:lnTo>
                  <a:lnTo>
                    <a:pt x="313905" y="445350"/>
                  </a:lnTo>
                  <a:lnTo>
                    <a:pt x="316560" y="445350"/>
                  </a:lnTo>
                  <a:lnTo>
                    <a:pt x="319722" y="448525"/>
                  </a:lnTo>
                  <a:lnTo>
                    <a:pt x="319722" y="451700"/>
                  </a:lnTo>
                  <a:lnTo>
                    <a:pt x="320789" y="453288"/>
                  </a:lnTo>
                  <a:lnTo>
                    <a:pt x="323951" y="456996"/>
                  </a:lnTo>
                  <a:lnTo>
                    <a:pt x="331901" y="460171"/>
                  </a:lnTo>
                  <a:lnTo>
                    <a:pt x="342480" y="460171"/>
                  </a:lnTo>
                  <a:lnTo>
                    <a:pt x="361759" y="431863"/>
                  </a:lnTo>
                  <a:lnTo>
                    <a:pt x="361607" y="422071"/>
                  </a:lnTo>
                  <a:lnTo>
                    <a:pt x="361543" y="417842"/>
                  </a:lnTo>
                  <a:lnTo>
                    <a:pt x="354584" y="399834"/>
                  </a:lnTo>
                  <a:lnTo>
                    <a:pt x="340893" y="383374"/>
                  </a:lnTo>
                  <a:lnTo>
                    <a:pt x="324027" y="368795"/>
                  </a:lnTo>
                  <a:lnTo>
                    <a:pt x="307555" y="356450"/>
                  </a:lnTo>
                  <a:lnTo>
                    <a:pt x="302018" y="351866"/>
                  </a:lnTo>
                  <a:lnTo>
                    <a:pt x="296583" y="347192"/>
                  </a:lnTo>
                  <a:lnTo>
                    <a:pt x="291338" y="342900"/>
                  </a:lnTo>
                  <a:lnTo>
                    <a:pt x="286385" y="339509"/>
                  </a:lnTo>
                  <a:lnTo>
                    <a:pt x="270217" y="326339"/>
                  </a:lnTo>
                  <a:lnTo>
                    <a:pt x="255435" y="307898"/>
                  </a:lnTo>
                  <a:lnTo>
                    <a:pt x="243827" y="286080"/>
                  </a:lnTo>
                  <a:lnTo>
                    <a:pt x="237172" y="262788"/>
                  </a:lnTo>
                  <a:lnTo>
                    <a:pt x="236321" y="240322"/>
                  </a:lnTo>
                  <a:lnTo>
                    <a:pt x="239496" y="218465"/>
                  </a:lnTo>
                  <a:lnTo>
                    <a:pt x="245732" y="198780"/>
                  </a:lnTo>
                  <a:lnTo>
                    <a:pt x="254101" y="182867"/>
                  </a:lnTo>
                  <a:lnTo>
                    <a:pt x="255168" y="181292"/>
                  </a:lnTo>
                  <a:lnTo>
                    <a:pt x="255168" y="178117"/>
                  </a:lnTo>
                  <a:lnTo>
                    <a:pt x="287451" y="155359"/>
                  </a:lnTo>
                  <a:lnTo>
                    <a:pt x="297510" y="153771"/>
                  </a:lnTo>
                  <a:lnTo>
                    <a:pt x="299085" y="151117"/>
                  </a:lnTo>
                  <a:lnTo>
                    <a:pt x="299021" y="144767"/>
                  </a:lnTo>
                  <a:lnTo>
                    <a:pt x="297700" y="134061"/>
                  </a:lnTo>
                  <a:lnTo>
                    <a:pt x="297078" y="123151"/>
                  </a:lnTo>
                  <a:lnTo>
                    <a:pt x="299085" y="116205"/>
                  </a:lnTo>
                  <a:lnTo>
                    <a:pt x="300151" y="115138"/>
                  </a:lnTo>
                  <a:lnTo>
                    <a:pt x="301739" y="114604"/>
                  </a:lnTo>
                  <a:lnTo>
                    <a:pt x="305968" y="114604"/>
                  </a:lnTo>
                  <a:lnTo>
                    <a:pt x="308622" y="115671"/>
                  </a:lnTo>
                  <a:lnTo>
                    <a:pt x="313905" y="115671"/>
                  </a:lnTo>
                  <a:lnTo>
                    <a:pt x="314960" y="115138"/>
                  </a:lnTo>
                  <a:lnTo>
                    <a:pt x="316712" y="114604"/>
                  </a:lnTo>
                  <a:lnTo>
                    <a:pt x="320255" y="113550"/>
                  </a:lnTo>
                  <a:lnTo>
                    <a:pt x="318147" y="110375"/>
                  </a:lnTo>
                  <a:lnTo>
                    <a:pt x="324497" y="108267"/>
                  </a:lnTo>
                  <a:lnTo>
                    <a:pt x="322897" y="110909"/>
                  </a:lnTo>
                  <a:lnTo>
                    <a:pt x="325551" y="111429"/>
                  </a:lnTo>
                  <a:lnTo>
                    <a:pt x="327660" y="111963"/>
                  </a:lnTo>
                  <a:lnTo>
                    <a:pt x="329780" y="109321"/>
                  </a:lnTo>
                  <a:lnTo>
                    <a:pt x="332968" y="110375"/>
                  </a:lnTo>
                  <a:lnTo>
                    <a:pt x="333489" y="114071"/>
                  </a:lnTo>
                  <a:lnTo>
                    <a:pt x="337718" y="116205"/>
                  </a:lnTo>
                  <a:lnTo>
                    <a:pt x="349897" y="116205"/>
                  </a:lnTo>
                  <a:lnTo>
                    <a:pt x="357301" y="114604"/>
                  </a:lnTo>
                  <a:lnTo>
                    <a:pt x="368935" y="114604"/>
                  </a:lnTo>
                  <a:lnTo>
                    <a:pt x="371055" y="115138"/>
                  </a:lnTo>
                  <a:lnTo>
                    <a:pt x="373710" y="117779"/>
                  </a:lnTo>
                  <a:lnTo>
                    <a:pt x="371182" y="128371"/>
                  </a:lnTo>
                  <a:lnTo>
                    <a:pt x="371055" y="130479"/>
                  </a:lnTo>
                  <a:lnTo>
                    <a:pt x="373710" y="133654"/>
                  </a:lnTo>
                  <a:lnTo>
                    <a:pt x="373710" y="141071"/>
                  </a:lnTo>
                  <a:lnTo>
                    <a:pt x="372110" y="146888"/>
                  </a:lnTo>
                  <a:lnTo>
                    <a:pt x="375297" y="151117"/>
                  </a:lnTo>
                  <a:lnTo>
                    <a:pt x="379006" y="155359"/>
                  </a:lnTo>
                  <a:lnTo>
                    <a:pt x="386930" y="156946"/>
                  </a:lnTo>
                  <a:lnTo>
                    <a:pt x="391172" y="160121"/>
                  </a:lnTo>
                  <a:lnTo>
                    <a:pt x="410019" y="176225"/>
                  </a:lnTo>
                  <a:lnTo>
                    <a:pt x="423646" y="197294"/>
                  </a:lnTo>
                  <a:lnTo>
                    <a:pt x="432015" y="224091"/>
                  </a:lnTo>
                  <a:lnTo>
                    <a:pt x="435102" y="257492"/>
                  </a:lnTo>
                  <a:lnTo>
                    <a:pt x="435102" y="14478"/>
                  </a:lnTo>
                  <a:lnTo>
                    <a:pt x="428104" y="12052"/>
                  </a:lnTo>
                  <a:lnTo>
                    <a:pt x="384048" y="3073"/>
                  </a:lnTo>
                  <a:lnTo>
                    <a:pt x="338074" y="0"/>
                  </a:lnTo>
                  <a:lnTo>
                    <a:pt x="292100" y="3073"/>
                  </a:lnTo>
                  <a:lnTo>
                    <a:pt x="248043" y="12052"/>
                  </a:lnTo>
                  <a:lnTo>
                    <a:pt x="206286" y="26517"/>
                  </a:lnTo>
                  <a:lnTo>
                    <a:pt x="167220" y="46075"/>
                  </a:lnTo>
                  <a:lnTo>
                    <a:pt x="131267" y="70332"/>
                  </a:lnTo>
                  <a:lnTo>
                    <a:pt x="98818" y="98894"/>
                  </a:lnTo>
                  <a:lnTo>
                    <a:pt x="70256" y="131356"/>
                  </a:lnTo>
                  <a:lnTo>
                    <a:pt x="45999" y="167309"/>
                  </a:lnTo>
                  <a:lnTo>
                    <a:pt x="26428" y="206362"/>
                  </a:lnTo>
                  <a:lnTo>
                    <a:pt x="11963" y="248132"/>
                  </a:lnTo>
                  <a:lnTo>
                    <a:pt x="2997" y="292188"/>
                  </a:lnTo>
                  <a:lnTo>
                    <a:pt x="63" y="335953"/>
                  </a:lnTo>
                  <a:lnTo>
                    <a:pt x="0" y="339509"/>
                  </a:lnTo>
                  <a:lnTo>
                    <a:pt x="2997" y="384136"/>
                  </a:lnTo>
                  <a:lnTo>
                    <a:pt x="11963" y="428193"/>
                  </a:lnTo>
                  <a:lnTo>
                    <a:pt x="26428" y="469950"/>
                  </a:lnTo>
                  <a:lnTo>
                    <a:pt x="45999" y="509016"/>
                  </a:lnTo>
                  <a:lnTo>
                    <a:pt x="70256" y="544969"/>
                  </a:lnTo>
                  <a:lnTo>
                    <a:pt x="98818" y="577418"/>
                  </a:lnTo>
                  <a:lnTo>
                    <a:pt x="131267" y="605980"/>
                  </a:lnTo>
                  <a:lnTo>
                    <a:pt x="167220" y="630237"/>
                  </a:lnTo>
                  <a:lnTo>
                    <a:pt x="206286" y="649795"/>
                  </a:lnTo>
                  <a:lnTo>
                    <a:pt x="248043" y="664273"/>
                  </a:lnTo>
                  <a:lnTo>
                    <a:pt x="292100" y="673239"/>
                  </a:lnTo>
                  <a:lnTo>
                    <a:pt x="338074" y="676325"/>
                  </a:lnTo>
                  <a:lnTo>
                    <a:pt x="384048" y="673239"/>
                  </a:lnTo>
                  <a:lnTo>
                    <a:pt x="428104" y="664273"/>
                  </a:lnTo>
                  <a:lnTo>
                    <a:pt x="469861" y="649795"/>
                  </a:lnTo>
                  <a:lnTo>
                    <a:pt x="508927" y="630237"/>
                  </a:lnTo>
                  <a:lnTo>
                    <a:pt x="544880" y="605980"/>
                  </a:lnTo>
                  <a:lnTo>
                    <a:pt x="577342" y="577418"/>
                  </a:lnTo>
                  <a:lnTo>
                    <a:pt x="586905" y="566547"/>
                  </a:lnTo>
                  <a:lnTo>
                    <a:pt x="605891" y="544969"/>
                  </a:lnTo>
                  <a:lnTo>
                    <a:pt x="630161" y="509016"/>
                  </a:lnTo>
                  <a:lnTo>
                    <a:pt x="649719" y="469950"/>
                  </a:lnTo>
                  <a:lnTo>
                    <a:pt x="664184" y="428193"/>
                  </a:lnTo>
                  <a:lnTo>
                    <a:pt x="673163" y="384136"/>
                  </a:lnTo>
                  <a:lnTo>
                    <a:pt x="676236" y="338162"/>
                  </a:lnTo>
                  <a:close/>
                </a:path>
              </a:pathLst>
            </a:custGeom>
            <a:solidFill>
              <a:srgbClr val="008262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3551172" y="7288984"/>
              <a:ext cx="136812" cy="219417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6AE46D8-D7B8-70F6-8750-E6CACA350DFF}"/>
              </a:ext>
            </a:extLst>
          </p:cNvPr>
          <p:cNvGrpSpPr/>
          <p:nvPr/>
        </p:nvGrpSpPr>
        <p:grpSpPr>
          <a:xfrm>
            <a:off x="3319767" y="3834696"/>
            <a:ext cx="543806" cy="546485"/>
            <a:chOff x="5473835" y="6323698"/>
            <a:chExt cx="896777" cy="901194"/>
          </a:xfrm>
        </p:grpSpPr>
        <p:sp>
          <p:nvSpPr>
            <p:cNvPr id="26" name="object 26"/>
            <p:cNvSpPr/>
            <p:nvPr/>
          </p:nvSpPr>
          <p:spPr>
            <a:xfrm>
              <a:off x="5680367" y="6323698"/>
              <a:ext cx="690245" cy="690245"/>
            </a:xfrm>
            <a:custGeom>
              <a:avLst/>
              <a:gdLst/>
              <a:ahLst/>
              <a:cxnLst/>
              <a:rect l="l" t="t" r="r" b="b"/>
              <a:pathLst>
                <a:path w="690245" h="690245">
                  <a:moveTo>
                    <a:pt x="689989" y="344994"/>
                  </a:moveTo>
                  <a:lnTo>
                    <a:pt x="686839" y="391809"/>
                  </a:lnTo>
                  <a:lnTo>
                    <a:pt x="677665" y="436709"/>
                  </a:lnTo>
                  <a:lnTo>
                    <a:pt x="662877" y="479283"/>
                  </a:lnTo>
                  <a:lnTo>
                    <a:pt x="642885" y="519121"/>
                  </a:lnTo>
                  <a:lnTo>
                    <a:pt x="618103" y="555812"/>
                  </a:lnTo>
                  <a:lnTo>
                    <a:pt x="588940" y="588944"/>
                  </a:lnTo>
                  <a:lnTo>
                    <a:pt x="555807" y="618106"/>
                  </a:lnTo>
                  <a:lnTo>
                    <a:pt x="519117" y="642888"/>
                  </a:lnTo>
                  <a:lnTo>
                    <a:pt x="479279" y="662878"/>
                  </a:lnTo>
                  <a:lnTo>
                    <a:pt x="436705" y="677666"/>
                  </a:lnTo>
                  <a:lnTo>
                    <a:pt x="391806" y="686840"/>
                  </a:lnTo>
                  <a:lnTo>
                    <a:pt x="344994" y="689989"/>
                  </a:lnTo>
                  <a:lnTo>
                    <a:pt x="298180" y="686840"/>
                  </a:lnTo>
                  <a:lnTo>
                    <a:pt x="253280" y="677666"/>
                  </a:lnTo>
                  <a:lnTo>
                    <a:pt x="210705" y="662878"/>
                  </a:lnTo>
                  <a:lnTo>
                    <a:pt x="170867" y="642888"/>
                  </a:lnTo>
                  <a:lnTo>
                    <a:pt x="134177" y="618106"/>
                  </a:lnTo>
                  <a:lnTo>
                    <a:pt x="101045" y="588944"/>
                  </a:lnTo>
                  <a:lnTo>
                    <a:pt x="71882" y="555812"/>
                  </a:lnTo>
                  <a:lnTo>
                    <a:pt x="47101" y="519121"/>
                  </a:lnTo>
                  <a:lnTo>
                    <a:pt x="27110" y="479283"/>
                  </a:lnTo>
                  <a:lnTo>
                    <a:pt x="12323" y="436709"/>
                  </a:lnTo>
                  <a:lnTo>
                    <a:pt x="3149" y="391809"/>
                  </a:lnTo>
                  <a:lnTo>
                    <a:pt x="0" y="344994"/>
                  </a:lnTo>
                  <a:lnTo>
                    <a:pt x="3149" y="298180"/>
                  </a:lnTo>
                  <a:lnTo>
                    <a:pt x="12323" y="253280"/>
                  </a:lnTo>
                  <a:lnTo>
                    <a:pt x="27110" y="210705"/>
                  </a:lnTo>
                  <a:lnTo>
                    <a:pt x="47101" y="170867"/>
                  </a:lnTo>
                  <a:lnTo>
                    <a:pt x="71882" y="134177"/>
                  </a:lnTo>
                  <a:lnTo>
                    <a:pt x="101045" y="101045"/>
                  </a:lnTo>
                  <a:lnTo>
                    <a:pt x="134177" y="71882"/>
                  </a:lnTo>
                  <a:lnTo>
                    <a:pt x="170867" y="47101"/>
                  </a:lnTo>
                  <a:lnTo>
                    <a:pt x="210705" y="27110"/>
                  </a:lnTo>
                  <a:lnTo>
                    <a:pt x="253280" y="12323"/>
                  </a:lnTo>
                  <a:lnTo>
                    <a:pt x="298180" y="3149"/>
                  </a:lnTo>
                  <a:lnTo>
                    <a:pt x="344994" y="0"/>
                  </a:lnTo>
                  <a:lnTo>
                    <a:pt x="391806" y="3149"/>
                  </a:lnTo>
                  <a:lnTo>
                    <a:pt x="436705" y="12323"/>
                  </a:lnTo>
                  <a:lnTo>
                    <a:pt x="479279" y="27110"/>
                  </a:lnTo>
                  <a:lnTo>
                    <a:pt x="519117" y="47101"/>
                  </a:lnTo>
                  <a:lnTo>
                    <a:pt x="555807" y="71882"/>
                  </a:lnTo>
                  <a:lnTo>
                    <a:pt x="588940" y="101045"/>
                  </a:lnTo>
                  <a:lnTo>
                    <a:pt x="618103" y="134177"/>
                  </a:lnTo>
                  <a:lnTo>
                    <a:pt x="642885" y="170867"/>
                  </a:lnTo>
                  <a:lnTo>
                    <a:pt x="662877" y="210705"/>
                  </a:lnTo>
                  <a:lnTo>
                    <a:pt x="677665" y="253280"/>
                  </a:lnTo>
                  <a:lnTo>
                    <a:pt x="686839" y="298180"/>
                  </a:lnTo>
                  <a:lnTo>
                    <a:pt x="689989" y="344994"/>
                  </a:lnTo>
                  <a:close/>
                </a:path>
              </a:pathLst>
            </a:custGeom>
            <a:ln w="105588">
              <a:solidFill>
                <a:srgbClr val="1A4259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27" name="object 27"/>
            <p:cNvSpPr/>
            <p:nvPr/>
          </p:nvSpPr>
          <p:spPr>
            <a:xfrm>
              <a:off x="5809706" y="6668693"/>
              <a:ext cx="403860" cy="0"/>
            </a:xfrm>
            <a:custGeom>
              <a:avLst/>
              <a:gdLst/>
              <a:ahLst/>
              <a:cxnLst/>
              <a:rect l="l" t="t" r="r" b="b"/>
              <a:pathLst>
                <a:path w="403860">
                  <a:moveTo>
                    <a:pt x="0" y="0"/>
                  </a:moveTo>
                  <a:lnTo>
                    <a:pt x="403390" y="0"/>
                  </a:lnTo>
                </a:path>
              </a:pathLst>
            </a:custGeom>
            <a:ln w="79191">
              <a:solidFill>
                <a:srgbClr val="1A4259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28" name="object 28"/>
            <p:cNvSpPr/>
            <p:nvPr/>
          </p:nvSpPr>
          <p:spPr>
            <a:xfrm>
              <a:off x="6101472" y="6551986"/>
              <a:ext cx="121920" cy="236220"/>
            </a:xfrm>
            <a:custGeom>
              <a:avLst/>
              <a:gdLst/>
              <a:ahLst/>
              <a:cxnLst/>
              <a:rect l="l" t="t" r="r" b="b"/>
              <a:pathLst>
                <a:path w="121920" h="236220">
                  <a:moveTo>
                    <a:pt x="0" y="0"/>
                  </a:moveTo>
                  <a:lnTo>
                    <a:pt x="121776" y="116708"/>
                  </a:lnTo>
                  <a:lnTo>
                    <a:pt x="0" y="235950"/>
                  </a:lnTo>
                </a:path>
              </a:pathLst>
            </a:custGeom>
            <a:ln w="79191">
              <a:solidFill>
                <a:srgbClr val="1A4259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29" name="object 29"/>
            <p:cNvSpPr/>
            <p:nvPr/>
          </p:nvSpPr>
          <p:spPr>
            <a:xfrm>
              <a:off x="5473835" y="6935967"/>
              <a:ext cx="288925" cy="288925"/>
            </a:xfrm>
            <a:custGeom>
              <a:avLst/>
              <a:gdLst/>
              <a:ahLst/>
              <a:cxnLst/>
              <a:rect l="l" t="t" r="r" b="b"/>
              <a:pathLst>
                <a:path w="288925" h="288925">
                  <a:moveTo>
                    <a:pt x="172219" y="0"/>
                  </a:moveTo>
                  <a:lnTo>
                    <a:pt x="24109" y="148110"/>
                  </a:lnTo>
                  <a:lnTo>
                    <a:pt x="6027" y="175333"/>
                  </a:lnTo>
                  <a:lnTo>
                    <a:pt x="0" y="206303"/>
                  </a:lnTo>
                  <a:lnTo>
                    <a:pt x="6027" y="237275"/>
                  </a:lnTo>
                  <a:lnTo>
                    <a:pt x="24109" y="264505"/>
                  </a:lnTo>
                  <a:lnTo>
                    <a:pt x="51338" y="282586"/>
                  </a:lnTo>
                  <a:lnTo>
                    <a:pt x="82310" y="288614"/>
                  </a:lnTo>
                  <a:lnTo>
                    <a:pt x="113280" y="282586"/>
                  </a:lnTo>
                  <a:lnTo>
                    <a:pt x="140503" y="264505"/>
                  </a:lnTo>
                  <a:lnTo>
                    <a:pt x="288614" y="116394"/>
                  </a:lnTo>
                  <a:lnTo>
                    <a:pt x="261242" y="94283"/>
                  </a:lnTo>
                  <a:lnTo>
                    <a:pt x="239240" y="75900"/>
                  </a:lnTo>
                  <a:lnTo>
                    <a:pt x="222553" y="60856"/>
                  </a:lnTo>
                  <a:lnTo>
                    <a:pt x="213886" y="52031"/>
                  </a:lnTo>
                  <a:lnTo>
                    <a:pt x="205754" y="42750"/>
                  </a:lnTo>
                  <a:lnTo>
                    <a:pt x="193438" y="27308"/>
                  </a:lnTo>
                  <a:lnTo>
                    <a:pt x="172219" y="0"/>
                  </a:lnTo>
                  <a:close/>
                </a:path>
              </a:pathLst>
            </a:custGeom>
            <a:solidFill>
              <a:srgbClr val="1A4259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3757033" y="1680604"/>
            <a:ext cx="1389313" cy="661024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lnSpc>
                <a:spcPts val="1534"/>
              </a:lnSpc>
              <a:spcBef>
                <a:spcPts val="55"/>
              </a:spcBef>
            </a:pPr>
            <a:r>
              <a:rPr sz="1304" b="1" spc="-6">
                <a:latin typeface="OpenSans-Extrabold"/>
                <a:cs typeface="OpenSans-Extrabold"/>
              </a:rPr>
              <a:t>TRIGGERS</a:t>
            </a:r>
            <a:endParaRPr sz="1304">
              <a:latin typeface="OpenSans-Extrabold"/>
              <a:cs typeface="OpenSans-Extrabold"/>
            </a:endParaRPr>
          </a:p>
          <a:p>
            <a:pPr marL="7701" marR="3081" algn="just">
              <a:lnSpc>
                <a:spcPts val="1201"/>
              </a:lnSpc>
              <a:spcBef>
                <a:spcPts val="12"/>
              </a:spcBef>
            </a:pPr>
            <a:r>
              <a:rPr sz="1001" spc="-18">
                <a:latin typeface="Open Sans"/>
                <a:cs typeface="Open Sans"/>
              </a:rPr>
              <a:t>Matching</a:t>
            </a:r>
            <a:r>
              <a:rPr sz="1001" spc="-36">
                <a:latin typeface="Open Sans"/>
                <a:cs typeface="Open Sans"/>
              </a:rPr>
              <a:t> </a:t>
            </a:r>
            <a:r>
              <a:rPr sz="1001" spc="-6">
                <a:latin typeface="Open Sans"/>
                <a:cs typeface="Open Sans"/>
              </a:rPr>
              <a:t>forecasts</a:t>
            </a:r>
            <a:r>
              <a:rPr sz="1001" spc="-33">
                <a:latin typeface="Open Sans"/>
                <a:cs typeface="Open Sans"/>
              </a:rPr>
              <a:t> </a:t>
            </a:r>
            <a:r>
              <a:rPr sz="1001" spc="-15">
                <a:latin typeface="Open Sans"/>
                <a:cs typeface="Open Sans"/>
              </a:rPr>
              <a:t>and </a:t>
            </a:r>
            <a:r>
              <a:rPr sz="1001" spc="-6">
                <a:latin typeface="Open Sans"/>
                <a:cs typeface="Open Sans"/>
              </a:rPr>
              <a:t>risks</a:t>
            </a:r>
            <a:r>
              <a:rPr sz="1001" spc="-39">
                <a:latin typeface="Open Sans"/>
                <a:cs typeface="Open Sans"/>
              </a:rPr>
              <a:t> </a:t>
            </a:r>
            <a:r>
              <a:rPr sz="1001" spc="-18">
                <a:latin typeface="Open Sans"/>
                <a:cs typeface="Open Sans"/>
              </a:rPr>
              <a:t>(exposure,</a:t>
            </a:r>
            <a:r>
              <a:rPr sz="1001" spc="-36">
                <a:latin typeface="Open Sans"/>
                <a:cs typeface="Open Sans"/>
              </a:rPr>
              <a:t> </a:t>
            </a:r>
            <a:r>
              <a:rPr sz="1001" spc="-6">
                <a:latin typeface="Open Sans"/>
                <a:cs typeface="Open Sans"/>
              </a:rPr>
              <a:t>impact, vulnerability)</a:t>
            </a:r>
            <a:endParaRPr sz="1001">
              <a:latin typeface="Open Sans"/>
              <a:cs typeface="Open San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782360" y="4588700"/>
            <a:ext cx="1961519" cy="823738"/>
          </a:xfrm>
          <a:prstGeom prst="rect">
            <a:avLst/>
          </a:prstGeom>
        </p:spPr>
        <p:txBody>
          <a:bodyPr vert="horz" wrap="square" lIns="0" tIns="40817" rIns="0" bIns="0" rtlCol="0">
            <a:spAutoFit/>
          </a:bodyPr>
          <a:lstStyle/>
          <a:p>
            <a:pPr marL="7701" marR="302275">
              <a:lnSpc>
                <a:spcPts val="1298"/>
              </a:lnSpc>
              <a:spcBef>
                <a:spcPts val="321"/>
              </a:spcBef>
            </a:pPr>
            <a:r>
              <a:rPr sz="1304" b="1" spc="-6">
                <a:latin typeface="OpenSans-Extrabold"/>
                <a:cs typeface="OpenSans-Extrabold"/>
              </a:rPr>
              <a:t>M&amp;E</a:t>
            </a:r>
            <a:r>
              <a:rPr sz="1304" b="1" spc="-73">
                <a:latin typeface="OpenSans-Extrabold"/>
                <a:cs typeface="OpenSans-Extrabold"/>
              </a:rPr>
              <a:t> </a:t>
            </a:r>
            <a:r>
              <a:rPr sz="1304" b="1" spc="-6">
                <a:latin typeface="OpenSans-Extrabold"/>
                <a:cs typeface="OpenSans-Extrabold"/>
              </a:rPr>
              <a:t>AND</a:t>
            </a:r>
            <a:r>
              <a:rPr sz="1304" b="1" spc="-73">
                <a:latin typeface="OpenSans-Extrabold"/>
                <a:cs typeface="OpenSans-Extrabold"/>
              </a:rPr>
              <a:t> </a:t>
            </a:r>
            <a:r>
              <a:rPr sz="1304" b="1" spc="-6">
                <a:latin typeface="OpenSans-Extrabold"/>
                <a:cs typeface="OpenSans-Extrabold"/>
              </a:rPr>
              <a:t>EVIDENCE GENERATION</a:t>
            </a:r>
            <a:endParaRPr sz="1304">
              <a:latin typeface="OpenSans-Extrabold"/>
              <a:cs typeface="OpenSans-Extrabold"/>
            </a:endParaRPr>
          </a:p>
          <a:p>
            <a:pPr marL="7701">
              <a:lnSpc>
                <a:spcPts val="1143"/>
              </a:lnSpc>
            </a:pPr>
            <a:r>
              <a:rPr sz="1001" spc="-15">
                <a:latin typeface="Open Sans"/>
                <a:cs typeface="Open Sans"/>
              </a:rPr>
              <a:t>Developing</a:t>
            </a:r>
            <a:r>
              <a:rPr sz="1001" spc="-27">
                <a:latin typeface="Open Sans"/>
                <a:cs typeface="Open Sans"/>
              </a:rPr>
              <a:t> </a:t>
            </a:r>
            <a:r>
              <a:rPr sz="1001">
                <a:latin typeface="Open Sans"/>
                <a:cs typeface="Open Sans"/>
              </a:rPr>
              <a:t>AA</a:t>
            </a:r>
            <a:r>
              <a:rPr sz="1001" spc="-24">
                <a:latin typeface="Open Sans"/>
                <a:cs typeface="Open Sans"/>
              </a:rPr>
              <a:t> </a:t>
            </a:r>
            <a:r>
              <a:rPr sz="1001" spc="-12">
                <a:latin typeface="Open Sans"/>
                <a:cs typeface="Open Sans"/>
              </a:rPr>
              <a:t>M&amp;E</a:t>
            </a:r>
            <a:r>
              <a:rPr sz="1001" spc="-24">
                <a:latin typeface="Open Sans"/>
                <a:cs typeface="Open Sans"/>
              </a:rPr>
              <a:t> </a:t>
            </a:r>
            <a:r>
              <a:rPr sz="1001" spc="-6">
                <a:latin typeface="Open Sans"/>
                <a:cs typeface="Open Sans"/>
              </a:rPr>
              <a:t>frameworks</a:t>
            </a:r>
            <a:endParaRPr sz="1001">
              <a:latin typeface="Open Sans"/>
              <a:cs typeface="Open Sans"/>
            </a:endParaRPr>
          </a:p>
          <a:p>
            <a:pPr marL="7701" marR="3081"/>
            <a:r>
              <a:rPr sz="1001" spc="-12">
                <a:latin typeface="Open Sans"/>
                <a:cs typeface="Open Sans"/>
              </a:rPr>
              <a:t>and</a:t>
            </a:r>
            <a:r>
              <a:rPr sz="1001" spc="-39">
                <a:latin typeface="Open Sans"/>
                <a:cs typeface="Open Sans"/>
              </a:rPr>
              <a:t> </a:t>
            </a:r>
            <a:r>
              <a:rPr sz="1001" spc="-12">
                <a:latin typeface="Open Sans"/>
                <a:cs typeface="Open Sans"/>
              </a:rPr>
              <a:t>conducting</a:t>
            </a:r>
            <a:r>
              <a:rPr sz="1001" spc="-39">
                <a:latin typeface="Open Sans"/>
                <a:cs typeface="Open Sans"/>
              </a:rPr>
              <a:t> </a:t>
            </a:r>
            <a:r>
              <a:rPr sz="1001" spc="-12">
                <a:latin typeface="Open Sans"/>
                <a:cs typeface="Open Sans"/>
              </a:rPr>
              <a:t>of</a:t>
            </a:r>
            <a:r>
              <a:rPr sz="1001" spc="-36">
                <a:latin typeface="Open Sans"/>
                <a:cs typeface="Open Sans"/>
              </a:rPr>
              <a:t> </a:t>
            </a:r>
            <a:r>
              <a:rPr sz="1001" spc="-15">
                <a:latin typeface="Open Sans"/>
                <a:cs typeface="Open Sans"/>
              </a:rPr>
              <a:t>post-</a:t>
            </a:r>
            <a:r>
              <a:rPr sz="1001" spc="-6">
                <a:latin typeface="Open Sans"/>
                <a:cs typeface="Open Sans"/>
              </a:rPr>
              <a:t>activation impact</a:t>
            </a:r>
            <a:r>
              <a:rPr sz="1001" spc="-55">
                <a:latin typeface="Open Sans"/>
                <a:cs typeface="Open Sans"/>
              </a:rPr>
              <a:t> </a:t>
            </a:r>
            <a:r>
              <a:rPr sz="1001" spc="-6">
                <a:latin typeface="Open Sans"/>
                <a:cs typeface="Open Sans"/>
              </a:rPr>
              <a:t>evaluations</a:t>
            </a:r>
            <a:endParaRPr sz="1001">
              <a:latin typeface="Open Sans"/>
              <a:cs typeface="Open San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130947" y="2316238"/>
            <a:ext cx="100502" cy="430485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2729" spc="3">
                <a:solidFill>
                  <a:srgbClr val="FFFFFF"/>
                </a:solidFill>
                <a:latin typeface="HALDEN SOLID"/>
                <a:cs typeface="HALDEN SOLID"/>
              </a:rPr>
              <a:t>1</a:t>
            </a:r>
            <a:endParaRPr sz="2729">
              <a:latin typeface="HALDEN SOLID"/>
              <a:cs typeface="HALDEN SOLID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824000" y="1813458"/>
            <a:ext cx="1351962" cy="961339"/>
          </a:xfrm>
          <a:prstGeom prst="rect">
            <a:avLst/>
          </a:prstGeom>
        </p:spPr>
        <p:txBody>
          <a:bodyPr vert="horz" wrap="square" lIns="0" tIns="40817" rIns="0" bIns="0" rtlCol="0">
            <a:spAutoFit/>
          </a:bodyPr>
          <a:lstStyle/>
          <a:p>
            <a:pPr marL="115519" marR="3081">
              <a:lnSpc>
                <a:spcPts val="1298"/>
              </a:lnSpc>
              <a:spcBef>
                <a:spcPts val="321"/>
              </a:spcBef>
            </a:pPr>
            <a:r>
              <a:rPr sz="1304" b="1" spc="-24" dirty="0">
                <a:latin typeface="OpenSans-Extrabold"/>
                <a:cs typeface="OpenSans-Extrabold"/>
              </a:rPr>
              <a:t>ANTICIPATORY </a:t>
            </a:r>
            <a:r>
              <a:rPr sz="1304" b="1" spc="-6" dirty="0">
                <a:latin typeface="OpenSans-Extrabold"/>
                <a:cs typeface="OpenSans-Extrabold"/>
              </a:rPr>
              <a:t>ACTIONS</a:t>
            </a:r>
            <a:endParaRPr sz="1304" dirty="0">
              <a:latin typeface="OpenSans-Extrabold"/>
              <a:cs typeface="OpenSans-Extrabold"/>
            </a:endParaRPr>
          </a:p>
          <a:p>
            <a:pPr marL="115519">
              <a:lnSpc>
                <a:spcPts val="1143"/>
              </a:lnSpc>
            </a:pPr>
            <a:r>
              <a:rPr sz="1001" spc="-15" dirty="0">
                <a:latin typeface="Open Sans"/>
                <a:cs typeface="Open Sans"/>
              </a:rPr>
              <a:t>Reducing</a:t>
            </a:r>
            <a:r>
              <a:rPr sz="1001" spc="-39" dirty="0">
                <a:latin typeface="Open Sans"/>
                <a:cs typeface="Open Sans"/>
              </a:rPr>
              <a:t> </a:t>
            </a:r>
            <a:r>
              <a:rPr sz="1001" spc="-6" dirty="0">
                <a:latin typeface="Open Sans"/>
                <a:cs typeface="Open Sans"/>
              </a:rPr>
              <a:t>impact</a:t>
            </a:r>
            <a:endParaRPr sz="1001" dirty="0">
              <a:latin typeface="Open Sans"/>
              <a:cs typeface="Open Sans"/>
            </a:endParaRPr>
          </a:p>
          <a:p>
            <a:pPr marL="7701">
              <a:spcBef>
                <a:spcPts val="240"/>
              </a:spcBef>
            </a:pPr>
            <a:r>
              <a:rPr sz="2729" spc="6" dirty="0">
                <a:solidFill>
                  <a:srgbClr val="FFFFFF"/>
                </a:solidFill>
                <a:latin typeface="HALDEN SOLID"/>
                <a:cs typeface="HALDEN SOLID"/>
              </a:rPr>
              <a:t>2</a:t>
            </a:r>
            <a:endParaRPr sz="2729" dirty="0">
              <a:latin typeface="HALDEN SOLID"/>
              <a:cs typeface="HALDEN SOLID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996175" y="4122116"/>
            <a:ext cx="172124" cy="430485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2729" spc="9">
                <a:solidFill>
                  <a:srgbClr val="FFFFFF"/>
                </a:solidFill>
                <a:latin typeface="HALDEN SOLID"/>
                <a:cs typeface="HALDEN SOLID"/>
              </a:rPr>
              <a:t>4</a:t>
            </a:r>
            <a:endParaRPr sz="2729">
              <a:latin typeface="HALDEN SOLID"/>
              <a:cs typeface="HALDEN SOLID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895924" y="4119942"/>
            <a:ext cx="1211798" cy="1366895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2729" spc="6">
                <a:solidFill>
                  <a:srgbClr val="FFFFFF"/>
                </a:solidFill>
                <a:latin typeface="HALDEN SOLID"/>
                <a:cs typeface="HALDEN SOLID"/>
              </a:rPr>
              <a:t>3</a:t>
            </a:r>
            <a:endParaRPr sz="2729">
              <a:latin typeface="HALDEN SOLID"/>
              <a:cs typeface="HALDEN SOLID"/>
            </a:endParaRPr>
          </a:p>
          <a:p>
            <a:pPr marL="7701" marR="139778">
              <a:lnSpc>
                <a:spcPts val="1298"/>
              </a:lnSpc>
              <a:spcBef>
                <a:spcPts val="1246"/>
              </a:spcBef>
            </a:pPr>
            <a:r>
              <a:rPr sz="1304" b="1" spc="-6">
                <a:latin typeface="OpenSans-Extrabold"/>
                <a:cs typeface="OpenSans-Extrabold"/>
              </a:rPr>
              <a:t>FINANCING MECHANISM</a:t>
            </a:r>
            <a:endParaRPr sz="1304">
              <a:latin typeface="OpenSans-Extrabold"/>
              <a:cs typeface="OpenSans-Extrabold"/>
            </a:endParaRPr>
          </a:p>
          <a:p>
            <a:pPr marL="7701">
              <a:lnSpc>
                <a:spcPts val="1143"/>
              </a:lnSpc>
            </a:pPr>
            <a:r>
              <a:rPr sz="1001" spc="-15">
                <a:latin typeface="Open Sans"/>
                <a:cs typeface="Open Sans"/>
              </a:rPr>
              <a:t>Automatic</a:t>
            </a:r>
            <a:r>
              <a:rPr sz="1001" spc="-24">
                <a:latin typeface="Open Sans"/>
                <a:cs typeface="Open Sans"/>
              </a:rPr>
              <a:t> </a:t>
            </a:r>
            <a:r>
              <a:rPr sz="1001" spc="-6">
                <a:latin typeface="Open Sans"/>
                <a:cs typeface="Open Sans"/>
              </a:rPr>
              <a:t>allocation</a:t>
            </a:r>
            <a:endParaRPr sz="1001">
              <a:latin typeface="Open Sans"/>
              <a:cs typeface="Open Sans"/>
            </a:endParaRPr>
          </a:p>
          <a:p>
            <a:pPr marL="7701" marR="84714"/>
            <a:r>
              <a:rPr sz="1001" spc="-12">
                <a:latin typeface="Open Sans"/>
                <a:cs typeface="Open Sans"/>
              </a:rPr>
              <a:t>of</a:t>
            </a:r>
            <a:r>
              <a:rPr sz="1001" spc="-42">
                <a:latin typeface="Open Sans"/>
                <a:cs typeface="Open Sans"/>
              </a:rPr>
              <a:t> </a:t>
            </a:r>
            <a:r>
              <a:rPr sz="1001" spc="-12">
                <a:latin typeface="Open Sans"/>
                <a:cs typeface="Open Sans"/>
              </a:rPr>
              <a:t>funds</a:t>
            </a:r>
            <a:r>
              <a:rPr sz="1001" spc="-42">
                <a:latin typeface="Open Sans"/>
                <a:cs typeface="Open Sans"/>
              </a:rPr>
              <a:t> </a:t>
            </a:r>
            <a:r>
              <a:rPr sz="1001" spc="-15">
                <a:latin typeface="Open Sans"/>
                <a:cs typeface="Open Sans"/>
              </a:rPr>
              <a:t>before</a:t>
            </a:r>
            <a:r>
              <a:rPr sz="1001" spc="-42">
                <a:latin typeface="Open Sans"/>
                <a:cs typeface="Open Sans"/>
              </a:rPr>
              <a:t> </a:t>
            </a:r>
            <a:r>
              <a:rPr sz="1001" spc="-15">
                <a:latin typeface="Open Sans"/>
                <a:cs typeface="Open Sans"/>
              </a:rPr>
              <a:t>the </a:t>
            </a:r>
            <a:r>
              <a:rPr sz="1001" spc="-12">
                <a:latin typeface="Open Sans"/>
                <a:cs typeface="Open Sans"/>
              </a:rPr>
              <a:t>disaster</a:t>
            </a:r>
            <a:r>
              <a:rPr sz="1001" spc="-30">
                <a:latin typeface="Open Sans"/>
                <a:cs typeface="Open Sans"/>
              </a:rPr>
              <a:t> </a:t>
            </a:r>
            <a:r>
              <a:rPr sz="1001" spc="-6">
                <a:latin typeface="Open Sans"/>
                <a:cs typeface="Open Sans"/>
              </a:rPr>
              <a:t>strikes</a:t>
            </a:r>
            <a:endParaRPr sz="1001">
              <a:latin typeface="Open Sans"/>
              <a:cs typeface="Open Sans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753645B-A57C-F185-34D3-CCE21CCB97D9}"/>
              </a:ext>
            </a:extLst>
          </p:cNvPr>
          <p:cNvGrpSpPr/>
          <p:nvPr/>
        </p:nvGrpSpPr>
        <p:grpSpPr>
          <a:xfrm>
            <a:off x="9410468" y="0"/>
            <a:ext cx="2781104" cy="3014933"/>
            <a:chOff x="15517852" y="0"/>
            <a:chExt cx="4586247" cy="4971848"/>
          </a:xfrm>
        </p:grpSpPr>
        <p:pic>
          <p:nvPicPr>
            <p:cNvPr id="7" name="object 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5517852" y="0"/>
              <a:ext cx="4586247" cy="4724526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5575326" y="0"/>
              <a:ext cx="4528773" cy="4971848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6E310A9-4A74-3E4D-E404-2A808795EE5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38674" y="714889"/>
            <a:ext cx="694656" cy="68828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EDB0DE-302A-D6BB-18CE-D8851BED7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36627"/>
      </p:ext>
    </p:extLst>
  </p:cSld>
  <p:clrMapOvr>
    <a:masterClrMapping/>
  </p:clrMapOvr>
</p:sld>
</file>

<file path=ppt/theme/theme1.xml><?xml version="1.0" encoding="utf-8"?>
<a:theme xmlns:a="http://schemas.openxmlformats.org/drawingml/2006/main" name="Solace">
  <a:themeElements>
    <a:clrScheme name="Custom 2">
      <a:dk1>
        <a:srgbClr val="000000"/>
      </a:dk1>
      <a:lt1>
        <a:srgbClr val="FFFFFF"/>
      </a:lt1>
      <a:dk2>
        <a:srgbClr val="0B2627"/>
      </a:dk2>
      <a:lt2>
        <a:srgbClr val="DAE3E3"/>
      </a:lt2>
      <a:accent1>
        <a:srgbClr val="858A66"/>
      </a:accent1>
      <a:accent2>
        <a:srgbClr val="DACCE0"/>
      </a:accent2>
      <a:accent3>
        <a:srgbClr val="ADBEBF"/>
      </a:accent3>
      <a:accent4>
        <a:srgbClr val="E0B775"/>
      </a:accent4>
      <a:accent5>
        <a:srgbClr val="BA6F50"/>
      </a:accent5>
      <a:accent6>
        <a:srgbClr val="D0BB9E"/>
      </a:accent6>
      <a:hlink>
        <a:srgbClr val="698289"/>
      </a:hlink>
      <a:folHlink>
        <a:srgbClr val="9F7C8F"/>
      </a:folHlink>
    </a:clrScheme>
    <a:fontScheme name="Custom 63">
      <a:majorFont>
        <a:latin typeface="Batang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lace_Copilot Layouts_win32_KO_V7" id="{158F8A01-2E5F-4A07-81BB-FE4F3C72D79D}" vid="{30D5BA39-8B68-4632-B62A-F659D871A1DC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5CD6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30" ma:contentTypeDescription="Create a new document." ma:contentTypeScope="" ma:versionID="cec0622158e8f13124e9e8fd4de31bd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b52f30ab005d15df08657af532e6e38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hidden="true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hidden="tru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hidden="true" ma:internalName="Background" ma:readOnly="false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BillingMetadata" ma:index="33" nillable="true" ma:displayName="MediaServiceBillingMetadata" ma:hidden="true" ma:internalName="MediaServiceBillingMetadata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B99ED26-B189-4BA1-99D0-1112D8C2F106}">
  <ds:schemaRefs>
    <ds:schemaRef ds:uri="16c05727-aa75-4e4a-9b5f-8a80a1165891"/>
    <ds:schemaRef ds:uri="230e9df3-be65-4c73-a93b-d1236ebd677e"/>
    <ds:schemaRef ds:uri="71af3243-3dd4-4a8d-8c0d-dd76da1f02a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8E339AF-67FC-4BA3-8B2E-038B3ED310D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766CE19-BB35-48A2-AFDA-766E83330032}">
  <ds:schemaRefs>
    <ds:schemaRef ds:uri="16c05727-aa75-4e4a-9b5f-8a80a1165891"/>
    <ds:schemaRef ds:uri="230e9df3-be65-4c73-a93b-d1236ebd677e"/>
    <ds:schemaRef ds:uri="71af3243-3dd4-4a8d-8c0d-dd76da1f02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</TotalTime>
  <Words>1013</Words>
  <Application>Microsoft Office PowerPoint</Application>
  <PresentationFormat>Widescreen</PresentationFormat>
  <Paragraphs>166</Paragraphs>
  <Slides>14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31" baseType="lpstr">
      <vt:lpstr>Batang</vt:lpstr>
      <vt:lpstr>HALDEN SOLID</vt:lpstr>
      <vt:lpstr>OpenSans-Extrabold</vt:lpstr>
      <vt:lpstr>OpenSans-Semibold</vt:lpstr>
      <vt:lpstr>Aptos</vt:lpstr>
      <vt:lpstr>Arial</vt:lpstr>
      <vt:lpstr>Avenir Next LT Pro Light</vt:lpstr>
      <vt:lpstr>Calibri</vt:lpstr>
      <vt:lpstr>Open Sans</vt:lpstr>
      <vt:lpstr>Poppins</vt:lpstr>
      <vt:lpstr>Roboto</vt:lpstr>
      <vt:lpstr>Segoe UI</vt:lpstr>
      <vt:lpstr>Symbol</vt:lpstr>
      <vt:lpstr>Times New Roman</vt:lpstr>
      <vt:lpstr>Wingdings</vt:lpstr>
      <vt:lpstr>Solace</vt:lpstr>
      <vt:lpstr>1_Office Theme</vt:lpstr>
      <vt:lpstr>PowerPoint Presentation</vt:lpstr>
      <vt:lpstr>What is Anticipatory Action?</vt:lpstr>
      <vt:lpstr>PowerPoint Presentation</vt:lpstr>
      <vt:lpstr>Goals of Anticipatory Action</vt:lpstr>
      <vt:lpstr>AA ALONG THE NEXUS OF CHANGING &amp; SAVING LIVES</vt:lpstr>
      <vt:lpstr>BRIDGING A GAP WITHIN THE DRM CYCLE</vt:lpstr>
      <vt:lpstr>DROUGHT AA SYSTEM</vt:lpstr>
      <vt:lpstr>CORE COMPONENTS OF THE ANTICIPATORY ACTION PLAN (AAP)</vt:lpstr>
      <vt:lpstr>PowerPoint Presentation</vt:lpstr>
      <vt:lpstr>Anticipatory Action - a critical shift in humanitarian response</vt:lpstr>
      <vt:lpstr> Anticipatory Action Plan</vt:lpstr>
      <vt:lpstr>PowerPoint Presentation</vt:lpstr>
      <vt:lpstr>EVIDENCE IN ACTION – FAO &amp; wfp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Yuee FENG</dc:creator>
  <cp:lastModifiedBy>Yuee FENG</cp:lastModifiedBy>
  <cp:revision>2</cp:revision>
  <dcterms:created xsi:type="dcterms:W3CDTF">2025-05-21T23:03:00Z</dcterms:created>
  <dcterms:modified xsi:type="dcterms:W3CDTF">2026-06-25T07:09:20Z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  <property fmtid="{D5CDD505-2E9C-101B-9397-08002B2CF9AE}" pid="4" name="MSIP_Label_2a3a108f-898d-4589-9ebc-7ee3b46df9b8_Enabled">
    <vt:lpwstr>true</vt:lpwstr>
  </property>
  <property fmtid="{D5CDD505-2E9C-101B-9397-08002B2CF9AE}" pid="5" name="MSIP_Label_2a3a108f-898d-4589-9ebc-7ee3b46df9b8_SetDate">
    <vt:lpwstr>2026-02-20T04:07:01Z</vt:lpwstr>
  </property>
  <property fmtid="{D5CDD505-2E9C-101B-9397-08002B2CF9AE}" pid="6" name="MSIP_Label_2a3a108f-898d-4589-9ebc-7ee3b46df9b8_Method">
    <vt:lpwstr>Standard</vt:lpwstr>
  </property>
  <property fmtid="{D5CDD505-2E9C-101B-9397-08002B2CF9AE}" pid="7" name="MSIP_Label_2a3a108f-898d-4589-9ebc-7ee3b46df9b8_Name">
    <vt:lpwstr>Official use only</vt:lpwstr>
  </property>
  <property fmtid="{D5CDD505-2E9C-101B-9397-08002B2CF9AE}" pid="8" name="MSIP_Label_2a3a108f-898d-4589-9ebc-7ee3b46df9b8_SiteId">
    <vt:lpwstr>462ad9ae-d7d9-4206-b874-71b1e079776f</vt:lpwstr>
  </property>
  <property fmtid="{D5CDD505-2E9C-101B-9397-08002B2CF9AE}" pid="9" name="MSIP_Label_2a3a108f-898d-4589-9ebc-7ee3b46df9b8_ActionId">
    <vt:lpwstr>2203436b-87ff-43b9-8080-c95282fe38e0</vt:lpwstr>
  </property>
  <property fmtid="{D5CDD505-2E9C-101B-9397-08002B2CF9AE}" pid="10" name="MSIP_Label_2a3a108f-898d-4589-9ebc-7ee3b46df9b8_ContentBits">
    <vt:lpwstr>0</vt:lpwstr>
  </property>
  <property fmtid="{D5CDD505-2E9C-101B-9397-08002B2CF9AE}" pid="11" name="MSIP_Label_2a3a108f-898d-4589-9ebc-7ee3b46df9b8_Tag">
    <vt:lpwstr>10, 3, 0, 2</vt:lpwstr>
  </property>
</Properties>
</file>