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2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3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notesSlides/notesSlide4.xml" ContentType="application/vnd.openxmlformats-officedocument.presentationml.notesSlide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notesSlides/notesSlide5.xml" ContentType="application/vnd.openxmlformats-officedocument.presentationml.notesSlide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notesSlides/notesSlide6.xml" ContentType="application/vnd.openxmlformats-officedocument.presentationml.notesSlide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notesSlides/notesSlide7.xml" ContentType="application/vnd.openxmlformats-officedocument.presentationml.notesSlide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notesSlides/notesSlide8.xml" ContentType="application/vnd.openxmlformats-officedocument.presentationml.notesSlide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notesSlides/notesSlide9.xml" ContentType="application/vnd.openxmlformats-officedocument.presentationml.notesSlide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notesSlides/notesSlide10.xml" ContentType="application/vnd.openxmlformats-officedocument.presentationml.notesSlide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notesSlides/notesSlide11.xml" ContentType="application/vnd.openxmlformats-officedocument.presentationml.notesSlide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notesSlides/notesSlide12.xml" ContentType="application/vnd.openxmlformats-officedocument.presentationml.notesSlide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comments/comment1.xml" ContentType="application/vnd.openxmlformats-officedocument.presentationml.comment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477" r:id="rId3"/>
    <p:sldId id="478" r:id="rId4"/>
    <p:sldId id="394" r:id="rId5"/>
    <p:sldId id="327" r:id="rId6"/>
    <p:sldId id="333" r:id="rId7"/>
    <p:sldId id="334" r:id="rId8"/>
    <p:sldId id="335" r:id="rId9"/>
    <p:sldId id="338" r:id="rId10"/>
    <p:sldId id="336" r:id="rId11"/>
    <p:sldId id="339" r:id="rId12"/>
    <p:sldId id="340" r:id="rId13"/>
    <p:sldId id="341" r:id="rId14"/>
    <p:sldId id="271" r:id="rId15"/>
    <p:sldId id="350" r:id="rId16"/>
    <p:sldId id="351" r:id="rId17"/>
    <p:sldId id="352" r:id="rId18"/>
    <p:sldId id="353" r:id="rId19"/>
    <p:sldId id="354" r:id="rId20"/>
    <p:sldId id="355" r:id="rId21"/>
    <p:sldId id="356" r:id="rId22"/>
    <p:sldId id="357" r:id="rId23"/>
    <p:sldId id="359" r:id="rId24"/>
    <p:sldId id="360" r:id="rId25"/>
    <p:sldId id="361" r:id="rId26"/>
    <p:sldId id="362" r:id="rId27"/>
    <p:sldId id="363" r:id="rId28"/>
    <p:sldId id="295" r:id="rId29"/>
  </p:sldIdLst>
  <p:sldSz cx="9144000" cy="6858000" type="screen4x3"/>
  <p:notesSz cx="9929813" cy="6808788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9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9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9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9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9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9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9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9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9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5">
          <p15:clr>
            <a:srgbClr val="A4A3A4"/>
          </p15:clr>
        </p15:guide>
        <p15:guide id="2" pos="287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liu" initials="y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443B"/>
    <a:srgbClr val="77380A"/>
    <a:srgbClr val="CA6F06"/>
    <a:srgbClr val="1B604F"/>
    <a:srgbClr val="EBF6FA"/>
    <a:srgbClr val="FEFBF3"/>
    <a:srgbClr val="E2CC5C"/>
    <a:srgbClr val="F9900E"/>
    <a:srgbClr val="FEF6E9"/>
    <a:srgbClr val="FE96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74" autoAdjust="0"/>
    <p:restoredTop sz="93767" autoAdjust="0"/>
  </p:normalViewPr>
  <p:slideViewPr>
    <p:cSldViewPr>
      <p:cViewPr varScale="1">
        <p:scale>
          <a:sx n="120" d="100"/>
          <a:sy n="120" d="100"/>
        </p:scale>
        <p:origin x="1680" y="192"/>
      </p:cViewPr>
      <p:guideLst>
        <p:guide orient="horz" pos="2175"/>
        <p:guide pos="28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1-19T17:41:46.984" idx="1">
    <p:pos x="5475" y="2388"/>
    <p:text>2018年此标准已发布，请核实是否处于草案阶段。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45AB2E-F815-4C4E-AD1B-418236358D9B}" type="doc">
      <dgm:prSet loTypeId="urn:microsoft.com/office/officeart/2005/8/layout/orgChart1#3" loCatId="hierarchy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zh-CN" altLang="en-US"/>
        </a:p>
      </dgm:t>
    </dgm:pt>
    <dgm:pt modelId="{4423DAC3-BC5F-4138-A880-300635F0406F}">
      <dgm:prSet phldr="0" custT="1"/>
      <dgm:spPr/>
      <dgm:t>
        <a:bodyPr vert="horz" wrap="square"/>
        <a:lstStyle/>
        <a:p>
          <a:pPr>
            <a:lnSpc>
              <a:spcPct val="90000"/>
            </a:lnSpc>
            <a:spcBef>
              <a:spcPts val="0"/>
            </a:spcBef>
            <a:spcAft>
              <a:spcPts val="0"/>
            </a:spcAft>
          </a:pPr>
          <a:r>
            <a:rPr sz="1200" b="1" dirty="0">
              <a:latin typeface="+mn-lt"/>
              <a:ea typeface="+mn-ea"/>
              <a:cs typeface="+mn-ea"/>
              <a:sym typeface="+mn-lt"/>
            </a:rPr>
            <a:t>ISO Technical Management B</a:t>
          </a:r>
          <a:r>
            <a:rPr lang="en-US" sz="1200" b="1" dirty="0">
              <a:latin typeface="+mn-lt"/>
              <a:ea typeface="+mn-ea"/>
              <a:cs typeface="+mn-ea"/>
              <a:sym typeface="+mn-lt"/>
            </a:rPr>
            <a:t>oard</a:t>
          </a:r>
        </a:p>
      </dgm:t>
    </dgm:pt>
    <dgm:pt modelId="{80B433FD-34AB-464E-8AF9-61D84A18D63C}" type="parTrans" cxnId="{6144B8B1-0E10-4783-9CF9-E6D16CCFC574}">
      <dgm:prSet/>
      <dgm:spPr/>
      <dgm:t>
        <a:bodyPr/>
        <a:lstStyle/>
        <a:p>
          <a:endParaRPr lang="zh-CN" altLang="en-US" sz="1200" b="1">
            <a:latin typeface="+mj-ea"/>
            <a:ea typeface="+mj-ea"/>
          </a:endParaRPr>
        </a:p>
      </dgm:t>
    </dgm:pt>
    <dgm:pt modelId="{CF310E02-4FBF-45EC-8BF3-16CBCCF76C43}" type="sibTrans" cxnId="{6144B8B1-0E10-4783-9CF9-E6D16CCFC574}">
      <dgm:prSet/>
      <dgm:spPr/>
      <dgm:t>
        <a:bodyPr/>
        <a:lstStyle/>
        <a:p>
          <a:endParaRPr lang="zh-CN" altLang="en-US" sz="1200" b="1">
            <a:latin typeface="+mj-ea"/>
            <a:ea typeface="+mj-ea"/>
          </a:endParaRPr>
        </a:p>
      </dgm:t>
    </dgm:pt>
    <dgm:pt modelId="{F2502BE3-E2A2-4FA8-A575-22C175F1790B}">
      <dgm:prSet phldr="0" custT="1"/>
      <dgm:spPr/>
      <dgm:t>
        <a:bodyPr vert="horz" wrap="square"/>
        <a:lstStyle/>
        <a:p>
          <a:pPr>
            <a:lnSpc>
              <a:spcPct val="90000"/>
            </a:lnSpc>
            <a:spcBef>
              <a:spcPts val="0"/>
            </a:spcBef>
            <a:spcAft>
              <a:spcPts val="0"/>
            </a:spcAft>
          </a:pPr>
          <a:r>
            <a:rPr sz="1200" b="1" dirty="0">
              <a:latin typeface="+mn-lt"/>
              <a:ea typeface="+mn-ea"/>
              <a:cs typeface="+mn-ea"/>
              <a:sym typeface="+mn-lt"/>
            </a:rPr>
            <a:t>Technical Committee 34 - Food </a:t>
          </a:r>
          <a:r>
            <a:rPr lang="en-US" sz="1200" b="1" dirty="0">
              <a:latin typeface="+mn-lt"/>
              <a:ea typeface="+mn-ea"/>
              <a:cs typeface="+mn-ea"/>
              <a:sym typeface="+mn-lt"/>
            </a:rPr>
            <a:t>P</a:t>
          </a:r>
          <a:r>
            <a:rPr sz="1200" b="1" dirty="0">
              <a:latin typeface="+mn-lt"/>
              <a:ea typeface="+mn-ea"/>
              <a:cs typeface="+mn-ea"/>
              <a:sym typeface="+mn-lt"/>
            </a:rPr>
            <a:t>roducts </a:t>
          </a:r>
          <a:endParaRPr lang="zh-CN" altLang="en-US" sz="1200" b="1" dirty="0">
            <a:latin typeface="+mn-lt"/>
            <a:ea typeface="+mn-ea"/>
            <a:cs typeface="+mn-ea"/>
            <a:sym typeface="+mn-lt"/>
          </a:endParaRPr>
        </a:p>
      </dgm:t>
    </dgm:pt>
    <dgm:pt modelId="{BABC429C-6754-4D94-9E8B-230859447F81}" type="parTrans" cxnId="{A002A5FE-AB3E-401B-864F-29A8FD9EB445}">
      <dgm:prSet/>
      <dgm:spPr/>
      <dgm:t>
        <a:bodyPr/>
        <a:lstStyle/>
        <a:p>
          <a:endParaRPr lang="zh-CN" altLang="en-US" sz="1200" b="1">
            <a:latin typeface="+mj-ea"/>
            <a:ea typeface="+mj-ea"/>
          </a:endParaRPr>
        </a:p>
      </dgm:t>
    </dgm:pt>
    <dgm:pt modelId="{AEE3AC3E-D269-445A-A0A8-DE4D90D3918A}" type="sibTrans" cxnId="{A002A5FE-AB3E-401B-864F-29A8FD9EB445}">
      <dgm:prSet/>
      <dgm:spPr/>
      <dgm:t>
        <a:bodyPr/>
        <a:lstStyle/>
        <a:p>
          <a:endParaRPr lang="zh-CN" altLang="en-US" sz="1200" b="1">
            <a:latin typeface="+mj-ea"/>
            <a:ea typeface="+mj-ea"/>
          </a:endParaRPr>
        </a:p>
      </dgm:t>
    </dgm:pt>
    <dgm:pt modelId="{D53170C9-F1B0-4EE4-97E7-B1C0977DF347}">
      <dgm:prSet phldrT="[文本]" phldr="0" custT="1"/>
      <dgm:spPr/>
      <dgm:t>
        <a:bodyPr vert="horz" wrap="square"/>
        <a:lstStyle/>
        <a:p>
          <a:pPr>
            <a:lnSpc>
              <a:spcPct val="90000"/>
            </a:lnSpc>
            <a:spcBef>
              <a:spcPts val="0"/>
            </a:spcBef>
            <a:spcAft>
              <a:spcPts val="0"/>
            </a:spcAft>
          </a:pPr>
          <a:r>
            <a:rPr sz="1200" b="1" dirty="0">
              <a:latin typeface="+mn-lt"/>
              <a:ea typeface="+mn-ea"/>
              <a:cs typeface="+mn-ea"/>
              <a:sym typeface="+mn-lt"/>
            </a:rPr>
            <a:t>Sub-Committee 4 - Cereals and </a:t>
          </a:r>
          <a:r>
            <a:rPr lang="en-US" sz="1200" b="1" dirty="0">
              <a:latin typeface="+mn-lt"/>
              <a:ea typeface="+mn-ea"/>
              <a:cs typeface="+mn-ea"/>
              <a:sym typeface="+mn-lt"/>
            </a:rPr>
            <a:t>P</a:t>
          </a:r>
          <a:r>
            <a:rPr sz="1200" b="1" dirty="0">
              <a:latin typeface="+mn-lt"/>
              <a:ea typeface="+mn-ea"/>
              <a:cs typeface="+mn-ea"/>
              <a:sym typeface="+mn-lt"/>
            </a:rPr>
            <a:t>ulses </a:t>
          </a:r>
          <a:endParaRPr lang="zh-CN" altLang="en-US" sz="1200" b="1" dirty="0">
            <a:latin typeface="+mn-lt"/>
            <a:ea typeface="+mn-ea"/>
            <a:cs typeface="+mn-ea"/>
            <a:sym typeface="+mn-lt"/>
          </a:endParaRPr>
        </a:p>
      </dgm:t>
    </dgm:pt>
    <dgm:pt modelId="{90DE8EFD-C4F7-407C-8FE5-F50BEBD9A2CF}" type="parTrans" cxnId="{BF992099-4BBD-4231-B51E-3EA2D51F577B}">
      <dgm:prSet/>
      <dgm:spPr/>
      <dgm:t>
        <a:bodyPr/>
        <a:lstStyle/>
        <a:p>
          <a:endParaRPr lang="zh-CN" altLang="en-US" sz="1200" b="1">
            <a:latin typeface="+mj-ea"/>
            <a:ea typeface="+mj-ea"/>
          </a:endParaRPr>
        </a:p>
      </dgm:t>
    </dgm:pt>
    <dgm:pt modelId="{1DD746C9-70F3-4C76-BA88-385E90221DAF}" type="sibTrans" cxnId="{BF992099-4BBD-4231-B51E-3EA2D51F577B}">
      <dgm:prSet/>
      <dgm:spPr/>
      <dgm:t>
        <a:bodyPr/>
        <a:lstStyle/>
        <a:p>
          <a:endParaRPr lang="zh-CN" altLang="en-US" sz="1200" b="1">
            <a:latin typeface="+mj-ea"/>
            <a:ea typeface="+mj-ea"/>
          </a:endParaRPr>
        </a:p>
      </dgm:t>
    </dgm:pt>
    <dgm:pt modelId="{F827BCC9-79C5-4E22-B23D-917BECFA8A0C}">
      <dgm:prSet phldrT="[文本]" phldr="0" custT="1"/>
      <dgm:spPr/>
      <dgm:t>
        <a:bodyPr vert="horz" wrap="square"/>
        <a:lstStyle/>
        <a:p>
          <a:pPr>
            <a:lnSpc>
              <a:spcPct val="90000"/>
            </a:lnSpc>
            <a:spcBef>
              <a:spcPts val="0"/>
            </a:spcBef>
            <a:spcAft>
              <a:spcPts val="0"/>
            </a:spcAft>
          </a:pPr>
          <a:r>
            <a:rPr lang="en-US" sz="1200" b="1" dirty="0">
              <a:latin typeface="+mn-lt"/>
              <a:ea typeface="+mn-ea"/>
              <a:cs typeface="+mn-ea"/>
              <a:sym typeface="+mn-lt"/>
            </a:rPr>
            <a:t>Nomenclature</a:t>
          </a:r>
          <a:r>
            <a:rPr sz="1200" b="1" dirty="0">
              <a:latin typeface="+mn-lt"/>
              <a:ea typeface="+mn-ea"/>
              <a:cs typeface="+mn-ea"/>
              <a:sym typeface="+mn-lt"/>
            </a:rPr>
            <a:t> and Vocabulary Working Group </a:t>
          </a:r>
          <a:endParaRPr lang="zh-CN" altLang="en-US" sz="1200" b="1" dirty="0">
            <a:latin typeface="+mn-lt"/>
            <a:ea typeface="+mn-ea"/>
            <a:cs typeface="+mn-ea"/>
            <a:sym typeface="+mn-lt"/>
          </a:endParaRPr>
        </a:p>
      </dgm:t>
    </dgm:pt>
    <dgm:pt modelId="{6377236B-6482-4343-B2E9-A25ACF41463C}" type="parTrans" cxnId="{76FE9270-FEE9-451C-8635-91751F999041}">
      <dgm:prSet/>
      <dgm:spPr/>
      <dgm:t>
        <a:bodyPr/>
        <a:lstStyle/>
        <a:p>
          <a:endParaRPr lang="zh-CN" altLang="en-US" sz="1200" b="1">
            <a:latin typeface="+mj-ea"/>
            <a:ea typeface="+mj-ea"/>
          </a:endParaRPr>
        </a:p>
      </dgm:t>
    </dgm:pt>
    <dgm:pt modelId="{9E0FA12B-91D2-4DA1-A8F7-FCF66A5E4E12}" type="sibTrans" cxnId="{76FE9270-FEE9-451C-8635-91751F999041}">
      <dgm:prSet/>
      <dgm:spPr/>
      <dgm:t>
        <a:bodyPr/>
        <a:lstStyle/>
        <a:p>
          <a:endParaRPr lang="zh-CN" altLang="en-US" sz="1200" b="1">
            <a:latin typeface="+mj-ea"/>
            <a:ea typeface="+mj-ea"/>
          </a:endParaRPr>
        </a:p>
      </dgm:t>
    </dgm:pt>
    <dgm:pt modelId="{84F19EA2-335E-4D82-9C1C-F44ACA2F9416}">
      <dgm:prSet custT="1"/>
      <dgm:spPr/>
      <dgm:t>
        <a:bodyPr/>
        <a:lstStyle/>
        <a:p>
          <a:pPr>
            <a:lnSpc>
              <a:spcPct val="90000"/>
            </a:lnSpc>
            <a:spcBef>
              <a:spcPts val="0"/>
            </a:spcBef>
            <a:spcAft>
              <a:spcPts val="0"/>
            </a:spcAft>
          </a:pPr>
          <a:r>
            <a:rPr sz="1200" b="1" dirty="0">
              <a:latin typeface="+mn-lt"/>
              <a:ea typeface="+mn-ea"/>
              <a:cs typeface="+mn-ea"/>
              <a:sym typeface="+mn-lt"/>
            </a:rPr>
            <a:t>Amylose in Rice Working Group </a:t>
          </a:r>
          <a:endParaRPr lang="zh-CN" altLang="en-US" sz="1200" b="1" dirty="0">
            <a:latin typeface="+mn-lt"/>
            <a:ea typeface="+mn-ea"/>
            <a:cs typeface="+mn-ea"/>
            <a:sym typeface="+mn-lt"/>
          </a:endParaRPr>
        </a:p>
      </dgm:t>
    </dgm:pt>
    <dgm:pt modelId="{B4CB6409-F3F2-418E-933D-4CEB80E91F45}" type="parTrans" cxnId="{9325D7E5-5214-46A2-851F-DE754BDAA83C}">
      <dgm:prSet/>
      <dgm:spPr/>
      <dgm:t>
        <a:bodyPr/>
        <a:lstStyle/>
        <a:p>
          <a:endParaRPr lang="zh-CN" altLang="en-US" sz="1200" b="1">
            <a:latin typeface="+mj-ea"/>
            <a:ea typeface="+mj-ea"/>
          </a:endParaRPr>
        </a:p>
      </dgm:t>
    </dgm:pt>
    <dgm:pt modelId="{1E43A8E4-1E13-410D-B5DC-93FE76DE2B9F}" type="sibTrans" cxnId="{9325D7E5-5214-46A2-851F-DE754BDAA83C}">
      <dgm:prSet/>
      <dgm:spPr/>
      <dgm:t>
        <a:bodyPr/>
        <a:lstStyle/>
        <a:p>
          <a:endParaRPr lang="zh-CN" altLang="en-US" sz="1200" b="1">
            <a:latin typeface="+mj-ea"/>
            <a:ea typeface="+mj-ea"/>
          </a:endParaRPr>
        </a:p>
      </dgm:t>
    </dgm:pt>
    <dgm:pt modelId="{6D2E3018-32CE-48B9-A0A8-FCE18FD3978F}">
      <dgm:prSet phldrT="[文本]" custT="1"/>
      <dgm:spPr/>
      <dgm:t>
        <a:bodyPr/>
        <a:lstStyle/>
        <a:p>
          <a:pPr>
            <a:lnSpc>
              <a:spcPct val="90000"/>
            </a:lnSpc>
            <a:spcBef>
              <a:spcPts val="0"/>
            </a:spcBef>
            <a:spcAft>
              <a:spcPts val="0"/>
            </a:spcAft>
          </a:pPr>
          <a:r>
            <a:rPr sz="1200" b="1" dirty="0">
              <a:latin typeface="+mn-lt"/>
              <a:ea typeface="+mn-ea"/>
              <a:cs typeface="+mn-ea"/>
              <a:sym typeface="+mn-lt"/>
            </a:rPr>
            <a:t>Colorimetric Analysis Working Group </a:t>
          </a:r>
          <a:endParaRPr lang="zh-CN" altLang="en-US" sz="1200" b="1" dirty="0">
            <a:latin typeface="+mn-lt"/>
            <a:ea typeface="+mn-ea"/>
            <a:cs typeface="+mn-ea"/>
            <a:sym typeface="+mn-lt"/>
          </a:endParaRPr>
        </a:p>
      </dgm:t>
    </dgm:pt>
    <dgm:pt modelId="{50B8037D-0B6D-44B6-88C2-307617448F82}" type="parTrans" cxnId="{9D42B34A-76F1-44CC-AF6F-A0D5F4CF69F0}">
      <dgm:prSet/>
      <dgm:spPr/>
      <dgm:t>
        <a:bodyPr/>
        <a:lstStyle/>
        <a:p>
          <a:endParaRPr lang="zh-CN" altLang="en-US" sz="1200" b="1">
            <a:latin typeface="+mj-ea"/>
            <a:ea typeface="+mj-ea"/>
          </a:endParaRPr>
        </a:p>
      </dgm:t>
    </dgm:pt>
    <dgm:pt modelId="{B95DE555-3CF9-4026-90EC-FBAF4DC4B325}" type="sibTrans" cxnId="{9D42B34A-76F1-44CC-AF6F-A0D5F4CF69F0}">
      <dgm:prSet/>
      <dgm:spPr/>
      <dgm:t>
        <a:bodyPr/>
        <a:lstStyle/>
        <a:p>
          <a:endParaRPr lang="zh-CN" altLang="en-US" sz="1200" b="1">
            <a:latin typeface="+mj-ea"/>
            <a:ea typeface="+mj-ea"/>
          </a:endParaRPr>
        </a:p>
      </dgm:t>
    </dgm:pt>
    <dgm:pt modelId="{F816704E-86C0-4452-B2A9-07ADCFF39332}">
      <dgm:prSet phldr="0" custT="1"/>
      <dgm:spPr/>
      <dgm:t>
        <a:bodyPr vert="horz" wrap="square"/>
        <a:lstStyle/>
        <a:p>
          <a:pPr>
            <a:lnSpc>
              <a:spcPct val="90000"/>
            </a:lnSpc>
            <a:spcBef>
              <a:spcPts val="0"/>
            </a:spcBef>
            <a:spcAft>
              <a:spcPts val="0"/>
            </a:spcAft>
          </a:pPr>
          <a:r>
            <a:rPr lang="en-US" sz="1200" b="1" dirty="0">
              <a:latin typeface="+mn-lt"/>
              <a:ea typeface="+mn-ea"/>
              <a:cs typeface="+mn-ea"/>
              <a:sym typeface="+mn-lt"/>
            </a:rPr>
            <a:t>Maize </a:t>
          </a:r>
          <a:r>
            <a:rPr sz="1200" b="1" dirty="0">
              <a:latin typeface="+mn-lt"/>
              <a:ea typeface="+mn-ea"/>
              <a:cs typeface="+mn-ea"/>
              <a:sym typeface="+mn-lt"/>
            </a:rPr>
            <a:t>Working Group </a:t>
          </a:r>
          <a:endParaRPr lang="zh-CN" altLang="en-US" sz="1200" b="1" dirty="0">
            <a:latin typeface="+mn-lt"/>
            <a:ea typeface="+mn-ea"/>
            <a:cs typeface="+mn-ea"/>
            <a:sym typeface="+mn-lt"/>
          </a:endParaRPr>
        </a:p>
      </dgm:t>
    </dgm:pt>
    <dgm:pt modelId="{6BE61E4D-9718-483D-91E9-5C00244EE009}" type="parTrans" cxnId="{33FAD659-EA84-496B-9CEB-46FED0AE5D49}">
      <dgm:prSet/>
      <dgm:spPr/>
      <dgm:t>
        <a:bodyPr/>
        <a:lstStyle/>
        <a:p>
          <a:endParaRPr lang="zh-CN" altLang="en-US" sz="1200" b="1">
            <a:latin typeface="+mj-ea"/>
            <a:ea typeface="+mj-ea"/>
          </a:endParaRPr>
        </a:p>
      </dgm:t>
    </dgm:pt>
    <dgm:pt modelId="{0AEA7FED-B914-4137-86C4-073A757A9D3E}" type="sibTrans" cxnId="{33FAD659-EA84-496B-9CEB-46FED0AE5D49}">
      <dgm:prSet/>
      <dgm:spPr/>
      <dgm:t>
        <a:bodyPr/>
        <a:lstStyle/>
        <a:p>
          <a:endParaRPr lang="zh-CN" altLang="en-US" sz="1200" b="1">
            <a:latin typeface="+mj-ea"/>
            <a:ea typeface="+mj-ea"/>
          </a:endParaRPr>
        </a:p>
      </dgm:t>
    </dgm:pt>
    <dgm:pt modelId="{CD509CA4-AFB1-4316-9982-02EF000BDB35}">
      <dgm:prSet phldrT="[文本]" custT="1"/>
      <dgm:spPr/>
      <dgm:t>
        <a:bodyPr/>
        <a:lstStyle/>
        <a:p>
          <a:pPr>
            <a:lnSpc>
              <a:spcPct val="90000"/>
            </a:lnSpc>
            <a:spcBef>
              <a:spcPts val="0"/>
            </a:spcBef>
            <a:spcAft>
              <a:spcPts val="0"/>
            </a:spcAft>
          </a:pPr>
          <a:r>
            <a:rPr sz="1200" b="1" dirty="0">
              <a:latin typeface="+mn-lt"/>
              <a:ea typeface="+mn-ea"/>
              <a:cs typeface="+mn-ea"/>
              <a:sym typeface="+mn-lt"/>
            </a:rPr>
            <a:t>Mycotoxin Working Group </a:t>
          </a:r>
          <a:endParaRPr lang="zh-CN" altLang="en-US" sz="1200" b="1" dirty="0">
            <a:latin typeface="+mn-lt"/>
            <a:ea typeface="+mn-ea"/>
            <a:cs typeface="+mn-ea"/>
            <a:sym typeface="+mn-lt"/>
          </a:endParaRPr>
        </a:p>
      </dgm:t>
    </dgm:pt>
    <dgm:pt modelId="{FEABA2ED-8CAF-4873-ACB3-CB589254E1A7}" type="parTrans" cxnId="{32CFFEA2-C57E-495F-81AE-F6378A62E04E}">
      <dgm:prSet/>
      <dgm:spPr/>
      <dgm:t>
        <a:bodyPr/>
        <a:lstStyle/>
        <a:p>
          <a:endParaRPr lang="zh-CN" altLang="en-US" sz="1200" b="1">
            <a:latin typeface="+mj-ea"/>
            <a:ea typeface="+mj-ea"/>
          </a:endParaRPr>
        </a:p>
      </dgm:t>
    </dgm:pt>
    <dgm:pt modelId="{D614D403-CC0B-4EDE-980B-549F435EAFC7}" type="sibTrans" cxnId="{32CFFEA2-C57E-495F-81AE-F6378A62E04E}">
      <dgm:prSet/>
      <dgm:spPr/>
      <dgm:t>
        <a:bodyPr/>
        <a:lstStyle/>
        <a:p>
          <a:endParaRPr lang="zh-CN" altLang="en-US" sz="1200" b="1">
            <a:latin typeface="+mj-ea"/>
            <a:ea typeface="+mj-ea"/>
          </a:endParaRPr>
        </a:p>
      </dgm:t>
    </dgm:pt>
    <dgm:pt modelId="{474DFF57-6EE7-4E08-BC29-47AC0537D0B5}" type="pres">
      <dgm:prSet presAssocID="{E545AB2E-F815-4C4E-AD1B-418236358D9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0BF3193-C04C-49FD-A4AB-4672F967E606}" type="pres">
      <dgm:prSet presAssocID="{4423DAC3-BC5F-4138-A880-300635F0406F}" presName="hierRoot1" presStyleCnt="0">
        <dgm:presLayoutVars>
          <dgm:hierBranch/>
        </dgm:presLayoutVars>
      </dgm:prSet>
      <dgm:spPr/>
    </dgm:pt>
    <dgm:pt modelId="{11456E1A-198A-4567-819F-1A4F4021D180}" type="pres">
      <dgm:prSet presAssocID="{4423DAC3-BC5F-4138-A880-300635F0406F}" presName="rootComposite1" presStyleCnt="0"/>
      <dgm:spPr/>
    </dgm:pt>
    <dgm:pt modelId="{CC08E972-A905-4610-B01E-192365AA648A}" type="pres">
      <dgm:prSet presAssocID="{4423DAC3-BC5F-4138-A880-300635F0406F}" presName="rootText1" presStyleLbl="node0" presStyleIdx="0" presStyleCnt="1" custLinFactNeighborY="28982">
        <dgm:presLayoutVars>
          <dgm:chPref val="3"/>
        </dgm:presLayoutVars>
      </dgm:prSet>
      <dgm:spPr/>
    </dgm:pt>
    <dgm:pt modelId="{382BFA25-BD21-4EB5-A93D-11FE43CECD93}" type="pres">
      <dgm:prSet presAssocID="{4423DAC3-BC5F-4138-A880-300635F0406F}" presName="rootConnector1" presStyleLbl="node1" presStyleIdx="0" presStyleCnt="0"/>
      <dgm:spPr/>
    </dgm:pt>
    <dgm:pt modelId="{4B0EF26B-B4C2-4BD0-BF53-9C6D13A99CA1}" type="pres">
      <dgm:prSet presAssocID="{4423DAC3-BC5F-4138-A880-300635F0406F}" presName="hierChild2" presStyleCnt="0"/>
      <dgm:spPr/>
    </dgm:pt>
    <dgm:pt modelId="{5A665824-023F-4006-BCAD-CFCFD6DEBE4C}" type="pres">
      <dgm:prSet presAssocID="{BABC429C-6754-4D94-9E8B-230859447F81}" presName="Name35" presStyleLbl="parChTrans1D2" presStyleIdx="0" presStyleCnt="1"/>
      <dgm:spPr/>
    </dgm:pt>
    <dgm:pt modelId="{C28487DE-BD90-4026-B5AA-6AFF5C3A111E}" type="pres">
      <dgm:prSet presAssocID="{F2502BE3-E2A2-4FA8-A575-22C175F1790B}" presName="hierRoot2" presStyleCnt="0">
        <dgm:presLayoutVars>
          <dgm:hierBranch/>
        </dgm:presLayoutVars>
      </dgm:prSet>
      <dgm:spPr/>
    </dgm:pt>
    <dgm:pt modelId="{62CA20B1-FB49-45D9-BB9F-CC90C9D4FAC1}" type="pres">
      <dgm:prSet presAssocID="{F2502BE3-E2A2-4FA8-A575-22C175F1790B}" presName="rootComposite" presStyleCnt="0"/>
      <dgm:spPr/>
    </dgm:pt>
    <dgm:pt modelId="{4EB17383-BE0B-4350-A40A-6A2DAB2FFC02}" type="pres">
      <dgm:prSet presAssocID="{F2502BE3-E2A2-4FA8-A575-22C175F1790B}" presName="rootText" presStyleLbl="node2" presStyleIdx="0" presStyleCnt="1" custScaleX="106296" custLinFactNeighborY="15173">
        <dgm:presLayoutVars>
          <dgm:chPref val="3"/>
        </dgm:presLayoutVars>
      </dgm:prSet>
      <dgm:spPr/>
    </dgm:pt>
    <dgm:pt modelId="{CA344F38-8B36-465D-AAA0-3502869C6363}" type="pres">
      <dgm:prSet presAssocID="{F2502BE3-E2A2-4FA8-A575-22C175F1790B}" presName="rootConnector" presStyleLbl="node2" presStyleIdx="0" presStyleCnt="1"/>
      <dgm:spPr/>
    </dgm:pt>
    <dgm:pt modelId="{F59C4FB1-1FD2-42F3-8EC4-9A0F1122A51C}" type="pres">
      <dgm:prSet presAssocID="{F2502BE3-E2A2-4FA8-A575-22C175F1790B}" presName="hierChild4" presStyleCnt="0"/>
      <dgm:spPr/>
    </dgm:pt>
    <dgm:pt modelId="{E71E09E1-B218-4A7B-A5EF-03F9879A53CB}" type="pres">
      <dgm:prSet presAssocID="{90DE8EFD-C4F7-407C-8FE5-F50BEBD9A2CF}" presName="Name35" presStyleLbl="parChTrans1D3" presStyleIdx="0" presStyleCnt="1"/>
      <dgm:spPr/>
    </dgm:pt>
    <dgm:pt modelId="{FC34C40C-38FF-45C0-B79C-FC8B436560C0}" type="pres">
      <dgm:prSet presAssocID="{D53170C9-F1B0-4EE4-97E7-B1C0977DF347}" presName="hierRoot2" presStyleCnt="0">
        <dgm:presLayoutVars>
          <dgm:hierBranch/>
        </dgm:presLayoutVars>
      </dgm:prSet>
      <dgm:spPr/>
    </dgm:pt>
    <dgm:pt modelId="{7F0E123A-0004-45E8-AFBF-7FF0962532E9}" type="pres">
      <dgm:prSet presAssocID="{D53170C9-F1B0-4EE4-97E7-B1C0977DF347}" presName="rootComposite" presStyleCnt="0"/>
      <dgm:spPr/>
    </dgm:pt>
    <dgm:pt modelId="{BE56A44D-4A33-4F67-8C28-2A8D3F4EBC30}" type="pres">
      <dgm:prSet presAssocID="{D53170C9-F1B0-4EE4-97E7-B1C0977DF347}" presName="rootText" presStyleLbl="node3" presStyleIdx="0" presStyleCnt="1">
        <dgm:presLayoutVars>
          <dgm:chPref val="3"/>
        </dgm:presLayoutVars>
      </dgm:prSet>
      <dgm:spPr/>
    </dgm:pt>
    <dgm:pt modelId="{E0296354-B28C-4A81-BD91-5F38668F65F8}" type="pres">
      <dgm:prSet presAssocID="{D53170C9-F1B0-4EE4-97E7-B1C0977DF347}" presName="rootConnector" presStyleLbl="node3" presStyleIdx="0" presStyleCnt="1"/>
      <dgm:spPr/>
    </dgm:pt>
    <dgm:pt modelId="{F89D5B0C-1233-4CDD-BC62-F6B014617655}" type="pres">
      <dgm:prSet presAssocID="{D53170C9-F1B0-4EE4-97E7-B1C0977DF347}" presName="hierChild4" presStyleCnt="0"/>
      <dgm:spPr/>
    </dgm:pt>
    <dgm:pt modelId="{C22FDB52-D351-42AC-A769-FAE81F2D87BE}" type="pres">
      <dgm:prSet presAssocID="{6377236B-6482-4343-B2E9-A25ACF41463C}" presName="Name35" presStyleLbl="parChTrans1D4" presStyleIdx="0" presStyleCnt="5"/>
      <dgm:spPr/>
    </dgm:pt>
    <dgm:pt modelId="{52154F9B-CAFC-4FEB-AB21-79A5BF44D369}" type="pres">
      <dgm:prSet presAssocID="{F827BCC9-79C5-4E22-B23D-917BECFA8A0C}" presName="hierRoot2" presStyleCnt="0">
        <dgm:presLayoutVars>
          <dgm:hierBranch/>
        </dgm:presLayoutVars>
      </dgm:prSet>
      <dgm:spPr/>
    </dgm:pt>
    <dgm:pt modelId="{96B42A42-B087-4757-83A8-EF92777C0409}" type="pres">
      <dgm:prSet presAssocID="{F827BCC9-79C5-4E22-B23D-917BECFA8A0C}" presName="rootComposite" presStyleCnt="0"/>
      <dgm:spPr/>
    </dgm:pt>
    <dgm:pt modelId="{3F35A1F3-87DC-43A1-B6F6-683163B3CE40}" type="pres">
      <dgm:prSet presAssocID="{F827BCC9-79C5-4E22-B23D-917BECFA8A0C}" presName="rootText" presStyleLbl="node4" presStyleIdx="0" presStyleCnt="5">
        <dgm:presLayoutVars>
          <dgm:chPref val="3"/>
        </dgm:presLayoutVars>
      </dgm:prSet>
      <dgm:spPr/>
    </dgm:pt>
    <dgm:pt modelId="{B20903EE-5C8A-400E-B43C-E1293B8DE5ED}" type="pres">
      <dgm:prSet presAssocID="{F827BCC9-79C5-4E22-B23D-917BECFA8A0C}" presName="rootConnector" presStyleLbl="node4" presStyleIdx="0" presStyleCnt="5"/>
      <dgm:spPr/>
    </dgm:pt>
    <dgm:pt modelId="{F1606A93-AB1F-490B-A4D2-BAF482B7F363}" type="pres">
      <dgm:prSet presAssocID="{F827BCC9-79C5-4E22-B23D-917BECFA8A0C}" presName="hierChild4" presStyleCnt="0"/>
      <dgm:spPr/>
    </dgm:pt>
    <dgm:pt modelId="{A0AA3989-3B57-4A1D-9693-756BDB417C4F}" type="pres">
      <dgm:prSet presAssocID="{F827BCC9-79C5-4E22-B23D-917BECFA8A0C}" presName="hierChild5" presStyleCnt="0"/>
      <dgm:spPr/>
    </dgm:pt>
    <dgm:pt modelId="{BAB083A6-A804-4E3C-A24F-BC7740321FA4}" type="pres">
      <dgm:prSet presAssocID="{B4CB6409-F3F2-418E-933D-4CEB80E91F45}" presName="Name35" presStyleLbl="parChTrans1D4" presStyleIdx="1" presStyleCnt="5"/>
      <dgm:spPr/>
    </dgm:pt>
    <dgm:pt modelId="{DC1A373B-6F09-499B-9C9C-DA356E1D9689}" type="pres">
      <dgm:prSet presAssocID="{84F19EA2-335E-4D82-9C1C-F44ACA2F9416}" presName="hierRoot2" presStyleCnt="0">
        <dgm:presLayoutVars>
          <dgm:hierBranch/>
        </dgm:presLayoutVars>
      </dgm:prSet>
      <dgm:spPr/>
    </dgm:pt>
    <dgm:pt modelId="{EB031CD6-6E25-48A9-8ABE-97DD38D18D2D}" type="pres">
      <dgm:prSet presAssocID="{84F19EA2-335E-4D82-9C1C-F44ACA2F9416}" presName="rootComposite" presStyleCnt="0"/>
      <dgm:spPr/>
    </dgm:pt>
    <dgm:pt modelId="{67A832EA-ECC2-4E9A-8406-8E6FFBB1E4C1}" type="pres">
      <dgm:prSet presAssocID="{84F19EA2-335E-4D82-9C1C-F44ACA2F9416}" presName="rootText" presStyleLbl="node4" presStyleIdx="1" presStyleCnt="5">
        <dgm:presLayoutVars>
          <dgm:chPref val="3"/>
        </dgm:presLayoutVars>
      </dgm:prSet>
      <dgm:spPr/>
    </dgm:pt>
    <dgm:pt modelId="{6B8BF818-29E3-4DA7-BB48-7CFA504BAE2E}" type="pres">
      <dgm:prSet presAssocID="{84F19EA2-335E-4D82-9C1C-F44ACA2F9416}" presName="rootConnector" presStyleLbl="node4" presStyleIdx="1" presStyleCnt="5"/>
      <dgm:spPr/>
    </dgm:pt>
    <dgm:pt modelId="{3D115056-0465-4E46-805D-51CABEC23B86}" type="pres">
      <dgm:prSet presAssocID="{84F19EA2-335E-4D82-9C1C-F44ACA2F9416}" presName="hierChild4" presStyleCnt="0"/>
      <dgm:spPr/>
    </dgm:pt>
    <dgm:pt modelId="{19DD7D69-E461-45A5-8C27-40D0AF57DAF8}" type="pres">
      <dgm:prSet presAssocID="{84F19EA2-335E-4D82-9C1C-F44ACA2F9416}" presName="hierChild5" presStyleCnt="0"/>
      <dgm:spPr/>
    </dgm:pt>
    <dgm:pt modelId="{6D0C6406-7486-4745-9413-1EEB4EDC6261}" type="pres">
      <dgm:prSet presAssocID="{50B8037D-0B6D-44B6-88C2-307617448F82}" presName="Name35" presStyleLbl="parChTrans1D4" presStyleIdx="2" presStyleCnt="5"/>
      <dgm:spPr/>
    </dgm:pt>
    <dgm:pt modelId="{B6BBCFDA-3D9E-4B17-AD72-AC58B9550214}" type="pres">
      <dgm:prSet presAssocID="{6D2E3018-32CE-48B9-A0A8-FCE18FD3978F}" presName="hierRoot2" presStyleCnt="0">
        <dgm:presLayoutVars>
          <dgm:hierBranch/>
        </dgm:presLayoutVars>
      </dgm:prSet>
      <dgm:spPr/>
    </dgm:pt>
    <dgm:pt modelId="{AB677FB7-47EA-4A77-923E-84219D9A1D07}" type="pres">
      <dgm:prSet presAssocID="{6D2E3018-32CE-48B9-A0A8-FCE18FD3978F}" presName="rootComposite" presStyleCnt="0"/>
      <dgm:spPr/>
    </dgm:pt>
    <dgm:pt modelId="{5E70391B-03AD-47C3-8293-09018E728E7F}" type="pres">
      <dgm:prSet presAssocID="{6D2E3018-32CE-48B9-A0A8-FCE18FD3978F}" presName="rootText" presStyleLbl="node4" presStyleIdx="2" presStyleCnt="5">
        <dgm:presLayoutVars>
          <dgm:chPref val="3"/>
        </dgm:presLayoutVars>
      </dgm:prSet>
      <dgm:spPr/>
    </dgm:pt>
    <dgm:pt modelId="{ACD7E44F-75B1-4B38-8024-EDB9CEECDEAB}" type="pres">
      <dgm:prSet presAssocID="{6D2E3018-32CE-48B9-A0A8-FCE18FD3978F}" presName="rootConnector" presStyleLbl="node4" presStyleIdx="2" presStyleCnt="5"/>
      <dgm:spPr/>
    </dgm:pt>
    <dgm:pt modelId="{B18BC9B8-6320-400C-97FE-83A042DE8DFC}" type="pres">
      <dgm:prSet presAssocID="{6D2E3018-32CE-48B9-A0A8-FCE18FD3978F}" presName="hierChild4" presStyleCnt="0"/>
      <dgm:spPr/>
    </dgm:pt>
    <dgm:pt modelId="{00DDFE0F-296B-43B6-8B83-26FB92500C3D}" type="pres">
      <dgm:prSet presAssocID="{6D2E3018-32CE-48B9-A0A8-FCE18FD3978F}" presName="hierChild5" presStyleCnt="0"/>
      <dgm:spPr/>
    </dgm:pt>
    <dgm:pt modelId="{00C3C8EF-69A7-44F1-8F75-9D61200A6ECC}" type="pres">
      <dgm:prSet presAssocID="{6BE61E4D-9718-483D-91E9-5C00244EE009}" presName="Name35" presStyleLbl="parChTrans1D4" presStyleIdx="3" presStyleCnt="5"/>
      <dgm:spPr/>
    </dgm:pt>
    <dgm:pt modelId="{14712392-26F5-4DA6-B6DF-C5B2D0B023A7}" type="pres">
      <dgm:prSet presAssocID="{F816704E-86C0-4452-B2A9-07ADCFF39332}" presName="hierRoot2" presStyleCnt="0">
        <dgm:presLayoutVars>
          <dgm:hierBranch val="init"/>
        </dgm:presLayoutVars>
      </dgm:prSet>
      <dgm:spPr/>
    </dgm:pt>
    <dgm:pt modelId="{4A934592-8FB5-4183-9D1B-D23CB05296B5}" type="pres">
      <dgm:prSet presAssocID="{F816704E-86C0-4452-B2A9-07ADCFF39332}" presName="rootComposite" presStyleCnt="0"/>
      <dgm:spPr/>
    </dgm:pt>
    <dgm:pt modelId="{4B11F5C8-A2A9-47C5-9CCC-C399E2ACE402}" type="pres">
      <dgm:prSet presAssocID="{F816704E-86C0-4452-B2A9-07ADCFF39332}" presName="rootText" presStyleLbl="node4" presStyleIdx="3" presStyleCnt="5">
        <dgm:presLayoutVars>
          <dgm:chPref val="3"/>
        </dgm:presLayoutVars>
      </dgm:prSet>
      <dgm:spPr/>
    </dgm:pt>
    <dgm:pt modelId="{D4C70625-AE9F-44A8-9B45-B41B376F4A4F}" type="pres">
      <dgm:prSet presAssocID="{F816704E-86C0-4452-B2A9-07ADCFF39332}" presName="rootConnector" presStyleLbl="node4" presStyleIdx="3" presStyleCnt="5"/>
      <dgm:spPr/>
    </dgm:pt>
    <dgm:pt modelId="{0928AC00-D834-44B1-9A71-5CF5805C6525}" type="pres">
      <dgm:prSet presAssocID="{F816704E-86C0-4452-B2A9-07ADCFF39332}" presName="hierChild4" presStyleCnt="0"/>
      <dgm:spPr/>
    </dgm:pt>
    <dgm:pt modelId="{6B10F1E3-802C-4352-9198-09587093A1D9}" type="pres">
      <dgm:prSet presAssocID="{F816704E-86C0-4452-B2A9-07ADCFF39332}" presName="hierChild5" presStyleCnt="0"/>
      <dgm:spPr/>
    </dgm:pt>
    <dgm:pt modelId="{B14D05F4-2A1A-493F-9797-8131484B1439}" type="pres">
      <dgm:prSet presAssocID="{FEABA2ED-8CAF-4873-ACB3-CB589254E1A7}" presName="Name35" presStyleLbl="parChTrans1D4" presStyleIdx="4" presStyleCnt="5"/>
      <dgm:spPr/>
    </dgm:pt>
    <dgm:pt modelId="{F362B956-3158-49E6-A29F-2F98A180AEC5}" type="pres">
      <dgm:prSet presAssocID="{CD509CA4-AFB1-4316-9982-02EF000BDB35}" presName="hierRoot2" presStyleCnt="0">
        <dgm:presLayoutVars>
          <dgm:hierBranch/>
        </dgm:presLayoutVars>
      </dgm:prSet>
      <dgm:spPr/>
    </dgm:pt>
    <dgm:pt modelId="{6ACA08C4-CCE0-4895-A900-F8C58445698C}" type="pres">
      <dgm:prSet presAssocID="{CD509CA4-AFB1-4316-9982-02EF000BDB35}" presName="rootComposite" presStyleCnt="0"/>
      <dgm:spPr/>
    </dgm:pt>
    <dgm:pt modelId="{561B7391-A119-4B53-A4E8-031A4AC90C6B}" type="pres">
      <dgm:prSet presAssocID="{CD509CA4-AFB1-4316-9982-02EF000BDB35}" presName="rootText" presStyleLbl="node4" presStyleIdx="4" presStyleCnt="5">
        <dgm:presLayoutVars>
          <dgm:chPref val="3"/>
        </dgm:presLayoutVars>
      </dgm:prSet>
      <dgm:spPr/>
    </dgm:pt>
    <dgm:pt modelId="{4EF44596-387B-4A07-9B6E-334A8F3351D5}" type="pres">
      <dgm:prSet presAssocID="{CD509CA4-AFB1-4316-9982-02EF000BDB35}" presName="rootConnector" presStyleLbl="node4" presStyleIdx="4" presStyleCnt="5"/>
      <dgm:spPr/>
    </dgm:pt>
    <dgm:pt modelId="{D4C89751-AC78-4831-89DC-B8768D1284F8}" type="pres">
      <dgm:prSet presAssocID="{CD509CA4-AFB1-4316-9982-02EF000BDB35}" presName="hierChild4" presStyleCnt="0"/>
      <dgm:spPr/>
    </dgm:pt>
    <dgm:pt modelId="{C5403EEB-DFC9-4529-A976-8AC9ADA58AE9}" type="pres">
      <dgm:prSet presAssocID="{CD509CA4-AFB1-4316-9982-02EF000BDB35}" presName="hierChild5" presStyleCnt="0"/>
      <dgm:spPr/>
    </dgm:pt>
    <dgm:pt modelId="{758A4987-B4EC-48E4-9F2F-E1360E488297}" type="pres">
      <dgm:prSet presAssocID="{D53170C9-F1B0-4EE4-97E7-B1C0977DF347}" presName="hierChild5" presStyleCnt="0"/>
      <dgm:spPr/>
    </dgm:pt>
    <dgm:pt modelId="{31DBF8C9-4DA3-4C7E-866B-FB093221FF1F}" type="pres">
      <dgm:prSet presAssocID="{F2502BE3-E2A2-4FA8-A575-22C175F1790B}" presName="hierChild5" presStyleCnt="0"/>
      <dgm:spPr/>
    </dgm:pt>
    <dgm:pt modelId="{3937D301-A510-43B7-8F1F-C7195D6A081A}" type="pres">
      <dgm:prSet presAssocID="{4423DAC3-BC5F-4138-A880-300635F0406F}" presName="hierChild3" presStyleCnt="0"/>
      <dgm:spPr/>
    </dgm:pt>
  </dgm:ptLst>
  <dgm:cxnLst>
    <dgm:cxn modelId="{DB0EC60F-4240-42F1-BFEA-1610FD01CDEB}" type="presOf" srcId="{D53170C9-F1B0-4EE4-97E7-B1C0977DF347}" destId="{BE56A44D-4A33-4F67-8C28-2A8D3F4EBC30}" srcOrd="1" destOrd="0" presId="urn:microsoft.com/office/officeart/2005/8/layout/orgChart1#3"/>
    <dgm:cxn modelId="{4235C717-8E99-4DA1-A4FB-5315E3EC8068}" type="presOf" srcId="{4423DAC3-BC5F-4138-A880-300635F0406F}" destId="{382BFA25-BD21-4EB5-A93D-11FE43CECD93}" srcOrd="2" destOrd="0" presId="urn:microsoft.com/office/officeart/2005/8/layout/orgChart1#3"/>
    <dgm:cxn modelId="{3F5E192C-291F-4637-A069-34A48F338D50}" type="presOf" srcId="{F2502BE3-E2A2-4FA8-A575-22C175F1790B}" destId="{4EB17383-BE0B-4350-A40A-6A2DAB2FFC02}" srcOrd="1" destOrd="0" presId="urn:microsoft.com/office/officeart/2005/8/layout/orgChart1#3"/>
    <dgm:cxn modelId="{D1918932-332B-463C-9641-3791029115DE}" type="presOf" srcId="{F2502BE3-E2A2-4FA8-A575-22C175F1790B}" destId="{CA344F38-8B36-465D-AAA0-3502869C6363}" srcOrd="2" destOrd="0" presId="urn:microsoft.com/office/officeart/2005/8/layout/orgChart1#3"/>
    <dgm:cxn modelId="{25119E32-47FA-45BE-A5F7-6DD25FF0795B}" type="presOf" srcId="{4423DAC3-BC5F-4138-A880-300635F0406F}" destId="{11456E1A-198A-4567-819F-1A4F4021D180}" srcOrd="0" destOrd="0" presId="urn:microsoft.com/office/officeart/2005/8/layout/orgChart1#3"/>
    <dgm:cxn modelId="{2CC6723B-61F7-44AE-9B44-00D791DD1209}" type="presOf" srcId="{4423DAC3-BC5F-4138-A880-300635F0406F}" destId="{CC08E972-A905-4610-B01E-192365AA648A}" srcOrd="1" destOrd="0" presId="urn:microsoft.com/office/officeart/2005/8/layout/orgChart1#3"/>
    <dgm:cxn modelId="{8B501A3F-A81C-4681-BF36-96093C7F78E5}" type="presOf" srcId="{F827BCC9-79C5-4E22-B23D-917BECFA8A0C}" destId="{96B42A42-B087-4757-83A8-EF92777C0409}" srcOrd="0" destOrd="0" presId="urn:microsoft.com/office/officeart/2005/8/layout/orgChart1#3"/>
    <dgm:cxn modelId="{198F4D3F-D9D1-49C9-A484-5FC19FF44544}" type="presOf" srcId="{F827BCC9-79C5-4E22-B23D-917BECFA8A0C}" destId="{3F35A1F3-87DC-43A1-B6F6-683163B3CE40}" srcOrd="1" destOrd="0" presId="urn:microsoft.com/office/officeart/2005/8/layout/orgChart1#3"/>
    <dgm:cxn modelId="{2E10A342-FD54-4696-8A28-A3B4C6672CA2}" type="presOf" srcId="{6377236B-6482-4343-B2E9-A25ACF41463C}" destId="{C22FDB52-D351-42AC-A769-FAE81F2D87BE}" srcOrd="0" destOrd="0" presId="urn:microsoft.com/office/officeart/2005/8/layout/orgChart1#3"/>
    <dgm:cxn modelId="{41203845-4674-447D-9229-B5348CBBF3D7}" type="presOf" srcId="{84F19EA2-335E-4D82-9C1C-F44ACA2F9416}" destId="{6B8BF818-29E3-4DA7-BB48-7CFA504BAE2E}" srcOrd="2" destOrd="0" presId="urn:microsoft.com/office/officeart/2005/8/layout/orgChart1#3"/>
    <dgm:cxn modelId="{9D42B34A-76F1-44CC-AF6F-A0D5F4CF69F0}" srcId="{D53170C9-F1B0-4EE4-97E7-B1C0977DF347}" destId="{6D2E3018-32CE-48B9-A0A8-FCE18FD3978F}" srcOrd="2" destOrd="0" parTransId="{50B8037D-0B6D-44B6-88C2-307617448F82}" sibTransId="{B95DE555-3CF9-4026-90EC-FBAF4DC4B325}"/>
    <dgm:cxn modelId="{B303DB50-A8E3-4E36-AEC1-1CCA1D55FCB2}" type="presOf" srcId="{CD509CA4-AFB1-4316-9982-02EF000BDB35}" destId="{6ACA08C4-CCE0-4895-A900-F8C58445698C}" srcOrd="0" destOrd="0" presId="urn:microsoft.com/office/officeart/2005/8/layout/orgChart1#3"/>
    <dgm:cxn modelId="{33FAD659-EA84-496B-9CEB-46FED0AE5D49}" srcId="{D53170C9-F1B0-4EE4-97E7-B1C0977DF347}" destId="{F816704E-86C0-4452-B2A9-07ADCFF39332}" srcOrd="3" destOrd="0" parTransId="{6BE61E4D-9718-483D-91E9-5C00244EE009}" sibTransId="{0AEA7FED-B914-4137-86C4-073A757A9D3E}"/>
    <dgm:cxn modelId="{007D395D-0481-47EB-BEBA-6CC16345E52B}" type="presOf" srcId="{B4CB6409-F3F2-418E-933D-4CEB80E91F45}" destId="{BAB083A6-A804-4E3C-A24F-BC7740321FA4}" srcOrd="0" destOrd="0" presId="urn:microsoft.com/office/officeart/2005/8/layout/orgChart1#3"/>
    <dgm:cxn modelId="{E1379E62-7EA9-451D-B271-662E21E7A3C5}" type="presOf" srcId="{E545AB2E-F815-4C4E-AD1B-418236358D9B}" destId="{474DFF57-6EE7-4E08-BC29-47AC0537D0B5}" srcOrd="0" destOrd="0" presId="urn:microsoft.com/office/officeart/2005/8/layout/orgChart1#3"/>
    <dgm:cxn modelId="{FE1BF862-5BA5-46AA-A19D-7BC93B995283}" type="presOf" srcId="{84F19EA2-335E-4D82-9C1C-F44ACA2F9416}" destId="{EB031CD6-6E25-48A9-8ABE-97DD38D18D2D}" srcOrd="0" destOrd="0" presId="urn:microsoft.com/office/officeart/2005/8/layout/orgChart1#3"/>
    <dgm:cxn modelId="{3437C666-D4AF-402E-8810-92207C86E16D}" type="presOf" srcId="{F816704E-86C0-4452-B2A9-07ADCFF39332}" destId="{4B11F5C8-A2A9-47C5-9CCC-C399E2ACE402}" srcOrd="1" destOrd="0" presId="urn:microsoft.com/office/officeart/2005/8/layout/orgChart1#3"/>
    <dgm:cxn modelId="{76FE9270-FEE9-451C-8635-91751F999041}" srcId="{D53170C9-F1B0-4EE4-97E7-B1C0977DF347}" destId="{F827BCC9-79C5-4E22-B23D-917BECFA8A0C}" srcOrd="0" destOrd="0" parTransId="{6377236B-6482-4343-B2E9-A25ACF41463C}" sibTransId="{9E0FA12B-91D2-4DA1-A8F7-FCF66A5E4E12}"/>
    <dgm:cxn modelId="{09CDF276-5401-4005-A5D6-DE1B416BD079}" type="presOf" srcId="{6D2E3018-32CE-48B9-A0A8-FCE18FD3978F}" destId="{ACD7E44F-75B1-4B38-8024-EDB9CEECDEAB}" srcOrd="2" destOrd="0" presId="urn:microsoft.com/office/officeart/2005/8/layout/orgChart1#3"/>
    <dgm:cxn modelId="{5B714787-6789-4127-BB05-D91D2E743DDA}" type="presOf" srcId="{CD509CA4-AFB1-4316-9982-02EF000BDB35}" destId="{561B7391-A119-4B53-A4E8-031A4AC90C6B}" srcOrd="1" destOrd="0" presId="urn:microsoft.com/office/officeart/2005/8/layout/orgChart1#3"/>
    <dgm:cxn modelId="{46E3C192-8A76-4C96-8767-53ED92399637}" type="presOf" srcId="{6D2E3018-32CE-48B9-A0A8-FCE18FD3978F}" destId="{AB677FB7-47EA-4A77-923E-84219D9A1D07}" srcOrd="0" destOrd="0" presId="urn:microsoft.com/office/officeart/2005/8/layout/orgChart1#3"/>
    <dgm:cxn modelId="{A1F9DD97-4E4D-42EF-B87C-58B51AA8458B}" type="presOf" srcId="{F816704E-86C0-4452-B2A9-07ADCFF39332}" destId="{4A934592-8FB5-4183-9D1B-D23CB05296B5}" srcOrd="0" destOrd="0" presId="urn:microsoft.com/office/officeart/2005/8/layout/orgChart1#3"/>
    <dgm:cxn modelId="{BF992099-4BBD-4231-B51E-3EA2D51F577B}" srcId="{F2502BE3-E2A2-4FA8-A575-22C175F1790B}" destId="{D53170C9-F1B0-4EE4-97E7-B1C0977DF347}" srcOrd="0" destOrd="0" parTransId="{90DE8EFD-C4F7-407C-8FE5-F50BEBD9A2CF}" sibTransId="{1DD746C9-70F3-4C76-BA88-385E90221DAF}"/>
    <dgm:cxn modelId="{0AE64F9D-7535-4308-917A-107CFA8D120F}" type="presOf" srcId="{6D2E3018-32CE-48B9-A0A8-FCE18FD3978F}" destId="{5E70391B-03AD-47C3-8293-09018E728E7F}" srcOrd="1" destOrd="0" presId="urn:microsoft.com/office/officeart/2005/8/layout/orgChart1#3"/>
    <dgm:cxn modelId="{32CFFEA2-C57E-495F-81AE-F6378A62E04E}" srcId="{D53170C9-F1B0-4EE4-97E7-B1C0977DF347}" destId="{CD509CA4-AFB1-4316-9982-02EF000BDB35}" srcOrd="4" destOrd="0" parTransId="{FEABA2ED-8CAF-4873-ACB3-CB589254E1A7}" sibTransId="{D614D403-CC0B-4EDE-980B-549F435EAFC7}"/>
    <dgm:cxn modelId="{BA8A87B0-E3E7-4F47-BA86-22C692AD0C62}" type="presOf" srcId="{50B8037D-0B6D-44B6-88C2-307617448F82}" destId="{6D0C6406-7486-4745-9413-1EEB4EDC6261}" srcOrd="0" destOrd="0" presId="urn:microsoft.com/office/officeart/2005/8/layout/orgChart1#3"/>
    <dgm:cxn modelId="{6144B8B1-0E10-4783-9CF9-E6D16CCFC574}" srcId="{E545AB2E-F815-4C4E-AD1B-418236358D9B}" destId="{4423DAC3-BC5F-4138-A880-300635F0406F}" srcOrd="0" destOrd="0" parTransId="{80B433FD-34AB-464E-8AF9-61D84A18D63C}" sibTransId="{CF310E02-4FBF-45EC-8BF3-16CBCCF76C43}"/>
    <dgm:cxn modelId="{CEE6EFB1-697C-4A51-9A92-BE93A3A53ADB}" type="presOf" srcId="{84F19EA2-335E-4D82-9C1C-F44ACA2F9416}" destId="{67A832EA-ECC2-4E9A-8406-8E6FFBB1E4C1}" srcOrd="1" destOrd="0" presId="urn:microsoft.com/office/officeart/2005/8/layout/orgChart1#3"/>
    <dgm:cxn modelId="{A6B574B9-3821-4F0A-BF17-FF84B4FCEB6A}" type="presOf" srcId="{6BE61E4D-9718-483D-91E9-5C00244EE009}" destId="{00C3C8EF-69A7-44F1-8F75-9D61200A6ECC}" srcOrd="0" destOrd="0" presId="urn:microsoft.com/office/officeart/2005/8/layout/orgChart1#3"/>
    <dgm:cxn modelId="{8B32E2D9-1098-4504-A1D5-9BF6B4CFDE74}" type="presOf" srcId="{F2502BE3-E2A2-4FA8-A575-22C175F1790B}" destId="{62CA20B1-FB49-45D9-BB9F-CC90C9D4FAC1}" srcOrd="0" destOrd="0" presId="urn:microsoft.com/office/officeart/2005/8/layout/orgChart1#3"/>
    <dgm:cxn modelId="{6715A1E4-78EA-4EFD-B534-CD3327C32299}" type="presOf" srcId="{D53170C9-F1B0-4EE4-97E7-B1C0977DF347}" destId="{E0296354-B28C-4A81-BD91-5F38668F65F8}" srcOrd="2" destOrd="0" presId="urn:microsoft.com/office/officeart/2005/8/layout/orgChart1#3"/>
    <dgm:cxn modelId="{842349E5-DFFE-4124-82BB-DEB873F65CE8}" type="presOf" srcId="{CD509CA4-AFB1-4316-9982-02EF000BDB35}" destId="{4EF44596-387B-4A07-9B6E-334A8F3351D5}" srcOrd="2" destOrd="0" presId="urn:microsoft.com/office/officeart/2005/8/layout/orgChart1#3"/>
    <dgm:cxn modelId="{9325D7E5-5214-46A2-851F-DE754BDAA83C}" srcId="{D53170C9-F1B0-4EE4-97E7-B1C0977DF347}" destId="{84F19EA2-335E-4D82-9C1C-F44ACA2F9416}" srcOrd="1" destOrd="0" parTransId="{B4CB6409-F3F2-418E-933D-4CEB80E91F45}" sibTransId="{1E43A8E4-1E13-410D-B5DC-93FE76DE2B9F}"/>
    <dgm:cxn modelId="{DDBC50E7-B2DD-4511-98C7-49184879FC30}" type="presOf" srcId="{BABC429C-6754-4D94-9E8B-230859447F81}" destId="{5A665824-023F-4006-BCAD-CFCFD6DEBE4C}" srcOrd="0" destOrd="0" presId="urn:microsoft.com/office/officeart/2005/8/layout/orgChart1#3"/>
    <dgm:cxn modelId="{C05605E9-B6EB-430A-BEBE-3BE2D370DC34}" type="presOf" srcId="{F827BCC9-79C5-4E22-B23D-917BECFA8A0C}" destId="{B20903EE-5C8A-400E-B43C-E1293B8DE5ED}" srcOrd="2" destOrd="0" presId="urn:microsoft.com/office/officeart/2005/8/layout/orgChart1#3"/>
    <dgm:cxn modelId="{6CD8EEFA-E07E-43AC-8C9E-41CCA2E56406}" type="presOf" srcId="{FEABA2ED-8CAF-4873-ACB3-CB589254E1A7}" destId="{B14D05F4-2A1A-493F-9797-8131484B1439}" srcOrd="0" destOrd="0" presId="urn:microsoft.com/office/officeart/2005/8/layout/orgChart1#3"/>
    <dgm:cxn modelId="{642188FB-CCD8-4DA7-AFF2-CF92A248F064}" type="presOf" srcId="{F816704E-86C0-4452-B2A9-07ADCFF39332}" destId="{D4C70625-AE9F-44A8-9B45-B41B376F4A4F}" srcOrd="2" destOrd="0" presId="urn:microsoft.com/office/officeart/2005/8/layout/orgChart1#3"/>
    <dgm:cxn modelId="{E40B99FD-1489-42A1-85CA-8600AE6FC7B4}" type="presOf" srcId="{D53170C9-F1B0-4EE4-97E7-B1C0977DF347}" destId="{7F0E123A-0004-45E8-AFBF-7FF0962532E9}" srcOrd="0" destOrd="0" presId="urn:microsoft.com/office/officeart/2005/8/layout/orgChart1#3"/>
    <dgm:cxn modelId="{1BF37CFE-2505-471E-A329-E4688EC8A2C5}" type="presOf" srcId="{90DE8EFD-C4F7-407C-8FE5-F50BEBD9A2CF}" destId="{E71E09E1-B218-4A7B-A5EF-03F9879A53CB}" srcOrd="0" destOrd="0" presId="urn:microsoft.com/office/officeart/2005/8/layout/orgChart1#3"/>
    <dgm:cxn modelId="{A002A5FE-AB3E-401B-864F-29A8FD9EB445}" srcId="{4423DAC3-BC5F-4138-A880-300635F0406F}" destId="{F2502BE3-E2A2-4FA8-A575-22C175F1790B}" srcOrd="0" destOrd="0" parTransId="{BABC429C-6754-4D94-9E8B-230859447F81}" sibTransId="{AEE3AC3E-D269-445A-A0A8-DE4D90D3918A}"/>
    <dgm:cxn modelId="{BFCD6852-BBCD-4956-966D-8DDEEEA351D9}" type="presParOf" srcId="{474DFF57-6EE7-4E08-BC29-47AC0537D0B5}" destId="{30BF3193-C04C-49FD-A4AB-4672F967E606}" srcOrd="0" destOrd="0" presId="urn:microsoft.com/office/officeart/2005/8/layout/orgChart1#3"/>
    <dgm:cxn modelId="{5CCF17EB-DCED-4735-B6A9-87A76664BD72}" type="presParOf" srcId="{30BF3193-C04C-49FD-A4AB-4672F967E606}" destId="{11456E1A-198A-4567-819F-1A4F4021D180}" srcOrd="0" destOrd="0" presId="urn:microsoft.com/office/officeart/2005/8/layout/orgChart1#3"/>
    <dgm:cxn modelId="{FB773962-0ECD-422B-8CED-FAA81675DD75}" type="presParOf" srcId="{11456E1A-198A-4567-819F-1A4F4021D180}" destId="{CC08E972-A905-4610-B01E-192365AA648A}" srcOrd="0" destOrd="0" presId="urn:microsoft.com/office/officeart/2005/8/layout/orgChart1#3"/>
    <dgm:cxn modelId="{136057AA-A1EE-4170-97E9-2AF54A5F3008}" type="presParOf" srcId="{11456E1A-198A-4567-819F-1A4F4021D180}" destId="{382BFA25-BD21-4EB5-A93D-11FE43CECD93}" srcOrd="1" destOrd="0" presId="urn:microsoft.com/office/officeart/2005/8/layout/orgChart1#3"/>
    <dgm:cxn modelId="{F1F4A07B-CB39-44A4-814F-FAE20FC31161}" type="presParOf" srcId="{30BF3193-C04C-49FD-A4AB-4672F967E606}" destId="{4B0EF26B-B4C2-4BD0-BF53-9C6D13A99CA1}" srcOrd="1" destOrd="0" presId="urn:microsoft.com/office/officeart/2005/8/layout/orgChart1#3"/>
    <dgm:cxn modelId="{E535D931-5296-4165-A7A5-061DE5C9D31B}" type="presParOf" srcId="{4B0EF26B-B4C2-4BD0-BF53-9C6D13A99CA1}" destId="{5A665824-023F-4006-BCAD-CFCFD6DEBE4C}" srcOrd="0" destOrd="0" presId="urn:microsoft.com/office/officeart/2005/8/layout/orgChart1#3"/>
    <dgm:cxn modelId="{03B62D7C-B671-444A-95FF-E8753741C5C8}" type="presParOf" srcId="{4B0EF26B-B4C2-4BD0-BF53-9C6D13A99CA1}" destId="{C28487DE-BD90-4026-B5AA-6AFF5C3A111E}" srcOrd="1" destOrd="0" presId="urn:microsoft.com/office/officeart/2005/8/layout/orgChart1#3"/>
    <dgm:cxn modelId="{4E69222D-3E40-413B-A446-53867A1CD4AD}" type="presParOf" srcId="{C28487DE-BD90-4026-B5AA-6AFF5C3A111E}" destId="{62CA20B1-FB49-45D9-BB9F-CC90C9D4FAC1}" srcOrd="0" destOrd="0" presId="urn:microsoft.com/office/officeart/2005/8/layout/orgChart1#3"/>
    <dgm:cxn modelId="{34C56FBA-F4CE-4027-ABD8-96DF75BE4A25}" type="presParOf" srcId="{62CA20B1-FB49-45D9-BB9F-CC90C9D4FAC1}" destId="{4EB17383-BE0B-4350-A40A-6A2DAB2FFC02}" srcOrd="0" destOrd="0" presId="urn:microsoft.com/office/officeart/2005/8/layout/orgChart1#3"/>
    <dgm:cxn modelId="{C388BE8F-EB56-4FC6-A989-7170760AE592}" type="presParOf" srcId="{62CA20B1-FB49-45D9-BB9F-CC90C9D4FAC1}" destId="{CA344F38-8B36-465D-AAA0-3502869C6363}" srcOrd="1" destOrd="0" presId="urn:microsoft.com/office/officeart/2005/8/layout/orgChart1#3"/>
    <dgm:cxn modelId="{D57F6D2C-0691-4D6D-ACCB-CA56D39DC644}" type="presParOf" srcId="{C28487DE-BD90-4026-B5AA-6AFF5C3A111E}" destId="{F59C4FB1-1FD2-42F3-8EC4-9A0F1122A51C}" srcOrd="1" destOrd="0" presId="urn:microsoft.com/office/officeart/2005/8/layout/orgChart1#3"/>
    <dgm:cxn modelId="{6AAC8F63-7FC6-4C9E-B413-4C4C87C5C01C}" type="presParOf" srcId="{F59C4FB1-1FD2-42F3-8EC4-9A0F1122A51C}" destId="{E71E09E1-B218-4A7B-A5EF-03F9879A53CB}" srcOrd="0" destOrd="0" presId="urn:microsoft.com/office/officeart/2005/8/layout/orgChart1#3"/>
    <dgm:cxn modelId="{E3C41A65-6FA2-40C8-9DAF-52AF30E004A5}" type="presParOf" srcId="{F59C4FB1-1FD2-42F3-8EC4-9A0F1122A51C}" destId="{FC34C40C-38FF-45C0-B79C-FC8B436560C0}" srcOrd="1" destOrd="0" presId="urn:microsoft.com/office/officeart/2005/8/layout/orgChart1#3"/>
    <dgm:cxn modelId="{18A8E802-C3DC-49A6-ADF9-2C5083B5E9C9}" type="presParOf" srcId="{FC34C40C-38FF-45C0-B79C-FC8B436560C0}" destId="{7F0E123A-0004-45E8-AFBF-7FF0962532E9}" srcOrd="0" destOrd="0" presId="urn:microsoft.com/office/officeart/2005/8/layout/orgChart1#3"/>
    <dgm:cxn modelId="{60D5E8F7-CAE4-4F74-9A35-4233643DA841}" type="presParOf" srcId="{7F0E123A-0004-45E8-AFBF-7FF0962532E9}" destId="{BE56A44D-4A33-4F67-8C28-2A8D3F4EBC30}" srcOrd="0" destOrd="0" presId="urn:microsoft.com/office/officeart/2005/8/layout/orgChart1#3"/>
    <dgm:cxn modelId="{21B2DAAF-58D0-4906-B5DC-6FEF643A4A6C}" type="presParOf" srcId="{7F0E123A-0004-45E8-AFBF-7FF0962532E9}" destId="{E0296354-B28C-4A81-BD91-5F38668F65F8}" srcOrd="1" destOrd="0" presId="urn:microsoft.com/office/officeart/2005/8/layout/orgChart1#3"/>
    <dgm:cxn modelId="{1E0D65D5-AB2A-4591-9E5C-EEB7489E2452}" type="presParOf" srcId="{FC34C40C-38FF-45C0-B79C-FC8B436560C0}" destId="{F89D5B0C-1233-4CDD-BC62-F6B014617655}" srcOrd="1" destOrd="0" presId="urn:microsoft.com/office/officeart/2005/8/layout/orgChart1#3"/>
    <dgm:cxn modelId="{9868D94C-2EBD-49D4-B340-E3ADDAAF142F}" type="presParOf" srcId="{F89D5B0C-1233-4CDD-BC62-F6B014617655}" destId="{C22FDB52-D351-42AC-A769-FAE81F2D87BE}" srcOrd="0" destOrd="0" presId="urn:microsoft.com/office/officeart/2005/8/layout/orgChart1#3"/>
    <dgm:cxn modelId="{DBC1ACCB-D57B-4A2F-A58E-B206FEE9D87A}" type="presParOf" srcId="{F89D5B0C-1233-4CDD-BC62-F6B014617655}" destId="{52154F9B-CAFC-4FEB-AB21-79A5BF44D369}" srcOrd="1" destOrd="0" presId="urn:microsoft.com/office/officeart/2005/8/layout/orgChart1#3"/>
    <dgm:cxn modelId="{DDC3A637-4C9F-4457-B9E5-FEFBD2DEB987}" type="presParOf" srcId="{52154F9B-CAFC-4FEB-AB21-79A5BF44D369}" destId="{96B42A42-B087-4757-83A8-EF92777C0409}" srcOrd="0" destOrd="0" presId="urn:microsoft.com/office/officeart/2005/8/layout/orgChart1#3"/>
    <dgm:cxn modelId="{A138150A-11B5-4167-90B0-31C6583F530A}" type="presParOf" srcId="{96B42A42-B087-4757-83A8-EF92777C0409}" destId="{3F35A1F3-87DC-43A1-B6F6-683163B3CE40}" srcOrd="0" destOrd="0" presId="urn:microsoft.com/office/officeart/2005/8/layout/orgChart1#3"/>
    <dgm:cxn modelId="{5D781BB2-197A-4AED-8138-C0067EDF1A82}" type="presParOf" srcId="{96B42A42-B087-4757-83A8-EF92777C0409}" destId="{B20903EE-5C8A-400E-B43C-E1293B8DE5ED}" srcOrd="1" destOrd="0" presId="urn:microsoft.com/office/officeart/2005/8/layout/orgChart1#3"/>
    <dgm:cxn modelId="{A69F246D-9751-4732-A50D-46704FDF226E}" type="presParOf" srcId="{52154F9B-CAFC-4FEB-AB21-79A5BF44D369}" destId="{F1606A93-AB1F-490B-A4D2-BAF482B7F363}" srcOrd="1" destOrd="0" presId="urn:microsoft.com/office/officeart/2005/8/layout/orgChart1#3"/>
    <dgm:cxn modelId="{5E56C39E-2792-49D5-9415-63432C1FFE67}" type="presParOf" srcId="{52154F9B-CAFC-4FEB-AB21-79A5BF44D369}" destId="{A0AA3989-3B57-4A1D-9693-756BDB417C4F}" srcOrd="2" destOrd="0" presId="urn:microsoft.com/office/officeart/2005/8/layout/orgChart1#3"/>
    <dgm:cxn modelId="{DA71D601-A93B-4140-A001-378C03F8B33B}" type="presParOf" srcId="{F89D5B0C-1233-4CDD-BC62-F6B014617655}" destId="{BAB083A6-A804-4E3C-A24F-BC7740321FA4}" srcOrd="2" destOrd="0" presId="urn:microsoft.com/office/officeart/2005/8/layout/orgChart1#3"/>
    <dgm:cxn modelId="{F7395FAF-9C67-4A94-BC59-1B7DFCA87A68}" type="presParOf" srcId="{F89D5B0C-1233-4CDD-BC62-F6B014617655}" destId="{DC1A373B-6F09-499B-9C9C-DA356E1D9689}" srcOrd="3" destOrd="0" presId="urn:microsoft.com/office/officeart/2005/8/layout/orgChart1#3"/>
    <dgm:cxn modelId="{A0828DB5-6927-4F14-B08F-39DD14E48BFB}" type="presParOf" srcId="{DC1A373B-6F09-499B-9C9C-DA356E1D9689}" destId="{EB031CD6-6E25-48A9-8ABE-97DD38D18D2D}" srcOrd="0" destOrd="0" presId="urn:microsoft.com/office/officeart/2005/8/layout/orgChart1#3"/>
    <dgm:cxn modelId="{CE6CFF89-698F-4636-8901-4F91E6E085A8}" type="presParOf" srcId="{EB031CD6-6E25-48A9-8ABE-97DD38D18D2D}" destId="{67A832EA-ECC2-4E9A-8406-8E6FFBB1E4C1}" srcOrd="0" destOrd="0" presId="urn:microsoft.com/office/officeart/2005/8/layout/orgChart1#3"/>
    <dgm:cxn modelId="{FA0428F0-AB4D-4987-8D01-841F6068E6D6}" type="presParOf" srcId="{EB031CD6-6E25-48A9-8ABE-97DD38D18D2D}" destId="{6B8BF818-29E3-4DA7-BB48-7CFA504BAE2E}" srcOrd="1" destOrd="0" presId="urn:microsoft.com/office/officeart/2005/8/layout/orgChart1#3"/>
    <dgm:cxn modelId="{71C61823-2900-45AF-8A65-CB4652075916}" type="presParOf" srcId="{DC1A373B-6F09-499B-9C9C-DA356E1D9689}" destId="{3D115056-0465-4E46-805D-51CABEC23B86}" srcOrd="1" destOrd="0" presId="urn:microsoft.com/office/officeart/2005/8/layout/orgChart1#3"/>
    <dgm:cxn modelId="{4287C754-EEC9-4F8E-B4B8-2B9350B25870}" type="presParOf" srcId="{DC1A373B-6F09-499B-9C9C-DA356E1D9689}" destId="{19DD7D69-E461-45A5-8C27-40D0AF57DAF8}" srcOrd="2" destOrd="0" presId="urn:microsoft.com/office/officeart/2005/8/layout/orgChart1#3"/>
    <dgm:cxn modelId="{D4C78119-C448-401D-AD24-98F7B70D0D40}" type="presParOf" srcId="{F89D5B0C-1233-4CDD-BC62-F6B014617655}" destId="{6D0C6406-7486-4745-9413-1EEB4EDC6261}" srcOrd="4" destOrd="0" presId="urn:microsoft.com/office/officeart/2005/8/layout/orgChart1#3"/>
    <dgm:cxn modelId="{3F403409-68B6-4053-9617-625427933FA6}" type="presParOf" srcId="{F89D5B0C-1233-4CDD-BC62-F6B014617655}" destId="{B6BBCFDA-3D9E-4B17-AD72-AC58B9550214}" srcOrd="5" destOrd="0" presId="urn:microsoft.com/office/officeart/2005/8/layout/orgChart1#3"/>
    <dgm:cxn modelId="{4435FB4C-5E30-4BB5-9036-DE26DD9F3F35}" type="presParOf" srcId="{B6BBCFDA-3D9E-4B17-AD72-AC58B9550214}" destId="{AB677FB7-47EA-4A77-923E-84219D9A1D07}" srcOrd="0" destOrd="0" presId="urn:microsoft.com/office/officeart/2005/8/layout/orgChart1#3"/>
    <dgm:cxn modelId="{2975B322-9E2B-4BD1-9D57-5D7C52BDFB4D}" type="presParOf" srcId="{AB677FB7-47EA-4A77-923E-84219D9A1D07}" destId="{5E70391B-03AD-47C3-8293-09018E728E7F}" srcOrd="0" destOrd="0" presId="urn:microsoft.com/office/officeart/2005/8/layout/orgChart1#3"/>
    <dgm:cxn modelId="{CD36BF23-23B3-47F3-9B71-1EA2E87B395D}" type="presParOf" srcId="{AB677FB7-47EA-4A77-923E-84219D9A1D07}" destId="{ACD7E44F-75B1-4B38-8024-EDB9CEECDEAB}" srcOrd="1" destOrd="0" presId="urn:microsoft.com/office/officeart/2005/8/layout/orgChart1#3"/>
    <dgm:cxn modelId="{122F103C-D2B6-4D09-A45B-105A03908ACC}" type="presParOf" srcId="{B6BBCFDA-3D9E-4B17-AD72-AC58B9550214}" destId="{B18BC9B8-6320-400C-97FE-83A042DE8DFC}" srcOrd="1" destOrd="0" presId="urn:microsoft.com/office/officeart/2005/8/layout/orgChart1#3"/>
    <dgm:cxn modelId="{0567F229-5C1D-4C5F-902E-9A06A37CAE83}" type="presParOf" srcId="{B6BBCFDA-3D9E-4B17-AD72-AC58B9550214}" destId="{00DDFE0F-296B-43B6-8B83-26FB92500C3D}" srcOrd="2" destOrd="0" presId="urn:microsoft.com/office/officeart/2005/8/layout/orgChart1#3"/>
    <dgm:cxn modelId="{CEB3C0DA-C8E6-4250-84F5-6569CD5F97D5}" type="presParOf" srcId="{F89D5B0C-1233-4CDD-BC62-F6B014617655}" destId="{00C3C8EF-69A7-44F1-8F75-9D61200A6ECC}" srcOrd="6" destOrd="0" presId="urn:microsoft.com/office/officeart/2005/8/layout/orgChart1#3"/>
    <dgm:cxn modelId="{4EB1E3FC-0EAC-494F-B94E-9CE79F87ED97}" type="presParOf" srcId="{F89D5B0C-1233-4CDD-BC62-F6B014617655}" destId="{14712392-26F5-4DA6-B6DF-C5B2D0B023A7}" srcOrd="7" destOrd="0" presId="urn:microsoft.com/office/officeart/2005/8/layout/orgChart1#3"/>
    <dgm:cxn modelId="{48164B0B-3AC8-4042-B741-FC0FE0D4B90F}" type="presParOf" srcId="{14712392-26F5-4DA6-B6DF-C5B2D0B023A7}" destId="{4A934592-8FB5-4183-9D1B-D23CB05296B5}" srcOrd="0" destOrd="0" presId="urn:microsoft.com/office/officeart/2005/8/layout/orgChart1#3"/>
    <dgm:cxn modelId="{E2C5C3D7-6758-4DE5-944B-4EEF8D48A80B}" type="presParOf" srcId="{4A934592-8FB5-4183-9D1B-D23CB05296B5}" destId="{4B11F5C8-A2A9-47C5-9CCC-C399E2ACE402}" srcOrd="0" destOrd="0" presId="urn:microsoft.com/office/officeart/2005/8/layout/orgChart1#3"/>
    <dgm:cxn modelId="{DC85A3CA-DC4B-49E3-A02D-74D897E78839}" type="presParOf" srcId="{4A934592-8FB5-4183-9D1B-D23CB05296B5}" destId="{D4C70625-AE9F-44A8-9B45-B41B376F4A4F}" srcOrd="1" destOrd="0" presId="urn:microsoft.com/office/officeart/2005/8/layout/orgChart1#3"/>
    <dgm:cxn modelId="{79B2EADB-8013-4EE0-965B-F84734D00B28}" type="presParOf" srcId="{14712392-26F5-4DA6-B6DF-C5B2D0B023A7}" destId="{0928AC00-D834-44B1-9A71-5CF5805C6525}" srcOrd="1" destOrd="0" presId="urn:microsoft.com/office/officeart/2005/8/layout/orgChart1#3"/>
    <dgm:cxn modelId="{42D76FC7-A320-4F25-ACA2-5693B953807E}" type="presParOf" srcId="{14712392-26F5-4DA6-B6DF-C5B2D0B023A7}" destId="{6B10F1E3-802C-4352-9198-09587093A1D9}" srcOrd="2" destOrd="0" presId="urn:microsoft.com/office/officeart/2005/8/layout/orgChart1#3"/>
    <dgm:cxn modelId="{C4DFC6E0-D85C-42A7-AC26-31675C6A8B7F}" type="presParOf" srcId="{F89D5B0C-1233-4CDD-BC62-F6B014617655}" destId="{B14D05F4-2A1A-493F-9797-8131484B1439}" srcOrd="8" destOrd="0" presId="urn:microsoft.com/office/officeart/2005/8/layout/orgChart1#3"/>
    <dgm:cxn modelId="{76BB0AA1-6F09-40D3-81CC-AA3588A7D8EE}" type="presParOf" srcId="{F89D5B0C-1233-4CDD-BC62-F6B014617655}" destId="{F362B956-3158-49E6-A29F-2F98A180AEC5}" srcOrd="9" destOrd="0" presId="urn:microsoft.com/office/officeart/2005/8/layout/orgChart1#3"/>
    <dgm:cxn modelId="{1153349D-4852-46AB-925C-5FA4BD1E4EB7}" type="presParOf" srcId="{F362B956-3158-49E6-A29F-2F98A180AEC5}" destId="{6ACA08C4-CCE0-4895-A900-F8C58445698C}" srcOrd="0" destOrd="0" presId="urn:microsoft.com/office/officeart/2005/8/layout/orgChart1#3"/>
    <dgm:cxn modelId="{5EFBB118-2ED0-4591-9F23-5EEC15D4EB5D}" type="presParOf" srcId="{6ACA08C4-CCE0-4895-A900-F8C58445698C}" destId="{561B7391-A119-4B53-A4E8-031A4AC90C6B}" srcOrd="0" destOrd="0" presId="urn:microsoft.com/office/officeart/2005/8/layout/orgChart1#3"/>
    <dgm:cxn modelId="{4BFEB4C7-DC42-4C44-A908-571B7FF265E3}" type="presParOf" srcId="{6ACA08C4-CCE0-4895-A900-F8C58445698C}" destId="{4EF44596-387B-4A07-9B6E-334A8F3351D5}" srcOrd="1" destOrd="0" presId="urn:microsoft.com/office/officeart/2005/8/layout/orgChart1#3"/>
    <dgm:cxn modelId="{FB15162F-CCBD-4791-B68E-69B561F60D34}" type="presParOf" srcId="{F362B956-3158-49E6-A29F-2F98A180AEC5}" destId="{D4C89751-AC78-4831-89DC-B8768D1284F8}" srcOrd="1" destOrd="0" presId="urn:microsoft.com/office/officeart/2005/8/layout/orgChart1#3"/>
    <dgm:cxn modelId="{073978A9-3333-410F-8D46-276516729678}" type="presParOf" srcId="{F362B956-3158-49E6-A29F-2F98A180AEC5}" destId="{C5403EEB-DFC9-4529-A976-8AC9ADA58AE9}" srcOrd="2" destOrd="0" presId="urn:microsoft.com/office/officeart/2005/8/layout/orgChart1#3"/>
    <dgm:cxn modelId="{688DAC07-5256-4866-BB47-A3CD4B22DF49}" type="presParOf" srcId="{FC34C40C-38FF-45C0-B79C-FC8B436560C0}" destId="{758A4987-B4EC-48E4-9F2F-E1360E488297}" srcOrd="2" destOrd="0" presId="urn:microsoft.com/office/officeart/2005/8/layout/orgChart1#3"/>
    <dgm:cxn modelId="{951CA723-1CAC-485A-97ED-80536CBDB8C0}" type="presParOf" srcId="{C28487DE-BD90-4026-B5AA-6AFF5C3A111E}" destId="{31DBF8C9-4DA3-4C7E-866B-FB093221FF1F}" srcOrd="2" destOrd="0" presId="urn:microsoft.com/office/officeart/2005/8/layout/orgChart1#3"/>
    <dgm:cxn modelId="{29DF802E-0A81-4061-8AFA-22F2B0C0F504}" type="presParOf" srcId="{30BF3193-C04C-49FD-A4AB-4672F967E606}" destId="{3937D301-A510-43B7-8F1F-C7195D6A081A}" srcOrd="2" destOrd="0" presId="urn:microsoft.com/office/officeart/2005/8/layout/orgChart1#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160CA8-7AA0-4137-A5A7-E2E96B9EC238}" type="doc">
      <dgm:prSet loTypeId="urn:microsoft.com/office/officeart/2005/8/layout/orgChart1#4" loCatId="hierarchy" qsTypeId="urn:microsoft.com/office/officeart/2005/8/quickstyle/simple1#4" qsCatId="simple" csTypeId="urn:microsoft.com/office/officeart/2005/8/colors/accent1_2#4" csCatId="accent1" phldr="1"/>
      <dgm:spPr/>
      <dgm:t>
        <a:bodyPr/>
        <a:lstStyle/>
        <a:p>
          <a:endParaRPr lang="zh-CN" altLang="en-US"/>
        </a:p>
      </dgm:t>
    </dgm:pt>
    <dgm:pt modelId="{54720654-2404-4978-846C-5FC849AACD3B}">
      <dgm:prSet phldrT="[文本]" phldr="0" custT="1"/>
      <dgm:spPr/>
      <dgm:t>
        <a:bodyPr vert="horz" wrap="square"/>
        <a:lstStyle/>
        <a:p>
          <a:pPr>
            <a:lnSpc>
              <a:spcPct val="90000"/>
            </a:lnSpc>
            <a:spcBef>
              <a:spcPts val="0"/>
            </a:spcBef>
            <a:spcAft>
              <a:spcPts val="0"/>
            </a:spcAft>
          </a:pPr>
          <a:r>
            <a:rPr sz="1600" b="1" dirty="0">
              <a:latin typeface="+mn-lt"/>
              <a:ea typeface="+mn-ea"/>
              <a:cs typeface="+mn-ea"/>
              <a:sym typeface="+mn-lt"/>
            </a:rPr>
            <a:t>62 standards </a:t>
          </a:r>
          <a:endParaRPr lang="zh-CN" altLang="en-US" sz="1600" b="1" dirty="0">
            <a:latin typeface="+mn-lt"/>
            <a:ea typeface="+mn-ea"/>
            <a:cs typeface="+mn-ea"/>
            <a:sym typeface="+mn-lt"/>
          </a:endParaRPr>
        </a:p>
      </dgm:t>
    </dgm:pt>
    <dgm:pt modelId="{62D17EDD-A9F3-40AA-BEF8-C9659E39B238}" type="parTrans" cxnId="{76B6AD4E-3245-4F81-A945-C372DD94F4B6}">
      <dgm:prSet/>
      <dgm:spPr/>
      <dgm:t>
        <a:bodyPr/>
        <a:lstStyle/>
        <a:p>
          <a:endParaRPr lang="zh-CN" altLang="en-US" sz="1600" b="1">
            <a:latin typeface="+mj-ea"/>
            <a:ea typeface="+mj-ea"/>
          </a:endParaRPr>
        </a:p>
      </dgm:t>
    </dgm:pt>
    <dgm:pt modelId="{82662B36-3F2C-4360-ABC7-D2E63B41DA73}" type="sibTrans" cxnId="{76B6AD4E-3245-4F81-A945-C372DD94F4B6}">
      <dgm:prSet/>
      <dgm:spPr/>
      <dgm:t>
        <a:bodyPr/>
        <a:lstStyle/>
        <a:p>
          <a:endParaRPr lang="zh-CN" altLang="en-US" sz="1600" b="1">
            <a:latin typeface="+mj-ea"/>
            <a:ea typeface="+mj-ea"/>
          </a:endParaRPr>
        </a:p>
      </dgm:t>
    </dgm:pt>
    <dgm:pt modelId="{97B74A52-972E-40E9-A64E-0BC30FEC3EB9}">
      <dgm:prSet phldrT="[文本]" custT="1"/>
      <dgm:spPr/>
      <dgm:t>
        <a:bodyPr/>
        <a:lstStyle/>
        <a:p>
          <a:pPr>
            <a:lnSpc>
              <a:spcPct val="90000"/>
            </a:lnSpc>
            <a:spcBef>
              <a:spcPts val="0"/>
            </a:spcBef>
            <a:spcAft>
              <a:spcPts val="0"/>
            </a:spcAft>
          </a:pPr>
          <a:r>
            <a:rPr sz="1600" b="1" dirty="0">
              <a:latin typeface="+mn-lt"/>
              <a:ea typeface="+mn-ea"/>
              <a:cs typeface="+mn-ea"/>
              <a:sym typeface="+mn-lt"/>
            </a:rPr>
            <a:t>Basic standards </a:t>
          </a:r>
          <a:endParaRPr lang="zh-CN" altLang="en-US" sz="1600" b="1" dirty="0">
            <a:latin typeface="+mn-lt"/>
            <a:ea typeface="+mn-ea"/>
            <a:cs typeface="+mn-ea"/>
            <a:sym typeface="+mn-lt"/>
          </a:endParaRPr>
        </a:p>
      </dgm:t>
    </dgm:pt>
    <dgm:pt modelId="{6D790144-8F72-433F-AA38-6FAA551A5355}" type="parTrans" cxnId="{5141B959-68E0-4DD4-A734-56CF563BFC36}">
      <dgm:prSet/>
      <dgm:spPr/>
      <dgm:t>
        <a:bodyPr/>
        <a:lstStyle/>
        <a:p>
          <a:endParaRPr lang="zh-CN" altLang="en-US" sz="1600" b="1">
            <a:latin typeface="+mj-ea"/>
            <a:ea typeface="+mj-ea"/>
          </a:endParaRPr>
        </a:p>
      </dgm:t>
    </dgm:pt>
    <dgm:pt modelId="{F9867092-D15D-4BB4-98D7-F107D3DF47C1}" type="sibTrans" cxnId="{5141B959-68E0-4DD4-A734-56CF563BFC36}">
      <dgm:prSet/>
      <dgm:spPr/>
      <dgm:t>
        <a:bodyPr/>
        <a:lstStyle/>
        <a:p>
          <a:endParaRPr lang="zh-CN" altLang="en-US" sz="1600" b="1">
            <a:latin typeface="+mj-ea"/>
            <a:ea typeface="+mj-ea"/>
          </a:endParaRPr>
        </a:p>
      </dgm:t>
    </dgm:pt>
    <dgm:pt modelId="{1968B431-2AC7-435D-B049-CA1970C404C6}">
      <dgm:prSet custT="1"/>
      <dgm:spPr/>
      <dgm:t>
        <a:bodyPr/>
        <a:lstStyle/>
        <a:p>
          <a:pPr>
            <a:lnSpc>
              <a:spcPct val="90000"/>
            </a:lnSpc>
            <a:spcBef>
              <a:spcPts val="0"/>
            </a:spcBef>
            <a:spcAft>
              <a:spcPts val="0"/>
            </a:spcAft>
          </a:pPr>
          <a:endParaRPr lang="zh-CN" altLang="en-US" sz="1600" b="1" dirty="0">
            <a:latin typeface="+mn-lt"/>
            <a:ea typeface="+mn-ea"/>
            <a:cs typeface="+mn-ea"/>
            <a:sym typeface="+mn-lt"/>
          </a:endParaRPr>
        </a:p>
      </dgm:t>
    </dgm:pt>
    <dgm:pt modelId="{358471A4-C5E4-4E77-A140-58F1B3FE48C7}" type="parTrans" cxnId="{67C2E1FF-915E-43C5-A9BB-06FF130ECD44}">
      <dgm:prSet/>
      <dgm:spPr/>
      <dgm:t>
        <a:bodyPr/>
        <a:lstStyle/>
        <a:p>
          <a:endParaRPr lang="zh-CN" altLang="en-US" sz="1600" b="1">
            <a:latin typeface="+mj-ea"/>
            <a:ea typeface="+mj-ea"/>
          </a:endParaRPr>
        </a:p>
      </dgm:t>
    </dgm:pt>
    <dgm:pt modelId="{A97E3398-61DA-4A82-99F9-1DC3250A3E20}" type="sibTrans" cxnId="{67C2E1FF-915E-43C5-A9BB-06FF130ECD44}">
      <dgm:prSet/>
      <dgm:spPr/>
      <dgm:t>
        <a:bodyPr/>
        <a:lstStyle/>
        <a:p>
          <a:endParaRPr lang="zh-CN" altLang="en-US" sz="1600" b="1">
            <a:latin typeface="+mj-ea"/>
            <a:ea typeface="+mj-ea"/>
          </a:endParaRPr>
        </a:p>
      </dgm:t>
    </dgm:pt>
    <dgm:pt modelId="{AD45DF49-0BDA-4924-BE2D-A679EE9A23DC}">
      <dgm:prSet custT="1"/>
      <dgm:spPr/>
      <dgm:t>
        <a:bodyPr/>
        <a:lstStyle/>
        <a:p>
          <a:pPr>
            <a:lnSpc>
              <a:spcPct val="90000"/>
            </a:lnSpc>
            <a:spcBef>
              <a:spcPts val="0"/>
            </a:spcBef>
            <a:spcAft>
              <a:spcPts val="0"/>
            </a:spcAft>
          </a:pPr>
          <a:endParaRPr lang="zh-CN" altLang="en-US" sz="1600" b="1" dirty="0">
            <a:latin typeface="+mn-lt"/>
            <a:ea typeface="+mn-ea"/>
            <a:cs typeface="+mn-ea"/>
            <a:sym typeface="+mn-lt"/>
          </a:endParaRPr>
        </a:p>
      </dgm:t>
    </dgm:pt>
    <dgm:pt modelId="{CDAB4F0C-E9A3-4E0B-937D-E5AD8B23A9A1}" type="parTrans" cxnId="{8E6CDBD0-0BF5-4E8D-99FD-965FF0DB1064}">
      <dgm:prSet/>
      <dgm:spPr/>
      <dgm:t>
        <a:bodyPr/>
        <a:lstStyle/>
        <a:p>
          <a:endParaRPr lang="zh-CN" altLang="en-US" sz="1600" b="1">
            <a:latin typeface="+mj-ea"/>
            <a:ea typeface="+mj-ea"/>
          </a:endParaRPr>
        </a:p>
      </dgm:t>
    </dgm:pt>
    <dgm:pt modelId="{3241F818-CEF8-4BC2-9D66-1F227E3BD71D}" type="sibTrans" cxnId="{8E6CDBD0-0BF5-4E8D-99FD-965FF0DB1064}">
      <dgm:prSet/>
      <dgm:spPr/>
      <dgm:t>
        <a:bodyPr/>
        <a:lstStyle/>
        <a:p>
          <a:endParaRPr lang="zh-CN" altLang="en-US" sz="1600" b="1">
            <a:latin typeface="+mj-ea"/>
            <a:ea typeface="+mj-ea"/>
          </a:endParaRPr>
        </a:p>
      </dgm:t>
    </dgm:pt>
    <dgm:pt modelId="{8CDBC642-9938-419A-8E62-56512810C561}">
      <dgm:prSet phldrT="[文本]" custT="1"/>
      <dgm:spPr/>
      <dgm:t>
        <a:bodyPr/>
        <a:lstStyle/>
        <a:p>
          <a:pPr>
            <a:lnSpc>
              <a:spcPct val="90000"/>
            </a:lnSpc>
            <a:spcBef>
              <a:spcPts val="0"/>
            </a:spcBef>
            <a:spcAft>
              <a:spcPts val="0"/>
            </a:spcAft>
          </a:pPr>
          <a:r>
            <a:rPr sz="1600" b="1" dirty="0">
              <a:latin typeface="+mn-lt"/>
              <a:ea typeface="+mn-ea"/>
              <a:cs typeface="+mn-ea"/>
              <a:sym typeface="+mn-lt"/>
            </a:rPr>
            <a:t>Product standards </a:t>
          </a:r>
          <a:endParaRPr lang="zh-CN" altLang="en-US" sz="1600" b="1" dirty="0">
            <a:latin typeface="+mn-lt"/>
            <a:ea typeface="+mn-ea"/>
            <a:cs typeface="+mn-ea"/>
            <a:sym typeface="+mn-lt"/>
          </a:endParaRPr>
        </a:p>
      </dgm:t>
    </dgm:pt>
    <dgm:pt modelId="{DBF1C9CD-337D-4047-9642-A96B02C4425B}" type="parTrans" cxnId="{B30E0E21-65BC-46C0-B8E1-E466093E5EE9}">
      <dgm:prSet/>
      <dgm:spPr/>
      <dgm:t>
        <a:bodyPr/>
        <a:lstStyle/>
        <a:p>
          <a:endParaRPr lang="zh-CN" altLang="en-US" sz="1600" b="1">
            <a:latin typeface="+mj-ea"/>
            <a:ea typeface="+mj-ea"/>
          </a:endParaRPr>
        </a:p>
      </dgm:t>
    </dgm:pt>
    <dgm:pt modelId="{F7120163-BFD4-4996-A5D8-59EDE2371F12}" type="sibTrans" cxnId="{B30E0E21-65BC-46C0-B8E1-E466093E5EE9}">
      <dgm:prSet/>
      <dgm:spPr/>
      <dgm:t>
        <a:bodyPr/>
        <a:lstStyle/>
        <a:p>
          <a:endParaRPr lang="zh-CN" altLang="en-US" sz="1600" b="1">
            <a:latin typeface="+mj-ea"/>
            <a:ea typeface="+mj-ea"/>
          </a:endParaRPr>
        </a:p>
      </dgm:t>
    </dgm:pt>
    <dgm:pt modelId="{A1A5F88B-AF53-4F7C-BA49-BE60C1698841}">
      <dgm:prSet custT="1"/>
      <dgm:spPr/>
      <dgm:t>
        <a:bodyPr/>
        <a:lstStyle/>
        <a:p>
          <a:pPr>
            <a:lnSpc>
              <a:spcPct val="90000"/>
            </a:lnSpc>
            <a:spcBef>
              <a:spcPts val="0"/>
            </a:spcBef>
            <a:spcAft>
              <a:spcPts val="0"/>
            </a:spcAft>
          </a:pPr>
          <a:endParaRPr lang="zh-CN" altLang="en-US" sz="1600" b="1" dirty="0">
            <a:latin typeface="+mn-lt"/>
            <a:ea typeface="+mn-ea"/>
            <a:cs typeface="+mn-ea"/>
            <a:sym typeface="+mn-lt"/>
          </a:endParaRPr>
        </a:p>
      </dgm:t>
    </dgm:pt>
    <dgm:pt modelId="{0421CEF3-3DD7-45FA-8191-91888ACF98C7}" type="parTrans" cxnId="{2B598DFD-7ACB-4920-8763-0E7298B2CFA1}">
      <dgm:prSet/>
      <dgm:spPr/>
      <dgm:t>
        <a:bodyPr/>
        <a:lstStyle/>
        <a:p>
          <a:endParaRPr lang="zh-CN" altLang="en-US" sz="1600" b="1">
            <a:latin typeface="+mj-ea"/>
            <a:ea typeface="+mj-ea"/>
          </a:endParaRPr>
        </a:p>
      </dgm:t>
    </dgm:pt>
    <dgm:pt modelId="{B7D72E02-EEE8-4DF2-8730-AE9FE58FC790}" type="sibTrans" cxnId="{2B598DFD-7ACB-4920-8763-0E7298B2CFA1}">
      <dgm:prSet/>
      <dgm:spPr/>
      <dgm:t>
        <a:bodyPr/>
        <a:lstStyle/>
        <a:p>
          <a:endParaRPr lang="zh-CN" altLang="en-US" sz="1600" b="1">
            <a:latin typeface="+mj-ea"/>
            <a:ea typeface="+mj-ea"/>
          </a:endParaRPr>
        </a:p>
      </dgm:t>
    </dgm:pt>
    <dgm:pt modelId="{7864BE55-59B3-4B5B-970D-AD289B5BF84F}">
      <dgm:prSet custT="1"/>
      <dgm:spPr/>
      <dgm:t>
        <a:bodyPr/>
        <a:lstStyle/>
        <a:p>
          <a:pPr>
            <a:lnSpc>
              <a:spcPct val="90000"/>
            </a:lnSpc>
            <a:spcBef>
              <a:spcPts val="0"/>
            </a:spcBef>
            <a:spcAft>
              <a:spcPts val="0"/>
            </a:spcAft>
          </a:pPr>
          <a:endParaRPr lang="zh-CN" altLang="en-US" sz="1600" b="1" dirty="0">
            <a:latin typeface="+mn-lt"/>
            <a:ea typeface="+mn-ea"/>
            <a:cs typeface="+mn-ea"/>
            <a:sym typeface="+mn-lt"/>
          </a:endParaRPr>
        </a:p>
      </dgm:t>
    </dgm:pt>
    <dgm:pt modelId="{5CB86DEA-4C9F-437E-9B2D-3ADF1363D465}" type="parTrans" cxnId="{1128F1B1-F738-4513-8FCC-8FD16D49DF74}">
      <dgm:prSet/>
      <dgm:spPr/>
      <dgm:t>
        <a:bodyPr/>
        <a:lstStyle/>
        <a:p>
          <a:endParaRPr lang="zh-CN" altLang="en-US" sz="1600" b="1">
            <a:latin typeface="+mj-ea"/>
            <a:ea typeface="+mj-ea"/>
          </a:endParaRPr>
        </a:p>
      </dgm:t>
    </dgm:pt>
    <dgm:pt modelId="{89F18BAF-9C59-4D3F-A51C-2E640ADEEF37}" type="sibTrans" cxnId="{1128F1B1-F738-4513-8FCC-8FD16D49DF74}">
      <dgm:prSet/>
      <dgm:spPr/>
      <dgm:t>
        <a:bodyPr/>
        <a:lstStyle/>
        <a:p>
          <a:endParaRPr lang="zh-CN" altLang="en-US" sz="1600" b="1">
            <a:latin typeface="+mj-ea"/>
            <a:ea typeface="+mj-ea"/>
          </a:endParaRPr>
        </a:p>
      </dgm:t>
    </dgm:pt>
    <dgm:pt modelId="{1B5EAAEC-EB2D-45C4-ADD0-E317658D8C23}">
      <dgm:prSet custT="1"/>
      <dgm:spPr/>
      <dgm:t>
        <a:bodyPr/>
        <a:lstStyle/>
        <a:p>
          <a:pPr>
            <a:lnSpc>
              <a:spcPct val="90000"/>
            </a:lnSpc>
            <a:spcBef>
              <a:spcPts val="0"/>
            </a:spcBef>
            <a:spcAft>
              <a:spcPts val="0"/>
            </a:spcAft>
          </a:pPr>
          <a:endParaRPr lang="zh-CN" altLang="en-US" sz="1600" b="1" dirty="0">
            <a:latin typeface="+mn-lt"/>
            <a:ea typeface="+mn-ea"/>
            <a:cs typeface="+mn-ea"/>
            <a:sym typeface="+mn-lt"/>
          </a:endParaRPr>
        </a:p>
      </dgm:t>
    </dgm:pt>
    <dgm:pt modelId="{B24EA562-3187-465B-8857-0074E5782179}" type="parTrans" cxnId="{ECD0913C-4B21-43B8-8631-A4DE65386A42}">
      <dgm:prSet/>
      <dgm:spPr/>
      <dgm:t>
        <a:bodyPr/>
        <a:lstStyle/>
        <a:p>
          <a:endParaRPr lang="zh-CN" altLang="en-US" sz="1600" b="1">
            <a:latin typeface="+mj-ea"/>
            <a:ea typeface="+mj-ea"/>
          </a:endParaRPr>
        </a:p>
      </dgm:t>
    </dgm:pt>
    <dgm:pt modelId="{C8C62658-451E-4307-8829-ABF806C8D3ED}" type="sibTrans" cxnId="{ECD0913C-4B21-43B8-8631-A4DE65386A42}">
      <dgm:prSet/>
      <dgm:spPr/>
      <dgm:t>
        <a:bodyPr/>
        <a:lstStyle/>
        <a:p>
          <a:endParaRPr lang="zh-CN" altLang="en-US" sz="1600" b="1">
            <a:latin typeface="+mj-ea"/>
            <a:ea typeface="+mj-ea"/>
          </a:endParaRPr>
        </a:p>
      </dgm:t>
    </dgm:pt>
    <dgm:pt modelId="{D3498A24-684D-4E99-A5F3-FAE4AEFD2025}">
      <dgm:prSet phldrT="[文本]" custT="1"/>
      <dgm:spPr/>
      <dgm:t>
        <a:bodyPr/>
        <a:lstStyle/>
        <a:p>
          <a:pPr>
            <a:lnSpc>
              <a:spcPct val="90000"/>
            </a:lnSpc>
            <a:spcBef>
              <a:spcPts val="0"/>
            </a:spcBef>
            <a:spcAft>
              <a:spcPts val="0"/>
            </a:spcAft>
          </a:pPr>
          <a:r>
            <a:rPr sz="1600" b="1" dirty="0">
              <a:latin typeface="+mn-lt"/>
              <a:ea typeface="+mn-ea"/>
              <a:cs typeface="+mn-ea"/>
              <a:sym typeface="+mn-lt"/>
            </a:rPr>
            <a:t>Method standards </a:t>
          </a:r>
          <a:endParaRPr lang="zh-CN" altLang="en-US" sz="1600" b="1" dirty="0">
            <a:latin typeface="+mn-lt"/>
            <a:ea typeface="+mn-ea"/>
            <a:cs typeface="+mn-ea"/>
            <a:sym typeface="+mn-lt"/>
          </a:endParaRPr>
        </a:p>
      </dgm:t>
    </dgm:pt>
    <dgm:pt modelId="{5C09AF15-C912-4E58-AB72-4E2F8ADEB6F6}" type="parTrans" cxnId="{E26BAF32-0398-4D4F-9C2F-BA9C57DD1363}">
      <dgm:prSet/>
      <dgm:spPr/>
      <dgm:t>
        <a:bodyPr/>
        <a:lstStyle/>
        <a:p>
          <a:endParaRPr lang="zh-CN" altLang="en-US" sz="1600" b="1">
            <a:latin typeface="+mj-ea"/>
            <a:ea typeface="+mj-ea"/>
          </a:endParaRPr>
        </a:p>
      </dgm:t>
    </dgm:pt>
    <dgm:pt modelId="{ABDEE9C5-D608-463B-B6B9-26B038A5AE7E}" type="sibTrans" cxnId="{E26BAF32-0398-4D4F-9C2F-BA9C57DD1363}">
      <dgm:prSet/>
      <dgm:spPr/>
      <dgm:t>
        <a:bodyPr/>
        <a:lstStyle/>
        <a:p>
          <a:endParaRPr lang="zh-CN" altLang="en-US" sz="1600" b="1">
            <a:latin typeface="+mj-ea"/>
            <a:ea typeface="+mj-ea"/>
          </a:endParaRPr>
        </a:p>
      </dgm:t>
    </dgm:pt>
    <dgm:pt modelId="{1732ED5C-5E57-4C70-8C77-2EF37FF44A54}">
      <dgm:prSet phldr="0" custT="1"/>
      <dgm:spPr/>
      <dgm:t>
        <a:bodyPr vert="horz" wrap="square"/>
        <a:lstStyle/>
        <a:p>
          <a:pPr>
            <a:lnSpc>
              <a:spcPct val="90000"/>
            </a:lnSpc>
            <a:spcBef>
              <a:spcPts val="0"/>
            </a:spcBef>
            <a:spcAft>
              <a:spcPts val="0"/>
            </a:spcAft>
          </a:pPr>
          <a:endParaRPr lang="zh-CN" altLang="en-US" sz="1600" b="1" dirty="0">
            <a:solidFill>
              <a:schemeClr val="bg1"/>
            </a:solidFill>
            <a:latin typeface="+mn-lt"/>
            <a:ea typeface="+mn-ea"/>
            <a:cs typeface="+mn-ea"/>
            <a:sym typeface="+mn-lt"/>
          </a:endParaRPr>
        </a:p>
      </dgm:t>
    </dgm:pt>
    <dgm:pt modelId="{F01036DA-79C9-4E65-8EC9-C6488352BE0A}" type="parTrans" cxnId="{6D4E1CF8-6F69-4DB0-9211-E15C1AA98A1B}">
      <dgm:prSet/>
      <dgm:spPr/>
      <dgm:t>
        <a:bodyPr/>
        <a:lstStyle/>
        <a:p>
          <a:endParaRPr lang="zh-CN" altLang="en-US" sz="1600" b="1">
            <a:latin typeface="+mj-ea"/>
            <a:ea typeface="+mj-ea"/>
          </a:endParaRPr>
        </a:p>
      </dgm:t>
    </dgm:pt>
    <dgm:pt modelId="{C7AC4A94-A4F1-4495-94FD-05E876E0F181}" type="sibTrans" cxnId="{6D4E1CF8-6F69-4DB0-9211-E15C1AA98A1B}">
      <dgm:prSet/>
      <dgm:spPr/>
      <dgm:t>
        <a:bodyPr/>
        <a:lstStyle/>
        <a:p>
          <a:endParaRPr lang="zh-CN" altLang="en-US" sz="1600" b="1">
            <a:latin typeface="+mj-ea"/>
            <a:ea typeface="+mj-ea"/>
          </a:endParaRPr>
        </a:p>
      </dgm:t>
    </dgm:pt>
    <dgm:pt modelId="{137ED9B5-A34A-46D6-8929-AD85B9D3B434}">
      <dgm:prSet custT="1"/>
      <dgm:spPr/>
      <dgm:t>
        <a:bodyPr/>
        <a:lstStyle/>
        <a:p>
          <a:pPr>
            <a:lnSpc>
              <a:spcPct val="90000"/>
            </a:lnSpc>
            <a:spcBef>
              <a:spcPts val="0"/>
            </a:spcBef>
            <a:spcAft>
              <a:spcPts val="0"/>
            </a:spcAft>
          </a:pPr>
          <a:endParaRPr lang="zh-CN" altLang="en-US" sz="1600" b="1" dirty="0">
            <a:latin typeface="+mn-lt"/>
            <a:ea typeface="+mn-ea"/>
            <a:cs typeface="+mn-ea"/>
            <a:sym typeface="+mn-lt"/>
          </a:endParaRPr>
        </a:p>
      </dgm:t>
    </dgm:pt>
    <dgm:pt modelId="{3D707E76-2E32-4CBE-B0D2-51CFF325E90D}" type="parTrans" cxnId="{4B42EAD6-6ACC-4B69-A1AA-6F7204C5C1C4}">
      <dgm:prSet/>
      <dgm:spPr/>
      <dgm:t>
        <a:bodyPr/>
        <a:lstStyle/>
        <a:p>
          <a:endParaRPr lang="zh-CN" altLang="en-US" sz="1600" b="1">
            <a:latin typeface="+mj-ea"/>
            <a:ea typeface="+mj-ea"/>
          </a:endParaRPr>
        </a:p>
      </dgm:t>
    </dgm:pt>
    <dgm:pt modelId="{5576CC75-4333-4CF1-8F5C-762A25454410}" type="sibTrans" cxnId="{4B42EAD6-6ACC-4B69-A1AA-6F7204C5C1C4}">
      <dgm:prSet/>
      <dgm:spPr/>
      <dgm:t>
        <a:bodyPr/>
        <a:lstStyle/>
        <a:p>
          <a:endParaRPr lang="zh-CN" altLang="en-US" sz="1600" b="1">
            <a:latin typeface="+mj-ea"/>
            <a:ea typeface="+mj-ea"/>
          </a:endParaRPr>
        </a:p>
      </dgm:t>
    </dgm:pt>
    <dgm:pt modelId="{47407E9E-AB74-4052-81CA-9CA1F8A32213}">
      <dgm:prSet custT="1"/>
      <dgm:spPr/>
      <dgm:t>
        <a:bodyPr/>
        <a:lstStyle/>
        <a:p>
          <a:pPr>
            <a:lnSpc>
              <a:spcPct val="90000"/>
            </a:lnSpc>
            <a:spcBef>
              <a:spcPts val="0"/>
            </a:spcBef>
            <a:spcAft>
              <a:spcPts val="0"/>
            </a:spcAft>
          </a:pPr>
          <a:endParaRPr lang="zh-CN" altLang="en-US" sz="1600" b="1" dirty="0">
            <a:latin typeface="+mn-lt"/>
            <a:ea typeface="+mn-ea"/>
            <a:cs typeface="+mn-ea"/>
            <a:sym typeface="+mn-lt"/>
          </a:endParaRPr>
        </a:p>
      </dgm:t>
    </dgm:pt>
    <dgm:pt modelId="{1578A4D4-4E60-4382-90BB-6B426C171B83}" type="parTrans" cxnId="{AB7B5EB1-D2E8-49F1-97C9-F15B1EF74956}">
      <dgm:prSet/>
      <dgm:spPr/>
      <dgm:t>
        <a:bodyPr/>
        <a:lstStyle/>
        <a:p>
          <a:endParaRPr lang="zh-CN" altLang="en-US" sz="1600" b="1">
            <a:latin typeface="+mj-ea"/>
            <a:ea typeface="+mj-ea"/>
          </a:endParaRPr>
        </a:p>
      </dgm:t>
    </dgm:pt>
    <dgm:pt modelId="{3ABBA36C-BAEB-4DBE-BBBF-7DD1A1A287CF}" type="sibTrans" cxnId="{AB7B5EB1-D2E8-49F1-97C9-F15B1EF74956}">
      <dgm:prSet/>
      <dgm:spPr/>
      <dgm:t>
        <a:bodyPr/>
        <a:lstStyle/>
        <a:p>
          <a:endParaRPr lang="zh-CN" altLang="en-US" sz="1600" b="1">
            <a:latin typeface="+mj-ea"/>
            <a:ea typeface="+mj-ea"/>
          </a:endParaRPr>
        </a:p>
      </dgm:t>
    </dgm:pt>
    <dgm:pt modelId="{32552E5E-CC0F-411C-A8F9-182BE592103D}">
      <dgm:prSet phldrT="[文本]" phldr="0" custT="1"/>
      <dgm:spPr/>
      <dgm:t>
        <a:bodyPr vert="horz" wrap="square"/>
        <a:lstStyle/>
        <a:p>
          <a:pPr>
            <a:lnSpc>
              <a:spcPct val="90000"/>
            </a:lnSpc>
            <a:spcBef>
              <a:spcPts val="0"/>
            </a:spcBef>
            <a:spcAft>
              <a:spcPts val="0"/>
            </a:spcAft>
          </a:pPr>
          <a:r>
            <a:rPr sz="1600" b="1" dirty="0">
              <a:latin typeface="+mn-lt"/>
              <a:ea typeface="+mn-ea"/>
              <a:cs typeface="+mn-ea"/>
              <a:sym typeface="+mn-lt"/>
            </a:rPr>
            <a:t>Sampling </a:t>
          </a:r>
          <a:r>
            <a:rPr lang="en-US" sz="1600" b="1" dirty="0">
              <a:latin typeface="+mn-lt"/>
              <a:ea typeface="+mn-ea"/>
              <a:cs typeface="+mn-ea"/>
              <a:sym typeface="+mn-lt"/>
            </a:rPr>
            <a:t>standards</a:t>
          </a:r>
          <a:r>
            <a:rPr sz="1600" b="1" dirty="0">
              <a:latin typeface="+mn-lt"/>
              <a:ea typeface="+mn-ea"/>
              <a:cs typeface="+mn-ea"/>
              <a:sym typeface="+mn-lt"/>
            </a:rPr>
            <a:t> </a:t>
          </a:r>
          <a:endParaRPr lang="zh-CN" altLang="en-US" sz="1600" b="1" dirty="0">
            <a:latin typeface="+mn-lt"/>
            <a:ea typeface="+mn-ea"/>
            <a:cs typeface="+mn-ea"/>
            <a:sym typeface="+mn-lt"/>
          </a:endParaRPr>
        </a:p>
      </dgm:t>
    </dgm:pt>
    <dgm:pt modelId="{21EA5B31-6B36-4C4C-A363-77B3EC9DC9DF}" type="parTrans" cxnId="{EA7C30CF-7505-4D51-96A6-DC22E401BC04}">
      <dgm:prSet/>
      <dgm:spPr/>
      <dgm:t>
        <a:bodyPr/>
        <a:lstStyle/>
        <a:p>
          <a:endParaRPr lang="zh-CN" altLang="en-US" sz="1600" b="1">
            <a:latin typeface="+mj-ea"/>
            <a:ea typeface="+mj-ea"/>
          </a:endParaRPr>
        </a:p>
      </dgm:t>
    </dgm:pt>
    <dgm:pt modelId="{1F56B0CC-B751-4DB4-A17D-A35B97B69082}" type="sibTrans" cxnId="{EA7C30CF-7505-4D51-96A6-DC22E401BC04}">
      <dgm:prSet/>
      <dgm:spPr/>
      <dgm:t>
        <a:bodyPr/>
        <a:lstStyle/>
        <a:p>
          <a:endParaRPr lang="zh-CN" altLang="en-US" sz="1600" b="1">
            <a:latin typeface="+mj-ea"/>
            <a:ea typeface="+mj-ea"/>
          </a:endParaRPr>
        </a:p>
      </dgm:t>
    </dgm:pt>
    <dgm:pt modelId="{EBDA2D12-C527-4563-9D78-89F867ACDA56}">
      <dgm:prSet custT="1"/>
      <dgm:spPr/>
      <dgm:t>
        <a:bodyPr/>
        <a:lstStyle/>
        <a:p>
          <a:pPr>
            <a:lnSpc>
              <a:spcPct val="90000"/>
            </a:lnSpc>
            <a:spcBef>
              <a:spcPts val="0"/>
            </a:spcBef>
            <a:spcAft>
              <a:spcPts val="0"/>
            </a:spcAft>
          </a:pPr>
          <a:endParaRPr lang="zh-CN" altLang="en-US" sz="1600" b="1" dirty="0">
            <a:latin typeface="+mn-lt"/>
            <a:ea typeface="+mn-ea"/>
            <a:cs typeface="+mn-ea"/>
            <a:sym typeface="+mn-lt"/>
          </a:endParaRPr>
        </a:p>
      </dgm:t>
    </dgm:pt>
    <dgm:pt modelId="{7C2B3063-0084-492B-A9C5-F48DCAFEB8A9}" type="parTrans" cxnId="{9C79000C-E0BF-45F9-86A6-B34A8393A956}">
      <dgm:prSet/>
      <dgm:spPr/>
      <dgm:t>
        <a:bodyPr/>
        <a:lstStyle/>
        <a:p>
          <a:endParaRPr lang="zh-CN" altLang="en-US" sz="1600" b="1">
            <a:latin typeface="+mj-ea"/>
            <a:ea typeface="+mj-ea"/>
          </a:endParaRPr>
        </a:p>
      </dgm:t>
    </dgm:pt>
    <dgm:pt modelId="{85E34C0F-070A-4270-AC8A-079F8E8BEEA1}" type="sibTrans" cxnId="{9C79000C-E0BF-45F9-86A6-B34A8393A956}">
      <dgm:prSet/>
      <dgm:spPr/>
      <dgm:t>
        <a:bodyPr/>
        <a:lstStyle/>
        <a:p>
          <a:endParaRPr lang="zh-CN" altLang="en-US" sz="1600" b="1">
            <a:latin typeface="+mj-ea"/>
            <a:ea typeface="+mj-ea"/>
          </a:endParaRPr>
        </a:p>
      </dgm:t>
    </dgm:pt>
    <dgm:pt modelId="{8D373E57-BA3D-4D97-BB91-EA1318E28C43}">
      <dgm:prSet phldrT="[文本]" custT="1"/>
      <dgm:spPr/>
      <dgm:t>
        <a:bodyPr/>
        <a:lstStyle/>
        <a:p>
          <a:pPr>
            <a:lnSpc>
              <a:spcPct val="90000"/>
            </a:lnSpc>
            <a:spcBef>
              <a:spcPts val="0"/>
            </a:spcBef>
            <a:spcAft>
              <a:spcPts val="0"/>
            </a:spcAft>
          </a:pPr>
          <a:r>
            <a:rPr sz="1600" b="1" dirty="0">
              <a:latin typeface="+mn-lt"/>
              <a:ea typeface="+mn-ea"/>
              <a:cs typeface="+mn-ea"/>
              <a:sym typeface="+mn-lt"/>
            </a:rPr>
            <a:t>Storage standards </a:t>
          </a:r>
          <a:endParaRPr lang="zh-CN" altLang="en-US" sz="1600" b="1" dirty="0">
            <a:latin typeface="+mn-lt"/>
            <a:ea typeface="+mn-ea"/>
            <a:cs typeface="+mn-ea"/>
            <a:sym typeface="+mn-lt"/>
          </a:endParaRPr>
        </a:p>
      </dgm:t>
    </dgm:pt>
    <dgm:pt modelId="{588A06EE-8A80-4C39-AC25-30C93132E340}" type="parTrans" cxnId="{16A9D78E-43FB-45CB-BC01-465B0E3836E5}">
      <dgm:prSet/>
      <dgm:spPr/>
      <dgm:t>
        <a:bodyPr/>
        <a:lstStyle/>
        <a:p>
          <a:endParaRPr lang="zh-CN" altLang="en-US" sz="1600" b="1">
            <a:latin typeface="+mj-ea"/>
            <a:ea typeface="+mj-ea"/>
          </a:endParaRPr>
        </a:p>
      </dgm:t>
    </dgm:pt>
    <dgm:pt modelId="{7E804A60-35C8-4620-9715-23D2AAA86897}" type="sibTrans" cxnId="{16A9D78E-43FB-45CB-BC01-465B0E3836E5}">
      <dgm:prSet/>
      <dgm:spPr/>
      <dgm:t>
        <a:bodyPr/>
        <a:lstStyle/>
        <a:p>
          <a:endParaRPr lang="zh-CN" altLang="en-US" sz="1600" b="1">
            <a:latin typeface="+mj-ea"/>
            <a:ea typeface="+mj-ea"/>
          </a:endParaRPr>
        </a:p>
      </dgm:t>
    </dgm:pt>
    <dgm:pt modelId="{6DCD0D2A-672F-4FFF-B54D-C6271A4873A9}">
      <dgm:prSet phldr="0" custT="1"/>
      <dgm:spPr/>
      <dgm:t>
        <a:bodyPr vert="horz" wrap="square"/>
        <a:lstStyle/>
        <a:p>
          <a:pPr>
            <a:lnSpc>
              <a:spcPct val="90000"/>
            </a:lnSpc>
            <a:spcBef>
              <a:spcPts val="0"/>
            </a:spcBef>
            <a:spcAft>
              <a:spcPts val="0"/>
            </a:spcAft>
          </a:pPr>
          <a:endParaRPr lang="zh-CN" altLang="en-US" sz="700" b="1" dirty="0">
            <a:latin typeface="+mn-lt"/>
            <a:ea typeface="+mn-ea"/>
            <a:cs typeface="+mn-ea"/>
            <a:sym typeface="+mn-lt"/>
          </a:endParaRPr>
        </a:p>
      </dgm:t>
    </dgm:pt>
    <dgm:pt modelId="{99C06A48-A243-40CA-A2EA-FEFABEF4FCB1}" type="parTrans" cxnId="{8171BE2D-481E-4A45-AE96-B1EE3C388974}">
      <dgm:prSet/>
      <dgm:spPr/>
      <dgm:t>
        <a:bodyPr/>
        <a:lstStyle/>
        <a:p>
          <a:endParaRPr lang="zh-CN" altLang="en-US" sz="1600" b="1">
            <a:latin typeface="+mj-ea"/>
            <a:ea typeface="+mj-ea"/>
          </a:endParaRPr>
        </a:p>
      </dgm:t>
    </dgm:pt>
    <dgm:pt modelId="{C2C01896-3DB8-4944-BB6D-F2AD4C80025D}" type="sibTrans" cxnId="{8171BE2D-481E-4A45-AE96-B1EE3C388974}">
      <dgm:prSet/>
      <dgm:spPr/>
      <dgm:t>
        <a:bodyPr/>
        <a:lstStyle/>
        <a:p>
          <a:endParaRPr lang="zh-CN" altLang="en-US" sz="1600" b="1">
            <a:latin typeface="+mj-ea"/>
            <a:ea typeface="+mj-ea"/>
          </a:endParaRPr>
        </a:p>
      </dgm:t>
    </dgm:pt>
    <dgm:pt modelId="{8D2B8C66-BC76-4715-A15A-953196AEA702}">
      <dgm:prSet custT="1"/>
      <dgm:spPr/>
      <dgm:t>
        <a:bodyPr/>
        <a:lstStyle/>
        <a:p>
          <a:pPr>
            <a:lnSpc>
              <a:spcPct val="90000"/>
            </a:lnSpc>
            <a:spcBef>
              <a:spcPts val="0"/>
            </a:spcBef>
            <a:spcAft>
              <a:spcPts val="0"/>
            </a:spcAft>
          </a:pPr>
          <a:endParaRPr lang="zh-CN" altLang="en-US" sz="1600" b="1" dirty="0">
            <a:latin typeface="+mn-lt"/>
            <a:ea typeface="+mn-ea"/>
            <a:cs typeface="+mn-ea"/>
            <a:sym typeface="+mn-lt"/>
          </a:endParaRPr>
        </a:p>
      </dgm:t>
    </dgm:pt>
    <dgm:pt modelId="{55C4B3FF-7034-489E-9426-2FE24E2999C9}" type="parTrans" cxnId="{E9902ECA-6E43-4ED1-AFA9-D132B2A5F5D7}">
      <dgm:prSet/>
      <dgm:spPr/>
      <dgm:t>
        <a:bodyPr/>
        <a:lstStyle/>
        <a:p>
          <a:endParaRPr lang="zh-CN" altLang="en-US" sz="1600" b="1">
            <a:latin typeface="+mj-ea"/>
            <a:ea typeface="+mj-ea"/>
          </a:endParaRPr>
        </a:p>
      </dgm:t>
    </dgm:pt>
    <dgm:pt modelId="{00268B07-21D5-4F6B-8345-03CD31EA7210}" type="sibTrans" cxnId="{E9902ECA-6E43-4ED1-AFA9-D132B2A5F5D7}">
      <dgm:prSet/>
      <dgm:spPr/>
      <dgm:t>
        <a:bodyPr/>
        <a:lstStyle/>
        <a:p>
          <a:endParaRPr lang="zh-CN" altLang="en-US" sz="1600" b="1">
            <a:latin typeface="+mj-ea"/>
            <a:ea typeface="+mj-ea"/>
          </a:endParaRPr>
        </a:p>
      </dgm:t>
    </dgm:pt>
    <dgm:pt modelId="{C673B335-FB80-4ABC-82C8-21D14451A4BE}" type="pres">
      <dgm:prSet presAssocID="{FE160CA8-7AA0-4137-A5A7-E2E96B9EC23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7C2170D-3283-4E71-A9E3-6DB6817F703A}" type="pres">
      <dgm:prSet presAssocID="{54720654-2404-4978-846C-5FC849AACD3B}" presName="hierRoot1" presStyleCnt="0">
        <dgm:presLayoutVars>
          <dgm:hierBranch/>
        </dgm:presLayoutVars>
      </dgm:prSet>
      <dgm:spPr/>
    </dgm:pt>
    <dgm:pt modelId="{942BB30E-8B98-4C81-A16C-6354FA197300}" type="pres">
      <dgm:prSet presAssocID="{54720654-2404-4978-846C-5FC849AACD3B}" presName="rootComposite1" presStyleCnt="0"/>
      <dgm:spPr/>
    </dgm:pt>
    <dgm:pt modelId="{FE75D2B6-2B7A-4843-8B12-FC55816E45E7}" type="pres">
      <dgm:prSet presAssocID="{54720654-2404-4978-846C-5FC849AACD3B}" presName="rootText1" presStyleLbl="node0" presStyleIdx="0" presStyleCnt="1" custScaleX="213441">
        <dgm:presLayoutVars>
          <dgm:chPref val="3"/>
        </dgm:presLayoutVars>
      </dgm:prSet>
      <dgm:spPr/>
    </dgm:pt>
    <dgm:pt modelId="{C53A5D80-5AE9-41B7-8A34-401B1113D830}" type="pres">
      <dgm:prSet presAssocID="{54720654-2404-4978-846C-5FC849AACD3B}" presName="rootConnector1" presStyleLbl="node1" presStyleIdx="0" presStyleCnt="0"/>
      <dgm:spPr/>
    </dgm:pt>
    <dgm:pt modelId="{1E46F8D1-AA9E-4428-A5FB-712A321EF92F}" type="pres">
      <dgm:prSet presAssocID="{54720654-2404-4978-846C-5FC849AACD3B}" presName="hierChild2" presStyleCnt="0"/>
      <dgm:spPr/>
    </dgm:pt>
    <dgm:pt modelId="{2E7BAE53-573A-4959-9895-AF102569A114}" type="pres">
      <dgm:prSet presAssocID="{6D790144-8F72-433F-AA38-6FAA551A5355}" presName="Name35" presStyleLbl="parChTrans1D2" presStyleIdx="0" presStyleCnt="5"/>
      <dgm:spPr/>
    </dgm:pt>
    <dgm:pt modelId="{D27EC6AD-CF41-4165-8848-99B8626550F8}" type="pres">
      <dgm:prSet presAssocID="{97B74A52-972E-40E9-A64E-0BC30FEC3EB9}" presName="hierRoot2" presStyleCnt="0">
        <dgm:presLayoutVars>
          <dgm:hierBranch/>
        </dgm:presLayoutVars>
      </dgm:prSet>
      <dgm:spPr/>
    </dgm:pt>
    <dgm:pt modelId="{6B111268-6B6D-4CE1-B25F-5C53F0CD4965}" type="pres">
      <dgm:prSet presAssocID="{97B74A52-972E-40E9-A64E-0BC30FEC3EB9}" presName="rootComposite" presStyleCnt="0"/>
      <dgm:spPr/>
    </dgm:pt>
    <dgm:pt modelId="{F57DB4A1-B7DD-49CB-A889-DC04C08A38C0}" type="pres">
      <dgm:prSet presAssocID="{97B74A52-972E-40E9-A64E-0BC30FEC3EB9}" presName="rootText" presStyleLbl="node2" presStyleIdx="0" presStyleCnt="5" custScaleY="79401">
        <dgm:presLayoutVars>
          <dgm:chPref val="3"/>
        </dgm:presLayoutVars>
      </dgm:prSet>
      <dgm:spPr/>
    </dgm:pt>
    <dgm:pt modelId="{4423E09F-94C3-44D1-8A7A-4D186AF8A89E}" type="pres">
      <dgm:prSet presAssocID="{97B74A52-972E-40E9-A64E-0BC30FEC3EB9}" presName="rootConnector" presStyleLbl="node2" presStyleIdx="0" presStyleCnt="5"/>
      <dgm:spPr/>
    </dgm:pt>
    <dgm:pt modelId="{4DEBCF84-68D2-4506-B2E7-82A0116D60ED}" type="pres">
      <dgm:prSet presAssocID="{97B74A52-972E-40E9-A64E-0BC30FEC3EB9}" presName="hierChild4" presStyleCnt="0"/>
      <dgm:spPr/>
    </dgm:pt>
    <dgm:pt modelId="{57E42BB8-57C6-4BF8-AF96-8630E50B2F32}" type="pres">
      <dgm:prSet presAssocID="{358471A4-C5E4-4E77-A140-58F1B3FE48C7}" presName="Name35" presStyleLbl="parChTrans1D3" presStyleIdx="0" presStyleCnt="11"/>
      <dgm:spPr/>
    </dgm:pt>
    <dgm:pt modelId="{93189368-77EC-43FA-8837-CE941A623FC5}" type="pres">
      <dgm:prSet presAssocID="{1968B431-2AC7-435D-B049-CA1970C404C6}" presName="hierRoot2" presStyleCnt="0">
        <dgm:presLayoutVars>
          <dgm:hierBranch/>
        </dgm:presLayoutVars>
      </dgm:prSet>
      <dgm:spPr/>
    </dgm:pt>
    <dgm:pt modelId="{509443A7-879B-44BE-BE1F-F1A453E53F0F}" type="pres">
      <dgm:prSet presAssocID="{1968B431-2AC7-435D-B049-CA1970C404C6}" presName="rootComposite" presStyleCnt="0"/>
      <dgm:spPr/>
    </dgm:pt>
    <dgm:pt modelId="{1CA36392-9A91-458B-BB6C-737CDDB31630}" type="pres">
      <dgm:prSet presAssocID="{1968B431-2AC7-435D-B049-CA1970C404C6}" presName="rootText" presStyleLbl="node3" presStyleIdx="0" presStyleCnt="11" custScaleX="29184" custScaleY="332924">
        <dgm:presLayoutVars>
          <dgm:chPref val="3"/>
        </dgm:presLayoutVars>
      </dgm:prSet>
      <dgm:spPr/>
    </dgm:pt>
    <dgm:pt modelId="{54C00344-4066-4402-BDED-43B1BC7FC863}" type="pres">
      <dgm:prSet presAssocID="{1968B431-2AC7-435D-B049-CA1970C404C6}" presName="rootConnector" presStyleLbl="node3" presStyleIdx="0" presStyleCnt="11"/>
      <dgm:spPr/>
    </dgm:pt>
    <dgm:pt modelId="{AF9925F8-0540-4414-A017-6730279696DC}" type="pres">
      <dgm:prSet presAssocID="{1968B431-2AC7-435D-B049-CA1970C404C6}" presName="hierChild4" presStyleCnt="0"/>
      <dgm:spPr/>
    </dgm:pt>
    <dgm:pt modelId="{874F063F-B0EF-46E4-88A8-0EDCA1AB5904}" type="pres">
      <dgm:prSet presAssocID="{1968B431-2AC7-435D-B049-CA1970C404C6}" presName="hierChild5" presStyleCnt="0"/>
      <dgm:spPr/>
    </dgm:pt>
    <dgm:pt modelId="{4CDB9310-0341-413C-A957-D2FF949DB738}" type="pres">
      <dgm:prSet presAssocID="{CDAB4F0C-E9A3-4E0B-937D-E5AD8B23A9A1}" presName="Name35" presStyleLbl="parChTrans1D3" presStyleIdx="1" presStyleCnt="11"/>
      <dgm:spPr/>
    </dgm:pt>
    <dgm:pt modelId="{177E1FFA-4ADA-4C6A-BCF9-6A3600FDB38D}" type="pres">
      <dgm:prSet presAssocID="{AD45DF49-0BDA-4924-BE2D-A679EE9A23DC}" presName="hierRoot2" presStyleCnt="0">
        <dgm:presLayoutVars>
          <dgm:hierBranch/>
        </dgm:presLayoutVars>
      </dgm:prSet>
      <dgm:spPr/>
    </dgm:pt>
    <dgm:pt modelId="{F1FBAA25-9298-48DA-8E8A-4A10292B660F}" type="pres">
      <dgm:prSet presAssocID="{AD45DF49-0BDA-4924-BE2D-A679EE9A23DC}" presName="rootComposite" presStyleCnt="0"/>
      <dgm:spPr/>
    </dgm:pt>
    <dgm:pt modelId="{013ADADE-C87A-4CB2-9E2C-B8F48D947A72}" type="pres">
      <dgm:prSet presAssocID="{AD45DF49-0BDA-4924-BE2D-A679EE9A23DC}" presName="rootText" presStyleLbl="node3" presStyleIdx="1" presStyleCnt="11" custScaleX="29184" custScaleY="332924">
        <dgm:presLayoutVars>
          <dgm:chPref val="3"/>
        </dgm:presLayoutVars>
      </dgm:prSet>
      <dgm:spPr/>
    </dgm:pt>
    <dgm:pt modelId="{8AB3F127-AD85-48D3-810E-981CF8F0A486}" type="pres">
      <dgm:prSet presAssocID="{AD45DF49-0BDA-4924-BE2D-A679EE9A23DC}" presName="rootConnector" presStyleLbl="node3" presStyleIdx="1" presStyleCnt="11"/>
      <dgm:spPr/>
    </dgm:pt>
    <dgm:pt modelId="{53A2DBCC-DE56-4D4A-A750-DDD769B36086}" type="pres">
      <dgm:prSet presAssocID="{AD45DF49-0BDA-4924-BE2D-A679EE9A23DC}" presName="hierChild4" presStyleCnt="0"/>
      <dgm:spPr/>
    </dgm:pt>
    <dgm:pt modelId="{C8126291-59FD-4064-B462-C398F46F3A79}" type="pres">
      <dgm:prSet presAssocID="{AD45DF49-0BDA-4924-BE2D-A679EE9A23DC}" presName="hierChild5" presStyleCnt="0"/>
      <dgm:spPr/>
    </dgm:pt>
    <dgm:pt modelId="{4ECA78BB-5ABB-4EE3-BDC4-875027D3636E}" type="pres">
      <dgm:prSet presAssocID="{97B74A52-972E-40E9-A64E-0BC30FEC3EB9}" presName="hierChild5" presStyleCnt="0"/>
      <dgm:spPr/>
    </dgm:pt>
    <dgm:pt modelId="{3F99B1E2-E1CB-4AF3-9694-3CA3EA591AF1}" type="pres">
      <dgm:prSet presAssocID="{DBF1C9CD-337D-4047-9642-A96B02C4425B}" presName="Name35" presStyleLbl="parChTrans1D2" presStyleIdx="1" presStyleCnt="5"/>
      <dgm:spPr/>
    </dgm:pt>
    <dgm:pt modelId="{A3F8968D-8A9B-4937-B93B-C5D8B1EB07A0}" type="pres">
      <dgm:prSet presAssocID="{8CDBC642-9938-419A-8E62-56512810C561}" presName="hierRoot2" presStyleCnt="0">
        <dgm:presLayoutVars>
          <dgm:hierBranch/>
        </dgm:presLayoutVars>
      </dgm:prSet>
      <dgm:spPr/>
    </dgm:pt>
    <dgm:pt modelId="{1F12BC10-DCC3-4D01-B079-9EEF0F80EA5F}" type="pres">
      <dgm:prSet presAssocID="{8CDBC642-9938-419A-8E62-56512810C561}" presName="rootComposite" presStyleCnt="0"/>
      <dgm:spPr/>
    </dgm:pt>
    <dgm:pt modelId="{E340E74E-945B-4010-90E6-8C18AE5FB5E6}" type="pres">
      <dgm:prSet presAssocID="{8CDBC642-9938-419A-8E62-56512810C561}" presName="rootText" presStyleLbl="node2" presStyleIdx="1" presStyleCnt="5" custScaleY="79401">
        <dgm:presLayoutVars>
          <dgm:chPref val="3"/>
        </dgm:presLayoutVars>
      </dgm:prSet>
      <dgm:spPr/>
    </dgm:pt>
    <dgm:pt modelId="{3BBE5529-F777-47D9-8A18-D078D9AF08C4}" type="pres">
      <dgm:prSet presAssocID="{8CDBC642-9938-419A-8E62-56512810C561}" presName="rootConnector" presStyleLbl="node2" presStyleIdx="1" presStyleCnt="5"/>
      <dgm:spPr/>
    </dgm:pt>
    <dgm:pt modelId="{4C8EC3E6-F6D6-4993-8844-CB75F8BB0ECD}" type="pres">
      <dgm:prSet presAssocID="{8CDBC642-9938-419A-8E62-56512810C561}" presName="hierChild4" presStyleCnt="0"/>
      <dgm:spPr/>
    </dgm:pt>
    <dgm:pt modelId="{EB319E9B-AAD1-4B6B-81B8-E21186BCF9C1}" type="pres">
      <dgm:prSet presAssocID="{0421CEF3-3DD7-45FA-8191-91888ACF98C7}" presName="Name35" presStyleLbl="parChTrans1D3" presStyleIdx="2" presStyleCnt="11"/>
      <dgm:spPr/>
    </dgm:pt>
    <dgm:pt modelId="{F65079A1-F460-48CA-9777-03BDA8BD6BDC}" type="pres">
      <dgm:prSet presAssocID="{A1A5F88B-AF53-4F7C-BA49-BE60C1698841}" presName="hierRoot2" presStyleCnt="0">
        <dgm:presLayoutVars>
          <dgm:hierBranch/>
        </dgm:presLayoutVars>
      </dgm:prSet>
      <dgm:spPr/>
    </dgm:pt>
    <dgm:pt modelId="{4EAA5863-57C8-44DF-8850-E77A58863AE3}" type="pres">
      <dgm:prSet presAssocID="{A1A5F88B-AF53-4F7C-BA49-BE60C1698841}" presName="rootComposite" presStyleCnt="0"/>
      <dgm:spPr/>
    </dgm:pt>
    <dgm:pt modelId="{2BF7862F-69F3-45FE-95BE-E4E482A2C308}" type="pres">
      <dgm:prSet presAssocID="{A1A5F88B-AF53-4F7C-BA49-BE60C1698841}" presName="rootText" presStyleLbl="node3" presStyleIdx="2" presStyleCnt="11" custScaleX="29184" custScaleY="332924">
        <dgm:presLayoutVars>
          <dgm:chPref val="3"/>
        </dgm:presLayoutVars>
      </dgm:prSet>
      <dgm:spPr/>
    </dgm:pt>
    <dgm:pt modelId="{58784732-DFD3-4955-8991-BA1C27296B6E}" type="pres">
      <dgm:prSet presAssocID="{A1A5F88B-AF53-4F7C-BA49-BE60C1698841}" presName="rootConnector" presStyleLbl="node3" presStyleIdx="2" presStyleCnt="11"/>
      <dgm:spPr/>
    </dgm:pt>
    <dgm:pt modelId="{042D69B3-A527-4ACF-A44C-EED106D6CE0F}" type="pres">
      <dgm:prSet presAssocID="{A1A5F88B-AF53-4F7C-BA49-BE60C1698841}" presName="hierChild4" presStyleCnt="0"/>
      <dgm:spPr/>
    </dgm:pt>
    <dgm:pt modelId="{A2BF7E90-F259-4D4E-A223-F45C144AE1C1}" type="pres">
      <dgm:prSet presAssocID="{A1A5F88B-AF53-4F7C-BA49-BE60C1698841}" presName="hierChild5" presStyleCnt="0"/>
      <dgm:spPr/>
    </dgm:pt>
    <dgm:pt modelId="{B8AFAF82-1C1A-414F-ADE7-A612A929D923}" type="pres">
      <dgm:prSet presAssocID="{5CB86DEA-4C9F-437E-9B2D-3ADF1363D465}" presName="Name35" presStyleLbl="parChTrans1D3" presStyleIdx="3" presStyleCnt="11"/>
      <dgm:spPr/>
    </dgm:pt>
    <dgm:pt modelId="{E9CA8C20-0396-45BC-8F3F-E3B9DF40F225}" type="pres">
      <dgm:prSet presAssocID="{7864BE55-59B3-4B5B-970D-AD289B5BF84F}" presName="hierRoot2" presStyleCnt="0">
        <dgm:presLayoutVars>
          <dgm:hierBranch/>
        </dgm:presLayoutVars>
      </dgm:prSet>
      <dgm:spPr/>
    </dgm:pt>
    <dgm:pt modelId="{DF94941D-567F-482C-85C1-D93C80B1578F}" type="pres">
      <dgm:prSet presAssocID="{7864BE55-59B3-4B5B-970D-AD289B5BF84F}" presName="rootComposite" presStyleCnt="0"/>
      <dgm:spPr/>
    </dgm:pt>
    <dgm:pt modelId="{7D45FEB5-F6B9-48F4-B030-8225C7290766}" type="pres">
      <dgm:prSet presAssocID="{7864BE55-59B3-4B5B-970D-AD289B5BF84F}" presName="rootText" presStyleLbl="node3" presStyleIdx="3" presStyleCnt="11" custScaleX="29184" custScaleY="332924">
        <dgm:presLayoutVars>
          <dgm:chPref val="3"/>
        </dgm:presLayoutVars>
      </dgm:prSet>
      <dgm:spPr/>
    </dgm:pt>
    <dgm:pt modelId="{FCFB9097-FC69-49E4-85F4-1B4ACEE8B4C4}" type="pres">
      <dgm:prSet presAssocID="{7864BE55-59B3-4B5B-970D-AD289B5BF84F}" presName="rootConnector" presStyleLbl="node3" presStyleIdx="3" presStyleCnt="11"/>
      <dgm:spPr/>
    </dgm:pt>
    <dgm:pt modelId="{A72C3D54-3119-4BEA-874F-C2EA42BB6D94}" type="pres">
      <dgm:prSet presAssocID="{7864BE55-59B3-4B5B-970D-AD289B5BF84F}" presName="hierChild4" presStyleCnt="0"/>
      <dgm:spPr/>
    </dgm:pt>
    <dgm:pt modelId="{153BDCE6-FF63-46C3-A8B3-90F991499418}" type="pres">
      <dgm:prSet presAssocID="{7864BE55-59B3-4B5B-970D-AD289B5BF84F}" presName="hierChild5" presStyleCnt="0"/>
      <dgm:spPr/>
    </dgm:pt>
    <dgm:pt modelId="{E13EA4C9-7462-4785-83B8-FFC7332F9F75}" type="pres">
      <dgm:prSet presAssocID="{B24EA562-3187-465B-8857-0074E5782179}" presName="Name35" presStyleLbl="parChTrans1D3" presStyleIdx="4" presStyleCnt="11"/>
      <dgm:spPr/>
    </dgm:pt>
    <dgm:pt modelId="{514D5304-ACFB-46AB-BA15-4CC1ED83179A}" type="pres">
      <dgm:prSet presAssocID="{1B5EAAEC-EB2D-45C4-ADD0-E317658D8C23}" presName="hierRoot2" presStyleCnt="0">
        <dgm:presLayoutVars>
          <dgm:hierBranch/>
        </dgm:presLayoutVars>
      </dgm:prSet>
      <dgm:spPr/>
    </dgm:pt>
    <dgm:pt modelId="{D6273486-D8C3-4561-A4A2-E71850A492FF}" type="pres">
      <dgm:prSet presAssocID="{1B5EAAEC-EB2D-45C4-ADD0-E317658D8C23}" presName="rootComposite" presStyleCnt="0"/>
      <dgm:spPr/>
    </dgm:pt>
    <dgm:pt modelId="{DB06B97E-EFF9-4165-93E6-8199F41F7FD7}" type="pres">
      <dgm:prSet presAssocID="{1B5EAAEC-EB2D-45C4-ADD0-E317658D8C23}" presName="rootText" presStyleLbl="node3" presStyleIdx="4" presStyleCnt="11" custScaleX="29184" custScaleY="332924">
        <dgm:presLayoutVars>
          <dgm:chPref val="3"/>
        </dgm:presLayoutVars>
      </dgm:prSet>
      <dgm:spPr/>
    </dgm:pt>
    <dgm:pt modelId="{75C2F51D-F1DC-4C68-9559-89FB82CBAB1A}" type="pres">
      <dgm:prSet presAssocID="{1B5EAAEC-EB2D-45C4-ADD0-E317658D8C23}" presName="rootConnector" presStyleLbl="node3" presStyleIdx="4" presStyleCnt="11"/>
      <dgm:spPr/>
    </dgm:pt>
    <dgm:pt modelId="{B10FFF97-AFF9-4F59-B760-31D13EC4002D}" type="pres">
      <dgm:prSet presAssocID="{1B5EAAEC-EB2D-45C4-ADD0-E317658D8C23}" presName="hierChild4" presStyleCnt="0"/>
      <dgm:spPr/>
    </dgm:pt>
    <dgm:pt modelId="{6F180572-E08E-4811-A185-B24EBCBC2767}" type="pres">
      <dgm:prSet presAssocID="{1B5EAAEC-EB2D-45C4-ADD0-E317658D8C23}" presName="hierChild5" presStyleCnt="0"/>
      <dgm:spPr/>
    </dgm:pt>
    <dgm:pt modelId="{DF6BE5A7-C595-4A75-BE7E-DE6A5FF609E3}" type="pres">
      <dgm:prSet presAssocID="{8CDBC642-9938-419A-8E62-56512810C561}" presName="hierChild5" presStyleCnt="0"/>
      <dgm:spPr/>
    </dgm:pt>
    <dgm:pt modelId="{39233AB3-A9D7-438A-A36C-16D8E04D00E9}" type="pres">
      <dgm:prSet presAssocID="{5C09AF15-C912-4E58-AB72-4E2F8ADEB6F6}" presName="Name35" presStyleLbl="parChTrans1D2" presStyleIdx="2" presStyleCnt="5"/>
      <dgm:spPr/>
    </dgm:pt>
    <dgm:pt modelId="{683240CF-2774-4D65-A264-B81C21FBCEA4}" type="pres">
      <dgm:prSet presAssocID="{D3498A24-684D-4E99-A5F3-FAE4AEFD2025}" presName="hierRoot2" presStyleCnt="0">
        <dgm:presLayoutVars>
          <dgm:hierBranch/>
        </dgm:presLayoutVars>
      </dgm:prSet>
      <dgm:spPr/>
    </dgm:pt>
    <dgm:pt modelId="{244DE4BD-EE8D-4CFC-AFB0-1DA5BFBC9ECF}" type="pres">
      <dgm:prSet presAssocID="{D3498A24-684D-4E99-A5F3-FAE4AEFD2025}" presName="rootComposite" presStyleCnt="0"/>
      <dgm:spPr/>
    </dgm:pt>
    <dgm:pt modelId="{0AEBA2F8-8F42-480E-B508-C1725BC1091A}" type="pres">
      <dgm:prSet presAssocID="{D3498A24-684D-4E99-A5F3-FAE4AEFD2025}" presName="rootText" presStyleLbl="node2" presStyleIdx="2" presStyleCnt="5" custScaleY="79401">
        <dgm:presLayoutVars>
          <dgm:chPref val="3"/>
        </dgm:presLayoutVars>
      </dgm:prSet>
      <dgm:spPr/>
    </dgm:pt>
    <dgm:pt modelId="{D6E406D8-69FB-49AC-B658-4B76118FD72E}" type="pres">
      <dgm:prSet presAssocID="{D3498A24-684D-4E99-A5F3-FAE4AEFD2025}" presName="rootConnector" presStyleLbl="node2" presStyleIdx="2" presStyleCnt="5"/>
      <dgm:spPr/>
    </dgm:pt>
    <dgm:pt modelId="{31FF1803-14D7-407B-973A-0BE23BA400F4}" type="pres">
      <dgm:prSet presAssocID="{D3498A24-684D-4E99-A5F3-FAE4AEFD2025}" presName="hierChild4" presStyleCnt="0"/>
      <dgm:spPr/>
    </dgm:pt>
    <dgm:pt modelId="{E2D1C4F9-5D8E-49EC-A557-40EA5413606A}" type="pres">
      <dgm:prSet presAssocID="{F01036DA-79C9-4E65-8EC9-C6488352BE0A}" presName="Name35" presStyleLbl="parChTrans1D3" presStyleIdx="5" presStyleCnt="11"/>
      <dgm:spPr/>
    </dgm:pt>
    <dgm:pt modelId="{8409FD35-2A0A-402B-95ED-B06AC091F94C}" type="pres">
      <dgm:prSet presAssocID="{1732ED5C-5E57-4C70-8C77-2EF37FF44A54}" presName="hierRoot2" presStyleCnt="0">
        <dgm:presLayoutVars>
          <dgm:hierBranch/>
        </dgm:presLayoutVars>
      </dgm:prSet>
      <dgm:spPr/>
    </dgm:pt>
    <dgm:pt modelId="{061DE7F9-0AAD-4183-A50C-BD68C32FDF6E}" type="pres">
      <dgm:prSet presAssocID="{1732ED5C-5E57-4C70-8C77-2EF37FF44A54}" presName="rootComposite" presStyleCnt="0"/>
      <dgm:spPr/>
    </dgm:pt>
    <dgm:pt modelId="{6E5C6407-8C0E-4034-A8A1-AD05B962D9F6}" type="pres">
      <dgm:prSet presAssocID="{1732ED5C-5E57-4C70-8C77-2EF37FF44A54}" presName="rootText" presStyleLbl="node3" presStyleIdx="5" presStyleCnt="11" custScaleX="29184" custScaleY="332924">
        <dgm:presLayoutVars>
          <dgm:chPref val="3"/>
        </dgm:presLayoutVars>
      </dgm:prSet>
      <dgm:spPr/>
    </dgm:pt>
    <dgm:pt modelId="{AE2CAE68-4E1D-4D5F-8CEE-6CB26EAC9B14}" type="pres">
      <dgm:prSet presAssocID="{1732ED5C-5E57-4C70-8C77-2EF37FF44A54}" presName="rootConnector" presStyleLbl="node3" presStyleIdx="5" presStyleCnt="11"/>
      <dgm:spPr/>
    </dgm:pt>
    <dgm:pt modelId="{B007DCE1-144A-4601-BEA5-0E14E484FAEF}" type="pres">
      <dgm:prSet presAssocID="{1732ED5C-5E57-4C70-8C77-2EF37FF44A54}" presName="hierChild4" presStyleCnt="0"/>
      <dgm:spPr/>
    </dgm:pt>
    <dgm:pt modelId="{99D3B043-BA54-4FBB-A4BE-FEF951EDE43E}" type="pres">
      <dgm:prSet presAssocID="{1732ED5C-5E57-4C70-8C77-2EF37FF44A54}" presName="hierChild5" presStyleCnt="0"/>
      <dgm:spPr/>
    </dgm:pt>
    <dgm:pt modelId="{2BD2A7E9-EDA3-4FC6-BDE8-5D9246AAAEF0}" type="pres">
      <dgm:prSet presAssocID="{3D707E76-2E32-4CBE-B0D2-51CFF325E90D}" presName="Name35" presStyleLbl="parChTrans1D3" presStyleIdx="6" presStyleCnt="11"/>
      <dgm:spPr/>
    </dgm:pt>
    <dgm:pt modelId="{50237EB4-B351-40A8-AC48-2E349D0F6794}" type="pres">
      <dgm:prSet presAssocID="{137ED9B5-A34A-46D6-8929-AD85B9D3B434}" presName="hierRoot2" presStyleCnt="0">
        <dgm:presLayoutVars>
          <dgm:hierBranch/>
        </dgm:presLayoutVars>
      </dgm:prSet>
      <dgm:spPr/>
    </dgm:pt>
    <dgm:pt modelId="{F61DD143-C067-4C07-AE00-FDF51DDD9649}" type="pres">
      <dgm:prSet presAssocID="{137ED9B5-A34A-46D6-8929-AD85B9D3B434}" presName="rootComposite" presStyleCnt="0"/>
      <dgm:spPr/>
    </dgm:pt>
    <dgm:pt modelId="{3EA388B8-21C4-4B3C-AE35-BAD24A505EA3}" type="pres">
      <dgm:prSet presAssocID="{137ED9B5-A34A-46D6-8929-AD85B9D3B434}" presName="rootText" presStyleLbl="node3" presStyleIdx="6" presStyleCnt="11" custScaleX="29184" custScaleY="332924">
        <dgm:presLayoutVars>
          <dgm:chPref val="3"/>
        </dgm:presLayoutVars>
      </dgm:prSet>
      <dgm:spPr/>
    </dgm:pt>
    <dgm:pt modelId="{D3E8BF18-7B90-4076-A51D-631E0742B4AF}" type="pres">
      <dgm:prSet presAssocID="{137ED9B5-A34A-46D6-8929-AD85B9D3B434}" presName="rootConnector" presStyleLbl="node3" presStyleIdx="6" presStyleCnt="11"/>
      <dgm:spPr/>
    </dgm:pt>
    <dgm:pt modelId="{73BE118C-843D-451D-B80C-BD5BBDA86D6F}" type="pres">
      <dgm:prSet presAssocID="{137ED9B5-A34A-46D6-8929-AD85B9D3B434}" presName="hierChild4" presStyleCnt="0"/>
      <dgm:spPr/>
    </dgm:pt>
    <dgm:pt modelId="{6A1C2B94-60FD-4CE3-80E2-DF7ABB9F177F}" type="pres">
      <dgm:prSet presAssocID="{137ED9B5-A34A-46D6-8929-AD85B9D3B434}" presName="hierChild5" presStyleCnt="0"/>
      <dgm:spPr/>
    </dgm:pt>
    <dgm:pt modelId="{2E7A09AF-F8AF-4F7C-B36E-31EBC4831985}" type="pres">
      <dgm:prSet presAssocID="{1578A4D4-4E60-4382-90BB-6B426C171B83}" presName="Name35" presStyleLbl="parChTrans1D3" presStyleIdx="7" presStyleCnt="11"/>
      <dgm:spPr/>
    </dgm:pt>
    <dgm:pt modelId="{32B53778-93FF-4B4A-A6BD-2ABCD7618488}" type="pres">
      <dgm:prSet presAssocID="{47407E9E-AB74-4052-81CA-9CA1F8A32213}" presName="hierRoot2" presStyleCnt="0">
        <dgm:presLayoutVars>
          <dgm:hierBranch/>
        </dgm:presLayoutVars>
      </dgm:prSet>
      <dgm:spPr/>
    </dgm:pt>
    <dgm:pt modelId="{DED4C2FF-7B51-42FB-9091-F3D1AF204AF0}" type="pres">
      <dgm:prSet presAssocID="{47407E9E-AB74-4052-81CA-9CA1F8A32213}" presName="rootComposite" presStyleCnt="0"/>
      <dgm:spPr/>
    </dgm:pt>
    <dgm:pt modelId="{5199F6CB-3D94-462F-89EC-8F3C66872BA6}" type="pres">
      <dgm:prSet presAssocID="{47407E9E-AB74-4052-81CA-9CA1F8A32213}" presName="rootText" presStyleLbl="node3" presStyleIdx="7" presStyleCnt="11" custScaleX="29184" custScaleY="332924">
        <dgm:presLayoutVars>
          <dgm:chPref val="3"/>
        </dgm:presLayoutVars>
      </dgm:prSet>
      <dgm:spPr/>
    </dgm:pt>
    <dgm:pt modelId="{C61B408A-59E7-4B3C-AF3A-82596D955F2F}" type="pres">
      <dgm:prSet presAssocID="{47407E9E-AB74-4052-81CA-9CA1F8A32213}" presName="rootConnector" presStyleLbl="node3" presStyleIdx="7" presStyleCnt="11"/>
      <dgm:spPr/>
    </dgm:pt>
    <dgm:pt modelId="{4865BB2A-ED09-4D0E-A03F-3C7EA465D459}" type="pres">
      <dgm:prSet presAssocID="{47407E9E-AB74-4052-81CA-9CA1F8A32213}" presName="hierChild4" presStyleCnt="0"/>
      <dgm:spPr/>
    </dgm:pt>
    <dgm:pt modelId="{6DEA2F63-FC7A-4784-8A57-04E4C151A316}" type="pres">
      <dgm:prSet presAssocID="{47407E9E-AB74-4052-81CA-9CA1F8A32213}" presName="hierChild5" presStyleCnt="0"/>
      <dgm:spPr/>
    </dgm:pt>
    <dgm:pt modelId="{FB4C4119-06D4-4B65-8264-4E562980C0E1}" type="pres">
      <dgm:prSet presAssocID="{D3498A24-684D-4E99-A5F3-FAE4AEFD2025}" presName="hierChild5" presStyleCnt="0"/>
      <dgm:spPr/>
    </dgm:pt>
    <dgm:pt modelId="{8DE2B5A9-1AB8-4338-912A-D53F7370E8CB}" type="pres">
      <dgm:prSet presAssocID="{21EA5B31-6B36-4C4C-A363-77B3EC9DC9DF}" presName="Name35" presStyleLbl="parChTrans1D2" presStyleIdx="3" presStyleCnt="5"/>
      <dgm:spPr/>
    </dgm:pt>
    <dgm:pt modelId="{048E751F-907C-48D2-9A24-11AD1CADA559}" type="pres">
      <dgm:prSet presAssocID="{32552E5E-CC0F-411C-A8F9-182BE592103D}" presName="hierRoot2" presStyleCnt="0">
        <dgm:presLayoutVars>
          <dgm:hierBranch/>
        </dgm:presLayoutVars>
      </dgm:prSet>
      <dgm:spPr/>
    </dgm:pt>
    <dgm:pt modelId="{BDA7FAD4-1436-431F-B80E-367F82AEFC9B}" type="pres">
      <dgm:prSet presAssocID="{32552E5E-CC0F-411C-A8F9-182BE592103D}" presName="rootComposite" presStyleCnt="0"/>
      <dgm:spPr/>
    </dgm:pt>
    <dgm:pt modelId="{0AF2018C-40E8-4802-8FDA-AB8B642BE04F}" type="pres">
      <dgm:prSet presAssocID="{32552E5E-CC0F-411C-A8F9-182BE592103D}" presName="rootText" presStyleLbl="node2" presStyleIdx="3" presStyleCnt="5" custScaleY="79401">
        <dgm:presLayoutVars>
          <dgm:chPref val="3"/>
        </dgm:presLayoutVars>
      </dgm:prSet>
      <dgm:spPr/>
    </dgm:pt>
    <dgm:pt modelId="{1A374D52-D3F1-4B7C-99D0-E63F6FE44A9A}" type="pres">
      <dgm:prSet presAssocID="{32552E5E-CC0F-411C-A8F9-182BE592103D}" presName="rootConnector" presStyleLbl="node2" presStyleIdx="3" presStyleCnt="5"/>
      <dgm:spPr/>
    </dgm:pt>
    <dgm:pt modelId="{146995B3-AE35-4E9C-A61A-F5CA8ED6FA52}" type="pres">
      <dgm:prSet presAssocID="{32552E5E-CC0F-411C-A8F9-182BE592103D}" presName="hierChild4" presStyleCnt="0"/>
      <dgm:spPr/>
    </dgm:pt>
    <dgm:pt modelId="{027CB484-8131-4CCF-8100-F684AD99B409}" type="pres">
      <dgm:prSet presAssocID="{7C2B3063-0084-492B-A9C5-F48DCAFEB8A9}" presName="Name35" presStyleLbl="parChTrans1D3" presStyleIdx="8" presStyleCnt="11"/>
      <dgm:spPr/>
    </dgm:pt>
    <dgm:pt modelId="{1C263897-4189-40B7-87D0-1F71F85DC988}" type="pres">
      <dgm:prSet presAssocID="{EBDA2D12-C527-4563-9D78-89F867ACDA56}" presName="hierRoot2" presStyleCnt="0">
        <dgm:presLayoutVars>
          <dgm:hierBranch/>
        </dgm:presLayoutVars>
      </dgm:prSet>
      <dgm:spPr/>
    </dgm:pt>
    <dgm:pt modelId="{CF4D996C-349C-4590-90A4-95E5C02DE116}" type="pres">
      <dgm:prSet presAssocID="{EBDA2D12-C527-4563-9D78-89F867ACDA56}" presName="rootComposite" presStyleCnt="0"/>
      <dgm:spPr/>
    </dgm:pt>
    <dgm:pt modelId="{6F46B838-8E09-499D-8C24-0C315DCED609}" type="pres">
      <dgm:prSet presAssocID="{EBDA2D12-C527-4563-9D78-89F867ACDA56}" presName="rootText" presStyleLbl="node3" presStyleIdx="8" presStyleCnt="11" custScaleX="29184" custScaleY="332924">
        <dgm:presLayoutVars>
          <dgm:chPref val="3"/>
        </dgm:presLayoutVars>
      </dgm:prSet>
      <dgm:spPr/>
    </dgm:pt>
    <dgm:pt modelId="{1A10D3EF-2E09-400A-BD27-53C2846AA83F}" type="pres">
      <dgm:prSet presAssocID="{EBDA2D12-C527-4563-9D78-89F867ACDA56}" presName="rootConnector" presStyleLbl="node3" presStyleIdx="8" presStyleCnt="11"/>
      <dgm:spPr/>
    </dgm:pt>
    <dgm:pt modelId="{E78563BE-1614-4FF0-ACC8-D076F1095531}" type="pres">
      <dgm:prSet presAssocID="{EBDA2D12-C527-4563-9D78-89F867ACDA56}" presName="hierChild4" presStyleCnt="0"/>
      <dgm:spPr/>
    </dgm:pt>
    <dgm:pt modelId="{485192DB-2FCD-48C2-9804-1CB0C05F4E83}" type="pres">
      <dgm:prSet presAssocID="{EBDA2D12-C527-4563-9D78-89F867ACDA56}" presName="hierChild5" presStyleCnt="0"/>
      <dgm:spPr/>
    </dgm:pt>
    <dgm:pt modelId="{C3DFBFCF-253B-4A7C-9FD0-4318153F6457}" type="pres">
      <dgm:prSet presAssocID="{32552E5E-CC0F-411C-A8F9-182BE592103D}" presName="hierChild5" presStyleCnt="0"/>
      <dgm:spPr/>
    </dgm:pt>
    <dgm:pt modelId="{B46B1458-DEB6-4CB8-8335-F5F20A8106B7}" type="pres">
      <dgm:prSet presAssocID="{588A06EE-8A80-4C39-AC25-30C93132E340}" presName="Name35" presStyleLbl="parChTrans1D2" presStyleIdx="4" presStyleCnt="5"/>
      <dgm:spPr/>
    </dgm:pt>
    <dgm:pt modelId="{CA591A6B-0D00-4559-B420-78D31E8ACCCB}" type="pres">
      <dgm:prSet presAssocID="{8D373E57-BA3D-4D97-BB91-EA1318E28C43}" presName="hierRoot2" presStyleCnt="0">
        <dgm:presLayoutVars>
          <dgm:hierBranch/>
        </dgm:presLayoutVars>
      </dgm:prSet>
      <dgm:spPr/>
    </dgm:pt>
    <dgm:pt modelId="{6BE38330-7BDC-4E14-817F-F82EBC83D0DB}" type="pres">
      <dgm:prSet presAssocID="{8D373E57-BA3D-4D97-BB91-EA1318E28C43}" presName="rootComposite" presStyleCnt="0"/>
      <dgm:spPr/>
    </dgm:pt>
    <dgm:pt modelId="{175799DA-E199-4E1C-A977-4DB9B40A3AA0}" type="pres">
      <dgm:prSet presAssocID="{8D373E57-BA3D-4D97-BB91-EA1318E28C43}" presName="rootText" presStyleLbl="node2" presStyleIdx="4" presStyleCnt="5" custScaleY="79401">
        <dgm:presLayoutVars>
          <dgm:chPref val="3"/>
        </dgm:presLayoutVars>
      </dgm:prSet>
      <dgm:spPr/>
    </dgm:pt>
    <dgm:pt modelId="{6EBEF095-79E0-47A8-9C3F-3B120CEA1AE2}" type="pres">
      <dgm:prSet presAssocID="{8D373E57-BA3D-4D97-BB91-EA1318E28C43}" presName="rootConnector" presStyleLbl="node2" presStyleIdx="4" presStyleCnt="5"/>
      <dgm:spPr/>
    </dgm:pt>
    <dgm:pt modelId="{128221C4-27C1-4827-8459-4DE2FA59D5F0}" type="pres">
      <dgm:prSet presAssocID="{8D373E57-BA3D-4D97-BB91-EA1318E28C43}" presName="hierChild4" presStyleCnt="0"/>
      <dgm:spPr/>
    </dgm:pt>
    <dgm:pt modelId="{DCFF94B9-0F5A-4EA4-B55E-759A17B5FDA8}" type="pres">
      <dgm:prSet presAssocID="{99C06A48-A243-40CA-A2EA-FEFABEF4FCB1}" presName="Name35" presStyleLbl="parChTrans1D3" presStyleIdx="9" presStyleCnt="11"/>
      <dgm:spPr/>
    </dgm:pt>
    <dgm:pt modelId="{A910C8E0-80C3-42B2-9D14-3604B85A4EFE}" type="pres">
      <dgm:prSet presAssocID="{6DCD0D2A-672F-4FFF-B54D-C6271A4873A9}" presName="hierRoot2" presStyleCnt="0">
        <dgm:presLayoutVars>
          <dgm:hierBranch/>
        </dgm:presLayoutVars>
      </dgm:prSet>
      <dgm:spPr/>
    </dgm:pt>
    <dgm:pt modelId="{35660DE7-ADC1-4216-BD08-CA8815D7F88C}" type="pres">
      <dgm:prSet presAssocID="{6DCD0D2A-672F-4FFF-B54D-C6271A4873A9}" presName="rootComposite" presStyleCnt="0"/>
      <dgm:spPr/>
    </dgm:pt>
    <dgm:pt modelId="{42E91181-5A02-4889-AD24-69FAF367565D}" type="pres">
      <dgm:prSet presAssocID="{6DCD0D2A-672F-4FFF-B54D-C6271A4873A9}" presName="rootText" presStyleLbl="node3" presStyleIdx="9" presStyleCnt="11" custScaleX="29184" custScaleY="332924">
        <dgm:presLayoutVars>
          <dgm:chPref val="3"/>
        </dgm:presLayoutVars>
      </dgm:prSet>
      <dgm:spPr/>
    </dgm:pt>
    <dgm:pt modelId="{4D7462A9-8298-493C-AC61-899144920B56}" type="pres">
      <dgm:prSet presAssocID="{6DCD0D2A-672F-4FFF-B54D-C6271A4873A9}" presName="rootConnector" presStyleLbl="node3" presStyleIdx="9" presStyleCnt="11"/>
      <dgm:spPr/>
    </dgm:pt>
    <dgm:pt modelId="{39D991AD-98CF-49EE-91B6-B194B518856F}" type="pres">
      <dgm:prSet presAssocID="{6DCD0D2A-672F-4FFF-B54D-C6271A4873A9}" presName="hierChild4" presStyleCnt="0"/>
      <dgm:spPr/>
    </dgm:pt>
    <dgm:pt modelId="{2402A646-85C6-4D18-9180-2221084DA4EB}" type="pres">
      <dgm:prSet presAssocID="{6DCD0D2A-672F-4FFF-B54D-C6271A4873A9}" presName="hierChild5" presStyleCnt="0"/>
      <dgm:spPr/>
    </dgm:pt>
    <dgm:pt modelId="{8BE03527-1DD4-4F59-8D83-75A60678F2C0}" type="pres">
      <dgm:prSet presAssocID="{55C4B3FF-7034-489E-9426-2FE24E2999C9}" presName="Name35" presStyleLbl="parChTrans1D3" presStyleIdx="10" presStyleCnt="11"/>
      <dgm:spPr/>
    </dgm:pt>
    <dgm:pt modelId="{78A52115-3389-4735-9291-20461E0862AC}" type="pres">
      <dgm:prSet presAssocID="{8D2B8C66-BC76-4715-A15A-953196AEA702}" presName="hierRoot2" presStyleCnt="0">
        <dgm:presLayoutVars>
          <dgm:hierBranch/>
        </dgm:presLayoutVars>
      </dgm:prSet>
      <dgm:spPr/>
    </dgm:pt>
    <dgm:pt modelId="{519F086A-2BE9-49F6-8E96-6520511942B4}" type="pres">
      <dgm:prSet presAssocID="{8D2B8C66-BC76-4715-A15A-953196AEA702}" presName="rootComposite" presStyleCnt="0"/>
      <dgm:spPr/>
    </dgm:pt>
    <dgm:pt modelId="{373522CF-5EE9-4A90-8DD2-10C28AD6A8DC}" type="pres">
      <dgm:prSet presAssocID="{8D2B8C66-BC76-4715-A15A-953196AEA702}" presName="rootText" presStyleLbl="node3" presStyleIdx="10" presStyleCnt="11" custScaleX="29184" custScaleY="332924">
        <dgm:presLayoutVars>
          <dgm:chPref val="3"/>
        </dgm:presLayoutVars>
      </dgm:prSet>
      <dgm:spPr/>
    </dgm:pt>
    <dgm:pt modelId="{0C3BD155-8115-4189-84E7-70D622EA2E7F}" type="pres">
      <dgm:prSet presAssocID="{8D2B8C66-BC76-4715-A15A-953196AEA702}" presName="rootConnector" presStyleLbl="node3" presStyleIdx="10" presStyleCnt="11"/>
      <dgm:spPr/>
    </dgm:pt>
    <dgm:pt modelId="{83BB78B1-ABC2-405C-9A06-0A91FE68DA82}" type="pres">
      <dgm:prSet presAssocID="{8D2B8C66-BC76-4715-A15A-953196AEA702}" presName="hierChild4" presStyleCnt="0"/>
      <dgm:spPr/>
    </dgm:pt>
    <dgm:pt modelId="{5B5E1644-F50F-4787-9C90-DF04118A5D89}" type="pres">
      <dgm:prSet presAssocID="{8D2B8C66-BC76-4715-A15A-953196AEA702}" presName="hierChild5" presStyleCnt="0"/>
      <dgm:spPr/>
    </dgm:pt>
    <dgm:pt modelId="{9D908D38-DD3E-4F4D-B012-9599DF7340F2}" type="pres">
      <dgm:prSet presAssocID="{8D373E57-BA3D-4D97-BB91-EA1318E28C43}" presName="hierChild5" presStyleCnt="0"/>
      <dgm:spPr/>
    </dgm:pt>
    <dgm:pt modelId="{A8FFF9C5-0DA4-4A28-B8DB-1A68CFE7564D}" type="pres">
      <dgm:prSet presAssocID="{54720654-2404-4978-846C-5FC849AACD3B}" presName="hierChild3" presStyleCnt="0"/>
      <dgm:spPr/>
    </dgm:pt>
  </dgm:ptLst>
  <dgm:cxnLst>
    <dgm:cxn modelId="{09247D00-7BB5-4B75-BC43-6EA29D6D5360}" type="presOf" srcId="{21EA5B31-6B36-4C4C-A363-77B3EC9DC9DF}" destId="{8DE2B5A9-1AB8-4338-912A-D53F7370E8CB}" srcOrd="0" destOrd="0" presId="urn:microsoft.com/office/officeart/2005/8/layout/orgChart1#4"/>
    <dgm:cxn modelId="{9BA1B803-47A6-4DC4-9DFE-CCA513DB571A}" type="presOf" srcId="{EBDA2D12-C527-4563-9D78-89F867ACDA56}" destId="{CF4D996C-349C-4590-90A4-95E5C02DE116}" srcOrd="0" destOrd="0" presId="urn:microsoft.com/office/officeart/2005/8/layout/orgChart1#4"/>
    <dgm:cxn modelId="{B2D86207-3097-425F-AA74-C05FEE0EB323}" type="presOf" srcId="{1968B431-2AC7-435D-B049-CA1970C404C6}" destId="{1CA36392-9A91-458B-BB6C-737CDDB31630}" srcOrd="1" destOrd="0" presId="urn:microsoft.com/office/officeart/2005/8/layout/orgChart1#4"/>
    <dgm:cxn modelId="{9A6B1C09-3B37-4FF4-AE30-D92B7C71F723}" type="presOf" srcId="{1732ED5C-5E57-4C70-8C77-2EF37FF44A54}" destId="{6E5C6407-8C0E-4034-A8A1-AD05B962D9F6}" srcOrd="1" destOrd="0" presId="urn:microsoft.com/office/officeart/2005/8/layout/orgChart1#4"/>
    <dgm:cxn modelId="{A47F8809-55E3-46AB-B49D-D00A32F77444}" type="presOf" srcId="{54720654-2404-4978-846C-5FC849AACD3B}" destId="{C53A5D80-5AE9-41B7-8A34-401B1113D830}" srcOrd="2" destOrd="0" presId="urn:microsoft.com/office/officeart/2005/8/layout/orgChart1#4"/>
    <dgm:cxn modelId="{2F15030B-F927-40B3-9308-284D8C5BA6E4}" type="presOf" srcId="{8D2B8C66-BC76-4715-A15A-953196AEA702}" destId="{0C3BD155-8115-4189-84E7-70D622EA2E7F}" srcOrd="2" destOrd="0" presId="urn:microsoft.com/office/officeart/2005/8/layout/orgChart1#4"/>
    <dgm:cxn modelId="{9C79000C-E0BF-45F9-86A6-B34A8393A956}" srcId="{32552E5E-CC0F-411C-A8F9-182BE592103D}" destId="{EBDA2D12-C527-4563-9D78-89F867ACDA56}" srcOrd="0" destOrd="0" parTransId="{7C2B3063-0084-492B-A9C5-F48DCAFEB8A9}" sibTransId="{85E34C0F-070A-4270-AC8A-079F8E8BEEA1}"/>
    <dgm:cxn modelId="{54027C0D-C8F4-4408-980D-67CAA5FFCEBA}" type="presOf" srcId="{8D2B8C66-BC76-4715-A15A-953196AEA702}" destId="{373522CF-5EE9-4A90-8DD2-10C28AD6A8DC}" srcOrd="1" destOrd="0" presId="urn:microsoft.com/office/officeart/2005/8/layout/orgChart1#4"/>
    <dgm:cxn modelId="{FF428413-D939-47C1-896D-48DDCC354082}" type="presOf" srcId="{EBDA2D12-C527-4563-9D78-89F867ACDA56}" destId="{6F46B838-8E09-499D-8C24-0C315DCED609}" srcOrd="1" destOrd="0" presId="urn:microsoft.com/office/officeart/2005/8/layout/orgChart1#4"/>
    <dgm:cxn modelId="{7AA4E916-775E-4B62-8124-47F72BD2E38B}" type="presOf" srcId="{47407E9E-AB74-4052-81CA-9CA1F8A32213}" destId="{DED4C2FF-7B51-42FB-9091-F3D1AF204AF0}" srcOrd="0" destOrd="0" presId="urn:microsoft.com/office/officeart/2005/8/layout/orgChart1#4"/>
    <dgm:cxn modelId="{F75EF316-8BE2-467C-8B92-26326860933B}" type="presOf" srcId="{99C06A48-A243-40CA-A2EA-FEFABEF4FCB1}" destId="{DCFF94B9-0F5A-4EA4-B55E-759A17B5FDA8}" srcOrd="0" destOrd="0" presId="urn:microsoft.com/office/officeart/2005/8/layout/orgChart1#4"/>
    <dgm:cxn modelId="{6580D51A-9E94-42E5-AB2C-FD48DE3B0D08}" type="presOf" srcId="{97B74A52-972E-40E9-A64E-0BC30FEC3EB9}" destId="{4423E09F-94C3-44D1-8A7A-4D186AF8A89E}" srcOrd="2" destOrd="0" presId="urn:microsoft.com/office/officeart/2005/8/layout/orgChart1#4"/>
    <dgm:cxn modelId="{B30E0E21-65BC-46C0-B8E1-E466093E5EE9}" srcId="{54720654-2404-4978-846C-5FC849AACD3B}" destId="{8CDBC642-9938-419A-8E62-56512810C561}" srcOrd="1" destOrd="0" parTransId="{DBF1C9CD-337D-4047-9642-A96B02C4425B}" sibTransId="{F7120163-BFD4-4996-A5D8-59EDE2371F12}"/>
    <dgm:cxn modelId="{12BC482C-634B-47F5-B7C7-E09DB9875B05}" type="presOf" srcId="{1732ED5C-5E57-4C70-8C77-2EF37FF44A54}" destId="{AE2CAE68-4E1D-4D5F-8CEE-6CB26EAC9B14}" srcOrd="2" destOrd="0" presId="urn:microsoft.com/office/officeart/2005/8/layout/orgChart1#4"/>
    <dgm:cxn modelId="{8171BE2D-481E-4A45-AE96-B1EE3C388974}" srcId="{8D373E57-BA3D-4D97-BB91-EA1318E28C43}" destId="{6DCD0D2A-672F-4FFF-B54D-C6271A4873A9}" srcOrd="0" destOrd="0" parTransId="{99C06A48-A243-40CA-A2EA-FEFABEF4FCB1}" sibTransId="{C2C01896-3DB8-4944-BB6D-F2AD4C80025D}"/>
    <dgm:cxn modelId="{F74EA030-F821-4F57-94BE-88684D43A792}" type="presOf" srcId="{AD45DF49-0BDA-4924-BE2D-A679EE9A23DC}" destId="{013ADADE-C87A-4CB2-9E2C-B8F48D947A72}" srcOrd="1" destOrd="0" presId="urn:microsoft.com/office/officeart/2005/8/layout/orgChart1#4"/>
    <dgm:cxn modelId="{61934B31-EDCF-4FC9-B4D0-23AA25A34835}" type="presOf" srcId="{7C2B3063-0084-492B-A9C5-F48DCAFEB8A9}" destId="{027CB484-8131-4CCF-8100-F684AD99B409}" srcOrd="0" destOrd="0" presId="urn:microsoft.com/office/officeart/2005/8/layout/orgChart1#4"/>
    <dgm:cxn modelId="{E26BAF32-0398-4D4F-9C2F-BA9C57DD1363}" srcId="{54720654-2404-4978-846C-5FC849AACD3B}" destId="{D3498A24-684D-4E99-A5F3-FAE4AEFD2025}" srcOrd="2" destOrd="0" parTransId="{5C09AF15-C912-4E58-AB72-4E2F8ADEB6F6}" sibTransId="{ABDEE9C5-D608-463B-B6B9-26B038A5AE7E}"/>
    <dgm:cxn modelId="{7A7FB732-6EFC-4549-928A-FCD58F32ABE9}" type="presOf" srcId="{F01036DA-79C9-4E65-8EC9-C6488352BE0A}" destId="{E2D1C4F9-5D8E-49EC-A557-40EA5413606A}" srcOrd="0" destOrd="0" presId="urn:microsoft.com/office/officeart/2005/8/layout/orgChart1#4"/>
    <dgm:cxn modelId="{60927E38-38D4-48D9-93F4-D6C2B51CE9F9}" type="presOf" srcId="{1578A4D4-4E60-4382-90BB-6B426C171B83}" destId="{2E7A09AF-F8AF-4F7C-B36E-31EBC4831985}" srcOrd="0" destOrd="0" presId="urn:microsoft.com/office/officeart/2005/8/layout/orgChart1#4"/>
    <dgm:cxn modelId="{AE2C3A39-4C71-4550-AF07-632B20D6D403}" type="presOf" srcId="{47407E9E-AB74-4052-81CA-9CA1F8A32213}" destId="{C61B408A-59E7-4B3C-AF3A-82596D955F2F}" srcOrd="2" destOrd="0" presId="urn:microsoft.com/office/officeart/2005/8/layout/orgChart1#4"/>
    <dgm:cxn modelId="{0C58B539-F2AD-49BB-A8A5-01A63E8CFBD6}" type="presOf" srcId="{8D373E57-BA3D-4D97-BB91-EA1318E28C43}" destId="{6BE38330-7BDC-4E14-817F-F82EBC83D0DB}" srcOrd="0" destOrd="0" presId="urn:microsoft.com/office/officeart/2005/8/layout/orgChart1#4"/>
    <dgm:cxn modelId="{54D29F3B-3132-455E-A959-E047B2D9BA5B}" type="presOf" srcId="{5C09AF15-C912-4E58-AB72-4E2F8ADEB6F6}" destId="{39233AB3-A9D7-438A-A36C-16D8E04D00E9}" srcOrd="0" destOrd="0" presId="urn:microsoft.com/office/officeart/2005/8/layout/orgChart1#4"/>
    <dgm:cxn modelId="{ECD0913C-4B21-43B8-8631-A4DE65386A42}" srcId="{8CDBC642-9938-419A-8E62-56512810C561}" destId="{1B5EAAEC-EB2D-45C4-ADD0-E317658D8C23}" srcOrd="2" destOrd="0" parTransId="{B24EA562-3187-465B-8857-0074E5782179}" sibTransId="{C8C62658-451E-4307-8829-ABF806C8D3ED}"/>
    <dgm:cxn modelId="{4972403E-82EF-46E6-9126-C8735DDA528C}" type="presOf" srcId="{1B5EAAEC-EB2D-45C4-ADD0-E317658D8C23}" destId="{DB06B97E-EFF9-4165-93E6-8199F41F7FD7}" srcOrd="1" destOrd="0" presId="urn:microsoft.com/office/officeart/2005/8/layout/orgChart1#4"/>
    <dgm:cxn modelId="{AA62A53E-5E83-4751-9DF9-BCAF6A787453}" type="presOf" srcId="{47407E9E-AB74-4052-81CA-9CA1F8A32213}" destId="{5199F6CB-3D94-462F-89EC-8F3C66872BA6}" srcOrd="1" destOrd="0" presId="urn:microsoft.com/office/officeart/2005/8/layout/orgChart1#4"/>
    <dgm:cxn modelId="{5DC3E83F-0A3B-47CE-BC74-62C785561B6D}" type="presOf" srcId="{EBDA2D12-C527-4563-9D78-89F867ACDA56}" destId="{1A10D3EF-2E09-400A-BD27-53C2846AA83F}" srcOrd="2" destOrd="0" presId="urn:microsoft.com/office/officeart/2005/8/layout/orgChart1#4"/>
    <dgm:cxn modelId="{7E7ADD45-E475-4B99-883A-91FB11531D85}" type="presOf" srcId="{1732ED5C-5E57-4C70-8C77-2EF37FF44A54}" destId="{061DE7F9-0AAD-4183-A50C-BD68C32FDF6E}" srcOrd="0" destOrd="0" presId="urn:microsoft.com/office/officeart/2005/8/layout/orgChart1#4"/>
    <dgm:cxn modelId="{23660746-7EF5-4968-B5C4-7D7479F68FF8}" type="presOf" srcId="{32552E5E-CC0F-411C-A8F9-182BE592103D}" destId="{0AF2018C-40E8-4802-8FDA-AB8B642BE04F}" srcOrd="1" destOrd="0" presId="urn:microsoft.com/office/officeart/2005/8/layout/orgChart1#4"/>
    <dgm:cxn modelId="{6B8CA747-D9D5-4272-BAE2-0EB4BEED98FB}" type="presOf" srcId="{1968B431-2AC7-435D-B049-CA1970C404C6}" destId="{54C00344-4066-4402-BDED-43B1BC7FC863}" srcOrd="2" destOrd="0" presId="urn:microsoft.com/office/officeart/2005/8/layout/orgChart1#4"/>
    <dgm:cxn modelId="{5E4F3549-8C01-4BFD-A646-54AF70422E1C}" type="presOf" srcId="{B24EA562-3187-465B-8857-0074E5782179}" destId="{E13EA4C9-7462-4785-83B8-FFC7332F9F75}" srcOrd="0" destOrd="0" presId="urn:microsoft.com/office/officeart/2005/8/layout/orgChart1#4"/>
    <dgm:cxn modelId="{E3F5DD49-DCD9-4964-ABD8-9893FE837DED}" type="presOf" srcId="{6DCD0D2A-672F-4FFF-B54D-C6271A4873A9}" destId="{42E91181-5A02-4889-AD24-69FAF367565D}" srcOrd="1" destOrd="0" presId="urn:microsoft.com/office/officeart/2005/8/layout/orgChart1#4"/>
    <dgm:cxn modelId="{1A864C4D-2FFE-40C3-B0E0-A761A34BF46B}" type="presOf" srcId="{AD45DF49-0BDA-4924-BE2D-A679EE9A23DC}" destId="{F1FBAA25-9298-48DA-8E8A-4A10292B660F}" srcOrd="0" destOrd="0" presId="urn:microsoft.com/office/officeart/2005/8/layout/orgChart1#4"/>
    <dgm:cxn modelId="{76B6AD4E-3245-4F81-A945-C372DD94F4B6}" srcId="{FE160CA8-7AA0-4137-A5A7-E2E96B9EC238}" destId="{54720654-2404-4978-846C-5FC849AACD3B}" srcOrd="0" destOrd="0" parTransId="{62D17EDD-A9F3-40AA-BEF8-C9659E39B238}" sibTransId="{82662B36-3F2C-4360-ABC7-D2E63B41DA73}"/>
    <dgm:cxn modelId="{7AAA0C53-02D4-49AD-BE43-76801DDAC802}" type="presOf" srcId="{97B74A52-972E-40E9-A64E-0BC30FEC3EB9}" destId="{6B111268-6B6D-4CE1-B25F-5C53F0CD4965}" srcOrd="0" destOrd="0" presId="urn:microsoft.com/office/officeart/2005/8/layout/orgChart1#4"/>
    <dgm:cxn modelId="{EC2A3F53-3491-45F4-AA55-C1E5FC207AAC}" type="presOf" srcId="{D3498A24-684D-4E99-A5F3-FAE4AEFD2025}" destId="{D6E406D8-69FB-49AC-B658-4B76118FD72E}" srcOrd="2" destOrd="0" presId="urn:microsoft.com/office/officeart/2005/8/layout/orgChart1#4"/>
    <dgm:cxn modelId="{A2882559-3AA1-4E00-BE3B-56CEF0EF2D84}" type="presOf" srcId="{137ED9B5-A34A-46D6-8929-AD85B9D3B434}" destId="{3EA388B8-21C4-4B3C-AE35-BAD24A505EA3}" srcOrd="1" destOrd="0" presId="urn:microsoft.com/office/officeart/2005/8/layout/orgChart1#4"/>
    <dgm:cxn modelId="{5141B959-68E0-4DD4-A734-56CF563BFC36}" srcId="{54720654-2404-4978-846C-5FC849AACD3B}" destId="{97B74A52-972E-40E9-A64E-0BC30FEC3EB9}" srcOrd="0" destOrd="0" parTransId="{6D790144-8F72-433F-AA38-6FAA551A5355}" sibTransId="{F9867092-D15D-4BB4-98D7-F107D3DF47C1}"/>
    <dgm:cxn modelId="{96998E5A-FCC4-4860-BFD9-29D0EC00E824}" type="presOf" srcId="{8D373E57-BA3D-4D97-BB91-EA1318E28C43}" destId="{6EBEF095-79E0-47A8-9C3F-3B120CEA1AE2}" srcOrd="2" destOrd="0" presId="urn:microsoft.com/office/officeart/2005/8/layout/orgChart1#4"/>
    <dgm:cxn modelId="{82A1D35B-5778-4F2E-8B05-760B8D5E5ED6}" type="presOf" srcId="{5CB86DEA-4C9F-437E-9B2D-3ADF1363D465}" destId="{B8AFAF82-1C1A-414F-ADE7-A612A929D923}" srcOrd="0" destOrd="0" presId="urn:microsoft.com/office/officeart/2005/8/layout/orgChart1#4"/>
    <dgm:cxn modelId="{84B66A65-844E-4B56-A4AB-034BCC90ED89}" type="presOf" srcId="{0421CEF3-3DD7-45FA-8191-91888ACF98C7}" destId="{EB319E9B-AAD1-4B6B-81B8-E21186BCF9C1}" srcOrd="0" destOrd="0" presId="urn:microsoft.com/office/officeart/2005/8/layout/orgChart1#4"/>
    <dgm:cxn modelId="{4C3AEC6A-B91E-4226-838C-3662966842F1}" type="presOf" srcId="{8D2B8C66-BC76-4715-A15A-953196AEA702}" destId="{519F086A-2BE9-49F6-8E96-6520511942B4}" srcOrd="0" destOrd="0" presId="urn:microsoft.com/office/officeart/2005/8/layout/orgChart1#4"/>
    <dgm:cxn modelId="{7C67B075-9207-46D9-BD1D-3BF5D4928225}" type="presOf" srcId="{1B5EAAEC-EB2D-45C4-ADD0-E317658D8C23}" destId="{D6273486-D8C3-4561-A4A2-E71850A492FF}" srcOrd="0" destOrd="0" presId="urn:microsoft.com/office/officeart/2005/8/layout/orgChart1#4"/>
    <dgm:cxn modelId="{DCA1A878-D761-42D7-91D9-8F395BE28029}" type="presOf" srcId="{7864BE55-59B3-4B5B-970D-AD289B5BF84F}" destId="{DF94941D-567F-482C-85C1-D93C80B1578F}" srcOrd="0" destOrd="0" presId="urn:microsoft.com/office/officeart/2005/8/layout/orgChart1#4"/>
    <dgm:cxn modelId="{FF7BE578-DBDD-4D9C-B7DB-A13128F082D3}" type="presOf" srcId="{97B74A52-972E-40E9-A64E-0BC30FEC3EB9}" destId="{F57DB4A1-B7DD-49CB-A889-DC04C08A38C0}" srcOrd="1" destOrd="0" presId="urn:microsoft.com/office/officeart/2005/8/layout/orgChart1#4"/>
    <dgm:cxn modelId="{B7D4777F-5F8D-4270-9C84-C659B66FFB13}" type="presOf" srcId="{6DCD0D2A-672F-4FFF-B54D-C6271A4873A9}" destId="{35660DE7-ADC1-4216-BD08-CA8815D7F88C}" srcOrd="0" destOrd="0" presId="urn:microsoft.com/office/officeart/2005/8/layout/orgChart1#4"/>
    <dgm:cxn modelId="{8C95DC7F-8543-469E-B4B1-890BC9E52AAF}" type="presOf" srcId="{D3498A24-684D-4E99-A5F3-FAE4AEFD2025}" destId="{0AEBA2F8-8F42-480E-B508-C1725BC1091A}" srcOrd="1" destOrd="0" presId="urn:microsoft.com/office/officeart/2005/8/layout/orgChart1#4"/>
    <dgm:cxn modelId="{AA5B888A-F43F-45B1-89A1-A1854C355870}" type="presOf" srcId="{1B5EAAEC-EB2D-45C4-ADD0-E317658D8C23}" destId="{75C2F51D-F1DC-4C68-9559-89FB82CBAB1A}" srcOrd="2" destOrd="0" presId="urn:microsoft.com/office/officeart/2005/8/layout/orgChart1#4"/>
    <dgm:cxn modelId="{2A35B18D-2AE8-4A97-B058-2ADD6A922560}" type="presOf" srcId="{358471A4-C5E4-4E77-A140-58F1B3FE48C7}" destId="{57E42BB8-57C6-4BF8-AF96-8630E50B2F32}" srcOrd="0" destOrd="0" presId="urn:microsoft.com/office/officeart/2005/8/layout/orgChart1#4"/>
    <dgm:cxn modelId="{16A9D78E-43FB-45CB-BC01-465B0E3836E5}" srcId="{54720654-2404-4978-846C-5FC849AACD3B}" destId="{8D373E57-BA3D-4D97-BB91-EA1318E28C43}" srcOrd="4" destOrd="0" parTransId="{588A06EE-8A80-4C39-AC25-30C93132E340}" sibTransId="{7E804A60-35C8-4620-9715-23D2AAA86897}"/>
    <dgm:cxn modelId="{CF28EB91-764E-45E6-B9DD-9A250BED3A76}" type="presOf" srcId="{8D373E57-BA3D-4D97-BB91-EA1318E28C43}" destId="{175799DA-E199-4E1C-A977-4DB9B40A3AA0}" srcOrd="1" destOrd="0" presId="urn:microsoft.com/office/officeart/2005/8/layout/orgChart1#4"/>
    <dgm:cxn modelId="{C878C19A-3B49-4526-9DE6-BA3F8B76A57C}" type="presOf" srcId="{137ED9B5-A34A-46D6-8929-AD85B9D3B434}" destId="{D3E8BF18-7B90-4076-A51D-631E0742B4AF}" srcOrd="2" destOrd="0" presId="urn:microsoft.com/office/officeart/2005/8/layout/orgChart1#4"/>
    <dgm:cxn modelId="{270F809E-625C-4BAC-B8C8-2CFBFD922DE0}" type="presOf" srcId="{55C4B3FF-7034-489E-9426-2FE24E2999C9}" destId="{8BE03527-1DD4-4F59-8D83-75A60678F2C0}" srcOrd="0" destOrd="0" presId="urn:microsoft.com/office/officeart/2005/8/layout/orgChart1#4"/>
    <dgm:cxn modelId="{025DAEA1-CA50-48AC-91F5-7EFFCEB22FEC}" type="presOf" srcId="{AD45DF49-0BDA-4924-BE2D-A679EE9A23DC}" destId="{8AB3F127-AD85-48D3-810E-981CF8F0A486}" srcOrd="2" destOrd="0" presId="urn:microsoft.com/office/officeart/2005/8/layout/orgChart1#4"/>
    <dgm:cxn modelId="{F9C94FA3-6ABD-4BF0-BAEC-026EDAF37D6A}" type="presOf" srcId="{A1A5F88B-AF53-4F7C-BA49-BE60C1698841}" destId="{4EAA5863-57C8-44DF-8850-E77A58863AE3}" srcOrd="0" destOrd="0" presId="urn:microsoft.com/office/officeart/2005/8/layout/orgChart1#4"/>
    <dgm:cxn modelId="{656C83A5-05CE-44BB-8992-6CE2CCDB5724}" type="presOf" srcId="{1968B431-2AC7-435D-B049-CA1970C404C6}" destId="{509443A7-879B-44BE-BE1F-F1A453E53F0F}" srcOrd="0" destOrd="0" presId="urn:microsoft.com/office/officeart/2005/8/layout/orgChart1#4"/>
    <dgm:cxn modelId="{6F0BC2A5-D367-41F4-95BA-B0C6E618B874}" type="presOf" srcId="{7864BE55-59B3-4B5B-970D-AD289B5BF84F}" destId="{7D45FEB5-F6B9-48F4-B030-8225C7290766}" srcOrd="1" destOrd="0" presId="urn:microsoft.com/office/officeart/2005/8/layout/orgChart1#4"/>
    <dgm:cxn modelId="{EF5D39AE-3F50-437D-A0B5-BCD2FCEE0024}" type="presOf" srcId="{8CDBC642-9938-419A-8E62-56512810C561}" destId="{3BBE5529-F777-47D9-8A18-D078D9AF08C4}" srcOrd="2" destOrd="0" presId="urn:microsoft.com/office/officeart/2005/8/layout/orgChart1#4"/>
    <dgm:cxn modelId="{AB7B5EB1-D2E8-49F1-97C9-F15B1EF74956}" srcId="{D3498A24-684D-4E99-A5F3-FAE4AEFD2025}" destId="{47407E9E-AB74-4052-81CA-9CA1F8A32213}" srcOrd="2" destOrd="0" parTransId="{1578A4D4-4E60-4382-90BB-6B426C171B83}" sibTransId="{3ABBA36C-BAEB-4DBE-BBBF-7DD1A1A287CF}"/>
    <dgm:cxn modelId="{1128F1B1-F738-4513-8FCC-8FD16D49DF74}" srcId="{8CDBC642-9938-419A-8E62-56512810C561}" destId="{7864BE55-59B3-4B5B-970D-AD289B5BF84F}" srcOrd="1" destOrd="0" parTransId="{5CB86DEA-4C9F-437E-9B2D-3ADF1363D465}" sibTransId="{89F18BAF-9C59-4D3F-A51C-2E640ADEEF37}"/>
    <dgm:cxn modelId="{C3AC71B4-D81B-4CD0-98DC-0F774CF5C9D6}" type="presOf" srcId="{6DCD0D2A-672F-4FFF-B54D-C6271A4873A9}" destId="{4D7462A9-8298-493C-AC61-899144920B56}" srcOrd="2" destOrd="0" presId="urn:microsoft.com/office/officeart/2005/8/layout/orgChart1#4"/>
    <dgm:cxn modelId="{20DF7EB5-1977-46A4-A636-BD069D40E4FF}" type="presOf" srcId="{DBF1C9CD-337D-4047-9642-A96B02C4425B}" destId="{3F99B1E2-E1CB-4AF3-9694-3CA3EA591AF1}" srcOrd="0" destOrd="0" presId="urn:microsoft.com/office/officeart/2005/8/layout/orgChart1#4"/>
    <dgm:cxn modelId="{FAC6A3B5-6E13-4DBE-BCD3-B367D412E945}" type="presOf" srcId="{137ED9B5-A34A-46D6-8929-AD85B9D3B434}" destId="{F61DD143-C067-4C07-AE00-FDF51DDD9649}" srcOrd="0" destOrd="0" presId="urn:microsoft.com/office/officeart/2005/8/layout/orgChart1#4"/>
    <dgm:cxn modelId="{10DD42BD-27F5-4942-A46D-85D72A7D3299}" type="presOf" srcId="{D3498A24-684D-4E99-A5F3-FAE4AEFD2025}" destId="{244DE4BD-EE8D-4CFC-AFB0-1DA5BFBC9ECF}" srcOrd="0" destOrd="0" presId="urn:microsoft.com/office/officeart/2005/8/layout/orgChart1#4"/>
    <dgm:cxn modelId="{B0117BC8-D0E9-4A37-8277-364D398BD347}" type="presOf" srcId="{3D707E76-2E32-4CBE-B0D2-51CFF325E90D}" destId="{2BD2A7E9-EDA3-4FC6-BDE8-5D9246AAAEF0}" srcOrd="0" destOrd="0" presId="urn:microsoft.com/office/officeart/2005/8/layout/orgChart1#4"/>
    <dgm:cxn modelId="{E9902ECA-6E43-4ED1-AFA9-D132B2A5F5D7}" srcId="{8D373E57-BA3D-4D97-BB91-EA1318E28C43}" destId="{8D2B8C66-BC76-4715-A15A-953196AEA702}" srcOrd="1" destOrd="0" parTransId="{55C4B3FF-7034-489E-9426-2FE24E2999C9}" sibTransId="{00268B07-21D5-4F6B-8345-03CD31EA7210}"/>
    <dgm:cxn modelId="{6C084CCB-84B3-459C-89D9-4F6E34B3D25B}" type="presOf" srcId="{6D790144-8F72-433F-AA38-6FAA551A5355}" destId="{2E7BAE53-573A-4959-9895-AF102569A114}" srcOrd="0" destOrd="0" presId="urn:microsoft.com/office/officeart/2005/8/layout/orgChart1#4"/>
    <dgm:cxn modelId="{EA7C30CF-7505-4D51-96A6-DC22E401BC04}" srcId="{54720654-2404-4978-846C-5FC849AACD3B}" destId="{32552E5E-CC0F-411C-A8F9-182BE592103D}" srcOrd="3" destOrd="0" parTransId="{21EA5B31-6B36-4C4C-A363-77B3EC9DC9DF}" sibTransId="{1F56B0CC-B751-4DB4-A17D-A35B97B69082}"/>
    <dgm:cxn modelId="{8E6CDBD0-0BF5-4E8D-99FD-965FF0DB1064}" srcId="{97B74A52-972E-40E9-A64E-0BC30FEC3EB9}" destId="{AD45DF49-0BDA-4924-BE2D-A679EE9A23DC}" srcOrd="1" destOrd="0" parTransId="{CDAB4F0C-E9A3-4E0B-937D-E5AD8B23A9A1}" sibTransId="{3241F818-CEF8-4BC2-9D66-1F227E3BD71D}"/>
    <dgm:cxn modelId="{34B6E0D5-6D14-425C-BB76-BFB3EF8A3139}" type="presOf" srcId="{8CDBC642-9938-419A-8E62-56512810C561}" destId="{E340E74E-945B-4010-90E6-8C18AE5FB5E6}" srcOrd="1" destOrd="0" presId="urn:microsoft.com/office/officeart/2005/8/layout/orgChart1#4"/>
    <dgm:cxn modelId="{4B42EAD6-6ACC-4B69-A1AA-6F7204C5C1C4}" srcId="{D3498A24-684D-4E99-A5F3-FAE4AEFD2025}" destId="{137ED9B5-A34A-46D6-8929-AD85B9D3B434}" srcOrd="1" destOrd="0" parTransId="{3D707E76-2E32-4CBE-B0D2-51CFF325E90D}" sibTransId="{5576CC75-4333-4CF1-8F5C-762A25454410}"/>
    <dgm:cxn modelId="{514A59D7-A26B-4E37-9971-DE1EDEFB087C}" type="presOf" srcId="{588A06EE-8A80-4C39-AC25-30C93132E340}" destId="{B46B1458-DEB6-4CB8-8335-F5F20A8106B7}" srcOrd="0" destOrd="0" presId="urn:microsoft.com/office/officeart/2005/8/layout/orgChart1#4"/>
    <dgm:cxn modelId="{998708DB-E02D-4593-8703-E3C0CAC3741E}" type="presOf" srcId="{54720654-2404-4978-846C-5FC849AACD3B}" destId="{FE75D2B6-2B7A-4843-8B12-FC55816E45E7}" srcOrd="1" destOrd="0" presId="urn:microsoft.com/office/officeart/2005/8/layout/orgChart1#4"/>
    <dgm:cxn modelId="{70893CDC-AB01-4CDB-A1F0-2E9C7CC44928}" type="presOf" srcId="{A1A5F88B-AF53-4F7C-BA49-BE60C1698841}" destId="{2BF7862F-69F3-45FE-95BE-E4E482A2C308}" srcOrd="1" destOrd="0" presId="urn:microsoft.com/office/officeart/2005/8/layout/orgChart1#4"/>
    <dgm:cxn modelId="{9376ACDD-2CF7-4A6F-A3D6-1D902DAFF856}" type="presOf" srcId="{A1A5F88B-AF53-4F7C-BA49-BE60C1698841}" destId="{58784732-DFD3-4955-8991-BA1C27296B6E}" srcOrd="2" destOrd="0" presId="urn:microsoft.com/office/officeart/2005/8/layout/orgChart1#4"/>
    <dgm:cxn modelId="{570F49E1-CAB3-4776-98D1-618E1ED14181}" type="presOf" srcId="{54720654-2404-4978-846C-5FC849AACD3B}" destId="{942BB30E-8B98-4C81-A16C-6354FA197300}" srcOrd="0" destOrd="0" presId="urn:microsoft.com/office/officeart/2005/8/layout/orgChart1#4"/>
    <dgm:cxn modelId="{F0E5B0E8-A9E7-4CA8-9081-DF08E1EE874B}" type="presOf" srcId="{7864BE55-59B3-4B5B-970D-AD289B5BF84F}" destId="{FCFB9097-FC69-49E4-85F4-1B4ACEE8B4C4}" srcOrd="2" destOrd="0" presId="urn:microsoft.com/office/officeart/2005/8/layout/orgChart1#4"/>
    <dgm:cxn modelId="{6D8D40EA-30E5-48C9-87B1-2BDF337024EC}" type="presOf" srcId="{32552E5E-CC0F-411C-A8F9-182BE592103D}" destId="{BDA7FAD4-1436-431F-B80E-367F82AEFC9B}" srcOrd="0" destOrd="0" presId="urn:microsoft.com/office/officeart/2005/8/layout/orgChart1#4"/>
    <dgm:cxn modelId="{88C8C3EB-2688-40C6-8C51-0DC6F4D49215}" type="presOf" srcId="{FE160CA8-7AA0-4137-A5A7-E2E96B9EC238}" destId="{C673B335-FB80-4ABC-82C8-21D14451A4BE}" srcOrd="0" destOrd="0" presId="urn:microsoft.com/office/officeart/2005/8/layout/orgChart1#4"/>
    <dgm:cxn modelId="{65CB44EC-CB60-4876-9094-93FE413FC21E}" type="presOf" srcId="{32552E5E-CC0F-411C-A8F9-182BE592103D}" destId="{1A374D52-D3F1-4B7C-99D0-E63F6FE44A9A}" srcOrd="2" destOrd="0" presId="urn:microsoft.com/office/officeart/2005/8/layout/orgChart1#4"/>
    <dgm:cxn modelId="{2FD319ED-FEFC-40EE-B493-11D8DFF2D41D}" type="presOf" srcId="{8CDBC642-9938-419A-8E62-56512810C561}" destId="{1F12BC10-DCC3-4D01-B079-9EEF0F80EA5F}" srcOrd="0" destOrd="0" presId="urn:microsoft.com/office/officeart/2005/8/layout/orgChart1#4"/>
    <dgm:cxn modelId="{6D4E1CF8-6F69-4DB0-9211-E15C1AA98A1B}" srcId="{D3498A24-684D-4E99-A5F3-FAE4AEFD2025}" destId="{1732ED5C-5E57-4C70-8C77-2EF37FF44A54}" srcOrd="0" destOrd="0" parTransId="{F01036DA-79C9-4E65-8EC9-C6488352BE0A}" sibTransId="{C7AC4A94-A4F1-4495-94FD-05E876E0F181}"/>
    <dgm:cxn modelId="{253B51F8-2EF9-4DB1-AE61-24D70710A6C1}" type="presOf" srcId="{CDAB4F0C-E9A3-4E0B-937D-E5AD8B23A9A1}" destId="{4CDB9310-0341-413C-A957-D2FF949DB738}" srcOrd="0" destOrd="0" presId="urn:microsoft.com/office/officeart/2005/8/layout/orgChart1#4"/>
    <dgm:cxn modelId="{2B598DFD-7ACB-4920-8763-0E7298B2CFA1}" srcId="{8CDBC642-9938-419A-8E62-56512810C561}" destId="{A1A5F88B-AF53-4F7C-BA49-BE60C1698841}" srcOrd="0" destOrd="0" parTransId="{0421CEF3-3DD7-45FA-8191-91888ACF98C7}" sibTransId="{B7D72E02-EEE8-4DF2-8730-AE9FE58FC790}"/>
    <dgm:cxn modelId="{67C2E1FF-915E-43C5-A9BB-06FF130ECD44}" srcId="{97B74A52-972E-40E9-A64E-0BC30FEC3EB9}" destId="{1968B431-2AC7-435D-B049-CA1970C404C6}" srcOrd="0" destOrd="0" parTransId="{358471A4-C5E4-4E77-A140-58F1B3FE48C7}" sibTransId="{A97E3398-61DA-4A82-99F9-1DC3250A3E20}"/>
    <dgm:cxn modelId="{08BD5001-FC88-4129-BF10-92652B638F2E}" type="presParOf" srcId="{C673B335-FB80-4ABC-82C8-21D14451A4BE}" destId="{D7C2170D-3283-4E71-A9E3-6DB6817F703A}" srcOrd="0" destOrd="0" presId="urn:microsoft.com/office/officeart/2005/8/layout/orgChart1#4"/>
    <dgm:cxn modelId="{BE2E1B6E-5B7D-4005-9927-5C9E9A419655}" type="presParOf" srcId="{D7C2170D-3283-4E71-A9E3-6DB6817F703A}" destId="{942BB30E-8B98-4C81-A16C-6354FA197300}" srcOrd="0" destOrd="0" presId="urn:microsoft.com/office/officeart/2005/8/layout/orgChart1#4"/>
    <dgm:cxn modelId="{7CC37D51-3023-42A8-A73D-53DDBB14D283}" type="presParOf" srcId="{942BB30E-8B98-4C81-A16C-6354FA197300}" destId="{FE75D2B6-2B7A-4843-8B12-FC55816E45E7}" srcOrd="0" destOrd="0" presId="urn:microsoft.com/office/officeart/2005/8/layout/orgChart1#4"/>
    <dgm:cxn modelId="{9603A39E-1137-4290-8973-365DB68C99F1}" type="presParOf" srcId="{942BB30E-8B98-4C81-A16C-6354FA197300}" destId="{C53A5D80-5AE9-41B7-8A34-401B1113D830}" srcOrd="1" destOrd="0" presId="urn:microsoft.com/office/officeart/2005/8/layout/orgChart1#4"/>
    <dgm:cxn modelId="{F3F9BDEB-9442-424C-9D63-3094D0BA33ED}" type="presParOf" srcId="{D7C2170D-3283-4E71-A9E3-6DB6817F703A}" destId="{1E46F8D1-AA9E-4428-A5FB-712A321EF92F}" srcOrd="1" destOrd="0" presId="urn:microsoft.com/office/officeart/2005/8/layout/orgChart1#4"/>
    <dgm:cxn modelId="{3D6AC16D-2820-4FE4-9855-2A388BFEA911}" type="presParOf" srcId="{1E46F8D1-AA9E-4428-A5FB-712A321EF92F}" destId="{2E7BAE53-573A-4959-9895-AF102569A114}" srcOrd="0" destOrd="0" presId="urn:microsoft.com/office/officeart/2005/8/layout/orgChart1#4"/>
    <dgm:cxn modelId="{EA3A5D83-DDFC-4150-97D9-21046ED2F28B}" type="presParOf" srcId="{1E46F8D1-AA9E-4428-A5FB-712A321EF92F}" destId="{D27EC6AD-CF41-4165-8848-99B8626550F8}" srcOrd="1" destOrd="0" presId="urn:microsoft.com/office/officeart/2005/8/layout/orgChart1#4"/>
    <dgm:cxn modelId="{B8677C24-40EE-438D-B3DD-989189D29C6D}" type="presParOf" srcId="{D27EC6AD-CF41-4165-8848-99B8626550F8}" destId="{6B111268-6B6D-4CE1-B25F-5C53F0CD4965}" srcOrd="0" destOrd="0" presId="urn:microsoft.com/office/officeart/2005/8/layout/orgChart1#4"/>
    <dgm:cxn modelId="{1EEA3791-3B4D-446F-8262-E2FF27712C2E}" type="presParOf" srcId="{6B111268-6B6D-4CE1-B25F-5C53F0CD4965}" destId="{F57DB4A1-B7DD-49CB-A889-DC04C08A38C0}" srcOrd="0" destOrd="0" presId="urn:microsoft.com/office/officeart/2005/8/layout/orgChart1#4"/>
    <dgm:cxn modelId="{11F15B49-892C-41F5-BACC-49854EA3E52B}" type="presParOf" srcId="{6B111268-6B6D-4CE1-B25F-5C53F0CD4965}" destId="{4423E09F-94C3-44D1-8A7A-4D186AF8A89E}" srcOrd="1" destOrd="0" presId="urn:microsoft.com/office/officeart/2005/8/layout/orgChart1#4"/>
    <dgm:cxn modelId="{50D68807-3D26-4C63-A70D-908C851C2EB8}" type="presParOf" srcId="{D27EC6AD-CF41-4165-8848-99B8626550F8}" destId="{4DEBCF84-68D2-4506-B2E7-82A0116D60ED}" srcOrd="1" destOrd="0" presId="urn:microsoft.com/office/officeart/2005/8/layout/orgChart1#4"/>
    <dgm:cxn modelId="{AB85CCE2-75E4-4DA7-BA70-1944F1948D37}" type="presParOf" srcId="{4DEBCF84-68D2-4506-B2E7-82A0116D60ED}" destId="{57E42BB8-57C6-4BF8-AF96-8630E50B2F32}" srcOrd="0" destOrd="0" presId="urn:microsoft.com/office/officeart/2005/8/layout/orgChart1#4"/>
    <dgm:cxn modelId="{580311A4-29C7-49D2-B4C6-A468994CBEAB}" type="presParOf" srcId="{4DEBCF84-68D2-4506-B2E7-82A0116D60ED}" destId="{93189368-77EC-43FA-8837-CE941A623FC5}" srcOrd="1" destOrd="0" presId="urn:microsoft.com/office/officeart/2005/8/layout/orgChart1#4"/>
    <dgm:cxn modelId="{D172FB3A-F675-4D4E-990D-DE752C8852BF}" type="presParOf" srcId="{93189368-77EC-43FA-8837-CE941A623FC5}" destId="{509443A7-879B-44BE-BE1F-F1A453E53F0F}" srcOrd="0" destOrd="0" presId="urn:microsoft.com/office/officeart/2005/8/layout/orgChart1#4"/>
    <dgm:cxn modelId="{5A657F57-5B75-443B-B428-7854CCDA2594}" type="presParOf" srcId="{509443A7-879B-44BE-BE1F-F1A453E53F0F}" destId="{1CA36392-9A91-458B-BB6C-737CDDB31630}" srcOrd="0" destOrd="0" presId="urn:microsoft.com/office/officeart/2005/8/layout/orgChart1#4"/>
    <dgm:cxn modelId="{F62247E9-4788-4630-88B7-0A36A50025D6}" type="presParOf" srcId="{509443A7-879B-44BE-BE1F-F1A453E53F0F}" destId="{54C00344-4066-4402-BDED-43B1BC7FC863}" srcOrd="1" destOrd="0" presId="urn:microsoft.com/office/officeart/2005/8/layout/orgChart1#4"/>
    <dgm:cxn modelId="{8C25E397-742E-447D-A02C-10CFB909F288}" type="presParOf" srcId="{93189368-77EC-43FA-8837-CE941A623FC5}" destId="{AF9925F8-0540-4414-A017-6730279696DC}" srcOrd="1" destOrd="0" presId="urn:microsoft.com/office/officeart/2005/8/layout/orgChart1#4"/>
    <dgm:cxn modelId="{B037A44F-AC6B-4CB4-AB5E-E9B1A200D86F}" type="presParOf" srcId="{93189368-77EC-43FA-8837-CE941A623FC5}" destId="{874F063F-B0EF-46E4-88A8-0EDCA1AB5904}" srcOrd="2" destOrd="0" presId="urn:microsoft.com/office/officeart/2005/8/layout/orgChart1#4"/>
    <dgm:cxn modelId="{7E2CDE3F-7FD1-4282-921B-45D02A150D36}" type="presParOf" srcId="{4DEBCF84-68D2-4506-B2E7-82A0116D60ED}" destId="{4CDB9310-0341-413C-A957-D2FF949DB738}" srcOrd="2" destOrd="0" presId="urn:microsoft.com/office/officeart/2005/8/layout/orgChart1#4"/>
    <dgm:cxn modelId="{27615BD7-8E0F-47F0-BCFB-038CA4E29B9D}" type="presParOf" srcId="{4DEBCF84-68D2-4506-B2E7-82A0116D60ED}" destId="{177E1FFA-4ADA-4C6A-BCF9-6A3600FDB38D}" srcOrd="3" destOrd="0" presId="urn:microsoft.com/office/officeart/2005/8/layout/orgChart1#4"/>
    <dgm:cxn modelId="{03BE7775-CD72-43DA-B596-31BC25B19B8B}" type="presParOf" srcId="{177E1FFA-4ADA-4C6A-BCF9-6A3600FDB38D}" destId="{F1FBAA25-9298-48DA-8E8A-4A10292B660F}" srcOrd="0" destOrd="0" presId="urn:microsoft.com/office/officeart/2005/8/layout/orgChart1#4"/>
    <dgm:cxn modelId="{3E50DF07-B6AA-4E2D-B44F-7A3CF12235E3}" type="presParOf" srcId="{F1FBAA25-9298-48DA-8E8A-4A10292B660F}" destId="{013ADADE-C87A-4CB2-9E2C-B8F48D947A72}" srcOrd="0" destOrd="0" presId="urn:microsoft.com/office/officeart/2005/8/layout/orgChart1#4"/>
    <dgm:cxn modelId="{1AC4131E-1E50-42C6-B9D9-CB127E20283B}" type="presParOf" srcId="{F1FBAA25-9298-48DA-8E8A-4A10292B660F}" destId="{8AB3F127-AD85-48D3-810E-981CF8F0A486}" srcOrd="1" destOrd="0" presId="urn:microsoft.com/office/officeart/2005/8/layout/orgChart1#4"/>
    <dgm:cxn modelId="{D0C6F879-F027-4638-9125-EC439DF81324}" type="presParOf" srcId="{177E1FFA-4ADA-4C6A-BCF9-6A3600FDB38D}" destId="{53A2DBCC-DE56-4D4A-A750-DDD769B36086}" srcOrd="1" destOrd="0" presId="urn:microsoft.com/office/officeart/2005/8/layout/orgChart1#4"/>
    <dgm:cxn modelId="{73E90311-4D04-488B-A161-491F9B8E781B}" type="presParOf" srcId="{177E1FFA-4ADA-4C6A-BCF9-6A3600FDB38D}" destId="{C8126291-59FD-4064-B462-C398F46F3A79}" srcOrd="2" destOrd="0" presId="urn:microsoft.com/office/officeart/2005/8/layout/orgChart1#4"/>
    <dgm:cxn modelId="{D2517785-E5B5-4E5B-A0F2-A10747621C97}" type="presParOf" srcId="{D27EC6AD-CF41-4165-8848-99B8626550F8}" destId="{4ECA78BB-5ABB-4EE3-BDC4-875027D3636E}" srcOrd="2" destOrd="0" presId="urn:microsoft.com/office/officeart/2005/8/layout/orgChart1#4"/>
    <dgm:cxn modelId="{DF57E48E-9334-4388-A8E5-7F3884500C01}" type="presParOf" srcId="{1E46F8D1-AA9E-4428-A5FB-712A321EF92F}" destId="{3F99B1E2-E1CB-4AF3-9694-3CA3EA591AF1}" srcOrd="2" destOrd="0" presId="urn:microsoft.com/office/officeart/2005/8/layout/orgChart1#4"/>
    <dgm:cxn modelId="{23B5AA8B-564C-4B60-8F8F-2B72D0D0D82E}" type="presParOf" srcId="{1E46F8D1-AA9E-4428-A5FB-712A321EF92F}" destId="{A3F8968D-8A9B-4937-B93B-C5D8B1EB07A0}" srcOrd="3" destOrd="0" presId="urn:microsoft.com/office/officeart/2005/8/layout/orgChart1#4"/>
    <dgm:cxn modelId="{CC671DD6-A834-4DA7-B146-69C1512949F3}" type="presParOf" srcId="{A3F8968D-8A9B-4937-B93B-C5D8B1EB07A0}" destId="{1F12BC10-DCC3-4D01-B079-9EEF0F80EA5F}" srcOrd="0" destOrd="0" presId="urn:microsoft.com/office/officeart/2005/8/layout/orgChart1#4"/>
    <dgm:cxn modelId="{61A23D25-AE0F-491C-BF82-B2946445F615}" type="presParOf" srcId="{1F12BC10-DCC3-4D01-B079-9EEF0F80EA5F}" destId="{E340E74E-945B-4010-90E6-8C18AE5FB5E6}" srcOrd="0" destOrd="0" presId="urn:microsoft.com/office/officeart/2005/8/layout/orgChart1#4"/>
    <dgm:cxn modelId="{9012FBBD-38BC-470A-8AC7-BA1C831F962F}" type="presParOf" srcId="{1F12BC10-DCC3-4D01-B079-9EEF0F80EA5F}" destId="{3BBE5529-F777-47D9-8A18-D078D9AF08C4}" srcOrd="1" destOrd="0" presId="urn:microsoft.com/office/officeart/2005/8/layout/orgChart1#4"/>
    <dgm:cxn modelId="{3AA0EFF4-D546-4E42-972F-C6E83C098AD2}" type="presParOf" srcId="{A3F8968D-8A9B-4937-B93B-C5D8B1EB07A0}" destId="{4C8EC3E6-F6D6-4993-8844-CB75F8BB0ECD}" srcOrd="1" destOrd="0" presId="urn:microsoft.com/office/officeart/2005/8/layout/orgChart1#4"/>
    <dgm:cxn modelId="{451E0A81-8024-469E-AD79-B3FF08977587}" type="presParOf" srcId="{4C8EC3E6-F6D6-4993-8844-CB75F8BB0ECD}" destId="{EB319E9B-AAD1-4B6B-81B8-E21186BCF9C1}" srcOrd="0" destOrd="0" presId="urn:microsoft.com/office/officeart/2005/8/layout/orgChart1#4"/>
    <dgm:cxn modelId="{A0D20C8A-850E-48BD-82F8-0169D33129AB}" type="presParOf" srcId="{4C8EC3E6-F6D6-4993-8844-CB75F8BB0ECD}" destId="{F65079A1-F460-48CA-9777-03BDA8BD6BDC}" srcOrd="1" destOrd="0" presId="urn:microsoft.com/office/officeart/2005/8/layout/orgChart1#4"/>
    <dgm:cxn modelId="{23CF348A-BEB6-4FBD-860A-56F71CF43859}" type="presParOf" srcId="{F65079A1-F460-48CA-9777-03BDA8BD6BDC}" destId="{4EAA5863-57C8-44DF-8850-E77A58863AE3}" srcOrd="0" destOrd="0" presId="urn:microsoft.com/office/officeart/2005/8/layout/orgChart1#4"/>
    <dgm:cxn modelId="{1D462B44-DC94-49D4-88D7-7258C7AB149F}" type="presParOf" srcId="{4EAA5863-57C8-44DF-8850-E77A58863AE3}" destId="{2BF7862F-69F3-45FE-95BE-E4E482A2C308}" srcOrd="0" destOrd="0" presId="urn:microsoft.com/office/officeart/2005/8/layout/orgChart1#4"/>
    <dgm:cxn modelId="{B60D37F9-98DC-4CE9-B6EB-B6142DA560EB}" type="presParOf" srcId="{4EAA5863-57C8-44DF-8850-E77A58863AE3}" destId="{58784732-DFD3-4955-8991-BA1C27296B6E}" srcOrd="1" destOrd="0" presId="urn:microsoft.com/office/officeart/2005/8/layout/orgChart1#4"/>
    <dgm:cxn modelId="{7C7EBCDE-557D-4E54-A2E2-C83740FB9671}" type="presParOf" srcId="{F65079A1-F460-48CA-9777-03BDA8BD6BDC}" destId="{042D69B3-A527-4ACF-A44C-EED106D6CE0F}" srcOrd="1" destOrd="0" presId="urn:microsoft.com/office/officeart/2005/8/layout/orgChart1#4"/>
    <dgm:cxn modelId="{400E5DE9-02BA-4C25-9A3D-1D1F7AD48500}" type="presParOf" srcId="{F65079A1-F460-48CA-9777-03BDA8BD6BDC}" destId="{A2BF7E90-F259-4D4E-A223-F45C144AE1C1}" srcOrd="2" destOrd="0" presId="urn:microsoft.com/office/officeart/2005/8/layout/orgChart1#4"/>
    <dgm:cxn modelId="{3B09DFA7-4AFA-432A-AD2F-E42ADF051F28}" type="presParOf" srcId="{4C8EC3E6-F6D6-4993-8844-CB75F8BB0ECD}" destId="{B8AFAF82-1C1A-414F-ADE7-A612A929D923}" srcOrd="2" destOrd="0" presId="urn:microsoft.com/office/officeart/2005/8/layout/orgChart1#4"/>
    <dgm:cxn modelId="{2245B32E-969F-4A48-B994-3B94B96BFDB2}" type="presParOf" srcId="{4C8EC3E6-F6D6-4993-8844-CB75F8BB0ECD}" destId="{E9CA8C20-0396-45BC-8F3F-E3B9DF40F225}" srcOrd="3" destOrd="0" presId="urn:microsoft.com/office/officeart/2005/8/layout/orgChart1#4"/>
    <dgm:cxn modelId="{20791FE6-B12E-481A-B4F3-D49BF4A8600D}" type="presParOf" srcId="{E9CA8C20-0396-45BC-8F3F-E3B9DF40F225}" destId="{DF94941D-567F-482C-85C1-D93C80B1578F}" srcOrd="0" destOrd="0" presId="urn:microsoft.com/office/officeart/2005/8/layout/orgChart1#4"/>
    <dgm:cxn modelId="{EF6B2485-6252-42AB-84E4-8E333F289C4A}" type="presParOf" srcId="{DF94941D-567F-482C-85C1-D93C80B1578F}" destId="{7D45FEB5-F6B9-48F4-B030-8225C7290766}" srcOrd="0" destOrd="0" presId="urn:microsoft.com/office/officeart/2005/8/layout/orgChart1#4"/>
    <dgm:cxn modelId="{F8BE2230-2341-467F-84E4-C060AB3F47FE}" type="presParOf" srcId="{DF94941D-567F-482C-85C1-D93C80B1578F}" destId="{FCFB9097-FC69-49E4-85F4-1B4ACEE8B4C4}" srcOrd="1" destOrd="0" presId="urn:microsoft.com/office/officeart/2005/8/layout/orgChart1#4"/>
    <dgm:cxn modelId="{4F46B873-34D9-4644-9CB7-173855FFA373}" type="presParOf" srcId="{E9CA8C20-0396-45BC-8F3F-E3B9DF40F225}" destId="{A72C3D54-3119-4BEA-874F-C2EA42BB6D94}" srcOrd="1" destOrd="0" presId="urn:microsoft.com/office/officeart/2005/8/layout/orgChart1#4"/>
    <dgm:cxn modelId="{55E3595A-48F0-4D46-AB2B-2BE7D810E123}" type="presParOf" srcId="{E9CA8C20-0396-45BC-8F3F-E3B9DF40F225}" destId="{153BDCE6-FF63-46C3-A8B3-90F991499418}" srcOrd="2" destOrd="0" presId="urn:microsoft.com/office/officeart/2005/8/layout/orgChart1#4"/>
    <dgm:cxn modelId="{5222EF0C-9148-4572-BB0D-D8E4D56EA792}" type="presParOf" srcId="{4C8EC3E6-F6D6-4993-8844-CB75F8BB0ECD}" destId="{E13EA4C9-7462-4785-83B8-FFC7332F9F75}" srcOrd="4" destOrd="0" presId="urn:microsoft.com/office/officeart/2005/8/layout/orgChart1#4"/>
    <dgm:cxn modelId="{E84137A5-1FA9-4E40-8665-61B2517F1DE7}" type="presParOf" srcId="{4C8EC3E6-F6D6-4993-8844-CB75F8BB0ECD}" destId="{514D5304-ACFB-46AB-BA15-4CC1ED83179A}" srcOrd="5" destOrd="0" presId="urn:microsoft.com/office/officeart/2005/8/layout/orgChart1#4"/>
    <dgm:cxn modelId="{BBBDFF2B-9A38-49C5-B543-6EA8340EFA35}" type="presParOf" srcId="{514D5304-ACFB-46AB-BA15-4CC1ED83179A}" destId="{D6273486-D8C3-4561-A4A2-E71850A492FF}" srcOrd="0" destOrd="0" presId="urn:microsoft.com/office/officeart/2005/8/layout/orgChart1#4"/>
    <dgm:cxn modelId="{0D7C756C-3609-4695-A8A8-3682DDE7E0B8}" type="presParOf" srcId="{D6273486-D8C3-4561-A4A2-E71850A492FF}" destId="{DB06B97E-EFF9-4165-93E6-8199F41F7FD7}" srcOrd="0" destOrd="0" presId="urn:microsoft.com/office/officeart/2005/8/layout/orgChart1#4"/>
    <dgm:cxn modelId="{1BB43EEB-4C04-45EE-858D-6EA0ABBE11DA}" type="presParOf" srcId="{D6273486-D8C3-4561-A4A2-E71850A492FF}" destId="{75C2F51D-F1DC-4C68-9559-89FB82CBAB1A}" srcOrd="1" destOrd="0" presId="urn:microsoft.com/office/officeart/2005/8/layout/orgChart1#4"/>
    <dgm:cxn modelId="{A4A13455-98EB-4534-9973-2D9396CFB8D6}" type="presParOf" srcId="{514D5304-ACFB-46AB-BA15-4CC1ED83179A}" destId="{B10FFF97-AFF9-4F59-B760-31D13EC4002D}" srcOrd="1" destOrd="0" presId="urn:microsoft.com/office/officeart/2005/8/layout/orgChart1#4"/>
    <dgm:cxn modelId="{C3CCF62B-64A1-482C-A4CC-8B341225BACF}" type="presParOf" srcId="{514D5304-ACFB-46AB-BA15-4CC1ED83179A}" destId="{6F180572-E08E-4811-A185-B24EBCBC2767}" srcOrd="2" destOrd="0" presId="urn:microsoft.com/office/officeart/2005/8/layout/orgChart1#4"/>
    <dgm:cxn modelId="{1C2379B4-8D9F-4FE5-96B0-FD01816D10FF}" type="presParOf" srcId="{A3F8968D-8A9B-4937-B93B-C5D8B1EB07A0}" destId="{DF6BE5A7-C595-4A75-BE7E-DE6A5FF609E3}" srcOrd="2" destOrd="0" presId="urn:microsoft.com/office/officeart/2005/8/layout/orgChart1#4"/>
    <dgm:cxn modelId="{6265CC99-D7A4-4F32-B7F6-83D67F13D843}" type="presParOf" srcId="{1E46F8D1-AA9E-4428-A5FB-712A321EF92F}" destId="{39233AB3-A9D7-438A-A36C-16D8E04D00E9}" srcOrd="4" destOrd="0" presId="urn:microsoft.com/office/officeart/2005/8/layout/orgChart1#4"/>
    <dgm:cxn modelId="{51CEE1E4-E1CB-4C45-A7A7-1486C97F473D}" type="presParOf" srcId="{1E46F8D1-AA9E-4428-A5FB-712A321EF92F}" destId="{683240CF-2774-4D65-A264-B81C21FBCEA4}" srcOrd="5" destOrd="0" presId="urn:microsoft.com/office/officeart/2005/8/layout/orgChart1#4"/>
    <dgm:cxn modelId="{744D9845-10B9-42B8-8050-E61369BF542D}" type="presParOf" srcId="{683240CF-2774-4D65-A264-B81C21FBCEA4}" destId="{244DE4BD-EE8D-4CFC-AFB0-1DA5BFBC9ECF}" srcOrd="0" destOrd="0" presId="urn:microsoft.com/office/officeart/2005/8/layout/orgChart1#4"/>
    <dgm:cxn modelId="{9FFFDB12-B5A7-43D8-8FB3-D54586F27CD7}" type="presParOf" srcId="{244DE4BD-EE8D-4CFC-AFB0-1DA5BFBC9ECF}" destId="{0AEBA2F8-8F42-480E-B508-C1725BC1091A}" srcOrd="0" destOrd="0" presId="urn:microsoft.com/office/officeart/2005/8/layout/orgChart1#4"/>
    <dgm:cxn modelId="{9FA365C0-9D6E-4E93-B53E-10169C99BF56}" type="presParOf" srcId="{244DE4BD-EE8D-4CFC-AFB0-1DA5BFBC9ECF}" destId="{D6E406D8-69FB-49AC-B658-4B76118FD72E}" srcOrd="1" destOrd="0" presId="urn:microsoft.com/office/officeart/2005/8/layout/orgChart1#4"/>
    <dgm:cxn modelId="{A5D6B609-5967-4078-82E5-D16DB9CC373C}" type="presParOf" srcId="{683240CF-2774-4D65-A264-B81C21FBCEA4}" destId="{31FF1803-14D7-407B-973A-0BE23BA400F4}" srcOrd="1" destOrd="0" presId="urn:microsoft.com/office/officeart/2005/8/layout/orgChart1#4"/>
    <dgm:cxn modelId="{F77DE0D9-6806-4F68-A1B7-56DA395B3B0C}" type="presParOf" srcId="{31FF1803-14D7-407B-973A-0BE23BA400F4}" destId="{E2D1C4F9-5D8E-49EC-A557-40EA5413606A}" srcOrd="0" destOrd="0" presId="urn:microsoft.com/office/officeart/2005/8/layout/orgChart1#4"/>
    <dgm:cxn modelId="{FABAF092-1618-4BCD-AE48-348BD0E3EA10}" type="presParOf" srcId="{31FF1803-14D7-407B-973A-0BE23BA400F4}" destId="{8409FD35-2A0A-402B-95ED-B06AC091F94C}" srcOrd="1" destOrd="0" presId="urn:microsoft.com/office/officeart/2005/8/layout/orgChart1#4"/>
    <dgm:cxn modelId="{FC492F54-5815-4C38-A0BD-71EF9F14A74B}" type="presParOf" srcId="{8409FD35-2A0A-402B-95ED-B06AC091F94C}" destId="{061DE7F9-0AAD-4183-A50C-BD68C32FDF6E}" srcOrd="0" destOrd="0" presId="urn:microsoft.com/office/officeart/2005/8/layout/orgChart1#4"/>
    <dgm:cxn modelId="{D66F6834-F281-42A3-884D-0E34D015D977}" type="presParOf" srcId="{061DE7F9-0AAD-4183-A50C-BD68C32FDF6E}" destId="{6E5C6407-8C0E-4034-A8A1-AD05B962D9F6}" srcOrd="0" destOrd="0" presId="urn:microsoft.com/office/officeart/2005/8/layout/orgChart1#4"/>
    <dgm:cxn modelId="{E4A0DDEE-1E96-42A6-813F-FB69BBE601BB}" type="presParOf" srcId="{061DE7F9-0AAD-4183-A50C-BD68C32FDF6E}" destId="{AE2CAE68-4E1D-4D5F-8CEE-6CB26EAC9B14}" srcOrd="1" destOrd="0" presId="urn:microsoft.com/office/officeart/2005/8/layout/orgChart1#4"/>
    <dgm:cxn modelId="{473D0AA6-D391-4175-B55B-D3787F7BEF77}" type="presParOf" srcId="{8409FD35-2A0A-402B-95ED-B06AC091F94C}" destId="{B007DCE1-144A-4601-BEA5-0E14E484FAEF}" srcOrd="1" destOrd="0" presId="urn:microsoft.com/office/officeart/2005/8/layout/orgChart1#4"/>
    <dgm:cxn modelId="{B368072A-8BD3-46E7-BC14-2CFD3FCD30E7}" type="presParOf" srcId="{8409FD35-2A0A-402B-95ED-B06AC091F94C}" destId="{99D3B043-BA54-4FBB-A4BE-FEF951EDE43E}" srcOrd="2" destOrd="0" presId="urn:microsoft.com/office/officeart/2005/8/layout/orgChart1#4"/>
    <dgm:cxn modelId="{B750F082-95E1-41AC-9FAB-0580332909E0}" type="presParOf" srcId="{31FF1803-14D7-407B-973A-0BE23BA400F4}" destId="{2BD2A7E9-EDA3-4FC6-BDE8-5D9246AAAEF0}" srcOrd="2" destOrd="0" presId="urn:microsoft.com/office/officeart/2005/8/layout/orgChart1#4"/>
    <dgm:cxn modelId="{B2F78CF0-E531-4F82-ACD6-6D7C08AE9D97}" type="presParOf" srcId="{31FF1803-14D7-407B-973A-0BE23BA400F4}" destId="{50237EB4-B351-40A8-AC48-2E349D0F6794}" srcOrd="3" destOrd="0" presId="urn:microsoft.com/office/officeart/2005/8/layout/orgChart1#4"/>
    <dgm:cxn modelId="{E96A6E10-0A7F-4F35-954E-C0989052E339}" type="presParOf" srcId="{50237EB4-B351-40A8-AC48-2E349D0F6794}" destId="{F61DD143-C067-4C07-AE00-FDF51DDD9649}" srcOrd="0" destOrd="0" presId="urn:microsoft.com/office/officeart/2005/8/layout/orgChart1#4"/>
    <dgm:cxn modelId="{98BE52DB-AFBB-4742-A976-EAEA0D4A2736}" type="presParOf" srcId="{F61DD143-C067-4C07-AE00-FDF51DDD9649}" destId="{3EA388B8-21C4-4B3C-AE35-BAD24A505EA3}" srcOrd="0" destOrd="0" presId="urn:microsoft.com/office/officeart/2005/8/layout/orgChart1#4"/>
    <dgm:cxn modelId="{0E1FBB25-2C3E-4CD7-A582-97298A9F6727}" type="presParOf" srcId="{F61DD143-C067-4C07-AE00-FDF51DDD9649}" destId="{D3E8BF18-7B90-4076-A51D-631E0742B4AF}" srcOrd="1" destOrd="0" presId="urn:microsoft.com/office/officeart/2005/8/layout/orgChart1#4"/>
    <dgm:cxn modelId="{C0FF5BAA-87A8-46B6-99EF-B5F85CDCA277}" type="presParOf" srcId="{50237EB4-B351-40A8-AC48-2E349D0F6794}" destId="{73BE118C-843D-451D-B80C-BD5BBDA86D6F}" srcOrd="1" destOrd="0" presId="urn:microsoft.com/office/officeart/2005/8/layout/orgChart1#4"/>
    <dgm:cxn modelId="{0871E9C9-4157-4254-B3A6-EDC641C5F484}" type="presParOf" srcId="{50237EB4-B351-40A8-AC48-2E349D0F6794}" destId="{6A1C2B94-60FD-4CE3-80E2-DF7ABB9F177F}" srcOrd="2" destOrd="0" presId="urn:microsoft.com/office/officeart/2005/8/layout/orgChart1#4"/>
    <dgm:cxn modelId="{11E029EB-88AB-4195-9460-2E90F7ADBF01}" type="presParOf" srcId="{31FF1803-14D7-407B-973A-0BE23BA400F4}" destId="{2E7A09AF-F8AF-4F7C-B36E-31EBC4831985}" srcOrd="4" destOrd="0" presId="urn:microsoft.com/office/officeart/2005/8/layout/orgChart1#4"/>
    <dgm:cxn modelId="{82409DED-458B-4269-8C36-4B07ACA1699D}" type="presParOf" srcId="{31FF1803-14D7-407B-973A-0BE23BA400F4}" destId="{32B53778-93FF-4B4A-A6BD-2ABCD7618488}" srcOrd="5" destOrd="0" presId="urn:microsoft.com/office/officeart/2005/8/layout/orgChart1#4"/>
    <dgm:cxn modelId="{AB65712F-2DD6-4EE0-88C2-C52CA533DC3C}" type="presParOf" srcId="{32B53778-93FF-4B4A-A6BD-2ABCD7618488}" destId="{DED4C2FF-7B51-42FB-9091-F3D1AF204AF0}" srcOrd="0" destOrd="0" presId="urn:microsoft.com/office/officeart/2005/8/layout/orgChart1#4"/>
    <dgm:cxn modelId="{317FFD0E-9C45-472D-9A09-EDDBB5D00FA3}" type="presParOf" srcId="{DED4C2FF-7B51-42FB-9091-F3D1AF204AF0}" destId="{5199F6CB-3D94-462F-89EC-8F3C66872BA6}" srcOrd="0" destOrd="0" presId="urn:microsoft.com/office/officeart/2005/8/layout/orgChart1#4"/>
    <dgm:cxn modelId="{50A98D61-3654-4B9A-8CAB-1F80F4A6D9F8}" type="presParOf" srcId="{DED4C2FF-7B51-42FB-9091-F3D1AF204AF0}" destId="{C61B408A-59E7-4B3C-AF3A-82596D955F2F}" srcOrd="1" destOrd="0" presId="urn:microsoft.com/office/officeart/2005/8/layout/orgChart1#4"/>
    <dgm:cxn modelId="{5FC5C0AD-8B32-468D-A17B-BC73E1AE547F}" type="presParOf" srcId="{32B53778-93FF-4B4A-A6BD-2ABCD7618488}" destId="{4865BB2A-ED09-4D0E-A03F-3C7EA465D459}" srcOrd="1" destOrd="0" presId="urn:microsoft.com/office/officeart/2005/8/layout/orgChart1#4"/>
    <dgm:cxn modelId="{882E2084-CAB3-4CB9-A1C5-11239E3F6418}" type="presParOf" srcId="{32B53778-93FF-4B4A-A6BD-2ABCD7618488}" destId="{6DEA2F63-FC7A-4784-8A57-04E4C151A316}" srcOrd="2" destOrd="0" presId="urn:microsoft.com/office/officeart/2005/8/layout/orgChart1#4"/>
    <dgm:cxn modelId="{229A6E43-E9D5-4168-A514-B311860D9728}" type="presParOf" srcId="{683240CF-2774-4D65-A264-B81C21FBCEA4}" destId="{FB4C4119-06D4-4B65-8264-4E562980C0E1}" srcOrd="2" destOrd="0" presId="urn:microsoft.com/office/officeart/2005/8/layout/orgChart1#4"/>
    <dgm:cxn modelId="{8228DC7A-6106-4A61-8663-7991A5633B41}" type="presParOf" srcId="{1E46F8D1-AA9E-4428-A5FB-712A321EF92F}" destId="{8DE2B5A9-1AB8-4338-912A-D53F7370E8CB}" srcOrd="6" destOrd="0" presId="urn:microsoft.com/office/officeart/2005/8/layout/orgChart1#4"/>
    <dgm:cxn modelId="{E5287D7B-C212-49C1-8B1E-EB9B9258B1AD}" type="presParOf" srcId="{1E46F8D1-AA9E-4428-A5FB-712A321EF92F}" destId="{048E751F-907C-48D2-9A24-11AD1CADA559}" srcOrd="7" destOrd="0" presId="urn:microsoft.com/office/officeart/2005/8/layout/orgChart1#4"/>
    <dgm:cxn modelId="{3A220579-FA97-4B17-A125-C40FBE7940F8}" type="presParOf" srcId="{048E751F-907C-48D2-9A24-11AD1CADA559}" destId="{BDA7FAD4-1436-431F-B80E-367F82AEFC9B}" srcOrd="0" destOrd="0" presId="urn:microsoft.com/office/officeart/2005/8/layout/orgChart1#4"/>
    <dgm:cxn modelId="{34ED8F19-24BA-4DF8-86AF-1BD5D661D640}" type="presParOf" srcId="{BDA7FAD4-1436-431F-B80E-367F82AEFC9B}" destId="{0AF2018C-40E8-4802-8FDA-AB8B642BE04F}" srcOrd="0" destOrd="0" presId="urn:microsoft.com/office/officeart/2005/8/layout/orgChart1#4"/>
    <dgm:cxn modelId="{35ACFB7B-92A6-47B9-9A22-B46A08114929}" type="presParOf" srcId="{BDA7FAD4-1436-431F-B80E-367F82AEFC9B}" destId="{1A374D52-D3F1-4B7C-99D0-E63F6FE44A9A}" srcOrd="1" destOrd="0" presId="urn:microsoft.com/office/officeart/2005/8/layout/orgChart1#4"/>
    <dgm:cxn modelId="{A024F5F7-43E0-4DC0-8009-B5718476CED7}" type="presParOf" srcId="{048E751F-907C-48D2-9A24-11AD1CADA559}" destId="{146995B3-AE35-4E9C-A61A-F5CA8ED6FA52}" srcOrd="1" destOrd="0" presId="urn:microsoft.com/office/officeart/2005/8/layout/orgChart1#4"/>
    <dgm:cxn modelId="{B58A16CF-7AB0-4663-B6D2-E4F9E3922F90}" type="presParOf" srcId="{146995B3-AE35-4E9C-A61A-F5CA8ED6FA52}" destId="{027CB484-8131-4CCF-8100-F684AD99B409}" srcOrd="0" destOrd="0" presId="urn:microsoft.com/office/officeart/2005/8/layout/orgChart1#4"/>
    <dgm:cxn modelId="{1BFD9382-A2A7-4CA9-9942-73AD7CADB008}" type="presParOf" srcId="{146995B3-AE35-4E9C-A61A-F5CA8ED6FA52}" destId="{1C263897-4189-40B7-87D0-1F71F85DC988}" srcOrd="1" destOrd="0" presId="urn:microsoft.com/office/officeart/2005/8/layout/orgChart1#4"/>
    <dgm:cxn modelId="{008469F1-E37D-4485-BC75-267B783276B4}" type="presParOf" srcId="{1C263897-4189-40B7-87D0-1F71F85DC988}" destId="{CF4D996C-349C-4590-90A4-95E5C02DE116}" srcOrd="0" destOrd="0" presId="urn:microsoft.com/office/officeart/2005/8/layout/orgChart1#4"/>
    <dgm:cxn modelId="{58D8C67D-7C02-4978-8CE8-B1D2DA060D16}" type="presParOf" srcId="{CF4D996C-349C-4590-90A4-95E5C02DE116}" destId="{6F46B838-8E09-499D-8C24-0C315DCED609}" srcOrd="0" destOrd="0" presId="urn:microsoft.com/office/officeart/2005/8/layout/orgChart1#4"/>
    <dgm:cxn modelId="{F45FA687-D8FC-417E-BA3F-3A9BED78B919}" type="presParOf" srcId="{CF4D996C-349C-4590-90A4-95E5C02DE116}" destId="{1A10D3EF-2E09-400A-BD27-53C2846AA83F}" srcOrd="1" destOrd="0" presId="urn:microsoft.com/office/officeart/2005/8/layout/orgChart1#4"/>
    <dgm:cxn modelId="{B2F8D2A9-8680-459C-8190-05220F5E652C}" type="presParOf" srcId="{1C263897-4189-40B7-87D0-1F71F85DC988}" destId="{E78563BE-1614-4FF0-ACC8-D076F1095531}" srcOrd="1" destOrd="0" presId="urn:microsoft.com/office/officeart/2005/8/layout/orgChart1#4"/>
    <dgm:cxn modelId="{0D6DCE44-96EE-408E-94E4-7EFE8B3E7D62}" type="presParOf" srcId="{1C263897-4189-40B7-87D0-1F71F85DC988}" destId="{485192DB-2FCD-48C2-9804-1CB0C05F4E83}" srcOrd="2" destOrd="0" presId="urn:microsoft.com/office/officeart/2005/8/layout/orgChart1#4"/>
    <dgm:cxn modelId="{2B3B6AAC-9B4C-4E11-AEAD-DA0C7AC65BBC}" type="presParOf" srcId="{048E751F-907C-48D2-9A24-11AD1CADA559}" destId="{C3DFBFCF-253B-4A7C-9FD0-4318153F6457}" srcOrd="2" destOrd="0" presId="urn:microsoft.com/office/officeart/2005/8/layout/orgChart1#4"/>
    <dgm:cxn modelId="{295D4F81-0494-4EAD-9BA5-3A455A17ACEA}" type="presParOf" srcId="{1E46F8D1-AA9E-4428-A5FB-712A321EF92F}" destId="{B46B1458-DEB6-4CB8-8335-F5F20A8106B7}" srcOrd="8" destOrd="0" presId="urn:microsoft.com/office/officeart/2005/8/layout/orgChart1#4"/>
    <dgm:cxn modelId="{34C701EB-A7C4-499F-9BB5-26C8C557970F}" type="presParOf" srcId="{1E46F8D1-AA9E-4428-A5FB-712A321EF92F}" destId="{CA591A6B-0D00-4559-B420-78D31E8ACCCB}" srcOrd="9" destOrd="0" presId="urn:microsoft.com/office/officeart/2005/8/layout/orgChart1#4"/>
    <dgm:cxn modelId="{8513C85A-2847-4F73-9AEA-F01263BE6E04}" type="presParOf" srcId="{CA591A6B-0D00-4559-B420-78D31E8ACCCB}" destId="{6BE38330-7BDC-4E14-817F-F82EBC83D0DB}" srcOrd="0" destOrd="0" presId="urn:microsoft.com/office/officeart/2005/8/layout/orgChart1#4"/>
    <dgm:cxn modelId="{BDF13441-C71F-4692-B182-830DC99E15C6}" type="presParOf" srcId="{6BE38330-7BDC-4E14-817F-F82EBC83D0DB}" destId="{175799DA-E199-4E1C-A977-4DB9B40A3AA0}" srcOrd="0" destOrd="0" presId="urn:microsoft.com/office/officeart/2005/8/layout/orgChart1#4"/>
    <dgm:cxn modelId="{4F87453E-8822-43A5-BDD0-29061D02877F}" type="presParOf" srcId="{6BE38330-7BDC-4E14-817F-F82EBC83D0DB}" destId="{6EBEF095-79E0-47A8-9C3F-3B120CEA1AE2}" srcOrd="1" destOrd="0" presId="urn:microsoft.com/office/officeart/2005/8/layout/orgChart1#4"/>
    <dgm:cxn modelId="{B15D3999-D861-4CBD-A690-DA4AAEF0CE1B}" type="presParOf" srcId="{CA591A6B-0D00-4559-B420-78D31E8ACCCB}" destId="{128221C4-27C1-4827-8459-4DE2FA59D5F0}" srcOrd="1" destOrd="0" presId="urn:microsoft.com/office/officeart/2005/8/layout/orgChart1#4"/>
    <dgm:cxn modelId="{B339143E-C691-41EA-9906-A67E53EC838E}" type="presParOf" srcId="{128221C4-27C1-4827-8459-4DE2FA59D5F0}" destId="{DCFF94B9-0F5A-4EA4-B55E-759A17B5FDA8}" srcOrd="0" destOrd="0" presId="urn:microsoft.com/office/officeart/2005/8/layout/orgChart1#4"/>
    <dgm:cxn modelId="{E736DF41-AAF7-461D-B2E9-70E7F767CA47}" type="presParOf" srcId="{128221C4-27C1-4827-8459-4DE2FA59D5F0}" destId="{A910C8E0-80C3-42B2-9D14-3604B85A4EFE}" srcOrd="1" destOrd="0" presId="urn:microsoft.com/office/officeart/2005/8/layout/orgChart1#4"/>
    <dgm:cxn modelId="{E1727621-3DB2-41B9-A877-95A0101D5B52}" type="presParOf" srcId="{A910C8E0-80C3-42B2-9D14-3604B85A4EFE}" destId="{35660DE7-ADC1-4216-BD08-CA8815D7F88C}" srcOrd="0" destOrd="0" presId="urn:microsoft.com/office/officeart/2005/8/layout/orgChart1#4"/>
    <dgm:cxn modelId="{5FBDB5EB-3586-40BC-AAF0-8F1C4136F5F4}" type="presParOf" srcId="{35660DE7-ADC1-4216-BD08-CA8815D7F88C}" destId="{42E91181-5A02-4889-AD24-69FAF367565D}" srcOrd="0" destOrd="0" presId="urn:microsoft.com/office/officeart/2005/8/layout/orgChart1#4"/>
    <dgm:cxn modelId="{B5F1A4E4-80FE-495B-B097-C3FE4982BA79}" type="presParOf" srcId="{35660DE7-ADC1-4216-BD08-CA8815D7F88C}" destId="{4D7462A9-8298-493C-AC61-899144920B56}" srcOrd="1" destOrd="0" presId="urn:microsoft.com/office/officeart/2005/8/layout/orgChart1#4"/>
    <dgm:cxn modelId="{AB625458-7314-4AC4-BCF8-5B771981E622}" type="presParOf" srcId="{A910C8E0-80C3-42B2-9D14-3604B85A4EFE}" destId="{39D991AD-98CF-49EE-91B6-B194B518856F}" srcOrd="1" destOrd="0" presId="urn:microsoft.com/office/officeart/2005/8/layout/orgChart1#4"/>
    <dgm:cxn modelId="{56FAE0BD-C7E8-4AD8-ACFF-428FC11480C3}" type="presParOf" srcId="{A910C8E0-80C3-42B2-9D14-3604B85A4EFE}" destId="{2402A646-85C6-4D18-9180-2221084DA4EB}" srcOrd="2" destOrd="0" presId="urn:microsoft.com/office/officeart/2005/8/layout/orgChart1#4"/>
    <dgm:cxn modelId="{28D0A8B3-33ED-45ED-8FE7-83980BEE424F}" type="presParOf" srcId="{128221C4-27C1-4827-8459-4DE2FA59D5F0}" destId="{8BE03527-1DD4-4F59-8D83-75A60678F2C0}" srcOrd="2" destOrd="0" presId="urn:microsoft.com/office/officeart/2005/8/layout/orgChart1#4"/>
    <dgm:cxn modelId="{1299CAA0-0798-457F-9859-738DDA0D7F05}" type="presParOf" srcId="{128221C4-27C1-4827-8459-4DE2FA59D5F0}" destId="{78A52115-3389-4735-9291-20461E0862AC}" srcOrd="3" destOrd="0" presId="urn:microsoft.com/office/officeart/2005/8/layout/orgChart1#4"/>
    <dgm:cxn modelId="{DDF5DAD3-BF33-4626-ADF2-307F44CC5E41}" type="presParOf" srcId="{78A52115-3389-4735-9291-20461E0862AC}" destId="{519F086A-2BE9-49F6-8E96-6520511942B4}" srcOrd="0" destOrd="0" presId="urn:microsoft.com/office/officeart/2005/8/layout/orgChart1#4"/>
    <dgm:cxn modelId="{0EB4922B-56B0-4555-BDCB-9F30C9ED12C3}" type="presParOf" srcId="{519F086A-2BE9-49F6-8E96-6520511942B4}" destId="{373522CF-5EE9-4A90-8DD2-10C28AD6A8DC}" srcOrd="0" destOrd="0" presId="urn:microsoft.com/office/officeart/2005/8/layout/orgChart1#4"/>
    <dgm:cxn modelId="{ACEDEF38-2F96-4531-A2C5-946C4CDEC623}" type="presParOf" srcId="{519F086A-2BE9-49F6-8E96-6520511942B4}" destId="{0C3BD155-8115-4189-84E7-70D622EA2E7F}" srcOrd="1" destOrd="0" presId="urn:microsoft.com/office/officeart/2005/8/layout/orgChart1#4"/>
    <dgm:cxn modelId="{E046DD50-2F20-42E9-8D2C-B0CED0420179}" type="presParOf" srcId="{78A52115-3389-4735-9291-20461E0862AC}" destId="{83BB78B1-ABC2-405C-9A06-0A91FE68DA82}" srcOrd="1" destOrd="0" presId="urn:microsoft.com/office/officeart/2005/8/layout/orgChart1#4"/>
    <dgm:cxn modelId="{78F338CB-4483-4EBF-B31E-CD9449857384}" type="presParOf" srcId="{78A52115-3389-4735-9291-20461E0862AC}" destId="{5B5E1644-F50F-4787-9C90-DF04118A5D89}" srcOrd="2" destOrd="0" presId="urn:microsoft.com/office/officeart/2005/8/layout/orgChart1#4"/>
    <dgm:cxn modelId="{0819F148-DE5D-4BA8-A391-67B8A4DCA235}" type="presParOf" srcId="{CA591A6B-0D00-4559-B420-78D31E8ACCCB}" destId="{9D908D38-DD3E-4F4D-B012-9599DF7340F2}" srcOrd="2" destOrd="0" presId="urn:microsoft.com/office/officeart/2005/8/layout/orgChart1#4"/>
    <dgm:cxn modelId="{0653C1F9-6F13-4F75-9A6F-900E5D7A66E3}" type="presParOf" srcId="{D7C2170D-3283-4E71-A9E3-6DB6817F703A}" destId="{A8FFF9C5-0DA4-4A28-B8DB-1A68CFE7564D}" srcOrd="2" destOrd="0" presId="urn:microsoft.com/office/officeart/2005/8/layout/orgChart1#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4D05F4-2A1A-493F-9797-8131484B1439}">
      <dsp:nvSpPr>
        <dsp:cNvPr id="0" name=""/>
        <dsp:cNvSpPr/>
      </dsp:nvSpPr>
      <dsp:spPr>
        <a:xfrm>
          <a:off x="3609127" y="2511849"/>
          <a:ext cx="2990615" cy="2595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758"/>
              </a:lnTo>
              <a:lnTo>
                <a:pt x="2990615" y="129758"/>
              </a:lnTo>
              <a:lnTo>
                <a:pt x="2990615" y="25951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C3C8EF-69A7-44F1-8F75-9D61200A6ECC}">
      <dsp:nvSpPr>
        <dsp:cNvPr id="0" name=""/>
        <dsp:cNvSpPr/>
      </dsp:nvSpPr>
      <dsp:spPr>
        <a:xfrm>
          <a:off x="3609127" y="2511849"/>
          <a:ext cx="1495307" cy="2595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758"/>
              </a:lnTo>
              <a:lnTo>
                <a:pt x="1495307" y="129758"/>
              </a:lnTo>
              <a:lnTo>
                <a:pt x="1495307" y="25951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C6406-7486-4745-9413-1EEB4EDC6261}">
      <dsp:nvSpPr>
        <dsp:cNvPr id="0" name=""/>
        <dsp:cNvSpPr/>
      </dsp:nvSpPr>
      <dsp:spPr>
        <a:xfrm>
          <a:off x="3563407" y="2511849"/>
          <a:ext cx="91440" cy="2595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951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B083A6-A804-4E3C-A24F-BC7740321FA4}">
      <dsp:nvSpPr>
        <dsp:cNvPr id="0" name=""/>
        <dsp:cNvSpPr/>
      </dsp:nvSpPr>
      <dsp:spPr>
        <a:xfrm>
          <a:off x="2113819" y="2511849"/>
          <a:ext cx="1495307" cy="259516"/>
        </a:xfrm>
        <a:custGeom>
          <a:avLst/>
          <a:gdLst/>
          <a:ahLst/>
          <a:cxnLst/>
          <a:rect l="0" t="0" r="0" b="0"/>
          <a:pathLst>
            <a:path>
              <a:moveTo>
                <a:pt x="1495307" y="0"/>
              </a:moveTo>
              <a:lnTo>
                <a:pt x="1495307" y="129758"/>
              </a:lnTo>
              <a:lnTo>
                <a:pt x="0" y="129758"/>
              </a:lnTo>
              <a:lnTo>
                <a:pt x="0" y="25951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2FDB52-D351-42AC-A769-FAE81F2D87BE}">
      <dsp:nvSpPr>
        <dsp:cNvPr id="0" name=""/>
        <dsp:cNvSpPr/>
      </dsp:nvSpPr>
      <dsp:spPr>
        <a:xfrm>
          <a:off x="618512" y="2511849"/>
          <a:ext cx="2990615" cy="259516"/>
        </a:xfrm>
        <a:custGeom>
          <a:avLst/>
          <a:gdLst/>
          <a:ahLst/>
          <a:cxnLst/>
          <a:rect l="0" t="0" r="0" b="0"/>
          <a:pathLst>
            <a:path>
              <a:moveTo>
                <a:pt x="2990615" y="0"/>
              </a:moveTo>
              <a:lnTo>
                <a:pt x="2990615" y="129758"/>
              </a:lnTo>
              <a:lnTo>
                <a:pt x="0" y="129758"/>
              </a:lnTo>
              <a:lnTo>
                <a:pt x="0" y="25951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1E09E1-B218-4A7B-A5EF-03F9879A53CB}">
      <dsp:nvSpPr>
        <dsp:cNvPr id="0" name=""/>
        <dsp:cNvSpPr/>
      </dsp:nvSpPr>
      <dsp:spPr>
        <a:xfrm>
          <a:off x="3563407" y="1728191"/>
          <a:ext cx="91440" cy="1657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576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665824-023F-4006-BCAD-CFCFD6DEBE4C}">
      <dsp:nvSpPr>
        <dsp:cNvPr id="0" name=""/>
        <dsp:cNvSpPr/>
      </dsp:nvSpPr>
      <dsp:spPr>
        <a:xfrm>
          <a:off x="3563407" y="936104"/>
          <a:ext cx="91440" cy="1741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419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08E972-A905-4610-B01E-192365AA648A}">
      <dsp:nvSpPr>
        <dsp:cNvPr id="0" name=""/>
        <dsp:cNvSpPr/>
      </dsp:nvSpPr>
      <dsp:spPr>
        <a:xfrm>
          <a:off x="2991231" y="318208"/>
          <a:ext cx="1235791" cy="6178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sz="1200" b="1" kern="1200" dirty="0">
              <a:latin typeface="+mn-lt"/>
              <a:ea typeface="+mn-ea"/>
              <a:cs typeface="+mn-ea"/>
              <a:sym typeface="+mn-lt"/>
            </a:rPr>
            <a:t>ISO Technical Management B</a:t>
          </a:r>
          <a:r>
            <a:rPr lang="en-US" sz="1200" b="1" kern="1200" dirty="0">
              <a:latin typeface="+mn-lt"/>
              <a:ea typeface="+mn-ea"/>
              <a:cs typeface="+mn-ea"/>
              <a:sym typeface="+mn-lt"/>
            </a:rPr>
            <a:t>oard</a:t>
          </a:r>
        </a:p>
      </dsp:txBody>
      <dsp:txXfrm>
        <a:off x="2991231" y="318208"/>
        <a:ext cx="1235791" cy="617895"/>
      </dsp:txXfrm>
    </dsp:sp>
    <dsp:sp modelId="{4EB17383-BE0B-4350-A40A-6A2DAB2FFC02}">
      <dsp:nvSpPr>
        <dsp:cNvPr id="0" name=""/>
        <dsp:cNvSpPr/>
      </dsp:nvSpPr>
      <dsp:spPr>
        <a:xfrm>
          <a:off x="2952329" y="1110295"/>
          <a:ext cx="1313596" cy="6178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sz="1200" b="1" kern="1200" dirty="0">
              <a:latin typeface="+mn-lt"/>
              <a:ea typeface="+mn-ea"/>
              <a:cs typeface="+mn-ea"/>
              <a:sym typeface="+mn-lt"/>
            </a:rPr>
            <a:t>Technical Committee 34 - Food </a:t>
          </a:r>
          <a:r>
            <a:rPr lang="en-US" sz="1200" b="1" kern="1200" dirty="0">
              <a:latin typeface="+mn-lt"/>
              <a:ea typeface="+mn-ea"/>
              <a:cs typeface="+mn-ea"/>
              <a:sym typeface="+mn-lt"/>
            </a:rPr>
            <a:t>P</a:t>
          </a:r>
          <a:r>
            <a:rPr sz="1200" b="1" kern="1200" dirty="0">
              <a:latin typeface="+mn-lt"/>
              <a:ea typeface="+mn-ea"/>
              <a:cs typeface="+mn-ea"/>
              <a:sym typeface="+mn-lt"/>
            </a:rPr>
            <a:t>roducts </a:t>
          </a:r>
          <a:endParaRPr lang="zh-CN" altLang="en-US" sz="1200" b="1" kern="1200" dirty="0">
            <a:latin typeface="+mn-lt"/>
            <a:ea typeface="+mn-ea"/>
            <a:cs typeface="+mn-ea"/>
            <a:sym typeface="+mn-lt"/>
          </a:endParaRPr>
        </a:p>
      </dsp:txBody>
      <dsp:txXfrm>
        <a:off x="2952329" y="1110295"/>
        <a:ext cx="1313596" cy="617895"/>
      </dsp:txXfrm>
    </dsp:sp>
    <dsp:sp modelId="{BE56A44D-4A33-4F67-8C28-2A8D3F4EBC30}">
      <dsp:nvSpPr>
        <dsp:cNvPr id="0" name=""/>
        <dsp:cNvSpPr/>
      </dsp:nvSpPr>
      <dsp:spPr>
        <a:xfrm>
          <a:off x="2991231" y="1893954"/>
          <a:ext cx="1235791" cy="6178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sz="1200" b="1" kern="1200" dirty="0">
              <a:latin typeface="+mn-lt"/>
              <a:ea typeface="+mn-ea"/>
              <a:cs typeface="+mn-ea"/>
              <a:sym typeface="+mn-lt"/>
            </a:rPr>
            <a:t>Sub-Committee 4 - Cereals and </a:t>
          </a:r>
          <a:r>
            <a:rPr lang="en-US" sz="1200" b="1" kern="1200" dirty="0">
              <a:latin typeface="+mn-lt"/>
              <a:ea typeface="+mn-ea"/>
              <a:cs typeface="+mn-ea"/>
              <a:sym typeface="+mn-lt"/>
            </a:rPr>
            <a:t>P</a:t>
          </a:r>
          <a:r>
            <a:rPr sz="1200" b="1" kern="1200" dirty="0">
              <a:latin typeface="+mn-lt"/>
              <a:ea typeface="+mn-ea"/>
              <a:cs typeface="+mn-ea"/>
              <a:sym typeface="+mn-lt"/>
            </a:rPr>
            <a:t>ulses </a:t>
          </a:r>
          <a:endParaRPr lang="zh-CN" altLang="en-US" sz="1200" b="1" kern="1200" dirty="0">
            <a:latin typeface="+mn-lt"/>
            <a:ea typeface="+mn-ea"/>
            <a:cs typeface="+mn-ea"/>
            <a:sym typeface="+mn-lt"/>
          </a:endParaRPr>
        </a:p>
      </dsp:txBody>
      <dsp:txXfrm>
        <a:off x="2991231" y="1893954"/>
        <a:ext cx="1235791" cy="617895"/>
      </dsp:txXfrm>
    </dsp:sp>
    <dsp:sp modelId="{3F35A1F3-87DC-43A1-B6F6-683163B3CE40}">
      <dsp:nvSpPr>
        <dsp:cNvPr id="0" name=""/>
        <dsp:cNvSpPr/>
      </dsp:nvSpPr>
      <dsp:spPr>
        <a:xfrm>
          <a:off x="616" y="2771365"/>
          <a:ext cx="1235791" cy="6178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b="1" kern="1200" dirty="0">
              <a:latin typeface="+mn-lt"/>
              <a:ea typeface="+mn-ea"/>
              <a:cs typeface="+mn-ea"/>
              <a:sym typeface="+mn-lt"/>
            </a:rPr>
            <a:t>Nomenclature</a:t>
          </a:r>
          <a:r>
            <a:rPr sz="1200" b="1" kern="1200" dirty="0">
              <a:latin typeface="+mn-lt"/>
              <a:ea typeface="+mn-ea"/>
              <a:cs typeface="+mn-ea"/>
              <a:sym typeface="+mn-lt"/>
            </a:rPr>
            <a:t> and Vocabulary Working Group </a:t>
          </a:r>
          <a:endParaRPr lang="zh-CN" altLang="en-US" sz="1200" b="1" kern="1200" dirty="0">
            <a:latin typeface="+mn-lt"/>
            <a:ea typeface="+mn-ea"/>
            <a:cs typeface="+mn-ea"/>
            <a:sym typeface="+mn-lt"/>
          </a:endParaRPr>
        </a:p>
      </dsp:txBody>
      <dsp:txXfrm>
        <a:off x="616" y="2771365"/>
        <a:ext cx="1235791" cy="617895"/>
      </dsp:txXfrm>
    </dsp:sp>
    <dsp:sp modelId="{67A832EA-ECC2-4E9A-8406-8E6FFBB1E4C1}">
      <dsp:nvSpPr>
        <dsp:cNvPr id="0" name=""/>
        <dsp:cNvSpPr/>
      </dsp:nvSpPr>
      <dsp:spPr>
        <a:xfrm>
          <a:off x="1495924" y="2771365"/>
          <a:ext cx="1235791" cy="6178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sz="1200" b="1" kern="1200" dirty="0">
              <a:latin typeface="+mn-lt"/>
              <a:ea typeface="+mn-ea"/>
              <a:cs typeface="+mn-ea"/>
              <a:sym typeface="+mn-lt"/>
            </a:rPr>
            <a:t>Amylose in Rice Working Group </a:t>
          </a:r>
          <a:endParaRPr lang="zh-CN" altLang="en-US" sz="1200" b="1" kern="1200" dirty="0">
            <a:latin typeface="+mn-lt"/>
            <a:ea typeface="+mn-ea"/>
            <a:cs typeface="+mn-ea"/>
            <a:sym typeface="+mn-lt"/>
          </a:endParaRPr>
        </a:p>
      </dsp:txBody>
      <dsp:txXfrm>
        <a:off x="1495924" y="2771365"/>
        <a:ext cx="1235791" cy="617895"/>
      </dsp:txXfrm>
    </dsp:sp>
    <dsp:sp modelId="{5E70391B-03AD-47C3-8293-09018E728E7F}">
      <dsp:nvSpPr>
        <dsp:cNvPr id="0" name=""/>
        <dsp:cNvSpPr/>
      </dsp:nvSpPr>
      <dsp:spPr>
        <a:xfrm>
          <a:off x="2991231" y="2771365"/>
          <a:ext cx="1235791" cy="6178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sz="1200" b="1" kern="1200" dirty="0">
              <a:latin typeface="+mn-lt"/>
              <a:ea typeface="+mn-ea"/>
              <a:cs typeface="+mn-ea"/>
              <a:sym typeface="+mn-lt"/>
            </a:rPr>
            <a:t>Colorimetric Analysis Working Group </a:t>
          </a:r>
          <a:endParaRPr lang="zh-CN" altLang="en-US" sz="1200" b="1" kern="1200" dirty="0">
            <a:latin typeface="+mn-lt"/>
            <a:ea typeface="+mn-ea"/>
            <a:cs typeface="+mn-ea"/>
            <a:sym typeface="+mn-lt"/>
          </a:endParaRPr>
        </a:p>
      </dsp:txBody>
      <dsp:txXfrm>
        <a:off x="2991231" y="2771365"/>
        <a:ext cx="1235791" cy="617895"/>
      </dsp:txXfrm>
    </dsp:sp>
    <dsp:sp modelId="{4B11F5C8-A2A9-47C5-9CCC-C399E2ACE402}">
      <dsp:nvSpPr>
        <dsp:cNvPr id="0" name=""/>
        <dsp:cNvSpPr/>
      </dsp:nvSpPr>
      <dsp:spPr>
        <a:xfrm>
          <a:off x="4486539" y="2771365"/>
          <a:ext cx="1235791" cy="6178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b="1" kern="1200" dirty="0">
              <a:latin typeface="+mn-lt"/>
              <a:ea typeface="+mn-ea"/>
              <a:cs typeface="+mn-ea"/>
              <a:sym typeface="+mn-lt"/>
            </a:rPr>
            <a:t>Maize </a:t>
          </a:r>
          <a:r>
            <a:rPr sz="1200" b="1" kern="1200" dirty="0">
              <a:latin typeface="+mn-lt"/>
              <a:ea typeface="+mn-ea"/>
              <a:cs typeface="+mn-ea"/>
              <a:sym typeface="+mn-lt"/>
            </a:rPr>
            <a:t>Working Group </a:t>
          </a:r>
          <a:endParaRPr lang="zh-CN" altLang="en-US" sz="1200" b="1" kern="1200" dirty="0">
            <a:latin typeface="+mn-lt"/>
            <a:ea typeface="+mn-ea"/>
            <a:cs typeface="+mn-ea"/>
            <a:sym typeface="+mn-lt"/>
          </a:endParaRPr>
        </a:p>
      </dsp:txBody>
      <dsp:txXfrm>
        <a:off x="4486539" y="2771365"/>
        <a:ext cx="1235791" cy="617895"/>
      </dsp:txXfrm>
    </dsp:sp>
    <dsp:sp modelId="{561B7391-A119-4B53-A4E8-031A4AC90C6B}">
      <dsp:nvSpPr>
        <dsp:cNvPr id="0" name=""/>
        <dsp:cNvSpPr/>
      </dsp:nvSpPr>
      <dsp:spPr>
        <a:xfrm>
          <a:off x="5981846" y="2771365"/>
          <a:ext cx="1235791" cy="6178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sz="1200" b="1" kern="1200" dirty="0">
              <a:latin typeface="+mn-lt"/>
              <a:ea typeface="+mn-ea"/>
              <a:cs typeface="+mn-ea"/>
              <a:sym typeface="+mn-lt"/>
            </a:rPr>
            <a:t>Mycotoxin Working Group </a:t>
          </a:r>
          <a:endParaRPr lang="zh-CN" altLang="en-US" sz="1200" b="1" kern="1200" dirty="0">
            <a:latin typeface="+mn-lt"/>
            <a:ea typeface="+mn-ea"/>
            <a:cs typeface="+mn-ea"/>
            <a:sym typeface="+mn-lt"/>
          </a:endParaRPr>
        </a:p>
      </dsp:txBody>
      <dsp:txXfrm>
        <a:off x="5981846" y="2771365"/>
        <a:ext cx="1235791" cy="6178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E03527-1DD4-4F59-8D83-75A60678F2C0}">
      <dsp:nvSpPr>
        <dsp:cNvPr id="0" name=""/>
        <dsp:cNvSpPr/>
      </dsp:nvSpPr>
      <dsp:spPr>
        <a:xfrm>
          <a:off x="7212520" y="1544755"/>
          <a:ext cx="318543" cy="2665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297"/>
              </a:lnTo>
              <a:lnTo>
                <a:pt x="318543" y="133297"/>
              </a:lnTo>
              <a:lnTo>
                <a:pt x="318543" y="26659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FF94B9-0F5A-4EA4-B55E-759A17B5FDA8}">
      <dsp:nvSpPr>
        <dsp:cNvPr id="0" name=""/>
        <dsp:cNvSpPr/>
      </dsp:nvSpPr>
      <dsp:spPr>
        <a:xfrm>
          <a:off x="6893977" y="1544755"/>
          <a:ext cx="318543" cy="266595"/>
        </a:xfrm>
        <a:custGeom>
          <a:avLst/>
          <a:gdLst/>
          <a:ahLst/>
          <a:cxnLst/>
          <a:rect l="0" t="0" r="0" b="0"/>
          <a:pathLst>
            <a:path>
              <a:moveTo>
                <a:pt x="318543" y="0"/>
              </a:moveTo>
              <a:lnTo>
                <a:pt x="318543" y="133297"/>
              </a:lnTo>
              <a:lnTo>
                <a:pt x="0" y="133297"/>
              </a:lnTo>
              <a:lnTo>
                <a:pt x="0" y="26659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6B1458-DEB6-4CB8-8335-F5F20A8106B7}">
      <dsp:nvSpPr>
        <dsp:cNvPr id="0" name=""/>
        <dsp:cNvSpPr/>
      </dsp:nvSpPr>
      <dsp:spPr>
        <a:xfrm>
          <a:off x="3924436" y="774162"/>
          <a:ext cx="3288084" cy="2665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297"/>
              </a:lnTo>
              <a:lnTo>
                <a:pt x="3288084" y="133297"/>
              </a:lnTo>
              <a:lnTo>
                <a:pt x="3288084" y="26659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7CB484-8131-4CCF-8100-F684AD99B409}">
      <dsp:nvSpPr>
        <dsp:cNvPr id="0" name=""/>
        <dsp:cNvSpPr/>
      </dsp:nvSpPr>
      <dsp:spPr>
        <a:xfrm>
          <a:off x="5630704" y="1544755"/>
          <a:ext cx="91440" cy="2665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659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E2B5A9-1AB8-4338-912A-D53F7370E8CB}">
      <dsp:nvSpPr>
        <dsp:cNvPr id="0" name=""/>
        <dsp:cNvSpPr/>
      </dsp:nvSpPr>
      <dsp:spPr>
        <a:xfrm>
          <a:off x="3924436" y="774162"/>
          <a:ext cx="1751988" cy="2665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297"/>
              </a:lnTo>
              <a:lnTo>
                <a:pt x="1751988" y="133297"/>
              </a:lnTo>
              <a:lnTo>
                <a:pt x="1751988" y="26659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7A09AF-F8AF-4F7C-B36E-31EBC4831985}">
      <dsp:nvSpPr>
        <dsp:cNvPr id="0" name=""/>
        <dsp:cNvSpPr/>
      </dsp:nvSpPr>
      <dsp:spPr>
        <a:xfrm>
          <a:off x="4140327" y="1544755"/>
          <a:ext cx="637086" cy="2665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297"/>
              </a:lnTo>
              <a:lnTo>
                <a:pt x="637086" y="133297"/>
              </a:lnTo>
              <a:lnTo>
                <a:pt x="637086" y="26659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D2A7E9-EDA3-4FC6-BDE8-5D9246AAAEF0}">
      <dsp:nvSpPr>
        <dsp:cNvPr id="0" name=""/>
        <dsp:cNvSpPr/>
      </dsp:nvSpPr>
      <dsp:spPr>
        <a:xfrm>
          <a:off x="4094607" y="1544755"/>
          <a:ext cx="91440" cy="2665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659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D1C4F9-5D8E-49EC-A557-40EA5413606A}">
      <dsp:nvSpPr>
        <dsp:cNvPr id="0" name=""/>
        <dsp:cNvSpPr/>
      </dsp:nvSpPr>
      <dsp:spPr>
        <a:xfrm>
          <a:off x="3503240" y="1544755"/>
          <a:ext cx="637086" cy="266595"/>
        </a:xfrm>
        <a:custGeom>
          <a:avLst/>
          <a:gdLst/>
          <a:ahLst/>
          <a:cxnLst/>
          <a:rect l="0" t="0" r="0" b="0"/>
          <a:pathLst>
            <a:path>
              <a:moveTo>
                <a:pt x="637086" y="0"/>
              </a:moveTo>
              <a:lnTo>
                <a:pt x="637086" y="133297"/>
              </a:lnTo>
              <a:lnTo>
                <a:pt x="0" y="133297"/>
              </a:lnTo>
              <a:lnTo>
                <a:pt x="0" y="26659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233AB3-A9D7-438A-A36C-16D8E04D00E9}">
      <dsp:nvSpPr>
        <dsp:cNvPr id="0" name=""/>
        <dsp:cNvSpPr/>
      </dsp:nvSpPr>
      <dsp:spPr>
        <a:xfrm>
          <a:off x="3924436" y="774162"/>
          <a:ext cx="215891" cy="2665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297"/>
              </a:lnTo>
              <a:lnTo>
                <a:pt x="215891" y="133297"/>
              </a:lnTo>
              <a:lnTo>
                <a:pt x="215891" y="26659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3EA4C9-7462-4785-83B8-FFC7332F9F75}">
      <dsp:nvSpPr>
        <dsp:cNvPr id="0" name=""/>
        <dsp:cNvSpPr/>
      </dsp:nvSpPr>
      <dsp:spPr>
        <a:xfrm>
          <a:off x="2229067" y="1544755"/>
          <a:ext cx="637086" cy="2665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297"/>
              </a:lnTo>
              <a:lnTo>
                <a:pt x="637086" y="133297"/>
              </a:lnTo>
              <a:lnTo>
                <a:pt x="637086" y="26659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AFAF82-1C1A-414F-ADE7-A612A929D923}">
      <dsp:nvSpPr>
        <dsp:cNvPr id="0" name=""/>
        <dsp:cNvSpPr/>
      </dsp:nvSpPr>
      <dsp:spPr>
        <a:xfrm>
          <a:off x="2183347" y="1544755"/>
          <a:ext cx="91440" cy="2665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659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319E9B-AAD1-4B6B-81B8-E21186BCF9C1}">
      <dsp:nvSpPr>
        <dsp:cNvPr id="0" name=""/>
        <dsp:cNvSpPr/>
      </dsp:nvSpPr>
      <dsp:spPr>
        <a:xfrm>
          <a:off x="1591981" y="1544755"/>
          <a:ext cx="637086" cy="266595"/>
        </a:xfrm>
        <a:custGeom>
          <a:avLst/>
          <a:gdLst/>
          <a:ahLst/>
          <a:cxnLst/>
          <a:rect l="0" t="0" r="0" b="0"/>
          <a:pathLst>
            <a:path>
              <a:moveTo>
                <a:pt x="637086" y="0"/>
              </a:moveTo>
              <a:lnTo>
                <a:pt x="637086" y="133297"/>
              </a:lnTo>
              <a:lnTo>
                <a:pt x="0" y="133297"/>
              </a:lnTo>
              <a:lnTo>
                <a:pt x="0" y="26659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99B1E2-E1CB-4AF3-9694-3CA3EA591AF1}">
      <dsp:nvSpPr>
        <dsp:cNvPr id="0" name=""/>
        <dsp:cNvSpPr/>
      </dsp:nvSpPr>
      <dsp:spPr>
        <a:xfrm>
          <a:off x="2229067" y="774162"/>
          <a:ext cx="1695368" cy="266595"/>
        </a:xfrm>
        <a:custGeom>
          <a:avLst/>
          <a:gdLst/>
          <a:ahLst/>
          <a:cxnLst/>
          <a:rect l="0" t="0" r="0" b="0"/>
          <a:pathLst>
            <a:path>
              <a:moveTo>
                <a:pt x="1695368" y="0"/>
              </a:moveTo>
              <a:lnTo>
                <a:pt x="1695368" y="133297"/>
              </a:lnTo>
              <a:lnTo>
                <a:pt x="0" y="133297"/>
              </a:lnTo>
              <a:lnTo>
                <a:pt x="0" y="26659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DB9310-0341-413C-A957-D2FF949DB738}">
      <dsp:nvSpPr>
        <dsp:cNvPr id="0" name=""/>
        <dsp:cNvSpPr/>
      </dsp:nvSpPr>
      <dsp:spPr>
        <a:xfrm>
          <a:off x="636351" y="1544755"/>
          <a:ext cx="318543" cy="2665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297"/>
              </a:lnTo>
              <a:lnTo>
                <a:pt x="318543" y="133297"/>
              </a:lnTo>
              <a:lnTo>
                <a:pt x="318543" y="26659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E42BB8-57C6-4BF8-AF96-8630E50B2F32}">
      <dsp:nvSpPr>
        <dsp:cNvPr id="0" name=""/>
        <dsp:cNvSpPr/>
      </dsp:nvSpPr>
      <dsp:spPr>
        <a:xfrm>
          <a:off x="317807" y="1544755"/>
          <a:ext cx="318543" cy="266595"/>
        </a:xfrm>
        <a:custGeom>
          <a:avLst/>
          <a:gdLst/>
          <a:ahLst/>
          <a:cxnLst/>
          <a:rect l="0" t="0" r="0" b="0"/>
          <a:pathLst>
            <a:path>
              <a:moveTo>
                <a:pt x="318543" y="0"/>
              </a:moveTo>
              <a:lnTo>
                <a:pt x="318543" y="133297"/>
              </a:lnTo>
              <a:lnTo>
                <a:pt x="0" y="133297"/>
              </a:lnTo>
              <a:lnTo>
                <a:pt x="0" y="26659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7BAE53-573A-4959-9895-AF102569A114}">
      <dsp:nvSpPr>
        <dsp:cNvPr id="0" name=""/>
        <dsp:cNvSpPr/>
      </dsp:nvSpPr>
      <dsp:spPr>
        <a:xfrm>
          <a:off x="636351" y="774162"/>
          <a:ext cx="3288084" cy="266595"/>
        </a:xfrm>
        <a:custGeom>
          <a:avLst/>
          <a:gdLst/>
          <a:ahLst/>
          <a:cxnLst/>
          <a:rect l="0" t="0" r="0" b="0"/>
          <a:pathLst>
            <a:path>
              <a:moveTo>
                <a:pt x="3288084" y="0"/>
              </a:moveTo>
              <a:lnTo>
                <a:pt x="3288084" y="133297"/>
              </a:lnTo>
              <a:lnTo>
                <a:pt x="0" y="133297"/>
              </a:lnTo>
              <a:lnTo>
                <a:pt x="0" y="26659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75D2B6-2B7A-4843-8B12-FC55816E45E7}">
      <dsp:nvSpPr>
        <dsp:cNvPr id="0" name=""/>
        <dsp:cNvSpPr/>
      </dsp:nvSpPr>
      <dsp:spPr>
        <a:xfrm>
          <a:off x="2569617" y="139411"/>
          <a:ext cx="2709636" cy="6347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sz="1600" b="1" kern="1200" dirty="0">
              <a:latin typeface="+mn-lt"/>
              <a:ea typeface="+mn-ea"/>
              <a:cs typeface="+mn-ea"/>
              <a:sym typeface="+mn-lt"/>
            </a:rPr>
            <a:t>62 standards </a:t>
          </a:r>
          <a:endParaRPr lang="zh-CN" altLang="en-US" sz="1600" b="1" kern="1200" dirty="0">
            <a:latin typeface="+mn-lt"/>
            <a:ea typeface="+mn-ea"/>
            <a:cs typeface="+mn-ea"/>
            <a:sym typeface="+mn-lt"/>
          </a:endParaRPr>
        </a:p>
      </dsp:txBody>
      <dsp:txXfrm>
        <a:off x="2569617" y="139411"/>
        <a:ext cx="2709636" cy="634750"/>
      </dsp:txXfrm>
    </dsp:sp>
    <dsp:sp modelId="{F57DB4A1-B7DD-49CB-A889-DC04C08A38C0}">
      <dsp:nvSpPr>
        <dsp:cNvPr id="0" name=""/>
        <dsp:cNvSpPr/>
      </dsp:nvSpPr>
      <dsp:spPr>
        <a:xfrm>
          <a:off x="1600" y="1040757"/>
          <a:ext cx="1269501" cy="5039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sz="1600" b="1" kern="1200" dirty="0">
              <a:latin typeface="+mn-lt"/>
              <a:ea typeface="+mn-ea"/>
              <a:cs typeface="+mn-ea"/>
              <a:sym typeface="+mn-lt"/>
            </a:rPr>
            <a:t>Basic standards </a:t>
          </a:r>
          <a:endParaRPr lang="zh-CN" altLang="en-US" sz="1600" b="1" kern="1200" dirty="0">
            <a:latin typeface="+mn-lt"/>
            <a:ea typeface="+mn-ea"/>
            <a:cs typeface="+mn-ea"/>
            <a:sym typeface="+mn-lt"/>
          </a:endParaRPr>
        </a:p>
      </dsp:txBody>
      <dsp:txXfrm>
        <a:off x="1600" y="1040757"/>
        <a:ext cx="1269501" cy="503998"/>
      </dsp:txXfrm>
    </dsp:sp>
    <dsp:sp modelId="{1CA36392-9A91-458B-BB6C-737CDDB31630}">
      <dsp:nvSpPr>
        <dsp:cNvPr id="0" name=""/>
        <dsp:cNvSpPr/>
      </dsp:nvSpPr>
      <dsp:spPr>
        <a:xfrm>
          <a:off x="132562" y="1811351"/>
          <a:ext cx="370491" cy="21132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zh-CN" altLang="en-US" sz="1600" b="1" kern="1200" dirty="0">
            <a:latin typeface="+mn-lt"/>
            <a:ea typeface="+mn-ea"/>
            <a:cs typeface="+mn-ea"/>
            <a:sym typeface="+mn-lt"/>
          </a:endParaRPr>
        </a:p>
      </dsp:txBody>
      <dsp:txXfrm>
        <a:off x="132562" y="1811351"/>
        <a:ext cx="370491" cy="2113237"/>
      </dsp:txXfrm>
    </dsp:sp>
    <dsp:sp modelId="{013ADADE-C87A-4CB2-9E2C-B8F48D947A72}">
      <dsp:nvSpPr>
        <dsp:cNvPr id="0" name=""/>
        <dsp:cNvSpPr/>
      </dsp:nvSpPr>
      <dsp:spPr>
        <a:xfrm>
          <a:off x="769648" y="1811351"/>
          <a:ext cx="370491" cy="21132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zh-CN" altLang="en-US" sz="1600" b="1" kern="1200" dirty="0">
            <a:latin typeface="+mn-lt"/>
            <a:ea typeface="+mn-ea"/>
            <a:cs typeface="+mn-ea"/>
            <a:sym typeface="+mn-lt"/>
          </a:endParaRPr>
        </a:p>
      </dsp:txBody>
      <dsp:txXfrm>
        <a:off x="769648" y="1811351"/>
        <a:ext cx="370491" cy="2113237"/>
      </dsp:txXfrm>
    </dsp:sp>
    <dsp:sp modelId="{E340E74E-945B-4010-90E6-8C18AE5FB5E6}">
      <dsp:nvSpPr>
        <dsp:cNvPr id="0" name=""/>
        <dsp:cNvSpPr/>
      </dsp:nvSpPr>
      <dsp:spPr>
        <a:xfrm>
          <a:off x="1594316" y="1040757"/>
          <a:ext cx="1269501" cy="5039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sz="1600" b="1" kern="1200" dirty="0">
              <a:latin typeface="+mn-lt"/>
              <a:ea typeface="+mn-ea"/>
              <a:cs typeface="+mn-ea"/>
              <a:sym typeface="+mn-lt"/>
            </a:rPr>
            <a:t>Product standards </a:t>
          </a:r>
          <a:endParaRPr lang="zh-CN" altLang="en-US" sz="1600" b="1" kern="1200" dirty="0">
            <a:latin typeface="+mn-lt"/>
            <a:ea typeface="+mn-ea"/>
            <a:cs typeface="+mn-ea"/>
            <a:sym typeface="+mn-lt"/>
          </a:endParaRPr>
        </a:p>
      </dsp:txBody>
      <dsp:txXfrm>
        <a:off x="1594316" y="1040757"/>
        <a:ext cx="1269501" cy="503998"/>
      </dsp:txXfrm>
    </dsp:sp>
    <dsp:sp modelId="{2BF7862F-69F3-45FE-95BE-E4E482A2C308}">
      <dsp:nvSpPr>
        <dsp:cNvPr id="0" name=""/>
        <dsp:cNvSpPr/>
      </dsp:nvSpPr>
      <dsp:spPr>
        <a:xfrm>
          <a:off x="1406735" y="1811351"/>
          <a:ext cx="370491" cy="21132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zh-CN" altLang="en-US" sz="1600" b="1" kern="1200" dirty="0">
            <a:latin typeface="+mn-lt"/>
            <a:ea typeface="+mn-ea"/>
            <a:cs typeface="+mn-ea"/>
            <a:sym typeface="+mn-lt"/>
          </a:endParaRPr>
        </a:p>
      </dsp:txBody>
      <dsp:txXfrm>
        <a:off x="1406735" y="1811351"/>
        <a:ext cx="370491" cy="2113237"/>
      </dsp:txXfrm>
    </dsp:sp>
    <dsp:sp modelId="{7D45FEB5-F6B9-48F4-B030-8225C7290766}">
      <dsp:nvSpPr>
        <dsp:cNvPr id="0" name=""/>
        <dsp:cNvSpPr/>
      </dsp:nvSpPr>
      <dsp:spPr>
        <a:xfrm>
          <a:off x="2043822" y="1811351"/>
          <a:ext cx="370491" cy="21132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zh-CN" altLang="en-US" sz="1600" b="1" kern="1200" dirty="0">
            <a:latin typeface="+mn-lt"/>
            <a:ea typeface="+mn-ea"/>
            <a:cs typeface="+mn-ea"/>
            <a:sym typeface="+mn-lt"/>
          </a:endParaRPr>
        </a:p>
      </dsp:txBody>
      <dsp:txXfrm>
        <a:off x="2043822" y="1811351"/>
        <a:ext cx="370491" cy="2113237"/>
      </dsp:txXfrm>
    </dsp:sp>
    <dsp:sp modelId="{DB06B97E-EFF9-4165-93E6-8199F41F7FD7}">
      <dsp:nvSpPr>
        <dsp:cNvPr id="0" name=""/>
        <dsp:cNvSpPr/>
      </dsp:nvSpPr>
      <dsp:spPr>
        <a:xfrm>
          <a:off x="2680908" y="1811351"/>
          <a:ext cx="370491" cy="21132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zh-CN" altLang="en-US" sz="1600" b="1" kern="1200" dirty="0">
            <a:latin typeface="+mn-lt"/>
            <a:ea typeface="+mn-ea"/>
            <a:cs typeface="+mn-ea"/>
            <a:sym typeface="+mn-lt"/>
          </a:endParaRPr>
        </a:p>
      </dsp:txBody>
      <dsp:txXfrm>
        <a:off x="2680908" y="1811351"/>
        <a:ext cx="370491" cy="2113237"/>
      </dsp:txXfrm>
    </dsp:sp>
    <dsp:sp modelId="{0AEBA2F8-8F42-480E-B508-C1725BC1091A}">
      <dsp:nvSpPr>
        <dsp:cNvPr id="0" name=""/>
        <dsp:cNvSpPr/>
      </dsp:nvSpPr>
      <dsp:spPr>
        <a:xfrm>
          <a:off x="3505576" y="1040757"/>
          <a:ext cx="1269501" cy="5039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sz="1600" b="1" kern="1200" dirty="0">
              <a:latin typeface="+mn-lt"/>
              <a:ea typeface="+mn-ea"/>
              <a:cs typeface="+mn-ea"/>
              <a:sym typeface="+mn-lt"/>
            </a:rPr>
            <a:t>Method standards </a:t>
          </a:r>
          <a:endParaRPr lang="zh-CN" altLang="en-US" sz="1600" b="1" kern="1200" dirty="0">
            <a:latin typeface="+mn-lt"/>
            <a:ea typeface="+mn-ea"/>
            <a:cs typeface="+mn-ea"/>
            <a:sym typeface="+mn-lt"/>
          </a:endParaRPr>
        </a:p>
      </dsp:txBody>
      <dsp:txXfrm>
        <a:off x="3505576" y="1040757"/>
        <a:ext cx="1269501" cy="503998"/>
      </dsp:txXfrm>
    </dsp:sp>
    <dsp:sp modelId="{6E5C6407-8C0E-4034-A8A1-AD05B962D9F6}">
      <dsp:nvSpPr>
        <dsp:cNvPr id="0" name=""/>
        <dsp:cNvSpPr/>
      </dsp:nvSpPr>
      <dsp:spPr>
        <a:xfrm>
          <a:off x="3317995" y="1811351"/>
          <a:ext cx="370491" cy="21132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zh-CN" altLang="en-US" sz="1600" b="1" kern="1200" dirty="0">
            <a:solidFill>
              <a:schemeClr val="bg1"/>
            </a:solidFill>
            <a:latin typeface="+mn-lt"/>
            <a:ea typeface="+mn-ea"/>
            <a:cs typeface="+mn-ea"/>
            <a:sym typeface="+mn-lt"/>
          </a:endParaRPr>
        </a:p>
      </dsp:txBody>
      <dsp:txXfrm>
        <a:off x="3317995" y="1811351"/>
        <a:ext cx="370491" cy="2113237"/>
      </dsp:txXfrm>
    </dsp:sp>
    <dsp:sp modelId="{3EA388B8-21C4-4B3C-AE35-BAD24A505EA3}">
      <dsp:nvSpPr>
        <dsp:cNvPr id="0" name=""/>
        <dsp:cNvSpPr/>
      </dsp:nvSpPr>
      <dsp:spPr>
        <a:xfrm>
          <a:off x="3955081" y="1811351"/>
          <a:ext cx="370491" cy="21132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zh-CN" altLang="en-US" sz="1600" b="1" kern="1200" dirty="0">
            <a:latin typeface="+mn-lt"/>
            <a:ea typeface="+mn-ea"/>
            <a:cs typeface="+mn-ea"/>
            <a:sym typeface="+mn-lt"/>
          </a:endParaRPr>
        </a:p>
      </dsp:txBody>
      <dsp:txXfrm>
        <a:off x="3955081" y="1811351"/>
        <a:ext cx="370491" cy="2113237"/>
      </dsp:txXfrm>
    </dsp:sp>
    <dsp:sp modelId="{5199F6CB-3D94-462F-89EC-8F3C66872BA6}">
      <dsp:nvSpPr>
        <dsp:cNvPr id="0" name=""/>
        <dsp:cNvSpPr/>
      </dsp:nvSpPr>
      <dsp:spPr>
        <a:xfrm>
          <a:off x="4592168" y="1811351"/>
          <a:ext cx="370491" cy="21132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zh-CN" altLang="en-US" sz="1600" b="1" kern="1200" dirty="0">
            <a:latin typeface="+mn-lt"/>
            <a:ea typeface="+mn-ea"/>
            <a:cs typeface="+mn-ea"/>
            <a:sym typeface="+mn-lt"/>
          </a:endParaRPr>
        </a:p>
      </dsp:txBody>
      <dsp:txXfrm>
        <a:off x="4592168" y="1811351"/>
        <a:ext cx="370491" cy="2113237"/>
      </dsp:txXfrm>
    </dsp:sp>
    <dsp:sp modelId="{0AF2018C-40E8-4802-8FDA-AB8B642BE04F}">
      <dsp:nvSpPr>
        <dsp:cNvPr id="0" name=""/>
        <dsp:cNvSpPr/>
      </dsp:nvSpPr>
      <dsp:spPr>
        <a:xfrm>
          <a:off x="5041673" y="1040757"/>
          <a:ext cx="1269501" cy="5039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sz="1600" b="1" kern="1200" dirty="0">
              <a:latin typeface="+mn-lt"/>
              <a:ea typeface="+mn-ea"/>
              <a:cs typeface="+mn-ea"/>
              <a:sym typeface="+mn-lt"/>
            </a:rPr>
            <a:t>Sampling </a:t>
          </a:r>
          <a:r>
            <a:rPr lang="en-US" sz="1600" b="1" kern="1200" dirty="0">
              <a:latin typeface="+mn-lt"/>
              <a:ea typeface="+mn-ea"/>
              <a:cs typeface="+mn-ea"/>
              <a:sym typeface="+mn-lt"/>
            </a:rPr>
            <a:t>standards</a:t>
          </a:r>
          <a:r>
            <a:rPr sz="1600" b="1" kern="1200" dirty="0">
              <a:latin typeface="+mn-lt"/>
              <a:ea typeface="+mn-ea"/>
              <a:cs typeface="+mn-ea"/>
              <a:sym typeface="+mn-lt"/>
            </a:rPr>
            <a:t> </a:t>
          </a:r>
          <a:endParaRPr lang="zh-CN" altLang="en-US" sz="1600" b="1" kern="1200" dirty="0">
            <a:latin typeface="+mn-lt"/>
            <a:ea typeface="+mn-ea"/>
            <a:cs typeface="+mn-ea"/>
            <a:sym typeface="+mn-lt"/>
          </a:endParaRPr>
        </a:p>
      </dsp:txBody>
      <dsp:txXfrm>
        <a:off x="5041673" y="1040757"/>
        <a:ext cx="1269501" cy="503998"/>
      </dsp:txXfrm>
    </dsp:sp>
    <dsp:sp modelId="{6F46B838-8E09-499D-8C24-0C315DCED609}">
      <dsp:nvSpPr>
        <dsp:cNvPr id="0" name=""/>
        <dsp:cNvSpPr/>
      </dsp:nvSpPr>
      <dsp:spPr>
        <a:xfrm>
          <a:off x="5491178" y="1811351"/>
          <a:ext cx="370491" cy="21132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zh-CN" altLang="en-US" sz="1600" b="1" kern="1200" dirty="0">
            <a:latin typeface="+mn-lt"/>
            <a:ea typeface="+mn-ea"/>
            <a:cs typeface="+mn-ea"/>
            <a:sym typeface="+mn-lt"/>
          </a:endParaRPr>
        </a:p>
      </dsp:txBody>
      <dsp:txXfrm>
        <a:off x="5491178" y="1811351"/>
        <a:ext cx="370491" cy="2113237"/>
      </dsp:txXfrm>
    </dsp:sp>
    <dsp:sp modelId="{175799DA-E199-4E1C-A977-4DB9B40A3AA0}">
      <dsp:nvSpPr>
        <dsp:cNvPr id="0" name=""/>
        <dsp:cNvSpPr/>
      </dsp:nvSpPr>
      <dsp:spPr>
        <a:xfrm>
          <a:off x="6577770" y="1040757"/>
          <a:ext cx="1269501" cy="5039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sz="1600" b="1" kern="1200" dirty="0">
              <a:latin typeface="+mn-lt"/>
              <a:ea typeface="+mn-ea"/>
              <a:cs typeface="+mn-ea"/>
              <a:sym typeface="+mn-lt"/>
            </a:rPr>
            <a:t>Storage standards </a:t>
          </a:r>
          <a:endParaRPr lang="zh-CN" altLang="en-US" sz="1600" b="1" kern="1200" dirty="0">
            <a:latin typeface="+mn-lt"/>
            <a:ea typeface="+mn-ea"/>
            <a:cs typeface="+mn-ea"/>
            <a:sym typeface="+mn-lt"/>
          </a:endParaRPr>
        </a:p>
      </dsp:txBody>
      <dsp:txXfrm>
        <a:off x="6577770" y="1040757"/>
        <a:ext cx="1269501" cy="503998"/>
      </dsp:txXfrm>
    </dsp:sp>
    <dsp:sp modelId="{42E91181-5A02-4889-AD24-69FAF367565D}">
      <dsp:nvSpPr>
        <dsp:cNvPr id="0" name=""/>
        <dsp:cNvSpPr/>
      </dsp:nvSpPr>
      <dsp:spPr>
        <a:xfrm>
          <a:off x="6708731" y="1811351"/>
          <a:ext cx="370491" cy="21132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zh-CN" altLang="en-US" sz="700" b="1" kern="1200" dirty="0">
            <a:latin typeface="+mn-lt"/>
            <a:ea typeface="+mn-ea"/>
            <a:cs typeface="+mn-ea"/>
            <a:sym typeface="+mn-lt"/>
          </a:endParaRPr>
        </a:p>
      </dsp:txBody>
      <dsp:txXfrm>
        <a:off x="6708731" y="1811351"/>
        <a:ext cx="370491" cy="2113237"/>
      </dsp:txXfrm>
    </dsp:sp>
    <dsp:sp modelId="{373522CF-5EE9-4A90-8DD2-10C28AD6A8DC}">
      <dsp:nvSpPr>
        <dsp:cNvPr id="0" name=""/>
        <dsp:cNvSpPr/>
      </dsp:nvSpPr>
      <dsp:spPr>
        <a:xfrm>
          <a:off x="7345818" y="1811351"/>
          <a:ext cx="370491" cy="21132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zh-CN" altLang="en-US" sz="1600" b="1" kern="1200" dirty="0">
            <a:latin typeface="+mn-lt"/>
            <a:ea typeface="+mn-ea"/>
            <a:cs typeface="+mn-ea"/>
            <a:sym typeface="+mn-lt"/>
          </a:endParaRPr>
        </a:p>
      </dsp:txBody>
      <dsp:txXfrm>
        <a:off x="7345818" y="1811351"/>
        <a:ext cx="370491" cy="21132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#3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linDir" val="fromT"/>
                  <dgm:param type="chAlign" val="r"/>
                </dgm:alg>
              </dgm:if>
              <dgm:if name="Name23" func="var" arg="hierBranch" op="equ" val="r">
                <dgm:alg type="hierChild">
                  <dgm:param type="linDir" val="fromT"/>
                  <dgm:param type="chAlign" val="l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linDir" val="fromL"/>
                      <dgm:param type="chAlign" val="l"/>
                      <dgm:param type="secLinDir" val="fromT"/>
                      <dgm:param type="secChAlign" val="t"/>
                    </dgm:alg>
                  </dgm:if>
                  <dgm:else name="Name27">
                    <dgm:alg type="hierChild">
                      <dgm:param type="linDir" val="fromR"/>
                      <dgm:param type="chAlign" val="l"/>
                      <dgm:param type="secLinDir" val="fromT"/>
                      <dgm:param type="secChAlign" val="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srcNode" val="rootConnector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srcNode" val="rootConnector1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srcNode" val="rootConnector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85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89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05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linDir" val="fromL"/>
                  <dgm:param type="chAlign" val="l"/>
                  <dgm:param type="secLinDir" val="fromT"/>
                  <dgm:param type="secChAlign" val="t"/>
                </dgm:alg>
              </dgm:if>
              <dgm:else name="Name109">
                <dgm:alg type="hierChild">
                  <dgm:param type="linDir" val="fromR"/>
                  <dgm:param type="chAlign" val="l"/>
                  <dgm:param type="secLinDir" val="fromT"/>
                  <dgm:param type="secChAlign" val="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129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133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46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#4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linDir" val="fromT"/>
                  <dgm:param type="chAlign" val="r"/>
                </dgm:alg>
              </dgm:if>
              <dgm:if name="Name23" func="var" arg="hierBranch" op="equ" val="r">
                <dgm:alg type="hierChild">
                  <dgm:param type="linDir" val="fromT"/>
                  <dgm:param type="chAlign" val="l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linDir" val="fromL"/>
                      <dgm:param type="chAlign" val="l"/>
                      <dgm:param type="secLinDir" val="fromT"/>
                      <dgm:param type="secChAlign" val="t"/>
                    </dgm:alg>
                  </dgm:if>
                  <dgm:else name="Name27">
                    <dgm:alg type="hierChild">
                      <dgm:param type="linDir" val="fromR"/>
                      <dgm:param type="chAlign" val="l"/>
                      <dgm:param type="secLinDir" val="fromT"/>
                      <dgm:param type="secChAlign" val="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srcNode" val="rootConnector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srcNode" val="rootConnector1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srcNode" val="rootConnector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85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89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05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linDir" val="fromL"/>
                  <dgm:param type="chAlign" val="l"/>
                  <dgm:param type="secLinDir" val="fromT"/>
                  <dgm:param type="secChAlign" val="t"/>
                </dgm:alg>
              </dgm:if>
              <dgm:else name="Name109">
                <dgm:alg type="hierChild">
                  <dgm:param type="linDir" val="fromR"/>
                  <dgm:param type="chAlign" val="l"/>
                  <dgm:param type="secLinDir" val="fromT"/>
                  <dgm:param type="secChAlign" val="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129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133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46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24513" y="0"/>
            <a:ext cx="4303712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B230DAAE-AF56-48B4-9715-1217AF7C1500}" type="datetimeFigureOut">
              <a:rPr lang="zh-CN" altLang="en-US"/>
              <a:t>2020/11/19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467475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24513" y="6467475"/>
            <a:ext cx="4303712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6D9C8F28-FF6D-41B4-BC62-7D029842D3D1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24513" y="0"/>
            <a:ext cx="4303712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37868290-FE22-4BC6-926E-76FA5DCAEB60}" type="datetimeFigureOut">
              <a:rPr lang="zh-CN" altLang="en-US"/>
              <a:t>2020/11/19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11175"/>
            <a:ext cx="3405187" cy="2552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3775" y="3233738"/>
            <a:ext cx="7943850" cy="30638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467475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24513" y="6467475"/>
            <a:ext cx="4303712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8AEC00B5-377E-4434-A9B1-AE39CA451D92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146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2C20707-2494-4B8B-AC5A-9DDE2FA43793}" type="slidenum">
              <a:rPr lang="zh-CN" altLang="en-US">
                <a:ea typeface="宋体" panose="02010600030101010101" pitchFamily="2" charset="-122"/>
              </a:rPr>
              <a:t>1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1464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DF4656D-EB36-4A15-9F92-7D5618E1499C}" type="slidenum">
              <a:rPr lang="zh-CN" altLang="en-US">
                <a:ea typeface="宋体" panose="02010600030101010101" pitchFamily="2" charset="-122"/>
              </a:rPr>
              <a:t>12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74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1474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ACD26D-7DE7-4D08-BDBB-34A2A699B87A}" type="slidenum">
              <a:rPr lang="zh-CN" altLang="en-US">
                <a:ea typeface="宋体" panose="02010600030101010101" pitchFamily="2" charset="-122"/>
              </a:rPr>
              <a:t>13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EC00B5-377E-4434-A9B1-AE39CA451D92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r>
              <a:rPr lang="en-US" altLang="zh-C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Three categories: mycotoxins, heavy metal pollution, pesticide residue. </a:t>
            </a:r>
            <a:endParaRPr lang="zh-CN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82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C77D65A-8CC5-4C94-A2B9-1FD76C8470E0}" type="slidenum">
              <a:rPr lang="zh-CN" altLang="en-US">
                <a:ea typeface="宋体" panose="02010600030101010101" pitchFamily="2" charset="-122"/>
              </a:rPr>
              <a:t>4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1392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A9D0F7D-B3B0-4AB4-960F-2EBB159BB8D2}" type="slidenum">
              <a:rPr lang="zh-CN" altLang="en-US">
                <a:ea typeface="宋体" panose="02010600030101010101" pitchFamily="2" charset="-122"/>
              </a:rPr>
              <a:t>5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140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57C69EA-9DAF-4BBB-B956-0B5862D6402D}" type="slidenum">
              <a:rPr lang="zh-CN" altLang="en-US">
                <a:ea typeface="宋体" panose="02010600030101010101" pitchFamily="2" charset="-122"/>
              </a:rPr>
              <a:t>6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1413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EDE3958-AAD8-4FF7-B7FF-0EB0146238A8}" type="slidenum">
              <a:rPr lang="zh-CN" altLang="en-US">
                <a:ea typeface="宋体" panose="02010600030101010101" pitchFamily="2" charset="-122"/>
              </a:rPr>
              <a:t>7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1423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62FB9FD-3284-4227-9DEA-52A110881362}" type="slidenum">
              <a:rPr lang="zh-CN" altLang="en-US">
                <a:ea typeface="宋体" panose="02010600030101010101" pitchFamily="2" charset="-122"/>
              </a:rPr>
              <a:t>8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1433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7FFD2E4-0B94-490A-8C28-CE01C5345820}" type="slidenum">
              <a:rPr lang="zh-CN" altLang="en-US">
                <a:ea typeface="宋体" panose="02010600030101010101" pitchFamily="2" charset="-122"/>
              </a:rPr>
              <a:t>9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1443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9C1CD3-3D00-418B-97AA-15CE8A67967B}" type="slidenum">
              <a:rPr lang="zh-CN" altLang="en-US">
                <a:ea typeface="宋体" panose="02010600030101010101" pitchFamily="2" charset="-122"/>
              </a:rPr>
              <a:t>10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1454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F9FDCE-35D3-4B87-898A-14412E3FEFE3}" type="slidenum">
              <a:rPr lang="zh-CN" altLang="en-US">
                <a:ea typeface="宋体" panose="02010600030101010101" pitchFamily="2" charset="-122"/>
              </a:rPr>
              <a:t>11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1"/>
          <a:stretch>
            <a:fillRect/>
          </a:stretch>
        </p:blipFill>
        <p:spPr bwMode="auto">
          <a:xfrm>
            <a:off x="1868488" y="0"/>
            <a:ext cx="72755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KSO_CT2"/>
          <p:cNvSpPr>
            <a:spLocks noGrp="1"/>
          </p:cNvSpPr>
          <p:nvPr>
            <p:ph type="subTitle" idx="1"/>
          </p:nvPr>
        </p:nvSpPr>
        <p:spPr>
          <a:xfrm>
            <a:off x="128706" y="3891097"/>
            <a:ext cx="5137561" cy="467211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accent2">
                    <a:lumMod val="75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 dirty="0"/>
          </a:p>
        </p:txBody>
      </p:sp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128706" y="2056371"/>
            <a:ext cx="5144891" cy="1720077"/>
          </a:xfrm>
        </p:spPr>
        <p:txBody>
          <a:bodyPr>
            <a:noAutofit/>
          </a:bodyPr>
          <a:lstStyle>
            <a:lvl1pPr algn="ctr">
              <a:defRPr sz="4200">
                <a:solidFill>
                  <a:schemeClr val="accent1">
                    <a:lumMod val="75000"/>
                  </a:schemeClr>
                </a:solidFill>
                <a:effectLst>
                  <a:outerShdw blurRad="63500" dist="101600" dir="11400000" algn="tr" rotWithShape="0">
                    <a:prstClr val="black">
                      <a:alpha val="11000"/>
                    </a:prstClr>
                  </a:outerShdw>
                </a:effectLst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10E2A-4080-44E5-9EC0-2295B93D6CA9}" type="datetimeFigureOut">
              <a:rPr lang="zh-CN" altLang="en-US"/>
              <a:t>2020/11/19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044CB-C010-4B2E-83DD-3B3350DAB18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6B395-9859-4A70-9A67-8CBAB4C9A7D2}" type="datetimeFigureOut">
              <a:rPr lang="zh-CN" altLang="en-US"/>
              <a:t>2020/11/19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28F20-E876-42FE-86D0-4451D700ABE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7628467" y="365125"/>
            <a:ext cx="886883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1585381" y="365125"/>
            <a:ext cx="5949952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63139-70D3-4B98-8F01-213949ED8DC1}" type="datetimeFigureOut">
              <a:rPr lang="zh-CN" altLang="en-US"/>
              <a:t>2020/11/19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29C2C-2801-4580-8059-8888CE3B874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FE7EE-1CC7-434B-A8E7-0E6A736B909F}" type="datetimeFigureOut">
              <a:rPr lang="zh-CN" altLang="en-US"/>
              <a:t>2020/11/19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87451-4548-4746-9275-AD57332BA7B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58504"/>
            <a:ext cx="5995988" cy="1235075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effectLst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1574006" y="3350729"/>
            <a:ext cx="5995987" cy="485775"/>
          </a:xfrm>
          <a:prstGeom prst="rect">
            <a:avLst/>
          </a:prstGeom>
          <a:blipFill>
            <a:blip r:embed="rId2" cstate="print"/>
            <a:stretch>
              <a:fillRect t="-2000"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032BA-3A52-4F8A-A44D-DAB191F4AB5B}" type="datetimeFigureOut">
              <a:rPr lang="zh-CN" altLang="en-US"/>
              <a:t>2020/11/19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807CD-DE84-4B23-A753-46FBB034EE7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1B9A7-14A4-4FDA-BE1F-A3E9A9CE06EC}" type="datetimeFigureOut">
              <a:rPr lang="zh-CN" altLang="en-US"/>
              <a:t>2020/11/19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D10FC-3AC0-47BE-A5DD-C94F2F157CE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83C77-3918-447E-9F66-9B3737EA50BE}" type="datetimeFigureOut">
              <a:rPr lang="zh-CN" altLang="en-US"/>
              <a:t>2020/11/19</a:t>
            </a:fld>
            <a:endParaRPr lang="zh-CN" altLang="en-US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D6E6A-EBF5-4CD3-8550-68F28A3CA0B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D6042-E7A5-453C-AAEF-20EEE2C44627}" type="datetimeFigureOut">
              <a:rPr lang="zh-CN" altLang="en-US"/>
              <a:t>2020/11/19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A776D-7889-4C24-A711-59C8826F9A3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5CAD0-9D5E-4B91-9D48-9E00C0AC5460}" type="datetimeFigureOut">
              <a:rPr lang="zh-CN" altLang="en-US"/>
              <a:t>2020/11/19</a:t>
            </a:fld>
            <a:endParaRPr lang="zh-CN" altLang="en-US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00E1C-3BBB-4DBD-B66B-8253C55AB5A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858442" y="533402"/>
            <a:ext cx="2949178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4115992" y="1063628"/>
            <a:ext cx="4629150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858442" y="2133602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3DC82-4C16-412A-AB3D-67BFCA7BDE6C}" type="datetimeFigureOut">
              <a:rPr lang="zh-CN" altLang="en-US"/>
              <a:t>2020/11/19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AADBE-8E92-4988-B987-B40995B527E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934644" y="457200"/>
            <a:ext cx="2949178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4082125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934644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3BB7D-1ABA-437D-80D4-FAF18C906284}" type="datetimeFigureOut">
              <a:rPr lang="zh-CN" altLang="en-US"/>
              <a:t>2020/11/19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BBEC5-F5ED-45F4-A69D-FC4D768A24C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1" t="8221" b="26117"/>
          <a:stretch>
            <a:fillRect/>
          </a:stretch>
        </p:blipFill>
        <p:spPr bwMode="auto">
          <a:xfrm>
            <a:off x="-20638" y="-20638"/>
            <a:ext cx="9164638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0" y="-20638"/>
            <a:ext cx="9144000" cy="6878638"/>
          </a:xfrm>
          <a:prstGeom prst="rect">
            <a:avLst/>
          </a:prstGeom>
          <a:solidFill>
            <a:srgbClr val="FFFFFF">
              <a:alpha val="8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28" name="KSO_BT1"/>
          <p:cNvSpPr>
            <a:spLocks noGrp="1"/>
          </p:cNvSpPr>
          <p:nvPr>
            <p:ph type="title"/>
          </p:nvPr>
        </p:nvSpPr>
        <p:spPr bwMode="auto">
          <a:xfrm>
            <a:off x="419100" y="182563"/>
            <a:ext cx="8291513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en-US" altLang="zh-CN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62C5376-BE0D-4C47-B69B-4AD7F358CEEE}" type="datetimeFigureOut">
              <a:rPr lang="zh-CN" altLang="en-US"/>
              <a:t>2020/11/19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85F9737-CDDB-446D-A1D1-3E5554413E9E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1032" name="KSO_BC1"/>
          <p:cNvSpPr>
            <a:spLocks noGrp="1"/>
          </p:cNvSpPr>
          <p:nvPr>
            <p:ph type="body" idx="1"/>
          </p:nvPr>
        </p:nvSpPr>
        <p:spPr bwMode="auto">
          <a:xfrm>
            <a:off x="419100" y="1096963"/>
            <a:ext cx="8291513" cy="541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rgbClr val="CA6F06"/>
          </a:solidFill>
          <a:latin typeface="Arial Black" panose="020B0A04020102020204" pitchFamily="34" charset="0"/>
          <a:ea typeface="微软雅黑" panose="020B0503020204020204" pitchFamily="34" charset="-122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CA6F06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CA6F06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CA6F06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CA6F06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CA6F06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CA6F06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CA6F06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CA6F06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357505" indent="-357505" algn="just" rtl="0" fontAlgn="base">
        <a:lnSpc>
          <a:spcPct val="110000"/>
        </a:lnSpc>
        <a:spcBef>
          <a:spcPts val="18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"/>
        <a:defRPr sz="2000" kern="1200">
          <a:solidFill>
            <a:srgbClr val="A06A29"/>
          </a:solidFill>
          <a:latin typeface="Arial" panose="020B0604020202090204" pitchFamily="34" charset="0"/>
          <a:ea typeface="微软雅黑" panose="020B0503020204020204" pitchFamily="34" charset="-122"/>
          <a:cs typeface="+mn-cs"/>
        </a:defRPr>
      </a:lvl1pPr>
      <a:lvl2pPr marL="357505" indent="-357505" algn="just" rtl="0" fontAlgn="base">
        <a:lnSpc>
          <a:spcPct val="130000"/>
        </a:lnSpc>
        <a:spcBef>
          <a:spcPct val="0"/>
        </a:spcBef>
        <a:spcAft>
          <a:spcPts val="600"/>
        </a:spcAft>
        <a:buClr>
          <a:srgbClr val="FFDF6B"/>
        </a:buClr>
        <a:buFont typeface="幼圆" pitchFamily="49" charset="-122"/>
        <a:buChar char=" "/>
        <a:defRPr sz="1600" kern="1200">
          <a:solidFill>
            <a:srgbClr val="626262"/>
          </a:solidFill>
          <a:latin typeface="幼圆" pitchFamily="49" charset="-122"/>
          <a:ea typeface="幼圆" pitchFamily="49" charset="-122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75.xml"/><Relationship Id="rId7" Type="http://schemas.openxmlformats.org/officeDocument/2006/relationships/image" Target="../media/image6.png"/><Relationship Id="rId2" Type="http://schemas.openxmlformats.org/officeDocument/2006/relationships/tags" Target="../tags/tag174.xml"/><Relationship Id="rId1" Type="http://schemas.openxmlformats.org/officeDocument/2006/relationships/tags" Target="../tags/tag173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7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84.xml"/><Relationship Id="rId13" Type="http://schemas.openxmlformats.org/officeDocument/2006/relationships/slideLayout" Target="../slideLayouts/slideLayout6.xml"/><Relationship Id="rId3" Type="http://schemas.openxmlformats.org/officeDocument/2006/relationships/tags" Target="../tags/tag179.xml"/><Relationship Id="rId7" Type="http://schemas.openxmlformats.org/officeDocument/2006/relationships/tags" Target="../tags/tag183.xml"/><Relationship Id="rId12" Type="http://schemas.openxmlformats.org/officeDocument/2006/relationships/tags" Target="../tags/tag188.xml"/><Relationship Id="rId2" Type="http://schemas.openxmlformats.org/officeDocument/2006/relationships/tags" Target="../tags/tag178.xml"/><Relationship Id="rId1" Type="http://schemas.openxmlformats.org/officeDocument/2006/relationships/tags" Target="../tags/tag177.xml"/><Relationship Id="rId6" Type="http://schemas.openxmlformats.org/officeDocument/2006/relationships/tags" Target="../tags/tag182.xml"/><Relationship Id="rId11" Type="http://schemas.openxmlformats.org/officeDocument/2006/relationships/tags" Target="../tags/tag187.xml"/><Relationship Id="rId5" Type="http://schemas.openxmlformats.org/officeDocument/2006/relationships/tags" Target="../tags/tag181.xml"/><Relationship Id="rId10" Type="http://schemas.openxmlformats.org/officeDocument/2006/relationships/tags" Target="../tags/tag186.xml"/><Relationship Id="rId4" Type="http://schemas.openxmlformats.org/officeDocument/2006/relationships/tags" Target="../tags/tag180.xml"/><Relationship Id="rId9" Type="http://schemas.openxmlformats.org/officeDocument/2006/relationships/tags" Target="../tags/tag185.xml"/><Relationship Id="rId14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96.xml"/><Relationship Id="rId13" Type="http://schemas.openxmlformats.org/officeDocument/2006/relationships/tags" Target="../tags/tag201.xml"/><Relationship Id="rId18" Type="http://schemas.openxmlformats.org/officeDocument/2006/relationships/tags" Target="../tags/tag206.xml"/><Relationship Id="rId3" Type="http://schemas.openxmlformats.org/officeDocument/2006/relationships/tags" Target="../tags/tag191.xml"/><Relationship Id="rId7" Type="http://schemas.openxmlformats.org/officeDocument/2006/relationships/tags" Target="../tags/tag195.xml"/><Relationship Id="rId12" Type="http://schemas.openxmlformats.org/officeDocument/2006/relationships/tags" Target="../tags/tag200.xml"/><Relationship Id="rId17" Type="http://schemas.openxmlformats.org/officeDocument/2006/relationships/tags" Target="../tags/tag205.xml"/><Relationship Id="rId2" Type="http://schemas.openxmlformats.org/officeDocument/2006/relationships/tags" Target="../tags/tag190.xml"/><Relationship Id="rId16" Type="http://schemas.openxmlformats.org/officeDocument/2006/relationships/tags" Target="../tags/tag204.xml"/><Relationship Id="rId20" Type="http://schemas.openxmlformats.org/officeDocument/2006/relationships/notesSlide" Target="../notesSlides/notesSlide10.xml"/><Relationship Id="rId1" Type="http://schemas.openxmlformats.org/officeDocument/2006/relationships/tags" Target="../tags/tag189.xml"/><Relationship Id="rId6" Type="http://schemas.openxmlformats.org/officeDocument/2006/relationships/tags" Target="../tags/tag194.xml"/><Relationship Id="rId11" Type="http://schemas.openxmlformats.org/officeDocument/2006/relationships/tags" Target="../tags/tag199.xml"/><Relationship Id="rId5" Type="http://schemas.openxmlformats.org/officeDocument/2006/relationships/tags" Target="../tags/tag193.xml"/><Relationship Id="rId15" Type="http://schemas.openxmlformats.org/officeDocument/2006/relationships/tags" Target="../tags/tag203.xml"/><Relationship Id="rId10" Type="http://schemas.openxmlformats.org/officeDocument/2006/relationships/tags" Target="../tags/tag198.xml"/><Relationship Id="rId19" Type="http://schemas.openxmlformats.org/officeDocument/2006/relationships/slideLayout" Target="../slideLayouts/slideLayout6.xml"/><Relationship Id="rId4" Type="http://schemas.openxmlformats.org/officeDocument/2006/relationships/tags" Target="../tags/tag192.xml"/><Relationship Id="rId9" Type="http://schemas.openxmlformats.org/officeDocument/2006/relationships/tags" Target="../tags/tag197.xml"/><Relationship Id="rId14" Type="http://schemas.openxmlformats.org/officeDocument/2006/relationships/tags" Target="../tags/tag20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09.xml"/><Relationship Id="rId2" Type="http://schemas.openxmlformats.org/officeDocument/2006/relationships/tags" Target="../tags/tag208.xml"/><Relationship Id="rId1" Type="http://schemas.openxmlformats.org/officeDocument/2006/relationships/tags" Target="../tags/tag207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1.xml"/><Relationship Id="rId1" Type="http://schemas.openxmlformats.org/officeDocument/2006/relationships/tags" Target="../tags/tag21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3.xml"/><Relationship Id="rId1" Type="http://schemas.openxmlformats.org/officeDocument/2006/relationships/tags" Target="../tags/tag2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16.xml"/><Relationship Id="rId2" Type="http://schemas.openxmlformats.org/officeDocument/2006/relationships/tags" Target="../tags/tag215.xml"/><Relationship Id="rId1" Type="http://schemas.openxmlformats.org/officeDocument/2006/relationships/tags" Target="../tags/tag214.xml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8.xml"/><Relationship Id="rId1" Type="http://schemas.openxmlformats.org/officeDocument/2006/relationships/tags" Target="../tags/tag217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26.xml"/><Relationship Id="rId13" Type="http://schemas.openxmlformats.org/officeDocument/2006/relationships/tags" Target="../tags/tag231.xml"/><Relationship Id="rId3" Type="http://schemas.openxmlformats.org/officeDocument/2006/relationships/tags" Target="../tags/tag221.xml"/><Relationship Id="rId7" Type="http://schemas.openxmlformats.org/officeDocument/2006/relationships/tags" Target="../tags/tag225.xml"/><Relationship Id="rId12" Type="http://schemas.openxmlformats.org/officeDocument/2006/relationships/tags" Target="../tags/tag230.xml"/><Relationship Id="rId2" Type="http://schemas.openxmlformats.org/officeDocument/2006/relationships/tags" Target="../tags/tag220.xml"/><Relationship Id="rId16" Type="http://schemas.openxmlformats.org/officeDocument/2006/relationships/slideLayout" Target="../slideLayouts/slideLayout2.xml"/><Relationship Id="rId1" Type="http://schemas.openxmlformats.org/officeDocument/2006/relationships/tags" Target="../tags/tag219.xml"/><Relationship Id="rId6" Type="http://schemas.openxmlformats.org/officeDocument/2006/relationships/tags" Target="../tags/tag224.xml"/><Relationship Id="rId11" Type="http://schemas.openxmlformats.org/officeDocument/2006/relationships/tags" Target="../tags/tag229.xml"/><Relationship Id="rId5" Type="http://schemas.openxmlformats.org/officeDocument/2006/relationships/tags" Target="../tags/tag223.xml"/><Relationship Id="rId15" Type="http://schemas.openxmlformats.org/officeDocument/2006/relationships/tags" Target="../tags/tag233.xml"/><Relationship Id="rId10" Type="http://schemas.openxmlformats.org/officeDocument/2006/relationships/tags" Target="../tags/tag228.xml"/><Relationship Id="rId4" Type="http://schemas.openxmlformats.org/officeDocument/2006/relationships/tags" Target="../tags/tag222.xml"/><Relationship Id="rId9" Type="http://schemas.openxmlformats.org/officeDocument/2006/relationships/tags" Target="../tags/tag227.xml"/><Relationship Id="rId14" Type="http://schemas.openxmlformats.org/officeDocument/2006/relationships/tags" Target="../tags/tag232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.xml"/><Relationship Id="rId2" Type="http://schemas.openxmlformats.org/officeDocument/2006/relationships/tags" Target="../tags/tag235.xml"/><Relationship Id="rId1" Type="http://schemas.openxmlformats.org/officeDocument/2006/relationships/tags" Target="../tags/tag23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" Type="http://schemas.openxmlformats.org/officeDocument/2006/relationships/tags" Target="../tags/tag3.xml"/><Relationship Id="rId21" Type="http://schemas.openxmlformats.org/officeDocument/2006/relationships/slideLayout" Target="../slideLayouts/slideLayout6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2.xml"/><Relationship Id="rId2" Type="http://schemas.openxmlformats.org/officeDocument/2006/relationships/tags" Target="../tags/tag237.xml"/><Relationship Id="rId1" Type="http://schemas.openxmlformats.org/officeDocument/2006/relationships/tags" Target="../tags/tag236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notesSlide" Target="../notesSlides/notesSlide13.xml"/><Relationship Id="rId9" Type="http://schemas.microsoft.com/office/2007/relationships/diagramDrawing" Target="../diagrams/drawing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239.xml"/><Relationship Id="rId7" Type="http://schemas.openxmlformats.org/officeDocument/2006/relationships/oleObject" Target="../embeddings/oleObject2.bin"/><Relationship Id="rId2" Type="http://schemas.openxmlformats.org/officeDocument/2006/relationships/tags" Target="../tags/tag23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5" Type="http://schemas.openxmlformats.org/officeDocument/2006/relationships/oleObject" Target="../embeddings/oleObject1.bin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1.xml"/><Relationship Id="rId1" Type="http://schemas.openxmlformats.org/officeDocument/2006/relationships/tags" Target="../tags/tag240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3.xml"/><Relationship Id="rId1" Type="http://schemas.openxmlformats.org/officeDocument/2006/relationships/tags" Target="../tags/tag242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5.xml"/><Relationship Id="rId1" Type="http://schemas.openxmlformats.org/officeDocument/2006/relationships/tags" Target="../tags/tag244.xml"/><Relationship Id="rId6" Type="http://schemas.openxmlformats.org/officeDocument/2006/relationships/comments" Target="../comments/commen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7.xml"/><Relationship Id="rId1" Type="http://schemas.openxmlformats.org/officeDocument/2006/relationships/tags" Target="../tags/tag246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9.xml"/><Relationship Id="rId1" Type="http://schemas.openxmlformats.org/officeDocument/2006/relationships/tags" Target="../tags/tag248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1.xml"/><Relationship Id="rId1" Type="http://schemas.openxmlformats.org/officeDocument/2006/relationships/tags" Target="../tags/tag250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259.xml"/><Relationship Id="rId3" Type="http://schemas.openxmlformats.org/officeDocument/2006/relationships/tags" Target="../tags/tag254.xml"/><Relationship Id="rId7" Type="http://schemas.openxmlformats.org/officeDocument/2006/relationships/tags" Target="../tags/tag258.xml"/><Relationship Id="rId12" Type="http://schemas.openxmlformats.org/officeDocument/2006/relationships/slideLayout" Target="../slideLayouts/slideLayout6.xml"/><Relationship Id="rId2" Type="http://schemas.openxmlformats.org/officeDocument/2006/relationships/tags" Target="../tags/tag253.xml"/><Relationship Id="rId1" Type="http://schemas.openxmlformats.org/officeDocument/2006/relationships/tags" Target="../tags/tag252.xml"/><Relationship Id="rId6" Type="http://schemas.openxmlformats.org/officeDocument/2006/relationships/tags" Target="../tags/tag257.xml"/><Relationship Id="rId11" Type="http://schemas.openxmlformats.org/officeDocument/2006/relationships/tags" Target="../tags/tag262.xml"/><Relationship Id="rId5" Type="http://schemas.openxmlformats.org/officeDocument/2006/relationships/tags" Target="../tags/tag256.xml"/><Relationship Id="rId10" Type="http://schemas.openxmlformats.org/officeDocument/2006/relationships/tags" Target="../tags/tag261.xml"/><Relationship Id="rId4" Type="http://schemas.openxmlformats.org/officeDocument/2006/relationships/tags" Target="../tags/tag255.xml"/><Relationship Id="rId9" Type="http://schemas.openxmlformats.org/officeDocument/2006/relationships/tags" Target="../tags/tag26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9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13" Type="http://schemas.openxmlformats.org/officeDocument/2006/relationships/tags" Target="../tags/tag40.xml"/><Relationship Id="rId18" Type="http://schemas.openxmlformats.org/officeDocument/2006/relationships/tags" Target="../tags/tag45.xml"/><Relationship Id="rId26" Type="http://schemas.openxmlformats.org/officeDocument/2006/relationships/tags" Target="../tags/tag53.xml"/><Relationship Id="rId3" Type="http://schemas.openxmlformats.org/officeDocument/2006/relationships/tags" Target="../tags/tag30.xml"/><Relationship Id="rId21" Type="http://schemas.openxmlformats.org/officeDocument/2006/relationships/tags" Target="../tags/tag48.xml"/><Relationship Id="rId7" Type="http://schemas.openxmlformats.org/officeDocument/2006/relationships/tags" Target="../tags/tag34.xml"/><Relationship Id="rId12" Type="http://schemas.openxmlformats.org/officeDocument/2006/relationships/tags" Target="../tags/tag39.xml"/><Relationship Id="rId17" Type="http://schemas.openxmlformats.org/officeDocument/2006/relationships/tags" Target="../tags/tag44.xml"/><Relationship Id="rId25" Type="http://schemas.openxmlformats.org/officeDocument/2006/relationships/tags" Target="../tags/tag52.xml"/><Relationship Id="rId2" Type="http://schemas.openxmlformats.org/officeDocument/2006/relationships/tags" Target="../tags/tag29.xml"/><Relationship Id="rId16" Type="http://schemas.openxmlformats.org/officeDocument/2006/relationships/tags" Target="../tags/tag43.xml"/><Relationship Id="rId20" Type="http://schemas.openxmlformats.org/officeDocument/2006/relationships/tags" Target="../tags/tag47.xml"/><Relationship Id="rId29" Type="http://schemas.openxmlformats.org/officeDocument/2006/relationships/tags" Target="../tags/tag56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tags" Target="../tags/tag38.xml"/><Relationship Id="rId24" Type="http://schemas.openxmlformats.org/officeDocument/2006/relationships/tags" Target="../tags/tag51.xml"/><Relationship Id="rId32" Type="http://schemas.openxmlformats.org/officeDocument/2006/relationships/image" Target="../media/image5.png"/><Relationship Id="rId5" Type="http://schemas.openxmlformats.org/officeDocument/2006/relationships/tags" Target="../tags/tag32.xml"/><Relationship Id="rId15" Type="http://schemas.openxmlformats.org/officeDocument/2006/relationships/tags" Target="../tags/tag42.xml"/><Relationship Id="rId23" Type="http://schemas.openxmlformats.org/officeDocument/2006/relationships/tags" Target="../tags/tag50.xml"/><Relationship Id="rId28" Type="http://schemas.openxmlformats.org/officeDocument/2006/relationships/tags" Target="../tags/tag55.xml"/><Relationship Id="rId10" Type="http://schemas.openxmlformats.org/officeDocument/2006/relationships/tags" Target="../tags/tag37.xml"/><Relationship Id="rId19" Type="http://schemas.openxmlformats.org/officeDocument/2006/relationships/tags" Target="../tags/tag46.xml"/><Relationship Id="rId31" Type="http://schemas.openxmlformats.org/officeDocument/2006/relationships/notesSlide" Target="../notesSlides/notesSlide3.xml"/><Relationship Id="rId4" Type="http://schemas.openxmlformats.org/officeDocument/2006/relationships/tags" Target="../tags/tag31.xml"/><Relationship Id="rId9" Type="http://schemas.openxmlformats.org/officeDocument/2006/relationships/tags" Target="../tags/tag36.xml"/><Relationship Id="rId14" Type="http://schemas.openxmlformats.org/officeDocument/2006/relationships/tags" Target="../tags/tag41.xml"/><Relationship Id="rId22" Type="http://schemas.openxmlformats.org/officeDocument/2006/relationships/tags" Target="../tags/tag49.xml"/><Relationship Id="rId27" Type="http://schemas.openxmlformats.org/officeDocument/2006/relationships/tags" Target="../tags/tag54.xml"/><Relationship Id="rId30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69.xml"/><Relationship Id="rId18" Type="http://schemas.openxmlformats.org/officeDocument/2006/relationships/tags" Target="../tags/tag74.xml"/><Relationship Id="rId26" Type="http://schemas.openxmlformats.org/officeDocument/2006/relationships/tags" Target="../tags/tag82.xml"/><Relationship Id="rId39" Type="http://schemas.openxmlformats.org/officeDocument/2006/relationships/tags" Target="../tags/tag95.xml"/><Relationship Id="rId21" Type="http://schemas.openxmlformats.org/officeDocument/2006/relationships/tags" Target="../tags/tag77.xml"/><Relationship Id="rId34" Type="http://schemas.openxmlformats.org/officeDocument/2006/relationships/tags" Target="../tags/tag90.xml"/><Relationship Id="rId42" Type="http://schemas.openxmlformats.org/officeDocument/2006/relationships/tags" Target="../tags/tag98.xml"/><Relationship Id="rId47" Type="http://schemas.openxmlformats.org/officeDocument/2006/relationships/tags" Target="../tags/tag103.xml"/><Relationship Id="rId7" Type="http://schemas.openxmlformats.org/officeDocument/2006/relationships/tags" Target="../tags/tag63.xml"/><Relationship Id="rId2" Type="http://schemas.openxmlformats.org/officeDocument/2006/relationships/tags" Target="../tags/tag58.xml"/><Relationship Id="rId16" Type="http://schemas.openxmlformats.org/officeDocument/2006/relationships/tags" Target="../tags/tag72.xml"/><Relationship Id="rId29" Type="http://schemas.openxmlformats.org/officeDocument/2006/relationships/tags" Target="../tags/tag85.xml"/><Relationship Id="rId11" Type="http://schemas.openxmlformats.org/officeDocument/2006/relationships/tags" Target="../tags/tag67.xml"/><Relationship Id="rId24" Type="http://schemas.openxmlformats.org/officeDocument/2006/relationships/tags" Target="../tags/tag80.xml"/><Relationship Id="rId32" Type="http://schemas.openxmlformats.org/officeDocument/2006/relationships/tags" Target="../tags/tag88.xml"/><Relationship Id="rId37" Type="http://schemas.openxmlformats.org/officeDocument/2006/relationships/tags" Target="../tags/tag93.xml"/><Relationship Id="rId40" Type="http://schemas.openxmlformats.org/officeDocument/2006/relationships/tags" Target="../tags/tag96.xml"/><Relationship Id="rId45" Type="http://schemas.openxmlformats.org/officeDocument/2006/relationships/tags" Target="../tags/tag101.xml"/><Relationship Id="rId5" Type="http://schemas.openxmlformats.org/officeDocument/2006/relationships/tags" Target="../tags/tag61.xml"/><Relationship Id="rId15" Type="http://schemas.openxmlformats.org/officeDocument/2006/relationships/tags" Target="../tags/tag71.xml"/><Relationship Id="rId23" Type="http://schemas.openxmlformats.org/officeDocument/2006/relationships/tags" Target="../tags/tag79.xml"/><Relationship Id="rId28" Type="http://schemas.openxmlformats.org/officeDocument/2006/relationships/tags" Target="../tags/tag84.xml"/><Relationship Id="rId36" Type="http://schemas.openxmlformats.org/officeDocument/2006/relationships/tags" Target="../tags/tag92.xml"/><Relationship Id="rId49" Type="http://schemas.openxmlformats.org/officeDocument/2006/relationships/notesSlide" Target="../notesSlides/notesSlide4.xml"/><Relationship Id="rId10" Type="http://schemas.openxmlformats.org/officeDocument/2006/relationships/tags" Target="../tags/tag66.xml"/><Relationship Id="rId19" Type="http://schemas.openxmlformats.org/officeDocument/2006/relationships/tags" Target="../tags/tag75.xml"/><Relationship Id="rId31" Type="http://schemas.openxmlformats.org/officeDocument/2006/relationships/tags" Target="../tags/tag87.xml"/><Relationship Id="rId44" Type="http://schemas.openxmlformats.org/officeDocument/2006/relationships/tags" Target="../tags/tag100.xml"/><Relationship Id="rId4" Type="http://schemas.openxmlformats.org/officeDocument/2006/relationships/tags" Target="../tags/tag60.xml"/><Relationship Id="rId9" Type="http://schemas.openxmlformats.org/officeDocument/2006/relationships/tags" Target="../tags/tag65.xml"/><Relationship Id="rId14" Type="http://schemas.openxmlformats.org/officeDocument/2006/relationships/tags" Target="../tags/tag70.xml"/><Relationship Id="rId22" Type="http://schemas.openxmlformats.org/officeDocument/2006/relationships/tags" Target="../tags/tag78.xml"/><Relationship Id="rId27" Type="http://schemas.openxmlformats.org/officeDocument/2006/relationships/tags" Target="../tags/tag83.xml"/><Relationship Id="rId30" Type="http://schemas.openxmlformats.org/officeDocument/2006/relationships/tags" Target="../tags/tag86.xml"/><Relationship Id="rId35" Type="http://schemas.openxmlformats.org/officeDocument/2006/relationships/tags" Target="../tags/tag91.xml"/><Relationship Id="rId43" Type="http://schemas.openxmlformats.org/officeDocument/2006/relationships/tags" Target="../tags/tag99.xml"/><Relationship Id="rId48" Type="http://schemas.openxmlformats.org/officeDocument/2006/relationships/slideLayout" Target="../slideLayouts/slideLayout6.xml"/><Relationship Id="rId8" Type="http://schemas.openxmlformats.org/officeDocument/2006/relationships/tags" Target="../tags/tag64.xml"/><Relationship Id="rId3" Type="http://schemas.openxmlformats.org/officeDocument/2006/relationships/tags" Target="../tags/tag59.xml"/><Relationship Id="rId12" Type="http://schemas.openxmlformats.org/officeDocument/2006/relationships/tags" Target="../tags/tag68.xml"/><Relationship Id="rId17" Type="http://schemas.openxmlformats.org/officeDocument/2006/relationships/tags" Target="../tags/tag73.xml"/><Relationship Id="rId25" Type="http://schemas.openxmlformats.org/officeDocument/2006/relationships/tags" Target="../tags/tag81.xml"/><Relationship Id="rId33" Type="http://schemas.openxmlformats.org/officeDocument/2006/relationships/tags" Target="../tags/tag89.xml"/><Relationship Id="rId38" Type="http://schemas.openxmlformats.org/officeDocument/2006/relationships/tags" Target="../tags/tag94.xml"/><Relationship Id="rId46" Type="http://schemas.openxmlformats.org/officeDocument/2006/relationships/tags" Target="../tags/tag102.xml"/><Relationship Id="rId20" Type="http://schemas.openxmlformats.org/officeDocument/2006/relationships/tags" Target="../tags/tag76.xml"/><Relationship Id="rId41" Type="http://schemas.openxmlformats.org/officeDocument/2006/relationships/tags" Target="../tags/tag97.xml"/><Relationship Id="rId1" Type="http://schemas.openxmlformats.org/officeDocument/2006/relationships/tags" Target="../tags/tag57.xml"/><Relationship Id="rId6" Type="http://schemas.openxmlformats.org/officeDocument/2006/relationships/tags" Target="../tags/tag62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116.xml"/><Relationship Id="rId18" Type="http://schemas.openxmlformats.org/officeDocument/2006/relationships/tags" Target="../tags/tag121.xml"/><Relationship Id="rId26" Type="http://schemas.openxmlformats.org/officeDocument/2006/relationships/tags" Target="../tags/tag129.xml"/><Relationship Id="rId39" Type="http://schemas.openxmlformats.org/officeDocument/2006/relationships/tags" Target="../tags/tag142.xml"/><Relationship Id="rId21" Type="http://schemas.openxmlformats.org/officeDocument/2006/relationships/tags" Target="../tags/tag124.xml"/><Relationship Id="rId34" Type="http://schemas.openxmlformats.org/officeDocument/2006/relationships/tags" Target="../tags/tag137.xml"/><Relationship Id="rId42" Type="http://schemas.openxmlformats.org/officeDocument/2006/relationships/tags" Target="../tags/tag145.xml"/><Relationship Id="rId47" Type="http://schemas.openxmlformats.org/officeDocument/2006/relationships/tags" Target="../tags/tag150.xml"/><Relationship Id="rId7" Type="http://schemas.openxmlformats.org/officeDocument/2006/relationships/tags" Target="../tags/tag110.xml"/><Relationship Id="rId2" Type="http://schemas.openxmlformats.org/officeDocument/2006/relationships/tags" Target="../tags/tag105.xml"/><Relationship Id="rId16" Type="http://schemas.openxmlformats.org/officeDocument/2006/relationships/tags" Target="../tags/tag119.xml"/><Relationship Id="rId29" Type="http://schemas.openxmlformats.org/officeDocument/2006/relationships/tags" Target="../tags/tag132.xml"/><Relationship Id="rId11" Type="http://schemas.openxmlformats.org/officeDocument/2006/relationships/tags" Target="../tags/tag114.xml"/><Relationship Id="rId24" Type="http://schemas.openxmlformats.org/officeDocument/2006/relationships/tags" Target="../tags/tag127.xml"/><Relationship Id="rId32" Type="http://schemas.openxmlformats.org/officeDocument/2006/relationships/tags" Target="../tags/tag135.xml"/><Relationship Id="rId37" Type="http://schemas.openxmlformats.org/officeDocument/2006/relationships/tags" Target="../tags/tag140.xml"/><Relationship Id="rId40" Type="http://schemas.openxmlformats.org/officeDocument/2006/relationships/tags" Target="../tags/tag143.xml"/><Relationship Id="rId45" Type="http://schemas.openxmlformats.org/officeDocument/2006/relationships/tags" Target="../tags/tag148.xml"/><Relationship Id="rId5" Type="http://schemas.openxmlformats.org/officeDocument/2006/relationships/tags" Target="../tags/tag108.xml"/><Relationship Id="rId15" Type="http://schemas.openxmlformats.org/officeDocument/2006/relationships/tags" Target="../tags/tag118.xml"/><Relationship Id="rId23" Type="http://schemas.openxmlformats.org/officeDocument/2006/relationships/tags" Target="../tags/tag126.xml"/><Relationship Id="rId28" Type="http://schemas.openxmlformats.org/officeDocument/2006/relationships/tags" Target="../tags/tag131.xml"/><Relationship Id="rId36" Type="http://schemas.openxmlformats.org/officeDocument/2006/relationships/tags" Target="../tags/tag139.xml"/><Relationship Id="rId49" Type="http://schemas.openxmlformats.org/officeDocument/2006/relationships/notesSlide" Target="../notesSlides/notesSlide5.xml"/><Relationship Id="rId10" Type="http://schemas.openxmlformats.org/officeDocument/2006/relationships/tags" Target="../tags/tag113.xml"/><Relationship Id="rId19" Type="http://schemas.openxmlformats.org/officeDocument/2006/relationships/tags" Target="../tags/tag122.xml"/><Relationship Id="rId31" Type="http://schemas.openxmlformats.org/officeDocument/2006/relationships/tags" Target="../tags/tag134.xml"/><Relationship Id="rId44" Type="http://schemas.openxmlformats.org/officeDocument/2006/relationships/tags" Target="../tags/tag147.xml"/><Relationship Id="rId4" Type="http://schemas.openxmlformats.org/officeDocument/2006/relationships/tags" Target="../tags/tag107.xml"/><Relationship Id="rId9" Type="http://schemas.openxmlformats.org/officeDocument/2006/relationships/tags" Target="../tags/tag112.xml"/><Relationship Id="rId14" Type="http://schemas.openxmlformats.org/officeDocument/2006/relationships/tags" Target="../tags/tag117.xml"/><Relationship Id="rId22" Type="http://schemas.openxmlformats.org/officeDocument/2006/relationships/tags" Target="../tags/tag125.xml"/><Relationship Id="rId27" Type="http://schemas.openxmlformats.org/officeDocument/2006/relationships/tags" Target="../tags/tag130.xml"/><Relationship Id="rId30" Type="http://schemas.openxmlformats.org/officeDocument/2006/relationships/tags" Target="../tags/tag133.xml"/><Relationship Id="rId35" Type="http://schemas.openxmlformats.org/officeDocument/2006/relationships/tags" Target="../tags/tag138.xml"/><Relationship Id="rId43" Type="http://schemas.openxmlformats.org/officeDocument/2006/relationships/tags" Target="../tags/tag146.xml"/><Relationship Id="rId48" Type="http://schemas.openxmlformats.org/officeDocument/2006/relationships/slideLayout" Target="../slideLayouts/slideLayout6.xml"/><Relationship Id="rId8" Type="http://schemas.openxmlformats.org/officeDocument/2006/relationships/tags" Target="../tags/tag111.xml"/><Relationship Id="rId3" Type="http://schemas.openxmlformats.org/officeDocument/2006/relationships/tags" Target="../tags/tag106.xml"/><Relationship Id="rId12" Type="http://schemas.openxmlformats.org/officeDocument/2006/relationships/tags" Target="../tags/tag115.xml"/><Relationship Id="rId17" Type="http://schemas.openxmlformats.org/officeDocument/2006/relationships/tags" Target="../tags/tag120.xml"/><Relationship Id="rId25" Type="http://schemas.openxmlformats.org/officeDocument/2006/relationships/tags" Target="../tags/tag128.xml"/><Relationship Id="rId33" Type="http://schemas.openxmlformats.org/officeDocument/2006/relationships/tags" Target="../tags/tag136.xml"/><Relationship Id="rId38" Type="http://schemas.openxmlformats.org/officeDocument/2006/relationships/tags" Target="../tags/tag141.xml"/><Relationship Id="rId46" Type="http://schemas.openxmlformats.org/officeDocument/2006/relationships/tags" Target="../tags/tag149.xml"/><Relationship Id="rId20" Type="http://schemas.openxmlformats.org/officeDocument/2006/relationships/tags" Target="../tags/tag123.xml"/><Relationship Id="rId41" Type="http://schemas.openxmlformats.org/officeDocument/2006/relationships/tags" Target="../tags/tag144.xml"/><Relationship Id="rId1" Type="http://schemas.openxmlformats.org/officeDocument/2006/relationships/tags" Target="../tags/tag104.xml"/><Relationship Id="rId6" Type="http://schemas.openxmlformats.org/officeDocument/2006/relationships/tags" Target="../tags/tag10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58.xml"/><Relationship Id="rId13" Type="http://schemas.openxmlformats.org/officeDocument/2006/relationships/notesSlide" Target="../notesSlides/notesSlide6.xml"/><Relationship Id="rId3" Type="http://schemas.openxmlformats.org/officeDocument/2006/relationships/tags" Target="../tags/tag153.xml"/><Relationship Id="rId7" Type="http://schemas.openxmlformats.org/officeDocument/2006/relationships/tags" Target="../tags/tag157.xml"/><Relationship Id="rId12" Type="http://schemas.openxmlformats.org/officeDocument/2006/relationships/slideLayout" Target="../slideLayouts/slideLayout6.xml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6" Type="http://schemas.openxmlformats.org/officeDocument/2006/relationships/tags" Target="../tags/tag156.xml"/><Relationship Id="rId11" Type="http://schemas.openxmlformats.org/officeDocument/2006/relationships/tags" Target="../tags/tag161.xml"/><Relationship Id="rId5" Type="http://schemas.openxmlformats.org/officeDocument/2006/relationships/tags" Target="../tags/tag155.xml"/><Relationship Id="rId10" Type="http://schemas.openxmlformats.org/officeDocument/2006/relationships/tags" Target="../tags/tag160.xml"/><Relationship Id="rId4" Type="http://schemas.openxmlformats.org/officeDocument/2006/relationships/tags" Target="../tags/tag154.xml"/><Relationship Id="rId9" Type="http://schemas.openxmlformats.org/officeDocument/2006/relationships/tags" Target="../tags/tag15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69.xml"/><Relationship Id="rId13" Type="http://schemas.openxmlformats.org/officeDocument/2006/relationships/notesSlide" Target="../notesSlides/notesSlide7.xml"/><Relationship Id="rId3" Type="http://schemas.openxmlformats.org/officeDocument/2006/relationships/tags" Target="../tags/tag164.xml"/><Relationship Id="rId7" Type="http://schemas.openxmlformats.org/officeDocument/2006/relationships/tags" Target="../tags/tag168.xml"/><Relationship Id="rId12" Type="http://schemas.openxmlformats.org/officeDocument/2006/relationships/slideLayout" Target="../slideLayouts/slideLayout6.xml"/><Relationship Id="rId2" Type="http://schemas.openxmlformats.org/officeDocument/2006/relationships/tags" Target="../tags/tag163.xml"/><Relationship Id="rId1" Type="http://schemas.openxmlformats.org/officeDocument/2006/relationships/tags" Target="../tags/tag162.xml"/><Relationship Id="rId6" Type="http://schemas.openxmlformats.org/officeDocument/2006/relationships/tags" Target="../tags/tag167.xml"/><Relationship Id="rId11" Type="http://schemas.openxmlformats.org/officeDocument/2006/relationships/tags" Target="../tags/tag172.xml"/><Relationship Id="rId5" Type="http://schemas.openxmlformats.org/officeDocument/2006/relationships/tags" Target="../tags/tag166.xml"/><Relationship Id="rId10" Type="http://schemas.openxmlformats.org/officeDocument/2006/relationships/tags" Target="../tags/tag171.xml"/><Relationship Id="rId4" Type="http://schemas.openxmlformats.org/officeDocument/2006/relationships/tags" Target="../tags/tag165.xml"/><Relationship Id="rId9" Type="http://schemas.openxmlformats.org/officeDocument/2006/relationships/tags" Target="../tags/tag17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9512" y="3356992"/>
            <a:ext cx="5137150" cy="466725"/>
          </a:xfrm>
        </p:spPr>
        <p:txBody>
          <a:bodyPr rtlCol="0"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sz="2600" b="1" dirty="0">
                <a:solidFill>
                  <a:srgbClr val="CA6F06"/>
                </a:solidFill>
                <a:latin typeface="+mn-lt"/>
                <a:ea typeface="+mn-ea"/>
                <a:cs typeface="+mn-ea"/>
                <a:sym typeface="+mn-lt"/>
              </a:rPr>
              <a:t>Vice </a:t>
            </a:r>
            <a:r>
              <a:rPr lang="en-US" sz="2600" b="1" dirty="0">
                <a:solidFill>
                  <a:srgbClr val="CA6F06"/>
                </a:solidFill>
                <a:latin typeface="+mn-lt"/>
                <a:ea typeface="+mn-ea"/>
                <a:cs typeface="+mn-ea"/>
                <a:sym typeface="+mn-lt"/>
              </a:rPr>
              <a:t>President</a:t>
            </a:r>
            <a:r>
              <a:rPr sz="2600" b="1" dirty="0">
                <a:solidFill>
                  <a:srgbClr val="CA6F06"/>
                </a:solidFill>
                <a:latin typeface="+mn-lt"/>
                <a:ea typeface="+mn-ea"/>
                <a:cs typeface="+mn-ea"/>
                <a:sym typeface="+mn-lt"/>
              </a:rPr>
              <a:t> and Secretary-General of Chinese Cereals and Oils Association</a:t>
            </a:r>
            <a:endParaRPr lang="en-US" altLang="zh-CN" sz="2600" b="1" dirty="0">
              <a:solidFill>
                <a:srgbClr val="CA6F06"/>
              </a:solidFill>
              <a:latin typeface="+mn-lt"/>
              <a:ea typeface="+mn-ea"/>
              <a:cs typeface="+mn-ea"/>
              <a:sym typeface="+mn-lt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600" b="1" dirty="0">
                <a:solidFill>
                  <a:srgbClr val="CA6F06"/>
                </a:solidFill>
                <a:latin typeface="+mn-lt"/>
                <a:ea typeface="+mn-ea"/>
                <a:cs typeface="+mn-ea"/>
                <a:sym typeface="+mn-lt"/>
              </a:rPr>
              <a:t>Wang Lirong  Senior Engineer </a:t>
            </a:r>
            <a:endParaRPr lang="zh-CN" altLang="en-US" sz="2600" b="1" dirty="0">
              <a:solidFill>
                <a:srgbClr val="CA6F0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850" y="351156"/>
            <a:ext cx="5199063" cy="2780348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sz="4000" dirty="0">
                <a:latin typeface="+mn-lt"/>
                <a:ea typeface="+mn-ea"/>
                <a:cs typeface="+mn-ea"/>
                <a:sym typeface="+mn-lt"/>
              </a:rPr>
              <a:t> Food Quality and </a:t>
            </a:r>
            <a:r>
              <a:rPr lang="en-US" sz="4000" dirty="0">
                <a:latin typeface="+mn-lt"/>
                <a:ea typeface="+mn-ea"/>
                <a:cs typeface="+mn-ea"/>
                <a:sym typeface="+mn-lt"/>
              </a:rPr>
              <a:t>Safety</a:t>
            </a:r>
            <a:r>
              <a:rPr sz="4000" dirty="0">
                <a:latin typeface="+mn-lt"/>
                <a:ea typeface="+mn-ea"/>
                <a:cs typeface="+mn-ea"/>
                <a:sym typeface="+mn-lt"/>
              </a:rPr>
              <a:t> </a:t>
            </a:r>
            <a:br>
              <a:rPr lang="en-US" altLang="zh-CN" sz="4000" dirty="0">
                <a:latin typeface="+mn-lt"/>
                <a:ea typeface="+mn-ea"/>
                <a:cs typeface="+mn-ea"/>
                <a:sym typeface="+mn-lt"/>
              </a:rPr>
            </a:br>
            <a:r>
              <a:rPr sz="4000" dirty="0">
                <a:latin typeface="+mn-lt"/>
                <a:ea typeface="+mn-ea"/>
                <a:cs typeface="+mn-ea"/>
                <a:sym typeface="+mn-lt"/>
              </a:rPr>
              <a:t>Standards and </a:t>
            </a:r>
            <a:r>
              <a:rPr lang="en-US" sz="4000" dirty="0">
                <a:latin typeface="+mn-lt"/>
                <a:ea typeface="+mn-ea"/>
                <a:cs typeface="+mn-ea"/>
                <a:sym typeface="+mn-lt"/>
              </a:rPr>
              <a:t>Regulation</a:t>
            </a:r>
            <a:r>
              <a:rPr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dirty="0">
                <a:latin typeface="+mn-lt"/>
                <a:ea typeface="+mn-ea"/>
                <a:cs typeface="+mn-ea"/>
                <a:sym typeface="+mn-lt"/>
              </a:rPr>
              <a:t>in China</a:t>
            </a:r>
          </a:p>
        </p:txBody>
      </p:sp>
      <p:sp>
        <p:nvSpPr>
          <p:cNvPr id="4" name="副标题 2"/>
          <p:cNvSpPr txBox="1"/>
          <p:nvPr/>
        </p:nvSpPr>
        <p:spPr>
          <a:xfrm>
            <a:off x="323850" y="5445224"/>
            <a:ext cx="5137150" cy="466725"/>
          </a:xfrm>
          <a:prstGeom prst="rect">
            <a:avLst/>
          </a:prstGeom>
          <a:noFill/>
        </p:spPr>
        <p:txBody>
          <a:bodyPr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  <a:defRPr sz="1800" kern="1200" baseline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90204" pitchFamily="34" charset="0"/>
                <a:ea typeface="微软雅黑" panose="020B0503020204020204" pitchFamily="34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幼圆" pitchFamily="49" charset="-122"/>
              <a:buNone/>
              <a:defRPr sz="2000" kern="1200" baseline="0">
                <a:solidFill>
                  <a:srgbClr val="626262"/>
                </a:solidFill>
                <a:latin typeface="幼圆" pitchFamily="49" charset="-122"/>
                <a:ea typeface="幼圆" pitchFamily="49" charset="-122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90000"/>
              </a:lnSpc>
              <a:spcBef>
                <a:spcPts val="0"/>
              </a:spcBef>
              <a:defRPr/>
            </a:pPr>
            <a:r>
              <a:rPr sz="2400" dirty="0">
                <a:solidFill>
                  <a:srgbClr val="CA6F06"/>
                </a:solidFill>
                <a:latin typeface="+mn-lt"/>
                <a:ea typeface="+mn-ea"/>
                <a:cs typeface="+mn-ea"/>
                <a:sym typeface="+mn-lt"/>
              </a:rPr>
              <a:t>August 2020 </a:t>
            </a:r>
          </a:p>
        </p:txBody>
      </p:sp>
      <p:pic>
        <p:nvPicPr>
          <p:cNvPr id="5" name="图片 4" descr="微信图片_2020100911561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31785" y="351155"/>
            <a:ext cx="854710" cy="905510"/>
          </a:xfrm>
          <a:prstGeom prst="rect">
            <a:avLst/>
          </a:prstGeom>
          <a:effectLst/>
        </p:spPr>
      </p:pic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baseline="0" dirty="0">
                <a:cs typeface="+mn-ea"/>
                <a:sym typeface="+mn-lt"/>
              </a:rPr>
              <a:t>1</a:t>
            </a:r>
            <a:endParaRPr lang="zh-CN" altLang="en-US">
              <a:cs typeface="+mn-ea"/>
              <a:sym typeface="+mn-lt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1EB04C5-4660-1241-8DCB-6B7860CC51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850" y="154940"/>
            <a:ext cx="1477010" cy="64897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A-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11188" y="1757363"/>
            <a:ext cx="8064500" cy="792162"/>
          </a:xfrm>
        </p:spPr>
        <p:txBody>
          <a:bodyPr rtlCol="0">
            <a:noAutofit/>
          </a:bodyPr>
          <a:lstStyle/>
          <a:p>
            <a:pPr indent="457200" algn="just" fontAlgn="auto">
              <a:spcAft>
                <a:spcPts val="0"/>
              </a:spcAft>
              <a:defRPr/>
            </a:pPr>
            <a:r>
              <a:rPr sz="20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The China Cereals and Oils Association was recommended as one of the second batch of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units to pilot the formulation of the market-oriented</a:t>
            </a:r>
            <a:r>
              <a:rPr sz="20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association standards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for grain, which would complement </a:t>
            </a:r>
            <a:r>
              <a:rPr sz="20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national standards and industrial standards. </a:t>
            </a:r>
            <a:endParaRPr lang="zh-CN" altLang="en-US" sz="2000" b="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1177925" y="5422900"/>
            <a:ext cx="7129463" cy="647700"/>
          </a:xfrm>
          <a:prstGeom prst="roundRect">
            <a:avLst/>
          </a:prstGeom>
          <a:gradFill flip="none" rotWithShape="1">
            <a:gsLst>
              <a:gs pos="0">
                <a:schemeClr val="accent3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cs typeface="+mn-ea"/>
                <a:sym typeface="+mn-lt"/>
              </a:rPr>
              <a:t>Increased supply of s</a:t>
            </a:r>
            <a:r>
              <a:rPr sz="2400" b="1" dirty="0">
                <a:cs typeface="+mn-ea"/>
                <a:sym typeface="+mn-lt"/>
              </a:rPr>
              <a:t>tandards </a:t>
            </a:r>
            <a:endParaRPr sz="2400" dirty="0">
              <a:cs typeface="+mn-ea"/>
              <a:sym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7563" y="2549525"/>
            <a:ext cx="3683000" cy="244792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3438" y="2565400"/>
            <a:ext cx="3767137" cy="244792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矩形 7"/>
          <p:cNvSpPr/>
          <p:nvPr>
            <p:custDataLst>
              <p:tags r:id="rId3"/>
            </p:custDataLst>
          </p:nvPr>
        </p:nvSpPr>
        <p:spPr>
          <a:xfrm>
            <a:off x="-30163" y="333375"/>
            <a:ext cx="9174163" cy="798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0" anchor="ctr">
            <a:no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3200" b="1" dirty="0">
                <a:solidFill>
                  <a:schemeClr val="bg2"/>
                </a:solidFill>
                <a:cs typeface="+mn-ea"/>
                <a:sym typeface="+mn-lt"/>
              </a:rPr>
              <a:t>Current Situation and Reform of Food Quality and Safety Standards</a:t>
            </a:r>
          </a:p>
        </p:txBody>
      </p:sp>
      <p:sp>
        <p:nvSpPr>
          <p:cNvPr id="9" name="任意多边形 8"/>
          <p:cNvSpPr/>
          <p:nvPr>
            <p:custDataLst>
              <p:tags r:id="rId4"/>
            </p:custDataLst>
          </p:nvPr>
        </p:nvSpPr>
        <p:spPr>
          <a:xfrm>
            <a:off x="817563" y="176946"/>
            <a:ext cx="1950720" cy="1267680"/>
          </a:xfrm>
          <a:custGeom>
            <a:avLst/>
            <a:gdLst>
              <a:gd name="connsiteX0" fmla="*/ 0 w 1950720"/>
              <a:gd name="connsiteY0" fmla="*/ 0 h 1535364"/>
              <a:gd name="connsiteX1" fmla="*/ 1950720 w 1950720"/>
              <a:gd name="connsiteY1" fmla="*/ 0 h 1535364"/>
              <a:gd name="connsiteX2" fmla="*/ 975360 w 1950720"/>
              <a:gd name="connsiteY2" fmla="*/ 1535364 h 153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0720" h="1535364">
                <a:moveTo>
                  <a:pt x="0" y="0"/>
                </a:moveTo>
                <a:lnTo>
                  <a:pt x="1950720" y="0"/>
                </a:lnTo>
                <a:lnTo>
                  <a:pt x="975360" y="153536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54000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>
                  <a:lumMod val="75000"/>
                </a:srgbClr>
              </a:buClr>
              <a:buSzPct val="60000"/>
              <a:defRPr/>
            </a:pPr>
            <a:r>
              <a:rPr sz="5400" baseline="0" dirty="0">
                <a:solidFill>
                  <a:srgbClr val="FFFFFF"/>
                </a:solidFill>
                <a:cs typeface="+mn-ea"/>
                <a:sym typeface="+mn-lt"/>
              </a:rPr>
              <a:t>03</a:t>
            </a:r>
            <a:endParaRPr lang="zh-CN" altLang="en-US" sz="5400" dirty="0">
              <a:ln>
                <a:solidFill>
                  <a:srgbClr val="F1C341"/>
                </a:solidFill>
              </a:ln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baseline="0" dirty="0">
                <a:cs typeface="+mn-ea"/>
                <a:sym typeface="+mn-lt"/>
              </a:rPr>
              <a:t>10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71600" y="2710296"/>
            <a:ext cx="3312368" cy="358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sz="1000" b="1" dirty="0">
                <a:latin typeface="+mn-lt"/>
                <a:ea typeface="+mn-ea"/>
                <a:cs typeface="+mn-ea"/>
                <a:sym typeface="+mn-lt"/>
              </a:rPr>
              <a:t>Notice on the </a:t>
            </a:r>
            <a:r>
              <a:rPr lang="en-US" sz="1000" b="1" dirty="0">
                <a:latin typeface="+mn-lt"/>
                <a:ea typeface="+mn-ea"/>
                <a:cs typeface="+mn-ea"/>
                <a:sym typeface="+mn-lt"/>
              </a:rPr>
              <a:t>A</a:t>
            </a:r>
            <a:r>
              <a:rPr sz="1000" b="1" dirty="0">
                <a:latin typeface="+mn-lt"/>
                <a:ea typeface="+mn-ea"/>
                <a:cs typeface="+mn-ea"/>
                <a:sym typeface="+mn-lt"/>
              </a:rPr>
              <a:t>nnouncement of the </a:t>
            </a:r>
            <a:r>
              <a:rPr lang="en-US" sz="1000" b="1" dirty="0">
                <a:latin typeface="+mn-lt"/>
                <a:ea typeface="+mn-ea"/>
                <a:cs typeface="+mn-ea"/>
                <a:sym typeface="+mn-lt"/>
              </a:rPr>
              <a:t>F</a:t>
            </a:r>
            <a:r>
              <a:rPr sz="1000" b="1" dirty="0">
                <a:latin typeface="+mn-lt"/>
                <a:ea typeface="+mn-ea"/>
                <a:cs typeface="+mn-ea"/>
                <a:sym typeface="+mn-lt"/>
              </a:rPr>
              <a:t>ourth </a:t>
            </a:r>
            <a:r>
              <a:rPr lang="en-US" sz="1000" b="1" dirty="0">
                <a:latin typeface="+mn-lt"/>
                <a:ea typeface="+mn-ea"/>
                <a:cs typeface="+mn-ea"/>
                <a:sym typeface="+mn-lt"/>
              </a:rPr>
              <a:t>B</a:t>
            </a:r>
            <a:r>
              <a:rPr sz="1000" b="1" dirty="0">
                <a:latin typeface="+mn-lt"/>
                <a:ea typeface="+mn-ea"/>
                <a:cs typeface="+mn-ea"/>
                <a:sym typeface="+mn-lt"/>
              </a:rPr>
              <a:t>atch of </a:t>
            </a:r>
            <a:r>
              <a:rPr lang="en-US" sz="1000" b="1" dirty="0">
                <a:latin typeface="+mn-lt"/>
                <a:ea typeface="+mn-ea"/>
                <a:cs typeface="+mn-ea"/>
                <a:sym typeface="+mn-lt"/>
              </a:rPr>
              <a:t>Approved Proposals for A</a:t>
            </a:r>
            <a:r>
              <a:rPr sz="1000" b="1" dirty="0">
                <a:latin typeface="+mn-lt"/>
                <a:ea typeface="+mn-ea"/>
                <a:cs typeface="+mn-ea"/>
                <a:sym typeface="+mn-lt"/>
              </a:rPr>
              <a:t>ssociation </a:t>
            </a:r>
            <a:r>
              <a:rPr lang="en-US" sz="1000" b="1" dirty="0">
                <a:latin typeface="+mn-lt"/>
                <a:ea typeface="+mn-ea"/>
                <a:cs typeface="+mn-ea"/>
                <a:sym typeface="+mn-lt"/>
              </a:rPr>
              <a:t>S</a:t>
            </a:r>
            <a:r>
              <a:rPr sz="1000" b="1" dirty="0">
                <a:latin typeface="+mn-lt"/>
                <a:ea typeface="+mn-ea"/>
                <a:cs typeface="+mn-ea"/>
                <a:sym typeface="+mn-lt"/>
              </a:rPr>
              <a:t>tandards  </a:t>
            </a:r>
            <a:r>
              <a:rPr lang="en-US" sz="1000" b="1" dirty="0">
                <a:latin typeface="+mn-lt"/>
                <a:ea typeface="+mn-ea"/>
                <a:cs typeface="+mn-ea"/>
                <a:sym typeface="+mn-lt"/>
              </a:rPr>
              <a:t>Formulation </a:t>
            </a:r>
            <a:r>
              <a:rPr sz="1000" b="1" dirty="0">
                <a:latin typeface="+mn-lt"/>
                <a:ea typeface="+mn-ea"/>
                <a:cs typeface="+mn-ea"/>
                <a:sym typeface="+mn-lt"/>
              </a:rPr>
              <a:t>by China Cereals and Oils Association</a:t>
            </a:r>
            <a:r>
              <a:rPr sz="1000" dirty="0">
                <a:latin typeface="+mn-lt"/>
                <a:ea typeface="+mn-ea"/>
                <a:cs typeface="+mn-ea"/>
                <a:sym typeface="+mn-lt"/>
              </a:rPr>
              <a:t> </a:t>
            </a:r>
            <a:endParaRPr lang="en-US" altLang="zh-CN" sz="1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898160" y="2710296"/>
            <a:ext cx="3409228" cy="2940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sz="1000" b="1" dirty="0">
                <a:latin typeface="+mn-lt"/>
                <a:ea typeface="+mn-ea"/>
                <a:cs typeface="+mn-ea"/>
                <a:sym typeface="+mn-lt"/>
              </a:rPr>
              <a:t>Chinese Cereals and Oils Association </a:t>
            </a:r>
            <a:r>
              <a:rPr lang="en-US" sz="1000" b="1" dirty="0">
                <a:latin typeface="+mn-lt"/>
                <a:ea typeface="+mn-ea"/>
                <a:cs typeface="+mn-ea"/>
                <a:sym typeface="+mn-lt"/>
              </a:rPr>
              <a:t>holds kick-off meeting for piloting  the formulation of association</a:t>
            </a:r>
            <a:r>
              <a:rPr sz="1000" b="1" dirty="0">
                <a:latin typeface="+mn-lt"/>
                <a:ea typeface="+mn-ea"/>
                <a:cs typeface="+mn-ea"/>
                <a:sym typeface="+mn-lt"/>
              </a:rPr>
              <a:t> standard</a:t>
            </a:r>
            <a:r>
              <a:rPr lang="en-US" sz="1000" b="1" dirty="0">
                <a:latin typeface="+mn-lt"/>
                <a:ea typeface="+mn-ea"/>
                <a:cs typeface="+mn-ea"/>
                <a:sym typeface="+mn-lt"/>
              </a:rPr>
              <a:t>s </a:t>
            </a:r>
            <a:endParaRPr lang="en-US" altLang="zh-CN" sz="1000" b="1" dirty="0">
              <a:latin typeface="+mn-lt"/>
              <a:ea typeface="+mn-ea"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标题 1"/>
          <p:cNvSpPr>
            <a:spLocks noGrp="1"/>
          </p:cNvSpPr>
          <p:nvPr>
            <p:ph type="title"/>
          </p:nvPr>
        </p:nvSpPr>
        <p:spPr>
          <a:xfrm>
            <a:off x="1633855" y="1809115"/>
            <a:ext cx="6881495" cy="623570"/>
          </a:xfrm>
        </p:spPr>
        <p:txBody>
          <a:bodyPr/>
          <a:lstStyle/>
          <a:p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Highlights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of the reform of</a:t>
            </a:r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n</a:t>
            </a:r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ational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s</a:t>
            </a:r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tandardization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efforts</a:t>
            </a:r>
          </a:p>
        </p:txBody>
      </p:sp>
      <p:sp>
        <p:nvSpPr>
          <p:cNvPr id="14" name="MH_Other_1"/>
          <p:cNvSpPr/>
          <p:nvPr>
            <p:custDataLst>
              <p:tags r:id="rId2"/>
            </p:custDataLst>
          </p:nvPr>
        </p:nvSpPr>
        <p:spPr>
          <a:xfrm>
            <a:off x="3232150" y="2968625"/>
            <a:ext cx="1343025" cy="420688"/>
          </a:xfrm>
          <a:prstGeom prst="roundRect">
            <a:avLst>
              <a:gd name="adj" fmla="val 50000"/>
            </a:avLst>
          </a:prstGeom>
          <a:solidFill>
            <a:srgbClr val="71CC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24C4BC"/>
              </a:solidFill>
              <a:cs typeface="+mn-ea"/>
              <a:sym typeface="+mn-lt"/>
            </a:endParaRPr>
          </a:p>
        </p:txBody>
      </p:sp>
      <p:sp>
        <p:nvSpPr>
          <p:cNvPr id="15" name="MH_Other_2"/>
          <p:cNvSpPr/>
          <p:nvPr>
            <p:custDataLst>
              <p:tags r:id="rId3"/>
            </p:custDataLst>
          </p:nvPr>
        </p:nvSpPr>
        <p:spPr>
          <a:xfrm>
            <a:off x="4184650" y="3005138"/>
            <a:ext cx="347663" cy="347662"/>
          </a:xfrm>
          <a:prstGeom prst="ellipse">
            <a:avLst/>
          </a:prstGeom>
          <a:solidFill>
            <a:srgbClr val="FE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 lnSpcReduction="10000"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baseline="0" dirty="0">
                <a:solidFill>
                  <a:srgbClr val="71CC35"/>
                </a:solidFill>
                <a:cs typeface="+mn-ea"/>
                <a:sym typeface="+mn-lt"/>
              </a:rPr>
              <a:t>A</a:t>
            </a:r>
            <a:endParaRPr lang="zh-CN" altLang="en-US" dirty="0">
              <a:solidFill>
                <a:srgbClr val="71CC35"/>
              </a:solidFill>
              <a:cs typeface="+mn-ea"/>
              <a:sym typeface="+mn-lt"/>
            </a:endParaRPr>
          </a:p>
        </p:txBody>
      </p:sp>
      <p:sp>
        <p:nvSpPr>
          <p:cNvPr id="16" name="MH_SubTitle_1"/>
          <p:cNvSpPr/>
          <p:nvPr>
            <p:custDataLst>
              <p:tags r:id="rId4"/>
            </p:custDataLst>
          </p:nvPr>
        </p:nvSpPr>
        <p:spPr>
          <a:xfrm>
            <a:off x="827584" y="2708275"/>
            <a:ext cx="3357065" cy="1147762"/>
          </a:xfrm>
          <a:custGeom>
            <a:avLst/>
            <a:gdLst>
              <a:gd name="connsiteX0" fmla="*/ 867275 w 3267075"/>
              <a:gd name="connsiteY0" fmla="*/ 0 h 1080000"/>
              <a:gd name="connsiteX1" fmla="*/ 871320 w 3267075"/>
              <a:gd name="connsiteY1" fmla="*/ 0 h 1080000"/>
              <a:gd name="connsiteX2" fmla="*/ 2403183 w 3267075"/>
              <a:gd name="connsiteY2" fmla="*/ 0 h 1080000"/>
              <a:gd name="connsiteX3" fmla="*/ 3267075 w 3267075"/>
              <a:gd name="connsiteY3" fmla="*/ 0 h 1080000"/>
              <a:gd name="connsiteX4" fmla="*/ 2789719 w 3267075"/>
              <a:gd name="connsiteY4" fmla="*/ 818332 h 1080000"/>
              <a:gd name="connsiteX5" fmla="*/ 2788447 w 3267075"/>
              <a:gd name="connsiteY5" fmla="*/ 824630 h 1080000"/>
              <a:gd name="connsiteX6" fmla="*/ 2749896 w 3267075"/>
              <a:gd name="connsiteY6" fmla="*/ 895654 h 1080000"/>
              <a:gd name="connsiteX7" fmla="*/ 2731869 w 3267075"/>
              <a:gd name="connsiteY7" fmla="*/ 917504 h 1080000"/>
              <a:gd name="connsiteX8" fmla="*/ 2725496 w 3267075"/>
              <a:gd name="connsiteY8" fmla="*/ 928428 h 1080000"/>
              <a:gd name="connsiteX9" fmla="*/ 2701480 w 3267075"/>
              <a:gd name="connsiteY9" fmla="*/ 957535 h 1080000"/>
              <a:gd name="connsiteX10" fmla="*/ 2405823 w 3267075"/>
              <a:gd name="connsiteY10" fmla="*/ 1080000 h 1080000"/>
              <a:gd name="connsiteX11" fmla="*/ 2403183 w 3267075"/>
              <a:gd name="connsiteY11" fmla="*/ 1080000 h 1080000"/>
              <a:gd name="connsiteX12" fmla="*/ 871320 w 3267075"/>
              <a:gd name="connsiteY12" fmla="*/ 1080000 h 1080000"/>
              <a:gd name="connsiteX13" fmla="*/ 0 w 3267075"/>
              <a:gd name="connsiteY13" fmla="*/ 1080000 h 1080000"/>
              <a:gd name="connsiteX14" fmla="*/ 526382 w 3267075"/>
              <a:gd name="connsiteY14" fmla="*/ 177626 h 1080000"/>
              <a:gd name="connsiteX15" fmla="*/ 586140 w 3267075"/>
              <a:gd name="connsiteY15" fmla="*/ 108621 h 1080000"/>
              <a:gd name="connsiteX16" fmla="*/ 867275 w 3267075"/>
              <a:gd name="connsiteY16" fmla="*/ 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67075" h="1080000">
                <a:moveTo>
                  <a:pt x="867275" y="0"/>
                </a:moveTo>
                <a:lnTo>
                  <a:pt x="871320" y="0"/>
                </a:lnTo>
                <a:lnTo>
                  <a:pt x="2403183" y="0"/>
                </a:lnTo>
                <a:lnTo>
                  <a:pt x="3267075" y="0"/>
                </a:lnTo>
                <a:lnTo>
                  <a:pt x="2789719" y="818332"/>
                </a:lnTo>
                <a:lnTo>
                  <a:pt x="2788447" y="824630"/>
                </a:lnTo>
                <a:cubicBezTo>
                  <a:pt x="2777868" y="849642"/>
                  <a:pt x="2764924" y="873410"/>
                  <a:pt x="2749896" y="895654"/>
                </a:cubicBezTo>
                <a:lnTo>
                  <a:pt x="2731869" y="917504"/>
                </a:lnTo>
                <a:lnTo>
                  <a:pt x="2725496" y="928428"/>
                </a:lnTo>
                <a:lnTo>
                  <a:pt x="2701480" y="957535"/>
                </a:lnTo>
                <a:cubicBezTo>
                  <a:pt x="2625815" y="1033200"/>
                  <a:pt x="2521284" y="1080000"/>
                  <a:pt x="2405823" y="1080000"/>
                </a:cubicBezTo>
                <a:lnTo>
                  <a:pt x="2403183" y="1080000"/>
                </a:lnTo>
                <a:lnTo>
                  <a:pt x="871320" y="1080000"/>
                </a:lnTo>
                <a:lnTo>
                  <a:pt x="0" y="1080000"/>
                </a:lnTo>
                <a:lnTo>
                  <a:pt x="526382" y="177626"/>
                </a:lnTo>
                <a:lnTo>
                  <a:pt x="586140" y="108621"/>
                </a:lnTo>
                <a:cubicBezTo>
                  <a:pt x="660393" y="41133"/>
                  <a:pt x="759031" y="0"/>
                  <a:pt x="867275" y="0"/>
                </a:cubicBezTo>
                <a:close/>
              </a:path>
            </a:pathLst>
          </a:custGeom>
          <a:solidFill>
            <a:srgbClr val="60A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800" b="1" dirty="0">
                <a:solidFill>
                  <a:schemeClr val="accent1"/>
                </a:solidFill>
                <a:cs typeface="+mn-ea"/>
                <a:sym typeface="+mn-lt"/>
              </a:rPr>
              <a:t>Emphasiz</a:t>
            </a:r>
            <a:r>
              <a:rPr lang="en-US" sz="1800" b="1" dirty="0">
                <a:solidFill>
                  <a:schemeClr val="accent1"/>
                </a:solidFill>
                <a:cs typeface="+mn-ea"/>
                <a:sym typeface="+mn-lt"/>
              </a:rPr>
              <a:t>ing</a:t>
            </a:r>
            <a:r>
              <a:rPr sz="1800" b="1" dirty="0">
                <a:solidFill>
                  <a:schemeClr val="accent1"/>
                </a:solidFill>
                <a:cs typeface="+mn-ea"/>
                <a:sym typeface="+mn-lt"/>
              </a:rPr>
              <a:t> the</a:t>
            </a:r>
            <a:endParaRPr lang="en-US" sz="1800" b="1" dirty="0">
              <a:solidFill>
                <a:schemeClr val="accent1"/>
              </a:solidFill>
              <a:cs typeface="+mn-ea"/>
              <a:sym typeface="+mn-lt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800" b="1" dirty="0">
                <a:solidFill>
                  <a:schemeClr val="accent1"/>
                </a:solidFill>
                <a:cs typeface="+mn-ea"/>
                <a:sym typeface="+mn-lt"/>
              </a:rPr>
              <a:t> bottom line</a:t>
            </a:r>
            <a:r>
              <a:rPr sz="1800" b="1" dirty="0">
                <a:cs typeface="+mn-ea"/>
                <a:sym typeface="+mn-lt"/>
              </a:rPr>
              <a:t> </a:t>
            </a:r>
            <a:endParaRPr lang="en-US" altLang="zh-CN" sz="1800" b="1" dirty="0">
              <a:solidFill>
                <a:schemeClr val="accent1"/>
              </a:solidFill>
              <a:cs typeface="+mn-ea"/>
              <a:sym typeface="+mn-lt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FFFFFF"/>
                </a:solidFill>
                <a:cs typeface="+mn-ea"/>
                <a:sym typeface="+mn-lt"/>
              </a:rPr>
              <a:t>by enhancing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800" b="1" dirty="0">
                <a:solidFill>
                  <a:srgbClr val="FFFFFF"/>
                </a:solidFill>
                <a:cs typeface="+mn-ea"/>
                <a:sym typeface="+mn-lt"/>
              </a:rPr>
              <a:t>compulsory standards</a:t>
            </a:r>
            <a:r>
              <a:rPr sz="1800" b="1" dirty="0">
                <a:cs typeface="+mn-ea"/>
                <a:sym typeface="+mn-lt"/>
              </a:rPr>
              <a:t> </a:t>
            </a:r>
            <a:endParaRPr lang="en-US" altLang="zh-CN" sz="1800" b="1" dirty="0">
              <a:solidFill>
                <a:srgbClr val="FEFFFF"/>
              </a:solidFill>
              <a:cs typeface="+mn-ea"/>
              <a:sym typeface="+mn-lt"/>
            </a:endParaRPr>
          </a:p>
        </p:txBody>
      </p:sp>
      <p:sp>
        <p:nvSpPr>
          <p:cNvPr id="17" name="MH_Other_3"/>
          <p:cNvSpPr/>
          <p:nvPr>
            <p:custDataLst>
              <p:tags r:id="rId5"/>
            </p:custDataLst>
          </p:nvPr>
        </p:nvSpPr>
        <p:spPr>
          <a:xfrm>
            <a:off x="6899275" y="2968625"/>
            <a:ext cx="1344613" cy="420688"/>
          </a:xfrm>
          <a:prstGeom prst="roundRect">
            <a:avLst>
              <a:gd name="adj" fmla="val 50000"/>
            </a:avLst>
          </a:prstGeom>
          <a:solidFill>
            <a:srgbClr val="71CC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71CC35"/>
              </a:solidFill>
              <a:cs typeface="+mn-ea"/>
              <a:sym typeface="+mn-lt"/>
            </a:endParaRPr>
          </a:p>
        </p:txBody>
      </p:sp>
      <p:sp>
        <p:nvSpPr>
          <p:cNvPr id="18" name="MH_Other_4"/>
          <p:cNvSpPr/>
          <p:nvPr>
            <p:custDataLst>
              <p:tags r:id="rId6"/>
            </p:custDataLst>
          </p:nvPr>
        </p:nvSpPr>
        <p:spPr>
          <a:xfrm>
            <a:off x="7853363" y="3005138"/>
            <a:ext cx="346075" cy="347662"/>
          </a:xfrm>
          <a:prstGeom prst="ellipse">
            <a:avLst/>
          </a:prstGeom>
          <a:solidFill>
            <a:srgbClr val="FE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 lnSpcReduction="10000"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baseline="0" dirty="0">
                <a:solidFill>
                  <a:srgbClr val="71CC35"/>
                </a:solidFill>
                <a:cs typeface="+mn-ea"/>
                <a:sym typeface="+mn-lt"/>
              </a:rPr>
              <a:t>B</a:t>
            </a:r>
            <a:endParaRPr lang="zh-CN" altLang="en-US" dirty="0">
              <a:solidFill>
                <a:srgbClr val="71CC35"/>
              </a:solidFill>
              <a:cs typeface="+mn-ea"/>
              <a:sym typeface="+mn-lt"/>
            </a:endParaRPr>
          </a:p>
        </p:txBody>
      </p:sp>
      <p:sp>
        <p:nvSpPr>
          <p:cNvPr id="19" name="MH_SubTitle_2"/>
          <p:cNvSpPr/>
          <p:nvPr>
            <p:custDataLst>
              <p:tags r:id="rId7"/>
            </p:custDataLst>
          </p:nvPr>
        </p:nvSpPr>
        <p:spPr>
          <a:xfrm>
            <a:off x="4902201" y="2708274"/>
            <a:ext cx="2838152" cy="1109663"/>
          </a:xfrm>
          <a:custGeom>
            <a:avLst/>
            <a:gdLst>
              <a:gd name="connsiteX0" fmla="*/ 867275 w 3267075"/>
              <a:gd name="connsiteY0" fmla="*/ 0 h 1080000"/>
              <a:gd name="connsiteX1" fmla="*/ 871320 w 3267075"/>
              <a:gd name="connsiteY1" fmla="*/ 0 h 1080000"/>
              <a:gd name="connsiteX2" fmla="*/ 2403183 w 3267075"/>
              <a:gd name="connsiteY2" fmla="*/ 0 h 1080000"/>
              <a:gd name="connsiteX3" fmla="*/ 3267075 w 3267075"/>
              <a:gd name="connsiteY3" fmla="*/ 0 h 1080000"/>
              <a:gd name="connsiteX4" fmla="*/ 2789719 w 3267075"/>
              <a:gd name="connsiteY4" fmla="*/ 818332 h 1080000"/>
              <a:gd name="connsiteX5" fmla="*/ 2788447 w 3267075"/>
              <a:gd name="connsiteY5" fmla="*/ 824630 h 1080000"/>
              <a:gd name="connsiteX6" fmla="*/ 2749896 w 3267075"/>
              <a:gd name="connsiteY6" fmla="*/ 895654 h 1080000"/>
              <a:gd name="connsiteX7" fmla="*/ 2731869 w 3267075"/>
              <a:gd name="connsiteY7" fmla="*/ 917504 h 1080000"/>
              <a:gd name="connsiteX8" fmla="*/ 2725496 w 3267075"/>
              <a:gd name="connsiteY8" fmla="*/ 928428 h 1080000"/>
              <a:gd name="connsiteX9" fmla="*/ 2701480 w 3267075"/>
              <a:gd name="connsiteY9" fmla="*/ 957535 h 1080000"/>
              <a:gd name="connsiteX10" fmla="*/ 2405823 w 3267075"/>
              <a:gd name="connsiteY10" fmla="*/ 1080000 h 1080000"/>
              <a:gd name="connsiteX11" fmla="*/ 2403183 w 3267075"/>
              <a:gd name="connsiteY11" fmla="*/ 1080000 h 1080000"/>
              <a:gd name="connsiteX12" fmla="*/ 871320 w 3267075"/>
              <a:gd name="connsiteY12" fmla="*/ 1080000 h 1080000"/>
              <a:gd name="connsiteX13" fmla="*/ 0 w 3267075"/>
              <a:gd name="connsiteY13" fmla="*/ 1080000 h 1080000"/>
              <a:gd name="connsiteX14" fmla="*/ 526382 w 3267075"/>
              <a:gd name="connsiteY14" fmla="*/ 177626 h 1080000"/>
              <a:gd name="connsiteX15" fmla="*/ 586140 w 3267075"/>
              <a:gd name="connsiteY15" fmla="*/ 108621 h 1080000"/>
              <a:gd name="connsiteX16" fmla="*/ 867275 w 3267075"/>
              <a:gd name="connsiteY16" fmla="*/ 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67075" h="1080000">
                <a:moveTo>
                  <a:pt x="867275" y="0"/>
                </a:moveTo>
                <a:lnTo>
                  <a:pt x="871320" y="0"/>
                </a:lnTo>
                <a:lnTo>
                  <a:pt x="2403183" y="0"/>
                </a:lnTo>
                <a:lnTo>
                  <a:pt x="3267075" y="0"/>
                </a:lnTo>
                <a:lnTo>
                  <a:pt x="2789719" y="818332"/>
                </a:lnTo>
                <a:lnTo>
                  <a:pt x="2788447" y="824630"/>
                </a:lnTo>
                <a:cubicBezTo>
                  <a:pt x="2777868" y="849642"/>
                  <a:pt x="2764924" y="873410"/>
                  <a:pt x="2749896" y="895654"/>
                </a:cubicBezTo>
                <a:lnTo>
                  <a:pt x="2731869" y="917504"/>
                </a:lnTo>
                <a:lnTo>
                  <a:pt x="2725496" y="928428"/>
                </a:lnTo>
                <a:lnTo>
                  <a:pt x="2701480" y="957535"/>
                </a:lnTo>
                <a:cubicBezTo>
                  <a:pt x="2625815" y="1033200"/>
                  <a:pt x="2521284" y="1080000"/>
                  <a:pt x="2405823" y="1080000"/>
                </a:cubicBezTo>
                <a:lnTo>
                  <a:pt x="2403183" y="1080000"/>
                </a:lnTo>
                <a:lnTo>
                  <a:pt x="871320" y="1080000"/>
                </a:lnTo>
                <a:lnTo>
                  <a:pt x="0" y="1080000"/>
                </a:lnTo>
                <a:lnTo>
                  <a:pt x="526382" y="177626"/>
                </a:lnTo>
                <a:lnTo>
                  <a:pt x="586140" y="108621"/>
                </a:lnTo>
                <a:cubicBezTo>
                  <a:pt x="660393" y="41133"/>
                  <a:pt x="759031" y="0"/>
                  <a:pt x="867275" y="0"/>
                </a:cubicBezTo>
                <a:close/>
              </a:path>
            </a:pathLst>
          </a:custGeom>
          <a:solidFill>
            <a:srgbClr val="60A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800" b="1" dirty="0">
                <a:solidFill>
                  <a:schemeClr val="accent1"/>
                </a:solidFill>
                <a:cs typeface="+mn-ea"/>
                <a:sym typeface="+mn-lt"/>
              </a:rPr>
              <a:t>Meet</a:t>
            </a:r>
            <a:r>
              <a:rPr lang="en-US" sz="1800" b="1" dirty="0">
                <a:solidFill>
                  <a:schemeClr val="accent1"/>
                </a:solidFill>
                <a:cs typeface="+mn-ea"/>
                <a:sym typeface="+mn-lt"/>
              </a:rPr>
              <a:t>ing</a:t>
            </a:r>
            <a:r>
              <a:rPr sz="1800" b="1" dirty="0">
                <a:solidFill>
                  <a:schemeClr val="accent1"/>
                </a:solidFill>
                <a:cs typeface="+mn-ea"/>
                <a:sym typeface="+mn-lt"/>
              </a:rPr>
              <a:t>  market </a:t>
            </a:r>
            <a:r>
              <a:rPr lang="en-US" sz="1800" b="1" dirty="0">
                <a:solidFill>
                  <a:schemeClr val="accent1"/>
                </a:solidFill>
                <a:cs typeface="+mn-ea"/>
                <a:sym typeface="+mn-lt"/>
              </a:rPr>
              <a:t>needs</a:t>
            </a:r>
            <a:endParaRPr lang="en-US" altLang="zh-CN" sz="1800" b="1" dirty="0">
              <a:solidFill>
                <a:schemeClr val="accent1"/>
              </a:solidFill>
              <a:cs typeface="+mn-ea"/>
              <a:sym typeface="+mn-lt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FEFFFF"/>
                </a:solidFill>
                <a:cs typeface="+mn-ea"/>
                <a:sym typeface="+mn-lt"/>
              </a:rPr>
              <a:t>by introducing</a:t>
            </a:r>
            <a:r>
              <a:rPr sz="1800" b="1" dirty="0">
                <a:solidFill>
                  <a:srgbClr val="FEFFFF"/>
                </a:solidFill>
                <a:cs typeface="+mn-ea"/>
                <a:sym typeface="+mn-lt"/>
              </a:rPr>
              <a:t> flexible </a:t>
            </a:r>
            <a:endParaRPr lang="en-US" sz="1800" b="1" dirty="0">
              <a:solidFill>
                <a:srgbClr val="FEFFFF"/>
              </a:solidFill>
              <a:cs typeface="+mn-ea"/>
              <a:sym typeface="+mn-lt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800" b="1" dirty="0">
                <a:solidFill>
                  <a:srgbClr val="FEFFFF"/>
                </a:solidFill>
                <a:cs typeface="+mn-ea"/>
                <a:sym typeface="+mn-lt"/>
              </a:rPr>
              <a:t>association standards</a:t>
            </a:r>
            <a:r>
              <a:rPr sz="1800" b="1" dirty="0">
                <a:cs typeface="+mn-ea"/>
                <a:sym typeface="+mn-lt"/>
              </a:rPr>
              <a:t> </a:t>
            </a:r>
            <a:endParaRPr lang="en-US" altLang="zh-CN" sz="1800" b="1" dirty="0">
              <a:solidFill>
                <a:srgbClr val="FEFFFF"/>
              </a:solidFill>
              <a:cs typeface="+mn-ea"/>
              <a:sym typeface="+mn-lt"/>
            </a:endParaRPr>
          </a:p>
        </p:txBody>
      </p:sp>
      <p:sp>
        <p:nvSpPr>
          <p:cNvPr id="20" name="MH_Other_5"/>
          <p:cNvSpPr/>
          <p:nvPr>
            <p:custDataLst>
              <p:tags r:id="rId8"/>
            </p:custDataLst>
          </p:nvPr>
        </p:nvSpPr>
        <p:spPr>
          <a:xfrm>
            <a:off x="4884738" y="4338638"/>
            <a:ext cx="1343025" cy="420687"/>
          </a:xfrm>
          <a:prstGeom prst="roundRect">
            <a:avLst>
              <a:gd name="adj" fmla="val 50000"/>
            </a:avLst>
          </a:prstGeom>
          <a:solidFill>
            <a:srgbClr val="71CC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24C4BC"/>
              </a:solidFill>
              <a:cs typeface="+mn-ea"/>
              <a:sym typeface="+mn-lt"/>
            </a:endParaRPr>
          </a:p>
        </p:txBody>
      </p:sp>
      <p:sp>
        <p:nvSpPr>
          <p:cNvPr id="21" name="MH_Other_6"/>
          <p:cNvSpPr/>
          <p:nvPr>
            <p:custDataLst>
              <p:tags r:id="rId9"/>
            </p:custDataLst>
          </p:nvPr>
        </p:nvSpPr>
        <p:spPr>
          <a:xfrm>
            <a:off x="5837238" y="4375150"/>
            <a:ext cx="347662" cy="346075"/>
          </a:xfrm>
          <a:prstGeom prst="ellipse">
            <a:avLst/>
          </a:prstGeom>
          <a:solidFill>
            <a:srgbClr val="FE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 lnSpcReduction="10000"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baseline="0" dirty="0">
                <a:solidFill>
                  <a:srgbClr val="71CC35"/>
                </a:solidFill>
                <a:cs typeface="+mn-ea"/>
                <a:sym typeface="+mn-lt"/>
              </a:rPr>
              <a:t>C</a:t>
            </a:r>
            <a:endParaRPr lang="zh-CN" altLang="en-US" dirty="0">
              <a:solidFill>
                <a:srgbClr val="71CC35"/>
              </a:solidFill>
              <a:cs typeface="+mn-ea"/>
              <a:sym typeface="+mn-lt"/>
            </a:endParaRPr>
          </a:p>
        </p:txBody>
      </p:sp>
      <p:sp>
        <p:nvSpPr>
          <p:cNvPr id="22" name="MH_SubTitle_3"/>
          <p:cNvSpPr/>
          <p:nvPr>
            <p:custDataLst>
              <p:tags r:id="rId10"/>
            </p:custDataLst>
          </p:nvPr>
        </p:nvSpPr>
        <p:spPr>
          <a:xfrm>
            <a:off x="2483177" y="4075112"/>
            <a:ext cx="3311198" cy="1226095"/>
          </a:xfrm>
          <a:custGeom>
            <a:avLst/>
            <a:gdLst>
              <a:gd name="connsiteX0" fmla="*/ 867275 w 3267075"/>
              <a:gd name="connsiteY0" fmla="*/ 0 h 1080000"/>
              <a:gd name="connsiteX1" fmla="*/ 871320 w 3267075"/>
              <a:gd name="connsiteY1" fmla="*/ 0 h 1080000"/>
              <a:gd name="connsiteX2" fmla="*/ 2403183 w 3267075"/>
              <a:gd name="connsiteY2" fmla="*/ 0 h 1080000"/>
              <a:gd name="connsiteX3" fmla="*/ 3267075 w 3267075"/>
              <a:gd name="connsiteY3" fmla="*/ 0 h 1080000"/>
              <a:gd name="connsiteX4" fmla="*/ 2789719 w 3267075"/>
              <a:gd name="connsiteY4" fmla="*/ 818332 h 1080000"/>
              <a:gd name="connsiteX5" fmla="*/ 2788447 w 3267075"/>
              <a:gd name="connsiteY5" fmla="*/ 824630 h 1080000"/>
              <a:gd name="connsiteX6" fmla="*/ 2749896 w 3267075"/>
              <a:gd name="connsiteY6" fmla="*/ 895654 h 1080000"/>
              <a:gd name="connsiteX7" fmla="*/ 2731869 w 3267075"/>
              <a:gd name="connsiteY7" fmla="*/ 917504 h 1080000"/>
              <a:gd name="connsiteX8" fmla="*/ 2725496 w 3267075"/>
              <a:gd name="connsiteY8" fmla="*/ 928428 h 1080000"/>
              <a:gd name="connsiteX9" fmla="*/ 2701480 w 3267075"/>
              <a:gd name="connsiteY9" fmla="*/ 957535 h 1080000"/>
              <a:gd name="connsiteX10" fmla="*/ 2405823 w 3267075"/>
              <a:gd name="connsiteY10" fmla="*/ 1080000 h 1080000"/>
              <a:gd name="connsiteX11" fmla="*/ 2403183 w 3267075"/>
              <a:gd name="connsiteY11" fmla="*/ 1080000 h 1080000"/>
              <a:gd name="connsiteX12" fmla="*/ 871320 w 3267075"/>
              <a:gd name="connsiteY12" fmla="*/ 1080000 h 1080000"/>
              <a:gd name="connsiteX13" fmla="*/ 0 w 3267075"/>
              <a:gd name="connsiteY13" fmla="*/ 1080000 h 1080000"/>
              <a:gd name="connsiteX14" fmla="*/ 526382 w 3267075"/>
              <a:gd name="connsiteY14" fmla="*/ 177626 h 1080000"/>
              <a:gd name="connsiteX15" fmla="*/ 586140 w 3267075"/>
              <a:gd name="connsiteY15" fmla="*/ 108621 h 1080000"/>
              <a:gd name="connsiteX16" fmla="*/ 867275 w 3267075"/>
              <a:gd name="connsiteY16" fmla="*/ 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67075" h="1080000">
                <a:moveTo>
                  <a:pt x="867275" y="0"/>
                </a:moveTo>
                <a:lnTo>
                  <a:pt x="871320" y="0"/>
                </a:lnTo>
                <a:lnTo>
                  <a:pt x="2403183" y="0"/>
                </a:lnTo>
                <a:lnTo>
                  <a:pt x="3267075" y="0"/>
                </a:lnTo>
                <a:lnTo>
                  <a:pt x="2789719" y="818332"/>
                </a:lnTo>
                <a:lnTo>
                  <a:pt x="2788447" y="824630"/>
                </a:lnTo>
                <a:cubicBezTo>
                  <a:pt x="2777868" y="849642"/>
                  <a:pt x="2764924" y="873410"/>
                  <a:pt x="2749896" y="895654"/>
                </a:cubicBezTo>
                <a:lnTo>
                  <a:pt x="2731869" y="917504"/>
                </a:lnTo>
                <a:lnTo>
                  <a:pt x="2725496" y="928428"/>
                </a:lnTo>
                <a:lnTo>
                  <a:pt x="2701480" y="957535"/>
                </a:lnTo>
                <a:cubicBezTo>
                  <a:pt x="2625815" y="1033200"/>
                  <a:pt x="2521284" y="1080000"/>
                  <a:pt x="2405823" y="1080000"/>
                </a:cubicBezTo>
                <a:lnTo>
                  <a:pt x="2403183" y="1080000"/>
                </a:lnTo>
                <a:lnTo>
                  <a:pt x="871320" y="1080000"/>
                </a:lnTo>
                <a:lnTo>
                  <a:pt x="0" y="1080000"/>
                </a:lnTo>
                <a:lnTo>
                  <a:pt x="526382" y="177626"/>
                </a:lnTo>
                <a:lnTo>
                  <a:pt x="586140" y="108621"/>
                </a:lnTo>
                <a:cubicBezTo>
                  <a:pt x="660393" y="41133"/>
                  <a:pt x="759031" y="0"/>
                  <a:pt x="867275" y="0"/>
                </a:cubicBezTo>
                <a:close/>
              </a:path>
            </a:pathLst>
          </a:custGeom>
          <a:solidFill>
            <a:srgbClr val="60A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800" b="1" dirty="0">
                <a:solidFill>
                  <a:schemeClr val="accent1"/>
                </a:solidFill>
                <a:cs typeface="+mn-ea"/>
                <a:sym typeface="+mn-lt"/>
              </a:rPr>
              <a:t>Promot</a:t>
            </a:r>
            <a:r>
              <a:rPr lang="en-US" sz="1800" b="1" dirty="0">
                <a:solidFill>
                  <a:schemeClr val="accent1"/>
                </a:solidFill>
                <a:cs typeface="+mn-ea"/>
                <a:sym typeface="+mn-lt"/>
              </a:rPr>
              <a:t>ing</a:t>
            </a:r>
            <a:r>
              <a:rPr sz="1800" b="1" dirty="0">
                <a:solidFill>
                  <a:schemeClr val="accent1"/>
                </a:solidFill>
                <a:cs typeface="+mn-ea"/>
                <a:sym typeface="+mn-lt"/>
              </a:rPr>
              <a:t> tech</a:t>
            </a:r>
            <a:r>
              <a:rPr lang="en-US" sz="1800" b="1" dirty="0">
                <a:solidFill>
                  <a:schemeClr val="accent1"/>
                </a:solidFill>
                <a:cs typeface="+mn-ea"/>
                <a:sym typeface="+mn-lt"/>
              </a:rPr>
              <a:t>nological</a:t>
            </a:r>
            <a:r>
              <a:rPr sz="1800" b="1" dirty="0">
                <a:solidFill>
                  <a:schemeClr val="accent1"/>
                </a:solidFill>
                <a:cs typeface="+mn-ea"/>
                <a:sym typeface="+mn-lt"/>
              </a:rPr>
              <a:t> advance</a:t>
            </a:r>
            <a:r>
              <a:rPr lang="en-US" sz="1800" b="1" dirty="0">
                <a:solidFill>
                  <a:schemeClr val="accent1"/>
                </a:solidFill>
                <a:cs typeface="+mn-ea"/>
                <a:sym typeface="+mn-lt"/>
              </a:rPr>
              <a:t>s</a:t>
            </a:r>
            <a:endParaRPr lang="en-US" altLang="zh-CN" sz="1800" b="1" dirty="0">
              <a:solidFill>
                <a:schemeClr val="accent1"/>
              </a:solidFill>
              <a:cs typeface="+mn-ea"/>
              <a:sym typeface="+mn-lt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FFFFFF"/>
                </a:solidFill>
                <a:cs typeface="+mn-ea"/>
                <a:sym typeface="+mn-lt"/>
              </a:rPr>
              <a:t>by encouraging </a:t>
            </a:r>
            <a:r>
              <a:rPr sz="1800" b="1" dirty="0">
                <a:solidFill>
                  <a:srgbClr val="FFFFFF"/>
                </a:solidFill>
                <a:cs typeface="+mn-ea"/>
                <a:sym typeface="+mn-lt"/>
              </a:rPr>
              <a:t>stricter </a:t>
            </a:r>
            <a:endParaRPr lang="en-US" sz="1800" b="1" dirty="0">
              <a:solidFill>
                <a:srgbClr val="FFFFFF"/>
              </a:solidFill>
              <a:cs typeface="+mn-ea"/>
              <a:sym typeface="+mn-lt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800" b="1" dirty="0">
                <a:solidFill>
                  <a:srgbClr val="FFFFFF"/>
                </a:solidFill>
                <a:cs typeface="+mn-ea"/>
                <a:sym typeface="+mn-lt"/>
              </a:rPr>
              <a:t>enterprise standards</a:t>
            </a:r>
            <a:r>
              <a:rPr sz="1800" b="1" dirty="0">
                <a:cs typeface="+mn-ea"/>
                <a:sym typeface="+mn-lt"/>
              </a:rPr>
              <a:t> </a:t>
            </a:r>
            <a:endParaRPr lang="en-US" altLang="zh-CN" sz="1800" b="1" dirty="0">
              <a:solidFill>
                <a:srgbClr val="FEFFFF"/>
              </a:solidFill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>
            <p:custDataLst>
              <p:tags r:id="rId11"/>
            </p:custDataLst>
          </p:nvPr>
        </p:nvSpPr>
        <p:spPr>
          <a:xfrm>
            <a:off x="-30163" y="333375"/>
            <a:ext cx="9174163" cy="7913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0" anchor="ctr">
            <a:no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3200" b="1" dirty="0">
                <a:solidFill>
                  <a:schemeClr val="bg2"/>
                </a:solidFill>
                <a:cs typeface="+mn-ea"/>
                <a:sym typeface="+mn-lt"/>
              </a:rPr>
              <a:t>Current Situation and Reform of Food Quality and Safety Standards</a:t>
            </a:r>
          </a:p>
        </p:txBody>
      </p:sp>
      <p:sp>
        <p:nvSpPr>
          <p:cNvPr id="24" name="任意多边形 23"/>
          <p:cNvSpPr/>
          <p:nvPr>
            <p:custDataLst>
              <p:tags r:id="rId12"/>
            </p:custDataLst>
          </p:nvPr>
        </p:nvSpPr>
        <p:spPr>
          <a:xfrm>
            <a:off x="686654" y="169008"/>
            <a:ext cx="1950720" cy="1267680"/>
          </a:xfrm>
          <a:custGeom>
            <a:avLst/>
            <a:gdLst>
              <a:gd name="connsiteX0" fmla="*/ 0 w 1950720"/>
              <a:gd name="connsiteY0" fmla="*/ 0 h 1535364"/>
              <a:gd name="connsiteX1" fmla="*/ 1950720 w 1950720"/>
              <a:gd name="connsiteY1" fmla="*/ 0 h 1535364"/>
              <a:gd name="connsiteX2" fmla="*/ 975360 w 1950720"/>
              <a:gd name="connsiteY2" fmla="*/ 1535364 h 153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0720" h="1535364">
                <a:moveTo>
                  <a:pt x="0" y="0"/>
                </a:moveTo>
                <a:lnTo>
                  <a:pt x="1950720" y="0"/>
                </a:lnTo>
                <a:lnTo>
                  <a:pt x="975360" y="153536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54000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>
                  <a:lumMod val="75000"/>
                </a:srgbClr>
              </a:buClr>
              <a:buSzPct val="60000"/>
              <a:defRPr/>
            </a:pPr>
            <a:r>
              <a:rPr sz="5400" baseline="0" dirty="0">
                <a:solidFill>
                  <a:srgbClr val="FFFFFF"/>
                </a:solidFill>
                <a:cs typeface="+mn-ea"/>
                <a:sym typeface="+mn-lt"/>
              </a:rPr>
              <a:t>03</a:t>
            </a:r>
            <a:endParaRPr lang="zh-CN" altLang="en-US" sz="5400" dirty="0">
              <a:ln>
                <a:solidFill>
                  <a:srgbClr val="F1C341"/>
                </a:solidFill>
              </a:ln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468313" y="5445125"/>
            <a:ext cx="8207375" cy="863600"/>
          </a:xfrm>
          <a:prstGeom prst="roundRect">
            <a:avLst/>
          </a:prstGeom>
          <a:gradFill flip="none" rotWithShape="1">
            <a:gsLst>
              <a:gs pos="0">
                <a:schemeClr val="accent3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cs typeface="+mn-ea"/>
                <a:sym typeface="+mn-lt"/>
              </a:rPr>
              <a:t>Number of c</a:t>
            </a:r>
            <a:r>
              <a:rPr sz="2000" b="1" dirty="0">
                <a:cs typeface="+mn-ea"/>
                <a:sym typeface="+mn-lt"/>
              </a:rPr>
              <a:t>ategories of standard</a:t>
            </a:r>
            <a:r>
              <a:rPr lang="en-US" sz="2000" b="1" dirty="0">
                <a:cs typeface="+mn-ea"/>
                <a:sym typeface="+mn-lt"/>
              </a:rPr>
              <a:t>s</a:t>
            </a:r>
            <a:r>
              <a:rPr sz="2000" b="1" dirty="0">
                <a:cs typeface="+mn-ea"/>
                <a:sym typeface="+mn-lt"/>
              </a:rPr>
              <a:t> </a:t>
            </a:r>
            <a:r>
              <a:rPr lang="en-US" sz="2000" b="1" dirty="0">
                <a:cs typeface="+mn-ea"/>
                <a:sym typeface="+mn-lt"/>
              </a:rPr>
              <a:t>formulated </a:t>
            </a:r>
            <a:r>
              <a:rPr sz="2000" b="1" dirty="0">
                <a:cs typeface="+mn-ea"/>
                <a:sym typeface="+mn-lt"/>
              </a:rPr>
              <a:t> </a:t>
            </a:r>
            <a:r>
              <a:rPr lang="en-US" sz="2000" b="1" dirty="0">
                <a:cs typeface="+mn-ea"/>
                <a:sym typeface="+mn-lt"/>
              </a:rPr>
              <a:t>mainly by</a:t>
            </a:r>
            <a:r>
              <a:rPr sz="2000" b="1" dirty="0">
                <a:cs typeface="+mn-ea"/>
                <a:sym typeface="+mn-lt"/>
              </a:rPr>
              <a:t> government </a:t>
            </a:r>
            <a:r>
              <a:rPr lang="en-US" sz="2000" b="1" dirty="0">
                <a:cs typeface="+mn-ea"/>
                <a:sym typeface="+mn-lt"/>
              </a:rPr>
              <a:t>were </a:t>
            </a:r>
            <a:r>
              <a:rPr sz="2000" b="1" dirty="0">
                <a:cs typeface="+mn-ea"/>
                <a:sym typeface="+mn-lt"/>
              </a:rPr>
              <a:t>reduced from 6 to 4, </a:t>
            </a:r>
            <a:r>
              <a:rPr lang="en-US" sz="2000" b="1" dirty="0">
                <a:cs typeface="+mn-ea"/>
                <a:sym typeface="+mn-lt"/>
              </a:rPr>
              <a:t>while that of those formulated by non-government entities independently were</a:t>
            </a:r>
            <a:r>
              <a:rPr sz="2000" b="1" dirty="0">
                <a:cs typeface="+mn-ea"/>
                <a:sym typeface="+mn-lt"/>
              </a:rPr>
              <a:t> increased from 1 to 2.</a:t>
            </a:r>
            <a:r>
              <a:rPr sz="2000" dirty="0">
                <a:cs typeface="+mn-ea"/>
                <a:sym typeface="+mn-lt"/>
              </a:rPr>
              <a:t> 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baseline="0" dirty="0">
                <a:cs typeface="+mn-ea"/>
                <a:sym typeface="+mn-lt"/>
              </a:rPr>
              <a:t>11</a:t>
            </a:r>
            <a:endParaRPr lang="zh-CN" altLang="en-US"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187450" y="5732463"/>
            <a:ext cx="7129463" cy="649287"/>
          </a:xfrm>
          <a:prstGeom prst="roundRect">
            <a:avLst/>
          </a:prstGeom>
          <a:gradFill flip="none" rotWithShape="1">
            <a:gsLst>
              <a:gs pos="0">
                <a:schemeClr val="accent3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400" b="1" dirty="0">
                <a:cs typeface="+mn-ea"/>
                <a:sym typeface="+mn-lt"/>
              </a:rPr>
              <a:t>Unleash the potential of enterprise standards</a:t>
            </a:r>
            <a:r>
              <a:rPr dirty="0">
                <a:cs typeface="+mn-ea"/>
                <a:sym typeface="+mn-lt"/>
              </a:rPr>
              <a:t> </a:t>
            </a:r>
          </a:p>
        </p:txBody>
      </p:sp>
      <p:sp>
        <p:nvSpPr>
          <p:cNvPr id="63491" name="MH_Other_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rot="-815215">
            <a:off x="1114425" y="1833563"/>
            <a:ext cx="1644650" cy="765175"/>
          </a:xfrm>
          <a:custGeom>
            <a:avLst/>
            <a:gdLst>
              <a:gd name="T0" fmla="*/ 0 w 2112302"/>
              <a:gd name="T1" fmla="*/ 17728 h 982676"/>
              <a:gd name="T2" fmla="*/ 17600 w 2112302"/>
              <a:gd name="T3" fmla="*/ 121 h 982676"/>
              <a:gd name="T4" fmla="*/ 402701 w 2112302"/>
              <a:gd name="T5" fmla="*/ 0 h 982676"/>
              <a:gd name="T6" fmla="*/ 461253 w 2112302"/>
              <a:gd name="T7" fmla="*/ 55893 h 982676"/>
              <a:gd name="T8" fmla="*/ 470472 w 2112302"/>
              <a:gd name="T9" fmla="*/ 201347 h 982676"/>
              <a:gd name="T10" fmla="*/ 452872 w 2112302"/>
              <a:gd name="T11" fmla="*/ 218954 h 982676"/>
              <a:gd name="T12" fmla="*/ 17600 w 2112302"/>
              <a:gd name="T13" fmla="*/ 218954 h 982676"/>
              <a:gd name="T14" fmla="*/ 0 w 2112302"/>
              <a:gd name="T15" fmla="*/ 201347 h 982676"/>
              <a:gd name="T16" fmla="*/ 0 w 2112302"/>
              <a:gd name="T17" fmla="*/ 17728 h 98267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12302"/>
              <a:gd name="T28" fmla="*/ 0 h 982676"/>
              <a:gd name="T29" fmla="*/ 2112302 w 2112302"/>
              <a:gd name="T30" fmla="*/ 982676 h 98267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12302" h="982676">
                <a:moveTo>
                  <a:pt x="0" y="79565"/>
                </a:moveTo>
                <a:cubicBezTo>
                  <a:pt x="0" y="35922"/>
                  <a:pt x="35379" y="543"/>
                  <a:pt x="79022" y="543"/>
                </a:cubicBezTo>
                <a:lnTo>
                  <a:pt x="1808027" y="0"/>
                </a:lnTo>
                <a:cubicBezTo>
                  <a:pt x="1851670" y="0"/>
                  <a:pt x="2070908" y="207203"/>
                  <a:pt x="2070908" y="250846"/>
                </a:cubicBezTo>
                <a:lnTo>
                  <a:pt x="2112302" y="903654"/>
                </a:lnTo>
                <a:cubicBezTo>
                  <a:pt x="2112302" y="947297"/>
                  <a:pt x="2076923" y="982676"/>
                  <a:pt x="2033280" y="982676"/>
                </a:cubicBezTo>
                <a:cubicBezTo>
                  <a:pt x="1426573" y="939585"/>
                  <a:pt x="801037" y="852749"/>
                  <a:pt x="79022" y="982676"/>
                </a:cubicBezTo>
                <a:cubicBezTo>
                  <a:pt x="35379" y="982676"/>
                  <a:pt x="0" y="947297"/>
                  <a:pt x="0" y="903654"/>
                </a:cubicBezTo>
                <a:lnTo>
                  <a:pt x="0" y="79565"/>
                </a:lnTo>
                <a:close/>
              </a:path>
            </a:pathLst>
          </a:custGeom>
          <a:gradFill rotWithShape="1">
            <a:gsLst>
              <a:gs pos="0">
                <a:srgbClr val="5F5F5F">
                  <a:alpha val="0"/>
                </a:srgbClr>
              </a:gs>
              <a:gs pos="100000">
                <a:srgbClr val="5F5F5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pPr>
              <a:lnSpc>
                <a:spcPct val="90000"/>
              </a:lnSpc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3492" name="MH_SubTitle_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39838" y="1684338"/>
            <a:ext cx="3235325" cy="1108072"/>
          </a:xfrm>
          <a:prstGeom prst="roundRect">
            <a:avLst>
              <a:gd name="adj" fmla="val 8046"/>
            </a:avLst>
          </a:prstGeom>
          <a:solidFill>
            <a:srgbClr val="F58C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rIns="612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en-US" sz="1200" b="1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Fully implement the system where enterprises must declare their self-formulated product or services standards and put such standards under supervision of authorities concerned </a:t>
            </a:r>
          </a:p>
        </p:txBody>
      </p:sp>
      <p:sp>
        <p:nvSpPr>
          <p:cNvPr id="63493" name="MH_Other_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rot="4904715">
            <a:off x="3536950" y="1844675"/>
            <a:ext cx="1257300" cy="444500"/>
          </a:xfrm>
          <a:custGeom>
            <a:avLst/>
            <a:gdLst>
              <a:gd name="T0" fmla="*/ 0 w 3034654"/>
              <a:gd name="T1" fmla="*/ 0 h 1074893"/>
              <a:gd name="T2" fmla="*/ 7380 w 3034654"/>
              <a:gd name="T3" fmla="*/ 0 h 1074893"/>
              <a:gd name="T4" fmla="*/ 15240 w 3034654"/>
              <a:gd name="T5" fmla="*/ 0 h 1074893"/>
              <a:gd name="T6" fmla="*/ 14394 w 3034654"/>
              <a:gd name="T7" fmla="*/ 1027 h 1074893"/>
              <a:gd name="T8" fmla="*/ 15256 w 3034654"/>
              <a:gd name="T9" fmla="*/ 1306 h 1074893"/>
              <a:gd name="T10" fmla="*/ 14863 w 3034654"/>
              <a:gd name="T11" fmla="*/ 1780 h 1074893"/>
              <a:gd name="T12" fmla="*/ 14956 w 3034654"/>
              <a:gd name="T13" fmla="*/ 1996 h 1074893"/>
              <a:gd name="T14" fmla="*/ 14762 w 3034654"/>
              <a:gd name="T15" fmla="*/ 2213 h 1074893"/>
              <a:gd name="T16" fmla="*/ 15303 w 3034654"/>
              <a:gd name="T17" fmla="*/ 2449 h 1074893"/>
              <a:gd name="T18" fmla="*/ 14777 w 3034654"/>
              <a:gd name="T19" fmla="*/ 2986 h 1074893"/>
              <a:gd name="T20" fmla="*/ 15342 w 3034654"/>
              <a:gd name="T21" fmla="*/ 3347 h 1074893"/>
              <a:gd name="T22" fmla="*/ 14709 w 3034654"/>
              <a:gd name="T23" fmla="*/ 4072 h 1074893"/>
              <a:gd name="T24" fmla="*/ 15341 w 3034654"/>
              <a:gd name="T25" fmla="*/ 4240 h 1074893"/>
              <a:gd name="T26" fmla="*/ 14685 w 3034654"/>
              <a:gd name="T27" fmla="*/ 4840 h 1074893"/>
              <a:gd name="T28" fmla="*/ 15289 w 3034654"/>
              <a:gd name="T29" fmla="*/ 5383 h 1074893"/>
              <a:gd name="T30" fmla="*/ 7380 w 3034654"/>
              <a:gd name="T31" fmla="*/ 5383 h 1074893"/>
              <a:gd name="T32" fmla="*/ 385 w 3034654"/>
              <a:gd name="T33" fmla="*/ 5383 h 1074893"/>
              <a:gd name="T34" fmla="*/ 1001 w 3034654"/>
              <a:gd name="T35" fmla="*/ 4425 h 1074893"/>
              <a:gd name="T36" fmla="*/ 402 w 3034654"/>
              <a:gd name="T37" fmla="*/ 4019 h 1074893"/>
              <a:gd name="T38" fmla="*/ 748 w 3034654"/>
              <a:gd name="T39" fmla="*/ 3295 h 1074893"/>
              <a:gd name="T40" fmla="*/ 298 w 3034654"/>
              <a:gd name="T41" fmla="*/ 2991 h 1074893"/>
              <a:gd name="T42" fmla="*/ 727 w 3034654"/>
              <a:gd name="T43" fmla="*/ 2562 h 1074893"/>
              <a:gd name="T44" fmla="*/ 265 w 3034654"/>
              <a:gd name="T45" fmla="*/ 2053 h 1074893"/>
              <a:gd name="T46" fmla="*/ 846 w 3034654"/>
              <a:gd name="T47" fmla="*/ 1401 h 1074893"/>
              <a:gd name="T48" fmla="*/ 201 w 3034654"/>
              <a:gd name="T49" fmla="*/ 1030 h 1074893"/>
              <a:gd name="T50" fmla="*/ 812 w 3034654"/>
              <a:gd name="T51" fmla="*/ 464 h 1074893"/>
              <a:gd name="T52" fmla="*/ 0 w 3034654"/>
              <a:gd name="T53" fmla="*/ 54 h 107489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3034654"/>
              <a:gd name="T82" fmla="*/ 0 h 1074893"/>
              <a:gd name="T83" fmla="*/ 3034654 w 3034654"/>
              <a:gd name="T84" fmla="*/ 1074893 h 1074893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3034654" h="1074893">
                <a:moveTo>
                  <a:pt x="0" y="0"/>
                </a:moveTo>
                <a:lnTo>
                  <a:pt x="1459802" y="0"/>
                </a:lnTo>
                <a:lnTo>
                  <a:pt x="3014498" y="0"/>
                </a:lnTo>
                <a:lnTo>
                  <a:pt x="2847043" y="205006"/>
                </a:lnTo>
                <a:lnTo>
                  <a:pt x="3017643" y="260827"/>
                </a:lnTo>
                <a:lnTo>
                  <a:pt x="2939832" y="355485"/>
                </a:lnTo>
                <a:lnTo>
                  <a:pt x="2958235" y="398523"/>
                </a:lnTo>
                <a:lnTo>
                  <a:pt x="2919874" y="441877"/>
                </a:lnTo>
                <a:lnTo>
                  <a:pt x="3026852" y="488967"/>
                </a:lnTo>
                <a:lnTo>
                  <a:pt x="2922999" y="596257"/>
                </a:lnTo>
                <a:lnTo>
                  <a:pt x="3034654" y="668298"/>
                </a:lnTo>
                <a:lnTo>
                  <a:pt x="2909439" y="813170"/>
                </a:lnTo>
                <a:lnTo>
                  <a:pt x="3034505" y="846538"/>
                </a:lnTo>
                <a:lnTo>
                  <a:pt x="2904609" y="966460"/>
                </a:lnTo>
                <a:lnTo>
                  <a:pt x="3024222" y="1074893"/>
                </a:lnTo>
                <a:lnTo>
                  <a:pt x="1459802" y="1074893"/>
                </a:lnTo>
                <a:lnTo>
                  <a:pt x="76196" y="1074893"/>
                </a:lnTo>
                <a:lnTo>
                  <a:pt x="198009" y="883612"/>
                </a:lnTo>
                <a:lnTo>
                  <a:pt x="79493" y="802528"/>
                </a:lnTo>
                <a:lnTo>
                  <a:pt x="147946" y="657970"/>
                </a:lnTo>
                <a:lnTo>
                  <a:pt x="59057" y="597155"/>
                </a:lnTo>
                <a:lnTo>
                  <a:pt x="143729" y="511542"/>
                </a:lnTo>
                <a:lnTo>
                  <a:pt x="52346" y="409872"/>
                </a:lnTo>
                <a:lnTo>
                  <a:pt x="167425" y="279814"/>
                </a:lnTo>
                <a:lnTo>
                  <a:pt x="39863" y="205590"/>
                </a:lnTo>
                <a:lnTo>
                  <a:pt x="160714" y="92530"/>
                </a:lnTo>
                <a:lnTo>
                  <a:pt x="0" y="10829"/>
                </a:lnTo>
                <a:lnTo>
                  <a:pt x="0" y="0"/>
                </a:lnTo>
                <a:close/>
              </a:path>
            </a:pathLst>
          </a:custGeom>
          <a:solidFill>
            <a:srgbClr val="F3EFEF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pPr algn="ctr">
              <a:lnSpc>
                <a:spcPct val="90000"/>
              </a:lnSpc>
            </a:pPr>
            <a:endParaRPr lang="zh-CN" altLang="en-US" sz="3200" b="1">
              <a:solidFill>
                <a:srgbClr val="B24E0A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3494" name="MH_Other_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 rot="-815215">
            <a:off x="1114425" y="3240088"/>
            <a:ext cx="1644650" cy="765175"/>
          </a:xfrm>
          <a:custGeom>
            <a:avLst/>
            <a:gdLst>
              <a:gd name="T0" fmla="*/ 0 w 2112302"/>
              <a:gd name="T1" fmla="*/ 17728 h 982676"/>
              <a:gd name="T2" fmla="*/ 17600 w 2112302"/>
              <a:gd name="T3" fmla="*/ 121 h 982676"/>
              <a:gd name="T4" fmla="*/ 402701 w 2112302"/>
              <a:gd name="T5" fmla="*/ 0 h 982676"/>
              <a:gd name="T6" fmla="*/ 461253 w 2112302"/>
              <a:gd name="T7" fmla="*/ 55893 h 982676"/>
              <a:gd name="T8" fmla="*/ 470472 w 2112302"/>
              <a:gd name="T9" fmla="*/ 201347 h 982676"/>
              <a:gd name="T10" fmla="*/ 452872 w 2112302"/>
              <a:gd name="T11" fmla="*/ 218954 h 982676"/>
              <a:gd name="T12" fmla="*/ 17600 w 2112302"/>
              <a:gd name="T13" fmla="*/ 218954 h 982676"/>
              <a:gd name="T14" fmla="*/ 0 w 2112302"/>
              <a:gd name="T15" fmla="*/ 201347 h 982676"/>
              <a:gd name="T16" fmla="*/ 0 w 2112302"/>
              <a:gd name="T17" fmla="*/ 17728 h 98267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12302"/>
              <a:gd name="T28" fmla="*/ 0 h 982676"/>
              <a:gd name="T29" fmla="*/ 2112302 w 2112302"/>
              <a:gd name="T30" fmla="*/ 982676 h 98267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12302" h="982676">
                <a:moveTo>
                  <a:pt x="0" y="79565"/>
                </a:moveTo>
                <a:cubicBezTo>
                  <a:pt x="0" y="35922"/>
                  <a:pt x="35379" y="543"/>
                  <a:pt x="79022" y="543"/>
                </a:cubicBezTo>
                <a:lnTo>
                  <a:pt x="1808027" y="0"/>
                </a:lnTo>
                <a:cubicBezTo>
                  <a:pt x="1851670" y="0"/>
                  <a:pt x="2070908" y="207203"/>
                  <a:pt x="2070908" y="250846"/>
                </a:cubicBezTo>
                <a:lnTo>
                  <a:pt x="2112302" y="903654"/>
                </a:lnTo>
                <a:cubicBezTo>
                  <a:pt x="2112302" y="947297"/>
                  <a:pt x="2076923" y="982676"/>
                  <a:pt x="2033280" y="982676"/>
                </a:cubicBezTo>
                <a:cubicBezTo>
                  <a:pt x="1426573" y="939585"/>
                  <a:pt x="801037" y="852749"/>
                  <a:pt x="79022" y="982676"/>
                </a:cubicBezTo>
                <a:cubicBezTo>
                  <a:pt x="35379" y="982676"/>
                  <a:pt x="0" y="947297"/>
                  <a:pt x="0" y="903654"/>
                </a:cubicBezTo>
                <a:lnTo>
                  <a:pt x="0" y="79565"/>
                </a:lnTo>
                <a:close/>
              </a:path>
            </a:pathLst>
          </a:custGeom>
          <a:gradFill rotWithShape="1">
            <a:gsLst>
              <a:gs pos="0">
                <a:srgbClr val="5F5F5F">
                  <a:alpha val="0"/>
                </a:srgbClr>
              </a:gs>
              <a:gs pos="100000">
                <a:srgbClr val="5F5F5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pPr>
              <a:lnSpc>
                <a:spcPct val="90000"/>
              </a:lnSpc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8" name="MH_SubTitle_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239838" y="3090863"/>
            <a:ext cx="3235325" cy="899936"/>
          </a:xfrm>
          <a:prstGeom prst="roundRect">
            <a:avLst>
              <a:gd name="adj" fmla="val 8046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rIns="61200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9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000" b="1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It's receommended to implement the system where </a:t>
            </a:r>
            <a:r>
              <a:rPr sz="1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enterprise</a:t>
            </a:r>
            <a:r>
              <a:rPr lang="en-US" sz="1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s</a:t>
            </a:r>
            <a:r>
              <a:rPr sz="1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whose self-</a:t>
            </a:r>
            <a:r>
              <a:rPr sz="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formulated </a:t>
            </a:r>
            <a:r>
              <a:rPr sz="1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service or product standards contain industry-leading core indicators are recognized as </a:t>
            </a:r>
            <a:r>
              <a:rPr lang="en-US" sz="1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an </a:t>
            </a:r>
            <a:r>
              <a:rPr lang="zh-CN" altLang="en-US" sz="1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“</a:t>
            </a:r>
            <a:r>
              <a:rPr lang="en-US" sz="1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Enterprise Standards</a:t>
            </a:r>
            <a:r>
              <a:rPr sz="1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sz="1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Fr</a:t>
            </a:r>
            <a:r>
              <a:rPr sz="1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ont </a:t>
            </a:r>
            <a:r>
              <a:rPr lang="en-US" sz="1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R</a:t>
            </a:r>
            <a:r>
              <a:rPr sz="1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unne</a:t>
            </a:r>
            <a:r>
              <a:rPr lang="en-US" sz="1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r</a:t>
            </a:r>
            <a:r>
              <a:rPr lang="zh-CN" altLang="en-US" sz="1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”</a:t>
            </a:r>
            <a:r>
              <a:rPr lang="en-US" altLang="zh-CN" sz="1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.</a:t>
            </a:r>
          </a:p>
        </p:txBody>
      </p:sp>
      <p:sp>
        <p:nvSpPr>
          <p:cNvPr id="63496" name="MH_Other_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 rot="4904715">
            <a:off x="3537743" y="3250407"/>
            <a:ext cx="1255713" cy="444500"/>
          </a:xfrm>
          <a:custGeom>
            <a:avLst/>
            <a:gdLst>
              <a:gd name="T0" fmla="*/ 0 w 3034654"/>
              <a:gd name="T1" fmla="*/ 0 h 1074893"/>
              <a:gd name="T2" fmla="*/ 7334 w 3034654"/>
              <a:gd name="T3" fmla="*/ 0 h 1074893"/>
              <a:gd name="T4" fmla="*/ 15144 w 3034654"/>
              <a:gd name="T5" fmla="*/ 0 h 1074893"/>
              <a:gd name="T6" fmla="*/ 14303 w 3034654"/>
              <a:gd name="T7" fmla="*/ 1027 h 1074893"/>
              <a:gd name="T8" fmla="*/ 15160 w 3034654"/>
              <a:gd name="T9" fmla="*/ 1306 h 1074893"/>
              <a:gd name="T10" fmla="*/ 14769 w 3034654"/>
              <a:gd name="T11" fmla="*/ 1780 h 1074893"/>
              <a:gd name="T12" fmla="*/ 14861 w 3034654"/>
              <a:gd name="T13" fmla="*/ 1996 h 1074893"/>
              <a:gd name="T14" fmla="*/ 14669 w 3034654"/>
              <a:gd name="T15" fmla="*/ 2213 h 1074893"/>
              <a:gd name="T16" fmla="*/ 15206 w 3034654"/>
              <a:gd name="T17" fmla="*/ 2449 h 1074893"/>
              <a:gd name="T18" fmla="*/ 14685 w 3034654"/>
              <a:gd name="T19" fmla="*/ 2986 h 1074893"/>
              <a:gd name="T20" fmla="*/ 15246 w 3034654"/>
              <a:gd name="T21" fmla="*/ 3347 h 1074893"/>
              <a:gd name="T22" fmla="*/ 14616 w 3034654"/>
              <a:gd name="T23" fmla="*/ 4072 h 1074893"/>
              <a:gd name="T24" fmla="*/ 15244 w 3034654"/>
              <a:gd name="T25" fmla="*/ 4240 h 1074893"/>
              <a:gd name="T26" fmla="*/ 14592 w 3034654"/>
              <a:gd name="T27" fmla="*/ 4840 h 1074893"/>
              <a:gd name="T28" fmla="*/ 15193 w 3034654"/>
              <a:gd name="T29" fmla="*/ 5383 h 1074893"/>
              <a:gd name="T30" fmla="*/ 7334 w 3034654"/>
              <a:gd name="T31" fmla="*/ 5383 h 1074893"/>
              <a:gd name="T32" fmla="*/ 383 w 3034654"/>
              <a:gd name="T33" fmla="*/ 5383 h 1074893"/>
              <a:gd name="T34" fmla="*/ 995 w 3034654"/>
              <a:gd name="T35" fmla="*/ 4425 h 1074893"/>
              <a:gd name="T36" fmla="*/ 399 w 3034654"/>
              <a:gd name="T37" fmla="*/ 4019 h 1074893"/>
              <a:gd name="T38" fmla="*/ 743 w 3034654"/>
              <a:gd name="T39" fmla="*/ 3295 h 1074893"/>
              <a:gd name="T40" fmla="*/ 297 w 3034654"/>
              <a:gd name="T41" fmla="*/ 2991 h 1074893"/>
              <a:gd name="T42" fmla="*/ 722 w 3034654"/>
              <a:gd name="T43" fmla="*/ 2562 h 1074893"/>
              <a:gd name="T44" fmla="*/ 263 w 3034654"/>
              <a:gd name="T45" fmla="*/ 2053 h 1074893"/>
              <a:gd name="T46" fmla="*/ 841 w 3034654"/>
              <a:gd name="T47" fmla="*/ 1401 h 1074893"/>
              <a:gd name="T48" fmla="*/ 200 w 3034654"/>
              <a:gd name="T49" fmla="*/ 1030 h 1074893"/>
              <a:gd name="T50" fmla="*/ 807 w 3034654"/>
              <a:gd name="T51" fmla="*/ 464 h 1074893"/>
              <a:gd name="T52" fmla="*/ 0 w 3034654"/>
              <a:gd name="T53" fmla="*/ 54 h 107489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3034654"/>
              <a:gd name="T82" fmla="*/ 0 h 1074893"/>
              <a:gd name="T83" fmla="*/ 3034654 w 3034654"/>
              <a:gd name="T84" fmla="*/ 1074893 h 1074893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3034654" h="1074893">
                <a:moveTo>
                  <a:pt x="0" y="0"/>
                </a:moveTo>
                <a:lnTo>
                  <a:pt x="1459802" y="0"/>
                </a:lnTo>
                <a:lnTo>
                  <a:pt x="3014498" y="0"/>
                </a:lnTo>
                <a:lnTo>
                  <a:pt x="2847043" y="205006"/>
                </a:lnTo>
                <a:lnTo>
                  <a:pt x="3017643" y="260827"/>
                </a:lnTo>
                <a:lnTo>
                  <a:pt x="2939832" y="355485"/>
                </a:lnTo>
                <a:lnTo>
                  <a:pt x="2958235" y="398523"/>
                </a:lnTo>
                <a:lnTo>
                  <a:pt x="2919874" y="441877"/>
                </a:lnTo>
                <a:lnTo>
                  <a:pt x="3026852" y="488967"/>
                </a:lnTo>
                <a:lnTo>
                  <a:pt x="2922999" y="596257"/>
                </a:lnTo>
                <a:lnTo>
                  <a:pt x="3034654" y="668298"/>
                </a:lnTo>
                <a:lnTo>
                  <a:pt x="2909439" y="813170"/>
                </a:lnTo>
                <a:lnTo>
                  <a:pt x="3034505" y="846538"/>
                </a:lnTo>
                <a:lnTo>
                  <a:pt x="2904609" y="966460"/>
                </a:lnTo>
                <a:lnTo>
                  <a:pt x="3024222" y="1074893"/>
                </a:lnTo>
                <a:lnTo>
                  <a:pt x="1459802" y="1074893"/>
                </a:lnTo>
                <a:lnTo>
                  <a:pt x="76196" y="1074893"/>
                </a:lnTo>
                <a:lnTo>
                  <a:pt x="198009" y="883612"/>
                </a:lnTo>
                <a:lnTo>
                  <a:pt x="79493" y="802528"/>
                </a:lnTo>
                <a:lnTo>
                  <a:pt x="147946" y="657970"/>
                </a:lnTo>
                <a:lnTo>
                  <a:pt x="59057" y="597155"/>
                </a:lnTo>
                <a:lnTo>
                  <a:pt x="143729" y="511542"/>
                </a:lnTo>
                <a:lnTo>
                  <a:pt x="52346" y="409872"/>
                </a:lnTo>
                <a:lnTo>
                  <a:pt x="167425" y="279814"/>
                </a:lnTo>
                <a:lnTo>
                  <a:pt x="39863" y="205590"/>
                </a:lnTo>
                <a:lnTo>
                  <a:pt x="160714" y="92530"/>
                </a:lnTo>
                <a:lnTo>
                  <a:pt x="0" y="10829"/>
                </a:lnTo>
                <a:lnTo>
                  <a:pt x="0" y="0"/>
                </a:lnTo>
                <a:close/>
              </a:path>
            </a:pathLst>
          </a:custGeom>
          <a:solidFill>
            <a:srgbClr val="F3EFEF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pPr algn="ctr">
              <a:lnSpc>
                <a:spcPct val="90000"/>
              </a:lnSpc>
            </a:pPr>
            <a:endParaRPr lang="zh-CN" altLang="en-US" sz="3200" b="1">
              <a:solidFill>
                <a:srgbClr val="02A077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3497" name="MH_Other_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 rot="-815215">
            <a:off x="1114425" y="4645025"/>
            <a:ext cx="1644650" cy="765175"/>
          </a:xfrm>
          <a:custGeom>
            <a:avLst/>
            <a:gdLst>
              <a:gd name="T0" fmla="*/ 0 w 2112302"/>
              <a:gd name="T1" fmla="*/ 17728 h 982676"/>
              <a:gd name="T2" fmla="*/ 17600 w 2112302"/>
              <a:gd name="T3" fmla="*/ 121 h 982676"/>
              <a:gd name="T4" fmla="*/ 402701 w 2112302"/>
              <a:gd name="T5" fmla="*/ 0 h 982676"/>
              <a:gd name="T6" fmla="*/ 461253 w 2112302"/>
              <a:gd name="T7" fmla="*/ 55893 h 982676"/>
              <a:gd name="T8" fmla="*/ 470472 w 2112302"/>
              <a:gd name="T9" fmla="*/ 201347 h 982676"/>
              <a:gd name="T10" fmla="*/ 452872 w 2112302"/>
              <a:gd name="T11" fmla="*/ 218954 h 982676"/>
              <a:gd name="T12" fmla="*/ 17600 w 2112302"/>
              <a:gd name="T13" fmla="*/ 218954 h 982676"/>
              <a:gd name="T14" fmla="*/ 0 w 2112302"/>
              <a:gd name="T15" fmla="*/ 201347 h 982676"/>
              <a:gd name="T16" fmla="*/ 0 w 2112302"/>
              <a:gd name="T17" fmla="*/ 17728 h 98267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12302"/>
              <a:gd name="T28" fmla="*/ 0 h 982676"/>
              <a:gd name="T29" fmla="*/ 2112302 w 2112302"/>
              <a:gd name="T30" fmla="*/ 982676 h 98267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12302" h="982676">
                <a:moveTo>
                  <a:pt x="0" y="79565"/>
                </a:moveTo>
                <a:cubicBezTo>
                  <a:pt x="0" y="35922"/>
                  <a:pt x="35379" y="543"/>
                  <a:pt x="79022" y="543"/>
                </a:cubicBezTo>
                <a:lnTo>
                  <a:pt x="1808027" y="0"/>
                </a:lnTo>
                <a:cubicBezTo>
                  <a:pt x="1851670" y="0"/>
                  <a:pt x="2070908" y="207203"/>
                  <a:pt x="2070908" y="250846"/>
                </a:cubicBezTo>
                <a:lnTo>
                  <a:pt x="2112302" y="903654"/>
                </a:lnTo>
                <a:cubicBezTo>
                  <a:pt x="2112302" y="947297"/>
                  <a:pt x="2076923" y="982676"/>
                  <a:pt x="2033280" y="982676"/>
                </a:cubicBezTo>
                <a:cubicBezTo>
                  <a:pt x="1426573" y="939585"/>
                  <a:pt x="801037" y="852749"/>
                  <a:pt x="79022" y="982676"/>
                </a:cubicBezTo>
                <a:cubicBezTo>
                  <a:pt x="35379" y="982676"/>
                  <a:pt x="0" y="947297"/>
                  <a:pt x="0" y="903654"/>
                </a:cubicBezTo>
                <a:lnTo>
                  <a:pt x="0" y="79565"/>
                </a:lnTo>
                <a:close/>
              </a:path>
            </a:pathLst>
          </a:custGeom>
          <a:gradFill rotWithShape="1">
            <a:gsLst>
              <a:gs pos="0">
                <a:srgbClr val="5F5F5F">
                  <a:alpha val="0"/>
                </a:srgbClr>
              </a:gs>
              <a:gs pos="100000">
                <a:srgbClr val="5F5F5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pPr>
              <a:lnSpc>
                <a:spcPct val="90000"/>
              </a:lnSpc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1" name="MH_SubTitle_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239838" y="4495800"/>
            <a:ext cx="3235325" cy="896938"/>
          </a:xfrm>
          <a:prstGeom prst="roundRect">
            <a:avLst>
              <a:gd name="adj" fmla="val 8046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txBody>
          <a:bodyPr rIns="61200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9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fontAlgn="auto">
              <a:spcBef>
                <a:spcPct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lang="en-US" sz="1600" b="1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Im</a:t>
            </a:r>
            <a:r>
              <a:rPr sz="1600" b="1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prove </a:t>
            </a:r>
            <a:r>
              <a:rPr lang="en-US" sz="1600" b="1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the</a:t>
            </a:r>
            <a:r>
              <a:rPr sz="1600" b="1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 public service platform for enterprise standard</a:t>
            </a:r>
            <a:r>
              <a:rPr lang="en-US" sz="1600" b="1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s </a:t>
            </a:r>
            <a:r>
              <a:rPr sz="1600" b="1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information</a:t>
            </a:r>
            <a:r>
              <a:rPr sz="1600" b="1" dirty="0">
                <a:latin typeface="+mn-lt"/>
                <a:ea typeface="+mn-ea"/>
                <a:cs typeface="+mn-ea"/>
                <a:sym typeface="+mn-lt"/>
              </a:rPr>
              <a:t> </a:t>
            </a:r>
            <a:endParaRPr lang="da-DK" altLang="zh-CN" sz="1600" b="1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3499" name="MH_Other_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 rot="4904715">
            <a:off x="3536950" y="4656138"/>
            <a:ext cx="1257300" cy="444500"/>
          </a:xfrm>
          <a:custGeom>
            <a:avLst/>
            <a:gdLst>
              <a:gd name="T0" fmla="*/ 0 w 3034654"/>
              <a:gd name="T1" fmla="*/ 0 h 1074893"/>
              <a:gd name="T2" fmla="*/ 7380 w 3034654"/>
              <a:gd name="T3" fmla="*/ 0 h 1074893"/>
              <a:gd name="T4" fmla="*/ 15240 w 3034654"/>
              <a:gd name="T5" fmla="*/ 0 h 1074893"/>
              <a:gd name="T6" fmla="*/ 14394 w 3034654"/>
              <a:gd name="T7" fmla="*/ 1027 h 1074893"/>
              <a:gd name="T8" fmla="*/ 15256 w 3034654"/>
              <a:gd name="T9" fmla="*/ 1306 h 1074893"/>
              <a:gd name="T10" fmla="*/ 14863 w 3034654"/>
              <a:gd name="T11" fmla="*/ 1780 h 1074893"/>
              <a:gd name="T12" fmla="*/ 14956 w 3034654"/>
              <a:gd name="T13" fmla="*/ 1996 h 1074893"/>
              <a:gd name="T14" fmla="*/ 14762 w 3034654"/>
              <a:gd name="T15" fmla="*/ 2213 h 1074893"/>
              <a:gd name="T16" fmla="*/ 15303 w 3034654"/>
              <a:gd name="T17" fmla="*/ 2449 h 1074893"/>
              <a:gd name="T18" fmla="*/ 14777 w 3034654"/>
              <a:gd name="T19" fmla="*/ 2986 h 1074893"/>
              <a:gd name="T20" fmla="*/ 15342 w 3034654"/>
              <a:gd name="T21" fmla="*/ 3347 h 1074893"/>
              <a:gd name="T22" fmla="*/ 14709 w 3034654"/>
              <a:gd name="T23" fmla="*/ 4072 h 1074893"/>
              <a:gd name="T24" fmla="*/ 15341 w 3034654"/>
              <a:gd name="T25" fmla="*/ 4240 h 1074893"/>
              <a:gd name="T26" fmla="*/ 14685 w 3034654"/>
              <a:gd name="T27" fmla="*/ 4840 h 1074893"/>
              <a:gd name="T28" fmla="*/ 15289 w 3034654"/>
              <a:gd name="T29" fmla="*/ 5383 h 1074893"/>
              <a:gd name="T30" fmla="*/ 7380 w 3034654"/>
              <a:gd name="T31" fmla="*/ 5383 h 1074893"/>
              <a:gd name="T32" fmla="*/ 385 w 3034654"/>
              <a:gd name="T33" fmla="*/ 5383 h 1074893"/>
              <a:gd name="T34" fmla="*/ 1001 w 3034654"/>
              <a:gd name="T35" fmla="*/ 4425 h 1074893"/>
              <a:gd name="T36" fmla="*/ 402 w 3034654"/>
              <a:gd name="T37" fmla="*/ 4019 h 1074893"/>
              <a:gd name="T38" fmla="*/ 748 w 3034654"/>
              <a:gd name="T39" fmla="*/ 3295 h 1074893"/>
              <a:gd name="T40" fmla="*/ 298 w 3034654"/>
              <a:gd name="T41" fmla="*/ 2991 h 1074893"/>
              <a:gd name="T42" fmla="*/ 727 w 3034654"/>
              <a:gd name="T43" fmla="*/ 2562 h 1074893"/>
              <a:gd name="T44" fmla="*/ 265 w 3034654"/>
              <a:gd name="T45" fmla="*/ 2053 h 1074893"/>
              <a:gd name="T46" fmla="*/ 846 w 3034654"/>
              <a:gd name="T47" fmla="*/ 1401 h 1074893"/>
              <a:gd name="T48" fmla="*/ 201 w 3034654"/>
              <a:gd name="T49" fmla="*/ 1030 h 1074893"/>
              <a:gd name="T50" fmla="*/ 812 w 3034654"/>
              <a:gd name="T51" fmla="*/ 464 h 1074893"/>
              <a:gd name="T52" fmla="*/ 0 w 3034654"/>
              <a:gd name="T53" fmla="*/ 54 h 107489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3034654"/>
              <a:gd name="T82" fmla="*/ 0 h 1074893"/>
              <a:gd name="T83" fmla="*/ 3034654 w 3034654"/>
              <a:gd name="T84" fmla="*/ 1074893 h 1074893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3034654" h="1074893">
                <a:moveTo>
                  <a:pt x="0" y="0"/>
                </a:moveTo>
                <a:lnTo>
                  <a:pt x="1459802" y="0"/>
                </a:lnTo>
                <a:lnTo>
                  <a:pt x="3014498" y="0"/>
                </a:lnTo>
                <a:lnTo>
                  <a:pt x="2847043" y="205006"/>
                </a:lnTo>
                <a:lnTo>
                  <a:pt x="3017643" y="260827"/>
                </a:lnTo>
                <a:lnTo>
                  <a:pt x="2939832" y="355485"/>
                </a:lnTo>
                <a:lnTo>
                  <a:pt x="2958235" y="398523"/>
                </a:lnTo>
                <a:lnTo>
                  <a:pt x="2919874" y="441877"/>
                </a:lnTo>
                <a:lnTo>
                  <a:pt x="3026852" y="488967"/>
                </a:lnTo>
                <a:lnTo>
                  <a:pt x="2922999" y="596257"/>
                </a:lnTo>
                <a:lnTo>
                  <a:pt x="3034654" y="668298"/>
                </a:lnTo>
                <a:lnTo>
                  <a:pt x="2909439" y="813170"/>
                </a:lnTo>
                <a:lnTo>
                  <a:pt x="3034505" y="846538"/>
                </a:lnTo>
                <a:lnTo>
                  <a:pt x="2904609" y="966460"/>
                </a:lnTo>
                <a:lnTo>
                  <a:pt x="3024222" y="1074893"/>
                </a:lnTo>
                <a:lnTo>
                  <a:pt x="1459802" y="1074893"/>
                </a:lnTo>
                <a:lnTo>
                  <a:pt x="76196" y="1074893"/>
                </a:lnTo>
                <a:lnTo>
                  <a:pt x="198009" y="883612"/>
                </a:lnTo>
                <a:lnTo>
                  <a:pt x="79493" y="802528"/>
                </a:lnTo>
                <a:lnTo>
                  <a:pt x="147946" y="657970"/>
                </a:lnTo>
                <a:lnTo>
                  <a:pt x="59057" y="597155"/>
                </a:lnTo>
                <a:lnTo>
                  <a:pt x="143729" y="511542"/>
                </a:lnTo>
                <a:lnTo>
                  <a:pt x="52346" y="409872"/>
                </a:lnTo>
                <a:lnTo>
                  <a:pt x="167425" y="279814"/>
                </a:lnTo>
                <a:lnTo>
                  <a:pt x="39863" y="205590"/>
                </a:lnTo>
                <a:lnTo>
                  <a:pt x="160714" y="92530"/>
                </a:lnTo>
                <a:lnTo>
                  <a:pt x="0" y="10829"/>
                </a:lnTo>
                <a:lnTo>
                  <a:pt x="0" y="0"/>
                </a:lnTo>
                <a:close/>
              </a:path>
            </a:pathLst>
          </a:custGeom>
          <a:solidFill>
            <a:srgbClr val="F3EFEF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pPr algn="ctr">
              <a:lnSpc>
                <a:spcPct val="90000"/>
              </a:lnSpc>
            </a:pPr>
            <a:endParaRPr lang="zh-CN" altLang="en-US" sz="3200" b="1">
              <a:solidFill>
                <a:srgbClr val="A2710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3500" name="MH_Other_7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 rot="-815215">
            <a:off x="4668838" y="2536825"/>
            <a:ext cx="1643062" cy="765175"/>
          </a:xfrm>
          <a:custGeom>
            <a:avLst/>
            <a:gdLst>
              <a:gd name="T0" fmla="*/ 0 w 2112302"/>
              <a:gd name="T1" fmla="*/ 17728 h 982676"/>
              <a:gd name="T2" fmla="*/ 17516 w 2112302"/>
              <a:gd name="T3" fmla="*/ 121 h 982676"/>
              <a:gd name="T4" fmla="*/ 400761 w 2112302"/>
              <a:gd name="T5" fmla="*/ 0 h 982676"/>
              <a:gd name="T6" fmla="*/ 459029 w 2112302"/>
              <a:gd name="T7" fmla="*/ 55893 h 982676"/>
              <a:gd name="T8" fmla="*/ 468206 w 2112302"/>
              <a:gd name="T9" fmla="*/ 201347 h 982676"/>
              <a:gd name="T10" fmla="*/ 450689 w 2112302"/>
              <a:gd name="T11" fmla="*/ 218954 h 982676"/>
              <a:gd name="T12" fmla="*/ 17516 w 2112302"/>
              <a:gd name="T13" fmla="*/ 218954 h 982676"/>
              <a:gd name="T14" fmla="*/ 0 w 2112302"/>
              <a:gd name="T15" fmla="*/ 201347 h 982676"/>
              <a:gd name="T16" fmla="*/ 0 w 2112302"/>
              <a:gd name="T17" fmla="*/ 17728 h 98267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12302"/>
              <a:gd name="T28" fmla="*/ 0 h 982676"/>
              <a:gd name="T29" fmla="*/ 2112302 w 2112302"/>
              <a:gd name="T30" fmla="*/ 982676 h 98267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12302" h="982676">
                <a:moveTo>
                  <a:pt x="0" y="79565"/>
                </a:moveTo>
                <a:cubicBezTo>
                  <a:pt x="0" y="35922"/>
                  <a:pt x="35379" y="543"/>
                  <a:pt x="79022" y="543"/>
                </a:cubicBezTo>
                <a:lnTo>
                  <a:pt x="1808027" y="0"/>
                </a:lnTo>
                <a:cubicBezTo>
                  <a:pt x="1851670" y="0"/>
                  <a:pt x="2070908" y="207203"/>
                  <a:pt x="2070908" y="250846"/>
                </a:cubicBezTo>
                <a:lnTo>
                  <a:pt x="2112302" y="903654"/>
                </a:lnTo>
                <a:cubicBezTo>
                  <a:pt x="2112302" y="947297"/>
                  <a:pt x="2076923" y="982676"/>
                  <a:pt x="2033280" y="982676"/>
                </a:cubicBezTo>
                <a:cubicBezTo>
                  <a:pt x="1426573" y="939585"/>
                  <a:pt x="801037" y="852749"/>
                  <a:pt x="79022" y="982676"/>
                </a:cubicBezTo>
                <a:cubicBezTo>
                  <a:pt x="35379" y="982676"/>
                  <a:pt x="0" y="947297"/>
                  <a:pt x="0" y="903654"/>
                </a:cubicBezTo>
                <a:lnTo>
                  <a:pt x="0" y="79565"/>
                </a:lnTo>
                <a:close/>
              </a:path>
            </a:pathLst>
          </a:custGeom>
          <a:gradFill rotWithShape="1">
            <a:gsLst>
              <a:gs pos="0">
                <a:srgbClr val="5F5F5F">
                  <a:alpha val="0"/>
                </a:srgbClr>
              </a:gs>
              <a:gs pos="100000">
                <a:srgbClr val="5F5F5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pPr>
              <a:lnSpc>
                <a:spcPct val="90000"/>
              </a:lnSpc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3501" name="MH_SubTitle_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794250" y="2387600"/>
            <a:ext cx="3235325" cy="896938"/>
          </a:xfrm>
          <a:prstGeom prst="roundRect">
            <a:avLst>
              <a:gd name="adj" fmla="val 8046"/>
            </a:avLst>
          </a:prstGeom>
          <a:solidFill>
            <a:srgbClr val="01AE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rIns="612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600" b="1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Release </a:t>
            </a:r>
            <a:r>
              <a:rPr sz="1600" b="1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enterprise standards </a:t>
            </a:r>
            <a:r>
              <a:rPr lang="en-US" sz="1600" b="1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rankings</a:t>
            </a:r>
            <a:r>
              <a:rPr sz="1600" b="1" dirty="0">
                <a:latin typeface="+mn-lt"/>
                <a:ea typeface="+mn-ea"/>
                <a:cs typeface="+mn-ea"/>
                <a:sym typeface="+mn-lt"/>
              </a:rPr>
              <a:t> </a:t>
            </a:r>
            <a:endParaRPr lang="da-DK" altLang="zh-CN" sz="1600" b="1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3502" name="MH_Other_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 rot="4904715">
            <a:off x="7091363" y="2546350"/>
            <a:ext cx="1255712" cy="446088"/>
          </a:xfrm>
          <a:custGeom>
            <a:avLst/>
            <a:gdLst>
              <a:gd name="T0" fmla="*/ 0 w 3034654"/>
              <a:gd name="T1" fmla="*/ 0 h 1074893"/>
              <a:gd name="T2" fmla="*/ 7334 w 3034654"/>
              <a:gd name="T3" fmla="*/ 0 h 1074893"/>
              <a:gd name="T4" fmla="*/ 15144 w 3034654"/>
              <a:gd name="T5" fmla="*/ 0 h 1074893"/>
              <a:gd name="T6" fmla="*/ 14303 w 3034654"/>
              <a:gd name="T7" fmla="*/ 1045 h 1074893"/>
              <a:gd name="T8" fmla="*/ 15160 w 3034654"/>
              <a:gd name="T9" fmla="*/ 1330 h 1074893"/>
              <a:gd name="T10" fmla="*/ 14769 w 3034654"/>
              <a:gd name="T11" fmla="*/ 1812 h 1074893"/>
              <a:gd name="T12" fmla="*/ 14861 w 3034654"/>
              <a:gd name="T13" fmla="*/ 2031 h 1074893"/>
              <a:gd name="T14" fmla="*/ 14669 w 3034654"/>
              <a:gd name="T15" fmla="*/ 2253 h 1074893"/>
              <a:gd name="T16" fmla="*/ 15206 w 3034654"/>
              <a:gd name="T17" fmla="*/ 2493 h 1074893"/>
              <a:gd name="T18" fmla="*/ 14685 w 3034654"/>
              <a:gd name="T19" fmla="*/ 3040 h 1074893"/>
              <a:gd name="T20" fmla="*/ 15245 w 3034654"/>
              <a:gd name="T21" fmla="*/ 3407 h 1074893"/>
              <a:gd name="T22" fmla="*/ 14616 w 3034654"/>
              <a:gd name="T23" fmla="*/ 4146 h 1074893"/>
              <a:gd name="T24" fmla="*/ 15244 w 3034654"/>
              <a:gd name="T25" fmla="*/ 4316 h 1074893"/>
              <a:gd name="T26" fmla="*/ 14592 w 3034654"/>
              <a:gd name="T27" fmla="*/ 4927 h 1074893"/>
              <a:gd name="T28" fmla="*/ 15193 w 3034654"/>
              <a:gd name="T29" fmla="*/ 5480 h 1074893"/>
              <a:gd name="T30" fmla="*/ 7334 w 3034654"/>
              <a:gd name="T31" fmla="*/ 5480 h 1074893"/>
              <a:gd name="T32" fmla="*/ 383 w 3034654"/>
              <a:gd name="T33" fmla="*/ 5480 h 1074893"/>
              <a:gd name="T34" fmla="*/ 995 w 3034654"/>
              <a:gd name="T35" fmla="*/ 4505 h 1074893"/>
              <a:gd name="T36" fmla="*/ 399 w 3034654"/>
              <a:gd name="T37" fmla="*/ 4091 h 1074893"/>
              <a:gd name="T38" fmla="*/ 743 w 3034654"/>
              <a:gd name="T39" fmla="*/ 3354 h 1074893"/>
              <a:gd name="T40" fmla="*/ 297 w 3034654"/>
              <a:gd name="T41" fmla="*/ 3044 h 1074893"/>
              <a:gd name="T42" fmla="*/ 722 w 3034654"/>
              <a:gd name="T43" fmla="*/ 2608 h 1074893"/>
              <a:gd name="T44" fmla="*/ 263 w 3034654"/>
              <a:gd name="T45" fmla="*/ 2090 h 1074893"/>
              <a:gd name="T46" fmla="*/ 841 w 3034654"/>
              <a:gd name="T47" fmla="*/ 1426 h 1074893"/>
              <a:gd name="T48" fmla="*/ 200 w 3034654"/>
              <a:gd name="T49" fmla="*/ 1048 h 1074893"/>
              <a:gd name="T50" fmla="*/ 807 w 3034654"/>
              <a:gd name="T51" fmla="*/ 472 h 1074893"/>
              <a:gd name="T52" fmla="*/ 0 w 3034654"/>
              <a:gd name="T53" fmla="*/ 55 h 107489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3034654"/>
              <a:gd name="T82" fmla="*/ 0 h 1074893"/>
              <a:gd name="T83" fmla="*/ 3034654 w 3034654"/>
              <a:gd name="T84" fmla="*/ 1074893 h 1074893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3034654" h="1074893">
                <a:moveTo>
                  <a:pt x="0" y="0"/>
                </a:moveTo>
                <a:lnTo>
                  <a:pt x="1459802" y="0"/>
                </a:lnTo>
                <a:lnTo>
                  <a:pt x="3014498" y="0"/>
                </a:lnTo>
                <a:lnTo>
                  <a:pt x="2847043" y="205006"/>
                </a:lnTo>
                <a:lnTo>
                  <a:pt x="3017643" y="260827"/>
                </a:lnTo>
                <a:lnTo>
                  <a:pt x="2939832" y="355485"/>
                </a:lnTo>
                <a:lnTo>
                  <a:pt x="2958235" y="398523"/>
                </a:lnTo>
                <a:lnTo>
                  <a:pt x="2919874" y="441877"/>
                </a:lnTo>
                <a:lnTo>
                  <a:pt x="3026852" y="488967"/>
                </a:lnTo>
                <a:lnTo>
                  <a:pt x="2922999" y="596257"/>
                </a:lnTo>
                <a:lnTo>
                  <a:pt x="3034654" y="668298"/>
                </a:lnTo>
                <a:lnTo>
                  <a:pt x="2909439" y="813170"/>
                </a:lnTo>
                <a:lnTo>
                  <a:pt x="3034505" y="846538"/>
                </a:lnTo>
                <a:lnTo>
                  <a:pt x="2904609" y="966460"/>
                </a:lnTo>
                <a:lnTo>
                  <a:pt x="3024222" y="1074893"/>
                </a:lnTo>
                <a:lnTo>
                  <a:pt x="1459802" y="1074893"/>
                </a:lnTo>
                <a:lnTo>
                  <a:pt x="76196" y="1074893"/>
                </a:lnTo>
                <a:lnTo>
                  <a:pt x="198009" y="883612"/>
                </a:lnTo>
                <a:lnTo>
                  <a:pt x="79493" y="802528"/>
                </a:lnTo>
                <a:lnTo>
                  <a:pt x="147946" y="657970"/>
                </a:lnTo>
                <a:lnTo>
                  <a:pt x="59057" y="597155"/>
                </a:lnTo>
                <a:lnTo>
                  <a:pt x="143729" y="511542"/>
                </a:lnTo>
                <a:lnTo>
                  <a:pt x="52346" y="409872"/>
                </a:lnTo>
                <a:lnTo>
                  <a:pt x="167425" y="279814"/>
                </a:lnTo>
                <a:lnTo>
                  <a:pt x="39863" y="205590"/>
                </a:lnTo>
                <a:lnTo>
                  <a:pt x="160714" y="92530"/>
                </a:lnTo>
                <a:lnTo>
                  <a:pt x="0" y="10829"/>
                </a:lnTo>
                <a:lnTo>
                  <a:pt x="0" y="0"/>
                </a:lnTo>
                <a:close/>
              </a:path>
            </a:pathLst>
          </a:custGeom>
          <a:solidFill>
            <a:srgbClr val="F3EFEF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pPr algn="ctr">
              <a:lnSpc>
                <a:spcPct val="90000"/>
              </a:lnSpc>
            </a:pPr>
            <a:endParaRPr lang="zh-CN" altLang="en-US" sz="3200" b="1">
              <a:solidFill>
                <a:srgbClr val="0189B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3503" name="MH_Other_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-815215">
            <a:off x="4668838" y="3943350"/>
            <a:ext cx="1643062" cy="763588"/>
          </a:xfrm>
          <a:custGeom>
            <a:avLst/>
            <a:gdLst>
              <a:gd name="T0" fmla="*/ 0 w 2112302"/>
              <a:gd name="T1" fmla="*/ 17546 h 982676"/>
              <a:gd name="T2" fmla="*/ 17516 w 2112302"/>
              <a:gd name="T3" fmla="*/ 120 h 982676"/>
              <a:gd name="T4" fmla="*/ 400761 w 2112302"/>
              <a:gd name="T5" fmla="*/ 0 h 982676"/>
              <a:gd name="T6" fmla="*/ 459029 w 2112302"/>
              <a:gd name="T7" fmla="*/ 55315 h 982676"/>
              <a:gd name="T8" fmla="*/ 468206 w 2112302"/>
              <a:gd name="T9" fmla="*/ 199267 h 982676"/>
              <a:gd name="T10" fmla="*/ 450689 w 2112302"/>
              <a:gd name="T11" fmla="*/ 216694 h 982676"/>
              <a:gd name="T12" fmla="*/ 17516 w 2112302"/>
              <a:gd name="T13" fmla="*/ 216694 h 982676"/>
              <a:gd name="T14" fmla="*/ 0 w 2112302"/>
              <a:gd name="T15" fmla="*/ 199267 h 982676"/>
              <a:gd name="T16" fmla="*/ 0 w 2112302"/>
              <a:gd name="T17" fmla="*/ 17546 h 98267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12302"/>
              <a:gd name="T28" fmla="*/ 0 h 982676"/>
              <a:gd name="T29" fmla="*/ 2112302 w 2112302"/>
              <a:gd name="T30" fmla="*/ 982676 h 98267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12302" h="982676">
                <a:moveTo>
                  <a:pt x="0" y="79565"/>
                </a:moveTo>
                <a:cubicBezTo>
                  <a:pt x="0" y="35922"/>
                  <a:pt x="35379" y="543"/>
                  <a:pt x="79022" y="543"/>
                </a:cubicBezTo>
                <a:lnTo>
                  <a:pt x="1808027" y="0"/>
                </a:lnTo>
                <a:cubicBezTo>
                  <a:pt x="1851670" y="0"/>
                  <a:pt x="2070908" y="207203"/>
                  <a:pt x="2070908" y="250846"/>
                </a:cubicBezTo>
                <a:lnTo>
                  <a:pt x="2112302" y="903654"/>
                </a:lnTo>
                <a:cubicBezTo>
                  <a:pt x="2112302" y="947297"/>
                  <a:pt x="2076923" y="982676"/>
                  <a:pt x="2033280" y="982676"/>
                </a:cubicBezTo>
                <a:cubicBezTo>
                  <a:pt x="1426573" y="939585"/>
                  <a:pt x="801037" y="852749"/>
                  <a:pt x="79022" y="982676"/>
                </a:cubicBezTo>
                <a:cubicBezTo>
                  <a:pt x="35379" y="982676"/>
                  <a:pt x="0" y="947297"/>
                  <a:pt x="0" y="903654"/>
                </a:cubicBezTo>
                <a:lnTo>
                  <a:pt x="0" y="79565"/>
                </a:lnTo>
                <a:close/>
              </a:path>
            </a:pathLst>
          </a:custGeom>
          <a:gradFill rotWithShape="1">
            <a:gsLst>
              <a:gs pos="0">
                <a:srgbClr val="5F5F5F">
                  <a:alpha val="0"/>
                </a:srgbClr>
              </a:gs>
              <a:gs pos="100000">
                <a:srgbClr val="5F5F5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pPr>
              <a:lnSpc>
                <a:spcPct val="90000"/>
              </a:lnSpc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3504" name="MH_SubTitle_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794250" y="3792538"/>
            <a:ext cx="3235325" cy="860421"/>
          </a:xfrm>
          <a:prstGeom prst="roundRect">
            <a:avLst>
              <a:gd name="adj" fmla="val 8046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rIns="612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pPr algn="just">
              <a:lnSpc>
                <a:spcPct val="90000"/>
              </a:lnSpc>
              <a:buFont typeface="Arial" panose="020B0604020202090204" pitchFamily="34" charset="0"/>
              <a:buNone/>
            </a:pPr>
            <a:r>
              <a:rPr lang="en-US" sz="1600" b="1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Explore the establishement of a fast track system</a:t>
            </a:r>
            <a:r>
              <a:rPr sz="1600" b="1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sz="1600" b="1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for</a:t>
            </a:r>
            <a:r>
              <a:rPr sz="1600" b="1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  enterprise</a:t>
            </a:r>
            <a:r>
              <a:rPr lang="en-US" sz="1600" b="1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's self-formulation of </a:t>
            </a:r>
            <a:r>
              <a:rPr sz="1600" b="1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standard</a:t>
            </a:r>
            <a:r>
              <a:rPr lang="en-US" sz="1600" b="1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s</a:t>
            </a:r>
            <a:r>
              <a:rPr sz="1600" b="1" dirty="0">
                <a:latin typeface="+mn-lt"/>
                <a:ea typeface="+mn-ea"/>
                <a:cs typeface="+mn-ea"/>
                <a:sym typeface="+mn-lt"/>
              </a:rPr>
              <a:t> </a:t>
            </a:r>
            <a:endParaRPr lang="da-DK" altLang="zh-CN" sz="1600" b="1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3505" name="MH_Other_10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 rot="4904715">
            <a:off x="7090569" y="3952081"/>
            <a:ext cx="1257300" cy="446088"/>
          </a:xfrm>
          <a:custGeom>
            <a:avLst/>
            <a:gdLst>
              <a:gd name="T0" fmla="*/ 0 w 3034654"/>
              <a:gd name="T1" fmla="*/ 0 h 1074893"/>
              <a:gd name="T2" fmla="*/ 7380 w 3034654"/>
              <a:gd name="T3" fmla="*/ 0 h 1074893"/>
              <a:gd name="T4" fmla="*/ 15240 w 3034654"/>
              <a:gd name="T5" fmla="*/ 0 h 1074893"/>
              <a:gd name="T6" fmla="*/ 14394 w 3034654"/>
              <a:gd name="T7" fmla="*/ 1045 h 1074893"/>
              <a:gd name="T8" fmla="*/ 15256 w 3034654"/>
              <a:gd name="T9" fmla="*/ 1330 h 1074893"/>
              <a:gd name="T10" fmla="*/ 14863 w 3034654"/>
              <a:gd name="T11" fmla="*/ 1812 h 1074893"/>
              <a:gd name="T12" fmla="*/ 14956 w 3034654"/>
              <a:gd name="T13" fmla="*/ 2031 h 1074893"/>
              <a:gd name="T14" fmla="*/ 14762 w 3034654"/>
              <a:gd name="T15" fmla="*/ 2253 h 1074893"/>
              <a:gd name="T16" fmla="*/ 15303 w 3034654"/>
              <a:gd name="T17" fmla="*/ 2493 h 1074893"/>
              <a:gd name="T18" fmla="*/ 14777 w 3034654"/>
              <a:gd name="T19" fmla="*/ 3040 h 1074893"/>
              <a:gd name="T20" fmla="*/ 15342 w 3034654"/>
              <a:gd name="T21" fmla="*/ 3407 h 1074893"/>
              <a:gd name="T22" fmla="*/ 14709 w 3034654"/>
              <a:gd name="T23" fmla="*/ 4146 h 1074893"/>
              <a:gd name="T24" fmla="*/ 15341 w 3034654"/>
              <a:gd name="T25" fmla="*/ 4316 h 1074893"/>
              <a:gd name="T26" fmla="*/ 14685 w 3034654"/>
              <a:gd name="T27" fmla="*/ 4927 h 1074893"/>
              <a:gd name="T28" fmla="*/ 15289 w 3034654"/>
              <a:gd name="T29" fmla="*/ 5480 h 1074893"/>
              <a:gd name="T30" fmla="*/ 7380 w 3034654"/>
              <a:gd name="T31" fmla="*/ 5480 h 1074893"/>
              <a:gd name="T32" fmla="*/ 385 w 3034654"/>
              <a:gd name="T33" fmla="*/ 5480 h 1074893"/>
              <a:gd name="T34" fmla="*/ 1001 w 3034654"/>
              <a:gd name="T35" fmla="*/ 4505 h 1074893"/>
              <a:gd name="T36" fmla="*/ 402 w 3034654"/>
              <a:gd name="T37" fmla="*/ 4091 h 1074893"/>
              <a:gd name="T38" fmla="*/ 748 w 3034654"/>
              <a:gd name="T39" fmla="*/ 3354 h 1074893"/>
              <a:gd name="T40" fmla="*/ 298 w 3034654"/>
              <a:gd name="T41" fmla="*/ 3044 h 1074893"/>
              <a:gd name="T42" fmla="*/ 727 w 3034654"/>
              <a:gd name="T43" fmla="*/ 2608 h 1074893"/>
              <a:gd name="T44" fmla="*/ 265 w 3034654"/>
              <a:gd name="T45" fmla="*/ 2090 h 1074893"/>
              <a:gd name="T46" fmla="*/ 846 w 3034654"/>
              <a:gd name="T47" fmla="*/ 1426 h 1074893"/>
              <a:gd name="T48" fmla="*/ 201 w 3034654"/>
              <a:gd name="T49" fmla="*/ 1048 h 1074893"/>
              <a:gd name="T50" fmla="*/ 812 w 3034654"/>
              <a:gd name="T51" fmla="*/ 472 h 1074893"/>
              <a:gd name="T52" fmla="*/ 0 w 3034654"/>
              <a:gd name="T53" fmla="*/ 55 h 107489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3034654"/>
              <a:gd name="T82" fmla="*/ 0 h 1074893"/>
              <a:gd name="T83" fmla="*/ 3034654 w 3034654"/>
              <a:gd name="T84" fmla="*/ 1074893 h 1074893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3034654" h="1074893">
                <a:moveTo>
                  <a:pt x="0" y="0"/>
                </a:moveTo>
                <a:lnTo>
                  <a:pt x="1459802" y="0"/>
                </a:lnTo>
                <a:lnTo>
                  <a:pt x="3014498" y="0"/>
                </a:lnTo>
                <a:lnTo>
                  <a:pt x="2847043" y="205006"/>
                </a:lnTo>
                <a:lnTo>
                  <a:pt x="3017643" y="260827"/>
                </a:lnTo>
                <a:lnTo>
                  <a:pt x="2939832" y="355485"/>
                </a:lnTo>
                <a:lnTo>
                  <a:pt x="2958235" y="398523"/>
                </a:lnTo>
                <a:lnTo>
                  <a:pt x="2919874" y="441877"/>
                </a:lnTo>
                <a:lnTo>
                  <a:pt x="3026852" y="488967"/>
                </a:lnTo>
                <a:lnTo>
                  <a:pt x="2922999" y="596257"/>
                </a:lnTo>
                <a:lnTo>
                  <a:pt x="3034654" y="668298"/>
                </a:lnTo>
                <a:lnTo>
                  <a:pt x="2909439" y="813170"/>
                </a:lnTo>
                <a:lnTo>
                  <a:pt x="3034505" y="846538"/>
                </a:lnTo>
                <a:lnTo>
                  <a:pt x="2904609" y="966460"/>
                </a:lnTo>
                <a:lnTo>
                  <a:pt x="3024222" y="1074893"/>
                </a:lnTo>
                <a:lnTo>
                  <a:pt x="1459802" y="1074893"/>
                </a:lnTo>
                <a:lnTo>
                  <a:pt x="76196" y="1074893"/>
                </a:lnTo>
                <a:lnTo>
                  <a:pt x="198009" y="883612"/>
                </a:lnTo>
                <a:lnTo>
                  <a:pt x="79493" y="802528"/>
                </a:lnTo>
                <a:lnTo>
                  <a:pt x="147946" y="657970"/>
                </a:lnTo>
                <a:lnTo>
                  <a:pt x="59057" y="597155"/>
                </a:lnTo>
                <a:lnTo>
                  <a:pt x="143729" y="511542"/>
                </a:lnTo>
                <a:lnTo>
                  <a:pt x="52346" y="409872"/>
                </a:lnTo>
                <a:lnTo>
                  <a:pt x="167425" y="279814"/>
                </a:lnTo>
                <a:lnTo>
                  <a:pt x="39863" y="205590"/>
                </a:lnTo>
                <a:lnTo>
                  <a:pt x="160714" y="92530"/>
                </a:lnTo>
                <a:lnTo>
                  <a:pt x="0" y="10829"/>
                </a:lnTo>
                <a:lnTo>
                  <a:pt x="0" y="0"/>
                </a:lnTo>
                <a:close/>
              </a:path>
            </a:pathLst>
          </a:custGeom>
          <a:solidFill>
            <a:srgbClr val="F3EFEF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pPr algn="ctr">
              <a:lnSpc>
                <a:spcPct val="90000"/>
              </a:lnSpc>
            </a:pPr>
            <a:endParaRPr lang="zh-CN" altLang="en-US" sz="3200" b="1">
              <a:solidFill>
                <a:srgbClr val="AF790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五角星 2"/>
          <p:cNvSpPr/>
          <p:nvPr/>
        </p:nvSpPr>
        <p:spPr>
          <a:xfrm>
            <a:off x="3973513" y="1844675"/>
            <a:ext cx="384175" cy="342900"/>
          </a:xfrm>
          <a:prstGeom prst="star5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59" name="五角星 58"/>
          <p:cNvSpPr/>
          <p:nvPr/>
        </p:nvSpPr>
        <p:spPr>
          <a:xfrm>
            <a:off x="7526338" y="2573338"/>
            <a:ext cx="385762" cy="342900"/>
          </a:xfrm>
          <a:prstGeom prst="star5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60" name="五角星 59"/>
          <p:cNvSpPr/>
          <p:nvPr/>
        </p:nvSpPr>
        <p:spPr>
          <a:xfrm>
            <a:off x="3970338" y="3284538"/>
            <a:ext cx="385762" cy="342900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61" name="五角星 60"/>
          <p:cNvSpPr/>
          <p:nvPr/>
        </p:nvSpPr>
        <p:spPr>
          <a:xfrm>
            <a:off x="7526338" y="3949700"/>
            <a:ext cx="385762" cy="342900"/>
          </a:xfrm>
          <a:prstGeom prst="star5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62" name="五角星 61"/>
          <p:cNvSpPr/>
          <p:nvPr/>
        </p:nvSpPr>
        <p:spPr>
          <a:xfrm>
            <a:off x="3970338" y="4657725"/>
            <a:ext cx="385762" cy="342900"/>
          </a:xfrm>
          <a:prstGeom prst="star5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>
            <p:custDataLst>
              <p:tags r:id="rId17"/>
            </p:custDataLst>
          </p:nvPr>
        </p:nvSpPr>
        <p:spPr>
          <a:xfrm>
            <a:off x="-30163" y="333375"/>
            <a:ext cx="9174163" cy="8524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0" anchor="ctr">
            <a:no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3200" b="1" dirty="0">
                <a:solidFill>
                  <a:schemeClr val="bg2"/>
                </a:solidFill>
                <a:cs typeface="+mn-ea"/>
                <a:sym typeface="+mn-lt"/>
              </a:rPr>
              <a:t>Current Situation and Reform of Food Quality and Safety Standards</a:t>
            </a:r>
          </a:p>
        </p:txBody>
      </p:sp>
      <p:sp>
        <p:nvSpPr>
          <p:cNvPr id="26" name="任意多边形 25"/>
          <p:cNvSpPr/>
          <p:nvPr>
            <p:custDataLst>
              <p:tags r:id="rId18"/>
            </p:custDataLst>
          </p:nvPr>
        </p:nvSpPr>
        <p:spPr>
          <a:xfrm>
            <a:off x="683568" y="141844"/>
            <a:ext cx="1950720" cy="1267680"/>
          </a:xfrm>
          <a:custGeom>
            <a:avLst/>
            <a:gdLst>
              <a:gd name="connsiteX0" fmla="*/ 0 w 1950720"/>
              <a:gd name="connsiteY0" fmla="*/ 0 h 1535364"/>
              <a:gd name="connsiteX1" fmla="*/ 1950720 w 1950720"/>
              <a:gd name="connsiteY1" fmla="*/ 0 h 1535364"/>
              <a:gd name="connsiteX2" fmla="*/ 975360 w 1950720"/>
              <a:gd name="connsiteY2" fmla="*/ 1535364 h 153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0720" h="1535364">
                <a:moveTo>
                  <a:pt x="0" y="0"/>
                </a:moveTo>
                <a:lnTo>
                  <a:pt x="1950720" y="0"/>
                </a:lnTo>
                <a:lnTo>
                  <a:pt x="975360" y="153536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54000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>
                  <a:lumMod val="75000"/>
                </a:srgbClr>
              </a:buClr>
              <a:buSzPct val="60000"/>
              <a:defRPr/>
            </a:pPr>
            <a:r>
              <a:rPr sz="5400" baseline="0" dirty="0">
                <a:solidFill>
                  <a:srgbClr val="FFFFFF"/>
                </a:solidFill>
                <a:cs typeface="+mn-ea"/>
                <a:sym typeface="+mn-lt"/>
              </a:rPr>
              <a:t>03</a:t>
            </a:r>
            <a:endParaRPr lang="zh-CN" altLang="en-US" sz="5400" dirty="0">
              <a:ln>
                <a:solidFill>
                  <a:srgbClr val="F1C341"/>
                </a:solidFill>
              </a:ln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baseline="0" dirty="0">
                <a:cs typeface="+mn-ea"/>
                <a:sym typeface="+mn-lt"/>
              </a:rPr>
              <a:t>12</a:t>
            </a:r>
            <a:endParaRPr lang="zh-CN" altLang="en-US"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187450" y="5732463"/>
            <a:ext cx="7129463" cy="649287"/>
          </a:xfrm>
          <a:prstGeom prst="roundRect">
            <a:avLst/>
          </a:prstGeom>
          <a:gradFill flip="none" rotWithShape="1">
            <a:gsLst>
              <a:gs pos="0">
                <a:schemeClr val="accent3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Times New Roman Bold" panose="02020503050405090304" charset="0"/>
                <a:cs typeface="Times New Roman Bold" panose="02020503050405090304" charset="0"/>
                <a:sym typeface="+mn-lt"/>
              </a:rPr>
              <a:t>Streamlined process</a:t>
            </a:r>
            <a:r>
              <a:rPr dirty="0">
                <a:cs typeface="+mn-ea"/>
                <a:sym typeface="+mn-lt"/>
              </a:rPr>
              <a:t> 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1258888" y="1700213"/>
            <a:ext cx="2665412" cy="3457575"/>
          </a:xfrm>
          <a:prstGeom prst="round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285750" indent="-28575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altLang="zh-CN" sz="14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 marL="285750" indent="-28575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altLang="zh-CN" sz="14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 marL="285750" indent="-28575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altLang="zh-CN" sz="14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 marL="285750" indent="-28575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sz="1400" b="1" baseline="0" dirty="0">
                <a:cs typeface="+mn-ea"/>
                <a:sym typeface="+mn-lt"/>
              </a:rPr>
              <a:t>Time-consuming fil</a:t>
            </a:r>
            <a:r>
              <a:rPr sz="1400" b="1" baseline="0" dirty="0">
                <a:latin typeface="Times New Roman Bold" panose="02020503050405090304" charset="0"/>
                <a:cs typeface="Times New Roman Bold" panose="02020503050405090304" charset="0"/>
                <a:sym typeface="+mn-lt"/>
              </a:rPr>
              <a:t>ing</a:t>
            </a:r>
            <a:r>
              <a:rPr sz="1400" b="1" dirty="0">
                <a:latin typeface="Times New Roman Bold" panose="02020503050405090304" charset="0"/>
                <a:cs typeface="Times New Roman Bold" panose="02020503050405090304" charset="0"/>
                <a:sym typeface="+mn-lt"/>
              </a:rPr>
              <a:t> </a:t>
            </a:r>
            <a:r>
              <a:rPr lang="en-US" sz="1400" b="1" dirty="0">
                <a:latin typeface="Times New Roman Bold" panose="02020503050405090304" charset="0"/>
                <a:cs typeface="Times New Roman Bold" panose="02020503050405090304" charset="0"/>
                <a:sym typeface="+mn-lt"/>
              </a:rPr>
              <a:t>process</a:t>
            </a:r>
            <a:endParaRPr lang="en-US" altLang="zh-CN" sz="14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 marL="285750" indent="-28575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sz="1400" b="1" baseline="0" dirty="0">
                <a:cs typeface="+mn-ea"/>
                <a:sym typeface="+mn-lt"/>
              </a:rPr>
              <a:t>More burden for enterprises</a:t>
            </a:r>
            <a:r>
              <a:rPr sz="1400" dirty="0">
                <a:cs typeface="+mn-ea"/>
                <a:sym typeface="+mn-lt"/>
              </a:rPr>
              <a:t> </a:t>
            </a:r>
            <a:endParaRPr lang="en-US" altLang="zh-CN" sz="14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 marL="285750" indent="-28575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400" b="1" baseline="0" dirty="0">
                <a:cs typeface="+mn-ea"/>
                <a:sym typeface="+mn-lt"/>
              </a:rPr>
              <a:t>E</a:t>
            </a:r>
            <a:r>
              <a:rPr sz="1400" b="1" baseline="0" dirty="0">
                <a:cs typeface="+mn-ea"/>
                <a:sym typeface="+mn-lt"/>
              </a:rPr>
              <a:t>nterprises </a:t>
            </a:r>
            <a:r>
              <a:rPr lang="en-US" sz="1400" b="1" baseline="0" dirty="0">
                <a:cs typeface="+mn-ea"/>
                <a:sym typeface="+mn-lt"/>
              </a:rPr>
              <a:t>who formulated</a:t>
            </a:r>
            <a:r>
              <a:rPr sz="1400" b="1" baseline="0" dirty="0">
                <a:cs typeface="+mn-ea"/>
                <a:sym typeface="+mn-lt"/>
              </a:rPr>
              <a:t> standard</a:t>
            </a:r>
            <a:r>
              <a:rPr lang="en-US" sz="1400" b="1" baseline="0" dirty="0">
                <a:cs typeface="+mn-ea"/>
                <a:sym typeface="+mn-lt"/>
              </a:rPr>
              <a:t>s themselves did not comprehensively assume their primary responsibility for standardization efforts the way they should.</a:t>
            </a:r>
            <a:endParaRPr lang="en-US" sz="1400" b="1" baseline="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5508625" y="1700213"/>
            <a:ext cx="2663825" cy="3457575"/>
          </a:xfrm>
          <a:prstGeom prst="round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-36513" y="2565400"/>
            <a:ext cx="9180513" cy="0"/>
          </a:xfrm>
          <a:prstGeom prst="line">
            <a:avLst/>
          </a:prstGeom>
          <a:ln w="762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518" name="TextBox 11"/>
          <p:cNvSpPr txBox="1">
            <a:spLocks noChangeArrowheads="1"/>
          </p:cNvSpPr>
          <p:nvPr/>
        </p:nvSpPr>
        <p:spPr bwMode="auto">
          <a:xfrm>
            <a:off x="1553528" y="1914525"/>
            <a:ext cx="178435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000" b="1" dirty="0">
                <a:latin typeface="+mn-lt"/>
                <a:ea typeface="+mn-ea"/>
                <a:cs typeface="+mn-ea"/>
                <a:sym typeface="+mn-lt"/>
              </a:rPr>
              <a:t>Problems with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latin typeface="+mn-lt"/>
                <a:ea typeface="+mn-ea"/>
                <a:cs typeface="+mn-ea"/>
                <a:sym typeface="+mn-lt"/>
              </a:rPr>
              <a:t> the old system</a:t>
            </a:r>
          </a:p>
        </p:txBody>
      </p:sp>
      <p:sp>
        <p:nvSpPr>
          <p:cNvPr id="64519" name="TextBox 32"/>
          <p:cNvSpPr txBox="1">
            <a:spLocks noChangeArrowheads="1"/>
          </p:cNvSpPr>
          <p:nvPr/>
        </p:nvSpPr>
        <p:spPr bwMode="auto">
          <a:xfrm>
            <a:off x="5865719" y="1904982"/>
            <a:ext cx="1949636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pPr>
              <a:lnSpc>
                <a:spcPct val="90000"/>
              </a:lnSpc>
            </a:pPr>
            <a:r>
              <a:rPr sz="2400" b="1" dirty="0">
                <a:latin typeface="+mn-lt"/>
                <a:ea typeface="+mn-ea"/>
                <a:cs typeface="+mn-ea"/>
                <a:sym typeface="+mn-lt"/>
              </a:rPr>
              <a:t>After reform</a:t>
            </a:r>
            <a:r>
              <a:rPr sz="2400" dirty="0">
                <a:latin typeface="+mn-lt"/>
                <a:ea typeface="+mn-ea"/>
                <a:cs typeface="+mn-ea"/>
                <a:sym typeface="+mn-lt"/>
              </a:rPr>
              <a:t> </a:t>
            </a:r>
          </a:p>
        </p:txBody>
      </p:sp>
      <p:pic>
        <p:nvPicPr>
          <p:cNvPr id="6452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640013"/>
            <a:ext cx="2520950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圆角矩形 16"/>
          <p:cNvSpPr/>
          <p:nvPr/>
        </p:nvSpPr>
        <p:spPr>
          <a:xfrm>
            <a:off x="5580063" y="4149725"/>
            <a:ext cx="2520950" cy="1006699"/>
          </a:xfrm>
          <a:prstGeom prst="roundRect">
            <a:avLst/>
          </a:prstGeom>
          <a:solidFill>
            <a:schemeClr val="accent2">
              <a:lumMod val="60000"/>
              <a:lumOff val="40000"/>
              <a:alpha val="64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600" b="1" dirty="0">
                <a:cs typeface="+mn-ea"/>
                <a:sym typeface="+mn-lt"/>
              </a:rPr>
              <a:t>More than </a:t>
            </a:r>
            <a:r>
              <a:rPr sz="1600" b="1" dirty="0">
                <a:solidFill>
                  <a:srgbClr val="FF0000"/>
                </a:solidFill>
                <a:cs typeface="+mn-ea"/>
                <a:sym typeface="+mn-lt"/>
              </a:rPr>
              <a:t>1.26 million</a:t>
            </a:r>
            <a:r>
              <a:rPr sz="1600" dirty="0">
                <a:solidFill>
                  <a:srgbClr val="FF0000"/>
                </a:solidFill>
                <a:cs typeface="+mn-ea"/>
                <a:sym typeface="+mn-lt"/>
              </a:rPr>
              <a:t> standards </a:t>
            </a:r>
            <a:r>
              <a:rPr lang="en-US" sz="1600" dirty="0">
                <a:solidFill>
                  <a:srgbClr val="FF0000"/>
                </a:solidFill>
                <a:cs typeface="+mn-ea"/>
                <a:sym typeface="+mn-lt"/>
              </a:rPr>
              <a:t>for</a:t>
            </a:r>
            <a:r>
              <a:rPr sz="1600" dirty="0">
                <a:solidFill>
                  <a:srgbClr val="FF0000"/>
                </a:solidFill>
                <a:cs typeface="+mn-ea"/>
                <a:sym typeface="+mn-lt"/>
              </a:rPr>
              <a:t> more than </a:t>
            </a:r>
            <a:r>
              <a:rPr lang="en-US" sz="1600" dirty="0">
                <a:solidFill>
                  <a:srgbClr val="FF0000"/>
                </a:solidFill>
                <a:cs typeface="+mn-ea"/>
                <a:sym typeface="+mn-lt"/>
              </a:rPr>
              <a:t>2</a:t>
            </a:r>
            <a:r>
              <a:rPr sz="1600" b="1" dirty="0">
                <a:solidFill>
                  <a:srgbClr val="FF0000"/>
                </a:solidFill>
                <a:cs typeface="+mn-ea"/>
                <a:sym typeface="+mn-lt"/>
              </a:rPr>
              <a:t> million</a:t>
            </a:r>
            <a:r>
              <a:rPr sz="1600" dirty="0">
                <a:solidFill>
                  <a:srgbClr val="FF0000"/>
                </a:solidFill>
                <a:cs typeface="+mn-ea"/>
                <a:sym typeface="+mn-lt"/>
              </a:rPr>
              <a:t> products </a:t>
            </a:r>
            <a:r>
              <a:rPr lang="en-US" sz="1600" dirty="0">
                <a:solidFill>
                  <a:srgbClr val="FF0000"/>
                </a:solidFill>
                <a:cs typeface="+mn-ea"/>
                <a:sym typeface="+mn-lt"/>
              </a:rPr>
              <a:t>have been </a:t>
            </a:r>
            <a:r>
              <a:rPr sz="1600" dirty="0">
                <a:solidFill>
                  <a:srgbClr val="FF0000"/>
                </a:solidFill>
                <a:cs typeface="+mn-ea"/>
                <a:sym typeface="+mn-lt"/>
              </a:rPr>
              <a:t>disclosed by more than </a:t>
            </a:r>
            <a:r>
              <a:rPr sz="1600" b="1" dirty="0">
                <a:solidFill>
                  <a:srgbClr val="FF0000"/>
                </a:solidFill>
                <a:cs typeface="+mn-ea"/>
                <a:sym typeface="+mn-lt"/>
              </a:rPr>
              <a:t>270 </a:t>
            </a:r>
            <a:r>
              <a:rPr lang="en-US" sz="1600" b="1" dirty="0">
                <a:solidFill>
                  <a:srgbClr val="FF0000"/>
                </a:solidFill>
                <a:cs typeface="+mn-ea"/>
                <a:sym typeface="+mn-lt"/>
              </a:rPr>
              <a:t>thousand</a:t>
            </a:r>
            <a:r>
              <a:rPr sz="1600" b="1" dirty="0">
                <a:cs typeface="+mn-ea"/>
                <a:sym typeface="+mn-lt"/>
              </a:rPr>
              <a:t> enterprises.</a:t>
            </a:r>
            <a:r>
              <a:rPr sz="1600" dirty="0">
                <a:cs typeface="+mn-ea"/>
                <a:sym typeface="+mn-lt"/>
              </a:rPr>
              <a:t> </a:t>
            </a: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-30163" y="333375"/>
            <a:ext cx="9174163" cy="8633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0" anchor="ctr">
            <a:no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3200" b="1" dirty="0">
                <a:solidFill>
                  <a:schemeClr val="bg2"/>
                </a:solidFill>
                <a:cs typeface="+mn-ea"/>
                <a:sym typeface="+mn-lt"/>
              </a:rPr>
              <a:t>Current Situation and Reform of Food Quality and Safety Standards</a:t>
            </a:r>
          </a:p>
        </p:txBody>
      </p:sp>
      <p:sp>
        <p:nvSpPr>
          <p:cNvPr id="14" name="任意多边形 13"/>
          <p:cNvSpPr/>
          <p:nvPr>
            <p:custDataLst>
              <p:tags r:id="rId3"/>
            </p:custDataLst>
          </p:nvPr>
        </p:nvSpPr>
        <p:spPr>
          <a:xfrm>
            <a:off x="721678" y="214252"/>
            <a:ext cx="1950720" cy="1267680"/>
          </a:xfrm>
          <a:custGeom>
            <a:avLst/>
            <a:gdLst>
              <a:gd name="connsiteX0" fmla="*/ 0 w 1950720"/>
              <a:gd name="connsiteY0" fmla="*/ 0 h 1535364"/>
              <a:gd name="connsiteX1" fmla="*/ 1950720 w 1950720"/>
              <a:gd name="connsiteY1" fmla="*/ 0 h 1535364"/>
              <a:gd name="connsiteX2" fmla="*/ 975360 w 1950720"/>
              <a:gd name="connsiteY2" fmla="*/ 1535364 h 153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0720" h="1535364">
                <a:moveTo>
                  <a:pt x="0" y="0"/>
                </a:moveTo>
                <a:lnTo>
                  <a:pt x="1950720" y="0"/>
                </a:lnTo>
                <a:lnTo>
                  <a:pt x="975360" y="153536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54000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>
                  <a:lumMod val="75000"/>
                </a:srgbClr>
              </a:buClr>
              <a:buSzPct val="60000"/>
              <a:defRPr/>
            </a:pPr>
            <a:r>
              <a:rPr sz="5400" baseline="0" dirty="0">
                <a:solidFill>
                  <a:srgbClr val="FFFFFF"/>
                </a:solidFill>
                <a:cs typeface="+mn-ea"/>
                <a:sym typeface="+mn-lt"/>
              </a:rPr>
              <a:t>03</a:t>
            </a:r>
            <a:endParaRPr lang="zh-CN" altLang="en-US" sz="5400" dirty="0">
              <a:ln>
                <a:solidFill>
                  <a:srgbClr val="F1C341"/>
                </a:solidFill>
              </a:ln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baseline="0" dirty="0">
                <a:cs typeface="+mn-ea"/>
                <a:sym typeface="+mn-lt"/>
              </a:rPr>
              <a:t>13</a:t>
            </a:r>
            <a:endParaRPr lang="zh-CN" altLang="en-US"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11725" y="1484474"/>
            <a:ext cx="4132683" cy="1655762"/>
          </a:xfrm>
        </p:spPr>
        <p:txBody>
          <a:bodyPr rtlCol="0">
            <a:noAutofit/>
          </a:bodyPr>
          <a:lstStyle/>
          <a:p>
            <a:pPr marL="357505" indent="-357505"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u"/>
              <a:defRPr/>
            </a:pPr>
            <a:r>
              <a:rPr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Full texts of national standards </a:t>
            </a:r>
            <a:r>
              <a:rPr lang="en-US"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can be accessed at the website of the  Standardization Administration of China </a:t>
            </a:r>
            <a:r>
              <a:rPr sz="1600" u="sng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http://www.sac.gov.cn/</a:t>
            </a:r>
            <a:r>
              <a:rPr sz="1600" dirty="0">
                <a:latin typeface="+mn-lt"/>
                <a:ea typeface="+mn-ea"/>
                <a:cs typeface="+mn-ea"/>
                <a:sym typeface="+mn-lt"/>
              </a:rPr>
              <a:t> </a:t>
            </a:r>
            <a:endParaRPr lang="en-US" altLang="zh-CN" sz="1600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357505" indent="-357505"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u"/>
              <a:defRPr/>
            </a:pPr>
            <a:r>
              <a:rPr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Full texts of </a:t>
            </a:r>
            <a:r>
              <a:rPr lang="en-US"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industrial</a:t>
            </a:r>
            <a:r>
              <a:rPr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grain </a:t>
            </a:r>
            <a:r>
              <a:rPr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standards </a:t>
            </a:r>
            <a:r>
              <a:rPr lang="en-US"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can be accessed at the website of National Food and Strategic Reserves Administration </a:t>
            </a:r>
            <a:r>
              <a:rPr sz="1600" u="sng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http://www.lswz.gov.cn/</a:t>
            </a:r>
            <a:r>
              <a:rPr sz="1600" dirty="0">
                <a:latin typeface="+mn-lt"/>
                <a:ea typeface="+mn-ea"/>
                <a:cs typeface="+mn-ea"/>
                <a:sym typeface="+mn-lt"/>
              </a:rPr>
              <a:t> </a:t>
            </a:r>
            <a:endParaRPr lang="en-US" altLang="zh-CN" sz="1600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3068638"/>
            <a:ext cx="35004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175" y="3663950"/>
            <a:ext cx="46085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矩形 3"/>
          <p:cNvSpPr/>
          <p:nvPr/>
        </p:nvSpPr>
        <p:spPr>
          <a:xfrm>
            <a:off x="37783" y="1844675"/>
            <a:ext cx="4094480" cy="3397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800" b="1" dirty="0">
                <a:solidFill>
                  <a:srgbClr val="51443B"/>
                </a:solidFill>
                <a:latin typeface="+mn-lt"/>
                <a:ea typeface="+mn-ea"/>
                <a:cs typeface="+mn-ea"/>
                <a:sym typeface="+mn-lt"/>
              </a:rPr>
              <a:t>Free </a:t>
            </a:r>
            <a:r>
              <a:rPr lang="en-US" sz="1800" b="1" dirty="0">
                <a:solidFill>
                  <a:srgbClr val="51443B"/>
                </a:solidFill>
                <a:latin typeface="+mn-lt"/>
                <a:ea typeface="+mn-ea"/>
                <a:cs typeface="+mn-ea"/>
                <a:sym typeface="+mn-lt"/>
              </a:rPr>
              <a:t>access </a:t>
            </a:r>
            <a:r>
              <a:rPr sz="1800" b="1" dirty="0">
                <a:solidFill>
                  <a:srgbClr val="51443B"/>
                </a:solidFill>
                <a:latin typeface="+mn-lt"/>
                <a:ea typeface="+mn-ea"/>
                <a:cs typeface="+mn-ea"/>
                <a:sym typeface="+mn-lt"/>
              </a:rPr>
              <a:t>to standards </a:t>
            </a:r>
            <a:r>
              <a:rPr lang="en-US" sz="1800" b="1" dirty="0">
                <a:solidFill>
                  <a:srgbClr val="51443B"/>
                </a:solidFill>
                <a:latin typeface="+mn-lt"/>
                <a:ea typeface="+mn-ea"/>
                <a:cs typeface="+mn-ea"/>
                <a:sym typeface="+mn-lt"/>
              </a:rPr>
              <a:t>for public good</a:t>
            </a:r>
            <a:endParaRPr lang="en-US" sz="100" dirty="0">
              <a:solidFill>
                <a:srgbClr val="51443B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-30163" y="333375"/>
            <a:ext cx="9174163" cy="8552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0" anchor="ctr">
            <a:no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3200" b="1" dirty="0">
                <a:solidFill>
                  <a:schemeClr val="bg2"/>
                </a:solidFill>
                <a:cs typeface="+mn-ea"/>
                <a:sym typeface="+mn-lt"/>
              </a:rPr>
              <a:t>Current Situation and Reform of Food Quality and Safety Standards</a:t>
            </a:r>
            <a:endParaRPr lang="zh-CN" altLang="en-US" sz="3200" b="1" dirty="0">
              <a:solidFill>
                <a:schemeClr val="bg2"/>
              </a:solidFill>
              <a:cs typeface="+mn-ea"/>
              <a:sym typeface="+mn-lt"/>
            </a:endParaRPr>
          </a:p>
        </p:txBody>
      </p:sp>
      <p:sp>
        <p:nvSpPr>
          <p:cNvPr id="11" name="任意多边形 10"/>
          <p:cNvSpPr/>
          <p:nvPr>
            <p:custDataLst>
              <p:tags r:id="rId2"/>
            </p:custDataLst>
          </p:nvPr>
        </p:nvSpPr>
        <p:spPr>
          <a:xfrm>
            <a:off x="683568" y="216794"/>
            <a:ext cx="1950720" cy="1267680"/>
          </a:xfrm>
          <a:custGeom>
            <a:avLst/>
            <a:gdLst>
              <a:gd name="connsiteX0" fmla="*/ 0 w 1950720"/>
              <a:gd name="connsiteY0" fmla="*/ 0 h 1535364"/>
              <a:gd name="connsiteX1" fmla="*/ 1950720 w 1950720"/>
              <a:gd name="connsiteY1" fmla="*/ 0 h 1535364"/>
              <a:gd name="connsiteX2" fmla="*/ 975360 w 1950720"/>
              <a:gd name="connsiteY2" fmla="*/ 1535364 h 153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0720" h="1535364">
                <a:moveTo>
                  <a:pt x="0" y="0"/>
                </a:moveTo>
                <a:lnTo>
                  <a:pt x="1950720" y="0"/>
                </a:lnTo>
                <a:lnTo>
                  <a:pt x="975360" y="153536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54000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>
                  <a:lumMod val="75000"/>
                </a:srgbClr>
              </a:buClr>
              <a:buSzPct val="60000"/>
              <a:defRPr/>
            </a:pPr>
            <a:r>
              <a:rPr sz="5400" baseline="0" dirty="0">
                <a:solidFill>
                  <a:srgbClr val="FFFFFF"/>
                </a:solidFill>
                <a:cs typeface="+mn-ea"/>
                <a:sym typeface="+mn-lt"/>
              </a:rPr>
              <a:t>03</a:t>
            </a:r>
            <a:endParaRPr lang="zh-CN" altLang="en-US" sz="5400" dirty="0">
              <a:ln>
                <a:solidFill>
                  <a:srgbClr val="F1C341"/>
                </a:solidFill>
              </a:ln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baseline="0" dirty="0">
                <a:cs typeface="+mn-ea"/>
                <a:sym typeface="+mn-lt"/>
              </a:rPr>
              <a:t>14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289968" y="3789040"/>
            <a:ext cx="1705968" cy="252748"/>
          </a:xfrm>
          <a:prstGeom prst="rect">
            <a:avLst/>
          </a:prstGeom>
          <a:solidFill>
            <a:srgbClr val="DFEBF7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900" b="1" baseline="0" dirty="0">
                <a:solidFill>
                  <a:srgbClr val="020000"/>
                </a:solidFill>
                <a:latin typeface="+mn-lt"/>
                <a:ea typeface="+mn-ea"/>
                <a:cs typeface="+mn-ea"/>
                <a:sym typeface="+mn-lt"/>
              </a:rPr>
              <a:t>Public access to </a:t>
            </a:r>
            <a:r>
              <a:rPr sz="900" b="1" baseline="0" dirty="0">
                <a:solidFill>
                  <a:srgbClr val="020000"/>
                </a:solidFill>
                <a:latin typeface="+mn-lt"/>
                <a:ea typeface="+mn-ea"/>
                <a:cs typeface="+mn-ea"/>
                <a:sym typeface="+mn-lt"/>
              </a:rPr>
              <a:t>national standards</a:t>
            </a:r>
            <a:r>
              <a:rPr sz="900" dirty="0">
                <a:latin typeface="+mn-lt"/>
                <a:ea typeface="+mn-ea"/>
                <a:cs typeface="+mn-ea"/>
                <a:sym typeface="+mn-lt"/>
              </a:rPr>
              <a:t> </a:t>
            </a:r>
            <a:endParaRPr lang="zh-CN" altLang="en-US" sz="900" b="1" dirty="0">
              <a:solidFill>
                <a:srgbClr val="1D3A6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289670" y="4619972"/>
            <a:ext cx="1705968" cy="734666"/>
          </a:xfrm>
          <a:prstGeom prst="rect">
            <a:avLst/>
          </a:prstGeom>
          <a:solidFill>
            <a:srgbClr val="51BFEE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sz="900" b="1" baseline="0" dirty="0">
                <a:solidFill>
                  <a:srgbClr val="230000"/>
                </a:solidFill>
                <a:latin typeface="+mn-lt"/>
                <a:ea typeface="+mn-ea"/>
                <a:cs typeface="+mn-ea"/>
                <a:sym typeface="+mn-lt"/>
              </a:rPr>
              <a:t>National </a:t>
            </a:r>
            <a:endParaRPr lang="en-US" altLang="zh-CN" sz="900" b="1" dirty="0">
              <a:solidFill>
                <a:srgbClr val="EBDEA4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>
              <a:lnSpc>
                <a:spcPct val="90000"/>
              </a:lnSpc>
            </a:pPr>
            <a:r>
              <a:rPr sz="900" b="1" baseline="0" dirty="0">
                <a:solidFill>
                  <a:srgbClr val="230000"/>
                </a:solidFill>
                <a:latin typeface="+mn-lt"/>
                <a:ea typeface="+mn-ea"/>
                <a:cs typeface="+mn-ea"/>
                <a:sym typeface="+mn-lt"/>
              </a:rPr>
              <a:t>Public Service </a:t>
            </a:r>
            <a:r>
              <a:rPr sz="900" b="1" baseline="0" dirty="0">
                <a:solidFill>
                  <a:srgbClr val="230000"/>
                </a:solidFill>
                <a:latin typeface="Times New Roman Bold" panose="02020503050405090304" charset="0"/>
                <a:ea typeface="+mn-ea"/>
                <a:cs typeface="Times New Roman Bold" panose="02020503050405090304" charset="0"/>
                <a:sym typeface="+mn-lt"/>
              </a:rPr>
              <a:t>Platform</a:t>
            </a:r>
            <a:r>
              <a:rPr sz="900" b="1" dirty="0">
                <a:latin typeface="Times New Roman Bold" panose="02020503050405090304" charset="0"/>
                <a:ea typeface="+mn-ea"/>
                <a:cs typeface="Times New Roman Bold" panose="02020503050405090304" charset="0"/>
                <a:sym typeface="+mn-lt"/>
              </a:rPr>
              <a:t> </a:t>
            </a:r>
            <a:r>
              <a:rPr lang="en-US" sz="900" b="1" dirty="0">
                <a:latin typeface="Times New Roman Bold" panose="02020503050405090304" charset="0"/>
                <a:ea typeface="+mn-ea"/>
                <a:cs typeface="Times New Roman Bold" panose="02020503050405090304" charset="0"/>
                <a:sym typeface="+mn-lt"/>
              </a:rPr>
              <a:t>for Standards Information</a:t>
            </a:r>
            <a:endParaRPr lang="en-US" sz="900" b="1" dirty="0">
              <a:solidFill>
                <a:srgbClr val="EBDEA4"/>
              </a:solidFill>
              <a:latin typeface="Times New Roman Bold" panose="02020503050405090304" charset="0"/>
              <a:ea typeface="+mn-ea"/>
              <a:cs typeface="Times New Roman Bold" panose="02020503050405090304" charset="0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111725" y="4734557"/>
            <a:ext cx="3168352" cy="2527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just">
              <a:lnSpc>
                <a:spcPct val="90000"/>
              </a:lnSpc>
            </a:pPr>
            <a:r>
              <a:rPr sz="800" dirty="0">
                <a:latin typeface="+mn-lt"/>
                <a:ea typeface="+mn-ea"/>
                <a:cs typeface="+mn-ea"/>
                <a:sym typeface="+mn-lt"/>
              </a:rPr>
              <a:t>Home page &gt; Business &gt; </a:t>
            </a:r>
            <a:r>
              <a:rPr lang="en-US" sz="800" dirty="0">
                <a:latin typeface="+mn-lt"/>
                <a:ea typeface="+mn-ea"/>
                <a:cs typeface="+mn-ea"/>
                <a:sym typeface="+mn-lt"/>
              </a:rPr>
              <a:t>S</a:t>
            </a:r>
            <a:r>
              <a:rPr sz="800" dirty="0">
                <a:latin typeface="+mn-lt"/>
                <a:ea typeface="+mn-ea"/>
                <a:cs typeface="+mn-ea"/>
                <a:sym typeface="+mn-lt"/>
              </a:rPr>
              <a:t>tandard &amp; </a:t>
            </a:r>
            <a:r>
              <a:rPr lang="en-US" sz="800" dirty="0">
                <a:latin typeface="+mn-lt"/>
                <a:ea typeface="+mn-ea"/>
                <a:cs typeface="+mn-ea"/>
                <a:sym typeface="+mn-lt"/>
              </a:rPr>
              <a:t>Q</a:t>
            </a:r>
            <a:r>
              <a:rPr sz="800" dirty="0">
                <a:latin typeface="+mn-lt"/>
                <a:ea typeface="+mn-ea"/>
                <a:cs typeface="+mn-ea"/>
                <a:sym typeface="+mn-lt"/>
              </a:rPr>
              <a:t>uality &gt; </a:t>
            </a:r>
            <a:r>
              <a:rPr lang="en-US" sz="800" dirty="0">
                <a:latin typeface="+mn-lt"/>
                <a:ea typeface="+mn-ea"/>
                <a:cs typeface="+mn-ea"/>
                <a:sym typeface="+mn-lt"/>
              </a:rPr>
              <a:t>G</a:t>
            </a:r>
            <a:r>
              <a:rPr sz="800" dirty="0">
                <a:latin typeface="+mn-lt"/>
                <a:ea typeface="+mn-ea"/>
                <a:cs typeface="+mn-ea"/>
                <a:sym typeface="+mn-lt"/>
              </a:rPr>
              <a:t>rain and </a:t>
            </a:r>
            <a:r>
              <a:rPr lang="en-US" sz="800" dirty="0">
                <a:latin typeface="+mn-lt"/>
                <a:ea typeface="+mn-ea"/>
                <a:cs typeface="+mn-ea"/>
                <a:sym typeface="+mn-lt"/>
              </a:rPr>
              <a:t>Oil</a:t>
            </a:r>
            <a:r>
              <a:rPr sz="800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sz="800" dirty="0">
                <a:latin typeface="+mn-lt"/>
                <a:ea typeface="+mn-ea"/>
                <a:cs typeface="+mn-ea"/>
                <a:sym typeface="+mn-lt"/>
              </a:rPr>
              <a:t>Sta</a:t>
            </a:r>
            <a:r>
              <a:rPr sz="800" dirty="0">
                <a:latin typeface="+mn-lt"/>
                <a:ea typeface="+mn-ea"/>
                <a:cs typeface="+mn-ea"/>
                <a:sym typeface="+mn-lt"/>
              </a:rPr>
              <a:t>ndards &gt; </a:t>
            </a:r>
            <a:r>
              <a:rPr lang="en-US" sz="800" dirty="0">
                <a:latin typeface="+mn-lt"/>
                <a:ea typeface="+mn-ea"/>
                <a:cs typeface="+mn-ea"/>
                <a:sym typeface="+mn-lt"/>
              </a:rPr>
              <a:t>Ca</a:t>
            </a:r>
            <a:r>
              <a:rPr sz="800" dirty="0">
                <a:latin typeface="+mn-lt"/>
                <a:ea typeface="+mn-ea"/>
                <a:cs typeface="+mn-ea"/>
                <a:sym typeface="+mn-lt"/>
              </a:rPr>
              <a:t>talogue of </a:t>
            </a:r>
            <a:r>
              <a:rPr lang="en-US" sz="800" dirty="0">
                <a:latin typeface="+mn-lt"/>
                <a:ea typeface="+mn-ea"/>
                <a:cs typeface="+mn-ea"/>
                <a:sym typeface="+mn-lt"/>
              </a:rPr>
              <a:t>Gr</a:t>
            </a:r>
            <a:r>
              <a:rPr sz="800" dirty="0">
                <a:latin typeface="+mn-lt"/>
                <a:ea typeface="+mn-ea"/>
                <a:cs typeface="+mn-ea"/>
                <a:sym typeface="+mn-lt"/>
              </a:rPr>
              <a:t>ain and </a:t>
            </a:r>
            <a:r>
              <a:rPr lang="en-US" sz="800" dirty="0">
                <a:latin typeface="+mn-lt"/>
                <a:ea typeface="+mn-ea"/>
                <a:cs typeface="+mn-ea"/>
                <a:sym typeface="+mn-lt"/>
              </a:rPr>
              <a:t>Oi</a:t>
            </a:r>
            <a:r>
              <a:rPr sz="800" dirty="0">
                <a:latin typeface="+mn-lt"/>
                <a:ea typeface="+mn-ea"/>
                <a:cs typeface="+mn-ea"/>
                <a:sym typeface="+mn-lt"/>
              </a:rPr>
              <a:t>l </a:t>
            </a:r>
            <a:r>
              <a:rPr lang="en-US" sz="800" dirty="0">
                <a:latin typeface="+mn-lt"/>
                <a:ea typeface="+mn-ea"/>
                <a:cs typeface="+mn-ea"/>
                <a:sym typeface="+mn-lt"/>
              </a:rPr>
              <a:t>S</a:t>
            </a:r>
            <a:r>
              <a:rPr sz="800" dirty="0">
                <a:latin typeface="+mn-lt"/>
                <a:ea typeface="+mn-ea"/>
                <a:cs typeface="+mn-ea"/>
                <a:sym typeface="+mn-lt"/>
              </a:rPr>
              <a:t>tandard</a:t>
            </a:r>
            <a:r>
              <a:rPr lang="en-US" sz="800" dirty="0">
                <a:latin typeface="+mn-lt"/>
                <a:ea typeface="+mn-ea"/>
                <a:cs typeface="+mn-ea"/>
                <a:sym typeface="+mn-lt"/>
              </a:rPr>
              <a:t>s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556918" y="5342253"/>
            <a:ext cx="3168352" cy="3118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sz="1100" b="1" dirty="0">
                <a:latin typeface="+mn-lt"/>
                <a:ea typeface="+mn-ea"/>
                <a:cs typeface="+mn-ea"/>
                <a:sym typeface="+mn-lt"/>
              </a:rPr>
              <a:t>Catalogue of Current Grain and Oil Standards</a:t>
            </a:r>
            <a:r>
              <a:rPr sz="1100" dirty="0">
                <a:latin typeface="+mn-lt"/>
                <a:ea typeface="+mn-ea"/>
                <a:cs typeface="+mn-ea"/>
                <a:sym typeface="+mn-lt"/>
              </a:rPr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41763" y="2276475"/>
            <a:ext cx="4502150" cy="1223963"/>
          </a:xfrm>
        </p:spPr>
        <p:txBody>
          <a:bodyPr rtlCol="0">
            <a:normAutofit/>
          </a:bodyPr>
          <a:lstStyle/>
          <a:p>
            <a:pPr marL="363855" indent="-363855"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u"/>
              <a:tabLst>
                <a:tab pos="363220" algn="l"/>
              </a:tabLst>
              <a:defRPr/>
            </a:pPr>
            <a:r>
              <a:rPr sz="1600" baseline="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ISO/TC34/SC4</a:t>
            </a:r>
            <a:endParaRPr lang="en-US" sz="1600" baseline="0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357505" indent="0"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tabLst>
                <a:tab pos="356870" algn="l"/>
                <a:tab pos="363220" algn="l"/>
              </a:tabLst>
              <a:defRPr/>
            </a:pPr>
            <a:r>
              <a:rPr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International Standardization Organization / Technical Committee 34 - </a:t>
            </a:r>
            <a:r>
              <a:rPr lang="en-US"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 F</a:t>
            </a:r>
            <a:r>
              <a:rPr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ood </a:t>
            </a:r>
            <a:r>
              <a:rPr lang="en-US"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P</a:t>
            </a:r>
            <a:r>
              <a:rPr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roducts / </a:t>
            </a:r>
            <a:r>
              <a:rPr lang="en-US"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Sub-Committee 4 - Cereals and </a:t>
            </a:r>
            <a:r>
              <a:rPr lang="en-US"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P</a:t>
            </a:r>
            <a:r>
              <a:rPr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ulses</a:t>
            </a:r>
            <a:r>
              <a:rPr sz="1600" dirty="0">
                <a:latin typeface="+mn-lt"/>
                <a:ea typeface="+mn-ea"/>
                <a:cs typeface="+mn-ea"/>
                <a:sym typeface="+mn-lt"/>
              </a:rPr>
              <a:t> </a:t>
            </a:r>
            <a:endParaRPr lang="en-US" altLang="zh-CN" sz="1600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1807" y="1197709"/>
            <a:ext cx="8932193" cy="837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800" b="1" dirty="0">
                <a:solidFill>
                  <a:srgbClr val="51443B"/>
                </a:solidFill>
                <a:latin typeface="+mn-lt"/>
                <a:ea typeface="+mn-ea"/>
                <a:cs typeface="+mn-ea"/>
                <a:sym typeface="+mn-lt"/>
              </a:rPr>
              <a:t>National Food and Strategic Reserves Administration (</a:t>
            </a:r>
            <a:r>
              <a:rPr lang="en-US" sz="1800" b="1" dirty="0">
                <a:solidFill>
                  <a:srgbClr val="51443B"/>
                </a:solidFill>
                <a:latin typeface="+mn-lt"/>
                <a:ea typeface="+mn-ea"/>
                <a:cs typeface="+mn-ea"/>
                <a:sym typeface="+mn-lt"/>
              </a:rPr>
              <a:t>NFSRA, </a:t>
            </a:r>
            <a:r>
              <a:rPr sz="1800" b="1" dirty="0">
                <a:solidFill>
                  <a:srgbClr val="51443B"/>
                </a:solidFill>
                <a:latin typeface="+mn-lt"/>
                <a:ea typeface="+mn-ea"/>
                <a:cs typeface="+mn-ea"/>
                <a:sym typeface="+mn-lt"/>
              </a:rPr>
              <a:t>formerly the State Administration of Grain</a:t>
            </a:r>
            <a:r>
              <a:rPr lang="en-US" sz="1800" b="1" dirty="0">
                <a:solidFill>
                  <a:srgbClr val="51443B"/>
                </a:solidFill>
                <a:latin typeface="+mn-lt"/>
                <a:ea typeface="+mn-ea"/>
                <a:cs typeface="+mn-ea"/>
                <a:sym typeface="+mn-lt"/>
              </a:rPr>
              <a:t>(SAG)</a:t>
            </a:r>
            <a:r>
              <a:rPr sz="1800" b="1" dirty="0">
                <a:solidFill>
                  <a:srgbClr val="51443B"/>
                </a:solidFill>
                <a:latin typeface="+mn-lt"/>
                <a:ea typeface="+mn-ea"/>
                <a:cs typeface="+mn-ea"/>
                <a:sym typeface="+mn-lt"/>
              </a:rPr>
              <a:t>) </a:t>
            </a:r>
            <a:r>
              <a:rPr lang="en-US" sz="1800" b="1" dirty="0">
                <a:solidFill>
                  <a:srgbClr val="51443B"/>
                </a:solidFill>
                <a:latin typeface="+mn-lt"/>
                <a:ea typeface="+mn-ea"/>
                <a:cs typeface="+mn-ea"/>
                <a:sym typeface="+mn-lt"/>
              </a:rPr>
              <a:t>has </a:t>
            </a:r>
            <a:r>
              <a:rPr sz="1800" b="1" dirty="0">
                <a:solidFill>
                  <a:srgbClr val="51443B"/>
                </a:solidFill>
                <a:latin typeface="+mn-lt"/>
                <a:ea typeface="+mn-ea"/>
                <a:cs typeface="+mn-ea"/>
                <a:sym typeface="+mn-lt"/>
              </a:rPr>
              <a:t>participat</a:t>
            </a:r>
            <a:r>
              <a:rPr lang="en-US" sz="1800" b="1" dirty="0">
                <a:solidFill>
                  <a:srgbClr val="51443B"/>
                </a:solidFill>
                <a:latin typeface="+mn-lt"/>
                <a:ea typeface="+mn-ea"/>
                <a:cs typeface="+mn-ea"/>
                <a:sym typeface="+mn-lt"/>
              </a:rPr>
              <a:t>ed</a:t>
            </a:r>
            <a:r>
              <a:rPr sz="1800" b="1" dirty="0">
                <a:solidFill>
                  <a:srgbClr val="51443B"/>
                </a:solidFill>
                <a:latin typeface="+mn-lt"/>
                <a:ea typeface="+mn-ea"/>
                <a:cs typeface="+mn-ea"/>
                <a:sym typeface="+mn-lt"/>
              </a:rPr>
              <a:t> in international standardization activities</a:t>
            </a:r>
            <a:r>
              <a:rPr sz="100" dirty="0">
                <a:solidFill>
                  <a:srgbClr val="51443B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sz="100" dirty="0">
                <a:solidFill>
                  <a:srgbClr val="51443B"/>
                </a:solidFill>
                <a:latin typeface="+mn-lt"/>
                <a:ea typeface="+mn-ea"/>
                <a:cs typeface="+mn-ea"/>
                <a:sym typeface="+mn-lt"/>
              </a:rPr>
              <a:t>..</a:t>
            </a:r>
          </a:p>
        </p:txBody>
      </p:sp>
      <p:sp>
        <p:nvSpPr>
          <p:cNvPr id="66564" name="内容占位符 2"/>
          <p:cNvSpPr txBox="1">
            <a:spLocks noChangeArrowheads="1"/>
          </p:cNvSpPr>
          <p:nvPr/>
        </p:nvSpPr>
        <p:spPr bwMode="auto">
          <a:xfrm>
            <a:off x="3952449" y="3371851"/>
            <a:ext cx="4503737" cy="244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7505" indent="-357505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pPr>
              <a:lnSpc>
                <a:spcPct val="90000"/>
              </a:lnSpc>
              <a:buClr>
                <a:schemeClr val="accent1"/>
              </a:buClr>
              <a:buSzPct val="100000"/>
              <a:buFont typeface="Wingdings" panose="05000000000000000000" pitchFamily="2" charset="2"/>
              <a:buChar char="u"/>
            </a:pPr>
            <a:r>
              <a:rPr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Since December 2006, the </a:t>
            </a:r>
            <a:r>
              <a:rPr lang="en-US"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NFSRA</a:t>
            </a:r>
            <a:r>
              <a:rPr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 Standard </a:t>
            </a:r>
            <a:r>
              <a:rPr lang="en-US"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and</a:t>
            </a:r>
            <a:r>
              <a:rPr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 Quality Center (formerly the </a:t>
            </a:r>
            <a:r>
              <a:rPr lang="en-US"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SAG </a:t>
            </a:r>
            <a:r>
              <a:rPr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Standard </a:t>
            </a:r>
            <a:r>
              <a:rPr lang="en-US"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and</a:t>
            </a:r>
            <a:r>
              <a:rPr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 Quality Center) has served as </a:t>
            </a:r>
            <a:r>
              <a:rPr lang="en-US"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SC4's secretariat in </a:t>
            </a:r>
            <a:r>
              <a:rPr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China</a:t>
            </a:r>
            <a:r>
              <a:rPr lang="en-US"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, which is the first</a:t>
            </a:r>
            <a:r>
              <a:rPr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 ISO secretariat in </a:t>
            </a:r>
            <a:r>
              <a:rPr lang="en-US"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China in the field of </a:t>
            </a:r>
            <a:r>
              <a:rPr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agriculture</a:t>
            </a:r>
            <a:r>
              <a:rPr lang="en-US"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.</a:t>
            </a:r>
            <a:endParaRPr lang="en-US" altLang="zh-CN" sz="1600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90000"/>
              </a:lnSpc>
              <a:buClr>
                <a:schemeClr val="accent1"/>
              </a:buClr>
              <a:buSzPct val="100000"/>
              <a:buFont typeface="Wingdings" panose="05000000000000000000" pitchFamily="2" charset="2"/>
              <a:buChar char="u"/>
            </a:pPr>
            <a:r>
              <a:rPr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Bian Ke, President of Henan University of Technology, </a:t>
            </a:r>
            <a:r>
              <a:rPr lang="en-US"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was</a:t>
            </a:r>
            <a:r>
              <a:rPr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the </a:t>
            </a:r>
            <a:r>
              <a:rPr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first chairman </a:t>
            </a:r>
            <a:r>
              <a:rPr lang="en-US"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of SC4.</a:t>
            </a:r>
            <a:endParaRPr lang="en-US" altLang="zh-CN" sz="1600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90000"/>
              </a:lnSpc>
              <a:buClr>
                <a:schemeClr val="accent1"/>
              </a:buClr>
              <a:buSzPct val="100000"/>
              <a:buFont typeface="Wingdings" panose="05000000000000000000" pitchFamily="2" charset="2"/>
              <a:buChar char="u"/>
            </a:pPr>
            <a:r>
              <a:rPr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A new chapter of international food standardization </a:t>
            </a:r>
            <a:r>
              <a:rPr lang="en-US"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efforts was unveiled since then.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6163" y="1949450"/>
            <a:ext cx="2647950" cy="200025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6163" y="3987800"/>
            <a:ext cx="2647950" cy="196215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矩形 1"/>
          <p:cNvSpPr/>
          <p:nvPr/>
        </p:nvSpPr>
        <p:spPr>
          <a:xfrm>
            <a:off x="971550" y="6021388"/>
            <a:ext cx="4977765" cy="2990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The job ha</a:t>
            </a:r>
            <a:r>
              <a:rPr sz="1500" b="1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ndover in Hunga</a:t>
            </a:r>
            <a:r>
              <a:rPr lang="en-US" sz="1500" b="1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ry concerning the work of SC4.</a:t>
            </a:r>
            <a:endParaRPr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-30163" y="333375"/>
            <a:ext cx="9174163" cy="7905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0" anchor="ctr">
            <a:no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400" b="1" dirty="0">
                <a:solidFill>
                  <a:schemeClr val="bg2"/>
                </a:solidFill>
                <a:cs typeface="+mn-ea"/>
                <a:sym typeface="+mn-lt"/>
              </a:rPr>
              <a:t>Participation in </a:t>
            </a:r>
            <a:r>
              <a:rPr lang="en-US" sz="2400" b="1" dirty="0">
                <a:solidFill>
                  <a:schemeClr val="bg2"/>
                </a:solidFill>
                <a:cs typeface="+mn-ea"/>
                <a:sym typeface="+mn-lt"/>
              </a:rPr>
              <a:t>I</a:t>
            </a:r>
            <a:r>
              <a:rPr sz="2400" b="1" dirty="0">
                <a:solidFill>
                  <a:schemeClr val="bg2"/>
                </a:solidFill>
                <a:cs typeface="+mn-ea"/>
                <a:sym typeface="+mn-lt"/>
              </a:rPr>
              <a:t>nternational </a:t>
            </a:r>
            <a:r>
              <a:rPr lang="en-US" sz="2400" b="1" dirty="0">
                <a:solidFill>
                  <a:schemeClr val="bg2"/>
                </a:solidFill>
                <a:cs typeface="+mn-ea"/>
                <a:sym typeface="+mn-lt"/>
              </a:rPr>
              <a:t> F</a:t>
            </a:r>
            <a:r>
              <a:rPr sz="2400" b="1" dirty="0">
                <a:solidFill>
                  <a:schemeClr val="bg2"/>
                </a:solidFill>
                <a:cs typeface="+mn-ea"/>
                <a:sym typeface="+mn-lt"/>
              </a:rPr>
              <a:t>ood </a:t>
            </a:r>
            <a:r>
              <a:rPr lang="en-US" sz="2400" b="1" dirty="0">
                <a:solidFill>
                  <a:schemeClr val="bg2"/>
                </a:solidFill>
                <a:cs typeface="+mn-ea"/>
                <a:sym typeface="+mn-lt"/>
              </a:rPr>
              <a:t>Q</a:t>
            </a:r>
            <a:r>
              <a:rPr sz="2400" b="1" dirty="0">
                <a:solidFill>
                  <a:schemeClr val="bg2"/>
                </a:solidFill>
                <a:cs typeface="+mn-ea"/>
                <a:sym typeface="+mn-lt"/>
              </a:rPr>
              <a:t>uality &amp; </a:t>
            </a:r>
            <a:r>
              <a:rPr lang="en-US" sz="2400" b="1" dirty="0">
                <a:solidFill>
                  <a:schemeClr val="bg2"/>
                </a:solidFill>
                <a:cs typeface="+mn-ea"/>
                <a:sym typeface="+mn-lt"/>
              </a:rPr>
              <a:t>Safety</a:t>
            </a:r>
            <a:r>
              <a:rPr sz="2400" b="1" dirty="0">
                <a:solidFill>
                  <a:schemeClr val="bg2"/>
                </a:solidFill>
                <a:cs typeface="+mn-ea"/>
                <a:sym typeface="+mn-lt"/>
              </a:rPr>
              <a:t> </a:t>
            </a:r>
            <a:r>
              <a:rPr lang="en-US" sz="2400" b="1" dirty="0">
                <a:solidFill>
                  <a:schemeClr val="bg2"/>
                </a:solidFill>
                <a:cs typeface="+mn-ea"/>
                <a:sym typeface="+mn-lt"/>
              </a:rPr>
              <a:t>Standardization Efforts </a:t>
            </a:r>
          </a:p>
        </p:txBody>
      </p:sp>
      <p:sp>
        <p:nvSpPr>
          <p:cNvPr id="11" name="任意多边形 10"/>
          <p:cNvSpPr/>
          <p:nvPr>
            <p:custDataLst>
              <p:tags r:id="rId2"/>
            </p:custDataLst>
          </p:nvPr>
        </p:nvSpPr>
        <p:spPr>
          <a:xfrm>
            <a:off x="539552" y="145195"/>
            <a:ext cx="1950720" cy="1267680"/>
          </a:xfrm>
          <a:custGeom>
            <a:avLst/>
            <a:gdLst>
              <a:gd name="connsiteX0" fmla="*/ 0 w 1950720"/>
              <a:gd name="connsiteY0" fmla="*/ 0 h 1535364"/>
              <a:gd name="connsiteX1" fmla="*/ 1950720 w 1950720"/>
              <a:gd name="connsiteY1" fmla="*/ 0 h 1535364"/>
              <a:gd name="connsiteX2" fmla="*/ 975360 w 1950720"/>
              <a:gd name="connsiteY2" fmla="*/ 1535364 h 153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0720" h="1535364">
                <a:moveTo>
                  <a:pt x="0" y="0"/>
                </a:moveTo>
                <a:lnTo>
                  <a:pt x="1950720" y="0"/>
                </a:lnTo>
                <a:lnTo>
                  <a:pt x="975360" y="153536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54000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>
                  <a:lumMod val="75000"/>
                </a:srgbClr>
              </a:buClr>
              <a:buSzPct val="60000"/>
              <a:defRPr/>
            </a:pPr>
            <a:r>
              <a:rPr sz="5400" baseline="0" dirty="0">
                <a:solidFill>
                  <a:srgbClr val="FFFFFF"/>
                </a:solidFill>
                <a:cs typeface="+mn-ea"/>
                <a:sym typeface="+mn-lt"/>
              </a:rPr>
              <a:t>04</a:t>
            </a:r>
            <a:endParaRPr lang="zh-CN" altLang="en-US" sz="5400" dirty="0">
              <a:ln>
                <a:solidFill>
                  <a:srgbClr val="F1C341"/>
                </a:solidFill>
              </a:ln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baseline="0" dirty="0">
                <a:cs typeface="+mn-ea"/>
                <a:sym typeface="+mn-lt"/>
              </a:rPr>
              <a:t>15</a:t>
            </a:r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1012" y="1334530"/>
            <a:ext cx="9144000" cy="28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51443B"/>
                </a:solidFill>
                <a:latin typeface="+mn-lt"/>
                <a:ea typeface="+mn-ea"/>
                <a:cs typeface="+mn-ea"/>
                <a:sym typeface="+mn-lt"/>
              </a:rPr>
              <a:t>NFSRA's </a:t>
            </a:r>
            <a:r>
              <a:rPr sz="1400" b="1" dirty="0">
                <a:solidFill>
                  <a:srgbClr val="51443B"/>
                </a:solidFill>
                <a:latin typeface="+mn-lt"/>
                <a:ea typeface="+mn-ea"/>
                <a:cs typeface="+mn-ea"/>
                <a:sym typeface="+mn-lt"/>
              </a:rPr>
              <a:t>(formerly </a:t>
            </a:r>
            <a:r>
              <a:rPr lang="en-US" sz="1400" b="1" dirty="0">
                <a:solidFill>
                  <a:srgbClr val="51443B"/>
                </a:solidFill>
                <a:latin typeface="+mn-lt"/>
                <a:ea typeface="+mn-ea"/>
                <a:cs typeface="+mn-ea"/>
                <a:sym typeface="+mn-lt"/>
              </a:rPr>
              <a:t>SAG</a:t>
            </a:r>
            <a:r>
              <a:rPr sz="1400" b="1" dirty="0">
                <a:solidFill>
                  <a:srgbClr val="51443B"/>
                </a:solidFill>
                <a:latin typeface="+mn-lt"/>
                <a:ea typeface="+mn-ea"/>
                <a:cs typeface="+mn-ea"/>
                <a:sym typeface="+mn-lt"/>
              </a:rPr>
              <a:t>) </a:t>
            </a:r>
            <a:r>
              <a:rPr lang="en-US" sz="1400" b="1" dirty="0">
                <a:solidFill>
                  <a:srgbClr val="51443B"/>
                </a:solidFill>
                <a:latin typeface="+mn-lt"/>
                <a:ea typeface="+mn-ea"/>
                <a:cs typeface="+mn-ea"/>
                <a:sym typeface="+mn-lt"/>
              </a:rPr>
              <a:t>p</a:t>
            </a:r>
            <a:r>
              <a:rPr sz="1400" b="1" dirty="0">
                <a:solidFill>
                  <a:srgbClr val="51443B"/>
                </a:solidFill>
                <a:latin typeface="+mn-lt"/>
                <a:ea typeface="+mn-ea"/>
                <a:cs typeface="+mn-ea"/>
                <a:sym typeface="+mn-lt"/>
              </a:rPr>
              <a:t>articipation in </a:t>
            </a:r>
            <a:r>
              <a:rPr lang="en-US" sz="1400" b="1" dirty="0">
                <a:solidFill>
                  <a:srgbClr val="51443B"/>
                </a:solidFill>
                <a:latin typeface="+mn-lt"/>
                <a:ea typeface="+mn-ea"/>
                <a:cs typeface="+mn-ea"/>
                <a:sym typeface="+mn-lt"/>
              </a:rPr>
              <a:t>i</a:t>
            </a:r>
            <a:r>
              <a:rPr sz="1400" b="1" dirty="0">
                <a:solidFill>
                  <a:srgbClr val="51443B"/>
                </a:solidFill>
                <a:latin typeface="+mn-lt"/>
                <a:ea typeface="+mn-ea"/>
                <a:cs typeface="+mn-ea"/>
                <a:sym typeface="+mn-lt"/>
              </a:rPr>
              <a:t>nternational </a:t>
            </a:r>
            <a:r>
              <a:rPr lang="en-US" sz="1400" b="1" dirty="0">
                <a:solidFill>
                  <a:srgbClr val="51443B"/>
                </a:solidFill>
                <a:latin typeface="+mn-lt"/>
                <a:ea typeface="+mn-ea"/>
                <a:cs typeface="+mn-ea"/>
                <a:sym typeface="+mn-lt"/>
              </a:rPr>
              <a:t>f</a:t>
            </a:r>
            <a:r>
              <a:rPr sz="1400" b="1" dirty="0">
                <a:solidFill>
                  <a:srgbClr val="51443B"/>
                </a:solidFill>
                <a:latin typeface="+mn-lt"/>
                <a:ea typeface="+mn-ea"/>
                <a:cs typeface="+mn-ea"/>
                <a:sym typeface="+mn-lt"/>
              </a:rPr>
              <a:t>ood </a:t>
            </a:r>
            <a:r>
              <a:rPr lang="en-US" sz="1400" b="1" dirty="0">
                <a:solidFill>
                  <a:srgbClr val="51443B"/>
                </a:solidFill>
                <a:latin typeface="+mn-lt"/>
                <a:ea typeface="+mn-ea"/>
                <a:cs typeface="+mn-ea"/>
                <a:sym typeface="+mn-lt"/>
              </a:rPr>
              <a:t>q</a:t>
            </a:r>
            <a:r>
              <a:rPr sz="1400" b="1" dirty="0">
                <a:solidFill>
                  <a:srgbClr val="51443B"/>
                </a:solidFill>
                <a:latin typeface="+mn-lt"/>
                <a:ea typeface="+mn-ea"/>
                <a:cs typeface="+mn-ea"/>
                <a:sym typeface="+mn-lt"/>
              </a:rPr>
              <a:t>uality and </a:t>
            </a:r>
            <a:r>
              <a:rPr lang="en-US" sz="1400" b="1" dirty="0">
                <a:solidFill>
                  <a:srgbClr val="51443B"/>
                </a:solidFill>
                <a:latin typeface="+mn-lt"/>
                <a:ea typeface="+mn-ea"/>
                <a:cs typeface="+mn-ea"/>
                <a:sym typeface="+mn-lt"/>
              </a:rPr>
              <a:t>s</a:t>
            </a:r>
            <a:r>
              <a:rPr sz="1400" b="1" dirty="0">
                <a:solidFill>
                  <a:srgbClr val="51443B"/>
                </a:solidFill>
                <a:latin typeface="+mn-lt"/>
                <a:ea typeface="+mn-ea"/>
                <a:cs typeface="+mn-ea"/>
                <a:sym typeface="+mn-lt"/>
              </a:rPr>
              <a:t>afety </a:t>
            </a:r>
            <a:r>
              <a:rPr lang="en-US" sz="1400" b="1" dirty="0">
                <a:solidFill>
                  <a:srgbClr val="51443B"/>
                </a:solidFill>
                <a:latin typeface="+mn-lt"/>
                <a:ea typeface="+mn-ea"/>
                <a:cs typeface="+mn-ea"/>
                <a:sym typeface="+mn-lt"/>
              </a:rPr>
              <a:t>s</a:t>
            </a:r>
            <a:r>
              <a:rPr sz="1400" b="1" dirty="0">
                <a:solidFill>
                  <a:srgbClr val="51443B"/>
                </a:solidFill>
                <a:latin typeface="+mn-lt"/>
                <a:ea typeface="+mn-ea"/>
                <a:cs typeface="+mn-ea"/>
                <a:sym typeface="+mn-lt"/>
              </a:rPr>
              <a:t>tandardization </a:t>
            </a:r>
            <a:r>
              <a:rPr lang="en-US" sz="1400" b="1" dirty="0">
                <a:solidFill>
                  <a:srgbClr val="51443B"/>
                </a:solidFill>
                <a:latin typeface="+mn-lt"/>
                <a:ea typeface="+mn-ea"/>
                <a:cs typeface="+mn-ea"/>
                <a:sym typeface="+mn-lt"/>
              </a:rPr>
              <a:t>a</a:t>
            </a:r>
            <a:r>
              <a:rPr sz="1400" b="1" dirty="0">
                <a:solidFill>
                  <a:srgbClr val="51443B"/>
                </a:solidFill>
                <a:latin typeface="+mn-lt"/>
                <a:ea typeface="+mn-ea"/>
                <a:cs typeface="+mn-ea"/>
                <a:sym typeface="+mn-lt"/>
              </a:rPr>
              <a:t>ctivities</a:t>
            </a:r>
            <a:r>
              <a:rPr sz="1400" dirty="0">
                <a:solidFill>
                  <a:srgbClr val="51443B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</a:p>
        </p:txBody>
      </p:sp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-30163" y="333375"/>
            <a:ext cx="9174163" cy="884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0" anchor="ctr">
            <a:no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400" b="1" dirty="0">
                <a:solidFill>
                  <a:schemeClr val="bg2"/>
                </a:solidFill>
                <a:cs typeface="+mn-ea"/>
                <a:sym typeface="+mn-lt"/>
              </a:rPr>
              <a:t>Participation in International Food Quality and Safety Standardization Efforts</a:t>
            </a:r>
          </a:p>
        </p:txBody>
      </p:sp>
      <p:sp>
        <p:nvSpPr>
          <p:cNvPr id="9" name="任意多边形 8"/>
          <p:cNvSpPr/>
          <p:nvPr>
            <p:custDataLst>
              <p:tags r:id="rId2"/>
            </p:custDataLst>
          </p:nvPr>
        </p:nvSpPr>
        <p:spPr>
          <a:xfrm>
            <a:off x="899592" y="186670"/>
            <a:ext cx="1950720" cy="1267680"/>
          </a:xfrm>
          <a:custGeom>
            <a:avLst/>
            <a:gdLst>
              <a:gd name="connsiteX0" fmla="*/ 0 w 1950720"/>
              <a:gd name="connsiteY0" fmla="*/ 0 h 1535364"/>
              <a:gd name="connsiteX1" fmla="*/ 1950720 w 1950720"/>
              <a:gd name="connsiteY1" fmla="*/ 0 h 1535364"/>
              <a:gd name="connsiteX2" fmla="*/ 975360 w 1950720"/>
              <a:gd name="connsiteY2" fmla="*/ 1535364 h 153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0720" h="1535364">
                <a:moveTo>
                  <a:pt x="0" y="0"/>
                </a:moveTo>
                <a:lnTo>
                  <a:pt x="1950720" y="0"/>
                </a:lnTo>
                <a:lnTo>
                  <a:pt x="975360" y="153536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54000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>
                  <a:lumMod val="75000"/>
                </a:srgbClr>
              </a:buClr>
              <a:buSzPct val="60000"/>
              <a:defRPr/>
            </a:pPr>
            <a:r>
              <a:rPr sz="5400" baseline="0" dirty="0">
                <a:solidFill>
                  <a:srgbClr val="FFFFFF"/>
                </a:solidFill>
                <a:cs typeface="+mn-ea"/>
                <a:sym typeface="+mn-lt"/>
              </a:rPr>
              <a:t>04</a:t>
            </a:r>
            <a:endParaRPr lang="zh-CN" altLang="en-US" sz="5400" dirty="0">
              <a:ln>
                <a:solidFill>
                  <a:srgbClr val="F1C341"/>
                </a:solidFill>
              </a:ln>
              <a:solidFill>
                <a:srgbClr val="FFFFFF"/>
              </a:solidFill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637665" y="1996440"/>
            <a:ext cx="6486525" cy="32956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文本框 2"/>
          <p:cNvSpPr txBox="1"/>
          <p:nvPr/>
        </p:nvSpPr>
        <p:spPr>
          <a:xfrm>
            <a:off x="1905000" y="5558790"/>
            <a:ext cx="6691630" cy="3397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800" b="1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The NFSRA</a:t>
            </a:r>
            <a:r>
              <a:rPr lang="en-US" sz="1800" b="1" dirty="0">
                <a:solidFill>
                  <a:srgbClr val="51443B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sz="1800" b="1" dirty="0">
                <a:solidFill>
                  <a:srgbClr val="51443B"/>
                </a:solidFill>
                <a:latin typeface="+mn-lt"/>
                <a:ea typeface="+mn-ea"/>
                <a:cs typeface="+mn-ea"/>
                <a:sym typeface="+mn-lt"/>
              </a:rPr>
              <a:t>(formerly </a:t>
            </a:r>
            <a:r>
              <a:rPr lang="en-US" sz="1800" b="1" dirty="0">
                <a:solidFill>
                  <a:srgbClr val="51443B"/>
                </a:solidFill>
                <a:latin typeface="+mn-lt"/>
                <a:ea typeface="+mn-ea"/>
                <a:cs typeface="+mn-ea"/>
                <a:sym typeface="+mn-lt"/>
              </a:rPr>
              <a:t>SAG</a:t>
            </a:r>
            <a:r>
              <a:rPr sz="1800" b="1" dirty="0">
                <a:solidFill>
                  <a:srgbClr val="51443B"/>
                </a:solidFill>
                <a:latin typeface="+mn-lt"/>
                <a:ea typeface="+mn-ea"/>
                <a:cs typeface="+mn-ea"/>
                <a:sym typeface="+mn-lt"/>
              </a:rPr>
              <a:t>) </a:t>
            </a:r>
            <a:r>
              <a:rPr lang="en-US" sz="1800" b="1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 hosted 9</a:t>
            </a:r>
            <a:r>
              <a:rPr sz="1800" b="1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 successful annual meetings</a:t>
            </a:r>
            <a:r>
              <a:rPr lang="en-US" sz="1800" b="1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dirty="0">
                <a:latin typeface="+mn-lt"/>
                <a:ea typeface="+mn-ea"/>
                <a:cs typeface="+mn-ea"/>
                <a:sym typeface="+mn-lt"/>
              </a:rPr>
              <a:t> </a:t>
            </a:r>
            <a:endParaRPr lang="zh-CN" altLang="en-US" sz="14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baseline="0" dirty="0">
                <a:cs typeface="+mn-ea"/>
                <a:sym typeface="+mn-lt"/>
              </a:rPr>
              <a:t>16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195736" y="2285714"/>
            <a:ext cx="1080120" cy="2800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sz="1400" b="1" baseline="0" dirty="0">
                <a:solidFill>
                  <a:srgbClr val="E2CC5C"/>
                </a:solidFill>
                <a:latin typeface="+mn-lt"/>
                <a:ea typeface="+mn-ea"/>
                <a:cs typeface="+mn-ea"/>
                <a:sym typeface="+mn-lt"/>
              </a:rPr>
              <a:t>Beijing 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427984" y="2261993"/>
            <a:ext cx="720080" cy="2800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sz="1400" b="1" baseline="0" dirty="0">
                <a:solidFill>
                  <a:srgbClr val="E2CC5C"/>
                </a:solidFill>
                <a:latin typeface="+mn-lt"/>
                <a:ea typeface="+mn-ea"/>
                <a:cs typeface="+mn-ea"/>
                <a:sym typeface="+mn-lt"/>
              </a:rPr>
              <a:t>Paris 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461918" y="2295136"/>
            <a:ext cx="720080" cy="2800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sz="1200" b="1" baseline="0" dirty="0">
                <a:solidFill>
                  <a:srgbClr val="E2CC5C"/>
                </a:solidFill>
                <a:latin typeface="+mn-lt"/>
                <a:ea typeface="+mn-ea"/>
                <a:cs typeface="+mn-ea"/>
                <a:sym typeface="+mn-lt"/>
              </a:rPr>
              <a:t>Vancouver </a:t>
            </a:r>
            <a:endParaRPr sz="1400" b="1" baseline="0" dirty="0">
              <a:solidFill>
                <a:srgbClr val="E2CC5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139358" y="4725144"/>
            <a:ext cx="889025" cy="280077"/>
          </a:xfrm>
          <a:prstGeom prst="rect">
            <a:avLst/>
          </a:prstGeom>
          <a:solidFill>
            <a:srgbClr val="EBF6FA"/>
          </a:solidFill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sz="1400" b="1" baseline="0" dirty="0">
                <a:solidFill>
                  <a:srgbClr val="E2CC5C"/>
                </a:solidFill>
                <a:latin typeface="+mn-lt"/>
                <a:ea typeface="+mn-ea"/>
                <a:cs typeface="+mn-ea"/>
                <a:sym typeface="+mn-lt"/>
              </a:rPr>
              <a:t>Duisburg</a:t>
            </a:r>
            <a:r>
              <a:rPr dirty="0">
                <a:latin typeface="+mn-lt"/>
                <a:ea typeface="+mn-ea"/>
                <a:cs typeface="+mn-ea"/>
                <a:sym typeface="+mn-lt"/>
              </a:rPr>
              <a:t> 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436097" y="3364188"/>
            <a:ext cx="720080" cy="424852"/>
          </a:xfrm>
          <a:prstGeom prst="rect">
            <a:avLst/>
          </a:prstGeom>
          <a:solidFill>
            <a:srgbClr val="EBF6FA"/>
          </a:solidFill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sz="1400" b="1" baseline="0" dirty="0">
                <a:solidFill>
                  <a:srgbClr val="1B604F"/>
                </a:solidFill>
                <a:latin typeface="+mn-lt"/>
                <a:ea typeface="+mn-ea"/>
                <a:cs typeface="+mn-ea"/>
                <a:sym typeface="+mn-lt"/>
              </a:rPr>
              <a:t>Rome 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468084" y="3355421"/>
            <a:ext cx="720080" cy="424852"/>
          </a:xfrm>
          <a:prstGeom prst="rect">
            <a:avLst/>
          </a:prstGeom>
          <a:solidFill>
            <a:srgbClr val="EBF6FA"/>
          </a:solidFill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sz="1400" b="1" baseline="0" dirty="0">
                <a:solidFill>
                  <a:srgbClr val="1B604F"/>
                </a:solidFill>
                <a:latin typeface="+mn-lt"/>
                <a:ea typeface="+mn-ea"/>
                <a:cs typeface="+mn-ea"/>
                <a:sym typeface="+mn-lt"/>
              </a:rPr>
              <a:t>Rome 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665598" y="4788162"/>
            <a:ext cx="720080" cy="424852"/>
          </a:xfrm>
          <a:prstGeom prst="rect">
            <a:avLst/>
          </a:prstGeom>
          <a:solidFill>
            <a:srgbClr val="EBF6FA"/>
          </a:solidFill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sz="1400" b="1" baseline="0" dirty="0">
                <a:solidFill>
                  <a:srgbClr val="1B604F"/>
                </a:solidFill>
                <a:latin typeface="+mn-lt"/>
                <a:ea typeface="+mn-ea"/>
                <a:cs typeface="+mn-ea"/>
                <a:sym typeface="+mn-lt"/>
              </a:rPr>
              <a:t>Lisbon</a:t>
            </a:r>
            <a:r>
              <a:rPr dirty="0">
                <a:latin typeface="+mn-lt"/>
                <a:ea typeface="+mn-ea"/>
                <a:cs typeface="+mn-ea"/>
                <a:sym typeface="+mn-lt"/>
              </a:rPr>
              <a:t>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92225" y="1557338"/>
            <a:ext cx="6719570" cy="423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400" b="1" dirty="0">
                <a:solidFill>
                  <a:srgbClr val="51443B"/>
                </a:solidFill>
                <a:latin typeface="+mn-lt"/>
                <a:ea typeface="+mn-ea"/>
                <a:cs typeface="+mn-ea"/>
                <a:sym typeface="+mn-lt"/>
              </a:rPr>
              <a:t> Scope of ISO/TC34/SC4</a:t>
            </a:r>
            <a:r>
              <a:rPr lang="en-US" sz="2400" b="1" dirty="0">
                <a:solidFill>
                  <a:srgbClr val="51443B"/>
                </a:solidFill>
                <a:latin typeface="+mn-lt"/>
                <a:ea typeface="+mn-ea"/>
                <a:cs typeface="+mn-ea"/>
                <a:sym typeface="+mn-lt"/>
              </a:rPr>
              <a:t>'s</a:t>
            </a:r>
            <a:r>
              <a:rPr sz="2400" b="1" dirty="0">
                <a:solidFill>
                  <a:srgbClr val="51443B"/>
                </a:solidFill>
                <a:latin typeface="+mn-lt"/>
                <a:ea typeface="+mn-ea"/>
                <a:cs typeface="+mn-ea"/>
                <a:sym typeface="+mn-lt"/>
              </a:rPr>
              <a:t> standardization </a:t>
            </a:r>
            <a:r>
              <a:rPr lang="en-US" sz="2400" b="1" dirty="0">
                <a:solidFill>
                  <a:srgbClr val="51443B"/>
                </a:solidFill>
                <a:latin typeface="+mn-lt"/>
                <a:ea typeface="+mn-ea"/>
                <a:cs typeface="+mn-ea"/>
                <a:sym typeface="+mn-lt"/>
              </a:rPr>
              <a:t>efforts</a:t>
            </a:r>
            <a:r>
              <a:rPr sz="2400" b="1" dirty="0">
                <a:solidFill>
                  <a:srgbClr val="51443B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4167188"/>
            <a:ext cx="7689850" cy="14859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8612" name="内容占位符 2"/>
          <p:cNvSpPr>
            <a:spLocks noGrp="1"/>
          </p:cNvSpPr>
          <p:nvPr>
            <p:ph idx="1"/>
          </p:nvPr>
        </p:nvSpPr>
        <p:spPr>
          <a:xfrm>
            <a:off x="1604963" y="2420938"/>
            <a:ext cx="7288212" cy="1152525"/>
          </a:xfrm>
        </p:spPr>
        <p:txBody>
          <a:bodyPr/>
          <a:lstStyle/>
          <a:p>
            <a:pPr algn="l">
              <a:lnSpc>
                <a:spcPct val="90000"/>
              </a:lnSpc>
              <a:spcBef>
                <a:spcPct val="0"/>
              </a:spcBef>
              <a:buSzPct val="100000"/>
              <a:buFont typeface="Wingdings" panose="05000000000000000000" pitchFamily="2" charset="2"/>
              <a:buChar char="u"/>
            </a:pPr>
            <a:r>
              <a:rPr lang="en-US" sz="18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C</a:t>
            </a:r>
            <a:r>
              <a:rPr sz="18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ereals, pulses and </a:t>
            </a:r>
            <a:r>
              <a:rPr lang="en-US" sz="18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their</a:t>
            </a:r>
            <a:r>
              <a:rPr sz="18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 products</a:t>
            </a:r>
            <a:endParaRPr lang="en-US" altLang="zh-CN" sz="1800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l">
              <a:lnSpc>
                <a:spcPct val="90000"/>
              </a:lnSpc>
              <a:spcBef>
                <a:spcPct val="0"/>
              </a:spcBef>
              <a:buSzPct val="100000"/>
              <a:buFont typeface="Wingdings" panose="05000000000000000000" pitchFamily="2" charset="2"/>
              <a:buChar char="u"/>
            </a:pPr>
            <a:r>
              <a:rPr lang="en-US" sz="18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T</a:t>
            </a:r>
            <a:r>
              <a:rPr sz="18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erm</a:t>
            </a:r>
            <a:r>
              <a:rPr lang="en-US" sz="18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imology</a:t>
            </a:r>
            <a:r>
              <a:rPr sz="18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, sampl</a:t>
            </a:r>
            <a:r>
              <a:rPr lang="en-US" sz="18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ing,</a:t>
            </a:r>
            <a:r>
              <a:rPr sz="18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 product specifications, </a:t>
            </a:r>
            <a:r>
              <a:rPr lang="en-US" sz="18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testing </a:t>
            </a:r>
            <a:r>
              <a:rPr sz="18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methods, storage</a:t>
            </a:r>
            <a:r>
              <a:rPr lang="en-US" sz="18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, </a:t>
            </a:r>
            <a:r>
              <a:rPr sz="18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transportation</a:t>
            </a:r>
            <a:r>
              <a:rPr lang="en-US" sz="18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, etc.</a:t>
            </a:r>
          </a:p>
        </p:txBody>
      </p:sp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-30163" y="333375"/>
            <a:ext cx="9174163" cy="8633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0" anchor="ctr">
            <a:no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400" b="1" dirty="0">
                <a:solidFill>
                  <a:schemeClr val="bg2"/>
                </a:solidFill>
                <a:cs typeface="+mn-ea"/>
                <a:sym typeface="+mn-lt"/>
              </a:rPr>
              <a:t>Participation in International Food Quality and Safety Standardization Efforts</a:t>
            </a:r>
          </a:p>
        </p:txBody>
      </p:sp>
      <p:sp>
        <p:nvSpPr>
          <p:cNvPr id="10" name="任意多边形 9"/>
          <p:cNvSpPr/>
          <p:nvPr>
            <p:custDataLst>
              <p:tags r:id="rId2"/>
            </p:custDataLst>
          </p:nvPr>
        </p:nvSpPr>
        <p:spPr>
          <a:xfrm>
            <a:off x="1026153" y="116632"/>
            <a:ext cx="1950720" cy="1267680"/>
          </a:xfrm>
          <a:custGeom>
            <a:avLst/>
            <a:gdLst>
              <a:gd name="connsiteX0" fmla="*/ 0 w 1950720"/>
              <a:gd name="connsiteY0" fmla="*/ 0 h 1535364"/>
              <a:gd name="connsiteX1" fmla="*/ 1950720 w 1950720"/>
              <a:gd name="connsiteY1" fmla="*/ 0 h 1535364"/>
              <a:gd name="connsiteX2" fmla="*/ 975360 w 1950720"/>
              <a:gd name="connsiteY2" fmla="*/ 1535364 h 153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0720" h="1535364">
                <a:moveTo>
                  <a:pt x="0" y="0"/>
                </a:moveTo>
                <a:lnTo>
                  <a:pt x="1950720" y="0"/>
                </a:lnTo>
                <a:lnTo>
                  <a:pt x="975360" y="153536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54000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>
                  <a:lumMod val="75000"/>
                </a:srgbClr>
              </a:buClr>
              <a:buSzPct val="60000"/>
              <a:defRPr/>
            </a:pPr>
            <a:r>
              <a:rPr sz="5400" baseline="0" dirty="0">
                <a:solidFill>
                  <a:srgbClr val="FFFFFF"/>
                </a:solidFill>
                <a:cs typeface="+mn-ea"/>
                <a:sym typeface="+mn-lt"/>
              </a:rPr>
              <a:t>04</a:t>
            </a:r>
            <a:endParaRPr lang="zh-CN" altLang="en-US" sz="5400" dirty="0">
              <a:ln>
                <a:solidFill>
                  <a:srgbClr val="F1C341"/>
                </a:solidFill>
              </a:ln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baseline="0" dirty="0">
                <a:cs typeface="+mn-ea"/>
                <a:sym typeface="+mn-lt"/>
              </a:rPr>
              <a:t>17</a:t>
            </a:r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025968" y="5805488"/>
            <a:ext cx="562356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000" b="1" dirty="0">
                <a:latin typeface="+mn-lt"/>
                <a:ea typeface="+mn-ea"/>
                <a:cs typeface="+mn-ea"/>
                <a:sym typeface="+mn-lt"/>
              </a:rPr>
              <a:t>Targets of ISO/TC34/SC4</a:t>
            </a:r>
            <a:r>
              <a:rPr lang="en-US" sz="2000" b="1" dirty="0">
                <a:latin typeface="+mn-lt"/>
                <a:ea typeface="+mn-ea"/>
                <a:cs typeface="+mn-ea"/>
                <a:sym typeface="+mn-lt"/>
              </a:rPr>
              <a:t>'s</a:t>
            </a:r>
            <a:r>
              <a:rPr sz="2000" b="1" dirty="0">
                <a:latin typeface="+mn-lt"/>
                <a:ea typeface="+mn-ea"/>
                <a:cs typeface="+mn-ea"/>
                <a:sym typeface="+mn-lt"/>
              </a:rPr>
              <a:t> standardization</a:t>
            </a:r>
            <a:r>
              <a:rPr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b="1" dirty="0">
                <a:latin typeface="Times New Roman Bold" panose="02020503050405090304" charset="0"/>
                <a:ea typeface="+mn-ea"/>
                <a:cs typeface="Times New Roman Bold" panose="02020503050405090304" charset="0"/>
                <a:sym typeface="+mn-lt"/>
              </a:rPr>
              <a:t>efforts</a:t>
            </a:r>
          </a:p>
        </p:txBody>
      </p:sp>
      <p:grpSp>
        <p:nvGrpSpPr>
          <p:cNvPr id="69635" name="组合 8"/>
          <p:cNvGrpSpPr/>
          <p:nvPr/>
        </p:nvGrpSpPr>
        <p:grpSpPr bwMode="auto">
          <a:xfrm>
            <a:off x="2225674" y="1604963"/>
            <a:ext cx="4790455" cy="3648075"/>
            <a:chOff x="1939924" y="1604422"/>
            <a:chExt cx="5310664" cy="4382041"/>
          </a:xfrm>
        </p:grpSpPr>
        <p:sp>
          <p:nvSpPr>
            <p:cNvPr id="10" name="MH_Other_1"/>
            <p:cNvSpPr/>
            <p:nvPr>
              <p:custDataLst>
                <p:tags r:id="rId3"/>
              </p:custDataLst>
            </p:nvPr>
          </p:nvSpPr>
          <p:spPr>
            <a:xfrm>
              <a:off x="4085233" y="2290904"/>
              <a:ext cx="862347" cy="743688"/>
            </a:xfrm>
            <a:prstGeom prst="triangle">
              <a:avLst/>
            </a:prstGeom>
            <a:gradFill flip="none" rotWithShape="1">
              <a:gsLst>
                <a:gs pos="0">
                  <a:srgbClr val="D54938"/>
                </a:gs>
                <a:gs pos="99000">
                  <a:srgbClr val="FF85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solidFill>
                  <a:srgbClr val="4D4D4D"/>
                </a:solidFill>
                <a:cs typeface="+mn-ea"/>
                <a:sym typeface="+mn-lt"/>
              </a:endParaRPr>
            </a:p>
          </p:txBody>
        </p:sp>
        <p:sp>
          <p:nvSpPr>
            <p:cNvPr id="11" name="MH_Other_2"/>
            <p:cNvSpPr/>
            <p:nvPr>
              <p:custDataLst>
                <p:tags r:id="rId4"/>
              </p:custDataLst>
            </p:nvPr>
          </p:nvSpPr>
          <p:spPr>
            <a:xfrm flipV="1">
              <a:off x="4095792" y="4550572"/>
              <a:ext cx="864106" cy="745596"/>
            </a:xfrm>
            <a:prstGeom prst="triangle">
              <a:avLst/>
            </a:prstGeom>
            <a:gradFill flip="none" rotWithShape="1">
              <a:gsLst>
                <a:gs pos="0">
                  <a:srgbClr val="D54938"/>
                </a:gs>
                <a:gs pos="99000">
                  <a:srgbClr val="FF85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solidFill>
                  <a:srgbClr val="4D4D4D"/>
                </a:solidFill>
                <a:cs typeface="+mn-ea"/>
                <a:sym typeface="+mn-lt"/>
              </a:endParaRPr>
            </a:p>
          </p:txBody>
        </p:sp>
        <p:sp>
          <p:nvSpPr>
            <p:cNvPr id="12" name="MH_Other_3"/>
            <p:cNvSpPr/>
            <p:nvPr>
              <p:custDataLst>
                <p:tags r:id="rId5"/>
              </p:custDataLst>
            </p:nvPr>
          </p:nvSpPr>
          <p:spPr>
            <a:xfrm rot="17794774" flipV="1">
              <a:off x="5065634" y="3971457"/>
              <a:ext cx="863822" cy="744434"/>
            </a:xfrm>
            <a:prstGeom prst="triangle">
              <a:avLst/>
            </a:prstGeom>
            <a:gradFill flip="none" rotWithShape="1">
              <a:gsLst>
                <a:gs pos="0">
                  <a:srgbClr val="D54938"/>
                </a:gs>
                <a:gs pos="99000">
                  <a:srgbClr val="FF85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solidFill>
                  <a:srgbClr val="4D4D4D"/>
                </a:solidFill>
                <a:cs typeface="+mn-ea"/>
                <a:sym typeface="+mn-lt"/>
              </a:endParaRPr>
            </a:p>
          </p:txBody>
        </p:sp>
        <p:sp>
          <p:nvSpPr>
            <p:cNvPr id="13" name="MH_Other_4"/>
            <p:cNvSpPr/>
            <p:nvPr>
              <p:custDataLst>
                <p:tags r:id="rId6"/>
              </p:custDataLst>
            </p:nvPr>
          </p:nvSpPr>
          <p:spPr>
            <a:xfrm rot="14521584" flipV="1">
              <a:off x="5047960" y="2863626"/>
              <a:ext cx="865730" cy="746194"/>
            </a:xfrm>
            <a:prstGeom prst="triangle">
              <a:avLst/>
            </a:prstGeom>
            <a:gradFill flip="none" rotWithShape="1">
              <a:gsLst>
                <a:gs pos="0">
                  <a:srgbClr val="D54938"/>
                </a:gs>
                <a:gs pos="99000">
                  <a:srgbClr val="FF85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solidFill>
                  <a:srgbClr val="4D4D4D"/>
                </a:solidFill>
                <a:cs typeface="+mn-ea"/>
                <a:sym typeface="+mn-lt"/>
              </a:endParaRPr>
            </a:p>
          </p:txBody>
        </p:sp>
        <p:sp>
          <p:nvSpPr>
            <p:cNvPr id="14" name="MH_Other_5"/>
            <p:cNvSpPr/>
            <p:nvPr>
              <p:custDataLst>
                <p:tags r:id="rId7"/>
              </p:custDataLst>
            </p:nvPr>
          </p:nvSpPr>
          <p:spPr>
            <a:xfrm rot="17829507">
              <a:off x="3124474" y="2867366"/>
              <a:ext cx="863823" cy="744433"/>
            </a:xfrm>
            <a:prstGeom prst="triangle">
              <a:avLst/>
            </a:prstGeom>
            <a:gradFill flip="none" rotWithShape="1">
              <a:gsLst>
                <a:gs pos="0">
                  <a:srgbClr val="D54938"/>
                </a:gs>
                <a:gs pos="99000">
                  <a:srgbClr val="FF85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solidFill>
                  <a:srgbClr val="4D4D4D"/>
                </a:solidFill>
                <a:cs typeface="+mn-ea"/>
                <a:sym typeface="+mn-lt"/>
              </a:endParaRPr>
            </a:p>
          </p:txBody>
        </p:sp>
        <p:sp>
          <p:nvSpPr>
            <p:cNvPr id="15" name="MH_Other_6"/>
            <p:cNvSpPr/>
            <p:nvPr>
              <p:custDataLst>
                <p:tags r:id="rId8"/>
              </p:custDataLst>
            </p:nvPr>
          </p:nvSpPr>
          <p:spPr>
            <a:xfrm rot="14576656">
              <a:off x="3123520" y="3959063"/>
              <a:ext cx="865730" cy="744433"/>
            </a:xfrm>
            <a:prstGeom prst="triangle">
              <a:avLst/>
            </a:prstGeom>
            <a:gradFill flip="none" rotWithShape="1">
              <a:gsLst>
                <a:gs pos="0">
                  <a:srgbClr val="D54938"/>
                </a:gs>
                <a:gs pos="99000">
                  <a:srgbClr val="FF85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solidFill>
                  <a:srgbClr val="4D4D4D"/>
                </a:solidFill>
                <a:cs typeface="+mn-ea"/>
                <a:sym typeface="+mn-lt"/>
              </a:endParaRPr>
            </a:p>
          </p:txBody>
        </p:sp>
        <p:sp>
          <p:nvSpPr>
            <p:cNvPr id="16" name="MH_SubTitle_6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939924" y="2779068"/>
              <a:ext cx="1403706" cy="614020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9pPr>
            </a:lstStyle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1400" b="1" dirty="0">
                  <a:latin typeface="+mn-lt"/>
                  <a:ea typeface="+mn-ea"/>
                  <a:cs typeface="+mn-ea"/>
                  <a:sym typeface="+mn-lt"/>
                </a:rPr>
                <a:t>Improve food quality and </a:t>
              </a:r>
              <a:r>
                <a:rPr lang="en-US" sz="1400" b="1" dirty="0">
                  <a:latin typeface="+mn-lt"/>
                  <a:ea typeface="+mn-ea"/>
                  <a:cs typeface="+mn-ea"/>
                  <a:sym typeface="+mn-lt"/>
                </a:rPr>
                <a:t>safety</a:t>
              </a:r>
            </a:p>
          </p:txBody>
        </p:sp>
        <p:sp>
          <p:nvSpPr>
            <p:cNvPr id="17" name="MH_SubTitle_5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939924" y="4174914"/>
              <a:ext cx="1403706" cy="612112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9pPr>
            </a:lstStyle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1400" b="1" dirty="0">
                  <a:latin typeface="+mn-lt"/>
                  <a:ea typeface="+mn-ea"/>
                  <a:cs typeface="+mn-ea"/>
                  <a:sym typeface="+mn-lt"/>
                </a:rPr>
                <a:t>Improve global nutrition</a:t>
              </a:r>
              <a:r>
                <a:rPr lang="en-US" sz="1400" b="1" dirty="0">
                  <a:latin typeface="+mn-lt"/>
                  <a:ea typeface="+mn-ea"/>
                  <a:cs typeface="+mn-ea"/>
                  <a:sym typeface="+mn-lt"/>
                </a:rPr>
                <a:t>al status</a:t>
              </a:r>
              <a:r>
                <a:rPr sz="1400" dirty="0">
                  <a:latin typeface="+mn-lt"/>
                  <a:ea typeface="+mn-ea"/>
                  <a:cs typeface="+mn-ea"/>
                  <a:sym typeface="+mn-lt"/>
                </a:rPr>
                <a:t> </a:t>
              </a:r>
            </a:p>
          </p:txBody>
        </p:sp>
        <p:sp>
          <p:nvSpPr>
            <p:cNvPr id="18" name="MH_SubTitle_4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874045" y="5374350"/>
              <a:ext cx="1864413" cy="612113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9pPr>
            </a:lstStyle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1400" b="1" dirty="0">
                  <a:latin typeface="+mn-lt"/>
                  <a:ea typeface="+mn-ea"/>
                  <a:cs typeface="+mn-ea"/>
                  <a:sym typeface="+mn-lt"/>
                </a:rPr>
                <a:t>Ensure a sustainable food supply</a:t>
              </a:r>
              <a:r>
                <a:rPr sz="1400" dirty="0">
                  <a:latin typeface="+mn-lt"/>
                  <a:ea typeface="+mn-ea"/>
                  <a:cs typeface="+mn-ea"/>
                  <a:sym typeface="+mn-lt"/>
                </a:rPr>
                <a:t> </a:t>
              </a:r>
            </a:p>
          </p:txBody>
        </p:sp>
        <p:sp>
          <p:nvSpPr>
            <p:cNvPr id="19" name="MH_SubTitle_3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841603" y="4174914"/>
              <a:ext cx="1403706" cy="612112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9pPr>
            </a:lstStyle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latin typeface="+mn-lt"/>
                  <a:ea typeface="+mn-ea"/>
                  <a:cs typeface="+mn-ea"/>
                  <a:sym typeface="+mn-lt"/>
                </a:rPr>
                <a:t>Advance </a:t>
              </a:r>
              <a:r>
                <a:rPr sz="1400" b="1" dirty="0">
                  <a:latin typeface="+mn-lt"/>
                  <a:ea typeface="+mn-ea"/>
                  <a:cs typeface="+mn-ea"/>
                  <a:sym typeface="+mn-lt"/>
                </a:rPr>
                <a:t>food testing technology</a:t>
              </a:r>
              <a:r>
                <a:rPr sz="1400" dirty="0">
                  <a:latin typeface="+mn-lt"/>
                  <a:ea typeface="+mn-ea"/>
                  <a:cs typeface="+mn-ea"/>
                  <a:sym typeface="+mn-lt"/>
                </a:rPr>
                <a:t> </a:t>
              </a:r>
            </a:p>
          </p:txBody>
        </p:sp>
        <p:sp>
          <p:nvSpPr>
            <p:cNvPr id="20" name="MH_SubTitle_2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5846882" y="2779068"/>
              <a:ext cx="1403706" cy="614020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9pPr>
            </a:lstStyle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1400" b="1" dirty="0">
                  <a:latin typeface="+mn-lt"/>
                  <a:ea typeface="+mn-ea"/>
                  <a:cs typeface="+mn-ea"/>
                  <a:sym typeface="+mn-lt"/>
                </a:rPr>
                <a:t>Increase the consumption of cereals and pulses</a:t>
              </a:r>
              <a:r>
                <a:rPr sz="1400" dirty="0">
                  <a:latin typeface="+mn-lt"/>
                  <a:ea typeface="+mn-ea"/>
                  <a:cs typeface="+mn-ea"/>
                  <a:sym typeface="+mn-lt"/>
                </a:rPr>
                <a:t> </a:t>
              </a:r>
            </a:p>
          </p:txBody>
        </p:sp>
        <p:sp>
          <p:nvSpPr>
            <p:cNvPr id="21" name="MH_SubTitle_1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573104" y="1604422"/>
              <a:ext cx="2086487" cy="612112"/>
            </a:xfrm>
            <a:prstGeom prst="rect">
              <a:avLst/>
            </a:prstGeom>
            <a:noFill/>
            <a:ln>
              <a:noFill/>
            </a:ln>
          </p:spPr>
          <p:txBody>
            <a:bodyPr anchor="b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9pPr>
            </a:lstStyle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1400" b="1" dirty="0">
                  <a:latin typeface="+mn-lt"/>
                  <a:ea typeface="+mn-ea"/>
                  <a:cs typeface="+mn-ea"/>
                  <a:sym typeface="+mn-lt"/>
                </a:rPr>
                <a:t>Eliminate technical barriers and promote </a:t>
              </a:r>
              <a:r>
                <a:rPr lang="en-US" sz="1400" b="1" dirty="0">
                  <a:latin typeface="+mn-lt"/>
                  <a:ea typeface="+mn-ea"/>
                  <a:cs typeface="+mn-ea"/>
                  <a:sym typeface="+mn-lt"/>
                </a:rPr>
                <a:t>global f</a:t>
              </a:r>
              <a:r>
                <a:rPr sz="1400" b="1" dirty="0">
                  <a:latin typeface="+mn-lt"/>
                  <a:ea typeface="+mn-ea"/>
                  <a:cs typeface="+mn-ea"/>
                  <a:sym typeface="+mn-lt"/>
                </a:rPr>
                <a:t>air trade</a:t>
              </a:r>
              <a:r>
                <a:rPr sz="1400" dirty="0">
                  <a:latin typeface="+mn-lt"/>
                  <a:ea typeface="+mn-ea"/>
                  <a:cs typeface="+mn-ea"/>
                  <a:sym typeface="+mn-lt"/>
                </a:rPr>
                <a:t> </a:t>
              </a:r>
            </a:p>
          </p:txBody>
        </p:sp>
        <p:sp>
          <p:nvSpPr>
            <p:cNvPr id="69650" name="MH_Title_1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876675" y="3622675"/>
              <a:ext cx="1303338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itchFamily="49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itchFamily="49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itchFamily="49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itchFamily="49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itchFamily="49" charset="-122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b="1" dirty="0">
                  <a:solidFill>
                    <a:srgbClr val="D44938"/>
                  </a:solidFill>
                  <a:latin typeface="+mn-lt"/>
                  <a:ea typeface="+mn-ea"/>
                  <a:cs typeface="+mn-ea"/>
                  <a:sym typeface="+mn-lt"/>
                </a:rPr>
                <a:t>Target</a:t>
              </a:r>
              <a:r>
                <a:rPr lang="en-US" b="1" dirty="0">
                  <a:solidFill>
                    <a:srgbClr val="D44938"/>
                  </a:solidFill>
                  <a:latin typeface="+mn-lt"/>
                  <a:ea typeface="+mn-ea"/>
                  <a:cs typeface="+mn-ea"/>
                  <a:sym typeface="+mn-lt"/>
                </a:rPr>
                <a:t>s</a:t>
              </a:r>
              <a:r>
                <a:rPr dirty="0">
                  <a:latin typeface="+mn-lt"/>
                  <a:ea typeface="+mn-ea"/>
                  <a:cs typeface="+mn-ea"/>
                  <a:sym typeface="+mn-lt"/>
                </a:rPr>
                <a:t> </a:t>
              </a:r>
            </a:p>
          </p:txBody>
        </p:sp>
      </p:grpSp>
      <p:sp>
        <p:nvSpPr>
          <p:cNvPr id="23" name="矩形 22"/>
          <p:cNvSpPr/>
          <p:nvPr>
            <p:custDataLst>
              <p:tags r:id="rId1"/>
            </p:custDataLst>
          </p:nvPr>
        </p:nvSpPr>
        <p:spPr>
          <a:xfrm>
            <a:off x="-30163" y="333375"/>
            <a:ext cx="9174163" cy="8768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0" anchor="ctr">
            <a:no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400" b="1" dirty="0">
                <a:solidFill>
                  <a:schemeClr val="bg2"/>
                </a:solidFill>
                <a:cs typeface="+mn-ea"/>
                <a:sym typeface="+mn-lt"/>
              </a:rPr>
              <a:t>Participation in International Food Quality and Safety Standardization Efforts</a:t>
            </a:r>
          </a:p>
        </p:txBody>
      </p:sp>
      <p:sp>
        <p:nvSpPr>
          <p:cNvPr id="24" name="任意多边形 23"/>
          <p:cNvSpPr/>
          <p:nvPr>
            <p:custDataLst>
              <p:tags r:id="rId2"/>
            </p:custDataLst>
          </p:nvPr>
        </p:nvSpPr>
        <p:spPr>
          <a:xfrm>
            <a:off x="1026153" y="116632"/>
            <a:ext cx="1950720" cy="1267680"/>
          </a:xfrm>
          <a:custGeom>
            <a:avLst/>
            <a:gdLst>
              <a:gd name="connsiteX0" fmla="*/ 0 w 1950720"/>
              <a:gd name="connsiteY0" fmla="*/ 0 h 1535364"/>
              <a:gd name="connsiteX1" fmla="*/ 1950720 w 1950720"/>
              <a:gd name="connsiteY1" fmla="*/ 0 h 1535364"/>
              <a:gd name="connsiteX2" fmla="*/ 975360 w 1950720"/>
              <a:gd name="connsiteY2" fmla="*/ 1535364 h 153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0720" h="1535364">
                <a:moveTo>
                  <a:pt x="0" y="0"/>
                </a:moveTo>
                <a:lnTo>
                  <a:pt x="1950720" y="0"/>
                </a:lnTo>
                <a:lnTo>
                  <a:pt x="975360" y="153536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54000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>
                  <a:lumMod val="75000"/>
                </a:srgbClr>
              </a:buClr>
              <a:buSzPct val="60000"/>
              <a:defRPr/>
            </a:pPr>
            <a:r>
              <a:rPr sz="5400" baseline="0" dirty="0">
                <a:solidFill>
                  <a:srgbClr val="FFFFFF"/>
                </a:solidFill>
                <a:cs typeface="+mn-ea"/>
                <a:sym typeface="+mn-lt"/>
              </a:rPr>
              <a:t>04</a:t>
            </a:r>
            <a:endParaRPr lang="zh-CN" altLang="en-US" sz="5400" dirty="0">
              <a:ln>
                <a:solidFill>
                  <a:srgbClr val="F1C341"/>
                </a:solidFill>
              </a:ln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baseline="0" dirty="0">
                <a:cs typeface="+mn-ea"/>
                <a:sym typeface="+mn-lt"/>
              </a:rPr>
              <a:t>18</a:t>
            </a:r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2073275" y="5084763"/>
            <a:ext cx="4968875" cy="1081087"/>
          </a:xfrm>
          <a:prstGeom prst="roundRect">
            <a:avLst/>
          </a:prstGeom>
          <a:solidFill>
            <a:schemeClr val="accent4">
              <a:lumMod val="50000"/>
              <a:alpha val="18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 dirty="0">
              <a:solidFill>
                <a:sysClr val="window" lastClr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001513" y="1283872"/>
            <a:ext cx="45783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000" b="1" dirty="0">
                <a:solidFill>
                  <a:srgbClr val="51443B"/>
                </a:solidFill>
                <a:latin typeface="+mn-lt"/>
                <a:ea typeface="+mn-ea"/>
                <a:cs typeface="+mn-ea"/>
                <a:sym typeface="+mn-lt"/>
              </a:rPr>
              <a:t> ISO/TC34/SC4</a:t>
            </a:r>
            <a:r>
              <a:rPr lang="en-US" sz="2000" b="1" dirty="0">
                <a:solidFill>
                  <a:srgbClr val="51443B"/>
                </a:solidFill>
                <a:latin typeface="+mn-lt"/>
                <a:ea typeface="+mn-ea"/>
                <a:cs typeface="+mn-ea"/>
                <a:sym typeface="+mn-lt"/>
              </a:rPr>
              <a:t>'s m</a:t>
            </a:r>
            <a:r>
              <a:rPr sz="2000" b="1" dirty="0">
                <a:solidFill>
                  <a:srgbClr val="51443B"/>
                </a:solidFill>
                <a:latin typeface="+mn-lt"/>
                <a:ea typeface="+mn-ea"/>
                <a:cs typeface="+mn-ea"/>
                <a:sym typeface="+mn-lt"/>
              </a:rPr>
              <a:t>anagement structure</a:t>
            </a:r>
            <a:endParaRPr sz="2000" dirty="0">
              <a:latin typeface="+mn-lt"/>
              <a:ea typeface="+mn-ea"/>
              <a:cs typeface="+mn-ea"/>
              <a:sym typeface="+mn-lt"/>
            </a:endParaRPr>
          </a:p>
        </p:txBody>
      </p:sp>
      <p:graphicFrame>
        <p:nvGraphicFramePr>
          <p:cNvPr id="2" name="图示 1"/>
          <p:cNvGraphicFramePr/>
          <p:nvPr/>
        </p:nvGraphicFramePr>
        <p:xfrm>
          <a:off x="1026153" y="1556792"/>
          <a:ext cx="7218255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-30163" y="333375"/>
            <a:ext cx="9174163" cy="8354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0" anchor="ctr">
            <a:no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400" b="1" dirty="0">
                <a:solidFill>
                  <a:schemeClr val="bg2"/>
                </a:solidFill>
                <a:cs typeface="+mn-ea"/>
                <a:sym typeface="+mn-lt"/>
              </a:rPr>
              <a:t>Participation in International Food Quality and Safety Standardization Efforts</a:t>
            </a:r>
          </a:p>
        </p:txBody>
      </p:sp>
      <p:sp>
        <p:nvSpPr>
          <p:cNvPr id="10" name="任意多边形 9"/>
          <p:cNvSpPr/>
          <p:nvPr>
            <p:custDataLst>
              <p:tags r:id="rId2"/>
            </p:custDataLst>
          </p:nvPr>
        </p:nvSpPr>
        <p:spPr>
          <a:xfrm>
            <a:off x="1026153" y="116632"/>
            <a:ext cx="1950720" cy="1267680"/>
          </a:xfrm>
          <a:custGeom>
            <a:avLst/>
            <a:gdLst>
              <a:gd name="connsiteX0" fmla="*/ 0 w 1950720"/>
              <a:gd name="connsiteY0" fmla="*/ 0 h 1535364"/>
              <a:gd name="connsiteX1" fmla="*/ 1950720 w 1950720"/>
              <a:gd name="connsiteY1" fmla="*/ 0 h 1535364"/>
              <a:gd name="connsiteX2" fmla="*/ 975360 w 1950720"/>
              <a:gd name="connsiteY2" fmla="*/ 1535364 h 153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0720" h="1535364">
                <a:moveTo>
                  <a:pt x="0" y="0"/>
                </a:moveTo>
                <a:lnTo>
                  <a:pt x="1950720" y="0"/>
                </a:lnTo>
                <a:lnTo>
                  <a:pt x="975360" y="153536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54000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>
                  <a:lumMod val="75000"/>
                </a:srgbClr>
              </a:buClr>
              <a:buSzPct val="60000"/>
              <a:defRPr/>
            </a:pPr>
            <a:r>
              <a:rPr sz="5400" baseline="0" dirty="0">
                <a:solidFill>
                  <a:srgbClr val="FFFFFF"/>
                </a:solidFill>
                <a:cs typeface="+mn-ea"/>
                <a:sym typeface="+mn-lt"/>
              </a:rPr>
              <a:t>04</a:t>
            </a:r>
            <a:endParaRPr lang="zh-CN" altLang="en-US" sz="5400" dirty="0">
              <a:ln>
                <a:solidFill>
                  <a:srgbClr val="F1C341"/>
                </a:solidFill>
              </a:ln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baseline="0" dirty="0">
                <a:cs typeface="+mn-ea"/>
                <a:sym typeface="+mn-lt"/>
              </a:rPr>
              <a:t>19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073275" y="5289384"/>
            <a:ext cx="1039714" cy="8356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200" b="1" baseline="0" dirty="0">
                <a:latin typeface="+mn-lt"/>
                <a:ea typeface="+mn-ea"/>
                <a:cs typeface="+mn-ea"/>
                <a:sym typeface="+mn-lt"/>
              </a:rPr>
              <a:t>International </a:t>
            </a:r>
            <a:r>
              <a:rPr lang="en-US" sz="1200" b="1" baseline="0" dirty="0">
                <a:latin typeface="+mn-lt"/>
                <a:ea typeface="+mn-ea"/>
                <a:cs typeface="+mn-ea"/>
                <a:sym typeface="+mn-lt"/>
              </a:rPr>
              <a:t>grain</a:t>
            </a:r>
            <a:r>
              <a:rPr sz="1200" b="1" baseline="0" dirty="0">
                <a:latin typeface="+mn-lt"/>
                <a:ea typeface="+mn-ea"/>
                <a:cs typeface="+mn-ea"/>
                <a:sym typeface="+mn-lt"/>
              </a:rPr>
              <a:t> trade organization</a:t>
            </a:r>
            <a:r>
              <a:rPr lang="en-US" sz="1200" b="1" baseline="0" dirty="0">
                <a:latin typeface="+mn-lt"/>
                <a:ea typeface="+mn-ea"/>
                <a:cs typeface="+mn-ea"/>
                <a:sym typeface="+mn-lt"/>
              </a:rPr>
              <a:t>s</a:t>
            </a:r>
            <a:r>
              <a:rPr sz="1200" dirty="0">
                <a:latin typeface="+mn-lt"/>
                <a:ea typeface="+mn-ea"/>
                <a:cs typeface="+mn-ea"/>
                <a:sym typeface="+mn-lt"/>
              </a:rPr>
              <a:t> </a:t>
            </a:r>
            <a:endParaRPr lang="en-US" altLang="zh-CN" sz="12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070285" y="5262130"/>
            <a:ext cx="890595" cy="89013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200" b="1" baseline="0" dirty="0">
                <a:latin typeface="+mn-lt"/>
                <a:ea typeface="+mn-ea"/>
                <a:cs typeface="+mn-ea"/>
                <a:sym typeface="+mn-lt"/>
              </a:rPr>
              <a:t>Cross-border </a:t>
            </a:r>
            <a:r>
              <a:rPr lang="en-US" sz="1200" b="1" baseline="0" dirty="0">
                <a:latin typeface="+mn-lt"/>
                <a:ea typeface="+mn-ea"/>
                <a:cs typeface="+mn-ea"/>
                <a:sym typeface="+mn-lt"/>
              </a:rPr>
              <a:t>grain </a:t>
            </a:r>
            <a:r>
              <a:rPr sz="1200" b="1" baseline="0" dirty="0">
                <a:latin typeface="+mn-lt"/>
                <a:ea typeface="+mn-ea"/>
                <a:cs typeface="+mn-ea"/>
                <a:sym typeface="+mn-lt"/>
              </a:rPr>
              <a:t>enterpri</a:t>
            </a:r>
            <a:r>
              <a:rPr lang="en-US" sz="1200" b="1" baseline="0" dirty="0">
                <a:latin typeface="+mn-lt"/>
                <a:ea typeface="+mn-ea"/>
                <a:cs typeface="+mn-ea"/>
                <a:sym typeface="+mn-lt"/>
              </a:rPr>
              <a:t>ses</a:t>
            </a:r>
            <a:endParaRPr lang="en-US" sz="12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951662" y="5248549"/>
            <a:ext cx="928456" cy="8356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baseline="0" dirty="0">
                <a:latin typeface="+mn-lt"/>
                <a:ea typeface="+mn-ea"/>
                <a:cs typeface="+mn-ea"/>
                <a:sym typeface="+mn-lt"/>
              </a:rPr>
              <a:t>Grain</a:t>
            </a:r>
            <a:r>
              <a:rPr sz="1200" b="1" baseline="0" dirty="0">
                <a:latin typeface="+mn-lt"/>
                <a:ea typeface="+mn-ea"/>
                <a:cs typeface="+mn-ea"/>
                <a:sym typeface="+mn-lt"/>
              </a:rPr>
              <a:t> instrument manufactur</a:t>
            </a:r>
            <a:r>
              <a:rPr lang="en-US" sz="1200" b="1" baseline="0" dirty="0">
                <a:latin typeface="+mn-lt"/>
                <a:ea typeface="+mn-ea"/>
                <a:cs typeface="+mn-ea"/>
                <a:sym typeface="+mn-lt"/>
              </a:rPr>
              <a:t>ers</a:t>
            </a:r>
            <a:endParaRPr lang="en-US" sz="12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880118" y="5247410"/>
            <a:ext cx="696322" cy="8356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baseline="0" dirty="0">
                <a:latin typeface="+mn-lt"/>
                <a:ea typeface="+mn-ea"/>
                <a:cs typeface="+mn-ea"/>
                <a:sym typeface="+mn-lt"/>
              </a:rPr>
              <a:t>Grain</a:t>
            </a:r>
            <a:r>
              <a:rPr sz="1200" b="1" baseline="0" dirty="0">
                <a:latin typeface="+mn-lt"/>
                <a:ea typeface="+mn-ea"/>
                <a:cs typeface="+mn-ea"/>
                <a:sym typeface="+mn-lt"/>
              </a:rPr>
              <a:t> testing lab</a:t>
            </a:r>
            <a:r>
              <a:rPr lang="en-US" sz="1200" b="1" baseline="0" dirty="0">
                <a:latin typeface="+mn-lt"/>
                <a:ea typeface="+mn-ea"/>
                <a:cs typeface="+mn-ea"/>
                <a:sym typeface="+mn-lt"/>
              </a:rPr>
              <a:t>s</a:t>
            </a:r>
            <a:r>
              <a:rPr sz="1200" dirty="0">
                <a:latin typeface="+mn-lt"/>
                <a:ea typeface="+mn-ea"/>
                <a:cs typeface="+mn-ea"/>
                <a:sym typeface="+mn-lt"/>
              </a:rPr>
              <a:t> </a:t>
            </a:r>
            <a:endParaRPr lang="en-US" altLang="zh-CN" sz="12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487632" y="5289384"/>
            <a:ext cx="902549" cy="8356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200" b="1" baseline="0" dirty="0">
                <a:latin typeface="+mn-lt"/>
                <a:ea typeface="+mn-ea"/>
                <a:cs typeface="+mn-ea"/>
                <a:sym typeface="+mn-lt"/>
              </a:rPr>
              <a:t>Research institution</a:t>
            </a:r>
            <a:r>
              <a:rPr lang="en-US" sz="1200" b="1" baseline="0" dirty="0">
                <a:latin typeface="+mn-lt"/>
                <a:ea typeface="+mn-ea"/>
                <a:cs typeface="+mn-ea"/>
                <a:sym typeface="+mn-lt"/>
              </a:rPr>
              <a:t>s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295180" y="5262130"/>
            <a:ext cx="743374" cy="8356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200" b="1" baseline="0" dirty="0">
                <a:latin typeface="+mn-lt"/>
                <a:ea typeface="+mn-ea"/>
                <a:cs typeface="+mn-ea"/>
                <a:sym typeface="+mn-lt"/>
              </a:rPr>
              <a:t>Standardization bodies</a:t>
            </a:r>
            <a:r>
              <a:rPr sz="1200" dirty="0">
                <a:latin typeface="+mn-lt"/>
                <a:ea typeface="+mn-ea"/>
                <a:cs typeface="+mn-ea"/>
                <a:sym typeface="+mn-lt"/>
              </a:rPr>
              <a:t> </a:t>
            </a:r>
            <a:endParaRPr lang="en-US" altLang="zh-CN" sz="1200" b="1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MH_Page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baseline="0" dirty="0">
                <a:latin typeface="+mn-lt"/>
                <a:ea typeface="+mn-ea"/>
                <a:cs typeface="+mn-ea"/>
                <a:sym typeface="+mn-lt"/>
              </a:rPr>
              <a:t>Contents </a:t>
            </a:r>
          </a:p>
        </p:txBody>
      </p:sp>
      <p:sp>
        <p:nvSpPr>
          <p:cNvPr id="57" name="MH_Other_1"/>
          <p:cNvSpPr/>
          <p:nvPr>
            <p:custDataLst>
              <p:tags r:id="rId3"/>
            </p:custDataLst>
          </p:nvPr>
        </p:nvSpPr>
        <p:spPr>
          <a:xfrm rot="21061639">
            <a:off x="4324350" y="2940050"/>
            <a:ext cx="3678238" cy="811213"/>
          </a:xfrm>
          <a:prstGeom prst="rect">
            <a:avLst/>
          </a:prstGeom>
          <a:solidFill>
            <a:srgbClr val="F8931D"/>
          </a:solidFill>
          <a:ln w="15875" cap="flat">
            <a:noFill/>
            <a:prstDash val="solid"/>
            <a:miter lim="800000"/>
          </a:ln>
          <a:effectLst>
            <a:outerShdw blurRad="177800" dist="190500" dir="5400000" algn="t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8" name="MH_Other_2"/>
          <p:cNvSpPr>
            <a:spLocks noChangeAspect="1"/>
          </p:cNvSpPr>
          <p:nvPr>
            <p:custDataLst>
              <p:tags r:id="rId4"/>
            </p:custDataLst>
          </p:nvPr>
        </p:nvSpPr>
        <p:spPr bwMode="auto">
          <a:xfrm>
            <a:off x="4286250" y="2754313"/>
            <a:ext cx="527050" cy="1279525"/>
          </a:xfrm>
          <a:custGeom>
            <a:avLst/>
            <a:gdLst>
              <a:gd name="T0" fmla="*/ 782 w 782"/>
              <a:gd name="T1" fmla="*/ 1292 h 2046"/>
              <a:gd name="T2" fmla="*/ 503 w 782"/>
              <a:gd name="T3" fmla="*/ 0 h 2046"/>
              <a:gd name="T4" fmla="*/ 0 w 782"/>
              <a:gd name="T5" fmla="*/ 756 h 2046"/>
              <a:gd name="T6" fmla="*/ 279 w 782"/>
              <a:gd name="T7" fmla="*/ 2046 h 2046"/>
              <a:gd name="T8" fmla="*/ 782 w 782"/>
              <a:gd name="T9" fmla="*/ 1292 h 2046"/>
              <a:gd name="connsiteX0" fmla="*/ 10000 w 10000"/>
              <a:gd name="connsiteY0" fmla="*/ 6417 h 10102"/>
              <a:gd name="connsiteX1" fmla="*/ 6964 w 10000"/>
              <a:gd name="connsiteY1" fmla="*/ 0 h 10102"/>
              <a:gd name="connsiteX2" fmla="*/ 0 w 10000"/>
              <a:gd name="connsiteY2" fmla="*/ 3797 h 10102"/>
              <a:gd name="connsiteX3" fmla="*/ 3568 w 10000"/>
              <a:gd name="connsiteY3" fmla="*/ 10102 h 10102"/>
              <a:gd name="connsiteX4" fmla="*/ 10000 w 10000"/>
              <a:gd name="connsiteY4" fmla="*/ 6417 h 10102"/>
              <a:gd name="connsiteX0-1" fmla="*/ 10000 w 10000"/>
              <a:gd name="connsiteY0-2" fmla="*/ 6397 h 10082"/>
              <a:gd name="connsiteX1-3" fmla="*/ 7326 w 10000"/>
              <a:gd name="connsiteY1-4" fmla="*/ 0 h 10082"/>
              <a:gd name="connsiteX2-5" fmla="*/ 0 w 10000"/>
              <a:gd name="connsiteY2-6" fmla="*/ 3777 h 10082"/>
              <a:gd name="connsiteX3-7" fmla="*/ 3568 w 10000"/>
              <a:gd name="connsiteY3-8" fmla="*/ 10082 h 10082"/>
              <a:gd name="connsiteX4-9" fmla="*/ 10000 w 10000"/>
              <a:gd name="connsiteY4-10" fmla="*/ 6397 h 10082"/>
              <a:gd name="connsiteX0-11" fmla="*/ 10000 w 10000"/>
              <a:gd name="connsiteY0-12" fmla="*/ 6397 h 10341"/>
              <a:gd name="connsiteX1-13" fmla="*/ 7326 w 10000"/>
              <a:gd name="connsiteY1-14" fmla="*/ 0 h 10341"/>
              <a:gd name="connsiteX2-15" fmla="*/ 0 w 10000"/>
              <a:gd name="connsiteY2-16" fmla="*/ 3777 h 10341"/>
              <a:gd name="connsiteX3-17" fmla="*/ 2806 w 10000"/>
              <a:gd name="connsiteY3-18" fmla="*/ 10341 h 10341"/>
              <a:gd name="connsiteX4-19" fmla="*/ 10000 w 10000"/>
              <a:gd name="connsiteY4-20" fmla="*/ 6397 h 10341"/>
              <a:gd name="connsiteX0-21" fmla="*/ 10000 w 10000"/>
              <a:gd name="connsiteY0-22" fmla="*/ 6397 h 10212"/>
              <a:gd name="connsiteX1-23" fmla="*/ 7326 w 10000"/>
              <a:gd name="connsiteY1-24" fmla="*/ 0 h 10212"/>
              <a:gd name="connsiteX2-25" fmla="*/ 0 w 10000"/>
              <a:gd name="connsiteY2-26" fmla="*/ 3777 h 10212"/>
              <a:gd name="connsiteX3-27" fmla="*/ 2721 w 10000"/>
              <a:gd name="connsiteY3-28" fmla="*/ 10212 h 10212"/>
              <a:gd name="connsiteX4-29" fmla="*/ 10000 w 10000"/>
              <a:gd name="connsiteY4-30" fmla="*/ 6397 h 10212"/>
              <a:gd name="connsiteX0-31" fmla="*/ 10000 w 10000"/>
              <a:gd name="connsiteY0-32" fmla="*/ 6397 h 10212"/>
              <a:gd name="connsiteX1-33" fmla="*/ 7326 w 10000"/>
              <a:gd name="connsiteY1-34" fmla="*/ 0 h 10212"/>
              <a:gd name="connsiteX2-35" fmla="*/ 0 w 10000"/>
              <a:gd name="connsiteY2-36" fmla="*/ 3777 h 10212"/>
              <a:gd name="connsiteX3-37" fmla="*/ 2636 w 10000"/>
              <a:gd name="connsiteY3-38" fmla="*/ 10212 h 10212"/>
              <a:gd name="connsiteX4-39" fmla="*/ 10000 w 10000"/>
              <a:gd name="connsiteY4-40" fmla="*/ 6397 h 10212"/>
              <a:gd name="connsiteX0-41" fmla="*/ 10000 w 10000"/>
              <a:gd name="connsiteY0-42" fmla="*/ 6397 h 10212"/>
              <a:gd name="connsiteX1-43" fmla="*/ 7502 w 10000"/>
              <a:gd name="connsiteY1-44" fmla="*/ 0 h 10212"/>
              <a:gd name="connsiteX2-45" fmla="*/ 0 w 10000"/>
              <a:gd name="connsiteY2-46" fmla="*/ 3777 h 10212"/>
              <a:gd name="connsiteX3-47" fmla="*/ 2636 w 10000"/>
              <a:gd name="connsiteY3-48" fmla="*/ 10212 h 10212"/>
              <a:gd name="connsiteX4-49" fmla="*/ 10000 w 10000"/>
              <a:gd name="connsiteY4-50" fmla="*/ 6397 h 10212"/>
              <a:gd name="connsiteX0-51" fmla="*/ 10000 w 10000"/>
              <a:gd name="connsiteY0-52" fmla="*/ 6434 h 10249"/>
              <a:gd name="connsiteX1-53" fmla="*/ 7678 w 10000"/>
              <a:gd name="connsiteY1-54" fmla="*/ 0 h 10249"/>
              <a:gd name="connsiteX2-55" fmla="*/ 0 w 10000"/>
              <a:gd name="connsiteY2-56" fmla="*/ 3814 h 10249"/>
              <a:gd name="connsiteX3-57" fmla="*/ 2636 w 10000"/>
              <a:gd name="connsiteY3-58" fmla="*/ 10249 h 10249"/>
              <a:gd name="connsiteX4-59" fmla="*/ 10000 w 10000"/>
              <a:gd name="connsiteY4-60" fmla="*/ 6434 h 10249"/>
              <a:gd name="connsiteX0-61" fmla="*/ 10000 w 10000"/>
              <a:gd name="connsiteY0-62" fmla="*/ 6434 h 10510"/>
              <a:gd name="connsiteX1-63" fmla="*/ 7678 w 10000"/>
              <a:gd name="connsiteY1-64" fmla="*/ 0 h 10510"/>
              <a:gd name="connsiteX2-65" fmla="*/ 0 w 10000"/>
              <a:gd name="connsiteY2-66" fmla="*/ 3814 h 10510"/>
              <a:gd name="connsiteX3-67" fmla="*/ 2548 w 10000"/>
              <a:gd name="connsiteY3-68" fmla="*/ 10510 h 10510"/>
              <a:gd name="connsiteX4-69" fmla="*/ 10000 w 10000"/>
              <a:gd name="connsiteY4-70" fmla="*/ 6434 h 10510"/>
              <a:gd name="connsiteX0-71" fmla="*/ 10000 w 10000"/>
              <a:gd name="connsiteY0-72" fmla="*/ 6434 h 10339"/>
              <a:gd name="connsiteX1-73" fmla="*/ 7678 w 10000"/>
              <a:gd name="connsiteY1-74" fmla="*/ 0 h 10339"/>
              <a:gd name="connsiteX2-75" fmla="*/ 0 w 10000"/>
              <a:gd name="connsiteY2-76" fmla="*/ 3814 h 10339"/>
              <a:gd name="connsiteX3-77" fmla="*/ 2364 w 10000"/>
              <a:gd name="connsiteY3-78" fmla="*/ 10339 h 10339"/>
              <a:gd name="connsiteX4-79" fmla="*/ 10000 w 10000"/>
              <a:gd name="connsiteY4-80" fmla="*/ 6434 h 10339"/>
              <a:gd name="connsiteX0-81" fmla="*/ 10000 w 10000"/>
              <a:gd name="connsiteY0-82" fmla="*/ 6434 h 10308"/>
              <a:gd name="connsiteX1-83" fmla="*/ 7678 w 10000"/>
              <a:gd name="connsiteY1-84" fmla="*/ 0 h 10308"/>
              <a:gd name="connsiteX2-85" fmla="*/ 0 w 10000"/>
              <a:gd name="connsiteY2-86" fmla="*/ 3814 h 10308"/>
              <a:gd name="connsiteX3-87" fmla="*/ 2327 w 10000"/>
              <a:gd name="connsiteY3-88" fmla="*/ 10308 h 10308"/>
              <a:gd name="connsiteX4-89" fmla="*/ 10000 w 10000"/>
              <a:gd name="connsiteY4-90" fmla="*/ 6434 h 103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10308">
                <a:moveTo>
                  <a:pt x="10000" y="6434"/>
                </a:moveTo>
                <a:lnTo>
                  <a:pt x="7678" y="0"/>
                </a:lnTo>
                <a:lnTo>
                  <a:pt x="0" y="3814"/>
                </a:lnTo>
                <a:lnTo>
                  <a:pt x="2327" y="10308"/>
                </a:lnTo>
                <a:lnTo>
                  <a:pt x="10000" y="6434"/>
                </a:lnTo>
                <a:close/>
              </a:path>
            </a:pathLst>
          </a:custGeom>
          <a:solidFill>
            <a:srgbClr val="F8931D">
              <a:lumMod val="75000"/>
            </a:srgbClr>
          </a:solidFill>
          <a:ln w="15875" cap="flat">
            <a:noFill/>
            <a:prstDash val="solid"/>
            <a:miter lim="800000"/>
          </a:ln>
        </p:spPr>
        <p:txBody>
          <a:bodyPr lIns="68580" tIns="34290" rIns="68580" bIns="34290"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9" name="MH_Other_3"/>
          <p:cNvSpPr/>
          <p:nvPr>
            <p:custDataLst>
              <p:tags r:id="rId5"/>
            </p:custDataLst>
          </p:nvPr>
        </p:nvSpPr>
        <p:spPr>
          <a:xfrm rot="21061639">
            <a:off x="4324350" y="3968750"/>
            <a:ext cx="3678238" cy="809625"/>
          </a:xfrm>
          <a:prstGeom prst="rect">
            <a:avLst/>
          </a:prstGeom>
          <a:solidFill>
            <a:srgbClr val="CE8D3E"/>
          </a:solidFill>
          <a:ln w="15875" cap="flat">
            <a:noFill/>
            <a:prstDash val="solid"/>
            <a:miter lim="800000"/>
          </a:ln>
          <a:effectLst>
            <a:outerShdw blurRad="177800" dist="190500" dir="5400000" algn="t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0" name="MH_Other_4"/>
          <p:cNvSpPr>
            <a:spLocks noChangeAspect="1"/>
          </p:cNvSpPr>
          <p:nvPr>
            <p:custDataLst>
              <p:tags r:id="rId6"/>
            </p:custDataLst>
          </p:nvPr>
        </p:nvSpPr>
        <p:spPr bwMode="auto">
          <a:xfrm>
            <a:off x="4286250" y="3787775"/>
            <a:ext cx="527050" cy="1279525"/>
          </a:xfrm>
          <a:custGeom>
            <a:avLst/>
            <a:gdLst>
              <a:gd name="T0" fmla="*/ 782 w 782"/>
              <a:gd name="T1" fmla="*/ 1292 h 2046"/>
              <a:gd name="T2" fmla="*/ 503 w 782"/>
              <a:gd name="T3" fmla="*/ 0 h 2046"/>
              <a:gd name="T4" fmla="*/ 0 w 782"/>
              <a:gd name="T5" fmla="*/ 756 h 2046"/>
              <a:gd name="T6" fmla="*/ 279 w 782"/>
              <a:gd name="T7" fmla="*/ 2046 h 2046"/>
              <a:gd name="T8" fmla="*/ 782 w 782"/>
              <a:gd name="T9" fmla="*/ 1292 h 2046"/>
              <a:gd name="connsiteX0" fmla="*/ 10000 w 10000"/>
              <a:gd name="connsiteY0" fmla="*/ 6417 h 10102"/>
              <a:gd name="connsiteX1" fmla="*/ 6964 w 10000"/>
              <a:gd name="connsiteY1" fmla="*/ 0 h 10102"/>
              <a:gd name="connsiteX2" fmla="*/ 0 w 10000"/>
              <a:gd name="connsiteY2" fmla="*/ 3797 h 10102"/>
              <a:gd name="connsiteX3" fmla="*/ 3568 w 10000"/>
              <a:gd name="connsiteY3" fmla="*/ 10102 h 10102"/>
              <a:gd name="connsiteX4" fmla="*/ 10000 w 10000"/>
              <a:gd name="connsiteY4" fmla="*/ 6417 h 10102"/>
              <a:gd name="connsiteX0-1" fmla="*/ 10000 w 10000"/>
              <a:gd name="connsiteY0-2" fmla="*/ 6397 h 10082"/>
              <a:gd name="connsiteX1-3" fmla="*/ 7326 w 10000"/>
              <a:gd name="connsiteY1-4" fmla="*/ 0 h 10082"/>
              <a:gd name="connsiteX2-5" fmla="*/ 0 w 10000"/>
              <a:gd name="connsiteY2-6" fmla="*/ 3777 h 10082"/>
              <a:gd name="connsiteX3-7" fmla="*/ 3568 w 10000"/>
              <a:gd name="connsiteY3-8" fmla="*/ 10082 h 10082"/>
              <a:gd name="connsiteX4-9" fmla="*/ 10000 w 10000"/>
              <a:gd name="connsiteY4-10" fmla="*/ 6397 h 10082"/>
              <a:gd name="connsiteX0-11" fmla="*/ 10000 w 10000"/>
              <a:gd name="connsiteY0-12" fmla="*/ 6397 h 10341"/>
              <a:gd name="connsiteX1-13" fmla="*/ 7326 w 10000"/>
              <a:gd name="connsiteY1-14" fmla="*/ 0 h 10341"/>
              <a:gd name="connsiteX2-15" fmla="*/ 0 w 10000"/>
              <a:gd name="connsiteY2-16" fmla="*/ 3777 h 10341"/>
              <a:gd name="connsiteX3-17" fmla="*/ 2806 w 10000"/>
              <a:gd name="connsiteY3-18" fmla="*/ 10341 h 10341"/>
              <a:gd name="connsiteX4-19" fmla="*/ 10000 w 10000"/>
              <a:gd name="connsiteY4-20" fmla="*/ 6397 h 10341"/>
              <a:gd name="connsiteX0-21" fmla="*/ 10000 w 10000"/>
              <a:gd name="connsiteY0-22" fmla="*/ 6397 h 10212"/>
              <a:gd name="connsiteX1-23" fmla="*/ 7326 w 10000"/>
              <a:gd name="connsiteY1-24" fmla="*/ 0 h 10212"/>
              <a:gd name="connsiteX2-25" fmla="*/ 0 w 10000"/>
              <a:gd name="connsiteY2-26" fmla="*/ 3777 h 10212"/>
              <a:gd name="connsiteX3-27" fmla="*/ 2721 w 10000"/>
              <a:gd name="connsiteY3-28" fmla="*/ 10212 h 10212"/>
              <a:gd name="connsiteX4-29" fmla="*/ 10000 w 10000"/>
              <a:gd name="connsiteY4-30" fmla="*/ 6397 h 10212"/>
              <a:gd name="connsiteX0-31" fmla="*/ 10000 w 10000"/>
              <a:gd name="connsiteY0-32" fmla="*/ 6397 h 10212"/>
              <a:gd name="connsiteX1-33" fmla="*/ 7326 w 10000"/>
              <a:gd name="connsiteY1-34" fmla="*/ 0 h 10212"/>
              <a:gd name="connsiteX2-35" fmla="*/ 0 w 10000"/>
              <a:gd name="connsiteY2-36" fmla="*/ 3777 h 10212"/>
              <a:gd name="connsiteX3-37" fmla="*/ 2636 w 10000"/>
              <a:gd name="connsiteY3-38" fmla="*/ 10212 h 10212"/>
              <a:gd name="connsiteX4-39" fmla="*/ 10000 w 10000"/>
              <a:gd name="connsiteY4-40" fmla="*/ 6397 h 10212"/>
              <a:gd name="connsiteX0-41" fmla="*/ 10000 w 10000"/>
              <a:gd name="connsiteY0-42" fmla="*/ 6397 h 10212"/>
              <a:gd name="connsiteX1-43" fmla="*/ 7502 w 10000"/>
              <a:gd name="connsiteY1-44" fmla="*/ 0 h 10212"/>
              <a:gd name="connsiteX2-45" fmla="*/ 0 w 10000"/>
              <a:gd name="connsiteY2-46" fmla="*/ 3777 h 10212"/>
              <a:gd name="connsiteX3-47" fmla="*/ 2636 w 10000"/>
              <a:gd name="connsiteY3-48" fmla="*/ 10212 h 10212"/>
              <a:gd name="connsiteX4-49" fmla="*/ 10000 w 10000"/>
              <a:gd name="connsiteY4-50" fmla="*/ 6397 h 10212"/>
              <a:gd name="connsiteX0-51" fmla="*/ 10000 w 10000"/>
              <a:gd name="connsiteY0-52" fmla="*/ 6434 h 10249"/>
              <a:gd name="connsiteX1-53" fmla="*/ 7678 w 10000"/>
              <a:gd name="connsiteY1-54" fmla="*/ 0 h 10249"/>
              <a:gd name="connsiteX2-55" fmla="*/ 0 w 10000"/>
              <a:gd name="connsiteY2-56" fmla="*/ 3814 h 10249"/>
              <a:gd name="connsiteX3-57" fmla="*/ 2636 w 10000"/>
              <a:gd name="connsiteY3-58" fmla="*/ 10249 h 10249"/>
              <a:gd name="connsiteX4-59" fmla="*/ 10000 w 10000"/>
              <a:gd name="connsiteY4-60" fmla="*/ 6434 h 10249"/>
              <a:gd name="connsiteX0-61" fmla="*/ 10000 w 10000"/>
              <a:gd name="connsiteY0-62" fmla="*/ 6434 h 10510"/>
              <a:gd name="connsiteX1-63" fmla="*/ 7678 w 10000"/>
              <a:gd name="connsiteY1-64" fmla="*/ 0 h 10510"/>
              <a:gd name="connsiteX2-65" fmla="*/ 0 w 10000"/>
              <a:gd name="connsiteY2-66" fmla="*/ 3814 h 10510"/>
              <a:gd name="connsiteX3-67" fmla="*/ 2548 w 10000"/>
              <a:gd name="connsiteY3-68" fmla="*/ 10510 h 10510"/>
              <a:gd name="connsiteX4-69" fmla="*/ 10000 w 10000"/>
              <a:gd name="connsiteY4-70" fmla="*/ 6434 h 10510"/>
              <a:gd name="connsiteX0-71" fmla="*/ 10000 w 10000"/>
              <a:gd name="connsiteY0-72" fmla="*/ 6434 h 10339"/>
              <a:gd name="connsiteX1-73" fmla="*/ 7678 w 10000"/>
              <a:gd name="connsiteY1-74" fmla="*/ 0 h 10339"/>
              <a:gd name="connsiteX2-75" fmla="*/ 0 w 10000"/>
              <a:gd name="connsiteY2-76" fmla="*/ 3814 h 10339"/>
              <a:gd name="connsiteX3-77" fmla="*/ 2364 w 10000"/>
              <a:gd name="connsiteY3-78" fmla="*/ 10339 h 10339"/>
              <a:gd name="connsiteX4-79" fmla="*/ 10000 w 10000"/>
              <a:gd name="connsiteY4-80" fmla="*/ 6434 h 10339"/>
              <a:gd name="connsiteX0-81" fmla="*/ 10000 w 10000"/>
              <a:gd name="connsiteY0-82" fmla="*/ 6434 h 10308"/>
              <a:gd name="connsiteX1-83" fmla="*/ 7678 w 10000"/>
              <a:gd name="connsiteY1-84" fmla="*/ 0 h 10308"/>
              <a:gd name="connsiteX2-85" fmla="*/ 0 w 10000"/>
              <a:gd name="connsiteY2-86" fmla="*/ 3814 h 10308"/>
              <a:gd name="connsiteX3-87" fmla="*/ 2327 w 10000"/>
              <a:gd name="connsiteY3-88" fmla="*/ 10308 h 10308"/>
              <a:gd name="connsiteX4-89" fmla="*/ 10000 w 10000"/>
              <a:gd name="connsiteY4-90" fmla="*/ 6434 h 103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10308">
                <a:moveTo>
                  <a:pt x="10000" y="6434"/>
                </a:moveTo>
                <a:lnTo>
                  <a:pt x="7678" y="0"/>
                </a:lnTo>
                <a:lnTo>
                  <a:pt x="0" y="3814"/>
                </a:lnTo>
                <a:lnTo>
                  <a:pt x="2327" y="10308"/>
                </a:lnTo>
                <a:lnTo>
                  <a:pt x="10000" y="6434"/>
                </a:lnTo>
                <a:close/>
              </a:path>
            </a:pathLst>
          </a:custGeom>
          <a:solidFill>
            <a:srgbClr val="F8931D">
              <a:lumMod val="75000"/>
            </a:srgbClr>
          </a:solidFill>
          <a:ln w="15875" cap="flat">
            <a:noFill/>
            <a:prstDash val="solid"/>
            <a:miter lim="800000"/>
          </a:ln>
        </p:spPr>
        <p:txBody>
          <a:bodyPr lIns="68580" tIns="34290" rIns="68580" bIns="34290"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1" name="MH_Other_5"/>
          <p:cNvSpPr/>
          <p:nvPr>
            <p:custDataLst>
              <p:tags r:id="rId7"/>
            </p:custDataLst>
          </p:nvPr>
        </p:nvSpPr>
        <p:spPr>
          <a:xfrm rot="21061639">
            <a:off x="4324350" y="1911350"/>
            <a:ext cx="3678238" cy="809625"/>
          </a:xfrm>
          <a:prstGeom prst="rect">
            <a:avLst/>
          </a:prstGeom>
          <a:solidFill>
            <a:srgbClr val="FFCA08"/>
          </a:solidFill>
          <a:ln w="15875" cap="flat">
            <a:noFill/>
            <a:prstDash val="solid"/>
            <a:miter lim="800000"/>
          </a:ln>
          <a:effectLst>
            <a:outerShdw blurRad="177800" dist="190500" dir="5400000" algn="t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kern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2" name="MH_Other_6"/>
          <p:cNvSpPr>
            <a:spLocks noChangeAspect="1"/>
          </p:cNvSpPr>
          <p:nvPr>
            <p:custDataLst>
              <p:tags r:id="rId8"/>
            </p:custDataLst>
          </p:nvPr>
        </p:nvSpPr>
        <p:spPr bwMode="auto">
          <a:xfrm>
            <a:off x="4286250" y="1728788"/>
            <a:ext cx="527050" cy="1279525"/>
          </a:xfrm>
          <a:custGeom>
            <a:avLst/>
            <a:gdLst>
              <a:gd name="T0" fmla="*/ 782 w 782"/>
              <a:gd name="T1" fmla="*/ 1292 h 2046"/>
              <a:gd name="T2" fmla="*/ 503 w 782"/>
              <a:gd name="T3" fmla="*/ 0 h 2046"/>
              <a:gd name="T4" fmla="*/ 0 w 782"/>
              <a:gd name="T5" fmla="*/ 756 h 2046"/>
              <a:gd name="T6" fmla="*/ 279 w 782"/>
              <a:gd name="T7" fmla="*/ 2046 h 2046"/>
              <a:gd name="T8" fmla="*/ 782 w 782"/>
              <a:gd name="T9" fmla="*/ 1292 h 2046"/>
              <a:gd name="connsiteX0" fmla="*/ 10000 w 10000"/>
              <a:gd name="connsiteY0" fmla="*/ 6417 h 10102"/>
              <a:gd name="connsiteX1" fmla="*/ 6964 w 10000"/>
              <a:gd name="connsiteY1" fmla="*/ 0 h 10102"/>
              <a:gd name="connsiteX2" fmla="*/ 0 w 10000"/>
              <a:gd name="connsiteY2" fmla="*/ 3797 h 10102"/>
              <a:gd name="connsiteX3" fmla="*/ 3568 w 10000"/>
              <a:gd name="connsiteY3" fmla="*/ 10102 h 10102"/>
              <a:gd name="connsiteX4" fmla="*/ 10000 w 10000"/>
              <a:gd name="connsiteY4" fmla="*/ 6417 h 10102"/>
              <a:gd name="connsiteX0-1" fmla="*/ 10000 w 10000"/>
              <a:gd name="connsiteY0-2" fmla="*/ 6397 h 10082"/>
              <a:gd name="connsiteX1-3" fmla="*/ 7326 w 10000"/>
              <a:gd name="connsiteY1-4" fmla="*/ 0 h 10082"/>
              <a:gd name="connsiteX2-5" fmla="*/ 0 w 10000"/>
              <a:gd name="connsiteY2-6" fmla="*/ 3777 h 10082"/>
              <a:gd name="connsiteX3-7" fmla="*/ 3568 w 10000"/>
              <a:gd name="connsiteY3-8" fmla="*/ 10082 h 10082"/>
              <a:gd name="connsiteX4-9" fmla="*/ 10000 w 10000"/>
              <a:gd name="connsiteY4-10" fmla="*/ 6397 h 10082"/>
              <a:gd name="connsiteX0-11" fmla="*/ 10000 w 10000"/>
              <a:gd name="connsiteY0-12" fmla="*/ 6397 h 10341"/>
              <a:gd name="connsiteX1-13" fmla="*/ 7326 w 10000"/>
              <a:gd name="connsiteY1-14" fmla="*/ 0 h 10341"/>
              <a:gd name="connsiteX2-15" fmla="*/ 0 w 10000"/>
              <a:gd name="connsiteY2-16" fmla="*/ 3777 h 10341"/>
              <a:gd name="connsiteX3-17" fmla="*/ 2806 w 10000"/>
              <a:gd name="connsiteY3-18" fmla="*/ 10341 h 10341"/>
              <a:gd name="connsiteX4-19" fmla="*/ 10000 w 10000"/>
              <a:gd name="connsiteY4-20" fmla="*/ 6397 h 10341"/>
              <a:gd name="connsiteX0-21" fmla="*/ 10000 w 10000"/>
              <a:gd name="connsiteY0-22" fmla="*/ 6397 h 10212"/>
              <a:gd name="connsiteX1-23" fmla="*/ 7326 w 10000"/>
              <a:gd name="connsiteY1-24" fmla="*/ 0 h 10212"/>
              <a:gd name="connsiteX2-25" fmla="*/ 0 w 10000"/>
              <a:gd name="connsiteY2-26" fmla="*/ 3777 h 10212"/>
              <a:gd name="connsiteX3-27" fmla="*/ 2721 w 10000"/>
              <a:gd name="connsiteY3-28" fmla="*/ 10212 h 10212"/>
              <a:gd name="connsiteX4-29" fmla="*/ 10000 w 10000"/>
              <a:gd name="connsiteY4-30" fmla="*/ 6397 h 10212"/>
              <a:gd name="connsiteX0-31" fmla="*/ 10000 w 10000"/>
              <a:gd name="connsiteY0-32" fmla="*/ 6397 h 10212"/>
              <a:gd name="connsiteX1-33" fmla="*/ 7326 w 10000"/>
              <a:gd name="connsiteY1-34" fmla="*/ 0 h 10212"/>
              <a:gd name="connsiteX2-35" fmla="*/ 0 w 10000"/>
              <a:gd name="connsiteY2-36" fmla="*/ 3777 h 10212"/>
              <a:gd name="connsiteX3-37" fmla="*/ 2636 w 10000"/>
              <a:gd name="connsiteY3-38" fmla="*/ 10212 h 10212"/>
              <a:gd name="connsiteX4-39" fmla="*/ 10000 w 10000"/>
              <a:gd name="connsiteY4-40" fmla="*/ 6397 h 10212"/>
              <a:gd name="connsiteX0-41" fmla="*/ 10000 w 10000"/>
              <a:gd name="connsiteY0-42" fmla="*/ 6397 h 10212"/>
              <a:gd name="connsiteX1-43" fmla="*/ 7502 w 10000"/>
              <a:gd name="connsiteY1-44" fmla="*/ 0 h 10212"/>
              <a:gd name="connsiteX2-45" fmla="*/ 0 w 10000"/>
              <a:gd name="connsiteY2-46" fmla="*/ 3777 h 10212"/>
              <a:gd name="connsiteX3-47" fmla="*/ 2636 w 10000"/>
              <a:gd name="connsiteY3-48" fmla="*/ 10212 h 10212"/>
              <a:gd name="connsiteX4-49" fmla="*/ 10000 w 10000"/>
              <a:gd name="connsiteY4-50" fmla="*/ 6397 h 10212"/>
              <a:gd name="connsiteX0-51" fmla="*/ 10000 w 10000"/>
              <a:gd name="connsiteY0-52" fmla="*/ 6434 h 10249"/>
              <a:gd name="connsiteX1-53" fmla="*/ 7678 w 10000"/>
              <a:gd name="connsiteY1-54" fmla="*/ 0 h 10249"/>
              <a:gd name="connsiteX2-55" fmla="*/ 0 w 10000"/>
              <a:gd name="connsiteY2-56" fmla="*/ 3814 h 10249"/>
              <a:gd name="connsiteX3-57" fmla="*/ 2636 w 10000"/>
              <a:gd name="connsiteY3-58" fmla="*/ 10249 h 10249"/>
              <a:gd name="connsiteX4-59" fmla="*/ 10000 w 10000"/>
              <a:gd name="connsiteY4-60" fmla="*/ 6434 h 10249"/>
              <a:gd name="connsiteX0-61" fmla="*/ 10000 w 10000"/>
              <a:gd name="connsiteY0-62" fmla="*/ 6434 h 10510"/>
              <a:gd name="connsiteX1-63" fmla="*/ 7678 w 10000"/>
              <a:gd name="connsiteY1-64" fmla="*/ 0 h 10510"/>
              <a:gd name="connsiteX2-65" fmla="*/ 0 w 10000"/>
              <a:gd name="connsiteY2-66" fmla="*/ 3814 h 10510"/>
              <a:gd name="connsiteX3-67" fmla="*/ 2548 w 10000"/>
              <a:gd name="connsiteY3-68" fmla="*/ 10510 h 10510"/>
              <a:gd name="connsiteX4-69" fmla="*/ 10000 w 10000"/>
              <a:gd name="connsiteY4-70" fmla="*/ 6434 h 10510"/>
              <a:gd name="connsiteX0-71" fmla="*/ 10000 w 10000"/>
              <a:gd name="connsiteY0-72" fmla="*/ 6434 h 10339"/>
              <a:gd name="connsiteX1-73" fmla="*/ 7678 w 10000"/>
              <a:gd name="connsiteY1-74" fmla="*/ 0 h 10339"/>
              <a:gd name="connsiteX2-75" fmla="*/ 0 w 10000"/>
              <a:gd name="connsiteY2-76" fmla="*/ 3814 h 10339"/>
              <a:gd name="connsiteX3-77" fmla="*/ 2364 w 10000"/>
              <a:gd name="connsiteY3-78" fmla="*/ 10339 h 10339"/>
              <a:gd name="connsiteX4-79" fmla="*/ 10000 w 10000"/>
              <a:gd name="connsiteY4-80" fmla="*/ 6434 h 10339"/>
              <a:gd name="connsiteX0-81" fmla="*/ 10000 w 10000"/>
              <a:gd name="connsiteY0-82" fmla="*/ 6434 h 10308"/>
              <a:gd name="connsiteX1-83" fmla="*/ 7678 w 10000"/>
              <a:gd name="connsiteY1-84" fmla="*/ 0 h 10308"/>
              <a:gd name="connsiteX2-85" fmla="*/ 0 w 10000"/>
              <a:gd name="connsiteY2-86" fmla="*/ 3814 h 10308"/>
              <a:gd name="connsiteX3-87" fmla="*/ 2327 w 10000"/>
              <a:gd name="connsiteY3-88" fmla="*/ 10308 h 10308"/>
              <a:gd name="connsiteX4-89" fmla="*/ 10000 w 10000"/>
              <a:gd name="connsiteY4-90" fmla="*/ 6434 h 103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10308">
                <a:moveTo>
                  <a:pt x="10000" y="6434"/>
                </a:moveTo>
                <a:lnTo>
                  <a:pt x="7678" y="0"/>
                </a:lnTo>
                <a:lnTo>
                  <a:pt x="0" y="3814"/>
                </a:lnTo>
                <a:lnTo>
                  <a:pt x="2327" y="10308"/>
                </a:lnTo>
                <a:lnTo>
                  <a:pt x="10000" y="6434"/>
                </a:lnTo>
                <a:close/>
              </a:path>
            </a:pathLst>
          </a:custGeom>
          <a:solidFill>
            <a:srgbClr val="FFCA08">
              <a:lumMod val="75000"/>
            </a:srgbClr>
          </a:solidFill>
          <a:ln w="15875" cap="flat">
            <a:noFill/>
            <a:prstDash val="solid"/>
            <a:miter lim="800000"/>
          </a:ln>
        </p:spPr>
        <p:txBody>
          <a:bodyPr lIns="68580" tIns="34290" rIns="68580" bIns="34290"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3" name="MH_Other_7"/>
          <p:cNvSpPr/>
          <p:nvPr>
            <p:custDataLst>
              <p:tags r:id="rId9"/>
            </p:custDataLst>
          </p:nvPr>
        </p:nvSpPr>
        <p:spPr>
          <a:xfrm rot="21061639">
            <a:off x="1100138" y="2008188"/>
            <a:ext cx="3676650" cy="811212"/>
          </a:xfrm>
          <a:prstGeom prst="rect">
            <a:avLst/>
          </a:prstGeom>
          <a:solidFill>
            <a:srgbClr val="FFCA08"/>
          </a:solidFill>
          <a:ln w="15875" cap="flat">
            <a:noFill/>
            <a:prstDash val="solid"/>
            <a:miter lim="800000"/>
          </a:ln>
          <a:effectLst>
            <a:outerShdw blurRad="177800" dist="190500" dir="5400000" algn="t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4" name="MH_Other_8"/>
          <p:cNvSpPr/>
          <p:nvPr>
            <p:custDataLst>
              <p:tags r:id="rId10"/>
            </p:custDataLst>
          </p:nvPr>
        </p:nvSpPr>
        <p:spPr>
          <a:xfrm rot="21061639">
            <a:off x="1100138" y="3038475"/>
            <a:ext cx="3676650" cy="809625"/>
          </a:xfrm>
          <a:prstGeom prst="rect">
            <a:avLst/>
          </a:prstGeom>
          <a:solidFill>
            <a:srgbClr val="F8931D"/>
          </a:solidFill>
          <a:ln w="15875" cap="flat">
            <a:noFill/>
            <a:prstDash val="solid"/>
            <a:miter lim="800000"/>
          </a:ln>
          <a:effectLst>
            <a:outerShdw blurRad="177800" dist="190500" dir="5400000" algn="t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5" name="MH_Other_9"/>
          <p:cNvSpPr/>
          <p:nvPr>
            <p:custDataLst>
              <p:tags r:id="rId11"/>
            </p:custDataLst>
          </p:nvPr>
        </p:nvSpPr>
        <p:spPr>
          <a:xfrm rot="21061639">
            <a:off x="1100138" y="4068763"/>
            <a:ext cx="3676650" cy="809625"/>
          </a:xfrm>
          <a:prstGeom prst="rect">
            <a:avLst/>
          </a:prstGeom>
          <a:solidFill>
            <a:srgbClr val="CE8D3E"/>
          </a:solidFill>
          <a:ln w="15875" cap="flat">
            <a:noFill/>
            <a:prstDash val="solid"/>
            <a:miter lim="800000"/>
          </a:ln>
          <a:effectLst>
            <a:outerShdw blurRad="177800" dist="190500" dir="5400000" algn="t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6" name="MH_Other_10"/>
          <p:cNvSpPr>
            <a:spLocks noChangeAspect="1" noEditPoints="1"/>
          </p:cNvSpPr>
          <p:nvPr>
            <p:custDataLst>
              <p:tags r:id="rId12"/>
            </p:custDataLst>
          </p:nvPr>
        </p:nvSpPr>
        <p:spPr bwMode="auto">
          <a:xfrm>
            <a:off x="3359150" y="4210050"/>
            <a:ext cx="358775" cy="350838"/>
          </a:xfrm>
          <a:custGeom>
            <a:avLst/>
            <a:gdLst/>
            <a:ahLst/>
            <a:cxnLst>
              <a:cxn ang="0">
                <a:pos x="85" y="59"/>
              </a:cxn>
              <a:cxn ang="0">
                <a:pos x="99" y="53"/>
              </a:cxn>
              <a:cxn ang="0">
                <a:pos x="99" y="43"/>
              </a:cxn>
              <a:cxn ang="0">
                <a:pos x="85" y="37"/>
              </a:cxn>
              <a:cxn ang="0">
                <a:pos x="83" y="31"/>
              </a:cxn>
              <a:cxn ang="0">
                <a:pos x="88" y="17"/>
              </a:cxn>
              <a:cxn ang="0">
                <a:pos x="80" y="10"/>
              </a:cxn>
              <a:cxn ang="0">
                <a:pos x="67" y="15"/>
              </a:cxn>
              <a:cxn ang="0">
                <a:pos x="60" y="13"/>
              </a:cxn>
              <a:cxn ang="0">
                <a:pos x="54" y="0"/>
              </a:cxn>
              <a:cxn ang="0">
                <a:pos x="44" y="0"/>
              </a:cxn>
              <a:cxn ang="0">
                <a:pos x="38" y="13"/>
              </a:cxn>
              <a:cxn ang="0">
                <a:pos x="32" y="15"/>
              </a:cxn>
              <a:cxn ang="0">
                <a:pos x="18" y="10"/>
              </a:cxn>
              <a:cxn ang="0">
                <a:pos x="10" y="18"/>
              </a:cxn>
              <a:cxn ang="0">
                <a:pos x="16" y="31"/>
              </a:cxn>
              <a:cxn ang="0">
                <a:pos x="13" y="37"/>
              </a:cxn>
              <a:cxn ang="0">
                <a:pos x="0" y="43"/>
              </a:cxn>
              <a:cxn ang="0">
                <a:pos x="0" y="54"/>
              </a:cxn>
              <a:cxn ang="0">
                <a:pos x="13" y="59"/>
              </a:cxn>
              <a:cxn ang="0">
                <a:pos x="16" y="65"/>
              </a:cxn>
              <a:cxn ang="0">
                <a:pos x="10" y="79"/>
              </a:cxn>
              <a:cxn ang="0">
                <a:pos x="18" y="86"/>
              </a:cxn>
              <a:cxn ang="0">
                <a:pos x="32" y="81"/>
              </a:cxn>
              <a:cxn ang="0">
                <a:pos x="38" y="83"/>
              </a:cxn>
              <a:cxn ang="0">
                <a:pos x="44" y="97"/>
              </a:cxn>
              <a:cxn ang="0">
                <a:pos x="55" y="97"/>
              </a:cxn>
              <a:cxn ang="0">
                <a:pos x="61" y="83"/>
              </a:cxn>
              <a:cxn ang="0">
                <a:pos x="67" y="81"/>
              </a:cxn>
              <a:cxn ang="0">
                <a:pos x="81" y="86"/>
              </a:cxn>
              <a:cxn ang="0">
                <a:pos x="88" y="79"/>
              </a:cxn>
              <a:cxn ang="0">
                <a:pos x="83" y="65"/>
              </a:cxn>
              <a:cxn ang="0">
                <a:pos x="85" y="59"/>
              </a:cxn>
              <a:cxn ang="0">
                <a:pos x="49" y="64"/>
              </a:cxn>
              <a:cxn ang="0">
                <a:pos x="33" y="48"/>
              </a:cxn>
              <a:cxn ang="0">
                <a:pos x="49" y="33"/>
              </a:cxn>
              <a:cxn ang="0">
                <a:pos x="65" y="48"/>
              </a:cxn>
              <a:cxn ang="0">
                <a:pos x="49" y="64"/>
              </a:cxn>
            </a:cxnLst>
            <a:rect l="0" t="0" r="r" b="b"/>
            <a:pathLst>
              <a:path w="99" h="97">
                <a:moveTo>
                  <a:pt x="85" y="59"/>
                </a:moveTo>
                <a:cubicBezTo>
                  <a:pt x="85" y="59"/>
                  <a:pt x="99" y="54"/>
                  <a:pt x="99" y="53"/>
                </a:cubicBezTo>
                <a:cubicBezTo>
                  <a:pt x="99" y="43"/>
                  <a:pt x="99" y="43"/>
                  <a:pt x="99" y="43"/>
                </a:cubicBezTo>
                <a:cubicBezTo>
                  <a:pt x="99" y="42"/>
                  <a:pt x="85" y="37"/>
                  <a:pt x="85" y="37"/>
                </a:cubicBezTo>
                <a:cubicBezTo>
                  <a:pt x="83" y="31"/>
                  <a:pt x="83" y="31"/>
                  <a:pt x="83" y="31"/>
                </a:cubicBezTo>
                <a:cubicBezTo>
                  <a:pt x="83" y="31"/>
                  <a:pt x="88" y="18"/>
                  <a:pt x="88" y="17"/>
                </a:cubicBezTo>
                <a:cubicBezTo>
                  <a:pt x="80" y="10"/>
                  <a:pt x="80" y="10"/>
                  <a:pt x="80" y="10"/>
                </a:cubicBezTo>
                <a:cubicBezTo>
                  <a:pt x="80" y="9"/>
                  <a:pt x="67" y="15"/>
                  <a:pt x="67" y="15"/>
                </a:cubicBezTo>
                <a:cubicBezTo>
                  <a:pt x="60" y="13"/>
                  <a:pt x="60" y="13"/>
                  <a:pt x="60" y="13"/>
                </a:cubicBezTo>
                <a:cubicBezTo>
                  <a:pt x="60" y="13"/>
                  <a:pt x="55" y="0"/>
                  <a:pt x="54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3" y="0"/>
                  <a:pt x="38" y="13"/>
                  <a:pt x="38" y="13"/>
                </a:cubicBezTo>
                <a:cubicBezTo>
                  <a:pt x="32" y="15"/>
                  <a:pt x="32" y="15"/>
                  <a:pt x="32" y="15"/>
                </a:cubicBezTo>
                <a:cubicBezTo>
                  <a:pt x="32" y="15"/>
                  <a:pt x="18" y="10"/>
                  <a:pt x="18" y="10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18"/>
                  <a:pt x="16" y="31"/>
                  <a:pt x="16" y="31"/>
                </a:cubicBezTo>
                <a:cubicBezTo>
                  <a:pt x="13" y="37"/>
                  <a:pt x="13" y="37"/>
                  <a:pt x="13" y="37"/>
                </a:cubicBezTo>
                <a:cubicBezTo>
                  <a:pt x="13" y="37"/>
                  <a:pt x="0" y="42"/>
                  <a:pt x="0" y="43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54"/>
                  <a:pt x="13" y="59"/>
                  <a:pt x="13" y="59"/>
                </a:cubicBezTo>
                <a:cubicBezTo>
                  <a:pt x="16" y="65"/>
                  <a:pt x="16" y="65"/>
                  <a:pt x="16" y="65"/>
                </a:cubicBezTo>
                <a:cubicBezTo>
                  <a:pt x="16" y="65"/>
                  <a:pt x="10" y="78"/>
                  <a:pt x="10" y="79"/>
                </a:cubicBezTo>
                <a:cubicBezTo>
                  <a:pt x="18" y="86"/>
                  <a:pt x="18" y="86"/>
                  <a:pt x="18" y="86"/>
                </a:cubicBezTo>
                <a:cubicBezTo>
                  <a:pt x="19" y="87"/>
                  <a:pt x="32" y="81"/>
                  <a:pt x="32" y="81"/>
                </a:cubicBezTo>
                <a:cubicBezTo>
                  <a:pt x="38" y="83"/>
                  <a:pt x="38" y="83"/>
                  <a:pt x="38" y="83"/>
                </a:cubicBezTo>
                <a:cubicBezTo>
                  <a:pt x="38" y="83"/>
                  <a:pt x="43" y="97"/>
                  <a:pt x="44" y="97"/>
                </a:cubicBezTo>
                <a:cubicBezTo>
                  <a:pt x="55" y="97"/>
                  <a:pt x="55" y="97"/>
                  <a:pt x="55" y="97"/>
                </a:cubicBezTo>
                <a:cubicBezTo>
                  <a:pt x="56" y="97"/>
                  <a:pt x="61" y="83"/>
                  <a:pt x="61" y="83"/>
                </a:cubicBezTo>
                <a:cubicBezTo>
                  <a:pt x="67" y="81"/>
                  <a:pt x="67" y="81"/>
                  <a:pt x="67" y="81"/>
                </a:cubicBezTo>
                <a:cubicBezTo>
                  <a:pt x="67" y="81"/>
                  <a:pt x="80" y="87"/>
                  <a:pt x="81" y="86"/>
                </a:cubicBezTo>
                <a:cubicBezTo>
                  <a:pt x="88" y="79"/>
                  <a:pt x="88" y="79"/>
                  <a:pt x="88" y="79"/>
                </a:cubicBezTo>
                <a:cubicBezTo>
                  <a:pt x="89" y="78"/>
                  <a:pt x="83" y="65"/>
                  <a:pt x="83" y="65"/>
                </a:cubicBezTo>
                <a:lnTo>
                  <a:pt x="85" y="59"/>
                </a:lnTo>
                <a:close/>
                <a:moveTo>
                  <a:pt x="49" y="64"/>
                </a:moveTo>
                <a:cubicBezTo>
                  <a:pt x="40" y="64"/>
                  <a:pt x="33" y="57"/>
                  <a:pt x="33" y="48"/>
                </a:cubicBezTo>
                <a:cubicBezTo>
                  <a:pt x="33" y="40"/>
                  <a:pt x="40" y="33"/>
                  <a:pt x="49" y="33"/>
                </a:cubicBezTo>
                <a:cubicBezTo>
                  <a:pt x="58" y="33"/>
                  <a:pt x="65" y="40"/>
                  <a:pt x="65" y="48"/>
                </a:cubicBezTo>
                <a:cubicBezTo>
                  <a:pt x="65" y="57"/>
                  <a:pt x="58" y="64"/>
                  <a:pt x="49" y="64"/>
                </a:cubicBezTo>
                <a:close/>
              </a:path>
            </a:pathLst>
          </a:custGeom>
          <a:solidFill>
            <a:srgbClr val="9C6A6A">
              <a:lumMod val="75000"/>
            </a:srgbClr>
          </a:solidFill>
          <a:ln w="9525">
            <a:noFill/>
            <a:round/>
          </a:ln>
        </p:spPr>
        <p:txBody>
          <a:bodyPr lIns="68580" tIns="34290" rIns="68580" bIns="34290"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7" name="MH_Other_11"/>
          <p:cNvSpPr>
            <a:spLocks noChangeAspect="1" noEditPoints="1"/>
          </p:cNvSpPr>
          <p:nvPr>
            <p:custDataLst>
              <p:tags r:id="rId13"/>
            </p:custDataLst>
          </p:nvPr>
        </p:nvSpPr>
        <p:spPr bwMode="auto">
          <a:xfrm>
            <a:off x="3255963" y="2162175"/>
            <a:ext cx="377825" cy="377825"/>
          </a:xfrm>
          <a:custGeom>
            <a:avLst/>
            <a:gdLst/>
            <a:ahLst/>
            <a:cxnLst>
              <a:cxn ang="0">
                <a:pos x="0" y="256"/>
              </a:cxn>
              <a:cxn ang="0">
                <a:pos x="512" y="256"/>
              </a:cxn>
              <a:cxn ang="0">
                <a:pos x="256" y="480"/>
              </a:cxn>
              <a:cxn ang="0">
                <a:pos x="191" y="430"/>
              </a:cxn>
              <a:cxn ang="0">
                <a:pos x="256" y="368"/>
              </a:cxn>
              <a:cxn ang="0">
                <a:pos x="321" y="430"/>
              </a:cxn>
              <a:cxn ang="0">
                <a:pos x="256" y="480"/>
              </a:cxn>
              <a:cxn ang="0">
                <a:pos x="169" y="356"/>
              </a:cxn>
              <a:cxn ang="0">
                <a:pos x="352" y="264"/>
              </a:cxn>
              <a:cxn ang="0">
                <a:pos x="256" y="352"/>
              </a:cxn>
              <a:cxn ang="0">
                <a:pos x="292" y="34"/>
              </a:cxn>
              <a:cxn ang="0">
                <a:pos x="339" y="139"/>
              </a:cxn>
              <a:cxn ang="0">
                <a:pos x="173" y="139"/>
              </a:cxn>
              <a:cxn ang="0">
                <a:pos x="220" y="34"/>
              </a:cxn>
              <a:cxn ang="0">
                <a:pos x="256" y="160"/>
              </a:cxn>
              <a:cxn ang="0">
                <a:pos x="352" y="248"/>
              </a:cxn>
              <a:cxn ang="0">
                <a:pos x="169" y="155"/>
              </a:cxn>
              <a:cxn ang="0">
                <a:pos x="368" y="248"/>
              </a:cxn>
              <a:cxn ang="0">
                <a:pos x="444" y="134"/>
              </a:cxn>
              <a:cxn ang="0">
                <a:pos x="368" y="248"/>
              </a:cxn>
              <a:cxn ang="0">
                <a:pos x="32" y="248"/>
              </a:cxn>
              <a:cxn ang="0">
                <a:pos x="153" y="153"/>
              </a:cxn>
              <a:cxn ang="0">
                <a:pos x="144" y="264"/>
              </a:cxn>
              <a:cxn ang="0">
                <a:pos x="68" y="377"/>
              </a:cxn>
              <a:cxn ang="0">
                <a:pos x="144" y="264"/>
              </a:cxn>
              <a:cxn ang="0">
                <a:pos x="480" y="264"/>
              </a:cxn>
              <a:cxn ang="0">
                <a:pos x="359" y="358"/>
              </a:cxn>
              <a:cxn ang="0">
                <a:pos x="434" y="120"/>
              </a:cxn>
              <a:cxn ang="0">
                <a:pos x="355" y="137"/>
              </a:cxn>
              <a:cxn ang="0">
                <a:pos x="414" y="97"/>
              </a:cxn>
              <a:cxn ang="0">
                <a:pos x="196" y="40"/>
              </a:cxn>
              <a:cxn ang="0">
                <a:pos x="80" y="121"/>
              </a:cxn>
              <a:cxn ang="0">
                <a:pos x="98" y="97"/>
              </a:cxn>
              <a:cxn ang="0">
                <a:pos x="78" y="391"/>
              </a:cxn>
              <a:cxn ang="0">
                <a:pos x="157" y="374"/>
              </a:cxn>
              <a:cxn ang="0">
                <a:pos x="98" y="414"/>
              </a:cxn>
              <a:cxn ang="0">
                <a:pos x="316" y="471"/>
              </a:cxn>
              <a:cxn ang="0">
                <a:pos x="432" y="390"/>
              </a:cxn>
              <a:cxn ang="0">
                <a:pos x="414" y="414"/>
              </a:cxn>
            </a:cxnLst>
            <a:rect l="0" t="0" r="r" b="b"/>
            <a:pathLst>
              <a:path w="512" h="512">
                <a:moveTo>
                  <a:pt x="256" y="0"/>
                </a:moveTo>
                <a:cubicBezTo>
                  <a:pt x="115" y="0"/>
                  <a:pt x="0" y="114"/>
                  <a:pt x="0" y="256"/>
                </a:cubicBezTo>
                <a:cubicBezTo>
                  <a:pt x="0" y="397"/>
                  <a:pt x="115" y="512"/>
                  <a:pt x="256" y="512"/>
                </a:cubicBezTo>
                <a:cubicBezTo>
                  <a:pt x="397" y="512"/>
                  <a:pt x="512" y="397"/>
                  <a:pt x="512" y="256"/>
                </a:cubicBezTo>
                <a:cubicBezTo>
                  <a:pt x="512" y="114"/>
                  <a:pt x="397" y="0"/>
                  <a:pt x="256" y="0"/>
                </a:cubicBezTo>
                <a:close/>
                <a:moveTo>
                  <a:pt x="256" y="480"/>
                </a:moveTo>
                <a:cubicBezTo>
                  <a:pt x="244" y="480"/>
                  <a:pt x="232" y="479"/>
                  <a:pt x="220" y="477"/>
                </a:cubicBezTo>
                <a:cubicBezTo>
                  <a:pt x="210" y="466"/>
                  <a:pt x="200" y="450"/>
                  <a:pt x="191" y="430"/>
                </a:cubicBezTo>
                <a:cubicBezTo>
                  <a:pt x="184" y="413"/>
                  <a:pt x="178" y="393"/>
                  <a:pt x="173" y="372"/>
                </a:cubicBezTo>
                <a:cubicBezTo>
                  <a:pt x="199" y="369"/>
                  <a:pt x="227" y="368"/>
                  <a:pt x="256" y="368"/>
                </a:cubicBezTo>
                <a:cubicBezTo>
                  <a:pt x="285" y="368"/>
                  <a:pt x="313" y="369"/>
                  <a:pt x="339" y="372"/>
                </a:cubicBezTo>
                <a:cubicBezTo>
                  <a:pt x="334" y="393"/>
                  <a:pt x="328" y="413"/>
                  <a:pt x="321" y="430"/>
                </a:cubicBezTo>
                <a:cubicBezTo>
                  <a:pt x="312" y="450"/>
                  <a:pt x="302" y="466"/>
                  <a:pt x="292" y="477"/>
                </a:cubicBezTo>
                <a:cubicBezTo>
                  <a:pt x="280" y="479"/>
                  <a:pt x="268" y="480"/>
                  <a:pt x="256" y="480"/>
                </a:cubicBezTo>
                <a:close/>
                <a:moveTo>
                  <a:pt x="256" y="352"/>
                </a:moveTo>
                <a:cubicBezTo>
                  <a:pt x="226" y="352"/>
                  <a:pt x="196" y="353"/>
                  <a:pt x="169" y="356"/>
                </a:cubicBezTo>
                <a:cubicBezTo>
                  <a:pt x="164" y="327"/>
                  <a:pt x="161" y="296"/>
                  <a:pt x="160" y="264"/>
                </a:cubicBezTo>
                <a:cubicBezTo>
                  <a:pt x="352" y="264"/>
                  <a:pt x="352" y="264"/>
                  <a:pt x="352" y="264"/>
                </a:cubicBezTo>
                <a:cubicBezTo>
                  <a:pt x="351" y="296"/>
                  <a:pt x="348" y="327"/>
                  <a:pt x="343" y="356"/>
                </a:cubicBezTo>
                <a:cubicBezTo>
                  <a:pt x="316" y="353"/>
                  <a:pt x="286" y="352"/>
                  <a:pt x="256" y="352"/>
                </a:cubicBezTo>
                <a:close/>
                <a:moveTo>
                  <a:pt x="256" y="32"/>
                </a:moveTo>
                <a:cubicBezTo>
                  <a:pt x="268" y="32"/>
                  <a:pt x="280" y="32"/>
                  <a:pt x="292" y="34"/>
                </a:cubicBezTo>
                <a:cubicBezTo>
                  <a:pt x="302" y="45"/>
                  <a:pt x="312" y="61"/>
                  <a:pt x="321" y="81"/>
                </a:cubicBezTo>
                <a:cubicBezTo>
                  <a:pt x="328" y="98"/>
                  <a:pt x="334" y="118"/>
                  <a:pt x="339" y="139"/>
                </a:cubicBezTo>
                <a:cubicBezTo>
                  <a:pt x="313" y="142"/>
                  <a:pt x="285" y="144"/>
                  <a:pt x="256" y="144"/>
                </a:cubicBezTo>
                <a:cubicBezTo>
                  <a:pt x="227" y="144"/>
                  <a:pt x="199" y="142"/>
                  <a:pt x="173" y="139"/>
                </a:cubicBezTo>
                <a:cubicBezTo>
                  <a:pt x="178" y="118"/>
                  <a:pt x="184" y="98"/>
                  <a:pt x="191" y="81"/>
                </a:cubicBezTo>
                <a:cubicBezTo>
                  <a:pt x="200" y="61"/>
                  <a:pt x="210" y="45"/>
                  <a:pt x="220" y="34"/>
                </a:cubicBezTo>
                <a:cubicBezTo>
                  <a:pt x="232" y="32"/>
                  <a:pt x="244" y="32"/>
                  <a:pt x="256" y="32"/>
                </a:cubicBezTo>
                <a:close/>
                <a:moveTo>
                  <a:pt x="256" y="160"/>
                </a:moveTo>
                <a:cubicBezTo>
                  <a:pt x="286" y="160"/>
                  <a:pt x="316" y="158"/>
                  <a:pt x="343" y="155"/>
                </a:cubicBezTo>
                <a:cubicBezTo>
                  <a:pt x="348" y="184"/>
                  <a:pt x="351" y="215"/>
                  <a:pt x="352" y="248"/>
                </a:cubicBezTo>
                <a:cubicBezTo>
                  <a:pt x="160" y="248"/>
                  <a:pt x="160" y="248"/>
                  <a:pt x="160" y="248"/>
                </a:cubicBezTo>
                <a:cubicBezTo>
                  <a:pt x="161" y="215"/>
                  <a:pt x="164" y="184"/>
                  <a:pt x="169" y="155"/>
                </a:cubicBezTo>
                <a:cubicBezTo>
                  <a:pt x="196" y="158"/>
                  <a:pt x="226" y="160"/>
                  <a:pt x="256" y="160"/>
                </a:cubicBezTo>
                <a:close/>
                <a:moveTo>
                  <a:pt x="368" y="248"/>
                </a:moveTo>
                <a:cubicBezTo>
                  <a:pt x="367" y="214"/>
                  <a:pt x="364" y="182"/>
                  <a:pt x="359" y="153"/>
                </a:cubicBezTo>
                <a:cubicBezTo>
                  <a:pt x="391" y="148"/>
                  <a:pt x="420" y="142"/>
                  <a:pt x="444" y="134"/>
                </a:cubicBezTo>
                <a:cubicBezTo>
                  <a:pt x="466" y="167"/>
                  <a:pt x="478" y="206"/>
                  <a:pt x="480" y="248"/>
                </a:cubicBezTo>
                <a:lnTo>
                  <a:pt x="368" y="248"/>
                </a:lnTo>
                <a:close/>
                <a:moveTo>
                  <a:pt x="144" y="248"/>
                </a:moveTo>
                <a:cubicBezTo>
                  <a:pt x="32" y="248"/>
                  <a:pt x="32" y="248"/>
                  <a:pt x="32" y="248"/>
                </a:cubicBezTo>
                <a:cubicBezTo>
                  <a:pt x="34" y="206"/>
                  <a:pt x="46" y="167"/>
                  <a:pt x="68" y="134"/>
                </a:cubicBezTo>
                <a:cubicBezTo>
                  <a:pt x="92" y="142"/>
                  <a:pt x="121" y="148"/>
                  <a:pt x="153" y="153"/>
                </a:cubicBezTo>
                <a:cubicBezTo>
                  <a:pt x="148" y="182"/>
                  <a:pt x="145" y="214"/>
                  <a:pt x="144" y="248"/>
                </a:cubicBezTo>
                <a:close/>
                <a:moveTo>
                  <a:pt x="144" y="264"/>
                </a:moveTo>
                <a:cubicBezTo>
                  <a:pt x="145" y="297"/>
                  <a:pt x="148" y="329"/>
                  <a:pt x="153" y="358"/>
                </a:cubicBezTo>
                <a:cubicBezTo>
                  <a:pt x="121" y="363"/>
                  <a:pt x="92" y="369"/>
                  <a:pt x="68" y="377"/>
                </a:cubicBezTo>
                <a:cubicBezTo>
                  <a:pt x="46" y="344"/>
                  <a:pt x="34" y="305"/>
                  <a:pt x="32" y="264"/>
                </a:cubicBezTo>
                <a:lnTo>
                  <a:pt x="144" y="264"/>
                </a:lnTo>
                <a:close/>
                <a:moveTo>
                  <a:pt x="368" y="264"/>
                </a:moveTo>
                <a:cubicBezTo>
                  <a:pt x="480" y="264"/>
                  <a:pt x="480" y="264"/>
                  <a:pt x="480" y="264"/>
                </a:cubicBezTo>
                <a:cubicBezTo>
                  <a:pt x="478" y="305"/>
                  <a:pt x="466" y="344"/>
                  <a:pt x="444" y="377"/>
                </a:cubicBezTo>
                <a:cubicBezTo>
                  <a:pt x="420" y="369"/>
                  <a:pt x="391" y="363"/>
                  <a:pt x="359" y="358"/>
                </a:cubicBezTo>
                <a:cubicBezTo>
                  <a:pt x="364" y="329"/>
                  <a:pt x="367" y="297"/>
                  <a:pt x="368" y="264"/>
                </a:cubicBezTo>
                <a:close/>
                <a:moveTo>
                  <a:pt x="434" y="120"/>
                </a:moveTo>
                <a:cubicBezTo>
                  <a:pt x="434" y="120"/>
                  <a:pt x="433" y="121"/>
                  <a:pt x="432" y="121"/>
                </a:cubicBezTo>
                <a:cubicBezTo>
                  <a:pt x="410" y="128"/>
                  <a:pt x="384" y="133"/>
                  <a:pt x="355" y="137"/>
                </a:cubicBezTo>
                <a:cubicBezTo>
                  <a:pt x="346" y="97"/>
                  <a:pt x="333" y="64"/>
                  <a:pt x="316" y="40"/>
                </a:cubicBezTo>
                <a:cubicBezTo>
                  <a:pt x="353" y="50"/>
                  <a:pt x="387" y="69"/>
                  <a:pt x="414" y="97"/>
                </a:cubicBezTo>
                <a:cubicBezTo>
                  <a:pt x="422" y="104"/>
                  <a:pt x="428" y="112"/>
                  <a:pt x="434" y="120"/>
                </a:cubicBezTo>
                <a:close/>
                <a:moveTo>
                  <a:pt x="196" y="40"/>
                </a:moveTo>
                <a:cubicBezTo>
                  <a:pt x="179" y="64"/>
                  <a:pt x="166" y="97"/>
                  <a:pt x="157" y="137"/>
                </a:cubicBezTo>
                <a:cubicBezTo>
                  <a:pt x="128" y="133"/>
                  <a:pt x="102" y="128"/>
                  <a:pt x="80" y="121"/>
                </a:cubicBezTo>
                <a:cubicBezTo>
                  <a:pt x="79" y="121"/>
                  <a:pt x="78" y="120"/>
                  <a:pt x="78" y="120"/>
                </a:cubicBezTo>
                <a:cubicBezTo>
                  <a:pt x="84" y="112"/>
                  <a:pt x="90" y="104"/>
                  <a:pt x="98" y="97"/>
                </a:cubicBezTo>
                <a:cubicBezTo>
                  <a:pt x="125" y="69"/>
                  <a:pt x="159" y="50"/>
                  <a:pt x="196" y="40"/>
                </a:cubicBezTo>
                <a:close/>
                <a:moveTo>
                  <a:pt x="78" y="391"/>
                </a:moveTo>
                <a:cubicBezTo>
                  <a:pt x="78" y="391"/>
                  <a:pt x="79" y="390"/>
                  <a:pt x="80" y="390"/>
                </a:cubicBezTo>
                <a:cubicBezTo>
                  <a:pt x="102" y="383"/>
                  <a:pt x="128" y="378"/>
                  <a:pt x="157" y="374"/>
                </a:cubicBezTo>
                <a:cubicBezTo>
                  <a:pt x="166" y="414"/>
                  <a:pt x="179" y="447"/>
                  <a:pt x="196" y="471"/>
                </a:cubicBezTo>
                <a:cubicBezTo>
                  <a:pt x="159" y="461"/>
                  <a:pt x="125" y="442"/>
                  <a:pt x="98" y="414"/>
                </a:cubicBezTo>
                <a:cubicBezTo>
                  <a:pt x="90" y="407"/>
                  <a:pt x="84" y="399"/>
                  <a:pt x="78" y="391"/>
                </a:cubicBezTo>
                <a:close/>
                <a:moveTo>
                  <a:pt x="316" y="471"/>
                </a:moveTo>
                <a:cubicBezTo>
                  <a:pt x="333" y="447"/>
                  <a:pt x="346" y="414"/>
                  <a:pt x="355" y="374"/>
                </a:cubicBezTo>
                <a:cubicBezTo>
                  <a:pt x="384" y="378"/>
                  <a:pt x="410" y="383"/>
                  <a:pt x="432" y="390"/>
                </a:cubicBezTo>
                <a:cubicBezTo>
                  <a:pt x="433" y="390"/>
                  <a:pt x="434" y="391"/>
                  <a:pt x="434" y="391"/>
                </a:cubicBezTo>
                <a:cubicBezTo>
                  <a:pt x="428" y="399"/>
                  <a:pt x="422" y="407"/>
                  <a:pt x="414" y="414"/>
                </a:cubicBezTo>
                <a:cubicBezTo>
                  <a:pt x="387" y="442"/>
                  <a:pt x="353" y="461"/>
                  <a:pt x="316" y="471"/>
                </a:cubicBezTo>
                <a:close/>
              </a:path>
            </a:pathLst>
          </a:custGeom>
          <a:solidFill>
            <a:srgbClr val="9C6A6A">
              <a:lumMod val="75000"/>
            </a:srgbClr>
          </a:solidFill>
          <a:ln w="9525">
            <a:noFill/>
            <a:round/>
          </a:ln>
        </p:spPr>
        <p:txBody>
          <a:bodyPr lIns="68580" tIns="34290" rIns="68580" bIns="34290"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8" name="MH_Other_12"/>
          <p:cNvSpPr>
            <a:spLocks noChangeAspect="1"/>
          </p:cNvSpPr>
          <p:nvPr>
            <p:custDataLst>
              <p:tags r:id="rId14"/>
            </p:custDataLst>
          </p:nvPr>
        </p:nvSpPr>
        <p:spPr bwMode="auto">
          <a:xfrm>
            <a:off x="3359150" y="3159125"/>
            <a:ext cx="274638" cy="431800"/>
          </a:xfrm>
          <a:custGeom>
            <a:avLst/>
            <a:gdLst>
              <a:gd name="T0" fmla="*/ 270 w 270"/>
              <a:gd name="T1" fmla="*/ 0 h 425"/>
              <a:gd name="T2" fmla="*/ 0 w 270"/>
              <a:gd name="T3" fmla="*/ 241 h 425"/>
              <a:gd name="T4" fmla="*/ 90 w 270"/>
              <a:gd name="T5" fmla="*/ 241 h 425"/>
              <a:gd name="T6" fmla="*/ 0 w 270"/>
              <a:gd name="T7" fmla="*/ 425 h 425"/>
              <a:gd name="T8" fmla="*/ 270 w 270"/>
              <a:gd name="T9" fmla="*/ 184 h 425"/>
              <a:gd name="T10" fmla="*/ 180 w 270"/>
              <a:gd name="T11" fmla="*/ 184 h 425"/>
              <a:gd name="T12" fmla="*/ 270 w 270"/>
              <a:gd name="T13" fmla="*/ 0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0" h="425">
                <a:moveTo>
                  <a:pt x="270" y="0"/>
                </a:moveTo>
                <a:lnTo>
                  <a:pt x="0" y="241"/>
                </a:lnTo>
                <a:lnTo>
                  <a:pt x="90" y="241"/>
                </a:lnTo>
                <a:lnTo>
                  <a:pt x="0" y="425"/>
                </a:lnTo>
                <a:lnTo>
                  <a:pt x="270" y="184"/>
                </a:lnTo>
                <a:lnTo>
                  <a:pt x="180" y="184"/>
                </a:lnTo>
                <a:lnTo>
                  <a:pt x="270" y="0"/>
                </a:lnTo>
                <a:close/>
              </a:path>
            </a:pathLst>
          </a:custGeom>
          <a:solidFill>
            <a:srgbClr val="9C6A6A">
              <a:lumMod val="75000"/>
            </a:srgbClr>
          </a:solidFill>
          <a:ln w="9525">
            <a:noFill/>
            <a:round/>
          </a:ln>
        </p:spPr>
        <p:txBody>
          <a:bodyPr lIns="68580" tIns="34290" rIns="68580" bIns="34290"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711" name="MH_Other_13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619375" y="2171700"/>
            <a:ext cx="530225" cy="508000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50305040509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50305040509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50305040509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50305040509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50305040509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50305040509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50305040509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50305040509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503050405090304" pitchFamily="18" charset="0"/>
                <a:ea typeface="微软雅黑" panose="020B0503020204020204" pitchFamily="34" charset="-122"/>
              </a:defRPr>
            </a:lvl9pPr>
          </a:lstStyle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700" baseline="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I </a:t>
            </a:r>
            <a:endParaRPr lang="zh-CN" altLang="en-US" sz="270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712" name="MH_Other_14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619375" y="3200400"/>
            <a:ext cx="530225" cy="508000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50305040509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50305040509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50305040509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50305040509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50305040509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50305040509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50305040509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50305040509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503050405090304" pitchFamily="18" charset="0"/>
                <a:ea typeface="微软雅黑" panose="020B0503020204020204" pitchFamily="34" charset="-122"/>
              </a:defRPr>
            </a:lvl9pPr>
          </a:lstStyle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700" b="1" baseline="0" dirty="0">
                <a:solidFill>
                  <a:srgbClr val="77380A"/>
                </a:solidFill>
                <a:latin typeface="+mn-lt"/>
                <a:ea typeface="+mn-ea"/>
                <a:cs typeface="+mn-ea"/>
                <a:sym typeface="+mn-lt"/>
              </a:rPr>
              <a:t>II </a:t>
            </a:r>
          </a:p>
        </p:txBody>
      </p:sp>
      <p:sp>
        <p:nvSpPr>
          <p:cNvPr id="29713" name="MH_Other_15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619375" y="4230688"/>
            <a:ext cx="530225" cy="508000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50305040509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50305040509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50305040509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50305040509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50305040509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50305040509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50305040509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50305040509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503050405090304" pitchFamily="18" charset="0"/>
                <a:ea typeface="微软雅黑" panose="020B0503020204020204" pitchFamily="34" charset="-122"/>
              </a:defRPr>
            </a:lvl9pPr>
          </a:lstStyle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700" baseline="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III </a:t>
            </a:r>
            <a:endParaRPr lang="zh-CN" altLang="en-US" sz="270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810" name="MH_SubTitle_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 rot="-600000">
            <a:off x="4992792" y="1929331"/>
            <a:ext cx="2889141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pPr>
              <a:lnSpc>
                <a:spcPct val="90000"/>
              </a:lnSpc>
            </a:pPr>
            <a:r>
              <a:rPr sz="2400" b="1" dirty="0">
                <a:solidFill>
                  <a:schemeClr val="bg2"/>
                </a:solidFill>
                <a:latin typeface="+mn-lt"/>
                <a:ea typeface="+mn-ea"/>
                <a:cs typeface="+mn-ea"/>
                <a:sym typeface="+mn-lt"/>
              </a:rPr>
              <a:t>China</a:t>
            </a:r>
            <a:r>
              <a:rPr lang="en-US" sz="2400" b="1" dirty="0">
                <a:solidFill>
                  <a:schemeClr val="bg2"/>
                </a:solidFill>
                <a:latin typeface="+mn-lt"/>
                <a:ea typeface="+mn-ea"/>
                <a:cs typeface="+mn-ea"/>
                <a:sym typeface="+mn-lt"/>
              </a:rPr>
              <a:t>'s </a:t>
            </a:r>
            <a:r>
              <a:rPr sz="2400" b="1" dirty="0">
                <a:solidFill>
                  <a:schemeClr val="bg2"/>
                </a:solidFill>
                <a:latin typeface="+mn-lt"/>
                <a:ea typeface="+mn-ea"/>
                <a:cs typeface="+mn-ea"/>
                <a:sym typeface="+mn-lt"/>
              </a:rPr>
              <a:t>Food Security Challenges</a:t>
            </a:r>
            <a:r>
              <a:rPr dirty="0">
                <a:latin typeface="+mn-lt"/>
                <a:ea typeface="+mn-ea"/>
                <a:cs typeface="+mn-ea"/>
                <a:sym typeface="+mn-lt"/>
              </a:rPr>
              <a:t> </a:t>
            </a:r>
            <a:endParaRPr lang="en-US" altLang="zh-CN" sz="2400" b="1" dirty="0">
              <a:solidFill>
                <a:schemeClr val="bg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715" name="MH_SubTitle_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 rot="-600000">
            <a:off x="4992385" y="2953377"/>
            <a:ext cx="2942743" cy="7080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50305040509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50305040509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50305040509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50305040509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50305040509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50305040509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50305040509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50305040509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503050405090304" pitchFamily="18" charset="0"/>
                <a:ea typeface="微软雅黑" panose="020B0503020204020204" pitchFamily="34" charset="-122"/>
              </a:defRPr>
            </a:lvl9pPr>
          </a:lstStyle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000" b="1" dirty="0">
                <a:solidFill>
                  <a:srgbClr val="77380A"/>
                </a:solidFill>
                <a:latin typeface="+mn-lt"/>
                <a:ea typeface="+mn-ea"/>
                <a:cs typeface="+mn-ea"/>
                <a:sym typeface="+mn-lt"/>
              </a:rPr>
              <a:t>China</a:t>
            </a:r>
            <a:r>
              <a:rPr lang="en-US" sz="2000" b="1" dirty="0">
                <a:solidFill>
                  <a:srgbClr val="77380A"/>
                </a:solidFill>
                <a:latin typeface="+mn-lt"/>
                <a:ea typeface="+mn-ea"/>
                <a:cs typeface="+mn-ea"/>
                <a:sym typeface="+mn-lt"/>
              </a:rPr>
              <a:t>'s</a:t>
            </a:r>
            <a:r>
              <a:rPr sz="2000" b="1" dirty="0">
                <a:solidFill>
                  <a:srgbClr val="77380A"/>
                </a:solidFill>
                <a:latin typeface="+mn-lt"/>
                <a:ea typeface="+mn-ea"/>
                <a:cs typeface="+mn-ea"/>
                <a:sym typeface="+mn-lt"/>
              </a:rPr>
              <a:t> Food Quality and S</a:t>
            </a:r>
            <a:r>
              <a:rPr lang="en-US" sz="2000" b="1" dirty="0">
                <a:solidFill>
                  <a:srgbClr val="77380A"/>
                </a:solidFill>
                <a:latin typeface="+mn-lt"/>
                <a:ea typeface="+mn-ea"/>
                <a:cs typeface="+mn-ea"/>
                <a:sym typeface="+mn-lt"/>
              </a:rPr>
              <a:t>afety</a:t>
            </a:r>
            <a:r>
              <a:rPr sz="2000" b="1" dirty="0">
                <a:solidFill>
                  <a:srgbClr val="77380A"/>
                </a:solidFill>
                <a:latin typeface="+mn-lt"/>
                <a:ea typeface="+mn-ea"/>
                <a:cs typeface="+mn-ea"/>
                <a:sym typeface="+mn-lt"/>
              </a:rPr>
              <a:t> Standards</a:t>
            </a:r>
            <a:endParaRPr sz="2000" b="1" dirty="0">
              <a:solidFill>
                <a:srgbClr val="CA6F0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812" name="MH_SubTitle_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 rot="-575898">
            <a:off x="4803721" y="3977337"/>
            <a:ext cx="3215373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pPr>
              <a:lnSpc>
                <a:spcPct val="90000"/>
              </a:lnSpc>
            </a:pPr>
            <a:r>
              <a:rPr sz="2000" b="1" baseline="0" dirty="0">
                <a:solidFill>
                  <a:schemeClr val="bg2"/>
                </a:solidFill>
                <a:latin typeface="+mn-lt"/>
                <a:ea typeface="+mn-ea"/>
                <a:cs typeface="+mn-ea"/>
                <a:sym typeface="+mn-lt"/>
              </a:rPr>
              <a:t>China</a:t>
            </a:r>
            <a:r>
              <a:rPr lang="en-US" sz="2000" b="1" baseline="0" dirty="0">
                <a:solidFill>
                  <a:schemeClr val="bg2"/>
                </a:solidFill>
                <a:latin typeface="+mn-lt"/>
                <a:ea typeface="+mn-ea"/>
                <a:cs typeface="+mn-ea"/>
                <a:sym typeface="+mn-lt"/>
              </a:rPr>
              <a:t>'s Regulation of</a:t>
            </a:r>
            <a:r>
              <a:rPr sz="2000" b="1" baseline="0" dirty="0">
                <a:solidFill>
                  <a:schemeClr val="bg2"/>
                </a:solidFill>
                <a:latin typeface="+mn-lt"/>
                <a:ea typeface="+mn-ea"/>
                <a:cs typeface="+mn-ea"/>
                <a:sym typeface="+mn-lt"/>
              </a:rPr>
              <a:t> Food Quality and </a:t>
            </a:r>
            <a:r>
              <a:rPr lang="en-US" sz="2000" b="1" baseline="0" dirty="0">
                <a:solidFill>
                  <a:schemeClr val="bg2"/>
                </a:solidFill>
                <a:latin typeface="+mn-lt"/>
                <a:ea typeface="+mn-ea"/>
                <a:cs typeface="+mn-ea"/>
                <a:sym typeface="+mn-lt"/>
              </a:rPr>
              <a:t>Safety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baseline="0" dirty="0">
                <a:cs typeface="+mn-ea"/>
                <a:sym typeface="+mn-lt"/>
              </a:rPr>
              <a:t>2</a:t>
            </a:r>
            <a:endParaRPr lang="zh-CN" altLang="en-US"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055938" y="1516063"/>
            <a:ext cx="378841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000" b="1" dirty="0">
                <a:solidFill>
                  <a:srgbClr val="51443B"/>
                </a:solidFill>
                <a:latin typeface="+mn-lt"/>
                <a:ea typeface="+mn-ea"/>
                <a:cs typeface="+mn-ea"/>
                <a:sym typeface="+mn-lt"/>
              </a:rPr>
              <a:t>ISO/TC34/SC4</a:t>
            </a:r>
            <a:r>
              <a:rPr lang="en-US" sz="2000" b="1" dirty="0">
                <a:solidFill>
                  <a:srgbClr val="51443B"/>
                </a:solidFill>
                <a:latin typeface="+mn-lt"/>
                <a:ea typeface="+mn-ea"/>
                <a:cs typeface="+mn-ea"/>
                <a:sym typeface="+mn-lt"/>
              </a:rPr>
              <a:t>'s standard sytem</a:t>
            </a:r>
            <a:r>
              <a:rPr sz="2000" dirty="0">
                <a:solidFill>
                  <a:srgbClr val="51443B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</a:p>
        </p:txBody>
      </p:sp>
      <p:graphicFrame>
        <p:nvGraphicFramePr>
          <p:cNvPr id="5" name="图示 4"/>
          <p:cNvGraphicFramePr/>
          <p:nvPr/>
        </p:nvGraphicFramePr>
        <p:xfrm>
          <a:off x="683568" y="2029296"/>
          <a:ext cx="784887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-30163" y="333375"/>
            <a:ext cx="9174163" cy="822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0" anchor="ctr">
            <a:no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400" b="1" dirty="0">
                <a:solidFill>
                  <a:schemeClr val="bg2"/>
                </a:solidFill>
                <a:cs typeface="+mn-ea"/>
                <a:sym typeface="+mn-lt"/>
              </a:rPr>
              <a:t>Participation in International Food Quality and Safety Standardization Efforts</a:t>
            </a:r>
          </a:p>
        </p:txBody>
      </p:sp>
      <p:sp>
        <p:nvSpPr>
          <p:cNvPr id="9" name="任意多边形 8"/>
          <p:cNvSpPr/>
          <p:nvPr>
            <p:custDataLst>
              <p:tags r:id="rId2"/>
            </p:custDataLst>
          </p:nvPr>
        </p:nvSpPr>
        <p:spPr>
          <a:xfrm>
            <a:off x="1026153" y="116632"/>
            <a:ext cx="1950720" cy="1267680"/>
          </a:xfrm>
          <a:custGeom>
            <a:avLst/>
            <a:gdLst>
              <a:gd name="connsiteX0" fmla="*/ 0 w 1950720"/>
              <a:gd name="connsiteY0" fmla="*/ 0 h 1535364"/>
              <a:gd name="connsiteX1" fmla="*/ 1950720 w 1950720"/>
              <a:gd name="connsiteY1" fmla="*/ 0 h 1535364"/>
              <a:gd name="connsiteX2" fmla="*/ 975360 w 1950720"/>
              <a:gd name="connsiteY2" fmla="*/ 1535364 h 153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0720" h="1535364">
                <a:moveTo>
                  <a:pt x="0" y="0"/>
                </a:moveTo>
                <a:lnTo>
                  <a:pt x="1950720" y="0"/>
                </a:lnTo>
                <a:lnTo>
                  <a:pt x="975360" y="153536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54000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>
                  <a:lumMod val="75000"/>
                </a:srgbClr>
              </a:buClr>
              <a:buSzPct val="60000"/>
              <a:defRPr/>
            </a:pPr>
            <a:r>
              <a:rPr sz="5400" baseline="0" dirty="0">
                <a:solidFill>
                  <a:srgbClr val="FFFFFF"/>
                </a:solidFill>
                <a:cs typeface="+mn-ea"/>
                <a:sym typeface="+mn-lt"/>
              </a:rPr>
              <a:t>04</a:t>
            </a:r>
            <a:endParaRPr lang="zh-CN" altLang="en-US" sz="5400" dirty="0">
              <a:ln>
                <a:solidFill>
                  <a:srgbClr val="F1C341"/>
                </a:solidFill>
              </a:ln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baseline="0" dirty="0">
                <a:cs typeface="+mn-ea"/>
                <a:sym typeface="+mn-lt"/>
              </a:rPr>
              <a:t>20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 rot="16200000">
            <a:off x="63515" y="4753162"/>
            <a:ext cx="1944218" cy="30400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lvl="0" algn="ctr">
              <a:lnSpc>
                <a:spcPct val="90000"/>
              </a:lnSpc>
            </a:pPr>
            <a:r>
              <a:rPr sz="1600" b="1" baseline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Term</a:t>
            </a:r>
            <a:r>
              <a:rPr lang="en-US" sz="1600" b="1" baseline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inology</a:t>
            </a:r>
            <a:r>
              <a:rPr dirty="0">
                <a:latin typeface="+mn-lt"/>
                <a:ea typeface="+mn-ea"/>
                <a:cs typeface="+mn-ea"/>
                <a:sym typeface="+mn-lt"/>
              </a:rPr>
              <a:t> </a:t>
            </a:r>
          </a:p>
        </p:txBody>
      </p:sp>
      <p:sp>
        <p:nvSpPr>
          <p:cNvPr id="10" name="文本框 9"/>
          <p:cNvSpPr txBox="1"/>
          <p:nvPr/>
        </p:nvSpPr>
        <p:spPr>
          <a:xfrm rot="16200000">
            <a:off x="655550" y="4753162"/>
            <a:ext cx="1944218" cy="30400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lvl="0" algn="ctr">
              <a:lnSpc>
                <a:spcPct val="90000"/>
              </a:lnSpc>
            </a:pPr>
            <a:r>
              <a:rPr sz="1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Vocabular</a:t>
            </a:r>
            <a:r>
              <a:rPr lang="en-US" sz="1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y</a:t>
            </a:r>
            <a:r>
              <a:rPr dirty="0">
                <a:latin typeface="+mn-lt"/>
                <a:ea typeface="+mn-ea"/>
                <a:cs typeface="+mn-ea"/>
                <a:sym typeface="+mn-lt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 rot="16200000">
            <a:off x="1303623" y="4753161"/>
            <a:ext cx="1944218" cy="30400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lvl="0" algn="ctr">
              <a:lnSpc>
                <a:spcPct val="90000"/>
              </a:lnSpc>
            </a:pPr>
            <a:r>
              <a:rPr sz="1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Wheat specifications</a:t>
            </a:r>
            <a:r>
              <a:rPr dirty="0">
                <a:latin typeface="+mn-lt"/>
                <a:ea typeface="+mn-ea"/>
                <a:cs typeface="+mn-ea"/>
                <a:sym typeface="+mn-lt"/>
              </a:rPr>
              <a:t> </a:t>
            </a:r>
          </a:p>
        </p:txBody>
      </p:sp>
      <p:sp>
        <p:nvSpPr>
          <p:cNvPr id="12" name="文本框 11"/>
          <p:cNvSpPr txBox="1"/>
          <p:nvPr/>
        </p:nvSpPr>
        <p:spPr>
          <a:xfrm rot="16200000">
            <a:off x="2004765" y="4736233"/>
            <a:ext cx="1944218" cy="30400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lvl="0" algn="ctr">
              <a:lnSpc>
                <a:spcPct val="90000"/>
              </a:lnSpc>
            </a:pPr>
            <a:r>
              <a:rPr lang="en-US" sz="1200" b="1" dirty="0">
                <a:solidFill>
                  <a:schemeClr val="bg1"/>
                </a:solidFill>
                <a:latin typeface="Times New Roman Bold" panose="02020503050405090304" charset="0"/>
                <a:ea typeface="+mn-ea"/>
                <a:cs typeface="Times New Roman Bold" panose="02020503050405090304" charset="0"/>
                <a:sym typeface="+mn-lt"/>
              </a:rPr>
              <a:t>S</a:t>
            </a:r>
            <a:r>
              <a:rPr sz="1200" b="1" dirty="0">
                <a:solidFill>
                  <a:schemeClr val="bg1"/>
                </a:solidFill>
                <a:latin typeface="Times New Roman Bold" panose="02020503050405090304" charset="0"/>
                <a:ea typeface="+mn-ea"/>
                <a:cs typeface="Times New Roman Bold" panose="02020503050405090304" charset="0"/>
                <a:sym typeface="+mn-lt"/>
              </a:rPr>
              <a:t>pecifications </a:t>
            </a:r>
            <a:r>
              <a:rPr lang="en-US" sz="1200" b="1" dirty="0">
                <a:solidFill>
                  <a:schemeClr val="bg1"/>
                </a:solidFill>
                <a:latin typeface="Times New Roman Bold" panose="02020503050405090304" charset="0"/>
                <a:ea typeface="+mn-ea"/>
                <a:cs typeface="Times New Roman Bold" panose="02020503050405090304" charset="0"/>
                <a:sym typeface="+mn-lt"/>
              </a:rPr>
              <a:t>for durum wheat</a:t>
            </a:r>
          </a:p>
        </p:txBody>
      </p:sp>
      <p:sp>
        <p:nvSpPr>
          <p:cNvPr id="13" name="文本框 12"/>
          <p:cNvSpPr txBox="1"/>
          <p:nvPr/>
        </p:nvSpPr>
        <p:spPr>
          <a:xfrm rot="16200000">
            <a:off x="2586997" y="4746736"/>
            <a:ext cx="1944218" cy="30400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lvl="0" algn="ctr">
              <a:lnSpc>
                <a:spcPct val="90000"/>
              </a:lnSpc>
            </a:pPr>
            <a:r>
              <a:rPr sz="1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Rice specifications</a:t>
            </a:r>
            <a:r>
              <a:rPr dirty="0">
                <a:latin typeface="+mn-lt"/>
                <a:ea typeface="+mn-ea"/>
                <a:cs typeface="+mn-ea"/>
                <a:sym typeface="+mn-lt"/>
              </a:rPr>
              <a:t> </a:t>
            </a:r>
          </a:p>
        </p:txBody>
      </p:sp>
      <p:sp>
        <p:nvSpPr>
          <p:cNvPr id="14" name="文本框 13"/>
          <p:cNvSpPr txBox="1"/>
          <p:nvPr/>
        </p:nvSpPr>
        <p:spPr>
          <a:xfrm rot="16200000">
            <a:off x="3233444" y="4736232"/>
            <a:ext cx="1944218" cy="30400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lvl="0" algn="ctr">
              <a:lnSpc>
                <a:spcPct val="90000"/>
              </a:lnSpc>
            </a:pPr>
            <a:r>
              <a:rPr lang="en-US" sz="1600" dirty="0">
                <a:solidFill>
                  <a:schemeClr val="bg2"/>
                </a:solidFill>
                <a:latin typeface="+mn-lt"/>
                <a:ea typeface="+mn-ea"/>
                <a:cs typeface="+mn-ea"/>
                <a:sym typeface="+mn-lt"/>
              </a:rPr>
              <a:t>T</a:t>
            </a:r>
            <a:r>
              <a:rPr lang="en-US" sz="1000" b="1" dirty="0">
                <a:solidFill>
                  <a:schemeClr val="bg2"/>
                </a:solidFill>
                <a:latin typeface="Times New Roman Bold" panose="02020503050405090304" charset="0"/>
                <a:ea typeface="+mn-ea"/>
                <a:cs typeface="Times New Roman Bold" panose="02020503050405090304" charset="0"/>
                <a:sym typeface="+mn-lt"/>
              </a:rPr>
              <a:t>esting of basic quality indicators</a:t>
            </a:r>
            <a:r>
              <a:rPr sz="1000" b="1" dirty="0">
                <a:solidFill>
                  <a:schemeClr val="bg2"/>
                </a:solidFill>
                <a:latin typeface="Times New Roman Bold" panose="02020503050405090304" charset="0"/>
                <a:ea typeface="+mn-ea"/>
                <a:cs typeface="Times New Roman Bold" panose="02020503050405090304" charset="0"/>
                <a:sym typeface="+mn-lt"/>
              </a:rPr>
              <a:t> </a:t>
            </a:r>
          </a:p>
        </p:txBody>
      </p:sp>
      <p:sp>
        <p:nvSpPr>
          <p:cNvPr id="15" name="文本框 14"/>
          <p:cNvSpPr txBox="1"/>
          <p:nvPr/>
        </p:nvSpPr>
        <p:spPr>
          <a:xfrm rot="16200000">
            <a:off x="3879937" y="4824411"/>
            <a:ext cx="1944218" cy="30400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lvl="0" algn="ctr">
              <a:lnSpc>
                <a:spcPct val="90000"/>
              </a:lnSpc>
            </a:pPr>
            <a:r>
              <a:rPr lang="en-US" sz="12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Testing of indicators of  features for quality grading purpose</a:t>
            </a:r>
          </a:p>
        </p:txBody>
      </p:sp>
      <p:sp>
        <p:nvSpPr>
          <p:cNvPr id="16" name="文本框 15"/>
          <p:cNvSpPr txBox="1"/>
          <p:nvPr/>
        </p:nvSpPr>
        <p:spPr>
          <a:xfrm rot="16200000">
            <a:off x="4528002" y="4746280"/>
            <a:ext cx="1944218" cy="30400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lvl="0" algn="ctr">
              <a:lnSpc>
                <a:spcPct val="90000"/>
              </a:lnSpc>
            </a:pPr>
            <a:r>
              <a:rPr lang="en-US" sz="12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Testing of safety indicators</a:t>
            </a:r>
          </a:p>
        </p:txBody>
      </p:sp>
      <p:sp>
        <p:nvSpPr>
          <p:cNvPr id="17" name="文本框 16"/>
          <p:cNvSpPr txBox="1"/>
          <p:nvPr/>
        </p:nvSpPr>
        <p:spPr>
          <a:xfrm rot="16200000">
            <a:off x="5451104" y="4609146"/>
            <a:ext cx="1944218" cy="30400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lvl="0" algn="ctr">
              <a:lnSpc>
                <a:spcPct val="90000"/>
              </a:lnSpc>
            </a:pPr>
            <a:r>
              <a:rPr sz="1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Sampling r</a:t>
            </a:r>
            <a:r>
              <a:rPr lang="en-US" sz="1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ules</a:t>
            </a:r>
            <a:r>
              <a:rPr dirty="0">
                <a:latin typeface="+mn-lt"/>
                <a:ea typeface="+mn-ea"/>
                <a:cs typeface="+mn-ea"/>
                <a:sym typeface="+mn-lt"/>
              </a:rPr>
              <a:t> </a:t>
            </a:r>
          </a:p>
        </p:txBody>
      </p:sp>
      <p:sp>
        <p:nvSpPr>
          <p:cNvPr id="18" name="文本框 17"/>
          <p:cNvSpPr txBox="1"/>
          <p:nvPr/>
        </p:nvSpPr>
        <p:spPr>
          <a:xfrm rot="16200000">
            <a:off x="6623717" y="4735871"/>
            <a:ext cx="1944218" cy="30400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lvl="0" algn="ctr">
              <a:lnSpc>
                <a:spcPct val="90000"/>
              </a:lnSpc>
            </a:pPr>
            <a:r>
              <a:rPr sz="1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Gui</a:t>
            </a:r>
            <a:r>
              <a:rPr lang="en-US" sz="1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des and specifications</a:t>
            </a:r>
            <a:r>
              <a:rPr sz="1400" dirty="0">
                <a:latin typeface="+mn-lt"/>
                <a:ea typeface="+mn-ea"/>
                <a:cs typeface="+mn-ea"/>
                <a:sym typeface="+mn-lt"/>
              </a:rPr>
              <a:t> </a:t>
            </a:r>
          </a:p>
        </p:txBody>
      </p:sp>
      <p:sp>
        <p:nvSpPr>
          <p:cNvPr id="19" name="文本框 18"/>
          <p:cNvSpPr txBox="1"/>
          <p:nvPr/>
        </p:nvSpPr>
        <p:spPr>
          <a:xfrm rot="16200000">
            <a:off x="7256784" y="4753161"/>
            <a:ext cx="1944218" cy="30400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lvl="0" algn="ctr">
              <a:lnSpc>
                <a:spcPct val="90000"/>
              </a:lnSpc>
            </a:pPr>
            <a:r>
              <a:rPr lang="en-US" sz="1200" b="1" baseline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Monitoring of condition of grain in storage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055938" y="1444625"/>
            <a:ext cx="382397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000" b="1" dirty="0">
                <a:solidFill>
                  <a:srgbClr val="51443B"/>
                </a:solidFill>
                <a:latin typeface="+mn-lt"/>
                <a:ea typeface="+mn-ea"/>
                <a:cs typeface="+mn-ea"/>
                <a:sym typeface="+mn-lt"/>
              </a:rPr>
              <a:t>ISO/TC34/SC4</a:t>
            </a:r>
            <a:r>
              <a:rPr lang="en-US" sz="2000" b="1" dirty="0">
                <a:solidFill>
                  <a:srgbClr val="51443B"/>
                </a:solidFill>
                <a:latin typeface="+mn-lt"/>
                <a:ea typeface="+mn-ea"/>
                <a:cs typeface="+mn-ea"/>
                <a:sym typeface="+mn-lt"/>
              </a:rPr>
              <a:t>'s</a:t>
            </a:r>
            <a:r>
              <a:rPr sz="2000" b="1" dirty="0">
                <a:solidFill>
                  <a:srgbClr val="51443B"/>
                </a:solidFill>
                <a:latin typeface="+mn-lt"/>
                <a:ea typeface="+mn-ea"/>
                <a:cs typeface="+mn-ea"/>
                <a:sym typeface="+mn-lt"/>
              </a:rPr>
              <a:t> standard </a:t>
            </a:r>
            <a:r>
              <a:rPr lang="en-US" sz="2000" b="1" dirty="0">
                <a:solidFill>
                  <a:srgbClr val="51443B"/>
                </a:solidFill>
                <a:latin typeface="+mn-lt"/>
                <a:ea typeface="+mn-ea"/>
                <a:cs typeface="+mn-ea"/>
                <a:sym typeface="+mn-lt"/>
              </a:rPr>
              <a:t>system</a:t>
            </a:r>
          </a:p>
        </p:txBody>
      </p:sp>
      <p:graphicFrame>
        <p:nvGraphicFramePr>
          <p:cNvPr id="72707" name="图表 1"/>
          <p:cNvGraphicFramePr>
            <a:graphicFrameLocks noChangeAspect="1"/>
          </p:cNvGraphicFramePr>
          <p:nvPr/>
        </p:nvGraphicFramePr>
        <p:xfrm>
          <a:off x="1116013" y="2492375"/>
          <a:ext cx="4465637" cy="302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65" name="工作表" r:id="rId5" imgW="4468495" imgH="3023870" progId="Excel.Sheet.8">
                  <p:embed/>
                </p:oleObj>
              </mc:Choice>
              <mc:Fallback>
                <p:oleObj name="工作表" r:id="rId5" imgW="4468495" imgH="3023870" progId="Excel.Sheet.8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2492375"/>
                        <a:ext cx="4465637" cy="3024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8" name="图表 2"/>
          <p:cNvGraphicFramePr>
            <a:graphicFrameLocks noChangeAspect="1"/>
          </p:cNvGraphicFramePr>
          <p:nvPr/>
        </p:nvGraphicFramePr>
        <p:xfrm>
          <a:off x="4787900" y="2565400"/>
          <a:ext cx="4176713" cy="280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66" r:id="rId7" imgW="4182110" imgH="2804160" progId="Excel.Sheet.8">
                  <p:embed/>
                </p:oleObj>
              </mc:Choice>
              <mc:Fallback>
                <p:oleObj r:id="rId7" imgW="4182110" imgH="2804160" progId="Excel.Sheet.8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2565400"/>
                        <a:ext cx="4176713" cy="2808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-30163" y="333375"/>
            <a:ext cx="9174163" cy="8761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0" anchor="ctr">
            <a:normAutofit fontScale="87500" lnSpcReduction="20000"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3200" b="1" dirty="0">
                <a:solidFill>
                  <a:schemeClr val="bg2"/>
                </a:solidFill>
                <a:cs typeface="+mn-ea"/>
                <a:sym typeface="+mn-lt"/>
              </a:rPr>
              <a:t>Participation in International Food Quality and Safety Standardization Efforts</a:t>
            </a:r>
            <a:endParaRPr dirty="0">
              <a:cs typeface="+mn-ea"/>
              <a:sym typeface="+mn-lt"/>
            </a:endParaRPr>
          </a:p>
        </p:txBody>
      </p:sp>
      <p:sp>
        <p:nvSpPr>
          <p:cNvPr id="9" name="任意多边形 8"/>
          <p:cNvSpPr/>
          <p:nvPr>
            <p:custDataLst>
              <p:tags r:id="rId3"/>
            </p:custDataLst>
          </p:nvPr>
        </p:nvSpPr>
        <p:spPr>
          <a:xfrm>
            <a:off x="1026153" y="116632"/>
            <a:ext cx="1950720" cy="1267680"/>
          </a:xfrm>
          <a:custGeom>
            <a:avLst/>
            <a:gdLst>
              <a:gd name="connsiteX0" fmla="*/ 0 w 1950720"/>
              <a:gd name="connsiteY0" fmla="*/ 0 h 1535364"/>
              <a:gd name="connsiteX1" fmla="*/ 1950720 w 1950720"/>
              <a:gd name="connsiteY1" fmla="*/ 0 h 1535364"/>
              <a:gd name="connsiteX2" fmla="*/ 975360 w 1950720"/>
              <a:gd name="connsiteY2" fmla="*/ 1535364 h 153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0720" h="1535364">
                <a:moveTo>
                  <a:pt x="0" y="0"/>
                </a:moveTo>
                <a:lnTo>
                  <a:pt x="1950720" y="0"/>
                </a:lnTo>
                <a:lnTo>
                  <a:pt x="975360" y="153536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54000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>
                  <a:lumMod val="75000"/>
                </a:srgbClr>
              </a:buClr>
              <a:buSzPct val="60000"/>
              <a:defRPr/>
            </a:pPr>
            <a:r>
              <a:rPr sz="5400" baseline="0" dirty="0">
                <a:solidFill>
                  <a:srgbClr val="FFFFFF"/>
                </a:solidFill>
                <a:cs typeface="+mn-ea"/>
                <a:sym typeface="+mn-lt"/>
              </a:rPr>
              <a:t>04</a:t>
            </a:r>
            <a:endParaRPr lang="zh-CN" altLang="en-US" sz="5400" dirty="0">
              <a:ln>
                <a:solidFill>
                  <a:srgbClr val="F1C341"/>
                </a:solidFill>
              </a:ln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baseline="0" dirty="0">
                <a:cs typeface="+mn-ea"/>
                <a:sym typeface="+mn-lt"/>
              </a:rPr>
              <a:t>21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275856" y="2565400"/>
            <a:ext cx="842295" cy="5754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  <a:defRPr lang="zh-CN"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1050" b="1" dirty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sz="1050" b="1" dirty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rPr>
              <a:t> product standards</a:t>
            </a:r>
            <a:r>
              <a:rPr sz="1050" dirty="0">
                <a:latin typeface="+mn-lt"/>
                <a:ea typeface="+mn-ea"/>
                <a:cs typeface="+mn-ea"/>
                <a:sym typeface="+mn-lt"/>
              </a:rPr>
              <a:t> </a:t>
            </a:r>
          </a:p>
          <a:p>
            <a:pPr algn="ctr">
              <a:lnSpc>
                <a:spcPct val="90000"/>
              </a:lnSpc>
              <a:defRPr lang="zh-CN"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zh-CN" altLang="en-US" sz="1050" b="1" dirty="0">
              <a:solidFill>
                <a:sysClr val="windowText" lastClr="000000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>
              <a:lnSpc>
                <a:spcPct val="90000"/>
              </a:lnSpc>
              <a:defRPr lang="zh-CN"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zh-CN" altLang="en-US" sz="1050" b="1" dirty="0">
              <a:solidFill>
                <a:sysClr val="windowText" lastClr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625811" y="2499593"/>
            <a:ext cx="851818" cy="569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  <a:defRPr lang="zh-CN"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1050" b="1" dirty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sz="1050" b="1" dirty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rPr>
              <a:t> basic standards</a:t>
            </a:r>
            <a:r>
              <a:rPr sz="1050" dirty="0">
                <a:latin typeface="+mn-lt"/>
                <a:ea typeface="+mn-ea"/>
                <a:cs typeface="+mn-ea"/>
                <a:sym typeface="+mn-lt"/>
              </a:rPr>
              <a:t> </a:t>
            </a:r>
            <a:endParaRPr lang="en-US" altLang="zh-CN" sz="1050" b="1" dirty="0">
              <a:solidFill>
                <a:sysClr val="windowText" lastClr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037266" y="3079427"/>
            <a:ext cx="851818" cy="569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  <a:defRPr lang="zh-CN"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1050" b="1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rPr>
              <a:t>1 </a:t>
            </a:r>
            <a:r>
              <a:rPr sz="1050" b="1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rPr>
              <a:t>sampling standard</a:t>
            </a:r>
            <a:r>
              <a:rPr sz="1050">
                <a:latin typeface="+mn-lt"/>
                <a:ea typeface="+mn-ea"/>
                <a:cs typeface="+mn-ea"/>
                <a:sym typeface="+mn-lt"/>
              </a:rPr>
              <a:t> </a:t>
            </a:r>
            <a:endParaRPr lang="en-US" altLang="zh-CN" sz="1050" b="1" dirty="0">
              <a:solidFill>
                <a:sysClr val="windowText" lastClr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037266" y="3735895"/>
            <a:ext cx="851818" cy="569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  <a:defRPr lang="zh-CN"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1050" b="1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rPr>
              <a:t>8</a:t>
            </a:r>
            <a:r>
              <a:rPr sz="1050" b="1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rPr>
              <a:t> storage standards</a:t>
            </a:r>
            <a:r>
              <a:rPr sz="1050">
                <a:latin typeface="+mn-lt"/>
                <a:ea typeface="+mn-ea"/>
                <a:cs typeface="+mn-ea"/>
                <a:sym typeface="+mn-lt"/>
              </a:rPr>
              <a:t> 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317292" y="4338014"/>
            <a:ext cx="851818" cy="569367"/>
          </a:xfrm>
          <a:prstGeom prst="rect">
            <a:avLst/>
          </a:prstGeom>
          <a:solidFill>
            <a:srgbClr val="FE961D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  <a:defRPr lang="zh-CN"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1050" b="1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rPr>
              <a:t>48 </a:t>
            </a:r>
            <a:r>
              <a:rPr sz="1050" b="1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rPr>
              <a:t>method standards</a:t>
            </a:r>
            <a:r>
              <a:rPr sz="1050">
                <a:latin typeface="+mn-lt"/>
                <a:ea typeface="+mn-ea"/>
                <a:cs typeface="+mn-ea"/>
                <a:sym typeface="+mn-lt"/>
              </a:rPr>
              <a:t> 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7308304" y="3448422"/>
            <a:ext cx="851818" cy="569367"/>
          </a:xfrm>
          <a:prstGeom prst="rect">
            <a:avLst/>
          </a:prstGeom>
          <a:solidFill>
            <a:srgbClr val="F9900E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  <a:defRPr lang="zh-CN"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sz="105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rPr>
              <a:t>	 </a:t>
            </a:r>
            <a:endParaRPr lang="en-US" altLang="zh-CN" sz="1050" b="1" dirty="0">
              <a:solidFill>
                <a:sysClr val="windowText" lastClr="000000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>
              <a:lnSpc>
                <a:spcPct val="90000"/>
              </a:lnSpc>
              <a:defRPr lang="zh-CN"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1050" b="1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rPr>
              <a:t>29 universal t</a:t>
            </a:r>
            <a:r>
              <a:rPr sz="1050" b="1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rPr>
              <a:t>est</a:t>
            </a:r>
            <a:r>
              <a:rPr lang="en-US" altLang="zh-CN" sz="1050" b="1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rPr>
              <a:t> methods</a:t>
            </a:r>
            <a:r>
              <a:rPr sz="1050">
                <a:latin typeface="+mn-lt"/>
                <a:ea typeface="+mn-ea"/>
                <a:cs typeface="+mn-ea"/>
                <a:sym typeface="+mn-lt"/>
              </a:rPr>
              <a:t> 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560142" y="2636912"/>
            <a:ext cx="897808" cy="273769"/>
          </a:xfrm>
          <a:prstGeom prst="rect">
            <a:avLst/>
          </a:prstGeom>
          <a:solidFill>
            <a:srgbClr val="FEF6E9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  <a:defRPr lang="zh-CN"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1050" b="1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sz="1050" b="1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rPr>
              <a:t> standards for pulses</a:t>
            </a:r>
            <a:r>
              <a:rPr sz="1050">
                <a:latin typeface="+mn-lt"/>
                <a:ea typeface="+mn-ea"/>
                <a:cs typeface="+mn-ea"/>
                <a:sym typeface="+mn-lt"/>
              </a:rPr>
              <a:t> </a:t>
            </a:r>
            <a:endParaRPr lang="en-US" altLang="zh-CN" sz="1050" b="1" dirty="0">
              <a:solidFill>
                <a:sysClr val="windowText" lastClr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086587" y="3068960"/>
            <a:ext cx="846849" cy="273769"/>
          </a:xfrm>
          <a:prstGeom prst="rect">
            <a:avLst/>
          </a:prstGeom>
          <a:solidFill>
            <a:srgbClr val="FEF6E9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  <a:defRPr lang="zh-CN"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1050" b="1" baseline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rPr>
              <a:t>7 </a:t>
            </a:r>
            <a:r>
              <a:rPr sz="1050" b="1" baseline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rPr>
              <a:t>standards for rice</a:t>
            </a:r>
            <a:r>
              <a:rPr sz="1050">
                <a:latin typeface="+mn-lt"/>
                <a:ea typeface="+mn-ea"/>
                <a:cs typeface="+mn-ea"/>
                <a:sym typeface="+mn-lt"/>
              </a:rPr>
              <a:t> </a:t>
            </a:r>
            <a:endParaRPr lang="en-US" altLang="zh-CN" sz="1050" b="1" dirty="0">
              <a:solidFill>
                <a:sysClr val="windowText" lastClr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503242" y="2636911"/>
            <a:ext cx="813174" cy="503958"/>
          </a:xfrm>
          <a:prstGeom prst="rect">
            <a:avLst/>
          </a:prstGeom>
          <a:solidFill>
            <a:srgbClr val="FEF6E9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  <a:defRPr lang="zh-CN"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1050" b="1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rPr>
              <a:t>2 </a:t>
            </a:r>
            <a:r>
              <a:rPr sz="1050" b="1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rPr>
              <a:t>standards for </a:t>
            </a:r>
            <a:r>
              <a:rPr lang="en-US" altLang="zh-CN" sz="1050" b="1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rPr>
              <a:t>maize</a:t>
            </a:r>
            <a:r>
              <a:rPr sz="1050" b="1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rPr>
              <a:t> and sorghum</a:t>
            </a:r>
            <a:r>
              <a:rPr sz="1050">
                <a:latin typeface="+mn-lt"/>
                <a:ea typeface="+mn-ea"/>
                <a:cs typeface="+mn-ea"/>
                <a:sym typeface="+mn-lt"/>
              </a:rPr>
              <a:t> </a:t>
            </a:r>
            <a:endParaRPr lang="en-US" altLang="zh-CN" sz="1050" b="1" dirty="0">
              <a:solidFill>
                <a:sysClr val="windowText" lastClr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334119" y="4485812"/>
            <a:ext cx="866321" cy="468229"/>
          </a:xfrm>
          <a:prstGeom prst="rect">
            <a:avLst/>
          </a:prstGeom>
          <a:solidFill>
            <a:srgbClr val="FEF6E9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  <a:defRPr lang="zh-CN"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1050" b="1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rPr>
              <a:t>21</a:t>
            </a:r>
            <a:r>
              <a:rPr sz="1050" b="1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rPr>
              <a:t> standards for wheat and Durum </a:t>
            </a:r>
            <a:r>
              <a:rPr lang="en-US" altLang="zh-CN" sz="1050" b="1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rPr>
              <a:t>wheat</a:t>
            </a:r>
            <a:r>
              <a:rPr sz="1050">
                <a:latin typeface="+mn-lt"/>
                <a:ea typeface="+mn-ea"/>
                <a:cs typeface="+mn-ea"/>
                <a:sym typeface="+mn-lt"/>
              </a:rPr>
              <a:t> </a:t>
            </a:r>
            <a:endParaRPr lang="en-US" altLang="zh-CN" sz="1050" b="1" dirty="0">
              <a:solidFill>
                <a:sysClr val="windowText" lastClr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26153" y="1318729"/>
            <a:ext cx="7818437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51443B"/>
                </a:solidFill>
                <a:latin typeface="+mn-lt"/>
                <a:ea typeface="+mn-ea"/>
                <a:cs typeface="+mn-ea"/>
                <a:sym typeface="+mn-lt"/>
              </a:rPr>
              <a:t>The NFSRA  led the revision of </a:t>
            </a:r>
            <a:r>
              <a:rPr lang="en-US" sz="2000" b="1" i="1" dirty="0">
                <a:solidFill>
                  <a:srgbClr val="51443B"/>
                </a:solidFill>
                <a:latin typeface="Times New Roman Bold Italic" panose="02020503050405090304" charset="0"/>
                <a:ea typeface="+mn-ea"/>
                <a:cs typeface="Times New Roman Bold Italic" panose="02020503050405090304" charset="0"/>
                <a:sym typeface="+mn-lt"/>
              </a:rPr>
              <a:t>ISO 7970 Wheat (Triticum aestivum L.) -Specification</a:t>
            </a:r>
            <a:r>
              <a:rPr lang="en-US" sz="2000" b="1" dirty="0">
                <a:solidFill>
                  <a:srgbClr val="51443B"/>
                </a:solidFill>
                <a:latin typeface="+mn-lt"/>
                <a:ea typeface="+mn-ea"/>
                <a:cs typeface="+mn-ea"/>
                <a:sym typeface="+mn-lt"/>
              </a:rPr>
              <a:t>.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350" y="2276475"/>
            <a:ext cx="4087813" cy="187325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525" y="2276475"/>
            <a:ext cx="2373313" cy="187325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3733" name="TextBox 2"/>
          <p:cNvSpPr txBox="1">
            <a:spLocks noChangeArrowheads="1"/>
          </p:cNvSpPr>
          <p:nvPr/>
        </p:nvSpPr>
        <p:spPr bwMode="auto">
          <a:xfrm>
            <a:off x="1547813" y="4941888"/>
            <a:ext cx="6480175" cy="755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pPr>
              <a:lnSpc>
                <a:spcPct val="90000"/>
              </a:lnSpc>
            </a:pPr>
            <a:r>
              <a:rPr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T</a:t>
            </a:r>
            <a:r>
              <a:rPr lang="en-US"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he NFSRA led the revision of</a:t>
            </a:r>
            <a:r>
              <a:rPr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sz="1600" i="1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ISO 7970</a:t>
            </a:r>
            <a:r>
              <a:rPr lang="en-US" sz="1600" i="1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sz="1600" i="1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 Wheat (Triticum aestivum L.)  — Specification</a:t>
            </a:r>
            <a:r>
              <a:rPr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, </a:t>
            </a:r>
            <a:r>
              <a:rPr lang="en-US"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leading to the release of </a:t>
            </a:r>
            <a:r>
              <a:rPr lang="en-US" sz="1600" i="1" dirty="0">
                <a:solidFill>
                  <a:schemeClr val="tx2"/>
                </a:solidFill>
                <a:latin typeface="Times New Roman Italic" panose="02020503050405090304" charset="0"/>
                <a:ea typeface="+mn-ea"/>
                <a:cs typeface="Times New Roman Italic" panose="02020503050405090304" charset="0"/>
                <a:sym typeface="+mn-lt"/>
              </a:rPr>
              <a:t>ISO 7970:2011</a:t>
            </a:r>
            <a:r>
              <a:rPr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. It's </a:t>
            </a:r>
            <a:r>
              <a:rPr lang="en-US"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the first agricultural standard whose revision was led by China. </a:t>
            </a:r>
            <a:endParaRPr lang="en-US" sz="16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863587" y="4368480"/>
            <a:ext cx="5504180" cy="339725"/>
          </a:xfrm>
          <a:prstGeom prst="rect">
            <a:avLst/>
          </a:prstGeom>
          <a:solidFill>
            <a:schemeClr val="accent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b="1" i="1" baseline="0" dirty="0">
                <a:solidFill>
                  <a:srgbClr val="51443B"/>
                </a:solidFill>
                <a:latin typeface="+mn-lt"/>
                <a:ea typeface="+mn-ea"/>
                <a:cs typeface="+mn-ea"/>
                <a:sym typeface="+mn-lt"/>
              </a:rPr>
              <a:t>ISO 7970 Wheat (Triticum aestivum L.) </a:t>
            </a:r>
            <a:r>
              <a:rPr lang="en-US" b="1" i="1" baseline="0" dirty="0">
                <a:solidFill>
                  <a:srgbClr val="51443B"/>
                </a:solidFill>
                <a:latin typeface="+mn-lt"/>
                <a:ea typeface="+mn-ea"/>
                <a:cs typeface="+mn-ea"/>
                <a:sym typeface="+mn-lt"/>
              </a:rPr>
              <a:t>-Specification</a:t>
            </a:r>
            <a:r>
              <a:rPr dirty="0">
                <a:solidFill>
                  <a:srgbClr val="51443B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</a:p>
        </p:txBody>
      </p:sp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-30163" y="333375"/>
            <a:ext cx="9174163" cy="9163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0" anchor="ctr">
            <a:normAutofit fontScale="87500" lnSpcReduction="20000"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3200" b="1" dirty="0">
                <a:solidFill>
                  <a:schemeClr val="bg2"/>
                </a:solidFill>
                <a:cs typeface="+mn-ea"/>
                <a:sym typeface="+mn-lt"/>
              </a:rPr>
              <a:t>Participation in International Food Quality and Safety Standardization Efforts</a:t>
            </a:r>
            <a:endParaRPr dirty="0">
              <a:cs typeface="+mn-ea"/>
              <a:sym typeface="+mn-lt"/>
            </a:endParaRPr>
          </a:p>
        </p:txBody>
      </p:sp>
      <p:sp>
        <p:nvSpPr>
          <p:cNvPr id="11" name="任意多边形 10"/>
          <p:cNvSpPr/>
          <p:nvPr>
            <p:custDataLst>
              <p:tags r:id="rId2"/>
            </p:custDataLst>
          </p:nvPr>
        </p:nvSpPr>
        <p:spPr>
          <a:xfrm>
            <a:off x="1026153" y="116632"/>
            <a:ext cx="1950720" cy="1267680"/>
          </a:xfrm>
          <a:custGeom>
            <a:avLst/>
            <a:gdLst>
              <a:gd name="connsiteX0" fmla="*/ 0 w 1950720"/>
              <a:gd name="connsiteY0" fmla="*/ 0 h 1535364"/>
              <a:gd name="connsiteX1" fmla="*/ 1950720 w 1950720"/>
              <a:gd name="connsiteY1" fmla="*/ 0 h 1535364"/>
              <a:gd name="connsiteX2" fmla="*/ 975360 w 1950720"/>
              <a:gd name="connsiteY2" fmla="*/ 1535364 h 153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0720" h="1535364">
                <a:moveTo>
                  <a:pt x="0" y="0"/>
                </a:moveTo>
                <a:lnTo>
                  <a:pt x="1950720" y="0"/>
                </a:lnTo>
                <a:lnTo>
                  <a:pt x="975360" y="153536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54000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>
                  <a:lumMod val="75000"/>
                </a:srgbClr>
              </a:buClr>
              <a:buSzPct val="60000"/>
              <a:defRPr/>
            </a:pPr>
            <a:r>
              <a:rPr sz="5400" baseline="0" dirty="0">
                <a:solidFill>
                  <a:srgbClr val="FFFFFF"/>
                </a:solidFill>
                <a:cs typeface="+mn-ea"/>
                <a:sym typeface="+mn-lt"/>
              </a:rPr>
              <a:t>04</a:t>
            </a:r>
            <a:endParaRPr lang="zh-CN" altLang="en-US" sz="5400" dirty="0">
              <a:ln>
                <a:solidFill>
                  <a:srgbClr val="F1C341"/>
                </a:solidFill>
              </a:ln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baseline="0" dirty="0">
                <a:cs typeface="+mn-ea"/>
                <a:sym typeface="+mn-lt"/>
              </a:rPr>
              <a:t>22</a:t>
            </a:r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Box 2"/>
          <p:cNvSpPr txBox="1">
            <a:spLocks noChangeArrowheads="1"/>
          </p:cNvSpPr>
          <p:nvPr/>
        </p:nvSpPr>
        <p:spPr bwMode="auto">
          <a:xfrm>
            <a:off x="3924300" y="2025650"/>
            <a:ext cx="4751388" cy="2745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pPr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From 2011 to 2013,China</a:t>
            </a:r>
            <a:r>
              <a:rPr lang="en-US"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's maize imports surged</a:t>
            </a:r>
            <a:r>
              <a:rPr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. However, trade disputes and </a:t>
            </a:r>
            <a:r>
              <a:rPr lang="en-US"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port safety issues</a:t>
            </a:r>
            <a:r>
              <a:rPr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 frequently occurred due to </a:t>
            </a:r>
            <a:r>
              <a:rPr lang="en-US"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high impurity content</a:t>
            </a:r>
            <a:r>
              <a:rPr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 and other quality problems.</a:t>
            </a:r>
            <a:r>
              <a:rPr sz="1600" dirty="0">
                <a:latin typeface="+mn-lt"/>
                <a:ea typeface="+mn-ea"/>
                <a:cs typeface="+mn-ea"/>
                <a:sym typeface="+mn-lt"/>
              </a:rPr>
              <a:t> </a:t>
            </a:r>
            <a:endParaRPr lang="en-US" altLang="zh-CN" sz="1600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en-US"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Due to the absence </a:t>
            </a:r>
            <a:r>
              <a:rPr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of a</a:t>
            </a:r>
            <a:r>
              <a:rPr lang="en-US"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n </a:t>
            </a:r>
            <a:r>
              <a:rPr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international</a:t>
            </a:r>
            <a:r>
              <a:rPr lang="en-US"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ly accepted</a:t>
            </a:r>
            <a:r>
              <a:rPr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maize</a:t>
            </a:r>
            <a:r>
              <a:rPr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 quality standard</a:t>
            </a:r>
            <a:r>
              <a:rPr lang="en-US"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, there were no basis for establishing q</a:t>
            </a:r>
            <a:r>
              <a:rPr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uality </a:t>
            </a:r>
            <a:r>
              <a:rPr lang="en-US"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indicators </a:t>
            </a:r>
            <a:r>
              <a:rPr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in  trade contract</a:t>
            </a:r>
            <a:r>
              <a:rPr lang="en-US"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s. </a:t>
            </a:r>
            <a:r>
              <a:rPr sz="1600" dirty="0">
                <a:latin typeface="+mn-lt"/>
                <a:ea typeface="+mn-ea"/>
                <a:cs typeface="+mn-ea"/>
                <a:sym typeface="+mn-lt"/>
              </a:rPr>
              <a:t> </a:t>
            </a:r>
            <a:endParaRPr lang="en-US" altLang="zh-CN" sz="1600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en-US"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In </a:t>
            </a:r>
            <a:r>
              <a:rPr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2014, the </a:t>
            </a:r>
            <a:r>
              <a:rPr lang="en-US"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proposal for formulating </a:t>
            </a:r>
            <a:r>
              <a:rPr lang="en-US" sz="1600" i="1" dirty="0">
                <a:solidFill>
                  <a:schemeClr val="tx2"/>
                </a:solidFill>
                <a:latin typeface="Times New Roman Italic" panose="02020503050405090304" charset="0"/>
                <a:ea typeface="+mn-ea"/>
                <a:cs typeface="Times New Roman Italic" panose="02020503050405090304" charset="0"/>
                <a:sym typeface="+mn-lt"/>
              </a:rPr>
              <a:t>ISO 19942:2018</a:t>
            </a:r>
            <a:r>
              <a:rPr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 put forward by </a:t>
            </a:r>
            <a:r>
              <a:rPr lang="en-US"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the then </a:t>
            </a:r>
            <a:r>
              <a:rPr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State Administration of Grain </a:t>
            </a:r>
            <a:r>
              <a:rPr lang="en-US"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was approved</a:t>
            </a:r>
            <a:r>
              <a:rPr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by ISO</a:t>
            </a:r>
            <a:r>
              <a:rPr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. It </a:t>
            </a:r>
            <a:r>
              <a:rPr lang="en-US"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was</a:t>
            </a:r>
            <a:r>
              <a:rPr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 the first time China </a:t>
            </a:r>
            <a:r>
              <a:rPr lang="en-US"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had led the </a:t>
            </a:r>
            <a:r>
              <a:rPr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formulation of an international standard.</a:t>
            </a:r>
            <a:r>
              <a:rPr sz="1600" dirty="0">
                <a:latin typeface="+mn-lt"/>
                <a:ea typeface="+mn-ea"/>
                <a:cs typeface="+mn-ea"/>
                <a:sym typeface="+mn-lt"/>
              </a:rPr>
              <a:t> </a:t>
            </a:r>
          </a:p>
        </p:txBody>
      </p:sp>
      <p:sp>
        <p:nvSpPr>
          <p:cNvPr id="9" name="矩形 8"/>
          <p:cNvSpPr/>
          <p:nvPr/>
        </p:nvSpPr>
        <p:spPr>
          <a:xfrm>
            <a:off x="298768" y="5508625"/>
            <a:ext cx="7970520" cy="284480"/>
          </a:xfrm>
          <a:prstGeom prst="rect">
            <a:avLst/>
          </a:prstGeom>
          <a:solidFill>
            <a:schemeClr val="accent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400" b="1" i="1" baseline="0" dirty="0">
                <a:solidFill>
                  <a:srgbClr val="51443B"/>
                </a:solidFill>
                <a:latin typeface="+mn-lt"/>
                <a:ea typeface="+mn-ea"/>
                <a:cs typeface="+mn-ea"/>
                <a:sym typeface="+mn-lt"/>
              </a:rPr>
              <a:t>ISO 19942:2018 Maize (Zea mays L.) — Specification</a:t>
            </a:r>
            <a:r>
              <a:rPr lang="en-US" sz="1400" b="1" i="1" baseline="0" dirty="0">
                <a:solidFill>
                  <a:srgbClr val="51443B"/>
                </a:solidFill>
                <a:latin typeface="+mn-lt"/>
                <a:ea typeface="+mn-ea"/>
                <a:cs typeface="+mn-ea"/>
                <a:sym typeface="+mn-lt"/>
              </a:rPr>
              <a:t>, </a:t>
            </a:r>
            <a:r>
              <a:rPr lang="en-US" sz="1400" b="1" baseline="0" dirty="0">
                <a:solidFill>
                  <a:srgbClr val="51443B"/>
                </a:solidFill>
                <a:latin typeface="Times New Roman Bold" panose="02020503050405090304" charset="0"/>
                <a:ea typeface="+mn-ea"/>
                <a:cs typeface="Times New Roman Bold" panose="02020503050405090304" charset="0"/>
                <a:sym typeface="+mn-lt"/>
              </a:rPr>
              <a:t>formulated under the leadership of the then SAG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5488" y="2025650"/>
            <a:ext cx="2981325" cy="2916238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-30163" y="333375"/>
            <a:ext cx="9174163" cy="8633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0" anchor="ctr">
            <a:no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400" b="1" dirty="0">
                <a:solidFill>
                  <a:schemeClr val="bg2"/>
                </a:solidFill>
                <a:cs typeface="+mn-ea"/>
                <a:sym typeface="+mn-lt"/>
              </a:rPr>
              <a:t>Participation in International Food Quality and Safety Standardization Efforts</a:t>
            </a:r>
          </a:p>
        </p:txBody>
      </p:sp>
      <p:sp>
        <p:nvSpPr>
          <p:cNvPr id="10" name="任意多边形 9"/>
          <p:cNvSpPr/>
          <p:nvPr>
            <p:custDataLst>
              <p:tags r:id="rId2"/>
            </p:custDataLst>
          </p:nvPr>
        </p:nvSpPr>
        <p:spPr>
          <a:xfrm>
            <a:off x="1026153" y="116632"/>
            <a:ext cx="1950720" cy="1267680"/>
          </a:xfrm>
          <a:custGeom>
            <a:avLst/>
            <a:gdLst>
              <a:gd name="connsiteX0" fmla="*/ 0 w 1950720"/>
              <a:gd name="connsiteY0" fmla="*/ 0 h 1535364"/>
              <a:gd name="connsiteX1" fmla="*/ 1950720 w 1950720"/>
              <a:gd name="connsiteY1" fmla="*/ 0 h 1535364"/>
              <a:gd name="connsiteX2" fmla="*/ 975360 w 1950720"/>
              <a:gd name="connsiteY2" fmla="*/ 1535364 h 153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0720" h="1535364">
                <a:moveTo>
                  <a:pt x="0" y="0"/>
                </a:moveTo>
                <a:lnTo>
                  <a:pt x="1950720" y="0"/>
                </a:lnTo>
                <a:lnTo>
                  <a:pt x="975360" y="153536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54000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>
                  <a:lumMod val="75000"/>
                </a:srgbClr>
              </a:buClr>
              <a:buSzPct val="60000"/>
              <a:defRPr/>
            </a:pPr>
            <a:r>
              <a:rPr sz="5400" baseline="0" dirty="0">
                <a:solidFill>
                  <a:srgbClr val="FFFFFF"/>
                </a:solidFill>
                <a:cs typeface="+mn-ea"/>
                <a:sym typeface="+mn-lt"/>
              </a:rPr>
              <a:t>04</a:t>
            </a:r>
            <a:endParaRPr lang="zh-CN" altLang="en-US" sz="5400" dirty="0">
              <a:ln>
                <a:solidFill>
                  <a:srgbClr val="F1C341"/>
                </a:solidFill>
              </a:ln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baseline="0" dirty="0">
                <a:cs typeface="+mn-ea"/>
                <a:sym typeface="+mn-lt"/>
              </a:rPr>
              <a:t>23</a:t>
            </a:r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Box 2"/>
          <p:cNvSpPr txBox="1">
            <a:spLocks noChangeArrowheads="1"/>
          </p:cNvSpPr>
          <p:nvPr/>
        </p:nvSpPr>
        <p:spPr bwMode="auto">
          <a:xfrm>
            <a:off x="3924300" y="2025650"/>
            <a:ext cx="4751388" cy="1418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pPr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en-US"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NFSRA led the revision of</a:t>
            </a:r>
            <a:r>
              <a:rPr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sz="1600" i="1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ISO 6646: 20</a:t>
            </a:r>
            <a:r>
              <a:rPr lang="en-US" sz="1600" i="1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00, </a:t>
            </a:r>
            <a:r>
              <a:rPr lang="en-US" sz="1600" dirty="0">
                <a:solidFill>
                  <a:schemeClr val="tx2"/>
                </a:solidFill>
                <a:latin typeface="Times New Roman" panose="02020503050405090304" pitchFamily="18" charset="0"/>
                <a:ea typeface="+mn-ea"/>
                <a:cs typeface="Times New Roman" panose="02020503050405090304" pitchFamily="18" charset="0"/>
                <a:sym typeface="+mn-lt"/>
              </a:rPr>
              <a:t>which resulted in</a:t>
            </a:r>
            <a:r>
              <a:rPr lang="en-US" sz="1600" i="1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 ISO 6646:2011 </a:t>
            </a:r>
            <a:r>
              <a:rPr sz="1600" i="1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Rice — Determination of the potential milling yield from paddy and from husked rice</a:t>
            </a:r>
            <a:r>
              <a:rPr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, providing </a:t>
            </a:r>
            <a:r>
              <a:rPr lang="en-US"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a universal method for the determination of the yield of husked rice and of milled head rice.</a:t>
            </a:r>
          </a:p>
        </p:txBody>
      </p:sp>
      <p:sp>
        <p:nvSpPr>
          <p:cNvPr id="9" name="矩形 8"/>
          <p:cNvSpPr/>
          <p:nvPr/>
        </p:nvSpPr>
        <p:spPr>
          <a:xfrm>
            <a:off x="2407025" y="5704202"/>
            <a:ext cx="5250180" cy="339725"/>
          </a:xfrm>
          <a:prstGeom prst="rect">
            <a:avLst/>
          </a:prstGeom>
          <a:solidFill>
            <a:schemeClr val="accent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b="1" dirty="0">
                <a:solidFill>
                  <a:srgbClr val="51443B"/>
                </a:solidFill>
                <a:latin typeface="+mn-lt"/>
                <a:ea typeface="+mn-ea"/>
                <a:cs typeface="+mn-ea"/>
                <a:sym typeface="+mn-lt"/>
              </a:rPr>
              <a:t>Other</a:t>
            </a:r>
            <a:r>
              <a:rPr b="1" baseline="0" dirty="0">
                <a:solidFill>
                  <a:srgbClr val="51443B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b="1" baseline="0" dirty="0">
                <a:solidFill>
                  <a:srgbClr val="51443B"/>
                </a:solidFill>
                <a:latin typeface="+mn-lt"/>
                <a:ea typeface="+mn-ea"/>
                <a:cs typeface="+mn-ea"/>
                <a:sym typeface="+mn-lt"/>
              </a:rPr>
              <a:t>international standard</a:t>
            </a:r>
            <a:r>
              <a:rPr b="1" baseline="0" dirty="0">
                <a:solidFill>
                  <a:srgbClr val="51443B"/>
                </a:solidFill>
                <a:latin typeface="+mn-lt"/>
                <a:ea typeface="+mn-ea"/>
                <a:cs typeface="+mn-ea"/>
                <a:sym typeface="+mn-lt"/>
              </a:rPr>
              <a:t> revisions le</a:t>
            </a:r>
            <a:r>
              <a:rPr lang="en-US" b="1" baseline="0" dirty="0">
                <a:solidFill>
                  <a:srgbClr val="51443B"/>
                </a:solidFill>
                <a:latin typeface="+mn-lt"/>
                <a:ea typeface="+mn-ea"/>
                <a:cs typeface="+mn-ea"/>
                <a:sym typeface="+mn-lt"/>
              </a:rPr>
              <a:t>d </a:t>
            </a:r>
            <a:r>
              <a:rPr b="1" baseline="0" dirty="0">
                <a:solidFill>
                  <a:srgbClr val="51443B"/>
                </a:solidFill>
                <a:latin typeface="+mn-lt"/>
                <a:ea typeface="+mn-ea"/>
                <a:cs typeface="+mn-ea"/>
                <a:sym typeface="+mn-lt"/>
              </a:rPr>
              <a:t>by China</a:t>
            </a:r>
            <a:endParaRPr lang="en-US" b="1" baseline="0" dirty="0">
              <a:solidFill>
                <a:srgbClr val="51443B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100" y="1557338"/>
            <a:ext cx="2886075" cy="189547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738" y="3554413"/>
            <a:ext cx="2876550" cy="178117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5782" name="TextBox 9"/>
          <p:cNvSpPr txBox="1">
            <a:spLocks noChangeArrowheads="1"/>
          </p:cNvSpPr>
          <p:nvPr/>
        </p:nvSpPr>
        <p:spPr bwMode="auto">
          <a:xfrm>
            <a:off x="3924300" y="3775075"/>
            <a:ext cx="4751388" cy="1639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pPr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en-US"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NFSRA led the revision of </a:t>
            </a:r>
            <a:r>
              <a:rPr lang="en-US" sz="1600" i="1" dirty="0">
                <a:solidFill>
                  <a:schemeClr val="tx2"/>
                </a:solidFill>
                <a:latin typeface="Times New Roman Italic" panose="02020503050405090304" charset="0"/>
                <a:ea typeface="+mn-ea"/>
                <a:cs typeface="Times New Roman Italic" panose="02020503050405090304" charset="0"/>
                <a:sym typeface="+mn-lt"/>
              </a:rPr>
              <a:t>ISO 15141-1:1998 </a:t>
            </a:r>
            <a:r>
              <a:rPr lang="en-US"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and </a:t>
            </a:r>
            <a:r>
              <a:rPr lang="en-US" sz="1600" i="1" dirty="0">
                <a:solidFill>
                  <a:schemeClr val="tx2"/>
                </a:solidFill>
                <a:latin typeface="Times New Roman Italic" panose="02020503050405090304" charset="0"/>
                <a:ea typeface="+mn-ea"/>
                <a:cs typeface="Times New Roman Italic" panose="02020503050405090304" charset="0"/>
                <a:sym typeface="+mn-lt"/>
              </a:rPr>
              <a:t>ISO 15141-2:1998,</a:t>
            </a:r>
            <a:r>
              <a:rPr lang="en-US"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 which resulted in </a:t>
            </a:r>
            <a:r>
              <a:rPr lang="en-US" sz="1600" i="1" dirty="0">
                <a:solidFill>
                  <a:schemeClr val="tx2"/>
                </a:solidFill>
                <a:latin typeface="Times New Roman Italic" panose="02020503050405090304" charset="0"/>
                <a:ea typeface="+mn-ea"/>
                <a:cs typeface="Times New Roman Italic" panose="02020503050405090304" charset="0"/>
                <a:sym typeface="+mn-lt"/>
              </a:rPr>
              <a:t>ISO 15141:2018 Cereals and cereal products — Determination of ochratoxin A.</a:t>
            </a:r>
            <a:r>
              <a:rPr lang="en-US" sz="1600" dirty="0">
                <a:solidFill>
                  <a:schemeClr val="tx2"/>
                </a:solidFill>
                <a:latin typeface="Times New Roman Italic" panose="02020503050405090304" charset="0"/>
                <a:ea typeface="+mn-ea"/>
                <a:cs typeface="Times New Roman Italic" panose="02020503050405090304" charset="0"/>
                <a:sym typeface="+mn-lt"/>
              </a:rPr>
              <a:t>D</a:t>
            </a:r>
            <a:r>
              <a:rPr lang="en-US" sz="1600" dirty="0">
                <a:solidFill>
                  <a:schemeClr val="tx2"/>
                </a:solidFill>
                <a:latin typeface="Times New Roman" panose="02020503050405090304" pitchFamily="18" charset="0"/>
                <a:ea typeface="+mn-ea"/>
                <a:cs typeface="Times New Roman" panose="02020503050405090304" pitchFamily="18" charset="0"/>
                <a:sym typeface="+mn-lt"/>
              </a:rPr>
              <a:t>uring the revision,  immunoaffinity columns made in China were used in international ring tests. This standard is now in the drafting stage.</a:t>
            </a:r>
            <a:endParaRPr lang="zh-CN" altLang="en-US" sz="1600" dirty="0">
              <a:solidFill>
                <a:schemeClr val="tx2"/>
              </a:solidFill>
              <a:latin typeface="Times New Roman" panose="02020503050405090304" pitchFamily="18" charset="0"/>
              <a:ea typeface="+mn-ea"/>
              <a:cs typeface="Times New Roman" panose="02020503050405090304" pitchFamily="18" charset="0"/>
              <a:sym typeface="+mn-lt"/>
            </a:endParaRPr>
          </a:p>
        </p:txBody>
      </p:sp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-30163" y="333375"/>
            <a:ext cx="9174163" cy="7988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0" anchor="ctr">
            <a:no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400" b="1" dirty="0">
                <a:solidFill>
                  <a:schemeClr val="bg2"/>
                </a:solidFill>
                <a:cs typeface="+mn-ea"/>
                <a:sym typeface="+mn-lt"/>
              </a:rPr>
              <a:t>Participation in International Food Quality and Safety Standardization Efforts</a:t>
            </a:r>
          </a:p>
        </p:txBody>
      </p:sp>
      <p:sp>
        <p:nvSpPr>
          <p:cNvPr id="12" name="任意多边形 11"/>
          <p:cNvSpPr/>
          <p:nvPr>
            <p:custDataLst>
              <p:tags r:id="rId2"/>
            </p:custDataLst>
          </p:nvPr>
        </p:nvSpPr>
        <p:spPr>
          <a:xfrm>
            <a:off x="1026153" y="116632"/>
            <a:ext cx="1950720" cy="1267680"/>
          </a:xfrm>
          <a:custGeom>
            <a:avLst/>
            <a:gdLst>
              <a:gd name="connsiteX0" fmla="*/ 0 w 1950720"/>
              <a:gd name="connsiteY0" fmla="*/ 0 h 1535364"/>
              <a:gd name="connsiteX1" fmla="*/ 1950720 w 1950720"/>
              <a:gd name="connsiteY1" fmla="*/ 0 h 1535364"/>
              <a:gd name="connsiteX2" fmla="*/ 975360 w 1950720"/>
              <a:gd name="connsiteY2" fmla="*/ 1535364 h 153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0720" h="1535364">
                <a:moveTo>
                  <a:pt x="0" y="0"/>
                </a:moveTo>
                <a:lnTo>
                  <a:pt x="1950720" y="0"/>
                </a:lnTo>
                <a:lnTo>
                  <a:pt x="975360" y="153536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54000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>
                  <a:lumMod val="75000"/>
                </a:srgbClr>
              </a:buClr>
              <a:buSzPct val="60000"/>
              <a:defRPr/>
            </a:pPr>
            <a:r>
              <a:rPr sz="5400" baseline="0" dirty="0">
                <a:solidFill>
                  <a:srgbClr val="FFFFFF"/>
                </a:solidFill>
                <a:cs typeface="+mn-ea"/>
                <a:sym typeface="+mn-lt"/>
              </a:rPr>
              <a:t>04</a:t>
            </a:r>
            <a:endParaRPr lang="zh-CN" altLang="en-US" sz="5400" dirty="0">
              <a:ln>
                <a:solidFill>
                  <a:srgbClr val="F1C341"/>
                </a:solidFill>
              </a:ln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baseline="0" dirty="0">
                <a:cs typeface="+mn-ea"/>
                <a:sym typeface="+mn-lt"/>
              </a:rPr>
              <a:t>24</a:t>
            </a:r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Box 2"/>
          <p:cNvSpPr txBox="1">
            <a:spLocks noChangeArrowheads="1"/>
          </p:cNvSpPr>
          <p:nvPr/>
        </p:nvSpPr>
        <p:spPr bwMode="auto">
          <a:xfrm>
            <a:off x="4067175" y="1919288"/>
            <a:ext cx="4752975" cy="975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During </a:t>
            </a:r>
            <a:r>
              <a:rPr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APEC China 2014</a:t>
            </a:r>
            <a:r>
              <a:rPr lang="en-US"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representatives of the then  SAG chaired a series of APEC Policy Partner on Food Security</a:t>
            </a:r>
            <a:r>
              <a:rPr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meetings and the then SAG was an organizer of the meetings.</a:t>
            </a:r>
            <a:endParaRPr lang="en-US" altLang="zh-CN" sz="1600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49613" y="5435600"/>
            <a:ext cx="4024630" cy="339725"/>
          </a:xfrm>
          <a:prstGeom prst="rect">
            <a:avLst/>
          </a:prstGeom>
          <a:solidFill>
            <a:schemeClr val="accent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baseline="0" dirty="0">
                <a:solidFill>
                  <a:srgbClr val="51443B"/>
                </a:solidFill>
                <a:latin typeface="+mn-lt"/>
                <a:ea typeface="+mn-ea"/>
                <a:cs typeface="+mn-ea"/>
                <a:sym typeface="+mn-lt"/>
              </a:rPr>
              <a:t>C</a:t>
            </a:r>
            <a:r>
              <a:rPr b="1" baseline="0" dirty="0">
                <a:solidFill>
                  <a:srgbClr val="51443B"/>
                </a:solidFill>
                <a:latin typeface="+mn-lt"/>
                <a:ea typeface="+mn-ea"/>
                <a:cs typeface="+mn-ea"/>
                <a:sym typeface="+mn-lt"/>
              </a:rPr>
              <a:t>onnectivity</a:t>
            </a:r>
            <a:r>
              <a:rPr dirty="0">
                <a:solidFill>
                  <a:srgbClr val="51443B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dirty="0">
                <a:solidFill>
                  <a:srgbClr val="51443B"/>
                </a:solidFill>
                <a:latin typeface="+mn-lt"/>
                <a:ea typeface="+mn-ea"/>
                <a:cs typeface="+mn-ea"/>
                <a:sym typeface="+mn-lt"/>
              </a:rPr>
              <a:t>of </a:t>
            </a:r>
            <a:r>
              <a:rPr b="1" dirty="0">
                <a:solidFill>
                  <a:srgbClr val="51443B"/>
                </a:solidFill>
                <a:latin typeface="+mn-lt"/>
                <a:ea typeface="+mn-ea"/>
                <a:cs typeface="+mn-ea"/>
                <a:sym typeface="+mn-lt"/>
              </a:rPr>
              <a:t>APEC Food Standards </a:t>
            </a:r>
            <a:endParaRPr lang="en-US" b="1" dirty="0">
              <a:solidFill>
                <a:srgbClr val="51443B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6804" name="TextBox 9"/>
          <p:cNvSpPr txBox="1">
            <a:spLocks noChangeArrowheads="1"/>
          </p:cNvSpPr>
          <p:nvPr/>
        </p:nvSpPr>
        <p:spPr bwMode="auto">
          <a:xfrm>
            <a:off x="900113" y="3713163"/>
            <a:ext cx="8026400" cy="1418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The then SAG came up with</a:t>
            </a:r>
            <a:r>
              <a:rPr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proposals</a:t>
            </a:r>
            <a:r>
              <a:rPr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 such as "</a:t>
            </a:r>
            <a:r>
              <a:rPr lang="en-US"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step up grain </a:t>
            </a:r>
            <a:r>
              <a:rPr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quality </a:t>
            </a:r>
            <a:r>
              <a:rPr lang="en-US"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management and improve the grain traceability system </a:t>
            </a:r>
            <a:r>
              <a:rPr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" and "encourage regional </a:t>
            </a:r>
            <a:r>
              <a:rPr lang="en-US"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standardization efforts </a:t>
            </a:r>
            <a:r>
              <a:rPr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to facilitate </a:t>
            </a:r>
            <a:r>
              <a:rPr lang="en-US"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grain trade in the Asia-Pacific region</a:t>
            </a:r>
            <a:r>
              <a:rPr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", </a:t>
            </a:r>
            <a:r>
              <a:rPr lang="en-US"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which </a:t>
            </a:r>
            <a:r>
              <a:rPr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were improved </a:t>
            </a:r>
            <a:r>
              <a:rPr lang="en-US"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in</a:t>
            </a:r>
            <a:r>
              <a:rPr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meetings held in</a:t>
            </a:r>
            <a:r>
              <a:rPr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 Ning</a:t>
            </a:r>
            <a:r>
              <a:rPr lang="en-US"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b</a:t>
            </a:r>
            <a:r>
              <a:rPr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o, Qingdao and Beijing </a:t>
            </a:r>
            <a:r>
              <a:rPr lang="en-US"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later </a:t>
            </a:r>
            <a:r>
              <a:rPr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and accepted by </a:t>
            </a:r>
            <a:r>
              <a:rPr lang="en-US"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various </a:t>
            </a:r>
            <a:r>
              <a:rPr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economies</a:t>
            </a:r>
            <a:r>
              <a:rPr lang="en-US"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. As a result, the </a:t>
            </a:r>
            <a:r>
              <a:rPr sz="1600" i="1" dirty="0">
                <a:solidFill>
                  <a:schemeClr val="tx2"/>
                </a:solidFill>
                <a:latin typeface="Times New Roman Italic" panose="02020503050405090304" charset="0"/>
                <a:ea typeface="+mn-ea"/>
                <a:cs typeface="Times New Roman Italic" panose="02020503050405090304" charset="0"/>
                <a:sym typeface="+mn-lt"/>
              </a:rPr>
              <a:t>Action Plan to Enhance Connectivity of APEC Food Standards and Safety Assurance</a:t>
            </a:r>
            <a:r>
              <a:rPr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was formulated</a:t>
            </a:r>
            <a:r>
              <a:rPr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, which </a:t>
            </a:r>
            <a:r>
              <a:rPr lang="en-US"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is</a:t>
            </a:r>
            <a:r>
              <a:rPr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 a fruit and </a:t>
            </a:r>
            <a:r>
              <a:rPr lang="en-US"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an </a:t>
            </a:r>
            <a:r>
              <a:rPr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initiative </a:t>
            </a:r>
            <a:r>
              <a:rPr lang="en-US"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included </a:t>
            </a:r>
            <a:r>
              <a:rPr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in the </a:t>
            </a:r>
            <a:r>
              <a:rPr sz="1600" i="1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22nd APEC Economic Leaders' Declaration.</a:t>
            </a:r>
            <a:r>
              <a:rPr sz="1600" dirty="0">
                <a:latin typeface="+mn-lt"/>
                <a:ea typeface="+mn-ea"/>
                <a:cs typeface="+mn-ea"/>
                <a:sym typeface="+mn-lt"/>
              </a:rPr>
              <a:t> </a:t>
            </a:r>
            <a:endParaRPr lang="en-US" altLang="zh-CN" sz="1600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5525" y="1628775"/>
            <a:ext cx="2962275" cy="195262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-30163" y="333375"/>
            <a:ext cx="9174163" cy="7984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0" anchor="ctr">
            <a:no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400" b="1" dirty="0">
                <a:solidFill>
                  <a:schemeClr val="bg2"/>
                </a:solidFill>
                <a:cs typeface="+mn-ea"/>
                <a:sym typeface="+mn-lt"/>
              </a:rPr>
              <a:t>Participation in International Food Quality and Safety Standardization Efforts</a:t>
            </a:r>
          </a:p>
        </p:txBody>
      </p:sp>
      <p:sp>
        <p:nvSpPr>
          <p:cNvPr id="11" name="任意多边形 10"/>
          <p:cNvSpPr/>
          <p:nvPr>
            <p:custDataLst>
              <p:tags r:id="rId2"/>
            </p:custDataLst>
          </p:nvPr>
        </p:nvSpPr>
        <p:spPr>
          <a:xfrm>
            <a:off x="1026153" y="116632"/>
            <a:ext cx="1950720" cy="1267680"/>
          </a:xfrm>
          <a:custGeom>
            <a:avLst/>
            <a:gdLst>
              <a:gd name="connsiteX0" fmla="*/ 0 w 1950720"/>
              <a:gd name="connsiteY0" fmla="*/ 0 h 1535364"/>
              <a:gd name="connsiteX1" fmla="*/ 1950720 w 1950720"/>
              <a:gd name="connsiteY1" fmla="*/ 0 h 1535364"/>
              <a:gd name="connsiteX2" fmla="*/ 975360 w 1950720"/>
              <a:gd name="connsiteY2" fmla="*/ 1535364 h 153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0720" h="1535364">
                <a:moveTo>
                  <a:pt x="0" y="0"/>
                </a:moveTo>
                <a:lnTo>
                  <a:pt x="1950720" y="0"/>
                </a:lnTo>
                <a:lnTo>
                  <a:pt x="975360" y="153536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54000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>
                  <a:lumMod val="75000"/>
                </a:srgbClr>
              </a:buClr>
              <a:buSzPct val="60000"/>
              <a:defRPr/>
            </a:pPr>
            <a:r>
              <a:rPr sz="5400" baseline="0" dirty="0">
                <a:solidFill>
                  <a:srgbClr val="FFFFFF"/>
                </a:solidFill>
                <a:cs typeface="+mn-ea"/>
                <a:sym typeface="+mn-lt"/>
              </a:rPr>
              <a:t>04</a:t>
            </a:r>
            <a:endParaRPr lang="zh-CN" altLang="en-US" sz="5400" dirty="0">
              <a:ln>
                <a:solidFill>
                  <a:srgbClr val="F1C341"/>
                </a:solidFill>
              </a:ln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baseline="0" dirty="0">
                <a:cs typeface="+mn-ea"/>
                <a:sym typeface="+mn-lt"/>
              </a:rPr>
              <a:t>25</a:t>
            </a:r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Box 2"/>
          <p:cNvSpPr txBox="1">
            <a:spLocks noChangeArrowheads="1"/>
          </p:cNvSpPr>
          <p:nvPr/>
        </p:nvSpPr>
        <p:spPr bwMode="auto">
          <a:xfrm>
            <a:off x="4716463" y="1941513"/>
            <a:ext cx="3887787" cy="975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pPr>
              <a:lnSpc>
                <a:spcPct val="90000"/>
              </a:lnSpc>
              <a:spcAft>
                <a:spcPts val="0"/>
              </a:spcAft>
            </a:pPr>
            <a:r>
              <a:rPr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In July 2016, the APEC Budget </a:t>
            </a:r>
            <a:r>
              <a:rPr lang="en-US"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and </a:t>
            </a:r>
            <a:r>
              <a:rPr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Management Committee approved China's project </a:t>
            </a:r>
            <a:r>
              <a:rPr lang="en-US"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of</a:t>
            </a:r>
            <a:r>
              <a:rPr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 "Enhanc</a:t>
            </a:r>
            <a:r>
              <a:rPr lang="en-US"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ing</a:t>
            </a:r>
            <a:r>
              <a:rPr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 Connectivity of APEC </a:t>
            </a:r>
            <a:r>
              <a:rPr lang="en-US"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Grain</a:t>
            </a:r>
            <a:r>
              <a:rPr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 Standards".</a:t>
            </a:r>
            <a:r>
              <a:rPr sz="1600" dirty="0">
                <a:latin typeface="+mn-lt"/>
                <a:ea typeface="+mn-ea"/>
                <a:cs typeface="+mn-ea"/>
                <a:sym typeface="+mn-lt"/>
              </a:rPr>
              <a:t> </a:t>
            </a:r>
            <a:endParaRPr lang="en-US" altLang="zh-CN" sz="1600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49613" y="5435600"/>
            <a:ext cx="4024630" cy="339725"/>
          </a:xfrm>
          <a:prstGeom prst="rect">
            <a:avLst/>
          </a:prstGeom>
          <a:solidFill>
            <a:schemeClr val="accent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baseline="0" dirty="0">
                <a:solidFill>
                  <a:srgbClr val="51443B"/>
                </a:solidFill>
                <a:latin typeface="+mn-lt"/>
                <a:ea typeface="+mn-ea"/>
                <a:cs typeface="+mn-ea"/>
                <a:sym typeface="+mn-lt"/>
              </a:rPr>
              <a:t>Connectivity of </a:t>
            </a:r>
            <a:r>
              <a:rPr b="1" baseline="0" dirty="0">
                <a:solidFill>
                  <a:srgbClr val="51443B"/>
                </a:solidFill>
                <a:latin typeface="+mn-lt"/>
                <a:ea typeface="+mn-ea"/>
                <a:cs typeface="+mn-ea"/>
                <a:sym typeface="+mn-lt"/>
              </a:rPr>
              <a:t>APEC Food Standards </a:t>
            </a:r>
            <a:endParaRPr dirty="0">
              <a:solidFill>
                <a:srgbClr val="51443B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7828" name="TextBox 9"/>
          <p:cNvSpPr txBox="1">
            <a:spLocks noChangeArrowheads="1"/>
          </p:cNvSpPr>
          <p:nvPr/>
        </p:nvSpPr>
        <p:spPr bwMode="auto">
          <a:xfrm>
            <a:off x="1025525" y="3789363"/>
            <a:ext cx="3546475" cy="975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pPr>
              <a:lnSpc>
                <a:spcPct val="90000"/>
              </a:lnSpc>
              <a:spcAft>
                <a:spcPts val="0"/>
              </a:spcAft>
            </a:pPr>
            <a:r>
              <a:rPr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In August 2016, the 2016 PPFS Seminar on Enhancing Connectivity of APEC Grain Standards was held in Beijing.</a:t>
            </a:r>
            <a:r>
              <a:rPr sz="1600" dirty="0">
                <a:latin typeface="+mn-lt"/>
                <a:ea typeface="+mn-ea"/>
                <a:cs typeface="+mn-ea"/>
                <a:sym typeface="+mn-lt"/>
              </a:rPr>
              <a:t> </a:t>
            </a:r>
            <a:endParaRPr lang="en-US" altLang="zh-CN" sz="1600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1670050"/>
            <a:ext cx="3571875" cy="159702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463" y="3416300"/>
            <a:ext cx="3671887" cy="1722438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-30163" y="333375"/>
            <a:ext cx="9174163" cy="7575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0" anchor="ctr">
            <a:no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400" b="1" dirty="0">
                <a:solidFill>
                  <a:schemeClr val="bg2"/>
                </a:solidFill>
                <a:cs typeface="+mn-ea"/>
                <a:sym typeface="+mn-lt"/>
              </a:rPr>
              <a:t>Participation in International Food Quality and Safety Standardization Efforts</a:t>
            </a:r>
          </a:p>
        </p:txBody>
      </p:sp>
      <p:sp>
        <p:nvSpPr>
          <p:cNvPr id="12" name="任意多边形 11"/>
          <p:cNvSpPr/>
          <p:nvPr>
            <p:custDataLst>
              <p:tags r:id="rId2"/>
            </p:custDataLst>
          </p:nvPr>
        </p:nvSpPr>
        <p:spPr>
          <a:xfrm>
            <a:off x="1026153" y="116632"/>
            <a:ext cx="1950720" cy="1267680"/>
          </a:xfrm>
          <a:custGeom>
            <a:avLst/>
            <a:gdLst>
              <a:gd name="connsiteX0" fmla="*/ 0 w 1950720"/>
              <a:gd name="connsiteY0" fmla="*/ 0 h 1535364"/>
              <a:gd name="connsiteX1" fmla="*/ 1950720 w 1950720"/>
              <a:gd name="connsiteY1" fmla="*/ 0 h 1535364"/>
              <a:gd name="connsiteX2" fmla="*/ 975360 w 1950720"/>
              <a:gd name="connsiteY2" fmla="*/ 1535364 h 153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0720" h="1535364">
                <a:moveTo>
                  <a:pt x="0" y="0"/>
                </a:moveTo>
                <a:lnTo>
                  <a:pt x="1950720" y="0"/>
                </a:lnTo>
                <a:lnTo>
                  <a:pt x="975360" y="153536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54000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>
                  <a:lumMod val="75000"/>
                </a:srgbClr>
              </a:buClr>
              <a:buSzPct val="60000"/>
              <a:defRPr/>
            </a:pPr>
            <a:r>
              <a:rPr sz="5400" baseline="0" dirty="0">
                <a:solidFill>
                  <a:srgbClr val="FFFFFF"/>
                </a:solidFill>
                <a:cs typeface="+mn-ea"/>
                <a:sym typeface="+mn-lt"/>
              </a:rPr>
              <a:t>04</a:t>
            </a:r>
            <a:endParaRPr lang="zh-CN" altLang="en-US" sz="5400" dirty="0">
              <a:ln>
                <a:solidFill>
                  <a:srgbClr val="F1C341"/>
                </a:solidFill>
              </a:ln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baseline="0" dirty="0">
                <a:cs typeface="+mn-ea"/>
                <a:sym typeface="+mn-lt"/>
              </a:rPr>
              <a:t>26</a:t>
            </a:r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8888" y="1484313"/>
            <a:ext cx="7417568" cy="1418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600" b="1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In September 2016, the Fourth APEC Ministerial Meeting on Food Security was held in Piura</a:t>
            </a:r>
            <a:r>
              <a:rPr lang="en-US" sz="1600" b="1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, </a:t>
            </a:r>
            <a:r>
              <a:rPr sz="1600" b="1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Peru.</a:t>
            </a:r>
            <a:r>
              <a:rPr sz="1600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sz="1600" b="1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The food standard initiative put forward in the Beijing Meeting was included as an outcome in </a:t>
            </a:r>
            <a:r>
              <a:rPr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Article 25 of the </a:t>
            </a:r>
            <a:r>
              <a:rPr sz="1600" i="1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Piura Declaration on Food Security</a:t>
            </a:r>
            <a:r>
              <a:rPr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:</a:t>
            </a:r>
            <a:r>
              <a:rPr sz="1600" dirty="0">
                <a:latin typeface="+mn-lt"/>
                <a:ea typeface="+mn-ea"/>
                <a:cs typeface="+mn-ea"/>
                <a:sym typeface="+mn-lt"/>
              </a:rPr>
              <a:t>   </a:t>
            </a:r>
            <a:r>
              <a:rPr sz="16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We value initiatives to enhance food standards connectivity</a:t>
            </a:r>
            <a:r>
              <a:rPr lang="en-US" sz="16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... and will</a:t>
            </a:r>
            <a:r>
              <a:rPr sz="16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 deepen mutual understanding and push forward the cooperation to facilitate food trade and raise regional food security within APEC economies.</a:t>
            </a:r>
            <a:r>
              <a:rPr sz="1600" dirty="0">
                <a:latin typeface="+mn-lt"/>
                <a:ea typeface="+mn-ea"/>
                <a:cs typeface="+mn-ea"/>
                <a:sym typeface="+mn-lt"/>
              </a:rPr>
              <a:t> </a:t>
            </a:r>
            <a:endParaRPr lang="en-US" altLang="zh-CN" sz="1600" b="1" dirty="0">
              <a:solidFill>
                <a:srgbClr val="FF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702560" y="5435600"/>
            <a:ext cx="4024630" cy="339725"/>
          </a:xfrm>
          <a:prstGeom prst="rect">
            <a:avLst/>
          </a:prstGeom>
          <a:solidFill>
            <a:schemeClr val="accent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baseline="0" dirty="0">
                <a:solidFill>
                  <a:srgbClr val="51443B"/>
                </a:solidFill>
                <a:latin typeface="+mn-lt"/>
                <a:ea typeface="+mn-ea"/>
                <a:cs typeface="+mn-ea"/>
                <a:sym typeface="+mn-lt"/>
              </a:rPr>
              <a:t>Connectivity of </a:t>
            </a:r>
            <a:r>
              <a:rPr b="1" baseline="0" dirty="0">
                <a:solidFill>
                  <a:srgbClr val="51443B"/>
                </a:solidFill>
                <a:latin typeface="+mn-lt"/>
                <a:ea typeface="+mn-ea"/>
                <a:cs typeface="+mn-ea"/>
                <a:sym typeface="+mn-lt"/>
              </a:rPr>
              <a:t>APEC Food Standards </a:t>
            </a:r>
            <a:endParaRPr dirty="0">
              <a:solidFill>
                <a:srgbClr val="51443B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08200" y="3013075"/>
            <a:ext cx="4927600" cy="221456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-30163" y="333375"/>
            <a:ext cx="9174163" cy="7913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0" anchor="ctr">
            <a:no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400" b="1" dirty="0">
                <a:solidFill>
                  <a:schemeClr val="bg2"/>
                </a:solidFill>
                <a:cs typeface="+mn-ea"/>
                <a:sym typeface="+mn-lt"/>
              </a:rPr>
              <a:t>Participation in International Food Quality and Safety Standardization Efforts</a:t>
            </a:r>
          </a:p>
        </p:txBody>
      </p:sp>
      <p:sp>
        <p:nvSpPr>
          <p:cNvPr id="10" name="任意多边形 9"/>
          <p:cNvSpPr/>
          <p:nvPr>
            <p:custDataLst>
              <p:tags r:id="rId2"/>
            </p:custDataLst>
          </p:nvPr>
        </p:nvSpPr>
        <p:spPr>
          <a:xfrm>
            <a:off x="1026153" y="116632"/>
            <a:ext cx="1950720" cy="1267680"/>
          </a:xfrm>
          <a:custGeom>
            <a:avLst/>
            <a:gdLst>
              <a:gd name="connsiteX0" fmla="*/ 0 w 1950720"/>
              <a:gd name="connsiteY0" fmla="*/ 0 h 1535364"/>
              <a:gd name="connsiteX1" fmla="*/ 1950720 w 1950720"/>
              <a:gd name="connsiteY1" fmla="*/ 0 h 1535364"/>
              <a:gd name="connsiteX2" fmla="*/ 975360 w 1950720"/>
              <a:gd name="connsiteY2" fmla="*/ 1535364 h 153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0720" h="1535364">
                <a:moveTo>
                  <a:pt x="0" y="0"/>
                </a:moveTo>
                <a:lnTo>
                  <a:pt x="1950720" y="0"/>
                </a:lnTo>
                <a:lnTo>
                  <a:pt x="975360" y="153536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54000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>
                  <a:lumMod val="75000"/>
                </a:srgbClr>
              </a:buClr>
              <a:buSzPct val="60000"/>
              <a:defRPr/>
            </a:pPr>
            <a:r>
              <a:rPr sz="5400" baseline="0" dirty="0">
                <a:solidFill>
                  <a:srgbClr val="FFFFFF"/>
                </a:solidFill>
                <a:cs typeface="+mn-ea"/>
                <a:sym typeface="+mn-lt"/>
              </a:rPr>
              <a:t>04</a:t>
            </a:r>
            <a:endParaRPr lang="zh-CN" altLang="en-US" sz="5400" dirty="0">
              <a:ln>
                <a:solidFill>
                  <a:srgbClr val="F1C341"/>
                </a:solidFill>
              </a:ln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baseline="0" dirty="0">
                <a:cs typeface="+mn-ea"/>
                <a:sym typeface="+mn-lt"/>
              </a:rPr>
              <a:t>27</a:t>
            </a:r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ext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690688" y="1411288"/>
            <a:ext cx="3503612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pPr>
              <a:lnSpc>
                <a:spcPct val="90000"/>
              </a:lnSpc>
            </a:pPr>
            <a:r>
              <a:rPr sz="18000" baseline="0" dirty="0">
                <a:latin typeface="+mn-lt"/>
                <a:ea typeface="+mn-ea"/>
                <a:cs typeface="+mn-ea"/>
                <a:sym typeface="+mn-lt"/>
              </a:rPr>
              <a:t>T</a:t>
            </a:r>
            <a:endParaRPr lang="zh-CN" altLang="en-US" sz="180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3443288" y="1873250"/>
            <a:ext cx="4514850" cy="1300163"/>
          </a:xfrm>
          <a:prstGeom prst="rect">
            <a:avLst/>
          </a:prstGeom>
          <a:noFill/>
        </p:spPr>
        <p:txBody>
          <a:bodyPr lIns="121917" tIns="60958" rIns="121917" bIns="60958">
            <a:norm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6400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2644" name="Text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122613" y="2729800"/>
            <a:ext cx="4700587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pPr>
              <a:lnSpc>
                <a:spcPct val="90000"/>
              </a:lnSpc>
            </a:pPr>
            <a:r>
              <a:rPr sz="4800" b="1" baseline="0" dirty="0">
                <a:latin typeface="+mn-lt"/>
                <a:ea typeface="+mn-ea"/>
                <a:cs typeface="+mn-ea"/>
                <a:sym typeface="+mn-lt"/>
              </a:rPr>
              <a:t>HANK   YOU!</a:t>
            </a:r>
            <a:endParaRPr lang="zh-CN" altLang="en-US" sz="48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直角三角形 6"/>
          <p:cNvSpPr/>
          <p:nvPr>
            <p:custDataLst>
              <p:tags r:id="rId5"/>
            </p:custDataLst>
          </p:nvPr>
        </p:nvSpPr>
        <p:spPr>
          <a:xfrm rot="1665221">
            <a:off x="7726363" y="4826000"/>
            <a:ext cx="193675" cy="392113"/>
          </a:xfrm>
          <a:prstGeom prst="rt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直角三角形 7"/>
          <p:cNvSpPr/>
          <p:nvPr>
            <p:custDataLst>
              <p:tags r:id="rId6"/>
            </p:custDataLst>
          </p:nvPr>
        </p:nvSpPr>
        <p:spPr>
          <a:xfrm rot="9441503">
            <a:off x="8210550" y="4068763"/>
            <a:ext cx="373063" cy="744537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直角三角形 8"/>
          <p:cNvSpPr/>
          <p:nvPr>
            <p:custDataLst>
              <p:tags r:id="rId7"/>
            </p:custDataLst>
          </p:nvPr>
        </p:nvSpPr>
        <p:spPr>
          <a:xfrm rot="14258978">
            <a:off x="5804694" y="4425157"/>
            <a:ext cx="376237" cy="755650"/>
          </a:xfrm>
          <a:prstGeom prst="rtTriangle">
            <a:avLst/>
          </a:prstGeom>
          <a:solidFill>
            <a:srgbClr val="FF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直角三角形 9"/>
          <p:cNvSpPr/>
          <p:nvPr>
            <p:custDataLst>
              <p:tags r:id="rId8"/>
            </p:custDataLst>
          </p:nvPr>
        </p:nvSpPr>
        <p:spPr>
          <a:xfrm rot="1312468">
            <a:off x="6910388" y="4973638"/>
            <a:ext cx="304800" cy="60960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直角三角形 10"/>
          <p:cNvSpPr/>
          <p:nvPr>
            <p:custDataLst>
              <p:tags r:id="rId9"/>
            </p:custDataLst>
          </p:nvPr>
        </p:nvSpPr>
        <p:spPr>
          <a:xfrm rot="14258978">
            <a:off x="1203325" y="4565651"/>
            <a:ext cx="377825" cy="755650"/>
          </a:xfrm>
          <a:prstGeom prst="rtTriangle">
            <a:avLst/>
          </a:prstGeom>
          <a:solidFill>
            <a:srgbClr val="FF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直角三角形 11"/>
          <p:cNvSpPr/>
          <p:nvPr>
            <p:custDataLst>
              <p:tags r:id="rId10"/>
            </p:custDataLst>
          </p:nvPr>
        </p:nvSpPr>
        <p:spPr>
          <a:xfrm rot="4526379">
            <a:off x="2387600" y="5111751"/>
            <a:ext cx="142875" cy="28575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直角三角形 12"/>
          <p:cNvSpPr/>
          <p:nvPr>
            <p:custDataLst>
              <p:tags r:id="rId11"/>
            </p:custDataLst>
          </p:nvPr>
        </p:nvSpPr>
        <p:spPr>
          <a:xfrm rot="1665221">
            <a:off x="3759200" y="4514850"/>
            <a:ext cx="474663" cy="952500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baseline="0" dirty="0">
                <a:cs typeface="+mn-ea"/>
                <a:sym typeface="+mn-lt"/>
              </a:rPr>
              <a:t>28</a:t>
            </a:r>
            <a:endParaRPr lang="zh-CN" altLang="en-US"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aseline="0" dirty="0">
                <a:latin typeface="+mn-lt"/>
                <a:ea typeface="+mn-ea"/>
                <a:cs typeface="+mn-ea"/>
                <a:sym typeface="+mn-lt"/>
              </a:rPr>
              <a:t>China's Food Quality and Safety Standards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baseline="0" dirty="0">
                <a:cs typeface="+mn-ea"/>
                <a:sym typeface="+mn-lt"/>
              </a:rPr>
              <a:t>3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27585" y="1844824"/>
            <a:ext cx="7883028" cy="3080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90000"/>
              </a:lnSpc>
              <a:buClrTx/>
              <a:buSzTx/>
              <a:buFontTx/>
            </a:pPr>
            <a:r>
              <a:rPr sz="2400" b="1" dirty="0">
                <a:solidFill>
                  <a:srgbClr val="77380A"/>
                </a:solidFill>
                <a:latin typeface="+mn-lt"/>
                <a:ea typeface="+mn-ea"/>
                <a:cs typeface="+mn-ea"/>
                <a:sym typeface="+mn-lt"/>
              </a:rPr>
              <a:t>01  </a:t>
            </a:r>
            <a:r>
              <a:rPr lang="en-US" sz="2400" b="1" dirty="0">
                <a:solidFill>
                  <a:srgbClr val="77380A"/>
                </a:solidFill>
                <a:latin typeface="+mn-lt"/>
                <a:ea typeface="+mn-ea"/>
                <a:cs typeface="+mn-ea"/>
                <a:sym typeface="+mn-lt"/>
              </a:rPr>
              <a:t>Connotation and Denotation</a:t>
            </a:r>
            <a:r>
              <a:rPr sz="2400" b="1" dirty="0">
                <a:solidFill>
                  <a:srgbClr val="77380A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sz="2400" b="1" dirty="0">
                <a:solidFill>
                  <a:srgbClr val="77380A"/>
                </a:solidFill>
                <a:latin typeface="+mn-lt"/>
                <a:ea typeface="+mn-ea"/>
                <a:cs typeface="+mn-ea"/>
                <a:sym typeface="+mn-lt"/>
              </a:rPr>
              <a:t>of </a:t>
            </a:r>
            <a:r>
              <a:rPr sz="2400" b="1" dirty="0">
                <a:solidFill>
                  <a:srgbClr val="77380A"/>
                </a:solidFill>
                <a:latin typeface="+mn-lt"/>
                <a:ea typeface="+mn-ea"/>
                <a:cs typeface="+mn-ea"/>
                <a:sym typeface="+mn-lt"/>
              </a:rPr>
              <a:t>Food Quality and Safety Standards</a:t>
            </a:r>
          </a:p>
          <a:p>
            <a:pPr algn="l">
              <a:lnSpc>
                <a:spcPct val="90000"/>
              </a:lnSpc>
              <a:buClrTx/>
              <a:buSzTx/>
              <a:buFontTx/>
            </a:pPr>
            <a:r>
              <a:rPr sz="2400" b="1" dirty="0">
                <a:solidFill>
                  <a:srgbClr val="77380A"/>
                </a:solidFill>
                <a:latin typeface="+mn-lt"/>
                <a:ea typeface="+mn-ea"/>
                <a:cs typeface="+mn-ea"/>
                <a:sym typeface="+mn-lt"/>
              </a:rPr>
              <a:t> 02  Food Quality and Safety Standards Management System and Mechanism</a:t>
            </a:r>
            <a:r>
              <a:rPr dirty="0">
                <a:solidFill>
                  <a:srgbClr val="77380A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endParaRPr lang="zh-CN" altLang="en-US" sz="2400" b="1" dirty="0">
              <a:solidFill>
                <a:srgbClr val="77380A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l">
              <a:lnSpc>
                <a:spcPct val="90000"/>
              </a:lnSpc>
              <a:buClrTx/>
              <a:buSzTx/>
              <a:buFontTx/>
            </a:pPr>
            <a:endParaRPr lang="zh-CN" altLang="en-US" sz="2400" b="1" dirty="0">
              <a:solidFill>
                <a:srgbClr val="C00000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l">
              <a:lnSpc>
                <a:spcPct val="90000"/>
              </a:lnSpc>
              <a:buClrTx/>
              <a:buSzTx/>
              <a:buFontTx/>
            </a:pPr>
            <a:r>
              <a:rPr sz="2400" b="1" baseline="0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03  </a:t>
            </a:r>
            <a:r>
              <a:rPr lang="en-US" sz="2400" b="1" baseline="0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Current Situation and Reform of </a:t>
            </a:r>
            <a:r>
              <a:rPr sz="2400" b="1" baseline="0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Food Quality and Safety Standards </a:t>
            </a:r>
            <a:endParaRPr dirty="0">
              <a:solidFill>
                <a:srgbClr val="C00000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l">
              <a:lnSpc>
                <a:spcPct val="90000"/>
              </a:lnSpc>
              <a:buClrTx/>
              <a:buSzTx/>
              <a:buFontTx/>
            </a:pPr>
            <a:r>
              <a:rPr sz="2400" b="1" baseline="0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04  Participation in </a:t>
            </a:r>
            <a:r>
              <a:rPr lang="en-US" sz="2400" b="1" baseline="0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International </a:t>
            </a:r>
            <a:r>
              <a:rPr sz="2400" b="1" baseline="0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 Food Quality and S</a:t>
            </a:r>
            <a:r>
              <a:rPr lang="en-US" sz="2400" b="1" baseline="0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afety </a:t>
            </a:r>
            <a:r>
              <a:rPr lang="en-US" sz="2400" b="1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Standardization Efforts </a:t>
            </a:r>
            <a:endParaRPr lang="en-US" sz="2400" b="1" baseline="0" dirty="0">
              <a:solidFill>
                <a:srgbClr val="C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3750" y="1600200"/>
            <a:ext cx="8172450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000" dirty="0">
                <a:latin typeface="+mn-lt"/>
                <a:ea typeface="+mn-ea"/>
                <a:cs typeface="+mn-ea"/>
                <a:sym typeface="+mn-lt"/>
              </a:rPr>
              <a:t>Food standards </a:t>
            </a:r>
            <a:r>
              <a:rPr lang="en-US" sz="2000" dirty="0">
                <a:latin typeface="+mn-lt"/>
                <a:ea typeface="+mn-ea"/>
                <a:cs typeface="+mn-ea"/>
                <a:sym typeface="+mn-lt"/>
              </a:rPr>
              <a:t>are the basis of food</a:t>
            </a:r>
            <a:r>
              <a:rPr sz="2000" dirty="0">
                <a:latin typeface="+mn-lt"/>
                <a:ea typeface="+mn-ea"/>
                <a:cs typeface="+mn-ea"/>
                <a:sym typeface="+mn-lt"/>
              </a:rPr>
              <a:t> production and quality control, </a:t>
            </a:r>
            <a:r>
              <a:rPr lang="en-US" sz="2000" dirty="0">
                <a:latin typeface="+mn-lt"/>
                <a:ea typeface="+mn-ea"/>
                <a:cs typeface="+mn-ea"/>
                <a:sym typeface="+mn-lt"/>
              </a:rPr>
              <a:t>which fundamentally ensure </a:t>
            </a:r>
            <a:r>
              <a:rPr sz="2000" dirty="0">
                <a:latin typeface="+mn-lt"/>
                <a:ea typeface="+mn-ea"/>
                <a:cs typeface="+mn-ea"/>
                <a:sym typeface="+mn-lt"/>
              </a:rPr>
              <a:t>food security </a:t>
            </a:r>
            <a:r>
              <a:rPr lang="en-US" sz="2000" dirty="0">
                <a:latin typeface="+mn-lt"/>
                <a:ea typeface="+mn-ea"/>
                <a:cs typeface="+mn-ea"/>
                <a:sym typeface="+mn-lt"/>
              </a:rPr>
              <a:t>and safety.</a:t>
            </a:r>
          </a:p>
        </p:txBody>
      </p:sp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-30163" y="333375"/>
            <a:ext cx="9174163" cy="8654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0" anchor="ctr">
            <a:no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2"/>
                </a:solidFill>
                <a:cs typeface="+mn-ea"/>
                <a:sym typeface="+mn-lt"/>
              </a:rPr>
              <a:t>Current Situation and Reform of </a:t>
            </a:r>
            <a:r>
              <a:rPr sz="3200" b="1" dirty="0">
                <a:solidFill>
                  <a:schemeClr val="bg2"/>
                </a:solidFill>
                <a:cs typeface="+mn-ea"/>
                <a:sym typeface="+mn-lt"/>
              </a:rPr>
              <a:t>Food Quality and Safety Standards </a:t>
            </a:r>
            <a:endParaRPr lang="zh-CN" altLang="en-US" sz="3200" b="1" dirty="0">
              <a:solidFill>
                <a:schemeClr val="bg2"/>
              </a:solidFill>
              <a:cs typeface="+mn-ea"/>
              <a:sym typeface="+mn-lt"/>
            </a:endParaRPr>
          </a:p>
        </p:txBody>
      </p:sp>
      <p:sp>
        <p:nvSpPr>
          <p:cNvPr id="11" name="任意多边形 10"/>
          <p:cNvSpPr/>
          <p:nvPr>
            <p:custDataLst>
              <p:tags r:id="rId2"/>
            </p:custDataLst>
          </p:nvPr>
        </p:nvSpPr>
        <p:spPr>
          <a:xfrm>
            <a:off x="807403" y="106133"/>
            <a:ext cx="1950720" cy="1267680"/>
          </a:xfrm>
          <a:custGeom>
            <a:avLst/>
            <a:gdLst>
              <a:gd name="connsiteX0" fmla="*/ 0 w 1950720"/>
              <a:gd name="connsiteY0" fmla="*/ 0 h 1535364"/>
              <a:gd name="connsiteX1" fmla="*/ 1950720 w 1950720"/>
              <a:gd name="connsiteY1" fmla="*/ 0 h 1535364"/>
              <a:gd name="connsiteX2" fmla="*/ 975360 w 1950720"/>
              <a:gd name="connsiteY2" fmla="*/ 1535364 h 153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0720" h="1535364">
                <a:moveTo>
                  <a:pt x="0" y="0"/>
                </a:moveTo>
                <a:lnTo>
                  <a:pt x="1950720" y="0"/>
                </a:lnTo>
                <a:lnTo>
                  <a:pt x="975360" y="153536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54000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>
                  <a:lumMod val="75000"/>
                </a:srgbClr>
              </a:buClr>
              <a:buSzPct val="60000"/>
              <a:defRPr/>
            </a:pPr>
            <a:r>
              <a:rPr sz="5400" baseline="0" dirty="0">
                <a:solidFill>
                  <a:srgbClr val="FFFFFF"/>
                </a:solidFill>
                <a:cs typeface="+mn-ea"/>
                <a:sym typeface="+mn-lt"/>
              </a:rPr>
              <a:t>03</a:t>
            </a:r>
            <a:endParaRPr lang="zh-CN" altLang="en-US" sz="5400" dirty="0">
              <a:ln>
                <a:solidFill>
                  <a:srgbClr val="F1C341"/>
                </a:solidFill>
              </a:ln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5301" name="MH_SubTitle_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782762" y="3053725"/>
            <a:ext cx="2429197" cy="807323"/>
          </a:xfrm>
          <a:custGeom>
            <a:avLst/>
            <a:gdLst>
              <a:gd name="T0" fmla="*/ 2147483647 w 30720"/>
              <a:gd name="T1" fmla="*/ 2147483647 h 11496"/>
              <a:gd name="T2" fmla="*/ 2147483647 w 30720"/>
              <a:gd name="T3" fmla="*/ 2147483647 h 11496"/>
              <a:gd name="T4" fmla="*/ 2147483647 w 30720"/>
              <a:gd name="T5" fmla="*/ 2147483647 h 11496"/>
              <a:gd name="T6" fmla="*/ 2147483647 w 30720"/>
              <a:gd name="T7" fmla="*/ 2147483647 h 11496"/>
              <a:gd name="T8" fmla="*/ 2147483647 w 30720"/>
              <a:gd name="T9" fmla="*/ 2147483647 h 11496"/>
              <a:gd name="T10" fmla="*/ 2147483647 w 30720"/>
              <a:gd name="T11" fmla="*/ 2147483647 h 11496"/>
              <a:gd name="T12" fmla="*/ 2147483647 w 30720"/>
              <a:gd name="T13" fmla="*/ 2147483647 h 11496"/>
              <a:gd name="T14" fmla="*/ 2147483647 w 30720"/>
              <a:gd name="T15" fmla="*/ 2147483647 h 11496"/>
              <a:gd name="T16" fmla="*/ 2147483647 w 30720"/>
              <a:gd name="T17" fmla="*/ 2147483647 h 11496"/>
              <a:gd name="T18" fmla="*/ 2147483647 w 30720"/>
              <a:gd name="T19" fmla="*/ 2147483647 h 11496"/>
              <a:gd name="T20" fmla="*/ 2147483647 w 30720"/>
              <a:gd name="T21" fmla="*/ 2147483647 h 11496"/>
              <a:gd name="T22" fmla="*/ 2147483647 w 30720"/>
              <a:gd name="T23" fmla="*/ 2147483647 h 11496"/>
              <a:gd name="T24" fmla="*/ 2147483647 w 30720"/>
              <a:gd name="T25" fmla="*/ 2147483647 h 11496"/>
              <a:gd name="T26" fmla="*/ 2147483647 w 30720"/>
              <a:gd name="T27" fmla="*/ 2147483647 h 11496"/>
              <a:gd name="T28" fmla="*/ 2147483647 w 30720"/>
              <a:gd name="T29" fmla="*/ 2147483647 h 11496"/>
              <a:gd name="T30" fmla="*/ 2147483647 w 30720"/>
              <a:gd name="T31" fmla="*/ 2147483647 h 11496"/>
              <a:gd name="T32" fmla="*/ 2147483647 w 30720"/>
              <a:gd name="T33" fmla="*/ 2147483647 h 11496"/>
              <a:gd name="T34" fmla="*/ 2147483647 w 30720"/>
              <a:gd name="T35" fmla="*/ 2147483647 h 11496"/>
              <a:gd name="T36" fmla="*/ 2147483647 w 30720"/>
              <a:gd name="T37" fmla="*/ 2147483647 h 11496"/>
              <a:gd name="T38" fmla="*/ 2147483647 w 30720"/>
              <a:gd name="T39" fmla="*/ 2147483647 h 11496"/>
              <a:gd name="T40" fmla="*/ 2147483647 w 30720"/>
              <a:gd name="T41" fmla="*/ 2147483647 h 11496"/>
              <a:gd name="T42" fmla="*/ 2147483647 w 30720"/>
              <a:gd name="T43" fmla="*/ 2147483647 h 11496"/>
              <a:gd name="T44" fmla="*/ 2147483647 w 30720"/>
              <a:gd name="T45" fmla="*/ 2147483647 h 11496"/>
              <a:gd name="T46" fmla="*/ 2147483647 w 30720"/>
              <a:gd name="T47" fmla="*/ 2147483647 h 11496"/>
              <a:gd name="T48" fmla="*/ 2147483647 w 30720"/>
              <a:gd name="T49" fmla="*/ 2147483647 h 11496"/>
              <a:gd name="T50" fmla="*/ 2147483647 w 30720"/>
              <a:gd name="T51" fmla="*/ 2147483647 h 11496"/>
              <a:gd name="T52" fmla="*/ 2147483647 w 30720"/>
              <a:gd name="T53" fmla="*/ 2147483647 h 11496"/>
              <a:gd name="T54" fmla="*/ 2147483647 w 30720"/>
              <a:gd name="T55" fmla="*/ 2147483647 h 11496"/>
              <a:gd name="T56" fmla="*/ 2147483647 w 30720"/>
              <a:gd name="T57" fmla="*/ 2147483647 h 11496"/>
              <a:gd name="T58" fmla="*/ 2147483647 w 30720"/>
              <a:gd name="T59" fmla="*/ 2147483647 h 11496"/>
              <a:gd name="T60" fmla="*/ 2147483647 w 30720"/>
              <a:gd name="T61" fmla="*/ 2147483647 h 11496"/>
              <a:gd name="T62" fmla="*/ 2147483647 w 30720"/>
              <a:gd name="T63" fmla="*/ 2147483647 h 11496"/>
              <a:gd name="T64" fmla="*/ 2147483647 w 30720"/>
              <a:gd name="T65" fmla="*/ 2147483647 h 11496"/>
              <a:gd name="T66" fmla="*/ 2147483647 w 30720"/>
              <a:gd name="T67" fmla="*/ 2147483647 h 11496"/>
              <a:gd name="T68" fmla="*/ 2147483647 w 30720"/>
              <a:gd name="T69" fmla="*/ 2147483647 h 11496"/>
              <a:gd name="T70" fmla="*/ 2147483647 w 30720"/>
              <a:gd name="T71" fmla="*/ 2147483647 h 11496"/>
              <a:gd name="T72" fmla="*/ 2147483647 w 30720"/>
              <a:gd name="T73" fmla="*/ 2147483647 h 11496"/>
              <a:gd name="T74" fmla="*/ 2147483647 w 30720"/>
              <a:gd name="T75" fmla="*/ 2147483647 h 11496"/>
              <a:gd name="T76" fmla="*/ 2147483647 w 30720"/>
              <a:gd name="T77" fmla="*/ 2147483647 h 11496"/>
              <a:gd name="T78" fmla="*/ 2147483647 w 30720"/>
              <a:gd name="T79" fmla="*/ 2147483647 h 11496"/>
              <a:gd name="T80" fmla="*/ 2147483647 w 30720"/>
              <a:gd name="T81" fmla="*/ 2147483647 h 11496"/>
              <a:gd name="T82" fmla="*/ 2147483647 w 30720"/>
              <a:gd name="T83" fmla="*/ 2147483647 h 11496"/>
              <a:gd name="T84" fmla="*/ 2147483647 w 30720"/>
              <a:gd name="T85" fmla="*/ 2147483647 h 11496"/>
              <a:gd name="T86" fmla="*/ 2147483647 w 30720"/>
              <a:gd name="T87" fmla="*/ 2147483647 h 11496"/>
              <a:gd name="T88" fmla="*/ 2147483647 w 30720"/>
              <a:gd name="T89" fmla="*/ 2147483647 h 11496"/>
              <a:gd name="T90" fmla="*/ 2147483647 w 30720"/>
              <a:gd name="T91" fmla="*/ 2147483647 h 11496"/>
              <a:gd name="T92" fmla="*/ 2147483647 w 30720"/>
              <a:gd name="T93" fmla="*/ 2147483647 h 11496"/>
              <a:gd name="T94" fmla="*/ 2147483647 w 30720"/>
              <a:gd name="T95" fmla="*/ 2147483647 h 11496"/>
              <a:gd name="T96" fmla="*/ 2147483647 w 30720"/>
              <a:gd name="T97" fmla="*/ 2147483647 h 11496"/>
              <a:gd name="T98" fmla="*/ 2147483647 w 30720"/>
              <a:gd name="T99" fmla="*/ 2147483647 h 11496"/>
              <a:gd name="T100" fmla="*/ 2147483647 w 30720"/>
              <a:gd name="T101" fmla="*/ 2147483647 h 11496"/>
              <a:gd name="T102" fmla="*/ 2147483647 w 30720"/>
              <a:gd name="T103" fmla="*/ 2147483647 h 11496"/>
              <a:gd name="T104" fmla="*/ 2147483647 w 30720"/>
              <a:gd name="T105" fmla="*/ 2147483647 h 11496"/>
              <a:gd name="T106" fmla="*/ 2147483647 w 30720"/>
              <a:gd name="T107" fmla="*/ 2147483647 h 11496"/>
              <a:gd name="T108" fmla="*/ 2147483647 w 30720"/>
              <a:gd name="T109" fmla="*/ 2147483647 h 11496"/>
              <a:gd name="T110" fmla="*/ 2147483647 w 30720"/>
              <a:gd name="T111" fmla="*/ 2147483647 h 11496"/>
              <a:gd name="T112" fmla="*/ 2147483647 w 30720"/>
              <a:gd name="T113" fmla="*/ 2147483647 h 11496"/>
              <a:gd name="T114" fmla="*/ 2147483647 w 30720"/>
              <a:gd name="T115" fmla="*/ 2147483647 h 11496"/>
              <a:gd name="T116" fmla="*/ 2147483647 w 30720"/>
              <a:gd name="T117" fmla="*/ 2147483647 h 11496"/>
              <a:gd name="T118" fmla="*/ 2147483647 w 30720"/>
              <a:gd name="T119" fmla="*/ 2147483647 h 11496"/>
              <a:gd name="T120" fmla="*/ 2147483647 w 30720"/>
              <a:gd name="T121" fmla="*/ 2147483647 h 11496"/>
              <a:gd name="T122" fmla="*/ 2147483647 w 30720"/>
              <a:gd name="T123" fmla="*/ 2147483647 h 11496"/>
              <a:gd name="T124" fmla="*/ 2147483647 w 30720"/>
              <a:gd name="T125" fmla="*/ 2147483647 h 1149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0720"/>
              <a:gd name="T190" fmla="*/ 0 h 11496"/>
              <a:gd name="T191" fmla="*/ 30720 w 30720"/>
              <a:gd name="T192" fmla="*/ 11496 h 1149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0720" h="11496">
                <a:moveTo>
                  <a:pt x="29285" y="7403"/>
                </a:moveTo>
                <a:lnTo>
                  <a:pt x="29285" y="7403"/>
                </a:lnTo>
                <a:lnTo>
                  <a:pt x="29232" y="7379"/>
                </a:lnTo>
                <a:lnTo>
                  <a:pt x="29180" y="7357"/>
                </a:lnTo>
                <a:lnTo>
                  <a:pt x="29127" y="7336"/>
                </a:lnTo>
                <a:lnTo>
                  <a:pt x="29073" y="7316"/>
                </a:lnTo>
                <a:lnTo>
                  <a:pt x="29020" y="7298"/>
                </a:lnTo>
                <a:lnTo>
                  <a:pt x="28966" y="7280"/>
                </a:lnTo>
                <a:lnTo>
                  <a:pt x="28913" y="7264"/>
                </a:lnTo>
                <a:lnTo>
                  <a:pt x="28859" y="7251"/>
                </a:lnTo>
                <a:lnTo>
                  <a:pt x="28804" y="7237"/>
                </a:lnTo>
                <a:lnTo>
                  <a:pt x="28750" y="7226"/>
                </a:lnTo>
                <a:lnTo>
                  <a:pt x="28697" y="7216"/>
                </a:lnTo>
                <a:lnTo>
                  <a:pt x="28643" y="7208"/>
                </a:lnTo>
                <a:lnTo>
                  <a:pt x="28589" y="7202"/>
                </a:lnTo>
                <a:lnTo>
                  <a:pt x="28535" y="7198"/>
                </a:lnTo>
                <a:lnTo>
                  <a:pt x="28482" y="7195"/>
                </a:lnTo>
                <a:lnTo>
                  <a:pt x="28429" y="7194"/>
                </a:lnTo>
                <a:lnTo>
                  <a:pt x="28376" y="7194"/>
                </a:lnTo>
                <a:lnTo>
                  <a:pt x="28322" y="7197"/>
                </a:lnTo>
                <a:lnTo>
                  <a:pt x="28269" y="7201"/>
                </a:lnTo>
                <a:lnTo>
                  <a:pt x="28217" y="7207"/>
                </a:lnTo>
                <a:lnTo>
                  <a:pt x="28165" y="7215"/>
                </a:lnTo>
                <a:lnTo>
                  <a:pt x="28113" y="7226"/>
                </a:lnTo>
                <a:lnTo>
                  <a:pt x="28062" y="7238"/>
                </a:lnTo>
                <a:lnTo>
                  <a:pt x="28011" y="7253"/>
                </a:lnTo>
                <a:lnTo>
                  <a:pt x="27960" y="7270"/>
                </a:lnTo>
                <a:lnTo>
                  <a:pt x="27910" y="7289"/>
                </a:lnTo>
                <a:lnTo>
                  <a:pt x="27861" y="7310"/>
                </a:lnTo>
                <a:lnTo>
                  <a:pt x="27812" y="7334"/>
                </a:lnTo>
                <a:lnTo>
                  <a:pt x="27763" y="7360"/>
                </a:lnTo>
                <a:lnTo>
                  <a:pt x="27717" y="7388"/>
                </a:lnTo>
                <a:lnTo>
                  <a:pt x="27670" y="7418"/>
                </a:lnTo>
                <a:lnTo>
                  <a:pt x="27623" y="7452"/>
                </a:lnTo>
                <a:lnTo>
                  <a:pt x="27600" y="7473"/>
                </a:lnTo>
                <a:lnTo>
                  <a:pt x="27578" y="7494"/>
                </a:lnTo>
                <a:lnTo>
                  <a:pt x="27556" y="7516"/>
                </a:lnTo>
                <a:lnTo>
                  <a:pt x="27535" y="7539"/>
                </a:lnTo>
                <a:lnTo>
                  <a:pt x="27515" y="7562"/>
                </a:lnTo>
                <a:lnTo>
                  <a:pt x="27495" y="7586"/>
                </a:lnTo>
                <a:lnTo>
                  <a:pt x="27476" y="7611"/>
                </a:lnTo>
                <a:lnTo>
                  <a:pt x="27457" y="7636"/>
                </a:lnTo>
                <a:lnTo>
                  <a:pt x="27440" y="7662"/>
                </a:lnTo>
                <a:lnTo>
                  <a:pt x="27422" y="7689"/>
                </a:lnTo>
                <a:lnTo>
                  <a:pt x="27405" y="7716"/>
                </a:lnTo>
                <a:lnTo>
                  <a:pt x="27390" y="7743"/>
                </a:lnTo>
                <a:lnTo>
                  <a:pt x="27374" y="7771"/>
                </a:lnTo>
                <a:lnTo>
                  <a:pt x="27360" y="7799"/>
                </a:lnTo>
                <a:lnTo>
                  <a:pt x="27345" y="7827"/>
                </a:lnTo>
                <a:lnTo>
                  <a:pt x="27332" y="7857"/>
                </a:lnTo>
                <a:lnTo>
                  <a:pt x="27319" y="7887"/>
                </a:lnTo>
                <a:lnTo>
                  <a:pt x="27307" y="7916"/>
                </a:lnTo>
                <a:lnTo>
                  <a:pt x="27296" y="7946"/>
                </a:lnTo>
                <a:lnTo>
                  <a:pt x="27286" y="7976"/>
                </a:lnTo>
                <a:lnTo>
                  <a:pt x="27276" y="8006"/>
                </a:lnTo>
                <a:lnTo>
                  <a:pt x="27268" y="8038"/>
                </a:lnTo>
                <a:lnTo>
                  <a:pt x="27260" y="8069"/>
                </a:lnTo>
                <a:lnTo>
                  <a:pt x="27252" y="8099"/>
                </a:lnTo>
                <a:lnTo>
                  <a:pt x="27246" y="8130"/>
                </a:lnTo>
                <a:lnTo>
                  <a:pt x="27241" y="8161"/>
                </a:lnTo>
                <a:lnTo>
                  <a:pt x="27236" y="8193"/>
                </a:lnTo>
                <a:lnTo>
                  <a:pt x="27231" y="8224"/>
                </a:lnTo>
                <a:lnTo>
                  <a:pt x="27228" y="8255"/>
                </a:lnTo>
                <a:lnTo>
                  <a:pt x="27226" y="8286"/>
                </a:lnTo>
                <a:lnTo>
                  <a:pt x="27225" y="8318"/>
                </a:lnTo>
                <a:lnTo>
                  <a:pt x="27224" y="8348"/>
                </a:lnTo>
                <a:lnTo>
                  <a:pt x="27225" y="8379"/>
                </a:lnTo>
                <a:lnTo>
                  <a:pt x="27226" y="8409"/>
                </a:lnTo>
                <a:lnTo>
                  <a:pt x="27228" y="8440"/>
                </a:lnTo>
                <a:lnTo>
                  <a:pt x="27231" y="8471"/>
                </a:lnTo>
                <a:lnTo>
                  <a:pt x="27236" y="8500"/>
                </a:lnTo>
                <a:lnTo>
                  <a:pt x="27241" y="8530"/>
                </a:lnTo>
                <a:lnTo>
                  <a:pt x="27247" y="8559"/>
                </a:lnTo>
                <a:lnTo>
                  <a:pt x="27254" y="8588"/>
                </a:lnTo>
                <a:lnTo>
                  <a:pt x="27263" y="8617"/>
                </a:lnTo>
                <a:lnTo>
                  <a:pt x="27271" y="8645"/>
                </a:lnTo>
                <a:lnTo>
                  <a:pt x="27281" y="8674"/>
                </a:lnTo>
                <a:lnTo>
                  <a:pt x="27293" y="8701"/>
                </a:lnTo>
                <a:lnTo>
                  <a:pt x="27304" y="8728"/>
                </a:lnTo>
                <a:lnTo>
                  <a:pt x="27318" y="8754"/>
                </a:lnTo>
                <a:lnTo>
                  <a:pt x="27331" y="8780"/>
                </a:lnTo>
                <a:lnTo>
                  <a:pt x="27347" y="8805"/>
                </a:lnTo>
                <a:lnTo>
                  <a:pt x="27364" y="8830"/>
                </a:lnTo>
                <a:lnTo>
                  <a:pt x="27381" y="8854"/>
                </a:lnTo>
                <a:lnTo>
                  <a:pt x="27399" y="8876"/>
                </a:lnTo>
                <a:lnTo>
                  <a:pt x="27419" y="8899"/>
                </a:lnTo>
                <a:lnTo>
                  <a:pt x="27440" y="8921"/>
                </a:lnTo>
                <a:lnTo>
                  <a:pt x="27462" y="8943"/>
                </a:lnTo>
                <a:lnTo>
                  <a:pt x="27484" y="8963"/>
                </a:lnTo>
                <a:lnTo>
                  <a:pt x="27509" y="8983"/>
                </a:lnTo>
                <a:lnTo>
                  <a:pt x="27534" y="9001"/>
                </a:lnTo>
                <a:lnTo>
                  <a:pt x="27560" y="9019"/>
                </a:lnTo>
                <a:lnTo>
                  <a:pt x="27589" y="9036"/>
                </a:lnTo>
                <a:lnTo>
                  <a:pt x="27618" y="9052"/>
                </a:lnTo>
                <a:lnTo>
                  <a:pt x="27648" y="9067"/>
                </a:lnTo>
                <a:lnTo>
                  <a:pt x="27679" y="9081"/>
                </a:lnTo>
                <a:lnTo>
                  <a:pt x="27711" y="9094"/>
                </a:lnTo>
                <a:lnTo>
                  <a:pt x="27746" y="9106"/>
                </a:lnTo>
                <a:lnTo>
                  <a:pt x="27734" y="9013"/>
                </a:lnTo>
                <a:lnTo>
                  <a:pt x="27730" y="8964"/>
                </a:lnTo>
                <a:lnTo>
                  <a:pt x="27727" y="8916"/>
                </a:lnTo>
                <a:lnTo>
                  <a:pt x="27724" y="8866"/>
                </a:lnTo>
                <a:lnTo>
                  <a:pt x="27722" y="8816"/>
                </a:lnTo>
                <a:lnTo>
                  <a:pt x="27721" y="8767"/>
                </a:lnTo>
                <a:lnTo>
                  <a:pt x="27721" y="8717"/>
                </a:lnTo>
                <a:lnTo>
                  <a:pt x="27722" y="8667"/>
                </a:lnTo>
                <a:lnTo>
                  <a:pt x="27725" y="8617"/>
                </a:lnTo>
                <a:lnTo>
                  <a:pt x="27729" y="8568"/>
                </a:lnTo>
                <a:lnTo>
                  <a:pt x="27734" y="8519"/>
                </a:lnTo>
                <a:lnTo>
                  <a:pt x="27743" y="8472"/>
                </a:lnTo>
                <a:lnTo>
                  <a:pt x="27752" y="8425"/>
                </a:lnTo>
                <a:lnTo>
                  <a:pt x="27763" y="8378"/>
                </a:lnTo>
                <a:lnTo>
                  <a:pt x="27776" y="8333"/>
                </a:lnTo>
                <a:lnTo>
                  <a:pt x="27783" y="8311"/>
                </a:lnTo>
                <a:lnTo>
                  <a:pt x="27792" y="8289"/>
                </a:lnTo>
                <a:lnTo>
                  <a:pt x="27800" y="8268"/>
                </a:lnTo>
                <a:lnTo>
                  <a:pt x="27809" y="8247"/>
                </a:lnTo>
                <a:lnTo>
                  <a:pt x="27820" y="8226"/>
                </a:lnTo>
                <a:lnTo>
                  <a:pt x="27829" y="8206"/>
                </a:lnTo>
                <a:lnTo>
                  <a:pt x="27840" y="8185"/>
                </a:lnTo>
                <a:lnTo>
                  <a:pt x="27852" y="8167"/>
                </a:lnTo>
                <a:lnTo>
                  <a:pt x="27864" y="8148"/>
                </a:lnTo>
                <a:lnTo>
                  <a:pt x="27877" y="8129"/>
                </a:lnTo>
                <a:lnTo>
                  <a:pt x="27890" y="8112"/>
                </a:lnTo>
                <a:lnTo>
                  <a:pt x="27905" y="8094"/>
                </a:lnTo>
                <a:lnTo>
                  <a:pt x="27921" y="8077"/>
                </a:lnTo>
                <a:lnTo>
                  <a:pt x="27936" y="8061"/>
                </a:lnTo>
                <a:lnTo>
                  <a:pt x="27953" y="8045"/>
                </a:lnTo>
                <a:lnTo>
                  <a:pt x="27970" y="8029"/>
                </a:lnTo>
                <a:lnTo>
                  <a:pt x="27987" y="8015"/>
                </a:lnTo>
                <a:lnTo>
                  <a:pt x="28006" y="8001"/>
                </a:lnTo>
                <a:lnTo>
                  <a:pt x="28026" y="7988"/>
                </a:lnTo>
                <a:lnTo>
                  <a:pt x="28047" y="7975"/>
                </a:lnTo>
                <a:lnTo>
                  <a:pt x="28067" y="7963"/>
                </a:lnTo>
                <a:lnTo>
                  <a:pt x="28089" y="7951"/>
                </a:lnTo>
                <a:lnTo>
                  <a:pt x="28112" y="7941"/>
                </a:lnTo>
                <a:lnTo>
                  <a:pt x="28136" y="7931"/>
                </a:lnTo>
                <a:lnTo>
                  <a:pt x="28160" y="7922"/>
                </a:lnTo>
                <a:lnTo>
                  <a:pt x="28186" y="7914"/>
                </a:lnTo>
                <a:lnTo>
                  <a:pt x="28212" y="7906"/>
                </a:lnTo>
                <a:lnTo>
                  <a:pt x="28240" y="7899"/>
                </a:lnTo>
                <a:lnTo>
                  <a:pt x="28268" y="7893"/>
                </a:lnTo>
                <a:lnTo>
                  <a:pt x="28298" y="7889"/>
                </a:lnTo>
                <a:lnTo>
                  <a:pt x="28328" y="7885"/>
                </a:lnTo>
                <a:lnTo>
                  <a:pt x="28358" y="7880"/>
                </a:lnTo>
                <a:lnTo>
                  <a:pt x="28384" y="7882"/>
                </a:lnTo>
                <a:lnTo>
                  <a:pt x="28410" y="7883"/>
                </a:lnTo>
                <a:lnTo>
                  <a:pt x="28435" y="7884"/>
                </a:lnTo>
                <a:lnTo>
                  <a:pt x="28460" y="7887"/>
                </a:lnTo>
                <a:lnTo>
                  <a:pt x="28485" y="7890"/>
                </a:lnTo>
                <a:lnTo>
                  <a:pt x="28510" y="7893"/>
                </a:lnTo>
                <a:lnTo>
                  <a:pt x="28535" y="7898"/>
                </a:lnTo>
                <a:lnTo>
                  <a:pt x="28559" y="7903"/>
                </a:lnTo>
                <a:lnTo>
                  <a:pt x="28583" y="7909"/>
                </a:lnTo>
                <a:lnTo>
                  <a:pt x="28607" y="7915"/>
                </a:lnTo>
                <a:lnTo>
                  <a:pt x="28630" y="7922"/>
                </a:lnTo>
                <a:lnTo>
                  <a:pt x="28654" y="7929"/>
                </a:lnTo>
                <a:lnTo>
                  <a:pt x="28676" y="7938"/>
                </a:lnTo>
                <a:lnTo>
                  <a:pt x="28699" y="7947"/>
                </a:lnTo>
                <a:lnTo>
                  <a:pt x="28721" y="7956"/>
                </a:lnTo>
                <a:lnTo>
                  <a:pt x="28743" y="7966"/>
                </a:lnTo>
                <a:lnTo>
                  <a:pt x="28765" y="7976"/>
                </a:lnTo>
                <a:lnTo>
                  <a:pt x="28787" y="7988"/>
                </a:lnTo>
                <a:lnTo>
                  <a:pt x="28808" y="7999"/>
                </a:lnTo>
                <a:lnTo>
                  <a:pt x="28828" y="8012"/>
                </a:lnTo>
                <a:lnTo>
                  <a:pt x="28869" y="8038"/>
                </a:lnTo>
                <a:lnTo>
                  <a:pt x="28908" y="8065"/>
                </a:lnTo>
                <a:lnTo>
                  <a:pt x="28945" y="8095"/>
                </a:lnTo>
                <a:lnTo>
                  <a:pt x="28981" y="8126"/>
                </a:lnTo>
                <a:lnTo>
                  <a:pt x="29016" y="8159"/>
                </a:lnTo>
                <a:lnTo>
                  <a:pt x="29048" y="8195"/>
                </a:lnTo>
                <a:lnTo>
                  <a:pt x="29078" y="8231"/>
                </a:lnTo>
                <a:lnTo>
                  <a:pt x="29107" y="8270"/>
                </a:lnTo>
                <a:lnTo>
                  <a:pt x="29134" y="8309"/>
                </a:lnTo>
                <a:lnTo>
                  <a:pt x="29159" y="8351"/>
                </a:lnTo>
                <a:lnTo>
                  <a:pt x="29182" y="8394"/>
                </a:lnTo>
                <a:lnTo>
                  <a:pt x="29202" y="8436"/>
                </a:lnTo>
                <a:lnTo>
                  <a:pt x="29221" y="8481"/>
                </a:lnTo>
                <a:lnTo>
                  <a:pt x="29229" y="8504"/>
                </a:lnTo>
                <a:lnTo>
                  <a:pt x="29238" y="8527"/>
                </a:lnTo>
                <a:lnTo>
                  <a:pt x="29245" y="8551"/>
                </a:lnTo>
                <a:lnTo>
                  <a:pt x="29251" y="8574"/>
                </a:lnTo>
                <a:lnTo>
                  <a:pt x="29257" y="8598"/>
                </a:lnTo>
                <a:lnTo>
                  <a:pt x="29263" y="8621"/>
                </a:lnTo>
                <a:lnTo>
                  <a:pt x="29268" y="8645"/>
                </a:lnTo>
                <a:lnTo>
                  <a:pt x="29272" y="8670"/>
                </a:lnTo>
                <a:lnTo>
                  <a:pt x="29275" y="8694"/>
                </a:lnTo>
                <a:lnTo>
                  <a:pt x="29278" y="8719"/>
                </a:lnTo>
                <a:lnTo>
                  <a:pt x="29280" y="8744"/>
                </a:lnTo>
                <a:lnTo>
                  <a:pt x="29282" y="8769"/>
                </a:lnTo>
                <a:lnTo>
                  <a:pt x="29283" y="8794"/>
                </a:lnTo>
                <a:lnTo>
                  <a:pt x="29283" y="8820"/>
                </a:lnTo>
                <a:lnTo>
                  <a:pt x="29283" y="8845"/>
                </a:lnTo>
                <a:lnTo>
                  <a:pt x="29282" y="8871"/>
                </a:lnTo>
                <a:lnTo>
                  <a:pt x="29280" y="8897"/>
                </a:lnTo>
                <a:lnTo>
                  <a:pt x="29278" y="8922"/>
                </a:lnTo>
                <a:lnTo>
                  <a:pt x="29271" y="8974"/>
                </a:lnTo>
                <a:lnTo>
                  <a:pt x="29262" y="9024"/>
                </a:lnTo>
                <a:lnTo>
                  <a:pt x="29251" y="9074"/>
                </a:lnTo>
                <a:lnTo>
                  <a:pt x="29238" y="9123"/>
                </a:lnTo>
                <a:lnTo>
                  <a:pt x="29223" y="9171"/>
                </a:lnTo>
                <a:lnTo>
                  <a:pt x="29206" y="9219"/>
                </a:lnTo>
                <a:lnTo>
                  <a:pt x="29188" y="9265"/>
                </a:lnTo>
                <a:lnTo>
                  <a:pt x="29167" y="9310"/>
                </a:lnTo>
                <a:lnTo>
                  <a:pt x="29144" y="9355"/>
                </a:lnTo>
                <a:lnTo>
                  <a:pt x="29120" y="9398"/>
                </a:lnTo>
                <a:lnTo>
                  <a:pt x="29094" y="9441"/>
                </a:lnTo>
                <a:lnTo>
                  <a:pt x="29067" y="9481"/>
                </a:lnTo>
                <a:lnTo>
                  <a:pt x="29038" y="9522"/>
                </a:lnTo>
                <a:lnTo>
                  <a:pt x="29006" y="9560"/>
                </a:lnTo>
                <a:lnTo>
                  <a:pt x="28974" y="9599"/>
                </a:lnTo>
                <a:lnTo>
                  <a:pt x="28941" y="9635"/>
                </a:lnTo>
                <a:lnTo>
                  <a:pt x="28905" y="9671"/>
                </a:lnTo>
                <a:lnTo>
                  <a:pt x="28869" y="9704"/>
                </a:lnTo>
                <a:lnTo>
                  <a:pt x="28831" y="9737"/>
                </a:lnTo>
                <a:lnTo>
                  <a:pt x="28792" y="9768"/>
                </a:lnTo>
                <a:lnTo>
                  <a:pt x="28751" y="9798"/>
                </a:lnTo>
                <a:lnTo>
                  <a:pt x="28710" y="9827"/>
                </a:lnTo>
                <a:lnTo>
                  <a:pt x="28666" y="9854"/>
                </a:lnTo>
                <a:lnTo>
                  <a:pt x="28622" y="9879"/>
                </a:lnTo>
                <a:lnTo>
                  <a:pt x="28578" y="9903"/>
                </a:lnTo>
                <a:lnTo>
                  <a:pt x="28532" y="9926"/>
                </a:lnTo>
                <a:lnTo>
                  <a:pt x="28484" y="9946"/>
                </a:lnTo>
                <a:lnTo>
                  <a:pt x="28436" y="9965"/>
                </a:lnTo>
                <a:lnTo>
                  <a:pt x="28387" y="9983"/>
                </a:lnTo>
                <a:lnTo>
                  <a:pt x="28337" y="9999"/>
                </a:lnTo>
                <a:lnTo>
                  <a:pt x="28287" y="10013"/>
                </a:lnTo>
                <a:lnTo>
                  <a:pt x="28236" y="10025"/>
                </a:lnTo>
                <a:lnTo>
                  <a:pt x="28189" y="10031"/>
                </a:lnTo>
                <a:lnTo>
                  <a:pt x="28143" y="10035"/>
                </a:lnTo>
                <a:lnTo>
                  <a:pt x="28098" y="10038"/>
                </a:lnTo>
                <a:lnTo>
                  <a:pt x="28052" y="10040"/>
                </a:lnTo>
                <a:lnTo>
                  <a:pt x="28006" y="10041"/>
                </a:lnTo>
                <a:lnTo>
                  <a:pt x="27960" y="10040"/>
                </a:lnTo>
                <a:lnTo>
                  <a:pt x="27915" y="10039"/>
                </a:lnTo>
                <a:lnTo>
                  <a:pt x="27870" y="10036"/>
                </a:lnTo>
                <a:lnTo>
                  <a:pt x="27825" y="10033"/>
                </a:lnTo>
                <a:lnTo>
                  <a:pt x="27780" y="10028"/>
                </a:lnTo>
                <a:lnTo>
                  <a:pt x="27735" y="10021"/>
                </a:lnTo>
                <a:lnTo>
                  <a:pt x="27691" y="10014"/>
                </a:lnTo>
                <a:lnTo>
                  <a:pt x="27647" y="10005"/>
                </a:lnTo>
                <a:lnTo>
                  <a:pt x="27602" y="9995"/>
                </a:lnTo>
                <a:lnTo>
                  <a:pt x="27559" y="9984"/>
                </a:lnTo>
                <a:lnTo>
                  <a:pt x="27516" y="9972"/>
                </a:lnTo>
                <a:lnTo>
                  <a:pt x="27473" y="9958"/>
                </a:lnTo>
                <a:lnTo>
                  <a:pt x="27430" y="9943"/>
                </a:lnTo>
                <a:lnTo>
                  <a:pt x="27388" y="9928"/>
                </a:lnTo>
                <a:lnTo>
                  <a:pt x="27346" y="9910"/>
                </a:lnTo>
                <a:lnTo>
                  <a:pt x="27305" y="9891"/>
                </a:lnTo>
                <a:lnTo>
                  <a:pt x="27265" y="9871"/>
                </a:lnTo>
                <a:lnTo>
                  <a:pt x="27224" y="9850"/>
                </a:lnTo>
                <a:lnTo>
                  <a:pt x="27185" y="9828"/>
                </a:lnTo>
                <a:lnTo>
                  <a:pt x="27145" y="9803"/>
                </a:lnTo>
                <a:lnTo>
                  <a:pt x="27107" y="9778"/>
                </a:lnTo>
                <a:lnTo>
                  <a:pt x="27068" y="9751"/>
                </a:lnTo>
                <a:lnTo>
                  <a:pt x="27031" y="9723"/>
                </a:lnTo>
                <a:lnTo>
                  <a:pt x="26994" y="9693"/>
                </a:lnTo>
                <a:lnTo>
                  <a:pt x="26958" y="9662"/>
                </a:lnTo>
                <a:lnTo>
                  <a:pt x="26922" y="9630"/>
                </a:lnTo>
                <a:lnTo>
                  <a:pt x="26888" y="9597"/>
                </a:lnTo>
                <a:lnTo>
                  <a:pt x="26854" y="9559"/>
                </a:lnTo>
                <a:lnTo>
                  <a:pt x="26821" y="9521"/>
                </a:lnTo>
                <a:lnTo>
                  <a:pt x="26790" y="9482"/>
                </a:lnTo>
                <a:lnTo>
                  <a:pt x="26761" y="9443"/>
                </a:lnTo>
                <a:lnTo>
                  <a:pt x="26732" y="9403"/>
                </a:lnTo>
                <a:lnTo>
                  <a:pt x="26705" y="9364"/>
                </a:lnTo>
                <a:lnTo>
                  <a:pt x="26679" y="9323"/>
                </a:lnTo>
                <a:lnTo>
                  <a:pt x="26655" y="9282"/>
                </a:lnTo>
                <a:lnTo>
                  <a:pt x="26631" y="9241"/>
                </a:lnTo>
                <a:lnTo>
                  <a:pt x="26609" y="9199"/>
                </a:lnTo>
                <a:lnTo>
                  <a:pt x="26588" y="9157"/>
                </a:lnTo>
                <a:lnTo>
                  <a:pt x="26568" y="9115"/>
                </a:lnTo>
                <a:lnTo>
                  <a:pt x="26551" y="9073"/>
                </a:lnTo>
                <a:lnTo>
                  <a:pt x="26533" y="9029"/>
                </a:lnTo>
                <a:lnTo>
                  <a:pt x="26517" y="8987"/>
                </a:lnTo>
                <a:lnTo>
                  <a:pt x="26503" y="8943"/>
                </a:lnTo>
                <a:lnTo>
                  <a:pt x="26489" y="8900"/>
                </a:lnTo>
                <a:lnTo>
                  <a:pt x="26477" y="8857"/>
                </a:lnTo>
                <a:lnTo>
                  <a:pt x="26466" y="8812"/>
                </a:lnTo>
                <a:lnTo>
                  <a:pt x="26456" y="8768"/>
                </a:lnTo>
                <a:lnTo>
                  <a:pt x="26448" y="8723"/>
                </a:lnTo>
                <a:lnTo>
                  <a:pt x="26440" y="8680"/>
                </a:lnTo>
                <a:lnTo>
                  <a:pt x="26434" y="8635"/>
                </a:lnTo>
                <a:lnTo>
                  <a:pt x="26429" y="8590"/>
                </a:lnTo>
                <a:lnTo>
                  <a:pt x="26425" y="8546"/>
                </a:lnTo>
                <a:lnTo>
                  <a:pt x="26422" y="8501"/>
                </a:lnTo>
                <a:lnTo>
                  <a:pt x="26421" y="8456"/>
                </a:lnTo>
                <a:lnTo>
                  <a:pt x="26419" y="8412"/>
                </a:lnTo>
                <a:lnTo>
                  <a:pt x="26419" y="8368"/>
                </a:lnTo>
                <a:lnTo>
                  <a:pt x="26422" y="8323"/>
                </a:lnTo>
                <a:lnTo>
                  <a:pt x="26425" y="8278"/>
                </a:lnTo>
                <a:lnTo>
                  <a:pt x="26428" y="8233"/>
                </a:lnTo>
                <a:lnTo>
                  <a:pt x="26433" y="8189"/>
                </a:lnTo>
                <a:lnTo>
                  <a:pt x="26439" y="8145"/>
                </a:lnTo>
                <a:lnTo>
                  <a:pt x="26445" y="8100"/>
                </a:lnTo>
                <a:lnTo>
                  <a:pt x="26454" y="8056"/>
                </a:lnTo>
                <a:lnTo>
                  <a:pt x="26463" y="8013"/>
                </a:lnTo>
                <a:lnTo>
                  <a:pt x="26473" y="7969"/>
                </a:lnTo>
                <a:lnTo>
                  <a:pt x="26484" y="7925"/>
                </a:lnTo>
                <a:lnTo>
                  <a:pt x="26497" y="7882"/>
                </a:lnTo>
                <a:lnTo>
                  <a:pt x="26509" y="7839"/>
                </a:lnTo>
                <a:lnTo>
                  <a:pt x="26524" y="7796"/>
                </a:lnTo>
                <a:lnTo>
                  <a:pt x="26539" y="7754"/>
                </a:lnTo>
                <a:lnTo>
                  <a:pt x="26555" y="7711"/>
                </a:lnTo>
                <a:lnTo>
                  <a:pt x="26571" y="7669"/>
                </a:lnTo>
                <a:lnTo>
                  <a:pt x="26590" y="7628"/>
                </a:lnTo>
                <a:lnTo>
                  <a:pt x="26609" y="7587"/>
                </a:lnTo>
                <a:lnTo>
                  <a:pt x="26629" y="7546"/>
                </a:lnTo>
                <a:lnTo>
                  <a:pt x="26650" y="7506"/>
                </a:lnTo>
                <a:lnTo>
                  <a:pt x="26671" y="7465"/>
                </a:lnTo>
                <a:lnTo>
                  <a:pt x="26694" y="7426"/>
                </a:lnTo>
                <a:lnTo>
                  <a:pt x="26718" y="7387"/>
                </a:lnTo>
                <a:lnTo>
                  <a:pt x="26743" y="7349"/>
                </a:lnTo>
                <a:lnTo>
                  <a:pt x="26768" y="7310"/>
                </a:lnTo>
                <a:lnTo>
                  <a:pt x="26795" y="7273"/>
                </a:lnTo>
                <a:lnTo>
                  <a:pt x="26822" y="7236"/>
                </a:lnTo>
                <a:lnTo>
                  <a:pt x="26850" y="7200"/>
                </a:lnTo>
                <a:lnTo>
                  <a:pt x="26880" y="7163"/>
                </a:lnTo>
                <a:lnTo>
                  <a:pt x="26910" y="7128"/>
                </a:lnTo>
                <a:lnTo>
                  <a:pt x="26940" y="7094"/>
                </a:lnTo>
                <a:lnTo>
                  <a:pt x="26971" y="7060"/>
                </a:lnTo>
                <a:lnTo>
                  <a:pt x="27005" y="7027"/>
                </a:lnTo>
                <a:lnTo>
                  <a:pt x="27038" y="6994"/>
                </a:lnTo>
                <a:lnTo>
                  <a:pt x="27071" y="6962"/>
                </a:lnTo>
                <a:lnTo>
                  <a:pt x="27107" y="6933"/>
                </a:lnTo>
                <a:lnTo>
                  <a:pt x="27141" y="6906"/>
                </a:lnTo>
                <a:lnTo>
                  <a:pt x="27176" y="6880"/>
                </a:lnTo>
                <a:lnTo>
                  <a:pt x="27212" y="6854"/>
                </a:lnTo>
                <a:lnTo>
                  <a:pt x="27248" y="6829"/>
                </a:lnTo>
                <a:lnTo>
                  <a:pt x="27285" y="6805"/>
                </a:lnTo>
                <a:lnTo>
                  <a:pt x="27321" y="6782"/>
                </a:lnTo>
                <a:lnTo>
                  <a:pt x="27357" y="6761"/>
                </a:lnTo>
                <a:lnTo>
                  <a:pt x="27395" y="6740"/>
                </a:lnTo>
                <a:lnTo>
                  <a:pt x="27432" y="6719"/>
                </a:lnTo>
                <a:lnTo>
                  <a:pt x="27470" y="6699"/>
                </a:lnTo>
                <a:lnTo>
                  <a:pt x="27508" y="6681"/>
                </a:lnTo>
                <a:lnTo>
                  <a:pt x="27546" y="6663"/>
                </a:lnTo>
                <a:lnTo>
                  <a:pt x="27584" y="6646"/>
                </a:lnTo>
                <a:lnTo>
                  <a:pt x="27623" y="6630"/>
                </a:lnTo>
                <a:lnTo>
                  <a:pt x="27662" y="6615"/>
                </a:lnTo>
                <a:lnTo>
                  <a:pt x="27701" y="6600"/>
                </a:lnTo>
                <a:lnTo>
                  <a:pt x="27741" y="6587"/>
                </a:lnTo>
                <a:lnTo>
                  <a:pt x="27780" y="6573"/>
                </a:lnTo>
                <a:lnTo>
                  <a:pt x="27820" y="6562"/>
                </a:lnTo>
                <a:lnTo>
                  <a:pt x="27859" y="6550"/>
                </a:lnTo>
                <a:lnTo>
                  <a:pt x="27899" y="6540"/>
                </a:lnTo>
                <a:lnTo>
                  <a:pt x="27939" y="6531"/>
                </a:lnTo>
                <a:lnTo>
                  <a:pt x="27980" y="6521"/>
                </a:lnTo>
                <a:lnTo>
                  <a:pt x="28020" y="6514"/>
                </a:lnTo>
                <a:lnTo>
                  <a:pt x="28060" y="6507"/>
                </a:lnTo>
                <a:lnTo>
                  <a:pt x="28101" y="6499"/>
                </a:lnTo>
                <a:lnTo>
                  <a:pt x="28141" y="6494"/>
                </a:lnTo>
                <a:lnTo>
                  <a:pt x="28182" y="6489"/>
                </a:lnTo>
                <a:lnTo>
                  <a:pt x="28223" y="6485"/>
                </a:lnTo>
                <a:lnTo>
                  <a:pt x="28264" y="6482"/>
                </a:lnTo>
                <a:lnTo>
                  <a:pt x="28305" y="6480"/>
                </a:lnTo>
                <a:lnTo>
                  <a:pt x="28345" y="6478"/>
                </a:lnTo>
                <a:lnTo>
                  <a:pt x="28387" y="6477"/>
                </a:lnTo>
                <a:lnTo>
                  <a:pt x="28428" y="6477"/>
                </a:lnTo>
                <a:lnTo>
                  <a:pt x="28468" y="6477"/>
                </a:lnTo>
                <a:lnTo>
                  <a:pt x="28510" y="6479"/>
                </a:lnTo>
                <a:lnTo>
                  <a:pt x="28550" y="6481"/>
                </a:lnTo>
                <a:lnTo>
                  <a:pt x="28592" y="6483"/>
                </a:lnTo>
                <a:lnTo>
                  <a:pt x="28633" y="6486"/>
                </a:lnTo>
                <a:lnTo>
                  <a:pt x="28673" y="6490"/>
                </a:lnTo>
                <a:lnTo>
                  <a:pt x="28715" y="6495"/>
                </a:lnTo>
                <a:lnTo>
                  <a:pt x="28756" y="6501"/>
                </a:lnTo>
                <a:lnTo>
                  <a:pt x="28796" y="6508"/>
                </a:lnTo>
                <a:lnTo>
                  <a:pt x="28837" y="6514"/>
                </a:lnTo>
                <a:lnTo>
                  <a:pt x="28877" y="6522"/>
                </a:lnTo>
                <a:lnTo>
                  <a:pt x="28918" y="6531"/>
                </a:lnTo>
                <a:lnTo>
                  <a:pt x="28959" y="6540"/>
                </a:lnTo>
                <a:lnTo>
                  <a:pt x="28999" y="6549"/>
                </a:lnTo>
                <a:lnTo>
                  <a:pt x="29040" y="6560"/>
                </a:lnTo>
                <a:lnTo>
                  <a:pt x="29079" y="6571"/>
                </a:lnTo>
                <a:lnTo>
                  <a:pt x="29119" y="6584"/>
                </a:lnTo>
                <a:lnTo>
                  <a:pt x="29159" y="6596"/>
                </a:lnTo>
                <a:lnTo>
                  <a:pt x="29199" y="6610"/>
                </a:lnTo>
                <a:lnTo>
                  <a:pt x="29239" y="6623"/>
                </a:lnTo>
                <a:lnTo>
                  <a:pt x="29277" y="6638"/>
                </a:lnTo>
                <a:lnTo>
                  <a:pt x="29317" y="6653"/>
                </a:lnTo>
                <a:lnTo>
                  <a:pt x="29355" y="6669"/>
                </a:lnTo>
                <a:lnTo>
                  <a:pt x="29395" y="6686"/>
                </a:lnTo>
                <a:lnTo>
                  <a:pt x="29432" y="6703"/>
                </a:lnTo>
                <a:lnTo>
                  <a:pt x="29471" y="6721"/>
                </a:lnTo>
                <a:lnTo>
                  <a:pt x="29509" y="6740"/>
                </a:lnTo>
                <a:lnTo>
                  <a:pt x="29547" y="6759"/>
                </a:lnTo>
                <a:lnTo>
                  <a:pt x="29584" y="6778"/>
                </a:lnTo>
                <a:lnTo>
                  <a:pt x="29619" y="6799"/>
                </a:lnTo>
                <a:lnTo>
                  <a:pt x="29652" y="6819"/>
                </a:lnTo>
                <a:lnTo>
                  <a:pt x="29685" y="6841"/>
                </a:lnTo>
                <a:lnTo>
                  <a:pt x="29717" y="6863"/>
                </a:lnTo>
                <a:lnTo>
                  <a:pt x="29750" y="6884"/>
                </a:lnTo>
                <a:lnTo>
                  <a:pt x="29781" y="6906"/>
                </a:lnTo>
                <a:lnTo>
                  <a:pt x="29812" y="6929"/>
                </a:lnTo>
                <a:lnTo>
                  <a:pt x="29842" y="6953"/>
                </a:lnTo>
                <a:lnTo>
                  <a:pt x="29873" y="6977"/>
                </a:lnTo>
                <a:lnTo>
                  <a:pt x="29902" y="7001"/>
                </a:lnTo>
                <a:lnTo>
                  <a:pt x="29931" y="7025"/>
                </a:lnTo>
                <a:lnTo>
                  <a:pt x="29959" y="7050"/>
                </a:lnTo>
                <a:lnTo>
                  <a:pt x="29987" y="7075"/>
                </a:lnTo>
                <a:lnTo>
                  <a:pt x="30014" y="7101"/>
                </a:lnTo>
                <a:lnTo>
                  <a:pt x="30041" y="7127"/>
                </a:lnTo>
                <a:lnTo>
                  <a:pt x="30067" y="7153"/>
                </a:lnTo>
                <a:lnTo>
                  <a:pt x="30118" y="7207"/>
                </a:lnTo>
                <a:lnTo>
                  <a:pt x="30167" y="7261"/>
                </a:lnTo>
                <a:lnTo>
                  <a:pt x="30213" y="7317"/>
                </a:lnTo>
                <a:lnTo>
                  <a:pt x="30258" y="7376"/>
                </a:lnTo>
                <a:lnTo>
                  <a:pt x="30300" y="7434"/>
                </a:lnTo>
                <a:lnTo>
                  <a:pt x="30341" y="7494"/>
                </a:lnTo>
                <a:lnTo>
                  <a:pt x="30379" y="7555"/>
                </a:lnTo>
                <a:lnTo>
                  <a:pt x="30415" y="7617"/>
                </a:lnTo>
                <a:lnTo>
                  <a:pt x="30449" y="7680"/>
                </a:lnTo>
                <a:lnTo>
                  <a:pt x="30482" y="7744"/>
                </a:lnTo>
                <a:lnTo>
                  <a:pt x="30512" y="7809"/>
                </a:lnTo>
                <a:lnTo>
                  <a:pt x="30540" y="7874"/>
                </a:lnTo>
                <a:lnTo>
                  <a:pt x="30566" y="7941"/>
                </a:lnTo>
                <a:lnTo>
                  <a:pt x="30590" y="8007"/>
                </a:lnTo>
                <a:lnTo>
                  <a:pt x="30612" y="8075"/>
                </a:lnTo>
                <a:lnTo>
                  <a:pt x="30632" y="8144"/>
                </a:lnTo>
                <a:lnTo>
                  <a:pt x="30649" y="8212"/>
                </a:lnTo>
                <a:lnTo>
                  <a:pt x="30665" y="8282"/>
                </a:lnTo>
                <a:lnTo>
                  <a:pt x="30678" y="8352"/>
                </a:lnTo>
                <a:lnTo>
                  <a:pt x="30691" y="8423"/>
                </a:lnTo>
                <a:lnTo>
                  <a:pt x="30700" y="8493"/>
                </a:lnTo>
                <a:lnTo>
                  <a:pt x="30709" y="8565"/>
                </a:lnTo>
                <a:lnTo>
                  <a:pt x="30714" y="8636"/>
                </a:lnTo>
                <a:lnTo>
                  <a:pt x="30718" y="8708"/>
                </a:lnTo>
                <a:lnTo>
                  <a:pt x="30720" y="8780"/>
                </a:lnTo>
                <a:lnTo>
                  <a:pt x="30720" y="8853"/>
                </a:lnTo>
                <a:lnTo>
                  <a:pt x="30718" y="8924"/>
                </a:lnTo>
                <a:lnTo>
                  <a:pt x="30714" y="8996"/>
                </a:lnTo>
                <a:lnTo>
                  <a:pt x="30708" y="9068"/>
                </a:lnTo>
                <a:lnTo>
                  <a:pt x="30700" y="9141"/>
                </a:lnTo>
                <a:lnTo>
                  <a:pt x="30690" y="9213"/>
                </a:lnTo>
                <a:lnTo>
                  <a:pt x="30678" y="9284"/>
                </a:lnTo>
                <a:lnTo>
                  <a:pt x="30665" y="9355"/>
                </a:lnTo>
                <a:lnTo>
                  <a:pt x="30649" y="9427"/>
                </a:lnTo>
                <a:lnTo>
                  <a:pt x="30632" y="9498"/>
                </a:lnTo>
                <a:lnTo>
                  <a:pt x="30612" y="9569"/>
                </a:lnTo>
                <a:lnTo>
                  <a:pt x="30590" y="9638"/>
                </a:lnTo>
                <a:lnTo>
                  <a:pt x="30567" y="9708"/>
                </a:lnTo>
                <a:lnTo>
                  <a:pt x="30542" y="9777"/>
                </a:lnTo>
                <a:lnTo>
                  <a:pt x="30515" y="9845"/>
                </a:lnTo>
                <a:lnTo>
                  <a:pt x="30486" y="9913"/>
                </a:lnTo>
                <a:lnTo>
                  <a:pt x="30456" y="9981"/>
                </a:lnTo>
                <a:lnTo>
                  <a:pt x="30422" y="10047"/>
                </a:lnTo>
                <a:lnTo>
                  <a:pt x="30388" y="10113"/>
                </a:lnTo>
                <a:lnTo>
                  <a:pt x="30351" y="10177"/>
                </a:lnTo>
                <a:lnTo>
                  <a:pt x="30313" y="10242"/>
                </a:lnTo>
                <a:lnTo>
                  <a:pt x="30273" y="10304"/>
                </a:lnTo>
                <a:lnTo>
                  <a:pt x="30231" y="10367"/>
                </a:lnTo>
                <a:lnTo>
                  <a:pt x="30187" y="10428"/>
                </a:lnTo>
                <a:lnTo>
                  <a:pt x="30141" y="10488"/>
                </a:lnTo>
                <a:lnTo>
                  <a:pt x="30094" y="10547"/>
                </a:lnTo>
                <a:lnTo>
                  <a:pt x="30044" y="10604"/>
                </a:lnTo>
                <a:lnTo>
                  <a:pt x="29993" y="10660"/>
                </a:lnTo>
                <a:lnTo>
                  <a:pt x="29940" y="10715"/>
                </a:lnTo>
                <a:lnTo>
                  <a:pt x="29886" y="10770"/>
                </a:lnTo>
                <a:lnTo>
                  <a:pt x="29829" y="10822"/>
                </a:lnTo>
                <a:lnTo>
                  <a:pt x="29775" y="10867"/>
                </a:lnTo>
                <a:lnTo>
                  <a:pt x="29719" y="10911"/>
                </a:lnTo>
                <a:lnTo>
                  <a:pt x="29662" y="10953"/>
                </a:lnTo>
                <a:lnTo>
                  <a:pt x="29605" y="10993"/>
                </a:lnTo>
                <a:lnTo>
                  <a:pt x="29548" y="11032"/>
                </a:lnTo>
                <a:lnTo>
                  <a:pt x="29489" y="11068"/>
                </a:lnTo>
                <a:lnTo>
                  <a:pt x="29431" y="11105"/>
                </a:lnTo>
                <a:lnTo>
                  <a:pt x="29372" y="11138"/>
                </a:lnTo>
                <a:lnTo>
                  <a:pt x="29311" y="11170"/>
                </a:lnTo>
                <a:lnTo>
                  <a:pt x="29251" y="11201"/>
                </a:lnTo>
                <a:lnTo>
                  <a:pt x="29191" y="11231"/>
                </a:lnTo>
                <a:lnTo>
                  <a:pt x="29129" y="11259"/>
                </a:lnTo>
                <a:lnTo>
                  <a:pt x="29068" y="11285"/>
                </a:lnTo>
                <a:lnTo>
                  <a:pt x="29005" y="11310"/>
                </a:lnTo>
                <a:lnTo>
                  <a:pt x="28943" y="11333"/>
                </a:lnTo>
                <a:lnTo>
                  <a:pt x="28880" y="11353"/>
                </a:lnTo>
                <a:lnTo>
                  <a:pt x="28817" y="11374"/>
                </a:lnTo>
                <a:lnTo>
                  <a:pt x="28753" y="11392"/>
                </a:lnTo>
                <a:lnTo>
                  <a:pt x="28689" y="11410"/>
                </a:lnTo>
                <a:lnTo>
                  <a:pt x="28625" y="11424"/>
                </a:lnTo>
                <a:lnTo>
                  <a:pt x="28561" y="11439"/>
                </a:lnTo>
                <a:lnTo>
                  <a:pt x="28496" y="11451"/>
                </a:lnTo>
                <a:lnTo>
                  <a:pt x="28431" y="11462"/>
                </a:lnTo>
                <a:lnTo>
                  <a:pt x="28366" y="11471"/>
                </a:lnTo>
                <a:lnTo>
                  <a:pt x="28301" y="11479"/>
                </a:lnTo>
                <a:lnTo>
                  <a:pt x="28236" y="11486"/>
                </a:lnTo>
                <a:lnTo>
                  <a:pt x="28170" y="11490"/>
                </a:lnTo>
                <a:lnTo>
                  <a:pt x="28105" y="11494"/>
                </a:lnTo>
                <a:lnTo>
                  <a:pt x="28039" y="11496"/>
                </a:lnTo>
                <a:lnTo>
                  <a:pt x="27974" y="11496"/>
                </a:lnTo>
                <a:lnTo>
                  <a:pt x="27908" y="11495"/>
                </a:lnTo>
                <a:lnTo>
                  <a:pt x="27843" y="11493"/>
                </a:lnTo>
                <a:lnTo>
                  <a:pt x="27777" y="11489"/>
                </a:lnTo>
                <a:lnTo>
                  <a:pt x="27711" y="11484"/>
                </a:lnTo>
                <a:lnTo>
                  <a:pt x="27646" y="11476"/>
                </a:lnTo>
                <a:lnTo>
                  <a:pt x="27580" y="11468"/>
                </a:lnTo>
                <a:lnTo>
                  <a:pt x="27516" y="11459"/>
                </a:lnTo>
                <a:lnTo>
                  <a:pt x="27450" y="11447"/>
                </a:lnTo>
                <a:lnTo>
                  <a:pt x="27386" y="11435"/>
                </a:lnTo>
                <a:lnTo>
                  <a:pt x="27320" y="11421"/>
                </a:lnTo>
                <a:lnTo>
                  <a:pt x="27255" y="11405"/>
                </a:lnTo>
                <a:lnTo>
                  <a:pt x="27192" y="11389"/>
                </a:lnTo>
                <a:lnTo>
                  <a:pt x="27127" y="11371"/>
                </a:lnTo>
                <a:lnTo>
                  <a:pt x="27064" y="11351"/>
                </a:lnTo>
                <a:lnTo>
                  <a:pt x="27000" y="11331"/>
                </a:lnTo>
                <a:lnTo>
                  <a:pt x="26937" y="11308"/>
                </a:lnTo>
                <a:lnTo>
                  <a:pt x="26874" y="11284"/>
                </a:lnTo>
                <a:lnTo>
                  <a:pt x="26812" y="11259"/>
                </a:lnTo>
                <a:lnTo>
                  <a:pt x="26751" y="11233"/>
                </a:lnTo>
                <a:lnTo>
                  <a:pt x="26689" y="11205"/>
                </a:lnTo>
                <a:lnTo>
                  <a:pt x="26628" y="11175"/>
                </a:lnTo>
                <a:lnTo>
                  <a:pt x="26567" y="11144"/>
                </a:lnTo>
                <a:lnTo>
                  <a:pt x="26507" y="11113"/>
                </a:lnTo>
                <a:lnTo>
                  <a:pt x="26448" y="11080"/>
                </a:lnTo>
                <a:lnTo>
                  <a:pt x="26388" y="11044"/>
                </a:lnTo>
                <a:lnTo>
                  <a:pt x="26330" y="11009"/>
                </a:lnTo>
                <a:lnTo>
                  <a:pt x="26272" y="10971"/>
                </a:lnTo>
                <a:lnTo>
                  <a:pt x="26214" y="10933"/>
                </a:lnTo>
                <a:lnTo>
                  <a:pt x="26158" y="10892"/>
                </a:lnTo>
                <a:lnTo>
                  <a:pt x="26102" y="10852"/>
                </a:lnTo>
                <a:lnTo>
                  <a:pt x="26047" y="10809"/>
                </a:lnTo>
                <a:lnTo>
                  <a:pt x="25992" y="10765"/>
                </a:lnTo>
                <a:lnTo>
                  <a:pt x="25937" y="10720"/>
                </a:lnTo>
                <a:lnTo>
                  <a:pt x="25884" y="10673"/>
                </a:lnTo>
                <a:lnTo>
                  <a:pt x="25840" y="10644"/>
                </a:lnTo>
                <a:lnTo>
                  <a:pt x="25797" y="10618"/>
                </a:lnTo>
                <a:lnTo>
                  <a:pt x="25756" y="10593"/>
                </a:lnTo>
                <a:lnTo>
                  <a:pt x="25718" y="10571"/>
                </a:lnTo>
                <a:lnTo>
                  <a:pt x="25681" y="10551"/>
                </a:lnTo>
                <a:lnTo>
                  <a:pt x="25646" y="10533"/>
                </a:lnTo>
                <a:lnTo>
                  <a:pt x="25613" y="10518"/>
                </a:lnTo>
                <a:lnTo>
                  <a:pt x="25581" y="10503"/>
                </a:lnTo>
                <a:lnTo>
                  <a:pt x="25550" y="10492"/>
                </a:lnTo>
                <a:lnTo>
                  <a:pt x="25521" y="10480"/>
                </a:lnTo>
                <a:lnTo>
                  <a:pt x="25493" y="10472"/>
                </a:lnTo>
                <a:lnTo>
                  <a:pt x="25466" y="10464"/>
                </a:lnTo>
                <a:lnTo>
                  <a:pt x="25440" y="10457"/>
                </a:lnTo>
                <a:lnTo>
                  <a:pt x="25414" y="10452"/>
                </a:lnTo>
                <a:lnTo>
                  <a:pt x="25389" y="10448"/>
                </a:lnTo>
                <a:lnTo>
                  <a:pt x="25364" y="10445"/>
                </a:lnTo>
                <a:lnTo>
                  <a:pt x="3051" y="10445"/>
                </a:lnTo>
                <a:lnTo>
                  <a:pt x="2972" y="10444"/>
                </a:lnTo>
                <a:lnTo>
                  <a:pt x="2894" y="10442"/>
                </a:lnTo>
                <a:lnTo>
                  <a:pt x="2816" y="10437"/>
                </a:lnTo>
                <a:lnTo>
                  <a:pt x="2739" y="10429"/>
                </a:lnTo>
                <a:lnTo>
                  <a:pt x="2662" y="10421"/>
                </a:lnTo>
                <a:lnTo>
                  <a:pt x="2586" y="10411"/>
                </a:lnTo>
                <a:lnTo>
                  <a:pt x="2511" y="10398"/>
                </a:lnTo>
                <a:lnTo>
                  <a:pt x="2436" y="10383"/>
                </a:lnTo>
                <a:lnTo>
                  <a:pt x="2362" y="10367"/>
                </a:lnTo>
                <a:lnTo>
                  <a:pt x="2288" y="10349"/>
                </a:lnTo>
                <a:lnTo>
                  <a:pt x="2215" y="10329"/>
                </a:lnTo>
                <a:lnTo>
                  <a:pt x="2143" y="10309"/>
                </a:lnTo>
                <a:lnTo>
                  <a:pt x="2073" y="10285"/>
                </a:lnTo>
                <a:lnTo>
                  <a:pt x="2002" y="10261"/>
                </a:lnTo>
                <a:lnTo>
                  <a:pt x="1932" y="10234"/>
                </a:lnTo>
                <a:lnTo>
                  <a:pt x="1863" y="10205"/>
                </a:lnTo>
                <a:lnTo>
                  <a:pt x="1795" y="10176"/>
                </a:lnTo>
                <a:lnTo>
                  <a:pt x="1728" y="10144"/>
                </a:lnTo>
                <a:lnTo>
                  <a:pt x="1661" y="10112"/>
                </a:lnTo>
                <a:lnTo>
                  <a:pt x="1597" y="10077"/>
                </a:lnTo>
                <a:lnTo>
                  <a:pt x="1532" y="10041"/>
                </a:lnTo>
                <a:lnTo>
                  <a:pt x="1469" y="10004"/>
                </a:lnTo>
                <a:lnTo>
                  <a:pt x="1406" y="9965"/>
                </a:lnTo>
                <a:lnTo>
                  <a:pt x="1345" y="9924"/>
                </a:lnTo>
                <a:lnTo>
                  <a:pt x="1285" y="9883"/>
                </a:lnTo>
                <a:lnTo>
                  <a:pt x="1225" y="9839"/>
                </a:lnTo>
                <a:lnTo>
                  <a:pt x="1167" y="9794"/>
                </a:lnTo>
                <a:lnTo>
                  <a:pt x="1110" y="9749"/>
                </a:lnTo>
                <a:lnTo>
                  <a:pt x="1055" y="9702"/>
                </a:lnTo>
                <a:lnTo>
                  <a:pt x="999" y="9653"/>
                </a:lnTo>
                <a:lnTo>
                  <a:pt x="945" y="9603"/>
                </a:lnTo>
                <a:lnTo>
                  <a:pt x="893" y="9552"/>
                </a:lnTo>
                <a:lnTo>
                  <a:pt x="842" y="9500"/>
                </a:lnTo>
                <a:lnTo>
                  <a:pt x="792" y="9446"/>
                </a:lnTo>
                <a:lnTo>
                  <a:pt x="743" y="9392"/>
                </a:lnTo>
                <a:lnTo>
                  <a:pt x="696" y="9335"/>
                </a:lnTo>
                <a:lnTo>
                  <a:pt x="651" y="9278"/>
                </a:lnTo>
                <a:lnTo>
                  <a:pt x="606" y="9220"/>
                </a:lnTo>
                <a:lnTo>
                  <a:pt x="562" y="9161"/>
                </a:lnTo>
                <a:lnTo>
                  <a:pt x="521" y="9100"/>
                </a:lnTo>
                <a:lnTo>
                  <a:pt x="480" y="9039"/>
                </a:lnTo>
                <a:lnTo>
                  <a:pt x="441" y="8976"/>
                </a:lnTo>
                <a:lnTo>
                  <a:pt x="404" y="8913"/>
                </a:lnTo>
                <a:lnTo>
                  <a:pt x="367" y="8849"/>
                </a:lnTo>
                <a:lnTo>
                  <a:pt x="333" y="8784"/>
                </a:lnTo>
                <a:lnTo>
                  <a:pt x="301" y="8717"/>
                </a:lnTo>
                <a:lnTo>
                  <a:pt x="270" y="8651"/>
                </a:lnTo>
                <a:lnTo>
                  <a:pt x="239" y="8582"/>
                </a:lnTo>
                <a:lnTo>
                  <a:pt x="211" y="8513"/>
                </a:lnTo>
                <a:lnTo>
                  <a:pt x="185" y="8444"/>
                </a:lnTo>
                <a:lnTo>
                  <a:pt x="160" y="8373"/>
                </a:lnTo>
                <a:lnTo>
                  <a:pt x="136" y="8302"/>
                </a:lnTo>
                <a:lnTo>
                  <a:pt x="116" y="8230"/>
                </a:lnTo>
                <a:lnTo>
                  <a:pt x="96" y="8157"/>
                </a:lnTo>
                <a:lnTo>
                  <a:pt x="78" y="8083"/>
                </a:lnTo>
                <a:lnTo>
                  <a:pt x="61" y="8010"/>
                </a:lnTo>
                <a:lnTo>
                  <a:pt x="47" y="7935"/>
                </a:lnTo>
                <a:lnTo>
                  <a:pt x="34" y="7860"/>
                </a:lnTo>
                <a:lnTo>
                  <a:pt x="24" y="7784"/>
                </a:lnTo>
                <a:lnTo>
                  <a:pt x="16" y="7707"/>
                </a:lnTo>
                <a:lnTo>
                  <a:pt x="8" y="7630"/>
                </a:lnTo>
                <a:lnTo>
                  <a:pt x="4" y="7552"/>
                </a:lnTo>
                <a:lnTo>
                  <a:pt x="1" y="7474"/>
                </a:lnTo>
                <a:lnTo>
                  <a:pt x="0" y="7394"/>
                </a:lnTo>
                <a:lnTo>
                  <a:pt x="0" y="3050"/>
                </a:lnTo>
                <a:lnTo>
                  <a:pt x="1" y="2971"/>
                </a:lnTo>
                <a:lnTo>
                  <a:pt x="4" y="2893"/>
                </a:lnTo>
                <a:lnTo>
                  <a:pt x="8" y="2815"/>
                </a:lnTo>
                <a:lnTo>
                  <a:pt x="16" y="2738"/>
                </a:lnTo>
                <a:lnTo>
                  <a:pt x="24" y="2661"/>
                </a:lnTo>
                <a:lnTo>
                  <a:pt x="34" y="2585"/>
                </a:lnTo>
                <a:lnTo>
                  <a:pt x="47" y="2510"/>
                </a:lnTo>
                <a:lnTo>
                  <a:pt x="61" y="2435"/>
                </a:lnTo>
                <a:lnTo>
                  <a:pt x="78" y="2361"/>
                </a:lnTo>
                <a:lnTo>
                  <a:pt x="96" y="2288"/>
                </a:lnTo>
                <a:lnTo>
                  <a:pt x="116" y="2215"/>
                </a:lnTo>
                <a:lnTo>
                  <a:pt x="136" y="2143"/>
                </a:lnTo>
                <a:lnTo>
                  <a:pt x="160" y="2072"/>
                </a:lnTo>
                <a:lnTo>
                  <a:pt x="185" y="2001"/>
                </a:lnTo>
                <a:lnTo>
                  <a:pt x="211" y="1932"/>
                </a:lnTo>
                <a:lnTo>
                  <a:pt x="239" y="1863"/>
                </a:lnTo>
                <a:lnTo>
                  <a:pt x="270" y="1795"/>
                </a:lnTo>
                <a:lnTo>
                  <a:pt x="301" y="1728"/>
                </a:lnTo>
                <a:lnTo>
                  <a:pt x="333" y="1661"/>
                </a:lnTo>
                <a:lnTo>
                  <a:pt x="367" y="1596"/>
                </a:lnTo>
                <a:lnTo>
                  <a:pt x="404" y="1532"/>
                </a:lnTo>
                <a:lnTo>
                  <a:pt x="441" y="1468"/>
                </a:lnTo>
                <a:lnTo>
                  <a:pt x="480" y="1406"/>
                </a:lnTo>
                <a:lnTo>
                  <a:pt x="521" y="1345"/>
                </a:lnTo>
                <a:lnTo>
                  <a:pt x="562" y="1284"/>
                </a:lnTo>
                <a:lnTo>
                  <a:pt x="606" y="1225"/>
                </a:lnTo>
                <a:lnTo>
                  <a:pt x="651" y="1167"/>
                </a:lnTo>
                <a:lnTo>
                  <a:pt x="696" y="1109"/>
                </a:lnTo>
                <a:lnTo>
                  <a:pt x="743" y="1054"/>
                </a:lnTo>
                <a:lnTo>
                  <a:pt x="792" y="999"/>
                </a:lnTo>
                <a:lnTo>
                  <a:pt x="842" y="946"/>
                </a:lnTo>
                <a:lnTo>
                  <a:pt x="893" y="893"/>
                </a:lnTo>
                <a:lnTo>
                  <a:pt x="945" y="842"/>
                </a:lnTo>
                <a:lnTo>
                  <a:pt x="999" y="792"/>
                </a:lnTo>
                <a:lnTo>
                  <a:pt x="1055" y="744"/>
                </a:lnTo>
                <a:lnTo>
                  <a:pt x="1110" y="696"/>
                </a:lnTo>
                <a:lnTo>
                  <a:pt x="1167" y="650"/>
                </a:lnTo>
                <a:lnTo>
                  <a:pt x="1225" y="606"/>
                </a:lnTo>
                <a:lnTo>
                  <a:pt x="1285" y="563"/>
                </a:lnTo>
                <a:lnTo>
                  <a:pt x="1345" y="520"/>
                </a:lnTo>
                <a:lnTo>
                  <a:pt x="1406" y="481"/>
                </a:lnTo>
                <a:lnTo>
                  <a:pt x="1469" y="441"/>
                </a:lnTo>
                <a:lnTo>
                  <a:pt x="1532" y="404"/>
                </a:lnTo>
                <a:lnTo>
                  <a:pt x="1597" y="368"/>
                </a:lnTo>
                <a:lnTo>
                  <a:pt x="1661" y="334"/>
                </a:lnTo>
                <a:lnTo>
                  <a:pt x="1728" y="301"/>
                </a:lnTo>
                <a:lnTo>
                  <a:pt x="1795" y="270"/>
                </a:lnTo>
                <a:lnTo>
                  <a:pt x="1863" y="239"/>
                </a:lnTo>
                <a:lnTo>
                  <a:pt x="1932" y="211"/>
                </a:lnTo>
                <a:lnTo>
                  <a:pt x="2002" y="185"/>
                </a:lnTo>
                <a:lnTo>
                  <a:pt x="2073" y="160"/>
                </a:lnTo>
                <a:lnTo>
                  <a:pt x="2143" y="137"/>
                </a:lnTo>
                <a:lnTo>
                  <a:pt x="2215" y="116"/>
                </a:lnTo>
                <a:lnTo>
                  <a:pt x="2288" y="96"/>
                </a:lnTo>
                <a:lnTo>
                  <a:pt x="2362" y="78"/>
                </a:lnTo>
                <a:lnTo>
                  <a:pt x="2436" y="61"/>
                </a:lnTo>
                <a:lnTo>
                  <a:pt x="2511" y="48"/>
                </a:lnTo>
                <a:lnTo>
                  <a:pt x="2586" y="35"/>
                </a:lnTo>
                <a:lnTo>
                  <a:pt x="2662" y="24"/>
                </a:lnTo>
                <a:lnTo>
                  <a:pt x="2739" y="16"/>
                </a:lnTo>
                <a:lnTo>
                  <a:pt x="2816" y="8"/>
                </a:lnTo>
                <a:lnTo>
                  <a:pt x="2894" y="4"/>
                </a:lnTo>
                <a:lnTo>
                  <a:pt x="2972" y="1"/>
                </a:lnTo>
                <a:lnTo>
                  <a:pt x="3051" y="0"/>
                </a:lnTo>
                <a:lnTo>
                  <a:pt x="25929" y="0"/>
                </a:lnTo>
                <a:lnTo>
                  <a:pt x="26007" y="1"/>
                </a:lnTo>
                <a:lnTo>
                  <a:pt x="26086" y="4"/>
                </a:lnTo>
                <a:lnTo>
                  <a:pt x="26163" y="8"/>
                </a:lnTo>
                <a:lnTo>
                  <a:pt x="26240" y="16"/>
                </a:lnTo>
                <a:lnTo>
                  <a:pt x="26317" y="24"/>
                </a:lnTo>
                <a:lnTo>
                  <a:pt x="26393" y="35"/>
                </a:lnTo>
                <a:lnTo>
                  <a:pt x="26469" y="48"/>
                </a:lnTo>
                <a:lnTo>
                  <a:pt x="26543" y="61"/>
                </a:lnTo>
                <a:lnTo>
                  <a:pt x="26618" y="78"/>
                </a:lnTo>
                <a:lnTo>
                  <a:pt x="26691" y="96"/>
                </a:lnTo>
                <a:lnTo>
                  <a:pt x="26764" y="116"/>
                </a:lnTo>
                <a:lnTo>
                  <a:pt x="26836" y="137"/>
                </a:lnTo>
                <a:lnTo>
                  <a:pt x="26908" y="160"/>
                </a:lnTo>
                <a:lnTo>
                  <a:pt x="26977" y="185"/>
                </a:lnTo>
                <a:lnTo>
                  <a:pt x="27047" y="211"/>
                </a:lnTo>
                <a:lnTo>
                  <a:pt x="27117" y="239"/>
                </a:lnTo>
                <a:lnTo>
                  <a:pt x="27185" y="270"/>
                </a:lnTo>
                <a:lnTo>
                  <a:pt x="27251" y="301"/>
                </a:lnTo>
                <a:lnTo>
                  <a:pt x="27318" y="334"/>
                </a:lnTo>
                <a:lnTo>
                  <a:pt x="27383" y="368"/>
                </a:lnTo>
                <a:lnTo>
                  <a:pt x="27448" y="404"/>
                </a:lnTo>
                <a:lnTo>
                  <a:pt x="27510" y="441"/>
                </a:lnTo>
                <a:lnTo>
                  <a:pt x="27573" y="481"/>
                </a:lnTo>
                <a:lnTo>
                  <a:pt x="27634" y="520"/>
                </a:lnTo>
                <a:lnTo>
                  <a:pt x="27695" y="563"/>
                </a:lnTo>
                <a:lnTo>
                  <a:pt x="27754" y="606"/>
                </a:lnTo>
                <a:lnTo>
                  <a:pt x="27812" y="650"/>
                </a:lnTo>
                <a:lnTo>
                  <a:pt x="27870" y="696"/>
                </a:lnTo>
                <a:lnTo>
                  <a:pt x="27926" y="744"/>
                </a:lnTo>
                <a:lnTo>
                  <a:pt x="27980" y="792"/>
                </a:lnTo>
                <a:lnTo>
                  <a:pt x="28034" y="842"/>
                </a:lnTo>
                <a:lnTo>
                  <a:pt x="28086" y="893"/>
                </a:lnTo>
                <a:lnTo>
                  <a:pt x="28137" y="946"/>
                </a:lnTo>
                <a:lnTo>
                  <a:pt x="28187" y="999"/>
                </a:lnTo>
                <a:lnTo>
                  <a:pt x="28236" y="1054"/>
                </a:lnTo>
                <a:lnTo>
                  <a:pt x="28283" y="1109"/>
                </a:lnTo>
                <a:lnTo>
                  <a:pt x="28330" y="1167"/>
                </a:lnTo>
                <a:lnTo>
                  <a:pt x="28373" y="1225"/>
                </a:lnTo>
                <a:lnTo>
                  <a:pt x="28417" y="1284"/>
                </a:lnTo>
                <a:lnTo>
                  <a:pt x="28459" y="1345"/>
                </a:lnTo>
                <a:lnTo>
                  <a:pt x="28499" y="1406"/>
                </a:lnTo>
                <a:lnTo>
                  <a:pt x="28538" y="1468"/>
                </a:lnTo>
                <a:lnTo>
                  <a:pt x="28575" y="1532"/>
                </a:lnTo>
                <a:lnTo>
                  <a:pt x="28612" y="1596"/>
                </a:lnTo>
                <a:lnTo>
                  <a:pt x="28646" y="1661"/>
                </a:lnTo>
                <a:lnTo>
                  <a:pt x="28680" y="1728"/>
                </a:lnTo>
                <a:lnTo>
                  <a:pt x="28711" y="1795"/>
                </a:lnTo>
                <a:lnTo>
                  <a:pt x="28740" y="1863"/>
                </a:lnTo>
                <a:lnTo>
                  <a:pt x="28768" y="1932"/>
                </a:lnTo>
                <a:lnTo>
                  <a:pt x="28795" y="2001"/>
                </a:lnTo>
                <a:lnTo>
                  <a:pt x="28820" y="2072"/>
                </a:lnTo>
                <a:lnTo>
                  <a:pt x="28843" y="2143"/>
                </a:lnTo>
                <a:lnTo>
                  <a:pt x="28865" y="2215"/>
                </a:lnTo>
                <a:lnTo>
                  <a:pt x="28884" y="2288"/>
                </a:lnTo>
                <a:lnTo>
                  <a:pt x="28902" y="2361"/>
                </a:lnTo>
                <a:lnTo>
                  <a:pt x="28918" y="2435"/>
                </a:lnTo>
                <a:lnTo>
                  <a:pt x="28933" y="2510"/>
                </a:lnTo>
                <a:lnTo>
                  <a:pt x="28945" y="2585"/>
                </a:lnTo>
                <a:lnTo>
                  <a:pt x="28955" y="2661"/>
                </a:lnTo>
                <a:lnTo>
                  <a:pt x="28965" y="2738"/>
                </a:lnTo>
                <a:lnTo>
                  <a:pt x="28971" y="2815"/>
                </a:lnTo>
                <a:lnTo>
                  <a:pt x="28976" y="2893"/>
                </a:lnTo>
                <a:lnTo>
                  <a:pt x="28979" y="2971"/>
                </a:lnTo>
                <a:lnTo>
                  <a:pt x="28980" y="3050"/>
                </a:lnTo>
                <a:lnTo>
                  <a:pt x="28980" y="5222"/>
                </a:lnTo>
                <a:lnTo>
                  <a:pt x="28979" y="5273"/>
                </a:lnTo>
                <a:lnTo>
                  <a:pt x="28978" y="5323"/>
                </a:lnTo>
                <a:lnTo>
                  <a:pt x="28974" y="5373"/>
                </a:lnTo>
                <a:lnTo>
                  <a:pt x="28969" y="5422"/>
                </a:lnTo>
                <a:lnTo>
                  <a:pt x="28965" y="5447"/>
                </a:lnTo>
                <a:lnTo>
                  <a:pt x="28961" y="5471"/>
                </a:lnTo>
                <a:lnTo>
                  <a:pt x="28955" y="5495"/>
                </a:lnTo>
                <a:lnTo>
                  <a:pt x="28950" y="5518"/>
                </a:lnTo>
                <a:lnTo>
                  <a:pt x="28943" y="5542"/>
                </a:lnTo>
                <a:lnTo>
                  <a:pt x="28936" y="5565"/>
                </a:lnTo>
                <a:lnTo>
                  <a:pt x="28927" y="5588"/>
                </a:lnTo>
                <a:lnTo>
                  <a:pt x="28918" y="5610"/>
                </a:lnTo>
                <a:lnTo>
                  <a:pt x="28825" y="5605"/>
                </a:lnTo>
                <a:lnTo>
                  <a:pt x="28733" y="5603"/>
                </a:lnTo>
                <a:lnTo>
                  <a:pt x="28640" y="5603"/>
                </a:lnTo>
                <a:lnTo>
                  <a:pt x="28548" y="5605"/>
                </a:lnTo>
                <a:lnTo>
                  <a:pt x="28456" y="5610"/>
                </a:lnTo>
                <a:lnTo>
                  <a:pt x="28364" y="5617"/>
                </a:lnTo>
                <a:lnTo>
                  <a:pt x="28274" y="5625"/>
                </a:lnTo>
                <a:lnTo>
                  <a:pt x="28183" y="5637"/>
                </a:lnTo>
                <a:lnTo>
                  <a:pt x="28092" y="5649"/>
                </a:lnTo>
                <a:lnTo>
                  <a:pt x="28003" y="5665"/>
                </a:lnTo>
                <a:lnTo>
                  <a:pt x="27913" y="5682"/>
                </a:lnTo>
                <a:lnTo>
                  <a:pt x="27825" y="5702"/>
                </a:lnTo>
                <a:lnTo>
                  <a:pt x="27737" y="5725"/>
                </a:lnTo>
                <a:lnTo>
                  <a:pt x="27650" y="5749"/>
                </a:lnTo>
                <a:lnTo>
                  <a:pt x="27564" y="5776"/>
                </a:lnTo>
                <a:lnTo>
                  <a:pt x="27478" y="5805"/>
                </a:lnTo>
                <a:lnTo>
                  <a:pt x="27437" y="5821"/>
                </a:lnTo>
                <a:lnTo>
                  <a:pt x="27394" y="5836"/>
                </a:lnTo>
                <a:lnTo>
                  <a:pt x="27352" y="5853"/>
                </a:lnTo>
                <a:lnTo>
                  <a:pt x="27311" y="5870"/>
                </a:lnTo>
                <a:lnTo>
                  <a:pt x="27269" y="5887"/>
                </a:lnTo>
                <a:lnTo>
                  <a:pt x="27228" y="5906"/>
                </a:lnTo>
                <a:lnTo>
                  <a:pt x="27187" y="5925"/>
                </a:lnTo>
                <a:lnTo>
                  <a:pt x="27147" y="5945"/>
                </a:lnTo>
                <a:lnTo>
                  <a:pt x="27107" y="5964"/>
                </a:lnTo>
                <a:lnTo>
                  <a:pt x="27066" y="5985"/>
                </a:lnTo>
                <a:lnTo>
                  <a:pt x="27026" y="6007"/>
                </a:lnTo>
                <a:lnTo>
                  <a:pt x="26988" y="6029"/>
                </a:lnTo>
                <a:lnTo>
                  <a:pt x="26948" y="6051"/>
                </a:lnTo>
                <a:lnTo>
                  <a:pt x="26910" y="6075"/>
                </a:lnTo>
                <a:lnTo>
                  <a:pt x="26871" y="6098"/>
                </a:lnTo>
                <a:lnTo>
                  <a:pt x="26833" y="6123"/>
                </a:lnTo>
                <a:lnTo>
                  <a:pt x="26795" y="6148"/>
                </a:lnTo>
                <a:lnTo>
                  <a:pt x="26758" y="6173"/>
                </a:lnTo>
                <a:lnTo>
                  <a:pt x="26721" y="6199"/>
                </a:lnTo>
                <a:lnTo>
                  <a:pt x="26684" y="6226"/>
                </a:lnTo>
                <a:lnTo>
                  <a:pt x="26648" y="6253"/>
                </a:lnTo>
                <a:lnTo>
                  <a:pt x="26612" y="6281"/>
                </a:lnTo>
                <a:lnTo>
                  <a:pt x="26577" y="6309"/>
                </a:lnTo>
                <a:lnTo>
                  <a:pt x="26541" y="6338"/>
                </a:lnTo>
                <a:lnTo>
                  <a:pt x="26507" y="6368"/>
                </a:lnTo>
                <a:lnTo>
                  <a:pt x="26473" y="6398"/>
                </a:lnTo>
                <a:lnTo>
                  <a:pt x="26438" y="6430"/>
                </a:lnTo>
                <a:lnTo>
                  <a:pt x="26405" y="6462"/>
                </a:lnTo>
                <a:lnTo>
                  <a:pt x="26372" y="6494"/>
                </a:lnTo>
                <a:lnTo>
                  <a:pt x="26339" y="6526"/>
                </a:lnTo>
                <a:lnTo>
                  <a:pt x="26307" y="6560"/>
                </a:lnTo>
                <a:lnTo>
                  <a:pt x="26275" y="6594"/>
                </a:lnTo>
                <a:lnTo>
                  <a:pt x="26232" y="6643"/>
                </a:lnTo>
                <a:lnTo>
                  <a:pt x="26191" y="6694"/>
                </a:lnTo>
                <a:lnTo>
                  <a:pt x="26152" y="6744"/>
                </a:lnTo>
                <a:lnTo>
                  <a:pt x="26113" y="6796"/>
                </a:lnTo>
                <a:lnTo>
                  <a:pt x="26076" y="6848"/>
                </a:lnTo>
                <a:lnTo>
                  <a:pt x="26041" y="6901"/>
                </a:lnTo>
                <a:lnTo>
                  <a:pt x="26006" y="6954"/>
                </a:lnTo>
                <a:lnTo>
                  <a:pt x="25973" y="7008"/>
                </a:lnTo>
                <a:lnTo>
                  <a:pt x="25942" y="7063"/>
                </a:lnTo>
                <a:lnTo>
                  <a:pt x="25911" y="7119"/>
                </a:lnTo>
                <a:lnTo>
                  <a:pt x="25882" y="7174"/>
                </a:lnTo>
                <a:lnTo>
                  <a:pt x="25855" y="7231"/>
                </a:lnTo>
                <a:lnTo>
                  <a:pt x="25829" y="7287"/>
                </a:lnTo>
                <a:lnTo>
                  <a:pt x="25804" y="7344"/>
                </a:lnTo>
                <a:lnTo>
                  <a:pt x="25780" y="7403"/>
                </a:lnTo>
                <a:lnTo>
                  <a:pt x="25758" y="7461"/>
                </a:lnTo>
                <a:lnTo>
                  <a:pt x="25738" y="7519"/>
                </a:lnTo>
                <a:lnTo>
                  <a:pt x="25719" y="7578"/>
                </a:lnTo>
                <a:lnTo>
                  <a:pt x="25701" y="7637"/>
                </a:lnTo>
                <a:lnTo>
                  <a:pt x="25684" y="7697"/>
                </a:lnTo>
                <a:lnTo>
                  <a:pt x="25669" y="7757"/>
                </a:lnTo>
                <a:lnTo>
                  <a:pt x="25655" y="7817"/>
                </a:lnTo>
                <a:lnTo>
                  <a:pt x="25643" y="7877"/>
                </a:lnTo>
                <a:lnTo>
                  <a:pt x="25631" y="7938"/>
                </a:lnTo>
                <a:lnTo>
                  <a:pt x="25622" y="7998"/>
                </a:lnTo>
                <a:lnTo>
                  <a:pt x="25614" y="8058"/>
                </a:lnTo>
                <a:lnTo>
                  <a:pt x="25606" y="8120"/>
                </a:lnTo>
                <a:lnTo>
                  <a:pt x="25601" y="8180"/>
                </a:lnTo>
                <a:lnTo>
                  <a:pt x="25597" y="8242"/>
                </a:lnTo>
                <a:lnTo>
                  <a:pt x="25595" y="8303"/>
                </a:lnTo>
                <a:lnTo>
                  <a:pt x="25593" y="8363"/>
                </a:lnTo>
                <a:lnTo>
                  <a:pt x="25593" y="8425"/>
                </a:lnTo>
                <a:lnTo>
                  <a:pt x="25595" y="8486"/>
                </a:lnTo>
                <a:lnTo>
                  <a:pt x="25597" y="8547"/>
                </a:lnTo>
                <a:lnTo>
                  <a:pt x="25601" y="8608"/>
                </a:lnTo>
                <a:lnTo>
                  <a:pt x="25607" y="8668"/>
                </a:lnTo>
                <a:lnTo>
                  <a:pt x="25614" y="8729"/>
                </a:lnTo>
                <a:lnTo>
                  <a:pt x="25622" y="8789"/>
                </a:lnTo>
                <a:lnTo>
                  <a:pt x="25632" y="8849"/>
                </a:lnTo>
                <a:lnTo>
                  <a:pt x="25644" y="8910"/>
                </a:lnTo>
                <a:lnTo>
                  <a:pt x="25656" y="8969"/>
                </a:lnTo>
                <a:lnTo>
                  <a:pt x="25670" y="9028"/>
                </a:lnTo>
                <a:lnTo>
                  <a:pt x="25686" y="9088"/>
                </a:lnTo>
                <a:lnTo>
                  <a:pt x="25702" y="9146"/>
                </a:lnTo>
                <a:lnTo>
                  <a:pt x="25721" y="9204"/>
                </a:lnTo>
                <a:lnTo>
                  <a:pt x="25740" y="9263"/>
                </a:lnTo>
                <a:lnTo>
                  <a:pt x="25762" y="9320"/>
                </a:lnTo>
                <a:lnTo>
                  <a:pt x="25783" y="9377"/>
                </a:lnTo>
                <a:lnTo>
                  <a:pt x="25807" y="9434"/>
                </a:lnTo>
                <a:lnTo>
                  <a:pt x="25832" y="9490"/>
                </a:lnTo>
                <a:lnTo>
                  <a:pt x="25859" y="9546"/>
                </a:lnTo>
                <a:lnTo>
                  <a:pt x="25888" y="9601"/>
                </a:lnTo>
                <a:lnTo>
                  <a:pt x="25917" y="9655"/>
                </a:lnTo>
                <a:lnTo>
                  <a:pt x="25948" y="9709"/>
                </a:lnTo>
                <a:lnTo>
                  <a:pt x="25980" y="9762"/>
                </a:lnTo>
                <a:lnTo>
                  <a:pt x="26015" y="9815"/>
                </a:lnTo>
                <a:lnTo>
                  <a:pt x="26050" y="9867"/>
                </a:lnTo>
                <a:lnTo>
                  <a:pt x="26086" y="9918"/>
                </a:lnTo>
                <a:lnTo>
                  <a:pt x="26124" y="9969"/>
                </a:lnTo>
                <a:lnTo>
                  <a:pt x="26163" y="10018"/>
                </a:lnTo>
                <a:lnTo>
                  <a:pt x="26205" y="10067"/>
                </a:lnTo>
                <a:lnTo>
                  <a:pt x="26247" y="10116"/>
                </a:lnTo>
                <a:lnTo>
                  <a:pt x="26290" y="10163"/>
                </a:lnTo>
                <a:lnTo>
                  <a:pt x="26336" y="10210"/>
                </a:lnTo>
                <a:lnTo>
                  <a:pt x="26383" y="10254"/>
                </a:lnTo>
                <a:lnTo>
                  <a:pt x="26430" y="10298"/>
                </a:lnTo>
                <a:lnTo>
                  <a:pt x="26479" y="10340"/>
                </a:lnTo>
                <a:lnTo>
                  <a:pt x="26528" y="10380"/>
                </a:lnTo>
                <a:lnTo>
                  <a:pt x="26579" y="10419"/>
                </a:lnTo>
                <a:lnTo>
                  <a:pt x="26630" y="10456"/>
                </a:lnTo>
                <a:lnTo>
                  <a:pt x="26682" y="10492"/>
                </a:lnTo>
                <a:lnTo>
                  <a:pt x="26735" y="10525"/>
                </a:lnTo>
                <a:lnTo>
                  <a:pt x="26788" y="10557"/>
                </a:lnTo>
                <a:lnTo>
                  <a:pt x="26843" y="10588"/>
                </a:lnTo>
                <a:lnTo>
                  <a:pt x="26897" y="10618"/>
                </a:lnTo>
                <a:lnTo>
                  <a:pt x="26954" y="10645"/>
                </a:lnTo>
                <a:lnTo>
                  <a:pt x="27010" y="10671"/>
                </a:lnTo>
                <a:lnTo>
                  <a:pt x="27067" y="10695"/>
                </a:lnTo>
                <a:lnTo>
                  <a:pt x="27124" y="10718"/>
                </a:lnTo>
                <a:lnTo>
                  <a:pt x="27182" y="10738"/>
                </a:lnTo>
                <a:lnTo>
                  <a:pt x="27240" y="10758"/>
                </a:lnTo>
                <a:lnTo>
                  <a:pt x="27298" y="10776"/>
                </a:lnTo>
                <a:lnTo>
                  <a:pt x="27357" y="10792"/>
                </a:lnTo>
                <a:lnTo>
                  <a:pt x="27417" y="10807"/>
                </a:lnTo>
                <a:lnTo>
                  <a:pt x="27476" y="10821"/>
                </a:lnTo>
                <a:lnTo>
                  <a:pt x="27535" y="10832"/>
                </a:lnTo>
                <a:lnTo>
                  <a:pt x="27596" y="10841"/>
                </a:lnTo>
                <a:lnTo>
                  <a:pt x="27655" y="10850"/>
                </a:lnTo>
                <a:lnTo>
                  <a:pt x="27716" y="10857"/>
                </a:lnTo>
                <a:lnTo>
                  <a:pt x="27776" y="10862"/>
                </a:lnTo>
                <a:lnTo>
                  <a:pt x="27836" y="10865"/>
                </a:lnTo>
                <a:lnTo>
                  <a:pt x="27897" y="10867"/>
                </a:lnTo>
                <a:lnTo>
                  <a:pt x="27956" y="10868"/>
                </a:lnTo>
                <a:lnTo>
                  <a:pt x="28016" y="10867"/>
                </a:lnTo>
                <a:lnTo>
                  <a:pt x="28077" y="10864"/>
                </a:lnTo>
                <a:lnTo>
                  <a:pt x="28136" y="10860"/>
                </a:lnTo>
                <a:lnTo>
                  <a:pt x="28195" y="10854"/>
                </a:lnTo>
                <a:lnTo>
                  <a:pt x="28255" y="10847"/>
                </a:lnTo>
                <a:lnTo>
                  <a:pt x="28314" y="10838"/>
                </a:lnTo>
                <a:lnTo>
                  <a:pt x="28372" y="10828"/>
                </a:lnTo>
                <a:lnTo>
                  <a:pt x="28431" y="10815"/>
                </a:lnTo>
                <a:lnTo>
                  <a:pt x="28488" y="10802"/>
                </a:lnTo>
                <a:lnTo>
                  <a:pt x="28545" y="10786"/>
                </a:lnTo>
                <a:lnTo>
                  <a:pt x="28603" y="10770"/>
                </a:lnTo>
                <a:lnTo>
                  <a:pt x="28659" y="10752"/>
                </a:lnTo>
                <a:lnTo>
                  <a:pt x="28714" y="10732"/>
                </a:lnTo>
                <a:lnTo>
                  <a:pt x="28769" y="10710"/>
                </a:lnTo>
                <a:lnTo>
                  <a:pt x="28823" y="10687"/>
                </a:lnTo>
                <a:lnTo>
                  <a:pt x="28877" y="10662"/>
                </a:lnTo>
                <a:lnTo>
                  <a:pt x="28930" y="10636"/>
                </a:lnTo>
                <a:lnTo>
                  <a:pt x="28983" y="10609"/>
                </a:lnTo>
                <a:lnTo>
                  <a:pt x="29034" y="10580"/>
                </a:lnTo>
                <a:lnTo>
                  <a:pt x="29083" y="10549"/>
                </a:lnTo>
                <a:lnTo>
                  <a:pt x="29133" y="10517"/>
                </a:lnTo>
                <a:lnTo>
                  <a:pt x="29181" y="10482"/>
                </a:lnTo>
                <a:lnTo>
                  <a:pt x="29229" y="10447"/>
                </a:lnTo>
                <a:lnTo>
                  <a:pt x="29276" y="10411"/>
                </a:lnTo>
                <a:lnTo>
                  <a:pt x="29321" y="10372"/>
                </a:lnTo>
                <a:lnTo>
                  <a:pt x="29366" y="10332"/>
                </a:lnTo>
                <a:lnTo>
                  <a:pt x="29408" y="10291"/>
                </a:lnTo>
                <a:lnTo>
                  <a:pt x="29450" y="10247"/>
                </a:lnTo>
                <a:lnTo>
                  <a:pt x="29491" y="10202"/>
                </a:lnTo>
                <a:lnTo>
                  <a:pt x="29530" y="10157"/>
                </a:lnTo>
                <a:lnTo>
                  <a:pt x="29569" y="10109"/>
                </a:lnTo>
                <a:lnTo>
                  <a:pt x="29605" y="10060"/>
                </a:lnTo>
                <a:lnTo>
                  <a:pt x="29640" y="10009"/>
                </a:lnTo>
                <a:lnTo>
                  <a:pt x="29674" y="9957"/>
                </a:lnTo>
                <a:lnTo>
                  <a:pt x="29707" y="9903"/>
                </a:lnTo>
                <a:lnTo>
                  <a:pt x="29727" y="9868"/>
                </a:lnTo>
                <a:lnTo>
                  <a:pt x="29746" y="9833"/>
                </a:lnTo>
                <a:lnTo>
                  <a:pt x="29764" y="9798"/>
                </a:lnTo>
                <a:lnTo>
                  <a:pt x="29783" y="9761"/>
                </a:lnTo>
                <a:lnTo>
                  <a:pt x="29800" y="9726"/>
                </a:lnTo>
                <a:lnTo>
                  <a:pt x="29817" y="9688"/>
                </a:lnTo>
                <a:lnTo>
                  <a:pt x="29833" y="9652"/>
                </a:lnTo>
                <a:lnTo>
                  <a:pt x="29850" y="9614"/>
                </a:lnTo>
                <a:lnTo>
                  <a:pt x="29864" y="9577"/>
                </a:lnTo>
                <a:lnTo>
                  <a:pt x="29879" y="9538"/>
                </a:lnTo>
                <a:lnTo>
                  <a:pt x="29893" y="9501"/>
                </a:lnTo>
                <a:lnTo>
                  <a:pt x="29906" y="9462"/>
                </a:lnTo>
                <a:lnTo>
                  <a:pt x="29918" y="9424"/>
                </a:lnTo>
                <a:lnTo>
                  <a:pt x="29931" y="9384"/>
                </a:lnTo>
                <a:lnTo>
                  <a:pt x="29942" y="9346"/>
                </a:lnTo>
                <a:lnTo>
                  <a:pt x="29953" y="9306"/>
                </a:lnTo>
                <a:lnTo>
                  <a:pt x="29962" y="9267"/>
                </a:lnTo>
                <a:lnTo>
                  <a:pt x="29971" y="9227"/>
                </a:lnTo>
                <a:lnTo>
                  <a:pt x="29980" y="9188"/>
                </a:lnTo>
                <a:lnTo>
                  <a:pt x="29988" y="9147"/>
                </a:lnTo>
                <a:lnTo>
                  <a:pt x="29994" y="9108"/>
                </a:lnTo>
                <a:lnTo>
                  <a:pt x="30001" y="9068"/>
                </a:lnTo>
                <a:lnTo>
                  <a:pt x="30006" y="9027"/>
                </a:lnTo>
                <a:lnTo>
                  <a:pt x="30011" y="8988"/>
                </a:lnTo>
                <a:lnTo>
                  <a:pt x="30015" y="8947"/>
                </a:lnTo>
                <a:lnTo>
                  <a:pt x="30018" y="8908"/>
                </a:lnTo>
                <a:lnTo>
                  <a:pt x="30020" y="8867"/>
                </a:lnTo>
                <a:lnTo>
                  <a:pt x="30021" y="8827"/>
                </a:lnTo>
                <a:lnTo>
                  <a:pt x="30023" y="8787"/>
                </a:lnTo>
                <a:lnTo>
                  <a:pt x="30023" y="8747"/>
                </a:lnTo>
                <a:lnTo>
                  <a:pt x="30021" y="8707"/>
                </a:lnTo>
                <a:lnTo>
                  <a:pt x="30019" y="8667"/>
                </a:lnTo>
                <a:lnTo>
                  <a:pt x="30017" y="8628"/>
                </a:lnTo>
                <a:lnTo>
                  <a:pt x="30013" y="8588"/>
                </a:lnTo>
                <a:lnTo>
                  <a:pt x="30009" y="8549"/>
                </a:lnTo>
                <a:lnTo>
                  <a:pt x="30004" y="8509"/>
                </a:lnTo>
                <a:lnTo>
                  <a:pt x="29998" y="8471"/>
                </a:lnTo>
                <a:lnTo>
                  <a:pt x="29990" y="8432"/>
                </a:lnTo>
                <a:lnTo>
                  <a:pt x="29982" y="8394"/>
                </a:lnTo>
                <a:lnTo>
                  <a:pt x="29974" y="8355"/>
                </a:lnTo>
                <a:lnTo>
                  <a:pt x="29963" y="8317"/>
                </a:lnTo>
                <a:lnTo>
                  <a:pt x="29953" y="8279"/>
                </a:lnTo>
                <a:lnTo>
                  <a:pt x="29941" y="8242"/>
                </a:lnTo>
                <a:lnTo>
                  <a:pt x="29928" y="8204"/>
                </a:lnTo>
                <a:lnTo>
                  <a:pt x="29914" y="8168"/>
                </a:lnTo>
                <a:lnTo>
                  <a:pt x="29900" y="8130"/>
                </a:lnTo>
                <a:lnTo>
                  <a:pt x="29884" y="8095"/>
                </a:lnTo>
                <a:lnTo>
                  <a:pt x="29867" y="8058"/>
                </a:lnTo>
                <a:lnTo>
                  <a:pt x="29850" y="8023"/>
                </a:lnTo>
                <a:lnTo>
                  <a:pt x="29831" y="7989"/>
                </a:lnTo>
                <a:lnTo>
                  <a:pt x="29811" y="7954"/>
                </a:lnTo>
                <a:lnTo>
                  <a:pt x="29790" y="7920"/>
                </a:lnTo>
                <a:lnTo>
                  <a:pt x="29767" y="7887"/>
                </a:lnTo>
                <a:lnTo>
                  <a:pt x="29745" y="7853"/>
                </a:lnTo>
                <a:lnTo>
                  <a:pt x="29721" y="7821"/>
                </a:lnTo>
                <a:lnTo>
                  <a:pt x="29696" y="7789"/>
                </a:lnTo>
                <a:lnTo>
                  <a:pt x="29670" y="7758"/>
                </a:lnTo>
                <a:lnTo>
                  <a:pt x="29643" y="7726"/>
                </a:lnTo>
                <a:lnTo>
                  <a:pt x="29613" y="7696"/>
                </a:lnTo>
                <a:lnTo>
                  <a:pt x="29584" y="7666"/>
                </a:lnTo>
                <a:lnTo>
                  <a:pt x="29553" y="7637"/>
                </a:lnTo>
                <a:lnTo>
                  <a:pt x="29522" y="7609"/>
                </a:lnTo>
                <a:lnTo>
                  <a:pt x="29488" y="7581"/>
                </a:lnTo>
                <a:lnTo>
                  <a:pt x="29454" y="7554"/>
                </a:lnTo>
                <a:lnTo>
                  <a:pt x="29417" y="7517"/>
                </a:lnTo>
                <a:lnTo>
                  <a:pt x="29384" y="7487"/>
                </a:lnTo>
                <a:lnTo>
                  <a:pt x="29355" y="7461"/>
                </a:lnTo>
                <a:lnTo>
                  <a:pt x="29331" y="7439"/>
                </a:lnTo>
                <a:lnTo>
                  <a:pt x="29297" y="7412"/>
                </a:lnTo>
                <a:lnTo>
                  <a:pt x="29285" y="74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252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pPr algn="ctr">
              <a:lnSpc>
                <a:spcPct val="90000"/>
              </a:lnSpc>
              <a:buClr>
                <a:schemeClr val="accent1"/>
              </a:buClr>
            </a:pPr>
            <a:r>
              <a:rPr b="1" dirty="0">
                <a:solidFill>
                  <a:schemeClr val="bg2"/>
                </a:solidFill>
                <a:latin typeface="+mn-lt"/>
                <a:ea typeface="+mn-ea"/>
                <a:cs typeface="+mn-ea"/>
                <a:sym typeface="+mn-lt"/>
              </a:rPr>
              <a:t>Increase  food supply</a:t>
            </a:r>
            <a:endParaRPr lang="en-US" b="1" dirty="0">
              <a:solidFill>
                <a:schemeClr val="bg2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>
              <a:lnSpc>
                <a:spcPct val="90000"/>
              </a:lnSpc>
              <a:buClr>
                <a:schemeClr val="accent1"/>
              </a:buClr>
            </a:pPr>
            <a:endParaRPr lang="en-US" altLang="zh-CN" b="1" dirty="0">
              <a:solidFill>
                <a:schemeClr val="bg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MH_SubTitle_2"/>
          <p:cNvSpPr/>
          <p:nvPr>
            <p:custDataLst>
              <p:tags r:id="rId4"/>
            </p:custDataLst>
          </p:nvPr>
        </p:nvSpPr>
        <p:spPr bwMode="auto">
          <a:xfrm>
            <a:off x="4805363" y="2924944"/>
            <a:ext cx="2379662" cy="858069"/>
          </a:xfrm>
          <a:custGeom>
            <a:avLst/>
            <a:gdLst>
              <a:gd name="T0" fmla="*/ 2147483646 w 30720"/>
              <a:gd name="T1" fmla="*/ 2147483646 h 11496"/>
              <a:gd name="T2" fmla="*/ 2147483646 w 30720"/>
              <a:gd name="T3" fmla="*/ 2147483646 h 11496"/>
              <a:gd name="T4" fmla="*/ 2147483646 w 30720"/>
              <a:gd name="T5" fmla="*/ 2147483646 h 11496"/>
              <a:gd name="T6" fmla="*/ 2147483646 w 30720"/>
              <a:gd name="T7" fmla="*/ 2147483646 h 11496"/>
              <a:gd name="T8" fmla="*/ 2147483646 w 30720"/>
              <a:gd name="T9" fmla="*/ 2147483646 h 11496"/>
              <a:gd name="T10" fmla="*/ 2147483646 w 30720"/>
              <a:gd name="T11" fmla="*/ 2147483646 h 11496"/>
              <a:gd name="T12" fmla="*/ 2147483646 w 30720"/>
              <a:gd name="T13" fmla="*/ 2147483646 h 11496"/>
              <a:gd name="T14" fmla="*/ 2147483646 w 30720"/>
              <a:gd name="T15" fmla="*/ 2147483646 h 11496"/>
              <a:gd name="T16" fmla="*/ 2147483646 w 30720"/>
              <a:gd name="T17" fmla="*/ 2147483646 h 11496"/>
              <a:gd name="T18" fmla="*/ 2147483646 w 30720"/>
              <a:gd name="T19" fmla="*/ 2147483646 h 11496"/>
              <a:gd name="T20" fmla="*/ 2147483646 w 30720"/>
              <a:gd name="T21" fmla="*/ 2147483646 h 11496"/>
              <a:gd name="T22" fmla="*/ 2147483646 w 30720"/>
              <a:gd name="T23" fmla="*/ 2147483646 h 11496"/>
              <a:gd name="T24" fmla="*/ 2147483646 w 30720"/>
              <a:gd name="T25" fmla="*/ 2147483646 h 11496"/>
              <a:gd name="T26" fmla="*/ 2147483646 w 30720"/>
              <a:gd name="T27" fmla="*/ 2147483646 h 11496"/>
              <a:gd name="T28" fmla="*/ 2147483646 w 30720"/>
              <a:gd name="T29" fmla="*/ 2147483646 h 11496"/>
              <a:gd name="T30" fmla="*/ 2147483646 w 30720"/>
              <a:gd name="T31" fmla="*/ 2147483646 h 11496"/>
              <a:gd name="T32" fmla="*/ 2147483646 w 30720"/>
              <a:gd name="T33" fmla="*/ 2147483646 h 11496"/>
              <a:gd name="T34" fmla="*/ 2147483646 w 30720"/>
              <a:gd name="T35" fmla="*/ 2147483646 h 11496"/>
              <a:gd name="T36" fmla="*/ 2147483646 w 30720"/>
              <a:gd name="T37" fmla="*/ 2147483646 h 11496"/>
              <a:gd name="T38" fmla="*/ 2147483646 w 30720"/>
              <a:gd name="T39" fmla="*/ 2147483646 h 11496"/>
              <a:gd name="T40" fmla="*/ 2147483646 w 30720"/>
              <a:gd name="T41" fmla="*/ 2147483646 h 11496"/>
              <a:gd name="T42" fmla="*/ 2147483646 w 30720"/>
              <a:gd name="T43" fmla="*/ 2147483646 h 11496"/>
              <a:gd name="T44" fmla="*/ 2147483646 w 30720"/>
              <a:gd name="T45" fmla="*/ 2147483646 h 11496"/>
              <a:gd name="T46" fmla="*/ 2147483646 w 30720"/>
              <a:gd name="T47" fmla="*/ 2147483646 h 11496"/>
              <a:gd name="T48" fmla="*/ 2147483646 w 30720"/>
              <a:gd name="T49" fmla="*/ 2147483646 h 11496"/>
              <a:gd name="T50" fmla="*/ 2147483646 w 30720"/>
              <a:gd name="T51" fmla="*/ 2147483646 h 11496"/>
              <a:gd name="T52" fmla="*/ 2147483646 w 30720"/>
              <a:gd name="T53" fmla="*/ 2147483646 h 11496"/>
              <a:gd name="T54" fmla="*/ 2147483646 w 30720"/>
              <a:gd name="T55" fmla="*/ 2147483646 h 11496"/>
              <a:gd name="T56" fmla="*/ 2147483646 w 30720"/>
              <a:gd name="T57" fmla="*/ 2147483646 h 11496"/>
              <a:gd name="T58" fmla="*/ 2147483646 w 30720"/>
              <a:gd name="T59" fmla="*/ 2147483646 h 11496"/>
              <a:gd name="T60" fmla="*/ 2147483646 w 30720"/>
              <a:gd name="T61" fmla="*/ 2147483646 h 11496"/>
              <a:gd name="T62" fmla="*/ 2147483646 w 30720"/>
              <a:gd name="T63" fmla="*/ 2147483646 h 11496"/>
              <a:gd name="T64" fmla="*/ 2147483646 w 30720"/>
              <a:gd name="T65" fmla="*/ 2147483646 h 11496"/>
              <a:gd name="T66" fmla="*/ 2147483646 w 30720"/>
              <a:gd name="T67" fmla="*/ 2147483646 h 11496"/>
              <a:gd name="T68" fmla="*/ 2147483646 w 30720"/>
              <a:gd name="T69" fmla="*/ 2147483646 h 11496"/>
              <a:gd name="T70" fmla="*/ 2147483646 w 30720"/>
              <a:gd name="T71" fmla="*/ 2147483646 h 11496"/>
              <a:gd name="T72" fmla="*/ 2147483646 w 30720"/>
              <a:gd name="T73" fmla="*/ 2147483646 h 11496"/>
              <a:gd name="T74" fmla="*/ 2147483646 w 30720"/>
              <a:gd name="T75" fmla="*/ 2147483646 h 11496"/>
              <a:gd name="T76" fmla="*/ 2147483646 w 30720"/>
              <a:gd name="T77" fmla="*/ 2147483646 h 11496"/>
              <a:gd name="T78" fmla="*/ 2147483646 w 30720"/>
              <a:gd name="T79" fmla="*/ 2147483646 h 11496"/>
              <a:gd name="T80" fmla="*/ 2147483646 w 30720"/>
              <a:gd name="T81" fmla="*/ 2147483646 h 11496"/>
              <a:gd name="T82" fmla="*/ 2147483646 w 30720"/>
              <a:gd name="T83" fmla="*/ 2147483646 h 11496"/>
              <a:gd name="T84" fmla="*/ 2147483646 w 30720"/>
              <a:gd name="T85" fmla="*/ 2147483646 h 11496"/>
              <a:gd name="T86" fmla="*/ 2147483646 w 30720"/>
              <a:gd name="T87" fmla="*/ 2147483646 h 11496"/>
              <a:gd name="T88" fmla="*/ 2147483646 w 30720"/>
              <a:gd name="T89" fmla="*/ 2147483646 h 11496"/>
              <a:gd name="T90" fmla="*/ 2147483646 w 30720"/>
              <a:gd name="T91" fmla="*/ 2147483646 h 11496"/>
              <a:gd name="T92" fmla="*/ 2147483646 w 30720"/>
              <a:gd name="T93" fmla="*/ 2147483646 h 11496"/>
              <a:gd name="T94" fmla="*/ 2147483646 w 30720"/>
              <a:gd name="T95" fmla="*/ 2147483646 h 11496"/>
              <a:gd name="T96" fmla="*/ 2147483646 w 30720"/>
              <a:gd name="T97" fmla="*/ 2147483646 h 11496"/>
              <a:gd name="T98" fmla="*/ 2147483646 w 30720"/>
              <a:gd name="T99" fmla="*/ 2147483646 h 11496"/>
              <a:gd name="T100" fmla="*/ 2147483646 w 30720"/>
              <a:gd name="T101" fmla="*/ 2147483646 h 11496"/>
              <a:gd name="T102" fmla="*/ 2147483646 w 30720"/>
              <a:gd name="T103" fmla="*/ 2147483646 h 11496"/>
              <a:gd name="T104" fmla="*/ 2147483646 w 30720"/>
              <a:gd name="T105" fmla="*/ 2147483646 h 11496"/>
              <a:gd name="T106" fmla="*/ 2147483646 w 30720"/>
              <a:gd name="T107" fmla="*/ 2147483646 h 11496"/>
              <a:gd name="T108" fmla="*/ 2147483646 w 30720"/>
              <a:gd name="T109" fmla="*/ 2147483646 h 11496"/>
              <a:gd name="T110" fmla="*/ 2147483646 w 30720"/>
              <a:gd name="T111" fmla="*/ 2147483646 h 11496"/>
              <a:gd name="T112" fmla="*/ 2147483646 w 30720"/>
              <a:gd name="T113" fmla="*/ 2147483646 h 11496"/>
              <a:gd name="T114" fmla="*/ 2147483646 w 30720"/>
              <a:gd name="T115" fmla="*/ 2147483646 h 11496"/>
              <a:gd name="T116" fmla="*/ 2147483646 w 30720"/>
              <a:gd name="T117" fmla="*/ 2147483646 h 11496"/>
              <a:gd name="T118" fmla="*/ 2147483646 w 30720"/>
              <a:gd name="T119" fmla="*/ 2147483646 h 11496"/>
              <a:gd name="T120" fmla="*/ 2147483646 w 30720"/>
              <a:gd name="T121" fmla="*/ 2147483646 h 11496"/>
              <a:gd name="T122" fmla="*/ 2147483646 w 30720"/>
              <a:gd name="T123" fmla="*/ 2147483646 h 11496"/>
              <a:gd name="T124" fmla="*/ 2147483646 w 30720"/>
              <a:gd name="T125" fmla="*/ 2147483646 h 1149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0720" h="11496">
                <a:moveTo>
                  <a:pt x="29285" y="7403"/>
                </a:moveTo>
                <a:lnTo>
                  <a:pt x="29285" y="7403"/>
                </a:lnTo>
                <a:lnTo>
                  <a:pt x="29232" y="7379"/>
                </a:lnTo>
                <a:lnTo>
                  <a:pt x="29180" y="7357"/>
                </a:lnTo>
                <a:lnTo>
                  <a:pt x="29127" y="7336"/>
                </a:lnTo>
                <a:lnTo>
                  <a:pt x="29073" y="7316"/>
                </a:lnTo>
                <a:lnTo>
                  <a:pt x="29020" y="7298"/>
                </a:lnTo>
                <a:lnTo>
                  <a:pt x="28966" y="7280"/>
                </a:lnTo>
                <a:lnTo>
                  <a:pt x="28913" y="7264"/>
                </a:lnTo>
                <a:lnTo>
                  <a:pt x="28859" y="7251"/>
                </a:lnTo>
                <a:lnTo>
                  <a:pt x="28804" y="7237"/>
                </a:lnTo>
                <a:lnTo>
                  <a:pt x="28750" y="7226"/>
                </a:lnTo>
                <a:lnTo>
                  <a:pt x="28697" y="7216"/>
                </a:lnTo>
                <a:lnTo>
                  <a:pt x="28643" y="7208"/>
                </a:lnTo>
                <a:lnTo>
                  <a:pt x="28589" y="7202"/>
                </a:lnTo>
                <a:lnTo>
                  <a:pt x="28535" y="7198"/>
                </a:lnTo>
                <a:lnTo>
                  <a:pt x="28482" y="7195"/>
                </a:lnTo>
                <a:lnTo>
                  <a:pt x="28429" y="7194"/>
                </a:lnTo>
                <a:lnTo>
                  <a:pt x="28376" y="7194"/>
                </a:lnTo>
                <a:lnTo>
                  <a:pt x="28322" y="7197"/>
                </a:lnTo>
                <a:lnTo>
                  <a:pt x="28269" y="7201"/>
                </a:lnTo>
                <a:lnTo>
                  <a:pt x="28217" y="7207"/>
                </a:lnTo>
                <a:lnTo>
                  <a:pt x="28165" y="7215"/>
                </a:lnTo>
                <a:lnTo>
                  <a:pt x="28113" y="7226"/>
                </a:lnTo>
                <a:lnTo>
                  <a:pt x="28062" y="7238"/>
                </a:lnTo>
                <a:lnTo>
                  <a:pt x="28011" y="7253"/>
                </a:lnTo>
                <a:lnTo>
                  <a:pt x="27960" y="7270"/>
                </a:lnTo>
                <a:lnTo>
                  <a:pt x="27910" y="7289"/>
                </a:lnTo>
                <a:lnTo>
                  <a:pt x="27861" y="7310"/>
                </a:lnTo>
                <a:lnTo>
                  <a:pt x="27812" y="7334"/>
                </a:lnTo>
                <a:lnTo>
                  <a:pt x="27763" y="7360"/>
                </a:lnTo>
                <a:lnTo>
                  <a:pt x="27717" y="7388"/>
                </a:lnTo>
                <a:lnTo>
                  <a:pt x="27670" y="7418"/>
                </a:lnTo>
                <a:lnTo>
                  <a:pt x="27623" y="7452"/>
                </a:lnTo>
                <a:lnTo>
                  <a:pt x="27600" y="7473"/>
                </a:lnTo>
                <a:lnTo>
                  <a:pt x="27578" y="7494"/>
                </a:lnTo>
                <a:lnTo>
                  <a:pt x="27556" y="7516"/>
                </a:lnTo>
                <a:lnTo>
                  <a:pt x="27535" y="7539"/>
                </a:lnTo>
                <a:lnTo>
                  <a:pt x="27515" y="7562"/>
                </a:lnTo>
                <a:lnTo>
                  <a:pt x="27495" y="7586"/>
                </a:lnTo>
                <a:lnTo>
                  <a:pt x="27476" y="7611"/>
                </a:lnTo>
                <a:lnTo>
                  <a:pt x="27457" y="7636"/>
                </a:lnTo>
                <a:lnTo>
                  <a:pt x="27440" y="7662"/>
                </a:lnTo>
                <a:lnTo>
                  <a:pt x="27422" y="7689"/>
                </a:lnTo>
                <a:lnTo>
                  <a:pt x="27405" y="7716"/>
                </a:lnTo>
                <a:lnTo>
                  <a:pt x="27390" y="7743"/>
                </a:lnTo>
                <a:lnTo>
                  <a:pt x="27374" y="7771"/>
                </a:lnTo>
                <a:lnTo>
                  <a:pt x="27360" y="7799"/>
                </a:lnTo>
                <a:lnTo>
                  <a:pt x="27345" y="7827"/>
                </a:lnTo>
                <a:lnTo>
                  <a:pt x="27332" y="7857"/>
                </a:lnTo>
                <a:lnTo>
                  <a:pt x="27319" y="7887"/>
                </a:lnTo>
                <a:lnTo>
                  <a:pt x="27307" y="7916"/>
                </a:lnTo>
                <a:lnTo>
                  <a:pt x="27296" y="7946"/>
                </a:lnTo>
                <a:lnTo>
                  <a:pt x="27286" y="7976"/>
                </a:lnTo>
                <a:lnTo>
                  <a:pt x="27276" y="8006"/>
                </a:lnTo>
                <a:lnTo>
                  <a:pt x="27268" y="8038"/>
                </a:lnTo>
                <a:lnTo>
                  <a:pt x="27260" y="8069"/>
                </a:lnTo>
                <a:lnTo>
                  <a:pt x="27252" y="8099"/>
                </a:lnTo>
                <a:lnTo>
                  <a:pt x="27246" y="8130"/>
                </a:lnTo>
                <a:lnTo>
                  <a:pt x="27241" y="8161"/>
                </a:lnTo>
                <a:lnTo>
                  <a:pt x="27236" y="8193"/>
                </a:lnTo>
                <a:lnTo>
                  <a:pt x="27231" y="8224"/>
                </a:lnTo>
                <a:lnTo>
                  <a:pt x="27228" y="8255"/>
                </a:lnTo>
                <a:lnTo>
                  <a:pt x="27226" y="8286"/>
                </a:lnTo>
                <a:lnTo>
                  <a:pt x="27225" y="8318"/>
                </a:lnTo>
                <a:lnTo>
                  <a:pt x="27224" y="8348"/>
                </a:lnTo>
                <a:lnTo>
                  <a:pt x="27225" y="8379"/>
                </a:lnTo>
                <a:lnTo>
                  <a:pt x="27226" y="8409"/>
                </a:lnTo>
                <a:lnTo>
                  <a:pt x="27228" y="8440"/>
                </a:lnTo>
                <a:lnTo>
                  <a:pt x="27231" y="8471"/>
                </a:lnTo>
                <a:lnTo>
                  <a:pt x="27236" y="8500"/>
                </a:lnTo>
                <a:lnTo>
                  <a:pt x="27241" y="8530"/>
                </a:lnTo>
                <a:lnTo>
                  <a:pt x="27247" y="8559"/>
                </a:lnTo>
                <a:lnTo>
                  <a:pt x="27254" y="8588"/>
                </a:lnTo>
                <a:lnTo>
                  <a:pt x="27263" y="8617"/>
                </a:lnTo>
                <a:lnTo>
                  <a:pt x="27271" y="8645"/>
                </a:lnTo>
                <a:lnTo>
                  <a:pt x="27281" y="8674"/>
                </a:lnTo>
                <a:lnTo>
                  <a:pt x="27293" y="8701"/>
                </a:lnTo>
                <a:lnTo>
                  <a:pt x="27304" y="8728"/>
                </a:lnTo>
                <a:lnTo>
                  <a:pt x="27318" y="8754"/>
                </a:lnTo>
                <a:lnTo>
                  <a:pt x="27331" y="8780"/>
                </a:lnTo>
                <a:lnTo>
                  <a:pt x="27347" y="8805"/>
                </a:lnTo>
                <a:lnTo>
                  <a:pt x="27364" y="8830"/>
                </a:lnTo>
                <a:lnTo>
                  <a:pt x="27381" y="8854"/>
                </a:lnTo>
                <a:lnTo>
                  <a:pt x="27399" y="8876"/>
                </a:lnTo>
                <a:lnTo>
                  <a:pt x="27419" y="8899"/>
                </a:lnTo>
                <a:lnTo>
                  <a:pt x="27440" y="8921"/>
                </a:lnTo>
                <a:lnTo>
                  <a:pt x="27462" y="8943"/>
                </a:lnTo>
                <a:lnTo>
                  <a:pt x="27484" y="8963"/>
                </a:lnTo>
                <a:lnTo>
                  <a:pt x="27509" y="8983"/>
                </a:lnTo>
                <a:lnTo>
                  <a:pt x="27534" y="9001"/>
                </a:lnTo>
                <a:lnTo>
                  <a:pt x="27560" y="9019"/>
                </a:lnTo>
                <a:lnTo>
                  <a:pt x="27589" y="9036"/>
                </a:lnTo>
                <a:lnTo>
                  <a:pt x="27618" y="9052"/>
                </a:lnTo>
                <a:lnTo>
                  <a:pt x="27648" y="9067"/>
                </a:lnTo>
                <a:lnTo>
                  <a:pt x="27679" y="9081"/>
                </a:lnTo>
                <a:lnTo>
                  <a:pt x="27711" y="9094"/>
                </a:lnTo>
                <a:lnTo>
                  <a:pt x="27746" y="9106"/>
                </a:lnTo>
                <a:lnTo>
                  <a:pt x="27734" y="9013"/>
                </a:lnTo>
                <a:lnTo>
                  <a:pt x="27730" y="8964"/>
                </a:lnTo>
                <a:lnTo>
                  <a:pt x="27727" y="8916"/>
                </a:lnTo>
                <a:lnTo>
                  <a:pt x="27724" y="8866"/>
                </a:lnTo>
                <a:lnTo>
                  <a:pt x="27722" y="8816"/>
                </a:lnTo>
                <a:lnTo>
                  <a:pt x="27721" y="8767"/>
                </a:lnTo>
                <a:lnTo>
                  <a:pt x="27721" y="8717"/>
                </a:lnTo>
                <a:lnTo>
                  <a:pt x="27722" y="8667"/>
                </a:lnTo>
                <a:lnTo>
                  <a:pt x="27725" y="8617"/>
                </a:lnTo>
                <a:lnTo>
                  <a:pt x="27729" y="8568"/>
                </a:lnTo>
                <a:lnTo>
                  <a:pt x="27734" y="8519"/>
                </a:lnTo>
                <a:lnTo>
                  <a:pt x="27743" y="8472"/>
                </a:lnTo>
                <a:lnTo>
                  <a:pt x="27752" y="8425"/>
                </a:lnTo>
                <a:lnTo>
                  <a:pt x="27763" y="8378"/>
                </a:lnTo>
                <a:lnTo>
                  <a:pt x="27776" y="8333"/>
                </a:lnTo>
                <a:lnTo>
                  <a:pt x="27783" y="8311"/>
                </a:lnTo>
                <a:lnTo>
                  <a:pt x="27792" y="8289"/>
                </a:lnTo>
                <a:lnTo>
                  <a:pt x="27800" y="8268"/>
                </a:lnTo>
                <a:lnTo>
                  <a:pt x="27809" y="8247"/>
                </a:lnTo>
                <a:lnTo>
                  <a:pt x="27820" y="8226"/>
                </a:lnTo>
                <a:lnTo>
                  <a:pt x="27829" y="8206"/>
                </a:lnTo>
                <a:lnTo>
                  <a:pt x="27840" y="8185"/>
                </a:lnTo>
                <a:lnTo>
                  <a:pt x="27852" y="8167"/>
                </a:lnTo>
                <a:lnTo>
                  <a:pt x="27864" y="8148"/>
                </a:lnTo>
                <a:lnTo>
                  <a:pt x="27877" y="8129"/>
                </a:lnTo>
                <a:lnTo>
                  <a:pt x="27890" y="8112"/>
                </a:lnTo>
                <a:lnTo>
                  <a:pt x="27905" y="8094"/>
                </a:lnTo>
                <a:lnTo>
                  <a:pt x="27921" y="8077"/>
                </a:lnTo>
                <a:lnTo>
                  <a:pt x="27936" y="8061"/>
                </a:lnTo>
                <a:lnTo>
                  <a:pt x="27953" y="8045"/>
                </a:lnTo>
                <a:lnTo>
                  <a:pt x="27970" y="8029"/>
                </a:lnTo>
                <a:lnTo>
                  <a:pt x="27987" y="8015"/>
                </a:lnTo>
                <a:lnTo>
                  <a:pt x="28006" y="8001"/>
                </a:lnTo>
                <a:lnTo>
                  <a:pt x="28026" y="7988"/>
                </a:lnTo>
                <a:lnTo>
                  <a:pt x="28047" y="7975"/>
                </a:lnTo>
                <a:lnTo>
                  <a:pt x="28067" y="7963"/>
                </a:lnTo>
                <a:lnTo>
                  <a:pt x="28089" y="7951"/>
                </a:lnTo>
                <a:lnTo>
                  <a:pt x="28112" y="7941"/>
                </a:lnTo>
                <a:lnTo>
                  <a:pt x="28136" y="7931"/>
                </a:lnTo>
                <a:lnTo>
                  <a:pt x="28160" y="7922"/>
                </a:lnTo>
                <a:lnTo>
                  <a:pt x="28186" y="7914"/>
                </a:lnTo>
                <a:lnTo>
                  <a:pt x="28212" y="7906"/>
                </a:lnTo>
                <a:lnTo>
                  <a:pt x="28240" y="7899"/>
                </a:lnTo>
                <a:lnTo>
                  <a:pt x="28268" y="7893"/>
                </a:lnTo>
                <a:lnTo>
                  <a:pt x="28298" y="7889"/>
                </a:lnTo>
                <a:lnTo>
                  <a:pt x="28328" y="7885"/>
                </a:lnTo>
                <a:lnTo>
                  <a:pt x="28358" y="7880"/>
                </a:lnTo>
                <a:lnTo>
                  <a:pt x="28384" y="7882"/>
                </a:lnTo>
                <a:lnTo>
                  <a:pt x="28410" y="7883"/>
                </a:lnTo>
                <a:lnTo>
                  <a:pt x="28435" y="7884"/>
                </a:lnTo>
                <a:lnTo>
                  <a:pt x="28460" y="7887"/>
                </a:lnTo>
                <a:lnTo>
                  <a:pt x="28485" y="7890"/>
                </a:lnTo>
                <a:lnTo>
                  <a:pt x="28510" y="7893"/>
                </a:lnTo>
                <a:lnTo>
                  <a:pt x="28535" y="7898"/>
                </a:lnTo>
                <a:lnTo>
                  <a:pt x="28559" y="7903"/>
                </a:lnTo>
                <a:lnTo>
                  <a:pt x="28583" y="7909"/>
                </a:lnTo>
                <a:lnTo>
                  <a:pt x="28607" y="7915"/>
                </a:lnTo>
                <a:lnTo>
                  <a:pt x="28630" y="7922"/>
                </a:lnTo>
                <a:lnTo>
                  <a:pt x="28654" y="7929"/>
                </a:lnTo>
                <a:lnTo>
                  <a:pt x="28676" y="7938"/>
                </a:lnTo>
                <a:lnTo>
                  <a:pt x="28699" y="7947"/>
                </a:lnTo>
                <a:lnTo>
                  <a:pt x="28721" y="7956"/>
                </a:lnTo>
                <a:lnTo>
                  <a:pt x="28743" y="7966"/>
                </a:lnTo>
                <a:lnTo>
                  <a:pt x="28765" y="7976"/>
                </a:lnTo>
                <a:lnTo>
                  <a:pt x="28787" y="7988"/>
                </a:lnTo>
                <a:lnTo>
                  <a:pt x="28808" y="7999"/>
                </a:lnTo>
                <a:lnTo>
                  <a:pt x="28828" y="8012"/>
                </a:lnTo>
                <a:lnTo>
                  <a:pt x="28869" y="8038"/>
                </a:lnTo>
                <a:lnTo>
                  <a:pt x="28908" y="8065"/>
                </a:lnTo>
                <a:lnTo>
                  <a:pt x="28945" y="8095"/>
                </a:lnTo>
                <a:lnTo>
                  <a:pt x="28981" y="8126"/>
                </a:lnTo>
                <a:lnTo>
                  <a:pt x="29016" y="8159"/>
                </a:lnTo>
                <a:lnTo>
                  <a:pt x="29048" y="8195"/>
                </a:lnTo>
                <a:lnTo>
                  <a:pt x="29078" y="8231"/>
                </a:lnTo>
                <a:lnTo>
                  <a:pt x="29107" y="8270"/>
                </a:lnTo>
                <a:lnTo>
                  <a:pt x="29134" y="8309"/>
                </a:lnTo>
                <a:lnTo>
                  <a:pt x="29159" y="8351"/>
                </a:lnTo>
                <a:lnTo>
                  <a:pt x="29182" y="8394"/>
                </a:lnTo>
                <a:lnTo>
                  <a:pt x="29202" y="8436"/>
                </a:lnTo>
                <a:lnTo>
                  <a:pt x="29221" y="8481"/>
                </a:lnTo>
                <a:lnTo>
                  <a:pt x="29229" y="8504"/>
                </a:lnTo>
                <a:lnTo>
                  <a:pt x="29238" y="8527"/>
                </a:lnTo>
                <a:lnTo>
                  <a:pt x="29245" y="8551"/>
                </a:lnTo>
                <a:lnTo>
                  <a:pt x="29251" y="8574"/>
                </a:lnTo>
                <a:lnTo>
                  <a:pt x="29257" y="8598"/>
                </a:lnTo>
                <a:lnTo>
                  <a:pt x="29263" y="8621"/>
                </a:lnTo>
                <a:lnTo>
                  <a:pt x="29268" y="8645"/>
                </a:lnTo>
                <a:lnTo>
                  <a:pt x="29272" y="8670"/>
                </a:lnTo>
                <a:lnTo>
                  <a:pt x="29275" y="8694"/>
                </a:lnTo>
                <a:lnTo>
                  <a:pt x="29278" y="8719"/>
                </a:lnTo>
                <a:lnTo>
                  <a:pt x="29280" y="8744"/>
                </a:lnTo>
                <a:lnTo>
                  <a:pt x="29282" y="8769"/>
                </a:lnTo>
                <a:lnTo>
                  <a:pt x="29283" y="8794"/>
                </a:lnTo>
                <a:lnTo>
                  <a:pt x="29283" y="8820"/>
                </a:lnTo>
                <a:lnTo>
                  <a:pt x="29283" y="8845"/>
                </a:lnTo>
                <a:lnTo>
                  <a:pt x="29282" y="8871"/>
                </a:lnTo>
                <a:lnTo>
                  <a:pt x="29280" y="8897"/>
                </a:lnTo>
                <a:lnTo>
                  <a:pt x="29278" y="8922"/>
                </a:lnTo>
                <a:lnTo>
                  <a:pt x="29271" y="8974"/>
                </a:lnTo>
                <a:lnTo>
                  <a:pt x="29262" y="9024"/>
                </a:lnTo>
                <a:lnTo>
                  <a:pt x="29251" y="9074"/>
                </a:lnTo>
                <a:lnTo>
                  <a:pt x="29238" y="9123"/>
                </a:lnTo>
                <a:lnTo>
                  <a:pt x="29223" y="9171"/>
                </a:lnTo>
                <a:lnTo>
                  <a:pt x="29206" y="9219"/>
                </a:lnTo>
                <a:lnTo>
                  <a:pt x="29188" y="9265"/>
                </a:lnTo>
                <a:lnTo>
                  <a:pt x="29167" y="9310"/>
                </a:lnTo>
                <a:lnTo>
                  <a:pt x="29144" y="9355"/>
                </a:lnTo>
                <a:lnTo>
                  <a:pt x="29120" y="9398"/>
                </a:lnTo>
                <a:lnTo>
                  <a:pt x="29094" y="9441"/>
                </a:lnTo>
                <a:lnTo>
                  <a:pt x="29067" y="9481"/>
                </a:lnTo>
                <a:lnTo>
                  <a:pt x="29038" y="9522"/>
                </a:lnTo>
                <a:lnTo>
                  <a:pt x="29006" y="9560"/>
                </a:lnTo>
                <a:lnTo>
                  <a:pt x="28974" y="9599"/>
                </a:lnTo>
                <a:lnTo>
                  <a:pt x="28941" y="9635"/>
                </a:lnTo>
                <a:lnTo>
                  <a:pt x="28905" y="9671"/>
                </a:lnTo>
                <a:lnTo>
                  <a:pt x="28869" y="9704"/>
                </a:lnTo>
                <a:lnTo>
                  <a:pt x="28831" y="9737"/>
                </a:lnTo>
                <a:lnTo>
                  <a:pt x="28792" y="9768"/>
                </a:lnTo>
                <a:lnTo>
                  <a:pt x="28751" y="9798"/>
                </a:lnTo>
                <a:lnTo>
                  <a:pt x="28710" y="9827"/>
                </a:lnTo>
                <a:lnTo>
                  <a:pt x="28666" y="9854"/>
                </a:lnTo>
                <a:lnTo>
                  <a:pt x="28622" y="9879"/>
                </a:lnTo>
                <a:lnTo>
                  <a:pt x="28578" y="9903"/>
                </a:lnTo>
                <a:lnTo>
                  <a:pt x="28532" y="9926"/>
                </a:lnTo>
                <a:lnTo>
                  <a:pt x="28484" y="9946"/>
                </a:lnTo>
                <a:lnTo>
                  <a:pt x="28436" y="9965"/>
                </a:lnTo>
                <a:lnTo>
                  <a:pt x="28387" y="9983"/>
                </a:lnTo>
                <a:lnTo>
                  <a:pt x="28337" y="9999"/>
                </a:lnTo>
                <a:lnTo>
                  <a:pt x="28287" y="10013"/>
                </a:lnTo>
                <a:lnTo>
                  <a:pt x="28236" y="10025"/>
                </a:lnTo>
                <a:lnTo>
                  <a:pt x="28189" y="10031"/>
                </a:lnTo>
                <a:lnTo>
                  <a:pt x="28143" y="10035"/>
                </a:lnTo>
                <a:lnTo>
                  <a:pt x="28098" y="10038"/>
                </a:lnTo>
                <a:lnTo>
                  <a:pt x="28052" y="10040"/>
                </a:lnTo>
                <a:lnTo>
                  <a:pt x="28006" y="10041"/>
                </a:lnTo>
                <a:lnTo>
                  <a:pt x="27960" y="10040"/>
                </a:lnTo>
                <a:lnTo>
                  <a:pt x="27915" y="10039"/>
                </a:lnTo>
                <a:lnTo>
                  <a:pt x="27870" y="10036"/>
                </a:lnTo>
                <a:lnTo>
                  <a:pt x="27825" y="10033"/>
                </a:lnTo>
                <a:lnTo>
                  <a:pt x="27780" y="10028"/>
                </a:lnTo>
                <a:lnTo>
                  <a:pt x="27735" y="10021"/>
                </a:lnTo>
                <a:lnTo>
                  <a:pt x="27691" y="10014"/>
                </a:lnTo>
                <a:lnTo>
                  <a:pt x="27647" y="10005"/>
                </a:lnTo>
                <a:lnTo>
                  <a:pt x="27602" y="9995"/>
                </a:lnTo>
                <a:lnTo>
                  <a:pt x="27559" y="9984"/>
                </a:lnTo>
                <a:lnTo>
                  <a:pt x="27516" y="9972"/>
                </a:lnTo>
                <a:lnTo>
                  <a:pt x="27473" y="9958"/>
                </a:lnTo>
                <a:lnTo>
                  <a:pt x="27430" y="9943"/>
                </a:lnTo>
                <a:lnTo>
                  <a:pt x="27388" y="9928"/>
                </a:lnTo>
                <a:lnTo>
                  <a:pt x="27346" y="9910"/>
                </a:lnTo>
                <a:lnTo>
                  <a:pt x="27305" y="9891"/>
                </a:lnTo>
                <a:lnTo>
                  <a:pt x="27265" y="9871"/>
                </a:lnTo>
                <a:lnTo>
                  <a:pt x="27224" y="9850"/>
                </a:lnTo>
                <a:lnTo>
                  <a:pt x="27185" y="9828"/>
                </a:lnTo>
                <a:lnTo>
                  <a:pt x="27145" y="9803"/>
                </a:lnTo>
                <a:lnTo>
                  <a:pt x="27107" y="9778"/>
                </a:lnTo>
                <a:lnTo>
                  <a:pt x="27068" y="9751"/>
                </a:lnTo>
                <a:lnTo>
                  <a:pt x="27031" y="9723"/>
                </a:lnTo>
                <a:lnTo>
                  <a:pt x="26994" y="9693"/>
                </a:lnTo>
                <a:lnTo>
                  <a:pt x="26958" y="9662"/>
                </a:lnTo>
                <a:lnTo>
                  <a:pt x="26922" y="9630"/>
                </a:lnTo>
                <a:lnTo>
                  <a:pt x="26888" y="9597"/>
                </a:lnTo>
                <a:lnTo>
                  <a:pt x="26854" y="9559"/>
                </a:lnTo>
                <a:lnTo>
                  <a:pt x="26821" y="9521"/>
                </a:lnTo>
                <a:lnTo>
                  <a:pt x="26790" y="9482"/>
                </a:lnTo>
                <a:lnTo>
                  <a:pt x="26761" y="9443"/>
                </a:lnTo>
                <a:lnTo>
                  <a:pt x="26732" y="9403"/>
                </a:lnTo>
                <a:lnTo>
                  <a:pt x="26705" y="9364"/>
                </a:lnTo>
                <a:lnTo>
                  <a:pt x="26679" y="9323"/>
                </a:lnTo>
                <a:lnTo>
                  <a:pt x="26655" y="9282"/>
                </a:lnTo>
                <a:lnTo>
                  <a:pt x="26631" y="9241"/>
                </a:lnTo>
                <a:lnTo>
                  <a:pt x="26609" y="9199"/>
                </a:lnTo>
                <a:lnTo>
                  <a:pt x="26588" y="9157"/>
                </a:lnTo>
                <a:lnTo>
                  <a:pt x="26568" y="9115"/>
                </a:lnTo>
                <a:lnTo>
                  <a:pt x="26551" y="9073"/>
                </a:lnTo>
                <a:lnTo>
                  <a:pt x="26533" y="9029"/>
                </a:lnTo>
                <a:lnTo>
                  <a:pt x="26517" y="8987"/>
                </a:lnTo>
                <a:lnTo>
                  <a:pt x="26503" y="8943"/>
                </a:lnTo>
                <a:lnTo>
                  <a:pt x="26489" y="8900"/>
                </a:lnTo>
                <a:lnTo>
                  <a:pt x="26477" y="8857"/>
                </a:lnTo>
                <a:lnTo>
                  <a:pt x="26466" y="8812"/>
                </a:lnTo>
                <a:lnTo>
                  <a:pt x="26456" y="8768"/>
                </a:lnTo>
                <a:lnTo>
                  <a:pt x="26448" y="8723"/>
                </a:lnTo>
                <a:lnTo>
                  <a:pt x="26440" y="8680"/>
                </a:lnTo>
                <a:lnTo>
                  <a:pt x="26434" y="8635"/>
                </a:lnTo>
                <a:lnTo>
                  <a:pt x="26429" y="8590"/>
                </a:lnTo>
                <a:lnTo>
                  <a:pt x="26425" y="8546"/>
                </a:lnTo>
                <a:lnTo>
                  <a:pt x="26422" y="8501"/>
                </a:lnTo>
                <a:lnTo>
                  <a:pt x="26421" y="8456"/>
                </a:lnTo>
                <a:lnTo>
                  <a:pt x="26419" y="8412"/>
                </a:lnTo>
                <a:lnTo>
                  <a:pt x="26419" y="8368"/>
                </a:lnTo>
                <a:lnTo>
                  <a:pt x="26422" y="8323"/>
                </a:lnTo>
                <a:lnTo>
                  <a:pt x="26425" y="8278"/>
                </a:lnTo>
                <a:lnTo>
                  <a:pt x="26428" y="8233"/>
                </a:lnTo>
                <a:lnTo>
                  <a:pt x="26433" y="8189"/>
                </a:lnTo>
                <a:lnTo>
                  <a:pt x="26439" y="8145"/>
                </a:lnTo>
                <a:lnTo>
                  <a:pt x="26445" y="8100"/>
                </a:lnTo>
                <a:lnTo>
                  <a:pt x="26454" y="8056"/>
                </a:lnTo>
                <a:lnTo>
                  <a:pt x="26463" y="8013"/>
                </a:lnTo>
                <a:lnTo>
                  <a:pt x="26473" y="7969"/>
                </a:lnTo>
                <a:lnTo>
                  <a:pt x="26484" y="7925"/>
                </a:lnTo>
                <a:lnTo>
                  <a:pt x="26497" y="7882"/>
                </a:lnTo>
                <a:lnTo>
                  <a:pt x="26509" y="7839"/>
                </a:lnTo>
                <a:lnTo>
                  <a:pt x="26524" y="7796"/>
                </a:lnTo>
                <a:lnTo>
                  <a:pt x="26539" y="7754"/>
                </a:lnTo>
                <a:lnTo>
                  <a:pt x="26555" y="7711"/>
                </a:lnTo>
                <a:lnTo>
                  <a:pt x="26571" y="7669"/>
                </a:lnTo>
                <a:lnTo>
                  <a:pt x="26590" y="7628"/>
                </a:lnTo>
                <a:lnTo>
                  <a:pt x="26609" y="7587"/>
                </a:lnTo>
                <a:lnTo>
                  <a:pt x="26629" y="7546"/>
                </a:lnTo>
                <a:lnTo>
                  <a:pt x="26650" y="7506"/>
                </a:lnTo>
                <a:lnTo>
                  <a:pt x="26671" y="7465"/>
                </a:lnTo>
                <a:lnTo>
                  <a:pt x="26694" y="7426"/>
                </a:lnTo>
                <a:lnTo>
                  <a:pt x="26718" y="7387"/>
                </a:lnTo>
                <a:lnTo>
                  <a:pt x="26743" y="7349"/>
                </a:lnTo>
                <a:lnTo>
                  <a:pt x="26768" y="7310"/>
                </a:lnTo>
                <a:lnTo>
                  <a:pt x="26795" y="7273"/>
                </a:lnTo>
                <a:lnTo>
                  <a:pt x="26822" y="7236"/>
                </a:lnTo>
                <a:lnTo>
                  <a:pt x="26850" y="7200"/>
                </a:lnTo>
                <a:lnTo>
                  <a:pt x="26880" y="7163"/>
                </a:lnTo>
                <a:lnTo>
                  <a:pt x="26910" y="7128"/>
                </a:lnTo>
                <a:lnTo>
                  <a:pt x="26940" y="7094"/>
                </a:lnTo>
                <a:lnTo>
                  <a:pt x="26971" y="7060"/>
                </a:lnTo>
                <a:lnTo>
                  <a:pt x="27005" y="7027"/>
                </a:lnTo>
                <a:lnTo>
                  <a:pt x="27038" y="6994"/>
                </a:lnTo>
                <a:lnTo>
                  <a:pt x="27071" y="6962"/>
                </a:lnTo>
                <a:lnTo>
                  <a:pt x="27107" y="6933"/>
                </a:lnTo>
                <a:lnTo>
                  <a:pt x="27141" y="6906"/>
                </a:lnTo>
                <a:lnTo>
                  <a:pt x="27176" y="6880"/>
                </a:lnTo>
                <a:lnTo>
                  <a:pt x="27212" y="6854"/>
                </a:lnTo>
                <a:lnTo>
                  <a:pt x="27248" y="6829"/>
                </a:lnTo>
                <a:lnTo>
                  <a:pt x="27285" y="6805"/>
                </a:lnTo>
                <a:lnTo>
                  <a:pt x="27321" y="6782"/>
                </a:lnTo>
                <a:lnTo>
                  <a:pt x="27357" y="6761"/>
                </a:lnTo>
                <a:lnTo>
                  <a:pt x="27395" y="6740"/>
                </a:lnTo>
                <a:lnTo>
                  <a:pt x="27432" y="6719"/>
                </a:lnTo>
                <a:lnTo>
                  <a:pt x="27470" y="6699"/>
                </a:lnTo>
                <a:lnTo>
                  <a:pt x="27508" y="6681"/>
                </a:lnTo>
                <a:lnTo>
                  <a:pt x="27546" y="6663"/>
                </a:lnTo>
                <a:lnTo>
                  <a:pt x="27584" y="6646"/>
                </a:lnTo>
                <a:lnTo>
                  <a:pt x="27623" y="6630"/>
                </a:lnTo>
                <a:lnTo>
                  <a:pt x="27662" y="6615"/>
                </a:lnTo>
                <a:lnTo>
                  <a:pt x="27701" y="6600"/>
                </a:lnTo>
                <a:lnTo>
                  <a:pt x="27741" y="6587"/>
                </a:lnTo>
                <a:lnTo>
                  <a:pt x="27780" y="6573"/>
                </a:lnTo>
                <a:lnTo>
                  <a:pt x="27820" y="6562"/>
                </a:lnTo>
                <a:lnTo>
                  <a:pt x="27859" y="6550"/>
                </a:lnTo>
                <a:lnTo>
                  <a:pt x="27899" y="6540"/>
                </a:lnTo>
                <a:lnTo>
                  <a:pt x="27939" y="6531"/>
                </a:lnTo>
                <a:lnTo>
                  <a:pt x="27980" y="6521"/>
                </a:lnTo>
                <a:lnTo>
                  <a:pt x="28020" y="6514"/>
                </a:lnTo>
                <a:lnTo>
                  <a:pt x="28060" y="6507"/>
                </a:lnTo>
                <a:lnTo>
                  <a:pt x="28101" y="6499"/>
                </a:lnTo>
                <a:lnTo>
                  <a:pt x="28141" y="6494"/>
                </a:lnTo>
                <a:lnTo>
                  <a:pt x="28182" y="6489"/>
                </a:lnTo>
                <a:lnTo>
                  <a:pt x="28223" y="6485"/>
                </a:lnTo>
                <a:lnTo>
                  <a:pt x="28264" y="6482"/>
                </a:lnTo>
                <a:lnTo>
                  <a:pt x="28305" y="6480"/>
                </a:lnTo>
                <a:lnTo>
                  <a:pt x="28345" y="6478"/>
                </a:lnTo>
                <a:lnTo>
                  <a:pt x="28387" y="6477"/>
                </a:lnTo>
                <a:lnTo>
                  <a:pt x="28428" y="6477"/>
                </a:lnTo>
                <a:lnTo>
                  <a:pt x="28468" y="6477"/>
                </a:lnTo>
                <a:lnTo>
                  <a:pt x="28510" y="6479"/>
                </a:lnTo>
                <a:lnTo>
                  <a:pt x="28550" y="6481"/>
                </a:lnTo>
                <a:lnTo>
                  <a:pt x="28592" y="6483"/>
                </a:lnTo>
                <a:lnTo>
                  <a:pt x="28633" y="6486"/>
                </a:lnTo>
                <a:lnTo>
                  <a:pt x="28673" y="6490"/>
                </a:lnTo>
                <a:lnTo>
                  <a:pt x="28715" y="6495"/>
                </a:lnTo>
                <a:lnTo>
                  <a:pt x="28756" y="6501"/>
                </a:lnTo>
                <a:lnTo>
                  <a:pt x="28796" y="6508"/>
                </a:lnTo>
                <a:lnTo>
                  <a:pt x="28837" y="6514"/>
                </a:lnTo>
                <a:lnTo>
                  <a:pt x="28877" y="6522"/>
                </a:lnTo>
                <a:lnTo>
                  <a:pt x="28918" y="6531"/>
                </a:lnTo>
                <a:lnTo>
                  <a:pt x="28959" y="6540"/>
                </a:lnTo>
                <a:lnTo>
                  <a:pt x="28999" y="6549"/>
                </a:lnTo>
                <a:lnTo>
                  <a:pt x="29040" y="6560"/>
                </a:lnTo>
                <a:lnTo>
                  <a:pt x="29079" y="6571"/>
                </a:lnTo>
                <a:lnTo>
                  <a:pt x="29119" y="6584"/>
                </a:lnTo>
                <a:lnTo>
                  <a:pt x="29159" y="6596"/>
                </a:lnTo>
                <a:lnTo>
                  <a:pt x="29199" y="6610"/>
                </a:lnTo>
                <a:lnTo>
                  <a:pt x="29239" y="6623"/>
                </a:lnTo>
                <a:lnTo>
                  <a:pt x="29277" y="6638"/>
                </a:lnTo>
                <a:lnTo>
                  <a:pt x="29317" y="6653"/>
                </a:lnTo>
                <a:lnTo>
                  <a:pt x="29355" y="6669"/>
                </a:lnTo>
                <a:lnTo>
                  <a:pt x="29395" y="6686"/>
                </a:lnTo>
                <a:lnTo>
                  <a:pt x="29432" y="6703"/>
                </a:lnTo>
                <a:lnTo>
                  <a:pt x="29471" y="6721"/>
                </a:lnTo>
                <a:lnTo>
                  <a:pt x="29509" y="6740"/>
                </a:lnTo>
                <a:lnTo>
                  <a:pt x="29547" y="6759"/>
                </a:lnTo>
                <a:lnTo>
                  <a:pt x="29584" y="6778"/>
                </a:lnTo>
                <a:lnTo>
                  <a:pt x="29619" y="6799"/>
                </a:lnTo>
                <a:lnTo>
                  <a:pt x="29652" y="6819"/>
                </a:lnTo>
                <a:lnTo>
                  <a:pt x="29685" y="6841"/>
                </a:lnTo>
                <a:lnTo>
                  <a:pt x="29717" y="6863"/>
                </a:lnTo>
                <a:lnTo>
                  <a:pt x="29750" y="6884"/>
                </a:lnTo>
                <a:lnTo>
                  <a:pt x="29781" y="6906"/>
                </a:lnTo>
                <a:lnTo>
                  <a:pt x="29812" y="6929"/>
                </a:lnTo>
                <a:lnTo>
                  <a:pt x="29842" y="6953"/>
                </a:lnTo>
                <a:lnTo>
                  <a:pt x="29873" y="6977"/>
                </a:lnTo>
                <a:lnTo>
                  <a:pt x="29902" y="7001"/>
                </a:lnTo>
                <a:lnTo>
                  <a:pt x="29931" y="7025"/>
                </a:lnTo>
                <a:lnTo>
                  <a:pt x="29959" y="7050"/>
                </a:lnTo>
                <a:lnTo>
                  <a:pt x="29987" y="7075"/>
                </a:lnTo>
                <a:lnTo>
                  <a:pt x="30014" y="7101"/>
                </a:lnTo>
                <a:lnTo>
                  <a:pt x="30041" y="7127"/>
                </a:lnTo>
                <a:lnTo>
                  <a:pt x="30067" y="7153"/>
                </a:lnTo>
                <a:lnTo>
                  <a:pt x="30118" y="7207"/>
                </a:lnTo>
                <a:lnTo>
                  <a:pt x="30167" y="7261"/>
                </a:lnTo>
                <a:lnTo>
                  <a:pt x="30213" y="7317"/>
                </a:lnTo>
                <a:lnTo>
                  <a:pt x="30258" y="7376"/>
                </a:lnTo>
                <a:lnTo>
                  <a:pt x="30300" y="7434"/>
                </a:lnTo>
                <a:lnTo>
                  <a:pt x="30341" y="7494"/>
                </a:lnTo>
                <a:lnTo>
                  <a:pt x="30379" y="7555"/>
                </a:lnTo>
                <a:lnTo>
                  <a:pt x="30415" y="7617"/>
                </a:lnTo>
                <a:lnTo>
                  <a:pt x="30449" y="7680"/>
                </a:lnTo>
                <a:lnTo>
                  <a:pt x="30482" y="7744"/>
                </a:lnTo>
                <a:lnTo>
                  <a:pt x="30512" y="7809"/>
                </a:lnTo>
                <a:lnTo>
                  <a:pt x="30540" y="7874"/>
                </a:lnTo>
                <a:lnTo>
                  <a:pt x="30566" y="7941"/>
                </a:lnTo>
                <a:lnTo>
                  <a:pt x="30590" y="8007"/>
                </a:lnTo>
                <a:lnTo>
                  <a:pt x="30612" y="8075"/>
                </a:lnTo>
                <a:lnTo>
                  <a:pt x="30632" y="8144"/>
                </a:lnTo>
                <a:lnTo>
                  <a:pt x="30649" y="8212"/>
                </a:lnTo>
                <a:lnTo>
                  <a:pt x="30665" y="8282"/>
                </a:lnTo>
                <a:lnTo>
                  <a:pt x="30678" y="8352"/>
                </a:lnTo>
                <a:lnTo>
                  <a:pt x="30691" y="8423"/>
                </a:lnTo>
                <a:lnTo>
                  <a:pt x="30700" y="8493"/>
                </a:lnTo>
                <a:lnTo>
                  <a:pt x="30709" y="8565"/>
                </a:lnTo>
                <a:lnTo>
                  <a:pt x="30714" y="8636"/>
                </a:lnTo>
                <a:lnTo>
                  <a:pt x="30718" y="8708"/>
                </a:lnTo>
                <a:lnTo>
                  <a:pt x="30720" y="8780"/>
                </a:lnTo>
                <a:lnTo>
                  <a:pt x="30720" y="8853"/>
                </a:lnTo>
                <a:lnTo>
                  <a:pt x="30718" y="8924"/>
                </a:lnTo>
                <a:lnTo>
                  <a:pt x="30714" y="8996"/>
                </a:lnTo>
                <a:lnTo>
                  <a:pt x="30708" y="9068"/>
                </a:lnTo>
                <a:lnTo>
                  <a:pt x="30700" y="9141"/>
                </a:lnTo>
                <a:lnTo>
                  <a:pt x="30690" y="9213"/>
                </a:lnTo>
                <a:lnTo>
                  <a:pt x="30678" y="9284"/>
                </a:lnTo>
                <a:lnTo>
                  <a:pt x="30665" y="9355"/>
                </a:lnTo>
                <a:lnTo>
                  <a:pt x="30649" y="9427"/>
                </a:lnTo>
                <a:lnTo>
                  <a:pt x="30632" y="9498"/>
                </a:lnTo>
                <a:lnTo>
                  <a:pt x="30612" y="9569"/>
                </a:lnTo>
                <a:lnTo>
                  <a:pt x="30590" y="9638"/>
                </a:lnTo>
                <a:lnTo>
                  <a:pt x="30567" y="9708"/>
                </a:lnTo>
                <a:lnTo>
                  <a:pt x="30542" y="9777"/>
                </a:lnTo>
                <a:lnTo>
                  <a:pt x="30515" y="9845"/>
                </a:lnTo>
                <a:lnTo>
                  <a:pt x="30486" y="9913"/>
                </a:lnTo>
                <a:lnTo>
                  <a:pt x="30456" y="9981"/>
                </a:lnTo>
                <a:lnTo>
                  <a:pt x="30422" y="10047"/>
                </a:lnTo>
                <a:lnTo>
                  <a:pt x="30388" y="10113"/>
                </a:lnTo>
                <a:lnTo>
                  <a:pt x="30351" y="10177"/>
                </a:lnTo>
                <a:lnTo>
                  <a:pt x="30313" y="10242"/>
                </a:lnTo>
                <a:lnTo>
                  <a:pt x="30273" y="10304"/>
                </a:lnTo>
                <a:lnTo>
                  <a:pt x="30231" y="10367"/>
                </a:lnTo>
                <a:lnTo>
                  <a:pt x="30187" y="10428"/>
                </a:lnTo>
                <a:lnTo>
                  <a:pt x="30141" y="10488"/>
                </a:lnTo>
                <a:lnTo>
                  <a:pt x="30094" y="10547"/>
                </a:lnTo>
                <a:lnTo>
                  <a:pt x="30044" y="10604"/>
                </a:lnTo>
                <a:lnTo>
                  <a:pt x="29993" y="10660"/>
                </a:lnTo>
                <a:lnTo>
                  <a:pt x="29940" y="10715"/>
                </a:lnTo>
                <a:lnTo>
                  <a:pt x="29886" y="10770"/>
                </a:lnTo>
                <a:lnTo>
                  <a:pt x="29829" y="10822"/>
                </a:lnTo>
                <a:lnTo>
                  <a:pt x="29775" y="10867"/>
                </a:lnTo>
                <a:lnTo>
                  <a:pt x="29719" y="10911"/>
                </a:lnTo>
                <a:lnTo>
                  <a:pt x="29662" y="10953"/>
                </a:lnTo>
                <a:lnTo>
                  <a:pt x="29605" y="10993"/>
                </a:lnTo>
                <a:lnTo>
                  <a:pt x="29548" y="11032"/>
                </a:lnTo>
                <a:lnTo>
                  <a:pt x="29489" y="11068"/>
                </a:lnTo>
                <a:lnTo>
                  <a:pt x="29431" y="11105"/>
                </a:lnTo>
                <a:lnTo>
                  <a:pt x="29372" y="11138"/>
                </a:lnTo>
                <a:lnTo>
                  <a:pt x="29311" y="11170"/>
                </a:lnTo>
                <a:lnTo>
                  <a:pt x="29251" y="11201"/>
                </a:lnTo>
                <a:lnTo>
                  <a:pt x="29191" y="11231"/>
                </a:lnTo>
                <a:lnTo>
                  <a:pt x="29129" y="11259"/>
                </a:lnTo>
                <a:lnTo>
                  <a:pt x="29068" y="11285"/>
                </a:lnTo>
                <a:lnTo>
                  <a:pt x="29005" y="11310"/>
                </a:lnTo>
                <a:lnTo>
                  <a:pt x="28943" y="11333"/>
                </a:lnTo>
                <a:lnTo>
                  <a:pt x="28880" y="11353"/>
                </a:lnTo>
                <a:lnTo>
                  <a:pt x="28817" y="11374"/>
                </a:lnTo>
                <a:lnTo>
                  <a:pt x="28753" y="11392"/>
                </a:lnTo>
                <a:lnTo>
                  <a:pt x="28689" y="11410"/>
                </a:lnTo>
                <a:lnTo>
                  <a:pt x="28625" y="11424"/>
                </a:lnTo>
                <a:lnTo>
                  <a:pt x="28561" y="11439"/>
                </a:lnTo>
                <a:lnTo>
                  <a:pt x="28496" y="11451"/>
                </a:lnTo>
                <a:lnTo>
                  <a:pt x="28431" y="11462"/>
                </a:lnTo>
                <a:lnTo>
                  <a:pt x="28366" y="11471"/>
                </a:lnTo>
                <a:lnTo>
                  <a:pt x="28301" y="11479"/>
                </a:lnTo>
                <a:lnTo>
                  <a:pt x="28236" y="11486"/>
                </a:lnTo>
                <a:lnTo>
                  <a:pt x="28170" y="11490"/>
                </a:lnTo>
                <a:lnTo>
                  <a:pt x="28105" y="11494"/>
                </a:lnTo>
                <a:lnTo>
                  <a:pt x="28039" y="11496"/>
                </a:lnTo>
                <a:lnTo>
                  <a:pt x="27974" y="11496"/>
                </a:lnTo>
                <a:lnTo>
                  <a:pt x="27908" y="11495"/>
                </a:lnTo>
                <a:lnTo>
                  <a:pt x="27843" y="11493"/>
                </a:lnTo>
                <a:lnTo>
                  <a:pt x="27777" y="11489"/>
                </a:lnTo>
                <a:lnTo>
                  <a:pt x="27711" y="11484"/>
                </a:lnTo>
                <a:lnTo>
                  <a:pt x="27646" y="11476"/>
                </a:lnTo>
                <a:lnTo>
                  <a:pt x="27580" y="11468"/>
                </a:lnTo>
                <a:lnTo>
                  <a:pt x="27516" y="11459"/>
                </a:lnTo>
                <a:lnTo>
                  <a:pt x="27450" y="11447"/>
                </a:lnTo>
                <a:lnTo>
                  <a:pt x="27386" y="11435"/>
                </a:lnTo>
                <a:lnTo>
                  <a:pt x="27320" y="11421"/>
                </a:lnTo>
                <a:lnTo>
                  <a:pt x="27255" y="11405"/>
                </a:lnTo>
                <a:lnTo>
                  <a:pt x="27192" y="11389"/>
                </a:lnTo>
                <a:lnTo>
                  <a:pt x="27127" y="11371"/>
                </a:lnTo>
                <a:lnTo>
                  <a:pt x="27064" y="11351"/>
                </a:lnTo>
                <a:lnTo>
                  <a:pt x="27000" y="11331"/>
                </a:lnTo>
                <a:lnTo>
                  <a:pt x="26937" y="11308"/>
                </a:lnTo>
                <a:lnTo>
                  <a:pt x="26874" y="11284"/>
                </a:lnTo>
                <a:lnTo>
                  <a:pt x="26812" y="11259"/>
                </a:lnTo>
                <a:lnTo>
                  <a:pt x="26751" y="11233"/>
                </a:lnTo>
                <a:lnTo>
                  <a:pt x="26689" y="11205"/>
                </a:lnTo>
                <a:lnTo>
                  <a:pt x="26628" y="11175"/>
                </a:lnTo>
                <a:lnTo>
                  <a:pt x="26567" y="11144"/>
                </a:lnTo>
                <a:lnTo>
                  <a:pt x="26507" y="11113"/>
                </a:lnTo>
                <a:lnTo>
                  <a:pt x="26448" y="11080"/>
                </a:lnTo>
                <a:lnTo>
                  <a:pt x="26388" y="11044"/>
                </a:lnTo>
                <a:lnTo>
                  <a:pt x="26330" y="11009"/>
                </a:lnTo>
                <a:lnTo>
                  <a:pt x="26272" y="10971"/>
                </a:lnTo>
                <a:lnTo>
                  <a:pt x="26214" y="10933"/>
                </a:lnTo>
                <a:lnTo>
                  <a:pt x="26158" y="10892"/>
                </a:lnTo>
                <a:lnTo>
                  <a:pt x="26102" y="10852"/>
                </a:lnTo>
                <a:lnTo>
                  <a:pt x="26047" y="10809"/>
                </a:lnTo>
                <a:lnTo>
                  <a:pt x="25992" y="10765"/>
                </a:lnTo>
                <a:lnTo>
                  <a:pt x="25937" y="10720"/>
                </a:lnTo>
                <a:lnTo>
                  <a:pt x="25884" y="10673"/>
                </a:lnTo>
                <a:lnTo>
                  <a:pt x="25840" y="10644"/>
                </a:lnTo>
                <a:lnTo>
                  <a:pt x="25797" y="10618"/>
                </a:lnTo>
                <a:lnTo>
                  <a:pt x="25756" y="10593"/>
                </a:lnTo>
                <a:lnTo>
                  <a:pt x="25718" y="10571"/>
                </a:lnTo>
                <a:lnTo>
                  <a:pt x="25681" y="10551"/>
                </a:lnTo>
                <a:lnTo>
                  <a:pt x="25646" y="10533"/>
                </a:lnTo>
                <a:lnTo>
                  <a:pt x="25613" y="10518"/>
                </a:lnTo>
                <a:lnTo>
                  <a:pt x="25581" y="10503"/>
                </a:lnTo>
                <a:lnTo>
                  <a:pt x="25550" y="10492"/>
                </a:lnTo>
                <a:lnTo>
                  <a:pt x="25521" y="10480"/>
                </a:lnTo>
                <a:lnTo>
                  <a:pt x="25493" y="10472"/>
                </a:lnTo>
                <a:lnTo>
                  <a:pt x="25466" y="10464"/>
                </a:lnTo>
                <a:lnTo>
                  <a:pt x="25440" y="10457"/>
                </a:lnTo>
                <a:lnTo>
                  <a:pt x="25414" y="10452"/>
                </a:lnTo>
                <a:lnTo>
                  <a:pt x="25389" y="10448"/>
                </a:lnTo>
                <a:lnTo>
                  <a:pt x="25364" y="10445"/>
                </a:lnTo>
                <a:lnTo>
                  <a:pt x="3051" y="10445"/>
                </a:lnTo>
                <a:lnTo>
                  <a:pt x="2972" y="10444"/>
                </a:lnTo>
                <a:lnTo>
                  <a:pt x="2894" y="10442"/>
                </a:lnTo>
                <a:lnTo>
                  <a:pt x="2816" y="10437"/>
                </a:lnTo>
                <a:lnTo>
                  <a:pt x="2739" y="10429"/>
                </a:lnTo>
                <a:lnTo>
                  <a:pt x="2662" y="10421"/>
                </a:lnTo>
                <a:lnTo>
                  <a:pt x="2586" y="10411"/>
                </a:lnTo>
                <a:lnTo>
                  <a:pt x="2511" y="10398"/>
                </a:lnTo>
                <a:lnTo>
                  <a:pt x="2436" y="10383"/>
                </a:lnTo>
                <a:lnTo>
                  <a:pt x="2362" y="10367"/>
                </a:lnTo>
                <a:lnTo>
                  <a:pt x="2288" y="10349"/>
                </a:lnTo>
                <a:lnTo>
                  <a:pt x="2215" y="10329"/>
                </a:lnTo>
                <a:lnTo>
                  <a:pt x="2143" y="10309"/>
                </a:lnTo>
                <a:lnTo>
                  <a:pt x="2073" y="10285"/>
                </a:lnTo>
                <a:lnTo>
                  <a:pt x="2002" y="10261"/>
                </a:lnTo>
                <a:lnTo>
                  <a:pt x="1932" y="10234"/>
                </a:lnTo>
                <a:lnTo>
                  <a:pt x="1863" y="10205"/>
                </a:lnTo>
                <a:lnTo>
                  <a:pt x="1795" y="10176"/>
                </a:lnTo>
                <a:lnTo>
                  <a:pt x="1728" y="10144"/>
                </a:lnTo>
                <a:lnTo>
                  <a:pt x="1661" y="10112"/>
                </a:lnTo>
                <a:lnTo>
                  <a:pt x="1597" y="10077"/>
                </a:lnTo>
                <a:lnTo>
                  <a:pt x="1532" y="10041"/>
                </a:lnTo>
                <a:lnTo>
                  <a:pt x="1469" y="10004"/>
                </a:lnTo>
                <a:lnTo>
                  <a:pt x="1406" y="9965"/>
                </a:lnTo>
                <a:lnTo>
                  <a:pt x="1345" y="9924"/>
                </a:lnTo>
                <a:lnTo>
                  <a:pt x="1285" y="9883"/>
                </a:lnTo>
                <a:lnTo>
                  <a:pt x="1225" y="9839"/>
                </a:lnTo>
                <a:lnTo>
                  <a:pt x="1167" y="9794"/>
                </a:lnTo>
                <a:lnTo>
                  <a:pt x="1110" y="9749"/>
                </a:lnTo>
                <a:lnTo>
                  <a:pt x="1055" y="9702"/>
                </a:lnTo>
                <a:lnTo>
                  <a:pt x="999" y="9653"/>
                </a:lnTo>
                <a:lnTo>
                  <a:pt x="945" y="9603"/>
                </a:lnTo>
                <a:lnTo>
                  <a:pt x="893" y="9552"/>
                </a:lnTo>
                <a:lnTo>
                  <a:pt x="842" y="9500"/>
                </a:lnTo>
                <a:lnTo>
                  <a:pt x="792" y="9446"/>
                </a:lnTo>
                <a:lnTo>
                  <a:pt x="743" y="9392"/>
                </a:lnTo>
                <a:lnTo>
                  <a:pt x="696" y="9335"/>
                </a:lnTo>
                <a:lnTo>
                  <a:pt x="651" y="9278"/>
                </a:lnTo>
                <a:lnTo>
                  <a:pt x="606" y="9220"/>
                </a:lnTo>
                <a:lnTo>
                  <a:pt x="562" y="9161"/>
                </a:lnTo>
                <a:lnTo>
                  <a:pt x="521" y="9100"/>
                </a:lnTo>
                <a:lnTo>
                  <a:pt x="480" y="9039"/>
                </a:lnTo>
                <a:lnTo>
                  <a:pt x="441" y="8976"/>
                </a:lnTo>
                <a:lnTo>
                  <a:pt x="404" y="8913"/>
                </a:lnTo>
                <a:lnTo>
                  <a:pt x="367" y="8849"/>
                </a:lnTo>
                <a:lnTo>
                  <a:pt x="333" y="8784"/>
                </a:lnTo>
                <a:lnTo>
                  <a:pt x="301" y="8717"/>
                </a:lnTo>
                <a:lnTo>
                  <a:pt x="270" y="8651"/>
                </a:lnTo>
                <a:lnTo>
                  <a:pt x="239" y="8582"/>
                </a:lnTo>
                <a:lnTo>
                  <a:pt x="211" y="8513"/>
                </a:lnTo>
                <a:lnTo>
                  <a:pt x="185" y="8444"/>
                </a:lnTo>
                <a:lnTo>
                  <a:pt x="160" y="8373"/>
                </a:lnTo>
                <a:lnTo>
                  <a:pt x="136" y="8302"/>
                </a:lnTo>
                <a:lnTo>
                  <a:pt x="116" y="8230"/>
                </a:lnTo>
                <a:lnTo>
                  <a:pt x="96" y="8157"/>
                </a:lnTo>
                <a:lnTo>
                  <a:pt x="78" y="8083"/>
                </a:lnTo>
                <a:lnTo>
                  <a:pt x="61" y="8010"/>
                </a:lnTo>
                <a:lnTo>
                  <a:pt x="47" y="7935"/>
                </a:lnTo>
                <a:lnTo>
                  <a:pt x="34" y="7860"/>
                </a:lnTo>
                <a:lnTo>
                  <a:pt x="24" y="7784"/>
                </a:lnTo>
                <a:lnTo>
                  <a:pt x="16" y="7707"/>
                </a:lnTo>
                <a:lnTo>
                  <a:pt x="8" y="7630"/>
                </a:lnTo>
                <a:lnTo>
                  <a:pt x="4" y="7552"/>
                </a:lnTo>
                <a:lnTo>
                  <a:pt x="1" y="7474"/>
                </a:lnTo>
                <a:lnTo>
                  <a:pt x="0" y="7394"/>
                </a:lnTo>
                <a:lnTo>
                  <a:pt x="0" y="3050"/>
                </a:lnTo>
                <a:lnTo>
                  <a:pt x="1" y="2971"/>
                </a:lnTo>
                <a:lnTo>
                  <a:pt x="4" y="2893"/>
                </a:lnTo>
                <a:lnTo>
                  <a:pt x="8" y="2815"/>
                </a:lnTo>
                <a:lnTo>
                  <a:pt x="16" y="2738"/>
                </a:lnTo>
                <a:lnTo>
                  <a:pt x="24" y="2661"/>
                </a:lnTo>
                <a:lnTo>
                  <a:pt x="34" y="2585"/>
                </a:lnTo>
                <a:lnTo>
                  <a:pt x="47" y="2510"/>
                </a:lnTo>
                <a:lnTo>
                  <a:pt x="61" y="2435"/>
                </a:lnTo>
                <a:lnTo>
                  <a:pt x="78" y="2361"/>
                </a:lnTo>
                <a:lnTo>
                  <a:pt x="96" y="2288"/>
                </a:lnTo>
                <a:lnTo>
                  <a:pt x="116" y="2215"/>
                </a:lnTo>
                <a:lnTo>
                  <a:pt x="136" y="2143"/>
                </a:lnTo>
                <a:lnTo>
                  <a:pt x="160" y="2072"/>
                </a:lnTo>
                <a:lnTo>
                  <a:pt x="185" y="2001"/>
                </a:lnTo>
                <a:lnTo>
                  <a:pt x="211" y="1932"/>
                </a:lnTo>
                <a:lnTo>
                  <a:pt x="239" y="1863"/>
                </a:lnTo>
                <a:lnTo>
                  <a:pt x="270" y="1795"/>
                </a:lnTo>
                <a:lnTo>
                  <a:pt x="301" y="1728"/>
                </a:lnTo>
                <a:lnTo>
                  <a:pt x="333" y="1661"/>
                </a:lnTo>
                <a:lnTo>
                  <a:pt x="367" y="1596"/>
                </a:lnTo>
                <a:lnTo>
                  <a:pt x="404" y="1532"/>
                </a:lnTo>
                <a:lnTo>
                  <a:pt x="441" y="1468"/>
                </a:lnTo>
                <a:lnTo>
                  <a:pt x="480" y="1406"/>
                </a:lnTo>
                <a:lnTo>
                  <a:pt x="521" y="1345"/>
                </a:lnTo>
                <a:lnTo>
                  <a:pt x="562" y="1284"/>
                </a:lnTo>
                <a:lnTo>
                  <a:pt x="606" y="1225"/>
                </a:lnTo>
                <a:lnTo>
                  <a:pt x="651" y="1167"/>
                </a:lnTo>
                <a:lnTo>
                  <a:pt x="696" y="1109"/>
                </a:lnTo>
                <a:lnTo>
                  <a:pt x="743" y="1054"/>
                </a:lnTo>
                <a:lnTo>
                  <a:pt x="792" y="999"/>
                </a:lnTo>
                <a:lnTo>
                  <a:pt x="842" y="946"/>
                </a:lnTo>
                <a:lnTo>
                  <a:pt x="893" y="893"/>
                </a:lnTo>
                <a:lnTo>
                  <a:pt x="945" y="842"/>
                </a:lnTo>
                <a:lnTo>
                  <a:pt x="999" y="792"/>
                </a:lnTo>
                <a:lnTo>
                  <a:pt x="1055" y="744"/>
                </a:lnTo>
                <a:lnTo>
                  <a:pt x="1110" y="696"/>
                </a:lnTo>
                <a:lnTo>
                  <a:pt x="1167" y="650"/>
                </a:lnTo>
                <a:lnTo>
                  <a:pt x="1225" y="606"/>
                </a:lnTo>
                <a:lnTo>
                  <a:pt x="1285" y="563"/>
                </a:lnTo>
                <a:lnTo>
                  <a:pt x="1345" y="520"/>
                </a:lnTo>
                <a:lnTo>
                  <a:pt x="1406" y="481"/>
                </a:lnTo>
                <a:lnTo>
                  <a:pt x="1469" y="441"/>
                </a:lnTo>
                <a:lnTo>
                  <a:pt x="1532" y="404"/>
                </a:lnTo>
                <a:lnTo>
                  <a:pt x="1597" y="368"/>
                </a:lnTo>
                <a:lnTo>
                  <a:pt x="1661" y="334"/>
                </a:lnTo>
                <a:lnTo>
                  <a:pt x="1728" y="301"/>
                </a:lnTo>
                <a:lnTo>
                  <a:pt x="1795" y="270"/>
                </a:lnTo>
                <a:lnTo>
                  <a:pt x="1863" y="239"/>
                </a:lnTo>
                <a:lnTo>
                  <a:pt x="1932" y="211"/>
                </a:lnTo>
                <a:lnTo>
                  <a:pt x="2002" y="185"/>
                </a:lnTo>
                <a:lnTo>
                  <a:pt x="2073" y="160"/>
                </a:lnTo>
                <a:lnTo>
                  <a:pt x="2143" y="137"/>
                </a:lnTo>
                <a:lnTo>
                  <a:pt x="2215" y="116"/>
                </a:lnTo>
                <a:lnTo>
                  <a:pt x="2288" y="96"/>
                </a:lnTo>
                <a:lnTo>
                  <a:pt x="2362" y="78"/>
                </a:lnTo>
                <a:lnTo>
                  <a:pt x="2436" y="61"/>
                </a:lnTo>
                <a:lnTo>
                  <a:pt x="2511" y="48"/>
                </a:lnTo>
                <a:lnTo>
                  <a:pt x="2586" y="35"/>
                </a:lnTo>
                <a:lnTo>
                  <a:pt x="2662" y="24"/>
                </a:lnTo>
                <a:lnTo>
                  <a:pt x="2739" y="16"/>
                </a:lnTo>
                <a:lnTo>
                  <a:pt x="2816" y="8"/>
                </a:lnTo>
                <a:lnTo>
                  <a:pt x="2894" y="4"/>
                </a:lnTo>
                <a:lnTo>
                  <a:pt x="2972" y="1"/>
                </a:lnTo>
                <a:lnTo>
                  <a:pt x="3051" y="0"/>
                </a:lnTo>
                <a:lnTo>
                  <a:pt x="25929" y="0"/>
                </a:lnTo>
                <a:lnTo>
                  <a:pt x="26007" y="1"/>
                </a:lnTo>
                <a:lnTo>
                  <a:pt x="26086" y="4"/>
                </a:lnTo>
                <a:lnTo>
                  <a:pt x="26163" y="8"/>
                </a:lnTo>
                <a:lnTo>
                  <a:pt x="26240" y="16"/>
                </a:lnTo>
                <a:lnTo>
                  <a:pt x="26317" y="24"/>
                </a:lnTo>
                <a:lnTo>
                  <a:pt x="26393" y="35"/>
                </a:lnTo>
                <a:lnTo>
                  <a:pt x="26469" y="48"/>
                </a:lnTo>
                <a:lnTo>
                  <a:pt x="26543" y="61"/>
                </a:lnTo>
                <a:lnTo>
                  <a:pt x="26618" y="78"/>
                </a:lnTo>
                <a:lnTo>
                  <a:pt x="26691" y="96"/>
                </a:lnTo>
                <a:lnTo>
                  <a:pt x="26764" y="116"/>
                </a:lnTo>
                <a:lnTo>
                  <a:pt x="26836" y="137"/>
                </a:lnTo>
                <a:lnTo>
                  <a:pt x="26908" y="160"/>
                </a:lnTo>
                <a:lnTo>
                  <a:pt x="26977" y="185"/>
                </a:lnTo>
                <a:lnTo>
                  <a:pt x="27047" y="211"/>
                </a:lnTo>
                <a:lnTo>
                  <a:pt x="27117" y="239"/>
                </a:lnTo>
                <a:lnTo>
                  <a:pt x="27185" y="270"/>
                </a:lnTo>
                <a:lnTo>
                  <a:pt x="27251" y="301"/>
                </a:lnTo>
                <a:lnTo>
                  <a:pt x="27318" y="334"/>
                </a:lnTo>
                <a:lnTo>
                  <a:pt x="27383" y="368"/>
                </a:lnTo>
                <a:lnTo>
                  <a:pt x="27448" y="404"/>
                </a:lnTo>
                <a:lnTo>
                  <a:pt x="27510" y="441"/>
                </a:lnTo>
                <a:lnTo>
                  <a:pt x="27573" y="481"/>
                </a:lnTo>
                <a:lnTo>
                  <a:pt x="27634" y="520"/>
                </a:lnTo>
                <a:lnTo>
                  <a:pt x="27695" y="563"/>
                </a:lnTo>
                <a:lnTo>
                  <a:pt x="27754" y="606"/>
                </a:lnTo>
                <a:lnTo>
                  <a:pt x="27812" y="650"/>
                </a:lnTo>
                <a:lnTo>
                  <a:pt x="27870" y="696"/>
                </a:lnTo>
                <a:lnTo>
                  <a:pt x="27926" y="744"/>
                </a:lnTo>
                <a:lnTo>
                  <a:pt x="27980" y="792"/>
                </a:lnTo>
                <a:lnTo>
                  <a:pt x="28034" y="842"/>
                </a:lnTo>
                <a:lnTo>
                  <a:pt x="28086" y="893"/>
                </a:lnTo>
                <a:lnTo>
                  <a:pt x="28137" y="946"/>
                </a:lnTo>
                <a:lnTo>
                  <a:pt x="28187" y="999"/>
                </a:lnTo>
                <a:lnTo>
                  <a:pt x="28236" y="1054"/>
                </a:lnTo>
                <a:lnTo>
                  <a:pt x="28283" y="1109"/>
                </a:lnTo>
                <a:lnTo>
                  <a:pt x="28330" y="1167"/>
                </a:lnTo>
                <a:lnTo>
                  <a:pt x="28373" y="1225"/>
                </a:lnTo>
                <a:lnTo>
                  <a:pt x="28417" y="1284"/>
                </a:lnTo>
                <a:lnTo>
                  <a:pt x="28459" y="1345"/>
                </a:lnTo>
                <a:lnTo>
                  <a:pt x="28499" y="1406"/>
                </a:lnTo>
                <a:lnTo>
                  <a:pt x="28538" y="1468"/>
                </a:lnTo>
                <a:lnTo>
                  <a:pt x="28575" y="1532"/>
                </a:lnTo>
                <a:lnTo>
                  <a:pt x="28612" y="1596"/>
                </a:lnTo>
                <a:lnTo>
                  <a:pt x="28646" y="1661"/>
                </a:lnTo>
                <a:lnTo>
                  <a:pt x="28680" y="1728"/>
                </a:lnTo>
                <a:lnTo>
                  <a:pt x="28711" y="1795"/>
                </a:lnTo>
                <a:lnTo>
                  <a:pt x="28740" y="1863"/>
                </a:lnTo>
                <a:lnTo>
                  <a:pt x="28768" y="1932"/>
                </a:lnTo>
                <a:lnTo>
                  <a:pt x="28795" y="2001"/>
                </a:lnTo>
                <a:lnTo>
                  <a:pt x="28820" y="2072"/>
                </a:lnTo>
                <a:lnTo>
                  <a:pt x="28843" y="2143"/>
                </a:lnTo>
                <a:lnTo>
                  <a:pt x="28865" y="2215"/>
                </a:lnTo>
                <a:lnTo>
                  <a:pt x="28884" y="2288"/>
                </a:lnTo>
                <a:lnTo>
                  <a:pt x="28902" y="2361"/>
                </a:lnTo>
                <a:lnTo>
                  <a:pt x="28918" y="2435"/>
                </a:lnTo>
                <a:lnTo>
                  <a:pt x="28933" y="2510"/>
                </a:lnTo>
                <a:lnTo>
                  <a:pt x="28945" y="2585"/>
                </a:lnTo>
                <a:lnTo>
                  <a:pt x="28955" y="2661"/>
                </a:lnTo>
                <a:lnTo>
                  <a:pt x="28965" y="2738"/>
                </a:lnTo>
                <a:lnTo>
                  <a:pt x="28971" y="2815"/>
                </a:lnTo>
                <a:lnTo>
                  <a:pt x="28976" y="2893"/>
                </a:lnTo>
                <a:lnTo>
                  <a:pt x="28979" y="2971"/>
                </a:lnTo>
                <a:lnTo>
                  <a:pt x="28980" y="3050"/>
                </a:lnTo>
                <a:lnTo>
                  <a:pt x="28980" y="5222"/>
                </a:lnTo>
                <a:lnTo>
                  <a:pt x="28979" y="5273"/>
                </a:lnTo>
                <a:lnTo>
                  <a:pt x="28978" y="5323"/>
                </a:lnTo>
                <a:lnTo>
                  <a:pt x="28974" y="5373"/>
                </a:lnTo>
                <a:lnTo>
                  <a:pt x="28969" y="5422"/>
                </a:lnTo>
                <a:lnTo>
                  <a:pt x="28965" y="5447"/>
                </a:lnTo>
                <a:lnTo>
                  <a:pt x="28961" y="5471"/>
                </a:lnTo>
                <a:lnTo>
                  <a:pt x="28955" y="5495"/>
                </a:lnTo>
                <a:lnTo>
                  <a:pt x="28950" y="5518"/>
                </a:lnTo>
                <a:lnTo>
                  <a:pt x="28943" y="5542"/>
                </a:lnTo>
                <a:lnTo>
                  <a:pt x="28936" y="5565"/>
                </a:lnTo>
                <a:lnTo>
                  <a:pt x="28927" y="5588"/>
                </a:lnTo>
                <a:lnTo>
                  <a:pt x="28918" y="5610"/>
                </a:lnTo>
                <a:lnTo>
                  <a:pt x="28825" y="5605"/>
                </a:lnTo>
                <a:lnTo>
                  <a:pt x="28733" y="5603"/>
                </a:lnTo>
                <a:lnTo>
                  <a:pt x="28640" y="5603"/>
                </a:lnTo>
                <a:lnTo>
                  <a:pt x="28548" y="5605"/>
                </a:lnTo>
                <a:lnTo>
                  <a:pt x="28456" y="5610"/>
                </a:lnTo>
                <a:lnTo>
                  <a:pt x="28364" y="5617"/>
                </a:lnTo>
                <a:lnTo>
                  <a:pt x="28274" y="5625"/>
                </a:lnTo>
                <a:lnTo>
                  <a:pt x="28183" y="5637"/>
                </a:lnTo>
                <a:lnTo>
                  <a:pt x="28092" y="5649"/>
                </a:lnTo>
                <a:lnTo>
                  <a:pt x="28003" y="5665"/>
                </a:lnTo>
                <a:lnTo>
                  <a:pt x="27913" y="5682"/>
                </a:lnTo>
                <a:lnTo>
                  <a:pt x="27825" y="5702"/>
                </a:lnTo>
                <a:lnTo>
                  <a:pt x="27737" y="5725"/>
                </a:lnTo>
                <a:lnTo>
                  <a:pt x="27650" y="5749"/>
                </a:lnTo>
                <a:lnTo>
                  <a:pt x="27564" y="5776"/>
                </a:lnTo>
                <a:lnTo>
                  <a:pt x="27478" y="5805"/>
                </a:lnTo>
                <a:lnTo>
                  <a:pt x="27437" y="5821"/>
                </a:lnTo>
                <a:lnTo>
                  <a:pt x="27394" y="5836"/>
                </a:lnTo>
                <a:lnTo>
                  <a:pt x="27352" y="5853"/>
                </a:lnTo>
                <a:lnTo>
                  <a:pt x="27311" y="5870"/>
                </a:lnTo>
                <a:lnTo>
                  <a:pt x="27269" y="5887"/>
                </a:lnTo>
                <a:lnTo>
                  <a:pt x="27228" y="5906"/>
                </a:lnTo>
                <a:lnTo>
                  <a:pt x="27187" y="5925"/>
                </a:lnTo>
                <a:lnTo>
                  <a:pt x="27147" y="5945"/>
                </a:lnTo>
                <a:lnTo>
                  <a:pt x="27107" y="5964"/>
                </a:lnTo>
                <a:lnTo>
                  <a:pt x="27066" y="5985"/>
                </a:lnTo>
                <a:lnTo>
                  <a:pt x="27026" y="6007"/>
                </a:lnTo>
                <a:lnTo>
                  <a:pt x="26988" y="6029"/>
                </a:lnTo>
                <a:lnTo>
                  <a:pt x="26948" y="6051"/>
                </a:lnTo>
                <a:lnTo>
                  <a:pt x="26910" y="6075"/>
                </a:lnTo>
                <a:lnTo>
                  <a:pt x="26871" y="6098"/>
                </a:lnTo>
                <a:lnTo>
                  <a:pt x="26833" y="6123"/>
                </a:lnTo>
                <a:lnTo>
                  <a:pt x="26795" y="6148"/>
                </a:lnTo>
                <a:lnTo>
                  <a:pt x="26758" y="6173"/>
                </a:lnTo>
                <a:lnTo>
                  <a:pt x="26721" y="6199"/>
                </a:lnTo>
                <a:lnTo>
                  <a:pt x="26684" y="6226"/>
                </a:lnTo>
                <a:lnTo>
                  <a:pt x="26648" y="6253"/>
                </a:lnTo>
                <a:lnTo>
                  <a:pt x="26612" y="6281"/>
                </a:lnTo>
                <a:lnTo>
                  <a:pt x="26577" y="6309"/>
                </a:lnTo>
                <a:lnTo>
                  <a:pt x="26541" y="6338"/>
                </a:lnTo>
                <a:lnTo>
                  <a:pt x="26507" y="6368"/>
                </a:lnTo>
                <a:lnTo>
                  <a:pt x="26473" y="6398"/>
                </a:lnTo>
                <a:lnTo>
                  <a:pt x="26438" y="6430"/>
                </a:lnTo>
                <a:lnTo>
                  <a:pt x="26405" y="6462"/>
                </a:lnTo>
                <a:lnTo>
                  <a:pt x="26372" y="6494"/>
                </a:lnTo>
                <a:lnTo>
                  <a:pt x="26339" y="6526"/>
                </a:lnTo>
                <a:lnTo>
                  <a:pt x="26307" y="6560"/>
                </a:lnTo>
                <a:lnTo>
                  <a:pt x="26275" y="6594"/>
                </a:lnTo>
                <a:lnTo>
                  <a:pt x="26232" y="6643"/>
                </a:lnTo>
                <a:lnTo>
                  <a:pt x="26191" y="6694"/>
                </a:lnTo>
                <a:lnTo>
                  <a:pt x="26152" y="6744"/>
                </a:lnTo>
                <a:lnTo>
                  <a:pt x="26113" y="6796"/>
                </a:lnTo>
                <a:lnTo>
                  <a:pt x="26076" y="6848"/>
                </a:lnTo>
                <a:lnTo>
                  <a:pt x="26041" y="6901"/>
                </a:lnTo>
                <a:lnTo>
                  <a:pt x="26006" y="6954"/>
                </a:lnTo>
                <a:lnTo>
                  <a:pt x="25973" y="7008"/>
                </a:lnTo>
                <a:lnTo>
                  <a:pt x="25942" y="7063"/>
                </a:lnTo>
                <a:lnTo>
                  <a:pt x="25911" y="7119"/>
                </a:lnTo>
                <a:lnTo>
                  <a:pt x="25882" y="7174"/>
                </a:lnTo>
                <a:lnTo>
                  <a:pt x="25855" y="7231"/>
                </a:lnTo>
                <a:lnTo>
                  <a:pt x="25829" y="7287"/>
                </a:lnTo>
                <a:lnTo>
                  <a:pt x="25804" y="7344"/>
                </a:lnTo>
                <a:lnTo>
                  <a:pt x="25780" y="7403"/>
                </a:lnTo>
                <a:lnTo>
                  <a:pt x="25758" y="7461"/>
                </a:lnTo>
                <a:lnTo>
                  <a:pt x="25738" y="7519"/>
                </a:lnTo>
                <a:lnTo>
                  <a:pt x="25719" y="7578"/>
                </a:lnTo>
                <a:lnTo>
                  <a:pt x="25701" y="7637"/>
                </a:lnTo>
                <a:lnTo>
                  <a:pt x="25684" y="7697"/>
                </a:lnTo>
                <a:lnTo>
                  <a:pt x="25669" y="7757"/>
                </a:lnTo>
                <a:lnTo>
                  <a:pt x="25655" y="7817"/>
                </a:lnTo>
                <a:lnTo>
                  <a:pt x="25643" y="7877"/>
                </a:lnTo>
                <a:lnTo>
                  <a:pt x="25631" y="7938"/>
                </a:lnTo>
                <a:lnTo>
                  <a:pt x="25622" y="7998"/>
                </a:lnTo>
                <a:lnTo>
                  <a:pt x="25614" y="8058"/>
                </a:lnTo>
                <a:lnTo>
                  <a:pt x="25606" y="8120"/>
                </a:lnTo>
                <a:lnTo>
                  <a:pt x="25601" y="8180"/>
                </a:lnTo>
                <a:lnTo>
                  <a:pt x="25597" y="8242"/>
                </a:lnTo>
                <a:lnTo>
                  <a:pt x="25595" y="8303"/>
                </a:lnTo>
                <a:lnTo>
                  <a:pt x="25593" y="8363"/>
                </a:lnTo>
                <a:lnTo>
                  <a:pt x="25593" y="8425"/>
                </a:lnTo>
                <a:lnTo>
                  <a:pt x="25595" y="8486"/>
                </a:lnTo>
                <a:lnTo>
                  <a:pt x="25597" y="8547"/>
                </a:lnTo>
                <a:lnTo>
                  <a:pt x="25601" y="8608"/>
                </a:lnTo>
                <a:lnTo>
                  <a:pt x="25607" y="8668"/>
                </a:lnTo>
                <a:lnTo>
                  <a:pt x="25614" y="8729"/>
                </a:lnTo>
                <a:lnTo>
                  <a:pt x="25622" y="8789"/>
                </a:lnTo>
                <a:lnTo>
                  <a:pt x="25632" y="8849"/>
                </a:lnTo>
                <a:lnTo>
                  <a:pt x="25644" y="8910"/>
                </a:lnTo>
                <a:lnTo>
                  <a:pt x="25656" y="8969"/>
                </a:lnTo>
                <a:lnTo>
                  <a:pt x="25670" y="9028"/>
                </a:lnTo>
                <a:lnTo>
                  <a:pt x="25686" y="9088"/>
                </a:lnTo>
                <a:lnTo>
                  <a:pt x="25702" y="9146"/>
                </a:lnTo>
                <a:lnTo>
                  <a:pt x="25721" y="9204"/>
                </a:lnTo>
                <a:lnTo>
                  <a:pt x="25740" y="9263"/>
                </a:lnTo>
                <a:lnTo>
                  <a:pt x="25762" y="9320"/>
                </a:lnTo>
                <a:lnTo>
                  <a:pt x="25783" y="9377"/>
                </a:lnTo>
                <a:lnTo>
                  <a:pt x="25807" y="9434"/>
                </a:lnTo>
                <a:lnTo>
                  <a:pt x="25832" y="9490"/>
                </a:lnTo>
                <a:lnTo>
                  <a:pt x="25859" y="9546"/>
                </a:lnTo>
                <a:lnTo>
                  <a:pt x="25888" y="9601"/>
                </a:lnTo>
                <a:lnTo>
                  <a:pt x="25917" y="9655"/>
                </a:lnTo>
                <a:lnTo>
                  <a:pt x="25948" y="9709"/>
                </a:lnTo>
                <a:lnTo>
                  <a:pt x="25980" y="9762"/>
                </a:lnTo>
                <a:lnTo>
                  <a:pt x="26015" y="9815"/>
                </a:lnTo>
                <a:lnTo>
                  <a:pt x="26050" y="9867"/>
                </a:lnTo>
                <a:lnTo>
                  <a:pt x="26086" y="9918"/>
                </a:lnTo>
                <a:lnTo>
                  <a:pt x="26124" y="9969"/>
                </a:lnTo>
                <a:lnTo>
                  <a:pt x="26163" y="10018"/>
                </a:lnTo>
                <a:lnTo>
                  <a:pt x="26205" y="10067"/>
                </a:lnTo>
                <a:lnTo>
                  <a:pt x="26247" y="10116"/>
                </a:lnTo>
                <a:lnTo>
                  <a:pt x="26290" y="10163"/>
                </a:lnTo>
                <a:lnTo>
                  <a:pt x="26336" y="10210"/>
                </a:lnTo>
                <a:lnTo>
                  <a:pt x="26383" y="10254"/>
                </a:lnTo>
                <a:lnTo>
                  <a:pt x="26430" y="10298"/>
                </a:lnTo>
                <a:lnTo>
                  <a:pt x="26479" y="10340"/>
                </a:lnTo>
                <a:lnTo>
                  <a:pt x="26528" y="10380"/>
                </a:lnTo>
                <a:lnTo>
                  <a:pt x="26579" y="10419"/>
                </a:lnTo>
                <a:lnTo>
                  <a:pt x="26630" y="10456"/>
                </a:lnTo>
                <a:lnTo>
                  <a:pt x="26682" y="10492"/>
                </a:lnTo>
                <a:lnTo>
                  <a:pt x="26735" y="10525"/>
                </a:lnTo>
                <a:lnTo>
                  <a:pt x="26788" y="10557"/>
                </a:lnTo>
                <a:lnTo>
                  <a:pt x="26843" y="10588"/>
                </a:lnTo>
                <a:lnTo>
                  <a:pt x="26897" y="10618"/>
                </a:lnTo>
                <a:lnTo>
                  <a:pt x="26954" y="10645"/>
                </a:lnTo>
                <a:lnTo>
                  <a:pt x="27010" y="10671"/>
                </a:lnTo>
                <a:lnTo>
                  <a:pt x="27067" y="10695"/>
                </a:lnTo>
                <a:lnTo>
                  <a:pt x="27124" y="10718"/>
                </a:lnTo>
                <a:lnTo>
                  <a:pt x="27182" y="10738"/>
                </a:lnTo>
                <a:lnTo>
                  <a:pt x="27240" y="10758"/>
                </a:lnTo>
                <a:lnTo>
                  <a:pt x="27298" y="10776"/>
                </a:lnTo>
                <a:lnTo>
                  <a:pt x="27357" y="10792"/>
                </a:lnTo>
                <a:lnTo>
                  <a:pt x="27417" y="10807"/>
                </a:lnTo>
                <a:lnTo>
                  <a:pt x="27476" y="10821"/>
                </a:lnTo>
                <a:lnTo>
                  <a:pt x="27535" y="10832"/>
                </a:lnTo>
                <a:lnTo>
                  <a:pt x="27596" y="10841"/>
                </a:lnTo>
                <a:lnTo>
                  <a:pt x="27655" y="10850"/>
                </a:lnTo>
                <a:lnTo>
                  <a:pt x="27716" y="10857"/>
                </a:lnTo>
                <a:lnTo>
                  <a:pt x="27776" y="10862"/>
                </a:lnTo>
                <a:lnTo>
                  <a:pt x="27836" y="10865"/>
                </a:lnTo>
                <a:lnTo>
                  <a:pt x="27897" y="10867"/>
                </a:lnTo>
                <a:lnTo>
                  <a:pt x="27956" y="10868"/>
                </a:lnTo>
                <a:lnTo>
                  <a:pt x="28016" y="10867"/>
                </a:lnTo>
                <a:lnTo>
                  <a:pt x="28077" y="10864"/>
                </a:lnTo>
                <a:lnTo>
                  <a:pt x="28136" y="10860"/>
                </a:lnTo>
                <a:lnTo>
                  <a:pt x="28195" y="10854"/>
                </a:lnTo>
                <a:lnTo>
                  <a:pt x="28255" y="10847"/>
                </a:lnTo>
                <a:lnTo>
                  <a:pt x="28314" y="10838"/>
                </a:lnTo>
                <a:lnTo>
                  <a:pt x="28372" y="10828"/>
                </a:lnTo>
                <a:lnTo>
                  <a:pt x="28431" y="10815"/>
                </a:lnTo>
                <a:lnTo>
                  <a:pt x="28488" y="10802"/>
                </a:lnTo>
                <a:lnTo>
                  <a:pt x="28545" y="10786"/>
                </a:lnTo>
                <a:lnTo>
                  <a:pt x="28603" y="10770"/>
                </a:lnTo>
                <a:lnTo>
                  <a:pt x="28659" y="10752"/>
                </a:lnTo>
                <a:lnTo>
                  <a:pt x="28714" y="10732"/>
                </a:lnTo>
                <a:lnTo>
                  <a:pt x="28769" y="10710"/>
                </a:lnTo>
                <a:lnTo>
                  <a:pt x="28823" y="10687"/>
                </a:lnTo>
                <a:lnTo>
                  <a:pt x="28877" y="10662"/>
                </a:lnTo>
                <a:lnTo>
                  <a:pt x="28930" y="10636"/>
                </a:lnTo>
                <a:lnTo>
                  <a:pt x="28983" y="10609"/>
                </a:lnTo>
                <a:lnTo>
                  <a:pt x="29034" y="10580"/>
                </a:lnTo>
                <a:lnTo>
                  <a:pt x="29083" y="10549"/>
                </a:lnTo>
                <a:lnTo>
                  <a:pt x="29133" y="10517"/>
                </a:lnTo>
                <a:lnTo>
                  <a:pt x="29181" y="10482"/>
                </a:lnTo>
                <a:lnTo>
                  <a:pt x="29229" y="10447"/>
                </a:lnTo>
                <a:lnTo>
                  <a:pt x="29276" y="10411"/>
                </a:lnTo>
                <a:lnTo>
                  <a:pt x="29321" y="10372"/>
                </a:lnTo>
                <a:lnTo>
                  <a:pt x="29366" y="10332"/>
                </a:lnTo>
                <a:lnTo>
                  <a:pt x="29408" y="10291"/>
                </a:lnTo>
                <a:lnTo>
                  <a:pt x="29450" y="10247"/>
                </a:lnTo>
                <a:lnTo>
                  <a:pt x="29491" y="10202"/>
                </a:lnTo>
                <a:lnTo>
                  <a:pt x="29530" y="10157"/>
                </a:lnTo>
                <a:lnTo>
                  <a:pt x="29569" y="10109"/>
                </a:lnTo>
                <a:lnTo>
                  <a:pt x="29605" y="10060"/>
                </a:lnTo>
                <a:lnTo>
                  <a:pt x="29640" y="10009"/>
                </a:lnTo>
                <a:lnTo>
                  <a:pt x="29674" y="9957"/>
                </a:lnTo>
                <a:lnTo>
                  <a:pt x="29707" y="9903"/>
                </a:lnTo>
                <a:lnTo>
                  <a:pt x="29727" y="9868"/>
                </a:lnTo>
                <a:lnTo>
                  <a:pt x="29746" y="9833"/>
                </a:lnTo>
                <a:lnTo>
                  <a:pt x="29764" y="9798"/>
                </a:lnTo>
                <a:lnTo>
                  <a:pt x="29783" y="9761"/>
                </a:lnTo>
                <a:lnTo>
                  <a:pt x="29800" y="9726"/>
                </a:lnTo>
                <a:lnTo>
                  <a:pt x="29817" y="9688"/>
                </a:lnTo>
                <a:lnTo>
                  <a:pt x="29833" y="9652"/>
                </a:lnTo>
                <a:lnTo>
                  <a:pt x="29850" y="9614"/>
                </a:lnTo>
                <a:lnTo>
                  <a:pt x="29864" y="9577"/>
                </a:lnTo>
                <a:lnTo>
                  <a:pt x="29879" y="9538"/>
                </a:lnTo>
                <a:lnTo>
                  <a:pt x="29893" y="9501"/>
                </a:lnTo>
                <a:lnTo>
                  <a:pt x="29906" y="9462"/>
                </a:lnTo>
                <a:lnTo>
                  <a:pt x="29918" y="9424"/>
                </a:lnTo>
                <a:lnTo>
                  <a:pt x="29931" y="9384"/>
                </a:lnTo>
                <a:lnTo>
                  <a:pt x="29942" y="9346"/>
                </a:lnTo>
                <a:lnTo>
                  <a:pt x="29953" y="9306"/>
                </a:lnTo>
                <a:lnTo>
                  <a:pt x="29962" y="9267"/>
                </a:lnTo>
                <a:lnTo>
                  <a:pt x="29971" y="9227"/>
                </a:lnTo>
                <a:lnTo>
                  <a:pt x="29980" y="9188"/>
                </a:lnTo>
                <a:lnTo>
                  <a:pt x="29988" y="9147"/>
                </a:lnTo>
                <a:lnTo>
                  <a:pt x="29994" y="9108"/>
                </a:lnTo>
                <a:lnTo>
                  <a:pt x="30001" y="9068"/>
                </a:lnTo>
                <a:lnTo>
                  <a:pt x="30006" y="9027"/>
                </a:lnTo>
                <a:lnTo>
                  <a:pt x="30011" y="8988"/>
                </a:lnTo>
                <a:lnTo>
                  <a:pt x="30015" y="8947"/>
                </a:lnTo>
                <a:lnTo>
                  <a:pt x="30018" y="8908"/>
                </a:lnTo>
                <a:lnTo>
                  <a:pt x="30020" y="8867"/>
                </a:lnTo>
                <a:lnTo>
                  <a:pt x="30021" y="8827"/>
                </a:lnTo>
                <a:lnTo>
                  <a:pt x="30023" y="8787"/>
                </a:lnTo>
                <a:lnTo>
                  <a:pt x="30023" y="8747"/>
                </a:lnTo>
                <a:lnTo>
                  <a:pt x="30021" y="8707"/>
                </a:lnTo>
                <a:lnTo>
                  <a:pt x="30019" y="8667"/>
                </a:lnTo>
                <a:lnTo>
                  <a:pt x="30017" y="8628"/>
                </a:lnTo>
                <a:lnTo>
                  <a:pt x="30013" y="8588"/>
                </a:lnTo>
                <a:lnTo>
                  <a:pt x="30009" y="8549"/>
                </a:lnTo>
                <a:lnTo>
                  <a:pt x="30004" y="8509"/>
                </a:lnTo>
                <a:lnTo>
                  <a:pt x="29998" y="8471"/>
                </a:lnTo>
                <a:lnTo>
                  <a:pt x="29990" y="8432"/>
                </a:lnTo>
                <a:lnTo>
                  <a:pt x="29982" y="8394"/>
                </a:lnTo>
                <a:lnTo>
                  <a:pt x="29974" y="8355"/>
                </a:lnTo>
                <a:lnTo>
                  <a:pt x="29963" y="8317"/>
                </a:lnTo>
                <a:lnTo>
                  <a:pt x="29953" y="8279"/>
                </a:lnTo>
                <a:lnTo>
                  <a:pt x="29941" y="8242"/>
                </a:lnTo>
                <a:lnTo>
                  <a:pt x="29928" y="8204"/>
                </a:lnTo>
                <a:lnTo>
                  <a:pt x="29914" y="8168"/>
                </a:lnTo>
                <a:lnTo>
                  <a:pt x="29900" y="8130"/>
                </a:lnTo>
                <a:lnTo>
                  <a:pt x="29884" y="8095"/>
                </a:lnTo>
                <a:lnTo>
                  <a:pt x="29867" y="8058"/>
                </a:lnTo>
                <a:lnTo>
                  <a:pt x="29850" y="8023"/>
                </a:lnTo>
                <a:lnTo>
                  <a:pt x="29831" y="7989"/>
                </a:lnTo>
                <a:lnTo>
                  <a:pt x="29811" y="7954"/>
                </a:lnTo>
                <a:lnTo>
                  <a:pt x="29790" y="7920"/>
                </a:lnTo>
                <a:lnTo>
                  <a:pt x="29767" y="7887"/>
                </a:lnTo>
                <a:lnTo>
                  <a:pt x="29745" y="7853"/>
                </a:lnTo>
                <a:lnTo>
                  <a:pt x="29721" y="7821"/>
                </a:lnTo>
                <a:lnTo>
                  <a:pt x="29696" y="7789"/>
                </a:lnTo>
                <a:lnTo>
                  <a:pt x="29670" y="7758"/>
                </a:lnTo>
                <a:lnTo>
                  <a:pt x="29643" y="7726"/>
                </a:lnTo>
                <a:lnTo>
                  <a:pt x="29613" y="7696"/>
                </a:lnTo>
                <a:lnTo>
                  <a:pt x="29584" y="7666"/>
                </a:lnTo>
                <a:lnTo>
                  <a:pt x="29553" y="7637"/>
                </a:lnTo>
                <a:lnTo>
                  <a:pt x="29522" y="7609"/>
                </a:lnTo>
                <a:lnTo>
                  <a:pt x="29488" y="7581"/>
                </a:lnTo>
                <a:lnTo>
                  <a:pt x="29454" y="7554"/>
                </a:lnTo>
                <a:lnTo>
                  <a:pt x="29417" y="7517"/>
                </a:lnTo>
                <a:lnTo>
                  <a:pt x="29384" y="7487"/>
                </a:lnTo>
                <a:lnTo>
                  <a:pt x="29355" y="7461"/>
                </a:lnTo>
                <a:lnTo>
                  <a:pt x="29331" y="7439"/>
                </a:lnTo>
                <a:lnTo>
                  <a:pt x="29297" y="7412"/>
                </a:lnTo>
                <a:lnTo>
                  <a:pt x="29285" y="740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rIns="252000" anchor="ctr">
            <a:no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b="1" baseline="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Increase the diversity of cereals</a:t>
            </a:r>
            <a:endParaRPr lang="en-US" altLang="zh-CN" b="1" kern="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latin typeface="+mn-lt"/>
                <a:ea typeface="+mn-ea"/>
                <a:cs typeface="+mn-ea"/>
                <a:sym typeface="+mn-lt"/>
              </a:rPr>
              <a:t>	 </a:t>
            </a:r>
          </a:p>
        </p:txBody>
      </p:sp>
      <p:sp>
        <p:nvSpPr>
          <p:cNvPr id="12" name="MH_SubTitle_3"/>
          <p:cNvSpPr/>
          <p:nvPr>
            <p:custDataLst>
              <p:tags r:id="rId5"/>
            </p:custDataLst>
          </p:nvPr>
        </p:nvSpPr>
        <p:spPr bwMode="auto">
          <a:xfrm>
            <a:off x="617697" y="4638676"/>
            <a:ext cx="2379663" cy="714375"/>
          </a:xfrm>
          <a:custGeom>
            <a:avLst/>
            <a:gdLst>
              <a:gd name="T0" fmla="*/ 2147483646 w 30720"/>
              <a:gd name="T1" fmla="*/ 2147483646 h 11496"/>
              <a:gd name="T2" fmla="*/ 2147483646 w 30720"/>
              <a:gd name="T3" fmla="*/ 2147483646 h 11496"/>
              <a:gd name="T4" fmla="*/ 2147483646 w 30720"/>
              <a:gd name="T5" fmla="*/ 2147483646 h 11496"/>
              <a:gd name="T6" fmla="*/ 2147483646 w 30720"/>
              <a:gd name="T7" fmla="*/ 2147483646 h 11496"/>
              <a:gd name="T8" fmla="*/ 2147483646 w 30720"/>
              <a:gd name="T9" fmla="*/ 2147483646 h 11496"/>
              <a:gd name="T10" fmla="*/ 2147483646 w 30720"/>
              <a:gd name="T11" fmla="*/ 2147483646 h 11496"/>
              <a:gd name="T12" fmla="*/ 2147483646 w 30720"/>
              <a:gd name="T13" fmla="*/ 2147483646 h 11496"/>
              <a:gd name="T14" fmla="*/ 2147483646 w 30720"/>
              <a:gd name="T15" fmla="*/ 2147483646 h 11496"/>
              <a:gd name="T16" fmla="*/ 2147483646 w 30720"/>
              <a:gd name="T17" fmla="*/ 2147483646 h 11496"/>
              <a:gd name="T18" fmla="*/ 2147483646 w 30720"/>
              <a:gd name="T19" fmla="*/ 2147483646 h 11496"/>
              <a:gd name="T20" fmla="*/ 2147483646 w 30720"/>
              <a:gd name="T21" fmla="*/ 2147483646 h 11496"/>
              <a:gd name="T22" fmla="*/ 2147483646 w 30720"/>
              <a:gd name="T23" fmla="*/ 2147483646 h 11496"/>
              <a:gd name="T24" fmla="*/ 2147483646 w 30720"/>
              <a:gd name="T25" fmla="*/ 2147483646 h 11496"/>
              <a:gd name="T26" fmla="*/ 2147483646 w 30720"/>
              <a:gd name="T27" fmla="*/ 2147483646 h 11496"/>
              <a:gd name="T28" fmla="*/ 2147483646 w 30720"/>
              <a:gd name="T29" fmla="*/ 2147483646 h 11496"/>
              <a:gd name="T30" fmla="*/ 2147483646 w 30720"/>
              <a:gd name="T31" fmla="*/ 2147483646 h 11496"/>
              <a:gd name="T32" fmla="*/ 2147483646 w 30720"/>
              <a:gd name="T33" fmla="*/ 2147483646 h 11496"/>
              <a:gd name="T34" fmla="*/ 2147483646 w 30720"/>
              <a:gd name="T35" fmla="*/ 2147483646 h 11496"/>
              <a:gd name="T36" fmla="*/ 2147483646 w 30720"/>
              <a:gd name="T37" fmla="*/ 2147483646 h 11496"/>
              <a:gd name="T38" fmla="*/ 2147483646 w 30720"/>
              <a:gd name="T39" fmla="*/ 2147483646 h 11496"/>
              <a:gd name="T40" fmla="*/ 2147483646 w 30720"/>
              <a:gd name="T41" fmla="*/ 2147483646 h 11496"/>
              <a:gd name="T42" fmla="*/ 2147483646 w 30720"/>
              <a:gd name="T43" fmla="*/ 2147483646 h 11496"/>
              <a:gd name="T44" fmla="*/ 2147483646 w 30720"/>
              <a:gd name="T45" fmla="*/ 2147483646 h 11496"/>
              <a:gd name="T46" fmla="*/ 2147483646 w 30720"/>
              <a:gd name="T47" fmla="*/ 2147483646 h 11496"/>
              <a:gd name="T48" fmla="*/ 2147483646 w 30720"/>
              <a:gd name="T49" fmla="*/ 2147483646 h 11496"/>
              <a:gd name="T50" fmla="*/ 2147483646 w 30720"/>
              <a:gd name="T51" fmla="*/ 2147483646 h 11496"/>
              <a:gd name="T52" fmla="*/ 2147483646 w 30720"/>
              <a:gd name="T53" fmla="*/ 2147483646 h 11496"/>
              <a:gd name="T54" fmla="*/ 2147483646 w 30720"/>
              <a:gd name="T55" fmla="*/ 2147483646 h 11496"/>
              <a:gd name="T56" fmla="*/ 2147483646 w 30720"/>
              <a:gd name="T57" fmla="*/ 2147483646 h 11496"/>
              <a:gd name="T58" fmla="*/ 2147483646 w 30720"/>
              <a:gd name="T59" fmla="*/ 2147483646 h 11496"/>
              <a:gd name="T60" fmla="*/ 2147483646 w 30720"/>
              <a:gd name="T61" fmla="*/ 2147483646 h 11496"/>
              <a:gd name="T62" fmla="*/ 2147483646 w 30720"/>
              <a:gd name="T63" fmla="*/ 2147483646 h 11496"/>
              <a:gd name="T64" fmla="*/ 2147483646 w 30720"/>
              <a:gd name="T65" fmla="*/ 2147483646 h 11496"/>
              <a:gd name="T66" fmla="*/ 2147483646 w 30720"/>
              <a:gd name="T67" fmla="*/ 2147483646 h 11496"/>
              <a:gd name="T68" fmla="*/ 2147483646 w 30720"/>
              <a:gd name="T69" fmla="*/ 2147483646 h 11496"/>
              <a:gd name="T70" fmla="*/ 2147483646 w 30720"/>
              <a:gd name="T71" fmla="*/ 2147483646 h 11496"/>
              <a:gd name="T72" fmla="*/ 2147483646 w 30720"/>
              <a:gd name="T73" fmla="*/ 2147483646 h 11496"/>
              <a:gd name="T74" fmla="*/ 2147483646 w 30720"/>
              <a:gd name="T75" fmla="*/ 2147483646 h 11496"/>
              <a:gd name="T76" fmla="*/ 2147483646 w 30720"/>
              <a:gd name="T77" fmla="*/ 2147483646 h 11496"/>
              <a:gd name="T78" fmla="*/ 2147483646 w 30720"/>
              <a:gd name="T79" fmla="*/ 2147483646 h 11496"/>
              <a:gd name="T80" fmla="*/ 2147483646 w 30720"/>
              <a:gd name="T81" fmla="*/ 2147483646 h 11496"/>
              <a:gd name="T82" fmla="*/ 2147483646 w 30720"/>
              <a:gd name="T83" fmla="*/ 2147483646 h 11496"/>
              <a:gd name="T84" fmla="*/ 2147483646 w 30720"/>
              <a:gd name="T85" fmla="*/ 2147483646 h 11496"/>
              <a:gd name="T86" fmla="*/ 2147483646 w 30720"/>
              <a:gd name="T87" fmla="*/ 2147483646 h 11496"/>
              <a:gd name="T88" fmla="*/ 2147483646 w 30720"/>
              <a:gd name="T89" fmla="*/ 2147483646 h 11496"/>
              <a:gd name="T90" fmla="*/ 2147483646 w 30720"/>
              <a:gd name="T91" fmla="*/ 2147483646 h 11496"/>
              <a:gd name="T92" fmla="*/ 2147483646 w 30720"/>
              <a:gd name="T93" fmla="*/ 2147483646 h 11496"/>
              <a:gd name="T94" fmla="*/ 2147483646 w 30720"/>
              <a:gd name="T95" fmla="*/ 2147483646 h 11496"/>
              <a:gd name="T96" fmla="*/ 2147483646 w 30720"/>
              <a:gd name="T97" fmla="*/ 2147483646 h 11496"/>
              <a:gd name="T98" fmla="*/ 2147483646 w 30720"/>
              <a:gd name="T99" fmla="*/ 2147483646 h 11496"/>
              <a:gd name="T100" fmla="*/ 2147483646 w 30720"/>
              <a:gd name="T101" fmla="*/ 2147483646 h 11496"/>
              <a:gd name="T102" fmla="*/ 2147483646 w 30720"/>
              <a:gd name="T103" fmla="*/ 2147483646 h 11496"/>
              <a:gd name="T104" fmla="*/ 2147483646 w 30720"/>
              <a:gd name="T105" fmla="*/ 2147483646 h 11496"/>
              <a:gd name="T106" fmla="*/ 2147483646 w 30720"/>
              <a:gd name="T107" fmla="*/ 2147483646 h 11496"/>
              <a:gd name="T108" fmla="*/ 2147483646 w 30720"/>
              <a:gd name="T109" fmla="*/ 2147483646 h 11496"/>
              <a:gd name="T110" fmla="*/ 2147483646 w 30720"/>
              <a:gd name="T111" fmla="*/ 2147483646 h 11496"/>
              <a:gd name="T112" fmla="*/ 2147483646 w 30720"/>
              <a:gd name="T113" fmla="*/ 2147483646 h 11496"/>
              <a:gd name="T114" fmla="*/ 2147483646 w 30720"/>
              <a:gd name="T115" fmla="*/ 2147483646 h 11496"/>
              <a:gd name="T116" fmla="*/ 2147483646 w 30720"/>
              <a:gd name="T117" fmla="*/ 2147483646 h 11496"/>
              <a:gd name="T118" fmla="*/ 2147483646 w 30720"/>
              <a:gd name="T119" fmla="*/ 2147483646 h 11496"/>
              <a:gd name="T120" fmla="*/ 2147483646 w 30720"/>
              <a:gd name="T121" fmla="*/ 2147483646 h 11496"/>
              <a:gd name="T122" fmla="*/ 2147483646 w 30720"/>
              <a:gd name="T123" fmla="*/ 2147483646 h 11496"/>
              <a:gd name="T124" fmla="*/ 2147483646 w 30720"/>
              <a:gd name="T125" fmla="*/ 2147483646 h 1149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0720" h="11496">
                <a:moveTo>
                  <a:pt x="29285" y="7403"/>
                </a:moveTo>
                <a:lnTo>
                  <a:pt x="29285" y="7403"/>
                </a:lnTo>
                <a:lnTo>
                  <a:pt x="29232" y="7379"/>
                </a:lnTo>
                <a:lnTo>
                  <a:pt x="29180" y="7357"/>
                </a:lnTo>
                <a:lnTo>
                  <a:pt x="29127" y="7336"/>
                </a:lnTo>
                <a:lnTo>
                  <a:pt x="29073" y="7316"/>
                </a:lnTo>
                <a:lnTo>
                  <a:pt x="29020" y="7298"/>
                </a:lnTo>
                <a:lnTo>
                  <a:pt x="28966" y="7280"/>
                </a:lnTo>
                <a:lnTo>
                  <a:pt x="28913" y="7264"/>
                </a:lnTo>
                <a:lnTo>
                  <a:pt x="28859" y="7251"/>
                </a:lnTo>
                <a:lnTo>
                  <a:pt x="28804" y="7237"/>
                </a:lnTo>
                <a:lnTo>
                  <a:pt x="28750" y="7226"/>
                </a:lnTo>
                <a:lnTo>
                  <a:pt x="28697" y="7216"/>
                </a:lnTo>
                <a:lnTo>
                  <a:pt x="28643" y="7208"/>
                </a:lnTo>
                <a:lnTo>
                  <a:pt x="28589" y="7202"/>
                </a:lnTo>
                <a:lnTo>
                  <a:pt x="28535" y="7198"/>
                </a:lnTo>
                <a:lnTo>
                  <a:pt x="28482" y="7195"/>
                </a:lnTo>
                <a:lnTo>
                  <a:pt x="28429" y="7194"/>
                </a:lnTo>
                <a:lnTo>
                  <a:pt x="28376" y="7194"/>
                </a:lnTo>
                <a:lnTo>
                  <a:pt x="28322" y="7197"/>
                </a:lnTo>
                <a:lnTo>
                  <a:pt x="28269" y="7201"/>
                </a:lnTo>
                <a:lnTo>
                  <a:pt x="28217" y="7207"/>
                </a:lnTo>
                <a:lnTo>
                  <a:pt x="28165" y="7215"/>
                </a:lnTo>
                <a:lnTo>
                  <a:pt x="28113" y="7226"/>
                </a:lnTo>
                <a:lnTo>
                  <a:pt x="28062" y="7238"/>
                </a:lnTo>
                <a:lnTo>
                  <a:pt x="28011" y="7253"/>
                </a:lnTo>
                <a:lnTo>
                  <a:pt x="27960" y="7270"/>
                </a:lnTo>
                <a:lnTo>
                  <a:pt x="27910" y="7289"/>
                </a:lnTo>
                <a:lnTo>
                  <a:pt x="27861" y="7310"/>
                </a:lnTo>
                <a:lnTo>
                  <a:pt x="27812" y="7334"/>
                </a:lnTo>
                <a:lnTo>
                  <a:pt x="27763" y="7360"/>
                </a:lnTo>
                <a:lnTo>
                  <a:pt x="27717" y="7388"/>
                </a:lnTo>
                <a:lnTo>
                  <a:pt x="27670" y="7418"/>
                </a:lnTo>
                <a:lnTo>
                  <a:pt x="27623" y="7452"/>
                </a:lnTo>
                <a:lnTo>
                  <a:pt x="27600" y="7473"/>
                </a:lnTo>
                <a:lnTo>
                  <a:pt x="27578" y="7494"/>
                </a:lnTo>
                <a:lnTo>
                  <a:pt x="27556" y="7516"/>
                </a:lnTo>
                <a:lnTo>
                  <a:pt x="27535" y="7539"/>
                </a:lnTo>
                <a:lnTo>
                  <a:pt x="27515" y="7562"/>
                </a:lnTo>
                <a:lnTo>
                  <a:pt x="27495" y="7586"/>
                </a:lnTo>
                <a:lnTo>
                  <a:pt x="27476" y="7611"/>
                </a:lnTo>
                <a:lnTo>
                  <a:pt x="27457" y="7636"/>
                </a:lnTo>
                <a:lnTo>
                  <a:pt x="27440" y="7662"/>
                </a:lnTo>
                <a:lnTo>
                  <a:pt x="27422" y="7689"/>
                </a:lnTo>
                <a:lnTo>
                  <a:pt x="27405" y="7716"/>
                </a:lnTo>
                <a:lnTo>
                  <a:pt x="27390" y="7743"/>
                </a:lnTo>
                <a:lnTo>
                  <a:pt x="27374" y="7771"/>
                </a:lnTo>
                <a:lnTo>
                  <a:pt x="27360" y="7799"/>
                </a:lnTo>
                <a:lnTo>
                  <a:pt x="27345" y="7827"/>
                </a:lnTo>
                <a:lnTo>
                  <a:pt x="27332" y="7857"/>
                </a:lnTo>
                <a:lnTo>
                  <a:pt x="27319" y="7887"/>
                </a:lnTo>
                <a:lnTo>
                  <a:pt x="27307" y="7916"/>
                </a:lnTo>
                <a:lnTo>
                  <a:pt x="27296" y="7946"/>
                </a:lnTo>
                <a:lnTo>
                  <a:pt x="27286" y="7976"/>
                </a:lnTo>
                <a:lnTo>
                  <a:pt x="27276" y="8006"/>
                </a:lnTo>
                <a:lnTo>
                  <a:pt x="27268" y="8038"/>
                </a:lnTo>
                <a:lnTo>
                  <a:pt x="27260" y="8069"/>
                </a:lnTo>
                <a:lnTo>
                  <a:pt x="27252" y="8099"/>
                </a:lnTo>
                <a:lnTo>
                  <a:pt x="27246" y="8130"/>
                </a:lnTo>
                <a:lnTo>
                  <a:pt x="27241" y="8161"/>
                </a:lnTo>
                <a:lnTo>
                  <a:pt x="27236" y="8193"/>
                </a:lnTo>
                <a:lnTo>
                  <a:pt x="27231" y="8224"/>
                </a:lnTo>
                <a:lnTo>
                  <a:pt x="27228" y="8255"/>
                </a:lnTo>
                <a:lnTo>
                  <a:pt x="27226" y="8286"/>
                </a:lnTo>
                <a:lnTo>
                  <a:pt x="27225" y="8318"/>
                </a:lnTo>
                <a:lnTo>
                  <a:pt x="27224" y="8348"/>
                </a:lnTo>
                <a:lnTo>
                  <a:pt x="27225" y="8379"/>
                </a:lnTo>
                <a:lnTo>
                  <a:pt x="27226" y="8409"/>
                </a:lnTo>
                <a:lnTo>
                  <a:pt x="27228" y="8440"/>
                </a:lnTo>
                <a:lnTo>
                  <a:pt x="27231" y="8471"/>
                </a:lnTo>
                <a:lnTo>
                  <a:pt x="27236" y="8500"/>
                </a:lnTo>
                <a:lnTo>
                  <a:pt x="27241" y="8530"/>
                </a:lnTo>
                <a:lnTo>
                  <a:pt x="27247" y="8559"/>
                </a:lnTo>
                <a:lnTo>
                  <a:pt x="27254" y="8588"/>
                </a:lnTo>
                <a:lnTo>
                  <a:pt x="27263" y="8617"/>
                </a:lnTo>
                <a:lnTo>
                  <a:pt x="27271" y="8645"/>
                </a:lnTo>
                <a:lnTo>
                  <a:pt x="27281" y="8674"/>
                </a:lnTo>
                <a:lnTo>
                  <a:pt x="27293" y="8701"/>
                </a:lnTo>
                <a:lnTo>
                  <a:pt x="27304" y="8728"/>
                </a:lnTo>
                <a:lnTo>
                  <a:pt x="27318" y="8754"/>
                </a:lnTo>
                <a:lnTo>
                  <a:pt x="27331" y="8780"/>
                </a:lnTo>
                <a:lnTo>
                  <a:pt x="27347" y="8805"/>
                </a:lnTo>
                <a:lnTo>
                  <a:pt x="27364" y="8830"/>
                </a:lnTo>
                <a:lnTo>
                  <a:pt x="27381" y="8854"/>
                </a:lnTo>
                <a:lnTo>
                  <a:pt x="27399" y="8876"/>
                </a:lnTo>
                <a:lnTo>
                  <a:pt x="27419" y="8899"/>
                </a:lnTo>
                <a:lnTo>
                  <a:pt x="27440" y="8921"/>
                </a:lnTo>
                <a:lnTo>
                  <a:pt x="27462" y="8943"/>
                </a:lnTo>
                <a:lnTo>
                  <a:pt x="27484" y="8963"/>
                </a:lnTo>
                <a:lnTo>
                  <a:pt x="27509" y="8983"/>
                </a:lnTo>
                <a:lnTo>
                  <a:pt x="27534" y="9001"/>
                </a:lnTo>
                <a:lnTo>
                  <a:pt x="27560" y="9019"/>
                </a:lnTo>
                <a:lnTo>
                  <a:pt x="27589" y="9036"/>
                </a:lnTo>
                <a:lnTo>
                  <a:pt x="27618" y="9052"/>
                </a:lnTo>
                <a:lnTo>
                  <a:pt x="27648" y="9067"/>
                </a:lnTo>
                <a:lnTo>
                  <a:pt x="27679" y="9081"/>
                </a:lnTo>
                <a:lnTo>
                  <a:pt x="27711" y="9094"/>
                </a:lnTo>
                <a:lnTo>
                  <a:pt x="27746" y="9106"/>
                </a:lnTo>
                <a:lnTo>
                  <a:pt x="27734" y="9013"/>
                </a:lnTo>
                <a:lnTo>
                  <a:pt x="27730" y="8964"/>
                </a:lnTo>
                <a:lnTo>
                  <a:pt x="27727" y="8916"/>
                </a:lnTo>
                <a:lnTo>
                  <a:pt x="27724" y="8866"/>
                </a:lnTo>
                <a:lnTo>
                  <a:pt x="27722" y="8816"/>
                </a:lnTo>
                <a:lnTo>
                  <a:pt x="27721" y="8767"/>
                </a:lnTo>
                <a:lnTo>
                  <a:pt x="27721" y="8717"/>
                </a:lnTo>
                <a:lnTo>
                  <a:pt x="27722" y="8667"/>
                </a:lnTo>
                <a:lnTo>
                  <a:pt x="27725" y="8617"/>
                </a:lnTo>
                <a:lnTo>
                  <a:pt x="27729" y="8568"/>
                </a:lnTo>
                <a:lnTo>
                  <a:pt x="27734" y="8519"/>
                </a:lnTo>
                <a:lnTo>
                  <a:pt x="27743" y="8472"/>
                </a:lnTo>
                <a:lnTo>
                  <a:pt x="27752" y="8425"/>
                </a:lnTo>
                <a:lnTo>
                  <a:pt x="27763" y="8378"/>
                </a:lnTo>
                <a:lnTo>
                  <a:pt x="27776" y="8333"/>
                </a:lnTo>
                <a:lnTo>
                  <a:pt x="27783" y="8311"/>
                </a:lnTo>
                <a:lnTo>
                  <a:pt x="27792" y="8289"/>
                </a:lnTo>
                <a:lnTo>
                  <a:pt x="27800" y="8268"/>
                </a:lnTo>
                <a:lnTo>
                  <a:pt x="27809" y="8247"/>
                </a:lnTo>
                <a:lnTo>
                  <a:pt x="27820" y="8226"/>
                </a:lnTo>
                <a:lnTo>
                  <a:pt x="27829" y="8206"/>
                </a:lnTo>
                <a:lnTo>
                  <a:pt x="27840" y="8185"/>
                </a:lnTo>
                <a:lnTo>
                  <a:pt x="27852" y="8167"/>
                </a:lnTo>
                <a:lnTo>
                  <a:pt x="27864" y="8148"/>
                </a:lnTo>
                <a:lnTo>
                  <a:pt x="27877" y="8129"/>
                </a:lnTo>
                <a:lnTo>
                  <a:pt x="27890" y="8112"/>
                </a:lnTo>
                <a:lnTo>
                  <a:pt x="27905" y="8094"/>
                </a:lnTo>
                <a:lnTo>
                  <a:pt x="27921" y="8077"/>
                </a:lnTo>
                <a:lnTo>
                  <a:pt x="27936" y="8061"/>
                </a:lnTo>
                <a:lnTo>
                  <a:pt x="27953" y="8045"/>
                </a:lnTo>
                <a:lnTo>
                  <a:pt x="27970" y="8029"/>
                </a:lnTo>
                <a:lnTo>
                  <a:pt x="27987" y="8015"/>
                </a:lnTo>
                <a:lnTo>
                  <a:pt x="28006" y="8001"/>
                </a:lnTo>
                <a:lnTo>
                  <a:pt x="28026" y="7988"/>
                </a:lnTo>
                <a:lnTo>
                  <a:pt x="28047" y="7975"/>
                </a:lnTo>
                <a:lnTo>
                  <a:pt x="28067" y="7963"/>
                </a:lnTo>
                <a:lnTo>
                  <a:pt x="28089" y="7951"/>
                </a:lnTo>
                <a:lnTo>
                  <a:pt x="28112" y="7941"/>
                </a:lnTo>
                <a:lnTo>
                  <a:pt x="28136" y="7931"/>
                </a:lnTo>
                <a:lnTo>
                  <a:pt x="28160" y="7922"/>
                </a:lnTo>
                <a:lnTo>
                  <a:pt x="28186" y="7914"/>
                </a:lnTo>
                <a:lnTo>
                  <a:pt x="28212" y="7906"/>
                </a:lnTo>
                <a:lnTo>
                  <a:pt x="28240" y="7899"/>
                </a:lnTo>
                <a:lnTo>
                  <a:pt x="28268" y="7893"/>
                </a:lnTo>
                <a:lnTo>
                  <a:pt x="28298" y="7889"/>
                </a:lnTo>
                <a:lnTo>
                  <a:pt x="28328" y="7885"/>
                </a:lnTo>
                <a:lnTo>
                  <a:pt x="28358" y="7880"/>
                </a:lnTo>
                <a:lnTo>
                  <a:pt x="28384" y="7882"/>
                </a:lnTo>
                <a:lnTo>
                  <a:pt x="28410" y="7883"/>
                </a:lnTo>
                <a:lnTo>
                  <a:pt x="28435" y="7884"/>
                </a:lnTo>
                <a:lnTo>
                  <a:pt x="28460" y="7887"/>
                </a:lnTo>
                <a:lnTo>
                  <a:pt x="28485" y="7890"/>
                </a:lnTo>
                <a:lnTo>
                  <a:pt x="28510" y="7893"/>
                </a:lnTo>
                <a:lnTo>
                  <a:pt x="28535" y="7898"/>
                </a:lnTo>
                <a:lnTo>
                  <a:pt x="28559" y="7903"/>
                </a:lnTo>
                <a:lnTo>
                  <a:pt x="28583" y="7909"/>
                </a:lnTo>
                <a:lnTo>
                  <a:pt x="28607" y="7915"/>
                </a:lnTo>
                <a:lnTo>
                  <a:pt x="28630" y="7922"/>
                </a:lnTo>
                <a:lnTo>
                  <a:pt x="28654" y="7929"/>
                </a:lnTo>
                <a:lnTo>
                  <a:pt x="28676" y="7938"/>
                </a:lnTo>
                <a:lnTo>
                  <a:pt x="28699" y="7947"/>
                </a:lnTo>
                <a:lnTo>
                  <a:pt x="28721" y="7956"/>
                </a:lnTo>
                <a:lnTo>
                  <a:pt x="28743" y="7966"/>
                </a:lnTo>
                <a:lnTo>
                  <a:pt x="28765" y="7976"/>
                </a:lnTo>
                <a:lnTo>
                  <a:pt x="28787" y="7988"/>
                </a:lnTo>
                <a:lnTo>
                  <a:pt x="28808" y="7999"/>
                </a:lnTo>
                <a:lnTo>
                  <a:pt x="28828" y="8012"/>
                </a:lnTo>
                <a:lnTo>
                  <a:pt x="28869" y="8038"/>
                </a:lnTo>
                <a:lnTo>
                  <a:pt x="28908" y="8065"/>
                </a:lnTo>
                <a:lnTo>
                  <a:pt x="28945" y="8095"/>
                </a:lnTo>
                <a:lnTo>
                  <a:pt x="28981" y="8126"/>
                </a:lnTo>
                <a:lnTo>
                  <a:pt x="29016" y="8159"/>
                </a:lnTo>
                <a:lnTo>
                  <a:pt x="29048" y="8195"/>
                </a:lnTo>
                <a:lnTo>
                  <a:pt x="29078" y="8231"/>
                </a:lnTo>
                <a:lnTo>
                  <a:pt x="29107" y="8270"/>
                </a:lnTo>
                <a:lnTo>
                  <a:pt x="29134" y="8309"/>
                </a:lnTo>
                <a:lnTo>
                  <a:pt x="29159" y="8351"/>
                </a:lnTo>
                <a:lnTo>
                  <a:pt x="29182" y="8394"/>
                </a:lnTo>
                <a:lnTo>
                  <a:pt x="29202" y="8436"/>
                </a:lnTo>
                <a:lnTo>
                  <a:pt x="29221" y="8481"/>
                </a:lnTo>
                <a:lnTo>
                  <a:pt x="29229" y="8504"/>
                </a:lnTo>
                <a:lnTo>
                  <a:pt x="29238" y="8527"/>
                </a:lnTo>
                <a:lnTo>
                  <a:pt x="29245" y="8551"/>
                </a:lnTo>
                <a:lnTo>
                  <a:pt x="29251" y="8574"/>
                </a:lnTo>
                <a:lnTo>
                  <a:pt x="29257" y="8598"/>
                </a:lnTo>
                <a:lnTo>
                  <a:pt x="29263" y="8621"/>
                </a:lnTo>
                <a:lnTo>
                  <a:pt x="29268" y="8645"/>
                </a:lnTo>
                <a:lnTo>
                  <a:pt x="29272" y="8670"/>
                </a:lnTo>
                <a:lnTo>
                  <a:pt x="29275" y="8694"/>
                </a:lnTo>
                <a:lnTo>
                  <a:pt x="29278" y="8719"/>
                </a:lnTo>
                <a:lnTo>
                  <a:pt x="29280" y="8744"/>
                </a:lnTo>
                <a:lnTo>
                  <a:pt x="29282" y="8769"/>
                </a:lnTo>
                <a:lnTo>
                  <a:pt x="29283" y="8794"/>
                </a:lnTo>
                <a:lnTo>
                  <a:pt x="29283" y="8820"/>
                </a:lnTo>
                <a:lnTo>
                  <a:pt x="29283" y="8845"/>
                </a:lnTo>
                <a:lnTo>
                  <a:pt x="29282" y="8871"/>
                </a:lnTo>
                <a:lnTo>
                  <a:pt x="29280" y="8897"/>
                </a:lnTo>
                <a:lnTo>
                  <a:pt x="29278" y="8922"/>
                </a:lnTo>
                <a:lnTo>
                  <a:pt x="29271" y="8974"/>
                </a:lnTo>
                <a:lnTo>
                  <a:pt x="29262" y="9024"/>
                </a:lnTo>
                <a:lnTo>
                  <a:pt x="29251" y="9074"/>
                </a:lnTo>
                <a:lnTo>
                  <a:pt x="29238" y="9123"/>
                </a:lnTo>
                <a:lnTo>
                  <a:pt x="29223" y="9171"/>
                </a:lnTo>
                <a:lnTo>
                  <a:pt x="29206" y="9219"/>
                </a:lnTo>
                <a:lnTo>
                  <a:pt x="29188" y="9265"/>
                </a:lnTo>
                <a:lnTo>
                  <a:pt x="29167" y="9310"/>
                </a:lnTo>
                <a:lnTo>
                  <a:pt x="29144" y="9355"/>
                </a:lnTo>
                <a:lnTo>
                  <a:pt x="29120" y="9398"/>
                </a:lnTo>
                <a:lnTo>
                  <a:pt x="29094" y="9441"/>
                </a:lnTo>
                <a:lnTo>
                  <a:pt x="29067" y="9481"/>
                </a:lnTo>
                <a:lnTo>
                  <a:pt x="29038" y="9522"/>
                </a:lnTo>
                <a:lnTo>
                  <a:pt x="29006" y="9560"/>
                </a:lnTo>
                <a:lnTo>
                  <a:pt x="28974" y="9599"/>
                </a:lnTo>
                <a:lnTo>
                  <a:pt x="28941" y="9635"/>
                </a:lnTo>
                <a:lnTo>
                  <a:pt x="28905" y="9671"/>
                </a:lnTo>
                <a:lnTo>
                  <a:pt x="28869" y="9704"/>
                </a:lnTo>
                <a:lnTo>
                  <a:pt x="28831" y="9737"/>
                </a:lnTo>
                <a:lnTo>
                  <a:pt x="28792" y="9768"/>
                </a:lnTo>
                <a:lnTo>
                  <a:pt x="28751" y="9798"/>
                </a:lnTo>
                <a:lnTo>
                  <a:pt x="28710" y="9827"/>
                </a:lnTo>
                <a:lnTo>
                  <a:pt x="28666" y="9854"/>
                </a:lnTo>
                <a:lnTo>
                  <a:pt x="28622" y="9879"/>
                </a:lnTo>
                <a:lnTo>
                  <a:pt x="28578" y="9903"/>
                </a:lnTo>
                <a:lnTo>
                  <a:pt x="28532" y="9926"/>
                </a:lnTo>
                <a:lnTo>
                  <a:pt x="28484" y="9946"/>
                </a:lnTo>
                <a:lnTo>
                  <a:pt x="28436" y="9965"/>
                </a:lnTo>
                <a:lnTo>
                  <a:pt x="28387" y="9983"/>
                </a:lnTo>
                <a:lnTo>
                  <a:pt x="28337" y="9999"/>
                </a:lnTo>
                <a:lnTo>
                  <a:pt x="28287" y="10013"/>
                </a:lnTo>
                <a:lnTo>
                  <a:pt x="28236" y="10025"/>
                </a:lnTo>
                <a:lnTo>
                  <a:pt x="28189" y="10031"/>
                </a:lnTo>
                <a:lnTo>
                  <a:pt x="28143" y="10035"/>
                </a:lnTo>
                <a:lnTo>
                  <a:pt x="28098" y="10038"/>
                </a:lnTo>
                <a:lnTo>
                  <a:pt x="28052" y="10040"/>
                </a:lnTo>
                <a:lnTo>
                  <a:pt x="28006" y="10041"/>
                </a:lnTo>
                <a:lnTo>
                  <a:pt x="27960" y="10040"/>
                </a:lnTo>
                <a:lnTo>
                  <a:pt x="27915" y="10039"/>
                </a:lnTo>
                <a:lnTo>
                  <a:pt x="27870" y="10036"/>
                </a:lnTo>
                <a:lnTo>
                  <a:pt x="27825" y="10033"/>
                </a:lnTo>
                <a:lnTo>
                  <a:pt x="27780" y="10028"/>
                </a:lnTo>
                <a:lnTo>
                  <a:pt x="27735" y="10021"/>
                </a:lnTo>
                <a:lnTo>
                  <a:pt x="27691" y="10014"/>
                </a:lnTo>
                <a:lnTo>
                  <a:pt x="27647" y="10005"/>
                </a:lnTo>
                <a:lnTo>
                  <a:pt x="27602" y="9995"/>
                </a:lnTo>
                <a:lnTo>
                  <a:pt x="27559" y="9984"/>
                </a:lnTo>
                <a:lnTo>
                  <a:pt x="27516" y="9972"/>
                </a:lnTo>
                <a:lnTo>
                  <a:pt x="27473" y="9958"/>
                </a:lnTo>
                <a:lnTo>
                  <a:pt x="27430" y="9943"/>
                </a:lnTo>
                <a:lnTo>
                  <a:pt x="27388" y="9928"/>
                </a:lnTo>
                <a:lnTo>
                  <a:pt x="27346" y="9910"/>
                </a:lnTo>
                <a:lnTo>
                  <a:pt x="27305" y="9891"/>
                </a:lnTo>
                <a:lnTo>
                  <a:pt x="27265" y="9871"/>
                </a:lnTo>
                <a:lnTo>
                  <a:pt x="27224" y="9850"/>
                </a:lnTo>
                <a:lnTo>
                  <a:pt x="27185" y="9828"/>
                </a:lnTo>
                <a:lnTo>
                  <a:pt x="27145" y="9803"/>
                </a:lnTo>
                <a:lnTo>
                  <a:pt x="27107" y="9778"/>
                </a:lnTo>
                <a:lnTo>
                  <a:pt x="27068" y="9751"/>
                </a:lnTo>
                <a:lnTo>
                  <a:pt x="27031" y="9723"/>
                </a:lnTo>
                <a:lnTo>
                  <a:pt x="26994" y="9693"/>
                </a:lnTo>
                <a:lnTo>
                  <a:pt x="26958" y="9662"/>
                </a:lnTo>
                <a:lnTo>
                  <a:pt x="26922" y="9630"/>
                </a:lnTo>
                <a:lnTo>
                  <a:pt x="26888" y="9597"/>
                </a:lnTo>
                <a:lnTo>
                  <a:pt x="26854" y="9559"/>
                </a:lnTo>
                <a:lnTo>
                  <a:pt x="26821" y="9521"/>
                </a:lnTo>
                <a:lnTo>
                  <a:pt x="26790" y="9482"/>
                </a:lnTo>
                <a:lnTo>
                  <a:pt x="26761" y="9443"/>
                </a:lnTo>
                <a:lnTo>
                  <a:pt x="26732" y="9403"/>
                </a:lnTo>
                <a:lnTo>
                  <a:pt x="26705" y="9364"/>
                </a:lnTo>
                <a:lnTo>
                  <a:pt x="26679" y="9323"/>
                </a:lnTo>
                <a:lnTo>
                  <a:pt x="26655" y="9282"/>
                </a:lnTo>
                <a:lnTo>
                  <a:pt x="26631" y="9241"/>
                </a:lnTo>
                <a:lnTo>
                  <a:pt x="26609" y="9199"/>
                </a:lnTo>
                <a:lnTo>
                  <a:pt x="26588" y="9157"/>
                </a:lnTo>
                <a:lnTo>
                  <a:pt x="26568" y="9115"/>
                </a:lnTo>
                <a:lnTo>
                  <a:pt x="26551" y="9073"/>
                </a:lnTo>
                <a:lnTo>
                  <a:pt x="26533" y="9029"/>
                </a:lnTo>
                <a:lnTo>
                  <a:pt x="26517" y="8987"/>
                </a:lnTo>
                <a:lnTo>
                  <a:pt x="26503" y="8943"/>
                </a:lnTo>
                <a:lnTo>
                  <a:pt x="26489" y="8900"/>
                </a:lnTo>
                <a:lnTo>
                  <a:pt x="26477" y="8857"/>
                </a:lnTo>
                <a:lnTo>
                  <a:pt x="26466" y="8812"/>
                </a:lnTo>
                <a:lnTo>
                  <a:pt x="26456" y="8768"/>
                </a:lnTo>
                <a:lnTo>
                  <a:pt x="26448" y="8723"/>
                </a:lnTo>
                <a:lnTo>
                  <a:pt x="26440" y="8680"/>
                </a:lnTo>
                <a:lnTo>
                  <a:pt x="26434" y="8635"/>
                </a:lnTo>
                <a:lnTo>
                  <a:pt x="26429" y="8590"/>
                </a:lnTo>
                <a:lnTo>
                  <a:pt x="26425" y="8546"/>
                </a:lnTo>
                <a:lnTo>
                  <a:pt x="26422" y="8501"/>
                </a:lnTo>
                <a:lnTo>
                  <a:pt x="26421" y="8456"/>
                </a:lnTo>
                <a:lnTo>
                  <a:pt x="26419" y="8412"/>
                </a:lnTo>
                <a:lnTo>
                  <a:pt x="26419" y="8368"/>
                </a:lnTo>
                <a:lnTo>
                  <a:pt x="26422" y="8323"/>
                </a:lnTo>
                <a:lnTo>
                  <a:pt x="26425" y="8278"/>
                </a:lnTo>
                <a:lnTo>
                  <a:pt x="26428" y="8233"/>
                </a:lnTo>
                <a:lnTo>
                  <a:pt x="26433" y="8189"/>
                </a:lnTo>
                <a:lnTo>
                  <a:pt x="26439" y="8145"/>
                </a:lnTo>
                <a:lnTo>
                  <a:pt x="26445" y="8100"/>
                </a:lnTo>
                <a:lnTo>
                  <a:pt x="26454" y="8056"/>
                </a:lnTo>
                <a:lnTo>
                  <a:pt x="26463" y="8013"/>
                </a:lnTo>
                <a:lnTo>
                  <a:pt x="26473" y="7969"/>
                </a:lnTo>
                <a:lnTo>
                  <a:pt x="26484" y="7925"/>
                </a:lnTo>
                <a:lnTo>
                  <a:pt x="26497" y="7882"/>
                </a:lnTo>
                <a:lnTo>
                  <a:pt x="26509" y="7839"/>
                </a:lnTo>
                <a:lnTo>
                  <a:pt x="26524" y="7796"/>
                </a:lnTo>
                <a:lnTo>
                  <a:pt x="26539" y="7754"/>
                </a:lnTo>
                <a:lnTo>
                  <a:pt x="26555" y="7711"/>
                </a:lnTo>
                <a:lnTo>
                  <a:pt x="26571" y="7669"/>
                </a:lnTo>
                <a:lnTo>
                  <a:pt x="26590" y="7628"/>
                </a:lnTo>
                <a:lnTo>
                  <a:pt x="26609" y="7587"/>
                </a:lnTo>
                <a:lnTo>
                  <a:pt x="26629" y="7546"/>
                </a:lnTo>
                <a:lnTo>
                  <a:pt x="26650" y="7506"/>
                </a:lnTo>
                <a:lnTo>
                  <a:pt x="26671" y="7465"/>
                </a:lnTo>
                <a:lnTo>
                  <a:pt x="26694" y="7426"/>
                </a:lnTo>
                <a:lnTo>
                  <a:pt x="26718" y="7387"/>
                </a:lnTo>
                <a:lnTo>
                  <a:pt x="26743" y="7349"/>
                </a:lnTo>
                <a:lnTo>
                  <a:pt x="26768" y="7310"/>
                </a:lnTo>
                <a:lnTo>
                  <a:pt x="26795" y="7273"/>
                </a:lnTo>
                <a:lnTo>
                  <a:pt x="26822" y="7236"/>
                </a:lnTo>
                <a:lnTo>
                  <a:pt x="26850" y="7200"/>
                </a:lnTo>
                <a:lnTo>
                  <a:pt x="26880" y="7163"/>
                </a:lnTo>
                <a:lnTo>
                  <a:pt x="26910" y="7128"/>
                </a:lnTo>
                <a:lnTo>
                  <a:pt x="26940" y="7094"/>
                </a:lnTo>
                <a:lnTo>
                  <a:pt x="26971" y="7060"/>
                </a:lnTo>
                <a:lnTo>
                  <a:pt x="27005" y="7027"/>
                </a:lnTo>
                <a:lnTo>
                  <a:pt x="27038" y="6994"/>
                </a:lnTo>
                <a:lnTo>
                  <a:pt x="27071" y="6962"/>
                </a:lnTo>
                <a:lnTo>
                  <a:pt x="27107" y="6933"/>
                </a:lnTo>
                <a:lnTo>
                  <a:pt x="27141" y="6906"/>
                </a:lnTo>
                <a:lnTo>
                  <a:pt x="27176" y="6880"/>
                </a:lnTo>
                <a:lnTo>
                  <a:pt x="27212" y="6854"/>
                </a:lnTo>
                <a:lnTo>
                  <a:pt x="27248" y="6829"/>
                </a:lnTo>
                <a:lnTo>
                  <a:pt x="27285" y="6805"/>
                </a:lnTo>
                <a:lnTo>
                  <a:pt x="27321" y="6782"/>
                </a:lnTo>
                <a:lnTo>
                  <a:pt x="27357" y="6761"/>
                </a:lnTo>
                <a:lnTo>
                  <a:pt x="27395" y="6740"/>
                </a:lnTo>
                <a:lnTo>
                  <a:pt x="27432" y="6719"/>
                </a:lnTo>
                <a:lnTo>
                  <a:pt x="27470" y="6699"/>
                </a:lnTo>
                <a:lnTo>
                  <a:pt x="27508" y="6681"/>
                </a:lnTo>
                <a:lnTo>
                  <a:pt x="27546" y="6663"/>
                </a:lnTo>
                <a:lnTo>
                  <a:pt x="27584" y="6646"/>
                </a:lnTo>
                <a:lnTo>
                  <a:pt x="27623" y="6630"/>
                </a:lnTo>
                <a:lnTo>
                  <a:pt x="27662" y="6615"/>
                </a:lnTo>
                <a:lnTo>
                  <a:pt x="27701" y="6600"/>
                </a:lnTo>
                <a:lnTo>
                  <a:pt x="27741" y="6587"/>
                </a:lnTo>
                <a:lnTo>
                  <a:pt x="27780" y="6573"/>
                </a:lnTo>
                <a:lnTo>
                  <a:pt x="27820" y="6562"/>
                </a:lnTo>
                <a:lnTo>
                  <a:pt x="27859" y="6550"/>
                </a:lnTo>
                <a:lnTo>
                  <a:pt x="27899" y="6540"/>
                </a:lnTo>
                <a:lnTo>
                  <a:pt x="27939" y="6531"/>
                </a:lnTo>
                <a:lnTo>
                  <a:pt x="27980" y="6521"/>
                </a:lnTo>
                <a:lnTo>
                  <a:pt x="28020" y="6514"/>
                </a:lnTo>
                <a:lnTo>
                  <a:pt x="28060" y="6507"/>
                </a:lnTo>
                <a:lnTo>
                  <a:pt x="28101" y="6499"/>
                </a:lnTo>
                <a:lnTo>
                  <a:pt x="28141" y="6494"/>
                </a:lnTo>
                <a:lnTo>
                  <a:pt x="28182" y="6489"/>
                </a:lnTo>
                <a:lnTo>
                  <a:pt x="28223" y="6485"/>
                </a:lnTo>
                <a:lnTo>
                  <a:pt x="28264" y="6482"/>
                </a:lnTo>
                <a:lnTo>
                  <a:pt x="28305" y="6480"/>
                </a:lnTo>
                <a:lnTo>
                  <a:pt x="28345" y="6478"/>
                </a:lnTo>
                <a:lnTo>
                  <a:pt x="28387" y="6477"/>
                </a:lnTo>
                <a:lnTo>
                  <a:pt x="28428" y="6477"/>
                </a:lnTo>
                <a:lnTo>
                  <a:pt x="28468" y="6477"/>
                </a:lnTo>
                <a:lnTo>
                  <a:pt x="28510" y="6479"/>
                </a:lnTo>
                <a:lnTo>
                  <a:pt x="28550" y="6481"/>
                </a:lnTo>
                <a:lnTo>
                  <a:pt x="28592" y="6483"/>
                </a:lnTo>
                <a:lnTo>
                  <a:pt x="28633" y="6486"/>
                </a:lnTo>
                <a:lnTo>
                  <a:pt x="28673" y="6490"/>
                </a:lnTo>
                <a:lnTo>
                  <a:pt x="28715" y="6495"/>
                </a:lnTo>
                <a:lnTo>
                  <a:pt x="28756" y="6501"/>
                </a:lnTo>
                <a:lnTo>
                  <a:pt x="28796" y="6508"/>
                </a:lnTo>
                <a:lnTo>
                  <a:pt x="28837" y="6514"/>
                </a:lnTo>
                <a:lnTo>
                  <a:pt x="28877" y="6522"/>
                </a:lnTo>
                <a:lnTo>
                  <a:pt x="28918" y="6531"/>
                </a:lnTo>
                <a:lnTo>
                  <a:pt x="28959" y="6540"/>
                </a:lnTo>
                <a:lnTo>
                  <a:pt x="28999" y="6549"/>
                </a:lnTo>
                <a:lnTo>
                  <a:pt x="29040" y="6560"/>
                </a:lnTo>
                <a:lnTo>
                  <a:pt x="29079" y="6571"/>
                </a:lnTo>
                <a:lnTo>
                  <a:pt x="29119" y="6584"/>
                </a:lnTo>
                <a:lnTo>
                  <a:pt x="29159" y="6596"/>
                </a:lnTo>
                <a:lnTo>
                  <a:pt x="29199" y="6610"/>
                </a:lnTo>
                <a:lnTo>
                  <a:pt x="29239" y="6623"/>
                </a:lnTo>
                <a:lnTo>
                  <a:pt x="29277" y="6638"/>
                </a:lnTo>
                <a:lnTo>
                  <a:pt x="29317" y="6653"/>
                </a:lnTo>
                <a:lnTo>
                  <a:pt x="29355" y="6669"/>
                </a:lnTo>
                <a:lnTo>
                  <a:pt x="29395" y="6686"/>
                </a:lnTo>
                <a:lnTo>
                  <a:pt x="29432" y="6703"/>
                </a:lnTo>
                <a:lnTo>
                  <a:pt x="29471" y="6721"/>
                </a:lnTo>
                <a:lnTo>
                  <a:pt x="29509" y="6740"/>
                </a:lnTo>
                <a:lnTo>
                  <a:pt x="29547" y="6759"/>
                </a:lnTo>
                <a:lnTo>
                  <a:pt x="29584" y="6778"/>
                </a:lnTo>
                <a:lnTo>
                  <a:pt x="29619" y="6799"/>
                </a:lnTo>
                <a:lnTo>
                  <a:pt x="29652" y="6819"/>
                </a:lnTo>
                <a:lnTo>
                  <a:pt x="29685" y="6841"/>
                </a:lnTo>
                <a:lnTo>
                  <a:pt x="29717" y="6863"/>
                </a:lnTo>
                <a:lnTo>
                  <a:pt x="29750" y="6884"/>
                </a:lnTo>
                <a:lnTo>
                  <a:pt x="29781" y="6906"/>
                </a:lnTo>
                <a:lnTo>
                  <a:pt x="29812" y="6929"/>
                </a:lnTo>
                <a:lnTo>
                  <a:pt x="29842" y="6953"/>
                </a:lnTo>
                <a:lnTo>
                  <a:pt x="29873" y="6977"/>
                </a:lnTo>
                <a:lnTo>
                  <a:pt x="29902" y="7001"/>
                </a:lnTo>
                <a:lnTo>
                  <a:pt x="29931" y="7025"/>
                </a:lnTo>
                <a:lnTo>
                  <a:pt x="29959" y="7050"/>
                </a:lnTo>
                <a:lnTo>
                  <a:pt x="29987" y="7075"/>
                </a:lnTo>
                <a:lnTo>
                  <a:pt x="30014" y="7101"/>
                </a:lnTo>
                <a:lnTo>
                  <a:pt x="30041" y="7127"/>
                </a:lnTo>
                <a:lnTo>
                  <a:pt x="30067" y="7153"/>
                </a:lnTo>
                <a:lnTo>
                  <a:pt x="30118" y="7207"/>
                </a:lnTo>
                <a:lnTo>
                  <a:pt x="30167" y="7261"/>
                </a:lnTo>
                <a:lnTo>
                  <a:pt x="30213" y="7317"/>
                </a:lnTo>
                <a:lnTo>
                  <a:pt x="30258" y="7376"/>
                </a:lnTo>
                <a:lnTo>
                  <a:pt x="30300" y="7434"/>
                </a:lnTo>
                <a:lnTo>
                  <a:pt x="30341" y="7494"/>
                </a:lnTo>
                <a:lnTo>
                  <a:pt x="30379" y="7555"/>
                </a:lnTo>
                <a:lnTo>
                  <a:pt x="30415" y="7617"/>
                </a:lnTo>
                <a:lnTo>
                  <a:pt x="30449" y="7680"/>
                </a:lnTo>
                <a:lnTo>
                  <a:pt x="30482" y="7744"/>
                </a:lnTo>
                <a:lnTo>
                  <a:pt x="30512" y="7809"/>
                </a:lnTo>
                <a:lnTo>
                  <a:pt x="30540" y="7874"/>
                </a:lnTo>
                <a:lnTo>
                  <a:pt x="30566" y="7941"/>
                </a:lnTo>
                <a:lnTo>
                  <a:pt x="30590" y="8007"/>
                </a:lnTo>
                <a:lnTo>
                  <a:pt x="30612" y="8075"/>
                </a:lnTo>
                <a:lnTo>
                  <a:pt x="30632" y="8144"/>
                </a:lnTo>
                <a:lnTo>
                  <a:pt x="30649" y="8212"/>
                </a:lnTo>
                <a:lnTo>
                  <a:pt x="30665" y="8282"/>
                </a:lnTo>
                <a:lnTo>
                  <a:pt x="30678" y="8352"/>
                </a:lnTo>
                <a:lnTo>
                  <a:pt x="30691" y="8423"/>
                </a:lnTo>
                <a:lnTo>
                  <a:pt x="30700" y="8493"/>
                </a:lnTo>
                <a:lnTo>
                  <a:pt x="30709" y="8565"/>
                </a:lnTo>
                <a:lnTo>
                  <a:pt x="30714" y="8636"/>
                </a:lnTo>
                <a:lnTo>
                  <a:pt x="30718" y="8708"/>
                </a:lnTo>
                <a:lnTo>
                  <a:pt x="30720" y="8780"/>
                </a:lnTo>
                <a:lnTo>
                  <a:pt x="30720" y="8853"/>
                </a:lnTo>
                <a:lnTo>
                  <a:pt x="30718" y="8924"/>
                </a:lnTo>
                <a:lnTo>
                  <a:pt x="30714" y="8996"/>
                </a:lnTo>
                <a:lnTo>
                  <a:pt x="30708" y="9068"/>
                </a:lnTo>
                <a:lnTo>
                  <a:pt x="30700" y="9141"/>
                </a:lnTo>
                <a:lnTo>
                  <a:pt x="30690" y="9213"/>
                </a:lnTo>
                <a:lnTo>
                  <a:pt x="30678" y="9284"/>
                </a:lnTo>
                <a:lnTo>
                  <a:pt x="30665" y="9355"/>
                </a:lnTo>
                <a:lnTo>
                  <a:pt x="30649" y="9427"/>
                </a:lnTo>
                <a:lnTo>
                  <a:pt x="30632" y="9498"/>
                </a:lnTo>
                <a:lnTo>
                  <a:pt x="30612" y="9569"/>
                </a:lnTo>
                <a:lnTo>
                  <a:pt x="30590" y="9638"/>
                </a:lnTo>
                <a:lnTo>
                  <a:pt x="30567" y="9708"/>
                </a:lnTo>
                <a:lnTo>
                  <a:pt x="30542" y="9777"/>
                </a:lnTo>
                <a:lnTo>
                  <a:pt x="30515" y="9845"/>
                </a:lnTo>
                <a:lnTo>
                  <a:pt x="30486" y="9913"/>
                </a:lnTo>
                <a:lnTo>
                  <a:pt x="30456" y="9981"/>
                </a:lnTo>
                <a:lnTo>
                  <a:pt x="30422" y="10047"/>
                </a:lnTo>
                <a:lnTo>
                  <a:pt x="30388" y="10113"/>
                </a:lnTo>
                <a:lnTo>
                  <a:pt x="30351" y="10177"/>
                </a:lnTo>
                <a:lnTo>
                  <a:pt x="30313" y="10242"/>
                </a:lnTo>
                <a:lnTo>
                  <a:pt x="30273" y="10304"/>
                </a:lnTo>
                <a:lnTo>
                  <a:pt x="30231" y="10367"/>
                </a:lnTo>
                <a:lnTo>
                  <a:pt x="30187" y="10428"/>
                </a:lnTo>
                <a:lnTo>
                  <a:pt x="30141" y="10488"/>
                </a:lnTo>
                <a:lnTo>
                  <a:pt x="30094" y="10547"/>
                </a:lnTo>
                <a:lnTo>
                  <a:pt x="30044" y="10604"/>
                </a:lnTo>
                <a:lnTo>
                  <a:pt x="29993" y="10660"/>
                </a:lnTo>
                <a:lnTo>
                  <a:pt x="29940" y="10715"/>
                </a:lnTo>
                <a:lnTo>
                  <a:pt x="29886" y="10770"/>
                </a:lnTo>
                <a:lnTo>
                  <a:pt x="29829" y="10822"/>
                </a:lnTo>
                <a:lnTo>
                  <a:pt x="29775" y="10867"/>
                </a:lnTo>
                <a:lnTo>
                  <a:pt x="29719" y="10911"/>
                </a:lnTo>
                <a:lnTo>
                  <a:pt x="29662" y="10953"/>
                </a:lnTo>
                <a:lnTo>
                  <a:pt x="29605" y="10993"/>
                </a:lnTo>
                <a:lnTo>
                  <a:pt x="29548" y="11032"/>
                </a:lnTo>
                <a:lnTo>
                  <a:pt x="29489" y="11068"/>
                </a:lnTo>
                <a:lnTo>
                  <a:pt x="29431" y="11105"/>
                </a:lnTo>
                <a:lnTo>
                  <a:pt x="29372" y="11138"/>
                </a:lnTo>
                <a:lnTo>
                  <a:pt x="29311" y="11170"/>
                </a:lnTo>
                <a:lnTo>
                  <a:pt x="29251" y="11201"/>
                </a:lnTo>
                <a:lnTo>
                  <a:pt x="29191" y="11231"/>
                </a:lnTo>
                <a:lnTo>
                  <a:pt x="29129" y="11259"/>
                </a:lnTo>
                <a:lnTo>
                  <a:pt x="29068" y="11285"/>
                </a:lnTo>
                <a:lnTo>
                  <a:pt x="29005" y="11310"/>
                </a:lnTo>
                <a:lnTo>
                  <a:pt x="28943" y="11333"/>
                </a:lnTo>
                <a:lnTo>
                  <a:pt x="28880" y="11353"/>
                </a:lnTo>
                <a:lnTo>
                  <a:pt x="28817" y="11374"/>
                </a:lnTo>
                <a:lnTo>
                  <a:pt x="28753" y="11392"/>
                </a:lnTo>
                <a:lnTo>
                  <a:pt x="28689" y="11410"/>
                </a:lnTo>
                <a:lnTo>
                  <a:pt x="28625" y="11424"/>
                </a:lnTo>
                <a:lnTo>
                  <a:pt x="28561" y="11439"/>
                </a:lnTo>
                <a:lnTo>
                  <a:pt x="28496" y="11451"/>
                </a:lnTo>
                <a:lnTo>
                  <a:pt x="28431" y="11462"/>
                </a:lnTo>
                <a:lnTo>
                  <a:pt x="28366" y="11471"/>
                </a:lnTo>
                <a:lnTo>
                  <a:pt x="28301" y="11479"/>
                </a:lnTo>
                <a:lnTo>
                  <a:pt x="28236" y="11486"/>
                </a:lnTo>
                <a:lnTo>
                  <a:pt x="28170" y="11490"/>
                </a:lnTo>
                <a:lnTo>
                  <a:pt x="28105" y="11494"/>
                </a:lnTo>
                <a:lnTo>
                  <a:pt x="28039" y="11496"/>
                </a:lnTo>
                <a:lnTo>
                  <a:pt x="27974" y="11496"/>
                </a:lnTo>
                <a:lnTo>
                  <a:pt x="27908" y="11495"/>
                </a:lnTo>
                <a:lnTo>
                  <a:pt x="27843" y="11493"/>
                </a:lnTo>
                <a:lnTo>
                  <a:pt x="27777" y="11489"/>
                </a:lnTo>
                <a:lnTo>
                  <a:pt x="27711" y="11484"/>
                </a:lnTo>
                <a:lnTo>
                  <a:pt x="27646" y="11476"/>
                </a:lnTo>
                <a:lnTo>
                  <a:pt x="27580" y="11468"/>
                </a:lnTo>
                <a:lnTo>
                  <a:pt x="27516" y="11459"/>
                </a:lnTo>
                <a:lnTo>
                  <a:pt x="27450" y="11447"/>
                </a:lnTo>
                <a:lnTo>
                  <a:pt x="27386" y="11435"/>
                </a:lnTo>
                <a:lnTo>
                  <a:pt x="27320" y="11421"/>
                </a:lnTo>
                <a:lnTo>
                  <a:pt x="27255" y="11405"/>
                </a:lnTo>
                <a:lnTo>
                  <a:pt x="27192" y="11389"/>
                </a:lnTo>
                <a:lnTo>
                  <a:pt x="27127" y="11371"/>
                </a:lnTo>
                <a:lnTo>
                  <a:pt x="27064" y="11351"/>
                </a:lnTo>
                <a:lnTo>
                  <a:pt x="27000" y="11331"/>
                </a:lnTo>
                <a:lnTo>
                  <a:pt x="26937" y="11308"/>
                </a:lnTo>
                <a:lnTo>
                  <a:pt x="26874" y="11284"/>
                </a:lnTo>
                <a:lnTo>
                  <a:pt x="26812" y="11259"/>
                </a:lnTo>
                <a:lnTo>
                  <a:pt x="26751" y="11233"/>
                </a:lnTo>
                <a:lnTo>
                  <a:pt x="26689" y="11205"/>
                </a:lnTo>
                <a:lnTo>
                  <a:pt x="26628" y="11175"/>
                </a:lnTo>
                <a:lnTo>
                  <a:pt x="26567" y="11144"/>
                </a:lnTo>
                <a:lnTo>
                  <a:pt x="26507" y="11113"/>
                </a:lnTo>
                <a:lnTo>
                  <a:pt x="26448" y="11080"/>
                </a:lnTo>
                <a:lnTo>
                  <a:pt x="26388" y="11044"/>
                </a:lnTo>
                <a:lnTo>
                  <a:pt x="26330" y="11009"/>
                </a:lnTo>
                <a:lnTo>
                  <a:pt x="26272" y="10971"/>
                </a:lnTo>
                <a:lnTo>
                  <a:pt x="26214" y="10933"/>
                </a:lnTo>
                <a:lnTo>
                  <a:pt x="26158" y="10892"/>
                </a:lnTo>
                <a:lnTo>
                  <a:pt x="26102" y="10852"/>
                </a:lnTo>
                <a:lnTo>
                  <a:pt x="26047" y="10809"/>
                </a:lnTo>
                <a:lnTo>
                  <a:pt x="25992" y="10765"/>
                </a:lnTo>
                <a:lnTo>
                  <a:pt x="25937" y="10720"/>
                </a:lnTo>
                <a:lnTo>
                  <a:pt x="25884" y="10673"/>
                </a:lnTo>
                <a:lnTo>
                  <a:pt x="25840" y="10644"/>
                </a:lnTo>
                <a:lnTo>
                  <a:pt x="25797" y="10618"/>
                </a:lnTo>
                <a:lnTo>
                  <a:pt x="25756" y="10593"/>
                </a:lnTo>
                <a:lnTo>
                  <a:pt x="25718" y="10571"/>
                </a:lnTo>
                <a:lnTo>
                  <a:pt x="25681" y="10551"/>
                </a:lnTo>
                <a:lnTo>
                  <a:pt x="25646" y="10533"/>
                </a:lnTo>
                <a:lnTo>
                  <a:pt x="25613" y="10518"/>
                </a:lnTo>
                <a:lnTo>
                  <a:pt x="25581" y="10503"/>
                </a:lnTo>
                <a:lnTo>
                  <a:pt x="25550" y="10492"/>
                </a:lnTo>
                <a:lnTo>
                  <a:pt x="25521" y="10480"/>
                </a:lnTo>
                <a:lnTo>
                  <a:pt x="25493" y="10472"/>
                </a:lnTo>
                <a:lnTo>
                  <a:pt x="25466" y="10464"/>
                </a:lnTo>
                <a:lnTo>
                  <a:pt x="25440" y="10457"/>
                </a:lnTo>
                <a:lnTo>
                  <a:pt x="25414" y="10452"/>
                </a:lnTo>
                <a:lnTo>
                  <a:pt x="25389" y="10448"/>
                </a:lnTo>
                <a:lnTo>
                  <a:pt x="25364" y="10445"/>
                </a:lnTo>
                <a:lnTo>
                  <a:pt x="3051" y="10445"/>
                </a:lnTo>
                <a:lnTo>
                  <a:pt x="2972" y="10444"/>
                </a:lnTo>
                <a:lnTo>
                  <a:pt x="2894" y="10442"/>
                </a:lnTo>
                <a:lnTo>
                  <a:pt x="2816" y="10437"/>
                </a:lnTo>
                <a:lnTo>
                  <a:pt x="2739" y="10429"/>
                </a:lnTo>
                <a:lnTo>
                  <a:pt x="2662" y="10421"/>
                </a:lnTo>
                <a:lnTo>
                  <a:pt x="2586" y="10411"/>
                </a:lnTo>
                <a:lnTo>
                  <a:pt x="2511" y="10398"/>
                </a:lnTo>
                <a:lnTo>
                  <a:pt x="2436" y="10383"/>
                </a:lnTo>
                <a:lnTo>
                  <a:pt x="2362" y="10367"/>
                </a:lnTo>
                <a:lnTo>
                  <a:pt x="2288" y="10349"/>
                </a:lnTo>
                <a:lnTo>
                  <a:pt x="2215" y="10329"/>
                </a:lnTo>
                <a:lnTo>
                  <a:pt x="2143" y="10309"/>
                </a:lnTo>
                <a:lnTo>
                  <a:pt x="2073" y="10285"/>
                </a:lnTo>
                <a:lnTo>
                  <a:pt x="2002" y="10261"/>
                </a:lnTo>
                <a:lnTo>
                  <a:pt x="1932" y="10234"/>
                </a:lnTo>
                <a:lnTo>
                  <a:pt x="1863" y="10205"/>
                </a:lnTo>
                <a:lnTo>
                  <a:pt x="1795" y="10176"/>
                </a:lnTo>
                <a:lnTo>
                  <a:pt x="1728" y="10144"/>
                </a:lnTo>
                <a:lnTo>
                  <a:pt x="1661" y="10112"/>
                </a:lnTo>
                <a:lnTo>
                  <a:pt x="1597" y="10077"/>
                </a:lnTo>
                <a:lnTo>
                  <a:pt x="1532" y="10041"/>
                </a:lnTo>
                <a:lnTo>
                  <a:pt x="1469" y="10004"/>
                </a:lnTo>
                <a:lnTo>
                  <a:pt x="1406" y="9965"/>
                </a:lnTo>
                <a:lnTo>
                  <a:pt x="1345" y="9924"/>
                </a:lnTo>
                <a:lnTo>
                  <a:pt x="1285" y="9883"/>
                </a:lnTo>
                <a:lnTo>
                  <a:pt x="1225" y="9839"/>
                </a:lnTo>
                <a:lnTo>
                  <a:pt x="1167" y="9794"/>
                </a:lnTo>
                <a:lnTo>
                  <a:pt x="1110" y="9749"/>
                </a:lnTo>
                <a:lnTo>
                  <a:pt x="1055" y="9702"/>
                </a:lnTo>
                <a:lnTo>
                  <a:pt x="999" y="9653"/>
                </a:lnTo>
                <a:lnTo>
                  <a:pt x="945" y="9603"/>
                </a:lnTo>
                <a:lnTo>
                  <a:pt x="893" y="9552"/>
                </a:lnTo>
                <a:lnTo>
                  <a:pt x="842" y="9500"/>
                </a:lnTo>
                <a:lnTo>
                  <a:pt x="792" y="9446"/>
                </a:lnTo>
                <a:lnTo>
                  <a:pt x="743" y="9392"/>
                </a:lnTo>
                <a:lnTo>
                  <a:pt x="696" y="9335"/>
                </a:lnTo>
                <a:lnTo>
                  <a:pt x="651" y="9278"/>
                </a:lnTo>
                <a:lnTo>
                  <a:pt x="606" y="9220"/>
                </a:lnTo>
                <a:lnTo>
                  <a:pt x="562" y="9161"/>
                </a:lnTo>
                <a:lnTo>
                  <a:pt x="521" y="9100"/>
                </a:lnTo>
                <a:lnTo>
                  <a:pt x="480" y="9039"/>
                </a:lnTo>
                <a:lnTo>
                  <a:pt x="441" y="8976"/>
                </a:lnTo>
                <a:lnTo>
                  <a:pt x="404" y="8913"/>
                </a:lnTo>
                <a:lnTo>
                  <a:pt x="367" y="8849"/>
                </a:lnTo>
                <a:lnTo>
                  <a:pt x="333" y="8784"/>
                </a:lnTo>
                <a:lnTo>
                  <a:pt x="301" y="8717"/>
                </a:lnTo>
                <a:lnTo>
                  <a:pt x="270" y="8651"/>
                </a:lnTo>
                <a:lnTo>
                  <a:pt x="239" y="8582"/>
                </a:lnTo>
                <a:lnTo>
                  <a:pt x="211" y="8513"/>
                </a:lnTo>
                <a:lnTo>
                  <a:pt x="185" y="8444"/>
                </a:lnTo>
                <a:lnTo>
                  <a:pt x="160" y="8373"/>
                </a:lnTo>
                <a:lnTo>
                  <a:pt x="136" y="8302"/>
                </a:lnTo>
                <a:lnTo>
                  <a:pt x="116" y="8230"/>
                </a:lnTo>
                <a:lnTo>
                  <a:pt x="96" y="8157"/>
                </a:lnTo>
                <a:lnTo>
                  <a:pt x="78" y="8083"/>
                </a:lnTo>
                <a:lnTo>
                  <a:pt x="61" y="8010"/>
                </a:lnTo>
                <a:lnTo>
                  <a:pt x="47" y="7935"/>
                </a:lnTo>
                <a:lnTo>
                  <a:pt x="34" y="7860"/>
                </a:lnTo>
                <a:lnTo>
                  <a:pt x="24" y="7784"/>
                </a:lnTo>
                <a:lnTo>
                  <a:pt x="16" y="7707"/>
                </a:lnTo>
                <a:lnTo>
                  <a:pt x="8" y="7630"/>
                </a:lnTo>
                <a:lnTo>
                  <a:pt x="4" y="7552"/>
                </a:lnTo>
                <a:lnTo>
                  <a:pt x="1" y="7474"/>
                </a:lnTo>
                <a:lnTo>
                  <a:pt x="0" y="7394"/>
                </a:lnTo>
                <a:lnTo>
                  <a:pt x="0" y="3050"/>
                </a:lnTo>
                <a:lnTo>
                  <a:pt x="1" y="2971"/>
                </a:lnTo>
                <a:lnTo>
                  <a:pt x="4" y="2893"/>
                </a:lnTo>
                <a:lnTo>
                  <a:pt x="8" y="2815"/>
                </a:lnTo>
                <a:lnTo>
                  <a:pt x="16" y="2738"/>
                </a:lnTo>
                <a:lnTo>
                  <a:pt x="24" y="2661"/>
                </a:lnTo>
                <a:lnTo>
                  <a:pt x="34" y="2585"/>
                </a:lnTo>
                <a:lnTo>
                  <a:pt x="47" y="2510"/>
                </a:lnTo>
                <a:lnTo>
                  <a:pt x="61" y="2435"/>
                </a:lnTo>
                <a:lnTo>
                  <a:pt x="78" y="2361"/>
                </a:lnTo>
                <a:lnTo>
                  <a:pt x="96" y="2288"/>
                </a:lnTo>
                <a:lnTo>
                  <a:pt x="116" y="2215"/>
                </a:lnTo>
                <a:lnTo>
                  <a:pt x="136" y="2143"/>
                </a:lnTo>
                <a:lnTo>
                  <a:pt x="160" y="2072"/>
                </a:lnTo>
                <a:lnTo>
                  <a:pt x="185" y="2001"/>
                </a:lnTo>
                <a:lnTo>
                  <a:pt x="211" y="1932"/>
                </a:lnTo>
                <a:lnTo>
                  <a:pt x="239" y="1863"/>
                </a:lnTo>
                <a:lnTo>
                  <a:pt x="270" y="1795"/>
                </a:lnTo>
                <a:lnTo>
                  <a:pt x="301" y="1728"/>
                </a:lnTo>
                <a:lnTo>
                  <a:pt x="333" y="1661"/>
                </a:lnTo>
                <a:lnTo>
                  <a:pt x="367" y="1596"/>
                </a:lnTo>
                <a:lnTo>
                  <a:pt x="404" y="1532"/>
                </a:lnTo>
                <a:lnTo>
                  <a:pt x="441" y="1468"/>
                </a:lnTo>
                <a:lnTo>
                  <a:pt x="480" y="1406"/>
                </a:lnTo>
                <a:lnTo>
                  <a:pt x="521" y="1345"/>
                </a:lnTo>
                <a:lnTo>
                  <a:pt x="562" y="1284"/>
                </a:lnTo>
                <a:lnTo>
                  <a:pt x="606" y="1225"/>
                </a:lnTo>
                <a:lnTo>
                  <a:pt x="651" y="1167"/>
                </a:lnTo>
                <a:lnTo>
                  <a:pt x="696" y="1109"/>
                </a:lnTo>
                <a:lnTo>
                  <a:pt x="743" y="1054"/>
                </a:lnTo>
                <a:lnTo>
                  <a:pt x="792" y="999"/>
                </a:lnTo>
                <a:lnTo>
                  <a:pt x="842" y="946"/>
                </a:lnTo>
                <a:lnTo>
                  <a:pt x="893" y="893"/>
                </a:lnTo>
                <a:lnTo>
                  <a:pt x="945" y="842"/>
                </a:lnTo>
                <a:lnTo>
                  <a:pt x="999" y="792"/>
                </a:lnTo>
                <a:lnTo>
                  <a:pt x="1055" y="744"/>
                </a:lnTo>
                <a:lnTo>
                  <a:pt x="1110" y="696"/>
                </a:lnTo>
                <a:lnTo>
                  <a:pt x="1167" y="650"/>
                </a:lnTo>
                <a:lnTo>
                  <a:pt x="1225" y="606"/>
                </a:lnTo>
                <a:lnTo>
                  <a:pt x="1285" y="563"/>
                </a:lnTo>
                <a:lnTo>
                  <a:pt x="1345" y="520"/>
                </a:lnTo>
                <a:lnTo>
                  <a:pt x="1406" y="481"/>
                </a:lnTo>
                <a:lnTo>
                  <a:pt x="1469" y="441"/>
                </a:lnTo>
                <a:lnTo>
                  <a:pt x="1532" y="404"/>
                </a:lnTo>
                <a:lnTo>
                  <a:pt x="1597" y="368"/>
                </a:lnTo>
                <a:lnTo>
                  <a:pt x="1661" y="334"/>
                </a:lnTo>
                <a:lnTo>
                  <a:pt x="1728" y="301"/>
                </a:lnTo>
                <a:lnTo>
                  <a:pt x="1795" y="270"/>
                </a:lnTo>
                <a:lnTo>
                  <a:pt x="1863" y="239"/>
                </a:lnTo>
                <a:lnTo>
                  <a:pt x="1932" y="211"/>
                </a:lnTo>
                <a:lnTo>
                  <a:pt x="2002" y="185"/>
                </a:lnTo>
                <a:lnTo>
                  <a:pt x="2073" y="160"/>
                </a:lnTo>
                <a:lnTo>
                  <a:pt x="2143" y="137"/>
                </a:lnTo>
                <a:lnTo>
                  <a:pt x="2215" y="116"/>
                </a:lnTo>
                <a:lnTo>
                  <a:pt x="2288" y="96"/>
                </a:lnTo>
                <a:lnTo>
                  <a:pt x="2362" y="78"/>
                </a:lnTo>
                <a:lnTo>
                  <a:pt x="2436" y="61"/>
                </a:lnTo>
                <a:lnTo>
                  <a:pt x="2511" y="48"/>
                </a:lnTo>
                <a:lnTo>
                  <a:pt x="2586" y="35"/>
                </a:lnTo>
                <a:lnTo>
                  <a:pt x="2662" y="24"/>
                </a:lnTo>
                <a:lnTo>
                  <a:pt x="2739" y="16"/>
                </a:lnTo>
                <a:lnTo>
                  <a:pt x="2816" y="8"/>
                </a:lnTo>
                <a:lnTo>
                  <a:pt x="2894" y="4"/>
                </a:lnTo>
                <a:lnTo>
                  <a:pt x="2972" y="1"/>
                </a:lnTo>
                <a:lnTo>
                  <a:pt x="3051" y="0"/>
                </a:lnTo>
                <a:lnTo>
                  <a:pt x="25929" y="0"/>
                </a:lnTo>
                <a:lnTo>
                  <a:pt x="26007" y="1"/>
                </a:lnTo>
                <a:lnTo>
                  <a:pt x="26086" y="4"/>
                </a:lnTo>
                <a:lnTo>
                  <a:pt x="26163" y="8"/>
                </a:lnTo>
                <a:lnTo>
                  <a:pt x="26240" y="16"/>
                </a:lnTo>
                <a:lnTo>
                  <a:pt x="26317" y="24"/>
                </a:lnTo>
                <a:lnTo>
                  <a:pt x="26393" y="35"/>
                </a:lnTo>
                <a:lnTo>
                  <a:pt x="26469" y="48"/>
                </a:lnTo>
                <a:lnTo>
                  <a:pt x="26543" y="61"/>
                </a:lnTo>
                <a:lnTo>
                  <a:pt x="26618" y="78"/>
                </a:lnTo>
                <a:lnTo>
                  <a:pt x="26691" y="96"/>
                </a:lnTo>
                <a:lnTo>
                  <a:pt x="26764" y="116"/>
                </a:lnTo>
                <a:lnTo>
                  <a:pt x="26836" y="137"/>
                </a:lnTo>
                <a:lnTo>
                  <a:pt x="26908" y="160"/>
                </a:lnTo>
                <a:lnTo>
                  <a:pt x="26977" y="185"/>
                </a:lnTo>
                <a:lnTo>
                  <a:pt x="27047" y="211"/>
                </a:lnTo>
                <a:lnTo>
                  <a:pt x="27117" y="239"/>
                </a:lnTo>
                <a:lnTo>
                  <a:pt x="27185" y="270"/>
                </a:lnTo>
                <a:lnTo>
                  <a:pt x="27251" y="301"/>
                </a:lnTo>
                <a:lnTo>
                  <a:pt x="27318" y="334"/>
                </a:lnTo>
                <a:lnTo>
                  <a:pt x="27383" y="368"/>
                </a:lnTo>
                <a:lnTo>
                  <a:pt x="27448" y="404"/>
                </a:lnTo>
                <a:lnTo>
                  <a:pt x="27510" y="441"/>
                </a:lnTo>
                <a:lnTo>
                  <a:pt x="27573" y="481"/>
                </a:lnTo>
                <a:lnTo>
                  <a:pt x="27634" y="520"/>
                </a:lnTo>
                <a:lnTo>
                  <a:pt x="27695" y="563"/>
                </a:lnTo>
                <a:lnTo>
                  <a:pt x="27754" y="606"/>
                </a:lnTo>
                <a:lnTo>
                  <a:pt x="27812" y="650"/>
                </a:lnTo>
                <a:lnTo>
                  <a:pt x="27870" y="696"/>
                </a:lnTo>
                <a:lnTo>
                  <a:pt x="27926" y="744"/>
                </a:lnTo>
                <a:lnTo>
                  <a:pt x="27980" y="792"/>
                </a:lnTo>
                <a:lnTo>
                  <a:pt x="28034" y="842"/>
                </a:lnTo>
                <a:lnTo>
                  <a:pt x="28086" y="893"/>
                </a:lnTo>
                <a:lnTo>
                  <a:pt x="28137" y="946"/>
                </a:lnTo>
                <a:lnTo>
                  <a:pt x="28187" y="999"/>
                </a:lnTo>
                <a:lnTo>
                  <a:pt x="28236" y="1054"/>
                </a:lnTo>
                <a:lnTo>
                  <a:pt x="28283" y="1109"/>
                </a:lnTo>
                <a:lnTo>
                  <a:pt x="28330" y="1167"/>
                </a:lnTo>
                <a:lnTo>
                  <a:pt x="28373" y="1225"/>
                </a:lnTo>
                <a:lnTo>
                  <a:pt x="28417" y="1284"/>
                </a:lnTo>
                <a:lnTo>
                  <a:pt x="28459" y="1345"/>
                </a:lnTo>
                <a:lnTo>
                  <a:pt x="28499" y="1406"/>
                </a:lnTo>
                <a:lnTo>
                  <a:pt x="28538" y="1468"/>
                </a:lnTo>
                <a:lnTo>
                  <a:pt x="28575" y="1532"/>
                </a:lnTo>
                <a:lnTo>
                  <a:pt x="28612" y="1596"/>
                </a:lnTo>
                <a:lnTo>
                  <a:pt x="28646" y="1661"/>
                </a:lnTo>
                <a:lnTo>
                  <a:pt x="28680" y="1728"/>
                </a:lnTo>
                <a:lnTo>
                  <a:pt x="28711" y="1795"/>
                </a:lnTo>
                <a:lnTo>
                  <a:pt x="28740" y="1863"/>
                </a:lnTo>
                <a:lnTo>
                  <a:pt x="28768" y="1932"/>
                </a:lnTo>
                <a:lnTo>
                  <a:pt x="28795" y="2001"/>
                </a:lnTo>
                <a:lnTo>
                  <a:pt x="28820" y="2072"/>
                </a:lnTo>
                <a:lnTo>
                  <a:pt x="28843" y="2143"/>
                </a:lnTo>
                <a:lnTo>
                  <a:pt x="28865" y="2215"/>
                </a:lnTo>
                <a:lnTo>
                  <a:pt x="28884" y="2288"/>
                </a:lnTo>
                <a:lnTo>
                  <a:pt x="28902" y="2361"/>
                </a:lnTo>
                <a:lnTo>
                  <a:pt x="28918" y="2435"/>
                </a:lnTo>
                <a:lnTo>
                  <a:pt x="28933" y="2510"/>
                </a:lnTo>
                <a:lnTo>
                  <a:pt x="28945" y="2585"/>
                </a:lnTo>
                <a:lnTo>
                  <a:pt x="28955" y="2661"/>
                </a:lnTo>
                <a:lnTo>
                  <a:pt x="28965" y="2738"/>
                </a:lnTo>
                <a:lnTo>
                  <a:pt x="28971" y="2815"/>
                </a:lnTo>
                <a:lnTo>
                  <a:pt x="28976" y="2893"/>
                </a:lnTo>
                <a:lnTo>
                  <a:pt x="28979" y="2971"/>
                </a:lnTo>
                <a:lnTo>
                  <a:pt x="28980" y="3050"/>
                </a:lnTo>
                <a:lnTo>
                  <a:pt x="28980" y="5222"/>
                </a:lnTo>
                <a:lnTo>
                  <a:pt x="28979" y="5273"/>
                </a:lnTo>
                <a:lnTo>
                  <a:pt x="28978" y="5323"/>
                </a:lnTo>
                <a:lnTo>
                  <a:pt x="28974" y="5373"/>
                </a:lnTo>
                <a:lnTo>
                  <a:pt x="28969" y="5422"/>
                </a:lnTo>
                <a:lnTo>
                  <a:pt x="28965" y="5447"/>
                </a:lnTo>
                <a:lnTo>
                  <a:pt x="28961" y="5471"/>
                </a:lnTo>
                <a:lnTo>
                  <a:pt x="28955" y="5495"/>
                </a:lnTo>
                <a:lnTo>
                  <a:pt x="28950" y="5518"/>
                </a:lnTo>
                <a:lnTo>
                  <a:pt x="28943" y="5542"/>
                </a:lnTo>
                <a:lnTo>
                  <a:pt x="28936" y="5565"/>
                </a:lnTo>
                <a:lnTo>
                  <a:pt x="28927" y="5588"/>
                </a:lnTo>
                <a:lnTo>
                  <a:pt x="28918" y="5610"/>
                </a:lnTo>
                <a:lnTo>
                  <a:pt x="28825" y="5605"/>
                </a:lnTo>
                <a:lnTo>
                  <a:pt x="28733" y="5603"/>
                </a:lnTo>
                <a:lnTo>
                  <a:pt x="28640" y="5603"/>
                </a:lnTo>
                <a:lnTo>
                  <a:pt x="28548" y="5605"/>
                </a:lnTo>
                <a:lnTo>
                  <a:pt x="28456" y="5610"/>
                </a:lnTo>
                <a:lnTo>
                  <a:pt x="28364" y="5617"/>
                </a:lnTo>
                <a:lnTo>
                  <a:pt x="28274" y="5625"/>
                </a:lnTo>
                <a:lnTo>
                  <a:pt x="28183" y="5637"/>
                </a:lnTo>
                <a:lnTo>
                  <a:pt x="28092" y="5649"/>
                </a:lnTo>
                <a:lnTo>
                  <a:pt x="28003" y="5665"/>
                </a:lnTo>
                <a:lnTo>
                  <a:pt x="27913" y="5682"/>
                </a:lnTo>
                <a:lnTo>
                  <a:pt x="27825" y="5702"/>
                </a:lnTo>
                <a:lnTo>
                  <a:pt x="27737" y="5725"/>
                </a:lnTo>
                <a:lnTo>
                  <a:pt x="27650" y="5749"/>
                </a:lnTo>
                <a:lnTo>
                  <a:pt x="27564" y="5776"/>
                </a:lnTo>
                <a:lnTo>
                  <a:pt x="27478" y="5805"/>
                </a:lnTo>
                <a:lnTo>
                  <a:pt x="27437" y="5821"/>
                </a:lnTo>
                <a:lnTo>
                  <a:pt x="27394" y="5836"/>
                </a:lnTo>
                <a:lnTo>
                  <a:pt x="27352" y="5853"/>
                </a:lnTo>
                <a:lnTo>
                  <a:pt x="27311" y="5870"/>
                </a:lnTo>
                <a:lnTo>
                  <a:pt x="27269" y="5887"/>
                </a:lnTo>
                <a:lnTo>
                  <a:pt x="27228" y="5906"/>
                </a:lnTo>
                <a:lnTo>
                  <a:pt x="27187" y="5925"/>
                </a:lnTo>
                <a:lnTo>
                  <a:pt x="27147" y="5945"/>
                </a:lnTo>
                <a:lnTo>
                  <a:pt x="27107" y="5964"/>
                </a:lnTo>
                <a:lnTo>
                  <a:pt x="27066" y="5985"/>
                </a:lnTo>
                <a:lnTo>
                  <a:pt x="27026" y="6007"/>
                </a:lnTo>
                <a:lnTo>
                  <a:pt x="26988" y="6029"/>
                </a:lnTo>
                <a:lnTo>
                  <a:pt x="26948" y="6051"/>
                </a:lnTo>
                <a:lnTo>
                  <a:pt x="26910" y="6075"/>
                </a:lnTo>
                <a:lnTo>
                  <a:pt x="26871" y="6098"/>
                </a:lnTo>
                <a:lnTo>
                  <a:pt x="26833" y="6123"/>
                </a:lnTo>
                <a:lnTo>
                  <a:pt x="26795" y="6148"/>
                </a:lnTo>
                <a:lnTo>
                  <a:pt x="26758" y="6173"/>
                </a:lnTo>
                <a:lnTo>
                  <a:pt x="26721" y="6199"/>
                </a:lnTo>
                <a:lnTo>
                  <a:pt x="26684" y="6226"/>
                </a:lnTo>
                <a:lnTo>
                  <a:pt x="26648" y="6253"/>
                </a:lnTo>
                <a:lnTo>
                  <a:pt x="26612" y="6281"/>
                </a:lnTo>
                <a:lnTo>
                  <a:pt x="26577" y="6309"/>
                </a:lnTo>
                <a:lnTo>
                  <a:pt x="26541" y="6338"/>
                </a:lnTo>
                <a:lnTo>
                  <a:pt x="26507" y="6368"/>
                </a:lnTo>
                <a:lnTo>
                  <a:pt x="26473" y="6398"/>
                </a:lnTo>
                <a:lnTo>
                  <a:pt x="26438" y="6430"/>
                </a:lnTo>
                <a:lnTo>
                  <a:pt x="26405" y="6462"/>
                </a:lnTo>
                <a:lnTo>
                  <a:pt x="26372" y="6494"/>
                </a:lnTo>
                <a:lnTo>
                  <a:pt x="26339" y="6526"/>
                </a:lnTo>
                <a:lnTo>
                  <a:pt x="26307" y="6560"/>
                </a:lnTo>
                <a:lnTo>
                  <a:pt x="26275" y="6594"/>
                </a:lnTo>
                <a:lnTo>
                  <a:pt x="26232" y="6643"/>
                </a:lnTo>
                <a:lnTo>
                  <a:pt x="26191" y="6694"/>
                </a:lnTo>
                <a:lnTo>
                  <a:pt x="26152" y="6744"/>
                </a:lnTo>
                <a:lnTo>
                  <a:pt x="26113" y="6796"/>
                </a:lnTo>
                <a:lnTo>
                  <a:pt x="26076" y="6848"/>
                </a:lnTo>
                <a:lnTo>
                  <a:pt x="26041" y="6901"/>
                </a:lnTo>
                <a:lnTo>
                  <a:pt x="26006" y="6954"/>
                </a:lnTo>
                <a:lnTo>
                  <a:pt x="25973" y="7008"/>
                </a:lnTo>
                <a:lnTo>
                  <a:pt x="25942" y="7063"/>
                </a:lnTo>
                <a:lnTo>
                  <a:pt x="25911" y="7119"/>
                </a:lnTo>
                <a:lnTo>
                  <a:pt x="25882" y="7174"/>
                </a:lnTo>
                <a:lnTo>
                  <a:pt x="25855" y="7231"/>
                </a:lnTo>
                <a:lnTo>
                  <a:pt x="25829" y="7287"/>
                </a:lnTo>
                <a:lnTo>
                  <a:pt x="25804" y="7344"/>
                </a:lnTo>
                <a:lnTo>
                  <a:pt x="25780" y="7403"/>
                </a:lnTo>
                <a:lnTo>
                  <a:pt x="25758" y="7461"/>
                </a:lnTo>
                <a:lnTo>
                  <a:pt x="25738" y="7519"/>
                </a:lnTo>
                <a:lnTo>
                  <a:pt x="25719" y="7578"/>
                </a:lnTo>
                <a:lnTo>
                  <a:pt x="25701" y="7637"/>
                </a:lnTo>
                <a:lnTo>
                  <a:pt x="25684" y="7697"/>
                </a:lnTo>
                <a:lnTo>
                  <a:pt x="25669" y="7757"/>
                </a:lnTo>
                <a:lnTo>
                  <a:pt x="25655" y="7817"/>
                </a:lnTo>
                <a:lnTo>
                  <a:pt x="25643" y="7877"/>
                </a:lnTo>
                <a:lnTo>
                  <a:pt x="25631" y="7938"/>
                </a:lnTo>
                <a:lnTo>
                  <a:pt x="25622" y="7998"/>
                </a:lnTo>
                <a:lnTo>
                  <a:pt x="25614" y="8058"/>
                </a:lnTo>
                <a:lnTo>
                  <a:pt x="25606" y="8120"/>
                </a:lnTo>
                <a:lnTo>
                  <a:pt x="25601" y="8180"/>
                </a:lnTo>
                <a:lnTo>
                  <a:pt x="25597" y="8242"/>
                </a:lnTo>
                <a:lnTo>
                  <a:pt x="25595" y="8303"/>
                </a:lnTo>
                <a:lnTo>
                  <a:pt x="25593" y="8363"/>
                </a:lnTo>
                <a:lnTo>
                  <a:pt x="25593" y="8425"/>
                </a:lnTo>
                <a:lnTo>
                  <a:pt x="25595" y="8486"/>
                </a:lnTo>
                <a:lnTo>
                  <a:pt x="25597" y="8547"/>
                </a:lnTo>
                <a:lnTo>
                  <a:pt x="25601" y="8608"/>
                </a:lnTo>
                <a:lnTo>
                  <a:pt x="25607" y="8668"/>
                </a:lnTo>
                <a:lnTo>
                  <a:pt x="25614" y="8729"/>
                </a:lnTo>
                <a:lnTo>
                  <a:pt x="25622" y="8789"/>
                </a:lnTo>
                <a:lnTo>
                  <a:pt x="25632" y="8849"/>
                </a:lnTo>
                <a:lnTo>
                  <a:pt x="25644" y="8910"/>
                </a:lnTo>
                <a:lnTo>
                  <a:pt x="25656" y="8969"/>
                </a:lnTo>
                <a:lnTo>
                  <a:pt x="25670" y="9028"/>
                </a:lnTo>
                <a:lnTo>
                  <a:pt x="25686" y="9088"/>
                </a:lnTo>
                <a:lnTo>
                  <a:pt x="25702" y="9146"/>
                </a:lnTo>
                <a:lnTo>
                  <a:pt x="25721" y="9204"/>
                </a:lnTo>
                <a:lnTo>
                  <a:pt x="25740" y="9263"/>
                </a:lnTo>
                <a:lnTo>
                  <a:pt x="25762" y="9320"/>
                </a:lnTo>
                <a:lnTo>
                  <a:pt x="25783" y="9377"/>
                </a:lnTo>
                <a:lnTo>
                  <a:pt x="25807" y="9434"/>
                </a:lnTo>
                <a:lnTo>
                  <a:pt x="25832" y="9490"/>
                </a:lnTo>
                <a:lnTo>
                  <a:pt x="25859" y="9546"/>
                </a:lnTo>
                <a:lnTo>
                  <a:pt x="25888" y="9601"/>
                </a:lnTo>
                <a:lnTo>
                  <a:pt x="25917" y="9655"/>
                </a:lnTo>
                <a:lnTo>
                  <a:pt x="25948" y="9709"/>
                </a:lnTo>
                <a:lnTo>
                  <a:pt x="25980" y="9762"/>
                </a:lnTo>
                <a:lnTo>
                  <a:pt x="26015" y="9815"/>
                </a:lnTo>
                <a:lnTo>
                  <a:pt x="26050" y="9867"/>
                </a:lnTo>
                <a:lnTo>
                  <a:pt x="26086" y="9918"/>
                </a:lnTo>
                <a:lnTo>
                  <a:pt x="26124" y="9969"/>
                </a:lnTo>
                <a:lnTo>
                  <a:pt x="26163" y="10018"/>
                </a:lnTo>
                <a:lnTo>
                  <a:pt x="26205" y="10067"/>
                </a:lnTo>
                <a:lnTo>
                  <a:pt x="26247" y="10116"/>
                </a:lnTo>
                <a:lnTo>
                  <a:pt x="26290" y="10163"/>
                </a:lnTo>
                <a:lnTo>
                  <a:pt x="26336" y="10210"/>
                </a:lnTo>
                <a:lnTo>
                  <a:pt x="26383" y="10254"/>
                </a:lnTo>
                <a:lnTo>
                  <a:pt x="26430" y="10298"/>
                </a:lnTo>
                <a:lnTo>
                  <a:pt x="26479" y="10340"/>
                </a:lnTo>
                <a:lnTo>
                  <a:pt x="26528" y="10380"/>
                </a:lnTo>
                <a:lnTo>
                  <a:pt x="26579" y="10419"/>
                </a:lnTo>
                <a:lnTo>
                  <a:pt x="26630" y="10456"/>
                </a:lnTo>
                <a:lnTo>
                  <a:pt x="26682" y="10492"/>
                </a:lnTo>
                <a:lnTo>
                  <a:pt x="26735" y="10525"/>
                </a:lnTo>
                <a:lnTo>
                  <a:pt x="26788" y="10557"/>
                </a:lnTo>
                <a:lnTo>
                  <a:pt x="26843" y="10588"/>
                </a:lnTo>
                <a:lnTo>
                  <a:pt x="26897" y="10618"/>
                </a:lnTo>
                <a:lnTo>
                  <a:pt x="26954" y="10645"/>
                </a:lnTo>
                <a:lnTo>
                  <a:pt x="27010" y="10671"/>
                </a:lnTo>
                <a:lnTo>
                  <a:pt x="27067" y="10695"/>
                </a:lnTo>
                <a:lnTo>
                  <a:pt x="27124" y="10718"/>
                </a:lnTo>
                <a:lnTo>
                  <a:pt x="27182" y="10738"/>
                </a:lnTo>
                <a:lnTo>
                  <a:pt x="27240" y="10758"/>
                </a:lnTo>
                <a:lnTo>
                  <a:pt x="27298" y="10776"/>
                </a:lnTo>
                <a:lnTo>
                  <a:pt x="27357" y="10792"/>
                </a:lnTo>
                <a:lnTo>
                  <a:pt x="27417" y="10807"/>
                </a:lnTo>
                <a:lnTo>
                  <a:pt x="27476" y="10821"/>
                </a:lnTo>
                <a:lnTo>
                  <a:pt x="27535" y="10832"/>
                </a:lnTo>
                <a:lnTo>
                  <a:pt x="27596" y="10841"/>
                </a:lnTo>
                <a:lnTo>
                  <a:pt x="27655" y="10850"/>
                </a:lnTo>
                <a:lnTo>
                  <a:pt x="27716" y="10857"/>
                </a:lnTo>
                <a:lnTo>
                  <a:pt x="27776" y="10862"/>
                </a:lnTo>
                <a:lnTo>
                  <a:pt x="27836" y="10865"/>
                </a:lnTo>
                <a:lnTo>
                  <a:pt x="27897" y="10867"/>
                </a:lnTo>
                <a:lnTo>
                  <a:pt x="27956" y="10868"/>
                </a:lnTo>
                <a:lnTo>
                  <a:pt x="28016" y="10867"/>
                </a:lnTo>
                <a:lnTo>
                  <a:pt x="28077" y="10864"/>
                </a:lnTo>
                <a:lnTo>
                  <a:pt x="28136" y="10860"/>
                </a:lnTo>
                <a:lnTo>
                  <a:pt x="28195" y="10854"/>
                </a:lnTo>
                <a:lnTo>
                  <a:pt x="28255" y="10847"/>
                </a:lnTo>
                <a:lnTo>
                  <a:pt x="28314" y="10838"/>
                </a:lnTo>
                <a:lnTo>
                  <a:pt x="28372" y="10828"/>
                </a:lnTo>
                <a:lnTo>
                  <a:pt x="28431" y="10815"/>
                </a:lnTo>
                <a:lnTo>
                  <a:pt x="28488" y="10802"/>
                </a:lnTo>
                <a:lnTo>
                  <a:pt x="28545" y="10786"/>
                </a:lnTo>
                <a:lnTo>
                  <a:pt x="28603" y="10770"/>
                </a:lnTo>
                <a:lnTo>
                  <a:pt x="28659" y="10752"/>
                </a:lnTo>
                <a:lnTo>
                  <a:pt x="28714" y="10732"/>
                </a:lnTo>
                <a:lnTo>
                  <a:pt x="28769" y="10710"/>
                </a:lnTo>
                <a:lnTo>
                  <a:pt x="28823" y="10687"/>
                </a:lnTo>
                <a:lnTo>
                  <a:pt x="28877" y="10662"/>
                </a:lnTo>
                <a:lnTo>
                  <a:pt x="28930" y="10636"/>
                </a:lnTo>
                <a:lnTo>
                  <a:pt x="28983" y="10609"/>
                </a:lnTo>
                <a:lnTo>
                  <a:pt x="29034" y="10580"/>
                </a:lnTo>
                <a:lnTo>
                  <a:pt x="29083" y="10549"/>
                </a:lnTo>
                <a:lnTo>
                  <a:pt x="29133" y="10517"/>
                </a:lnTo>
                <a:lnTo>
                  <a:pt x="29181" y="10482"/>
                </a:lnTo>
                <a:lnTo>
                  <a:pt x="29229" y="10447"/>
                </a:lnTo>
                <a:lnTo>
                  <a:pt x="29276" y="10411"/>
                </a:lnTo>
                <a:lnTo>
                  <a:pt x="29321" y="10372"/>
                </a:lnTo>
                <a:lnTo>
                  <a:pt x="29366" y="10332"/>
                </a:lnTo>
                <a:lnTo>
                  <a:pt x="29408" y="10291"/>
                </a:lnTo>
                <a:lnTo>
                  <a:pt x="29450" y="10247"/>
                </a:lnTo>
                <a:lnTo>
                  <a:pt x="29491" y="10202"/>
                </a:lnTo>
                <a:lnTo>
                  <a:pt x="29530" y="10157"/>
                </a:lnTo>
                <a:lnTo>
                  <a:pt x="29569" y="10109"/>
                </a:lnTo>
                <a:lnTo>
                  <a:pt x="29605" y="10060"/>
                </a:lnTo>
                <a:lnTo>
                  <a:pt x="29640" y="10009"/>
                </a:lnTo>
                <a:lnTo>
                  <a:pt x="29674" y="9957"/>
                </a:lnTo>
                <a:lnTo>
                  <a:pt x="29707" y="9903"/>
                </a:lnTo>
                <a:lnTo>
                  <a:pt x="29727" y="9868"/>
                </a:lnTo>
                <a:lnTo>
                  <a:pt x="29746" y="9833"/>
                </a:lnTo>
                <a:lnTo>
                  <a:pt x="29764" y="9798"/>
                </a:lnTo>
                <a:lnTo>
                  <a:pt x="29783" y="9761"/>
                </a:lnTo>
                <a:lnTo>
                  <a:pt x="29800" y="9726"/>
                </a:lnTo>
                <a:lnTo>
                  <a:pt x="29817" y="9688"/>
                </a:lnTo>
                <a:lnTo>
                  <a:pt x="29833" y="9652"/>
                </a:lnTo>
                <a:lnTo>
                  <a:pt x="29850" y="9614"/>
                </a:lnTo>
                <a:lnTo>
                  <a:pt x="29864" y="9577"/>
                </a:lnTo>
                <a:lnTo>
                  <a:pt x="29879" y="9538"/>
                </a:lnTo>
                <a:lnTo>
                  <a:pt x="29893" y="9501"/>
                </a:lnTo>
                <a:lnTo>
                  <a:pt x="29906" y="9462"/>
                </a:lnTo>
                <a:lnTo>
                  <a:pt x="29918" y="9424"/>
                </a:lnTo>
                <a:lnTo>
                  <a:pt x="29931" y="9384"/>
                </a:lnTo>
                <a:lnTo>
                  <a:pt x="29942" y="9346"/>
                </a:lnTo>
                <a:lnTo>
                  <a:pt x="29953" y="9306"/>
                </a:lnTo>
                <a:lnTo>
                  <a:pt x="29962" y="9267"/>
                </a:lnTo>
                <a:lnTo>
                  <a:pt x="29971" y="9227"/>
                </a:lnTo>
                <a:lnTo>
                  <a:pt x="29980" y="9188"/>
                </a:lnTo>
                <a:lnTo>
                  <a:pt x="29988" y="9147"/>
                </a:lnTo>
                <a:lnTo>
                  <a:pt x="29994" y="9108"/>
                </a:lnTo>
                <a:lnTo>
                  <a:pt x="30001" y="9068"/>
                </a:lnTo>
                <a:lnTo>
                  <a:pt x="30006" y="9027"/>
                </a:lnTo>
                <a:lnTo>
                  <a:pt x="30011" y="8988"/>
                </a:lnTo>
                <a:lnTo>
                  <a:pt x="30015" y="8947"/>
                </a:lnTo>
                <a:lnTo>
                  <a:pt x="30018" y="8908"/>
                </a:lnTo>
                <a:lnTo>
                  <a:pt x="30020" y="8867"/>
                </a:lnTo>
                <a:lnTo>
                  <a:pt x="30021" y="8827"/>
                </a:lnTo>
                <a:lnTo>
                  <a:pt x="30023" y="8787"/>
                </a:lnTo>
                <a:lnTo>
                  <a:pt x="30023" y="8747"/>
                </a:lnTo>
                <a:lnTo>
                  <a:pt x="30021" y="8707"/>
                </a:lnTo>
                <a:lnTo>
                  <a:pt x="30019" y="8667"/>
                </a:lnTo>
                <a:lnTo>
                  <a:pt x="30017" y="8628"/>
                </a:lnTo>
                <a:lnTo>
                  <a:pt x="30013" y="8588"/>
                </a:lnTo>
                <a:lnTo>
                  <a:pt x="30009" y="8549"/>
                </a:lnTo>
                <a:lnTo>
                  <a:pt x="30004" y="8509"/>
                </a:lnTo>
                <a:lnTo>
                  <a:pt x="29998" y="8471"/>
                </a:lnTo>
                <a:lnTo>
                  <a:pt x="29990" y="8432"/>
                </a:lnTo>
                <a:lnTo>
                  <a:pt x="29982" y="8394"/>
                </a:lnTo>
                <a:lnTo>
                  <a:pt x="29974" y="8355"/>
                </a:lnTo>
                <a:lnTo>
                  <a:pt x="29963" y="8317"/>
                </a:lnTo>
                <a:lnTo>
                  <a:pt x="29953" y="8279"/>
                </a:lnTo>
                <a:lnTo>
                  <a:pt x="29941" y="8242"/>
                </a:lnTo>
                <a:lnTo>
                  <a:pt x="29928" y="8204"/>
                </a:lnTo>
                <a:lnTo>
                  <a:pt x="29914" y="8168"/>
                </a:lnTo>
                <a:lnTo>
                  <a:pt x="29900" y="8130"/>
                </a:lnTo>
                <a:lnTo>
                  <a:pt x="29884" y="8095"/>
                </a:lnTo>
                <a:lnTo>
                  <a:pt x="29867" y="8058"/>
                </a:lnTo>
                <a:lnTo>
                  <a:pt x="29850" y="8023"/>
                </a:lnTo>
                <a:lnTo>
                  <a:pt x="29831" y="7989"/>
                </a:lnTo>
                <a:lnTo>
                  <a:pt x="29811" y="7954"/>
                </a:lnTo>
                <a:lnTo>
                  <a:pt x="29790" y="7920"/>
                </a:lnTo>
                <a:lnTo>
                  <a:pt x="29767" y="7887"/>
                </a:lnTo>
                <a:lnTo>
                  <a:pt x="29745" y="7853"/>
                </a:lnTo>
                <a:lnTo>
                  <a:pt x="29721" y="7821"/>
                </a:lnTo>
                <a:lnTo>
                  <a:pt x="29696" y="7789"/>
                </a:lnTo>
                <a:lnTo>
                  <a:pt x="29670" y="7758"/>
                </a:lnTo>
                <a:lnTo>
                  <a:pt x="29643" y="7726"/>
                </a:lnTo>
                <a:lnTo>
                  <a:pt x="29613" y="7696"/>
                </a:lnTo>
                <a:lnTo>
                  <a:pt x="29584" y="7666"/>
                </a:lnTo>
                <a:lnTo>
                  <a:pt x="29553" y="7637"/>
                </a:lnTo>
                <a:lnTo>
                  <a:pt x="29522" y="7609"/>
                </a:lnTo>
                <a:lnTo>
                  <a:pt x="29488" y="7581"/>
                </a:lnTo>
                <a:lnTo>
                  <a:pt x="29454" y="7554"/>
                </a:lnTo>
                <a:lnTo>
                  <a:pt x="29417" y="7517"/>
                </a:lnTo>
                <a:lnTo>
                  <a:pt x="29384" y="7487"/>
                </a:lnTo>
                <a:lnTo>
                  <a:pt x="29355" y="7461"/>
                </a:lnTo>
                <a:lnTo>
                  <a:pt x="29331" y="7439"/>
                </a:lnTo>
                <a:lnTo>
                  <a:pt x="29297" y="7412"/>
                </a:lnTo>
                <a:lnTo>
                  <a:pt x="29285" y="740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rIns="252000" anchor="ctr">
            <a:no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baseline="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Ensure </a:t>
            </a:r>
            <a:r>
              <a:rPr b="1" baseline="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food </a:t>
            </a:r>
            <a:r>
              <a:rPr lang="en-US" b="1" baseline="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safety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latin typeface="+mn-lt"/>
                <a:ea typeface="+mn-ea"/>
                <a:cs typeface="+mn-ea"/>
                <a:sym typeface="+mn-lt"/>
              </a:rPr>
              <a:t> </a:t>
            </a:r>
          </a:p>
        </p:txBody>
      </p:sp>
      <p:sp>
        <p:nvSpPr>
          <p:cNvPr id="14" name="MH_SubTitle_4"/>
          <p:cNvSpPr/>
          <p:nvPr>
            <p:custDataLst>
              <p:tags r:id="rId6"/>
            </p:custDataLst>
          </p:nvPr>
        </p:nvSpPr>
        <p:spPr bwMode="auto">
          <a:xfrm>
            <a:off x="3563938" y="4652963"/>
            <a:ext cx="2379662" cy="714375"/>
          </a:xfrm>
          <a:custGeom>
            <a:avLst/>
            <a:gdLst>
              <a:gd name="T0" fmla="*/ 2147483646 w 30720"/>
              <a:gd name="T1" fmla="*/ 2147483646 h 11496"/>
              <a:gd name="T2" fmla="*/ 2147483646 w 30720"/>
              <a:gd name="T3" fmla="*/ 2147483646 h 11496"/>
              <a:gd name="T4" fmla="*/ 2147483646 w 30720"/>
              <a:gd name="T5" fmla="*/ 2147483646 h 11496"/>
              <a:gd name="T6" fmla="*/ 2147483646 w 30720"/>
              <a:gd name="T7" fmla="*/ 2147483646 h 11496"/>
              <a:gd name="T8" fmla="*/ 2147483646 w 30720"/>
              <a:gd name="T9" fmla="*/ 2147483646 h 11496"/>
              <a:gd name="T10" fmla="*/ 2147483646 w 30720"/>
              <a:gd name="T11" fmla="*/ 2147483646 h 11496"/>
              <a:gd name="T12" fmla="*/ 2147483646 w 30720"/>
              <a:gd name="T13" fmla="*/ 2147483646 h 11496"/>
              <a:gd name="T14" fmla="*/ 2147483646 w 30720"/>
              <a:gd name="T15" fmla="*/ 2147483646 h 11496"/>
              <a:gd name="T16" fmla="*/ 2147483646 w 30720"/>
              <a:gd name="T17" fmla="*/ 2147483646 h 11496"/>
              <a:gd name="T18" fmla="*/ 2147483646 w 30720"/>
              <a:gd name="T19" fmla="*/ 2147483646 h 11496"/>
              <a:gd name="T20" fmla="*/ 2147483646 w 30720"/>
              <a:gd name="T21" fmla="*/ 2147483646 h 11496"/>
              <a:gd name="T22" fmla="*/ 2147483646 w 30720"/>
              <a:gd name="T23" fmla="*/ 2147483646 h 11496"/>
              <a:gd name="T24" fmla="*/ 2147483646 w 30720"/>
              <a:gd name="T25" fmla="*/ 2147483646 h 11496"/>
              <a:gd name="T26" fmla="*/ 2147483646 w 30720"/>
              <a:gd name="T27" fmla="*/ 2147483646 h 11496"/>
              <a:gd name="T28" fmla="*/ 2147483646 w 30720"/>
              <a:gd name="T29" fmla="*/ 2147483646 h 11496"/>
              <a:gd name="T30" fmla="*/ 2147483646 w 30720"/>
              <a:gd name="T31" fmla="*/ 2147483646 h 11496"/>
              <a:gd name="T32" fmla="*/ 2147483646 w 30720"/>
              <a:gd name="T33" fmla="*/ 2147483646 h 11496"/>
              <a:gd name="T34" fmla="*/ 2147483646 w 30720"/>
              <a:gd name="T35" fmla="*/ 2147483646 h 11496"/>
              <a:gd name="T36" fmla="*/ 2147483646 w 30720"/>
              <a:gd name="T37" fmla="*/ 2147483646 h 11496"/>
              <a:gd name="T38" fmla="*/ 2147483646 w 30720"/>
              <a:gd name="T39" fmla="*/ 2147483646 h 11496"/>
              <a:gd name="T40" fmla="*/ 2147483646 w 30720"/>
              <a:gd name="T41" fmla="*/ 2147483646 h 11496"/>
              <a:gd name="T42" fmla="*/ 2147483646 w 30720"/>
              <a:gd name="T43" fmla="*/ 2147483646 h 11496"/>
              <a:gd name="T44" fmla="*/ 2147483646 w 30720"/>
              <a:gd name="T45" fmla="*/ 2147483646 h 11496"/>
              <a:gd name="T46" fmla="*/ 2147483646 w 30720"/>
              <a:gd name="T47" fmla="*/ 2147483646 h 11496"/>
              <a:gd name="T48" fmla="*/ 2147483646 w 30720"/>
              <a:gd name="T49" fmla="*/ 2147483646 h 11496"/>
              <a:gd name="T50" fmla="*/ 2147483646 w 30720"/>
              <a:gd name="T51" fmla="*/ 2147483646 h 11496"/>
              <a:gd name="T52" fmla="*/ 2147483646 w 30720"/>
              <a:gd name="T53" fmla="*/ 2147483646 h 11496"/>
              <a:gd name="T54" fmla="*/ 2147483646 w 30720"/>
              <a:gd name="T55" fmla="*/ 2147483646 h 11496"/>
              <a:gd name="T56" fmla="*/ 2147483646 w 30720"/>
              <a:gd name="T57" fmla="*/ 2147483646 h 11496"/>
              <a:gd name="T58" fmla="*/ 2147483646 w 30720"/>
              <a:gd name="T59" fmla="*/ 2147483646 h 11496"/>
              <a:gd name="T60" fmla="*/ 2147483646 w 30720"/>
              <a:gd name="T61" fmla="*/ 2147483646 h 11496"/>
              <a:gd name="T62" fmla="*/ 2147483646 w 30720"/>
              <a:gd name="T63" fmla="*/ 2147483646 h 11496"/>
              <a:gd name="T64" fmla="*/ 2147483646 w 30720"/>
              <a:gd name="T65" fmla="*/ 2147483646 h 11496"/>
              <a:gd name="T66" fmla="*/ 2147483646 w 30720"/>
              <a:gd name="T67" fmla="*/ 2147483646 h 11496"/>
              <a:gd name="T68" fmla="*/ 2147483646 w 30720"/>
              <a:gd name="T69" fmla="*/ 2147483646 h 11496"/>
              <a:gd name="T70" fmla="*/ 2147483646 w 30720"/>
              <a:gd name="T71" fmla="*/ 2147483646 h 11496"/>
              <a:gd name="T72" fmla="*/ 2147483646 w 30720"/>
              <a:gd name="T73" fmla="*/ 2147483646 h 11496"/>
              <a:gd name="T74" fmla="*/ 2147483646 w 30720"/>
              <a:gd name="T75" fmla="*/ 2147483646 h 11496"/>
              <a:gd name="T76" fmla="*/ 2147483646 w 30720"/>
              <a:gd name="T77" fmla="*/ 2147483646 h 11496"/>
              <a:gd name="T78" fmla="*/ 2147483646 w 30720"/>
              <a:gd name="T79" fmla="*/ 2147483646 h 11496"/>
              <a:gd name="T80" fmla="*/ 2147483646 w 30720"/>
              <a:gd name="T81" fmla="*/ 2147483646 h 11496"/>
              <a:gd name="T82" fmla="*/ 2147483646 w 30720"/>
              <a:gd name="T83" fmla="*/ 2147483646 h 11496"/>
              <a:gd name="T84" fmla="*/ 2147483646 w 30720"/>
              <a:gd name="T85" fmla="*/ 2147483646 h 11496"/>
              <a:gd name="T86" fmla="*/ 2147483646 w 30720"/>
              <a:gd name="T87" fmla="*/ 2147483646 h 11496"/>
              <a:gd name="T88" fmla="*/ 2147483646 w 30720"/>
              <a:gd name="T89" fmla="*/ 2147483646 h 11496"/>
              <a:gd name="T90" fmla="*/ 2147483646 w 30720"/>
              <a:gd name="T91" fmla="*/ 2147483646 h 11496"/>
              <a:gd name="T92" fmla="*/ 2147483646 w 30720"/>
              <a:gd name="T93" fmla="*/ 2147483646 h 11496"/>
              <a:gd name="T94" fmla="*/ 2147483646 w 30720"/>
              <a:gd name="T95" fmla="*/ 2147483646 h 11496"/>
              <a:gd name="T96" fmla="*/ 2147483646 w 30720"/>
              <a:gd name="T97" fmla="*/ 2147483646 h 11496"/>
              <a:gd name="T98" fmla="*/ 2147483646 w 30720"/>
              <a:gd name="T99" fmla="*/ 2147483646 h 11496"/>
              <a:gd name="T100" fmla="*/ 2147483646 w 30720"/>
              <a:gd name="T101" fmla="*/ 2147483646 h 11496"/>
              <a:gd name="T102" fmla="*/ 2147483646 w 30720"/>
              <a:gd name="T103" fmla="*/ 2147483646 h 11496"/>
              <a:gd name="T104" fmla="*/ 2147483646 w 30720"/>
              <a:gd name="T105" fmla="*/ 2147483646 h 11496"/>
              <a:gd name="T106" fmla="*/ 2147483646 w 30720"/>
              <a:gd name="T107" fmla="*/ 2147483646 h 11496"/>
              <a:gd name="T108" fmla="*/ 2147483646 w 30720"/>
              <a:gd name="T109" fmla="*/ 2147483646 h 11496"/>
              <a:gd name="T110" fmla="*/ 2147483646 w 30720"/>
              <a:gd name="T111" fmla="*/ 2147483646 h 11496"/>
              <a:gd name="T112" fmla="*/ 2147483646 w 30720"/>
              <a:gd name="T113" fmla="*/ 2147483646 h 11496"/>
              <a:gd name="T114" fmla="*/ 2147483646 w 30720"/>
              <a:gd name="T115" fmla="*/ 2147483646 h 11496"/>
              <a:gd name="T116" fmla="*/ 2147483646 w 30720"/>
              <a:gd name="T117" fmla="*/ 2147483646 h 11496"/>
              <a:gd name="T118" fmla="*/ 2147483646 w 30720"/>
              <a:gd name="T119" fmla="*/ 2147483646 h 11496"/>
              <a:gd name="T120" fmla="*/ 2147483646 w 30720"/>
              <a:gd name="T121" fmla="*/ 2147483646 h 11496"/>
              <a:gd name="T122" fmla="*/ 2147483646 w 30720"/>
              <a:gd name="T123" fmla="*/ 2147483646 h 11496"/>
              <a:gd name="T124" fmla="*/ 2147483646 w 30720"/>
              <a:gd name="T125" fmla="*/ 2147483646 h 1149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0720" h="11496">
                <a:moveTo>
                  <a:pt x="29285" y="7403"/>
                </a:moveTo>
                <a:lnTo>
                  <a:pt x="29285" y="7403"/>
                </a:lnTo>
                <a:lnTo>
                  <a:pt x="29232" y="7379"/>
                </a:lnTo>
                <a:lnTo>
                  <a:pt x="29180" y="7357"/>
                </a:lnTo>
                <a:lnTo>
                  <a:pt x="29127" y="7336"/>
                </a:lnTo>
                <a:lnTo>
                  <a:pt x="29073" y="7316"/>
                </a:lnTo>
                <a:lnTo>
                  <a:pt x="29020" y="7298"/>
                </a:lnTo>
                <a:lnTo>
                  <a:pt x="28966" y="7280"/>
                </a:lnTo>
                <a:lnTo>
                  <a:pt x="28913" y="7264"/>
                </a:lnTo>
                <a:lnTo>
                  <a:pt x="28859" y="7251"/>
                </a:lnTo>
                <a:lnTo>
                  <a:pt x="28804" y="7237"/>
                </a:lnTo>
                <a:lnTo>
                  <a:pt x="28750" y="7226"/>
                </a:lnTo>
                <a:lnTo>
                  <a:pt x="28697" y="7216"/>
                </a:lnTo>
                <a:lnTo>
                  <a:pt x="28643" y="7208"/>
                </a:lnTo>
                <a:lnTo>
                  <a:pt x="28589" y="7202"/>
                </a:lnTo>
                <a:lnTo>
                  <a:pt x="28535" y="7198"/>
                </a:lnTo>
                <a:lnTo>
                  <a:pt x="28482" y="7195"/>
                </a:lnTo>
                <a:lnTo>
                  <a:pt x="28429" y="7194"/>
                </a:lnTo>
                <a:lnTo>
                  <a:pt x="28376" y="7194"/>
                </a:lnTo>
                <a:lnTo>
                  <a:pt x="28322" y="7197"/>
                </a:lnTo>
                <a:lnTo>
                  <a:pt x="28269" y="7201"/>
                </a:lnTo>
                <a:lnTo>
                  <a:pt x="28217" y="7207"/>
                </a:lnTo>
                <a:lnTo>
                  <a:pt x="28165" y="7215"/>
                </a:lnTo>
                <a:lnTo>
                  <a:pt x="28113" y="7226"/>
                </a:lnTo>
                <a:lnTo>
                  <a:pt x="28062" y="7238"/>
                </a:lnTo>
                <a:lnTo>
                  <a:pt x="28011" y="7253"/>
                </a:lnTo>
                <a:lnTo>
                  <a:pt x="27960" y="7270"/>
                </a:lnTo>
                <a:lnTo>
                  <a:pt x="27910" y="7289"/>
                </a:lnTo>
                <a:lnTo>
                  <a:pt x="27861" y="7310"/>
                </a:lnTo>
                <a:lnTo>
                  <a:pt x="27812" y="7334"/>
                </a:lnTo>
                <a:lnTo>
                  <a:pt x="27763" y="7360"/>
                </a:lnTo>
                <a:lnTo>
                  <a:pt x="27717" y="7388"/>
                </a:lnTo>
                <a:lnTo>
                  <a:pt x="27670" y="7418"/>
                </a:lnTo>
                <a:lnTo>
                  <a:pt x="27623" y="7452"/>
                </a:lnTo>
                <a:lnTo>
                  <a:pt x="27600" y="7473"/>
                </a:lnTo>
                <a:lnTo>
                  <a:pt x="27578" y="7494"/>
                </a:lnTo>
                <a:lnTo>
                  <a:pt x="27556" y="7516"/>
                </a:lnTo>
                <a:lnTo>
                  <a:pt x="27535" y="7539"/>
                </a:lnTo>
                <a:lnTo>
                  <a:pt x="27515" y="7562"/>
                </a:lnTo>
                <a:lnTo>
                  <a:pt x="27495" y="7586"/>
                </a:lnTo>
                <a:lnTo>
                  <a:pt x="27476" y="7611"/>
                </a:lnTo>
                <a:lnTo>
                  <a:pt x="27457" y="7636"/>
                </a:lnTo>
                <a:lnTo>
                  <a:pt x="27440" y="7662"/>
                </a:lnTo>
                <a:lnTo>
                  <a:pt x="27422" y="7689"/>
                </a:lnTo>
                <a:lnTo>
                  <a:pt x="27405" y="7716"/>
                </a:lnTo>
                <a:lnTo>
                  <a:pt x="27390" y="7743"/>
                </a:lnTo>
                <a:lnTo>
                  <a:pt x="27374" y="7771"/>
                </a:lnTo>
                <a:lnTo>
                  <a:pt x="27360" y="7799"/>
                </a:lnTo>
                <a:lnTo>
                  <a:pt x="27345" y="7827"/>
                </a:lnTo>
                <a:lnTo>
                  <a:pt x="27332" y="7857"/>
                </a:lnTo>
                <a:lnTo>
                  <a:pt x="27319" y="7887"/>
                </a:lnTo>
                <a:lnTo>
                  <a:pt x="27307" y="7916"/>
                </a:lnTo>
                <a:lnTo>
                  <a:pt x="27296" y="7946"/>
                </a:lnTo>
                <a:lnTo>
                  <a:pt x="27286" y="7976"/>
                </a:lnTo>
                <a:lnTo>
                  <a:pt x="27276" y="8006"/>
                </a:lnTo>
                <a:lnTo>
                  <a:pt x="27268" y="8038"/>
                </a:lnTo>
                <a:lnTo>
                  <a:pt x="27260" y="8069"/>
                </a:lnTo>
                <a:lnTo>
                  <a:pt x="27252" y="8099"/>
                </a:lnTo>
                <a:lnTo>
                  <a:pt x="27246" y="8130"/>
                </a:lnTo>
                <a:lnTo>
                  <a:pt x="27241" y="8161"/>
                </a:lnTo>
                <a:lnTo>
                  <a:pt x="27236" y="8193"/>
                </a:lnTo>
                <a:lnTo>
                  <a:pt x="27231" y="8224"/>
                </a:lnTo>
                <a:lnTo>
                  <a:pt x="27228" y="8255"/>
                </a:lnTo>
                <a:lnTo>
                  <a:pt x="27226" y="8286"/>
                </a:lnTo>
                <a:lnTo>
                  <a:pt x="27225" y="8318"/>
                </a:lnTo>
                <a:lnTo>
                  <a:pt x="27224" y="8348"/>
                </a:lnTo>
                <a:lnTo>
                  <a:pt x="27225" y="8379"/>
                </a:lnTo>
                <a:lnTo>
                  <a:pt x="27226" y="8409"/>
                </a:lnTo>
                <a:lnTo>
                  <a:pt x="27228" y="8440"/>
                </a:lnTo>
                <a:lnTo>
                  <a:pt x="27231" y="8471"/>
                </a:lnTo>
                <a:lnTo>
                  <a:pt x="27236" y="8500"/>
                </a:lnTo>
                <a:lnTo>
                  <a:pt x="27241" y="8530"/>
                </a:lnTo>
                <a:lnTo>
                  <a:pt x="27247" y="8559"/>
                </a:lnTo>
                <a:lnTo>
                  <a:pt x="27254" y="8588"/>
                </a:lnTo>
                <a:lnTo>
                  <a:pt x="27263" y="8617"/>
                </a:lnTo>
                <a:lnTo>
                  <a:pt x="27271" y="8645"/>
                </a:lnTo>
                <a:lnTo>
                  <a:pt x="27281" y="8674"/>
                </a:lnTo>
                <a:lnTo>
                  <a:pt x="27293" y="8701"/>
                </a:lnTo>
                <a:lnTo>
                  <a:pt x="27304" y="8728"/>
                </a:lnTo>
                <a:lnTo>
                  <a:pt x="27318" y="8754"/>
                </a:lnTo>
                <a:lnTo>
                  <a:pt x="27331" y="8780"/>
                </a:lnTo>
                <a:lnTo>
                  <a:pt x="27347" y="8805"/>
                </a:lnTo>
                <a:lnTo>
                  <a:pt x="27364" y="8830"/>
                </a:lnTo>
                <a:lnTo>
                  <a:pt x="27381" y="8854"/>
                </a:lnTo>
                <a:lnTo>
                  <a:pt x="27399" y="8876"/>
                </a:lnTo>
                <a:lnTo>
                  <a:pt x="27419" y="8899"/>
                </a:lnTo>
                <a:lnTo>
                  <a:pt x="27440" y="8921"/>
                </a:lnTo>
                <a:lnTo>
                  <a:pt x="27462" y="8943"/>
                </a:lnTo>
                <a:lnTo>
                  <a:pt x="27484" y="8963"/>
                </a:lnTo>
                <a:lnTo>
                  <a:pt x="27509" y="8983"/>
                </a:lnTo>
                <a:lnTo>
                  <a:pt x="27534" y="9001"/>
                </a:lnTo>
                <a:lnTo>
                  <a:pt x="27560" y="9019"/>
                </a:lnTo>
                <a:lnTo>
                  <a:pt x="27589" y="9036"/>
                </a:lnTo>
                <a:lnTo>
                  <a:pt x="27618" y="9052"/>
                </a:lnTo>
                <a:lnTo>
                  <a:pt x="27648" y="9067"/>
                </a:lnTo>
                <a:lnTo>
                  <a:pt x="27679" y="9081"/>
                </a:lnTo>
                <a:lnTo>
                  <a:pt x="27711" y="9094"/>
                </a:lnTo>
                <a:lnTo>
                  <a:pt x="27746" y="9106"/>
                </a:lnTo>
                <a:lnTo>
                  <a:pt x="27734" y="9013"/>
                </a:lnTo>
                <a:lnTo>
                  <a:pt x="27730" y="8964"/>
                </a:lnTo>
                <a:lnTo>
                  <a:pt x="27727" y="8916"/>
                </a:lnTo>
                <a:lnTo>
                  <a:pt x="27724" y="8866"/>
                </a:lnTo>
                <a:lnTo>
                  <a:pt x="27722" y="8816"/>
                </a:lnTo>
                <a:lnTo>
                  <a:pt x="27721" y="8767"/>
                </a:lnTo>
                <a:lnTo>
                  <a:pt x="27721" y="8717"/>
                </a:lnTo>
                <a:lnTo>
                  <a:pt x="27722" y="8667"/>
                </a:lnTo>
                <a:lnTo>
                  <a:pt x="27725" y="8617"/>
                </a:lnTo>
                <a:lnTo>
                  <a:pt x="27729" y="8568"/>
                </a:lnTo>
                <a:lnTo>
                  <a:pt x="27734" y="8519"/>
                </a:lnTo>
                <a:lnTo>
                  <a:pt x="27743" y="8472"/>
                </a:lnTo>
                <a:lnTo>
                  <a:pt x="27752" y="8425"/>
                </a:lnTo>
                <a:lnTo>
                  <a:pt x="27763" y="8378"/>
                </a:lnTo>
                <a:lnTo>
                  <a:pt x="27776" y="8333"/>
                </a:lnTo>
                <a:lnTo>
                  <a:pt x="27783" y="8311"/>
                </a:lnTo>
                <a:lnTo>
                  <a:pt x="27792" y="8289"/>
                </a:lnTo>
                <a:lnTo>
                  <a:pt x="27800" y="8268"/>
                </a:lnTo>
                <a:lnTo>
                  <a:pt x="27809" y="8247"/>
                </a:lnTo>
                <a:lnTo>
                  <a:pt x="27820" y="8226"/>
                </a:lnTo>
                <a:lnTo>
                  <a:pt x="27829" y="8206"/>
                </a:lnTo>
                <a:lnTo>
                  <a:pt x="27840" y="8185"/>
                </a:lnTo>
                <a:lnTo>
                  <a:pt x="27852" y="8167"/>
                </a:lnTo>
                <a:lnTo>
                  <a:pt x="27864" y="8148"/>
                </a:lnTo>
                <a:lnTo>
                  <a:pt x="27877" y="8129"/>
                </a:lnTo>
                <a:lnTo>
                  <a:pt x="27890" y="8112"/>
                </a:lnTo>
                <a:lnTo>
                  <a:pt x="27905" y="8094"/>
                </a:lnTo>
                <a:lnTo>
                  <a:pt x="27921" y="8077"/>
                </a:lnTo>
                <a:lnTo>
                  <a:pt x="27936" y="8061"/>
                </a:lnTo>
                <a:lnTo>
                  <a:pt x="27953" y="8045"/>
                </a:lnTo>
                <a:lnTo>
                  <a:pt x="27970" y="8029"/>
                </a:lnTo>
                <a:lnTo>
                  <a:pt x="27987" y="8015"/>
                </a:lnTo>
                <a:lnTo>
                  <a:pt x="28006" y="8001"/>
                </a:lnTo>
                <a:lnTo>
                  <a:pt x="28026" y="7988"/>
                </a:lnTo>
                <a:lnTo>
                  <a:pt x="28047" y="7975"/>
                </a:lnTo>
                <a:lnTo>
                  <a:pt x="28067" y="7963"/>
                </a:lnTo>
                <a:lnTo>
                  <a:pt x="28089" y="7951"/>
                </a:lnTo>
                <a:lnTo>
                  <a:pt x="28112" y="7941"/>
                </a:lnTo>
                <a:lnTo>
                  <a:pt x="28136" y="7931"/>
                </a:lnTo>
                <a:lnTo>
                  <a:pt x="28160" y="7922"/>
                </a:lnTo>
                <a:lnTo>
                  <a:pt x="28186" y="7914"/>
                </a:lnTo>
                <a:lnTo>
                  <a:pt x="28212" y="7906"/>
                </a:lnTo>
                <a:lnTo>
                  <a:pt x="28240" y="7899"/>
                </a:lnTo>
                <a:lnTo>
                  <a:pt x="28268" y="7893"/>
                </a:lnTo>
                <a:lnTo>
                  <a:pt x="28298" y="7889"/>
                </a:lnTo>
                <a:lnTo>
                  <a:pt x="28328" y="7885"/>
                </a:lnTo>
                <a:lnTo>
                  <a:pt x="28358" y="7880"/>
                </a:lnTo>
                <a:lnTo>
                  <a:pt x="28384" y="7882"/>
                </a:lnTo>
                <a:lnTo>
                  <a:pt x="28410" y="7883"/>
                </a:lnTo>
                <a:lnTo>
                  <a:pt x="28435" y="7884"/>
                </a:lnTo>
                <a:lnTo>
                  <a:pt x="28460" y="7887"/>
                </a:lnTo>
                <a:lnTo>
                  <a:pt x="28485" y="7890"/>
                </a:lnTo>
                <a:lnTo>
                  <a:pt x="28510" y="7893"/>
                </a:lnTo>
                <a:lnTo>
                  <a:pt x="28535" y="7898"/>
                </a:lnTo>
                <a:lnTo>
                  <a:pt x="28559" y="7903"/>
                </a:lnTo>
                <a:lnTo>
                  <a:pt x="28583" y="7909"/>
                </a:lnTo>
                <a:lnTo>
                  <a:pt x="28607" y="7915"/>
                </a:lnTo>
                <a:lnTo>
                  <a:pt x="28630" y="7922"/>
                </a:lnTo>
                <a:lnTo>
                  <a:pt x="28654" y="7929"/>
                </a:lnTo>
                <a:lnTo>
                  <a:pt x="28676" y="7938"/>
                </a:lnTo>
                <a:lnTo>
                  <a:pt x="28699" y="7947"/>
                </a:lnTo>
                <a:lnTo>
                  <a:pt x="28721" y="7956"/>
                </a:lnTo>
                <a:lnTo>
                  <a:pt x="28743" y="7966"/>
                </a:lnTo>
                <a:lnTo>
                  <a:pt x="28765" y="7976"/>
                </a:lnTo>
                <a:lnTo>
                  <a:pt x="28787" y="7988"/>
                </a:lnTo>
                <a:lnTo>
                  <a:pt x="28808" y="7999"/>
                </a:lnTo>
                <a:lnTo>
                  <a:pt x="28828" y="8012"/>
                </a:lnTo>
                <a:lnTo>
                  <a:pt x="28869" y="8038"/>
                </a:lnTo>
                <a:lnTo>
                  <a:pt x="28908" y="8065"/>
                </a:lnTo>
                <a:lnTo>
                  <a:pt x="28945" y="8095"/>
                </a:lnTo>
                <a:lnTo>
                  <a:pt x="28981" y="8126"/>
                </a:lnTo>
                <a:lnTo>
                  <a:pt x="29016" y="8159"/>
                </a:lnTo>
                <a:lnTo>
                  <a:pt x="29048" y="8195"/>
                </a:lnTo>
                <a:lnTo>
                  <a:pt x="29078" y="8231"/>
                </a:lnTo>
                <a:lnTo>
                  <a:pt x="29107" y="8270"/>
                </a:lnTo>
                <a:lnTo>
                  <a:pt x="29134" y="8309"/>
                </a:lnTo>
                <a:lnTo>
                  <a:pt x="29159" y="8351"/>
                </a:lnTo>
                <a:lnTo>
                  <a:pt x="29182" y="8394"/>
                </a:lnTo>
                <a:lnTo>
                  <a:pt x="29202" y="8436"/>
                </a:lnTo>
                <a:lnTo>
                  <a:pt x="29221" y="8481"/>
                </a:lnTo>
                <a:lnTo>
                  <a:pt x="29229" y="8504"/>
                </a:lnTo>
                <a:lnTo>
                  <a:pt x="29238" y="8527"/>
                </a:lnTo>
                <a:lnTo>
                  <a:pt x="29245" y="8551"/>
                </a:lnTo>
                <a:lnTo>
                  <a:pt x="29251" y="8574"/>
                </a:lnTo>
                <a:lnTo>
                  <a:pt x="29257" y="8598"/>
                </a:lnTo>
                <a:lnTo>
                  <a:pt x="29263" y="8621"/>
                </a:lnTo>
                <a:lnTo>
                  <a:pt x="29268" y="8645"/>
                </a:lnTo>
                <a:lnTo>
                  <a:pt x="29272" y="8670"/>
                </a:lnTo>
                <a:lnTo>
                  <a:pt x="29275" y="8694"/>
                </a:lnTo>
                <a:lnTo>
                  <a:pt x="29278" y="8719"/>
                </a:lnTo>
                <a:lnTo>
                  <a:pt x="29280" y="8744"/>
                </a:lnTo>
                <a:lnTo>
                  <a:pt x="29282" y="8769"/>
                </a:lnTo>
                <a:lnTo>
                  <a:pt x="29283" y="8794"/>
                </a:lnTo>
                <a:lnTo>
                  <a:pt x="29283" y="8820"/>
                </a:lnTo>
                <a:lnTo>
                  <a:pt x="29283" y="8845"/>
                </a:lnTo>
                <a:lnTo>
                  <a:pt x="29282" y="8871"/>
                </a:lnTo>
                <a:lnTo>
                  <a:pt x="29280" y="8897"/>
                </a:lnTo>
                <a:lnTo>
                  <a:pt x="29278" y="8922"/>
                </a:lnTo>
                <a:lnTo>
                  <a:pt x="29271" y="8974"/>
                </a:lnTo>
                <a:lnTo>
                  <a:pt x="29262" y="9024"/>
                </a:lnTo>
                <a:lnTo>
                  <a:pt x="29251" y="9074"/>
                </a:lnTo>
                <a:lnTo>
                  <a:pt x="29238" y="9123"/>
                </a:lnTo>
                <a:lnTo>
                  <a:pt x="29223" y="9171"/>
                </a:lnTo>
                <a:lnTo>
                  <a:pt x="29206" y="9219"/>
                </a:lnTo>
                <a:lnTo>
                  <a:pt x="29188" y="9265"/>
                </a:lnTo>
                <a:lnTo>
                  <a:pt x="29167" y="9310"/>
                </a:lnTo>
                <a:lnTo>
                  <a:pt x="29144" y="9355"/>
                </a:lnTo>
                <a:lnTo>
                  <a:pt x="29120" y="9398"/>
                </a:lnTo>
                <a:lnTo>
                  <a:pt x="29094" y="9441"/>
                </a:lnTo>
                <a:lnTo>
                  <a:pt x="29067" y="9481"/>
                </a:lnTo>
                <a:lnTo>
                  <a:pt x="29038" y="9522"/>
                </a:lnTo>
                <a:lnTo>
                  <a:pt x="29006" y="9560"/>
                </a:lnTo>
                <a:lnTo>
                  <a:pt x="28974" y="9599"/>
                </a:lnTo>
                <a:lnTo>
                  <a:pt x="28941" y="9635"/>
                </a:lnTo>
                <a:lnTo>
                  <a:pt x="28905" y="9671"/>
                </a:lnTo>
                <a:lnTo>
                  <a:pt x="28869" y="9704"/>
                </a:lnTo>
                <a:lnTo>
                  <a:pt x="28831" y="9737"/>
                </a:lnTo>
                <a:lnTo>
                  <a:pt x="28792" y="9768"/>
                </a:lnTo>
                <a:lnTo>
                  <a:pt x="28751" y="9798"/>
                </a:lnTo>
                <a:lnTo>
                  <a:pt x="28710" y="9827"/>
                </a:lnTo>
                <a:lnTo>
                  <a:pt x="28666" y="9854"/>
                </a:lnTo>
                <a:lnTo>
                  <a:pt x="28622" y="9879"/>
                </a:lnTo>
                <a:lnTo>
                  <a:pt x="28578" y="9903"/>
                </a:lnTo>
                <a:lnTo>
                  <a:pt x="28532" y="9926"/>
                </a:lnTo>
                <a:lnTo>
                  <a:pt x="28484" y="9946"/>
                </a:lnTo>
                <a:lnTo>
                  <a:pt x="28436" y="9965"/>
                </a:lnTo>
                <a:lnTo>
                  <a:pt x="28387" y="9983"/>
                </a:lnTo>
                <a:lnTo>
                  <a:pt x="28337" y="9999"/>
                </a:lnTo>
                <a:lnTo>
                  <a:pt x="28287" y="10013"/>
                </a:lnTo>
                <a:lnTo>
                  <a:pt x="28236" y="10025"/>
                </a:lnTo>
                <a:lnTo>
                  <a:pt x="28189" y="10031"/>
                </a:lnTo>
                <a:lnTo>
                  <a:pt x="28143" y="10035"/>
                </a:lnTo>
                <a:lnTo>
                  <a:pt x="28098" y="10038"/>
                </a:lnTo>
                <a:lnTo>
                  <a:pt x="28052" y="10040"/>
                </a:lnTo>
                <a:lnTo>
                  <a:pt x="28006" y="10041"/>
                </a:lnTo>
                <a:lnTo>
                  <a:pt x="27960" y="10040"/>
                </a:lnTo>
                <a:lnTo>
                  <a:pt x="27915" y="10039"/>
                </a:lnTo>
                <a:lnTo>
                  <a:pt x="27870" y="10036"/>
                </a:lnTo>
                <a:lnTo>
                  <a:pt x="27825" y="10033"/>
                </a:lnTo>
                <a:lnTo>
                  <a:pt x="27780" y="10028"/>
                </a:lnTo>
                <a:lnTo>
                  <a:pt x="27735" y="10021"/>
                </a:lnTo>
                <a:lnTo>
                  <a:pt x="27691" y="10014"/>
                </a:lnTo>
                <a:lnTo>
                  <a:pt x="27647" y="10005"/>
                </a:lnTo>
                <a:lnTo>
                  <a:pt x="27602" y="9995"/>
                </a:lnTo>
                <a:lnTo>
                  <a:pt x="27559" y="9984"/>
                </a:lnTo>
                <a:lnTo>
                  <a:pt x="27516" y="9972"/>
                </a:lnTo>
                <a:lnTo>
                  <a:pt x="27473" y="9958"/>
                </a:lnTo>
                <a:lnTo>
                  <a:pt x="27430" y="9943"/>
                </a:lnTo>
                <a:lnTo>
                  <a:pt x="27388" y="9928"/>
                </a:lnTo>
                <a:lnTo>
                  <a:pt x="27346" y="9910"/>
                </a:lnTo>
                <a:lnTo>
                  <a:pt x="27305" y="9891"/>
                </a:lnTo>
                <a:lnTo>
                  <a:pt x="27265" y="9871"/>
                </a:lnTo>
                <a:lnTo>
                  <a:pt x="27224" y="9850"/>
                </a:lnTo>
                <a:lnTo>
                  <a:pt x="27185" y="9828"/>
                </a:lnTo>
                <a:lnTo>
                  <a:pt x="27145" y="9803"/>
                </a:lnTo>
                <a:lnTo>
                  <a:pt x="27107" y="9778"/>
                </a:lnTo>
                <a:lnTo>
                  <a:pt x="27068" y="9751"/>
                </a:lnTo>
                <a:lnTo>
                  <a:pt x="27031" y="9723"/>
                </a:lnTo>
                <a:lnTo>
                  <a:pt x="26994" y="9693"/>
                </a:lnTo>
                <a:lnTo>
                  <a:pt x="26958" y="9662"/>
                </a:lnTo>
                <a:lnTo>
                  <a:pt x="26922" y="9630"/>
                </a:lnTo>
                <a:lnTo>
                  <a:pt x="26888" y="9597"/>
                </a:lnTo>
                <a:lnTo>
                  <a:pt x="26854" y="9559"/>
                </a:lnTo>
                <a:lnTo>
                  <a:pt x="26821" y="9521"/>
                </a:lnTo>
                <a:lnTo>
                  <a:pt x="26790" y="9482"/>
                </a:lnTo>
                <a:lnTo>
                  <a:pt x="26761" y="9443"/>
                </a:lnTo>
                <a:lnTo>
                  <a:pt x="26732" y="9403"/>
                </a:lnTo>
                <a:lnTo>
                  <a:pt x="26705" y="9364"/>
                </a:lnTo>
                <a:lnTo>
                  <a:pt x="26679" y="9323"/>
                </a:lnTo>
                <a:lnTo>
                  <a:pt x="26655" y="9282"/>
                </a:lnTo>
                <a:lnTo>
                  <a:pt x="26631" y="9241"/>
                </a:lnTo>
                <a:lnTo>
                  <a:pt x="26609" y="9199"/>
                </a:lnTo>
                <a:lnTo>
                  <a:pt x="26588" y="9157"/>
                </a:lnTo>
                <a:lnTo>
                  <a:pt x="26568" y="9115"/>
                </a:lnTo>
                <a:lnTo>
                  <a:pt x="26551" y="9073"/>
                </a:lnTo>
                <a:lnTo>
                  <a:pt x="26533" y="9029"/>
                </a:lnTo>
                <a:lnTo>
                  <a:pt x="26517" y="8987"/>
                </a:lnTo>
                <a:lnTo>
                  <a:pt x="26503" y="8943"/>
                </a:lnTo>
                <a:lnTo>
                  <a:pt x="26489" y="8900"/>
                </a:lnTo>
                <a:lnTo>
                  <a:pt x="26477" y="8857"/>
                </a:lnTo>
                <a:lnTo>
                  <a:pt x="26466" y="8812"/>
                </a:lnTo>
                <a:lnTo>
                  <a:pt x="26456" y="8768"/>
                </a:lnTo>
                <a:lnTo>
                  <a:pt x="26448" y="8723"/>
                </a:lnTo>
                <a:lnTo>
                  <a:pt x="26440" y="8680"/>
                </a:lnTo>
                <a:lnTo>
                  <a:pt x="26434" y="8635"/>
                </a:lnTo>
                <a:lnTo>
                  <a:pt x="26429" y="8590"/>
                </a:lnTo>
                <a:lnTo>
                  <a:pt x="26425" y="8546"/>
                </a:lnTo>
                <a:lnTo>
                  <a:pt x="26422" y="8501"/>
                </a:lnTo>
                <a:lnTo>
                  <a:pt x="26421" y="8456"/>
                </a:lnTo>
                <a:lnTo>
                  <a:pt x="26419" y="8412"/>
                </a:lnTo>
                <a:lnTo>
                  <a:pt x="26419" y="8368"/>
                </a:lnTo>
                <a:lnTo>
                  <a:pt x="26422" y="8323"/>
                </a:lnTo>
                <a:lnTo>
                  <a:pt x="26425" y="8278"/>
                </a:lnTo>
                <a:lnTo>
                  <a:pt x="26428" y="8233"/>
                </a:lnTo>
                <a:lnTo>
                  <a:pt x="26433" y="8189"/>
                </a:lnTo>
                <a:lnTo>
                  <a:pt x="26439" y="8145"/>
                </a:lnTo>
                <a:lnTo>
                  <a:pt x="26445" y="8100"/>
                </a:lnTo>
                <a:lnTo>
                  <a:pt x="26454" y="8056"/>
                </a:lnTo>
                <a:lnTo>
                  <a:pt x="26463" y="8013"/>
                </a:lnTo>
                <a:lnTo>
                  <a:pt x="26473" y="7969"/>
                </a:lnTo>
                <a:lnTo>
                  <a:pt x="26484" y="7925"/>
                </a:lnTo>
                <a:lnTo>
                  <a:pt x="26497" y="7882"/>
                </a:lnTo>
                <a:lnTo>
                  <a:pt x="26509" y="7839"/>
                </a:lnTo>
                <a:lnTo>
                  <a:pt x="26524" y="7796"/>
                </a:lnTo>
                <a:lnTo>
                  <a:pt x="26539" y="7754"/>
                </a:lnTo>
                <a:lnTo>
                  <a:pt x="26555" y="7711"/>
                </a:lnTo>
                <a:lnTo>
                  <a:pt x="26571" y="7669"/>
                </a:lnTo>
                <a:lnTo>
                  <a:pt x="26590" y="7628"/>
                </a:lnTo>
                <a:lnTo>
                  <a:pt x="26609" y="7587"/>
                </a:lnTo>
                <a:lnTo>
                  <a:pt x="26629" y="7546"/>
                </a:lnTo>
                <a:lnTo>
                  <a:pt x="26650" y="7506"/>
                </a:lnTo>
                <a:lnTo>
                  <a:pt x="26671" y="7465"/>
                </a:lnTo>
                <a:lnTo>
                  <a:pt x="26694" y="7426"/>
                </a:lnTo>
                <a:lnTo>
                  <a:pt x="26718" y="7387"/>
                </a:lnTo>
                <a:lnTo>
                  <a:pt x="26743" y="7349"/>
                </a:lnTo>
                <a:lnTo>
                  <a:pt x="26768" y="7310"/>
                </a:lnTo>
                <a:lnTo>
                  <a:pt x="26795" y="7273"/>
                </a:lnTo>
                <a:lnTo>
                  <a:pt x="26822" y="7236"/>
                </a:lnTo>
                <a:lnTo>
                  <a:pt x="26850" y="7200"/>
                </a:lnTo>
                <a:lnTo>
                  <a:pt x="26880" y="7163"/>
                </a:lnTo>
                <a:lnTo>
                  <a:pt x="26910" y="7128"/>
                </a:lnTo>
                <a:lnTo>
                  <a:pt x="26940" y="7094"/>
                </a:lnTo>
                <a:lnTo>
                  <a:pt x="26971" y="7060"/>
                </a:lnTo>
                <a:lnTo>
                  <a:pt x="27005" y="7027"/>
                </a:lnTo>
                <a:lnTo>
                  <a:pt x="27038" y="6994"/>
                </a:lnTo>
                <a:lnTo>
                  <a:pt x="27071" y="6962"/>
                </a:lnTo>
                <a:lnTo>
                  <a:pt x="27107" y="6933"/>
                </a:lnTo>
                <a:lnTo>
                  <a:pt x="27141" y="6906"/>
                </a:lnTo>
                <a:lnTo>
                  <a:pt x="27176" y="6880"/>
                </a:lnTo>
                <a:lnTo>
                  <a:pt x="27212" y="6854"/>
                </a:lnTo>
                <a:lnTo>
                  <a:pt x="27248" y="6829"/>
                </a:lnTo>
                <a:lnTo>
                  <a:pt x="27285" y="6805"/>
                </a:lnTo>
                <a:lnTo>
                  <a:pt x="27321" y="6782"/>
                </a:lnTo>
                <a:lnTo>
                  <a:pt x="27357" y="6761"/>
                </a:lnTo>
                <a:lnTo>
                  <a:pt x="27395" y="6740"/>
                </a:lnTo>
                <a:lnTo>
                  <a:pt x="27432" y="6719"/>
                </a:lnTo>
                <a:lnTo>
                  <a:pt x="27470" y="6699"/>
                </a:lnTo>
                <a:lnTo>
                  <a:pt x="27508" y="6681"/>
                </a:lnTo>
                <a:lnTo>
                  <a:pt x="27546" y="6663"/>
                </a:lnTo>
                <a:lnTo>
                  <a:pt x="27584" y="6646"/>
                </a:lnTo>
                <a:lnTo>
                  <a:pt x="27623" y="6630"/>
                </a:lnTo>
                <a:lnTo>
                  <a:pt x="27662" y="6615"/>
                </a:lnTo>
                <a:lnTo>
                  <a:pt x="27701" y="6600"/>
                </a:lnTo>
                <a:lnTo>
                  <a:pt x="27741" y="6587"/>
                </a:lnTo>
                <a:lnTo>
                  <a:pt x="27780" y="6573"/>
                </a:lnTo>
                <a:lnTo>
                  <a:pt x="27820" y="6562"/>
                </a:lnTo>
                <a:lnTo>
                  <a:pt x="27859" y="6550"/>
                </a:lnTo>
                <a:lnTo>
                  <a:pt x="27899" y="6540"/>
                </a:lnTo>
                <a:lnTo>
                  <a:pt x="27939" y="6531"/>
                </a:lnTo>
                <a:lnTo>
                  <a:pt x="27980" y="6521"/>
                </a:lnTo>
                <a:lnTo>
                  <a:pt x="28020" y="6514"/>
                </a:lnTo>
                <a:lnTo>
                  <a:pt x="28060" y="6507"/>
                </a:lnTo>
                <a:lnTo>
                  <a:pt x="28101" y="6499"/>
                </a:lnTo>
                <a:lnTo>
                  <a:pt x="28141" y="6494"/>
                </a:lnTo>
                <a:lnTo>
                  <a:pt x="28182" y="6489"/>
                </a:lnTo>
                <a:lnTo>
                  <a:pt x="28223" y="6485"/>
                </a:lnTo>
                <a:lnTo>
                  <a:pt x="28264" y="6482"/>
                </a:lnTo>
                <a:lnTo>
                  <a:pt x="28305" y="6480"/>
                </a:lnTo>
                <a:lnTo>
                  <a:pt x="28345" y="6478"/>
                </a:lnTo>
                <a:lnTo>
                  <a:pt x="28387" y="6477"/>
                </a:lnTo>
                <a:lnTo>
                  <a:pt x="28428" y="6477"/>
                </a:lnTo>
                <a:lnTo>
                  <a:pt x="28468" y="6477"/>
                </a:lnTo>
                <a:lnTo>
                  <a:pt x="28510" y="6479"/>
                </a:lnTo>
                <a:lnTo>
                  <a:pt x="28550" y="6481"/>
                </a:lnTo>
                <a:lnTo>
                  <a:pt x="28592" y="6483"/>
                </a:lnTo>
                <a:lnTo>
                  <a:pt x="28633" y="6486"/>
                </a:lnTo>
                <a:lnTo>
                  <a:pt x="28673" y="6490"/>
                </a:lnTo>
                <a:lnTo>
                  <a:pt x="28715" y="6495"/>
                </a:lnTo>
                <a:lnTo>
                  <a:pt x="28756" y="6501"/>
                </a:lnTo>
                <a:lnTo>
                  <a:pt x="28796" y="6508"/>
                </a:lnTo>
                <a:lnTo>
                  <a:pt x="28837" y="6514"/>
                </a:lnTo>
                <a:lnTo>
                  <a:pt x="28877" y="6522"/>
                </a:lnTo>
                <a:lnTo>
                  <a:pt x="28918" y="6531"/>
                </a:lnTo>
                <a:lnTo>
                  <a:pt x="28959" y="6540"/>
                </a:lnTo>
                <a:lnTo>
                  <a:pt x="28999" y="6549"/>
                </a:lnTo>
                <a:lnTo>
                  <a:pt x="29040" y="6560"/>
                </a:lnTo>
                <a:lnTo>
                  <a:pt x="29079" y="6571"/>
                </a:lnTo>
                <a:lnTo>
                  <a:pt x="29119" y="6584"/>
                </a:lnTo>
                <a:lnTo>
                  <a:pt x="29159" y="6596"/>
                </a:lnTo>
                <a:lnTo>
                  <a:pt x="29199" y="6610"/>
                </a:lnTo>
                <a:lnTo>
                  <a:pt x="29239" y="6623"/>
                </a:lnTo>
                <a:lnTo>
                  <a:pt x="29277" y="6638"/>
                </a:lnTo>
                <a:lnTo>
                  <a:pt x="29317" y="6653"/>
                </a:lnTo>
                <a:lnTo>
                  <a:pt x="29355" y="6669"/>
                </a:lnTo>
                <a:lnTo>
                  <a:pt x="29395" y="6686"/>
                </a:lnTo>
                <a:lnTo>
                  <a:pt x="29432" y="6703"/>
                </a:lnTo>
                <a:lnTo>
                  <a:pt x="29471" y="6721"/>
                </a:lnTo>
                <a:lnTo>
                  <a:pt x="29509" y="6740"/>
                </a:lnTo>
                <a:lnTo>
                  <a:pt x="29547" y="6759"/>
                </a:lnTo>
                <a:lnTo>
                  <a:pt x="29584" y="6778"/>
                </a:lnTo>
                <a:lnTo>
                  <a:pt x="29619" y="6799"/>
                </a:lnTo>
                <a:lnTo>
                  <a:pt x="29652" y="6819"/>
                </a:lnTo>
                <a:lnTo>
                  <a:pt x="29685" y="6841"/>
                </a:lnTo>
                <a:lnTo>
                  <a:pt x="29717" y="6863"/>
                </a:lnTo>
                <a:lnTo>
                  <a:pt x="29750" y="6884"/>
                </a:lnTo>
                <a:lnTo>
                  <a:pt x="29781" y="6906"/>
                </a:lnTo>
                <a:lnTo>
                  <a:pt x="29812" y="6929"/>
                </a:lnTo>
                <a:lnTo>
                  <a:pt x="29842" y="6953"/>
                </a:lnTo>
                <a:lnTo>
                  <a:pt x="29873" y="6977"/>
                </a:lnTo>
                <a:lnTo>
                  <a:pt x="29902" y="7001"/>
                </a:lnTo>
                <a:lnTo>
                  <a:pt x="29931" y="7025"/>
                </a:lnTo>
                <a:lnTo>
                  <a:pt x="29959" y="7050"/>
                </a:lnTo>
                <a:lnTo>
                  <a:pt x="29987" y="7075"/>
                </a:lnTo>
                <a:lnTo>
                  <a:pt x="30014" y="7101"/>
                </a:lnTo>
                <a:lnTo>
                  <a:pt x="30041" y="7127"/>
                </a:lnTo>
                <a:lnTo>
                  <a:pt x="30067" y="7153"/>
                </a:lnTo>
                <a:lnTo>
                  <a:pt x="30118" y="7207"/>
                </a:lnTo>
                <a:lnTo>
                  <a:pt x="30167" y="7261"/>
                </a:lnTo>
                <a:lnTo>
                  <a:pt x="30213" y="7317"/>
                </a:lnTo>
                <a:lnTo>
                  <a:pt x="30258" y="7376"/>
                </a:lnTo>
                <a:lnTo>
                  <a:pt x="30300" y="7434"/>
                </a:lnTo>
                <a:lnTo>
                  <a:pt x="30341" y="7494"/>
                </a:lnTo>
                <a:lnTo>
                  <a:pt x="30379" y="7555"/>
                </a:lnTo>
                <a:lnTo>
                  <a:pt x="30415" y="7617"/>
                </a:lnTo>
                <a:lnTo>
                  <a:pt x="30449" y="7680"/>
                </a:lnTo>
                <a:lnTo>
                  <a:pt x="30482" y="7744"/>
                </a:lnTo>
                <a:lnTo>
                  <a:pt x="30512" y="7809"/>
                </a:lnTo>
                <a:lnTo>
                  <a:pt x="30540" y="7874"/>
                </a:lnTo>
                <a:lnTo>
                  <a:pt x="30566" y="7941"/>
                </a:lnTo>
                <a:lnTo>
                  <a:pt x="30590" y="8007"/>
                </a:lnTo>
                <a:lnTo>
                  <a:pt x="30612" y="8075"/>
                </a:lnTo>
                <a:lnTo>
                  <a:pt x="30632" y="8144"/>
                </a:lnTo>
                <a:lnTo>
                  <a:pt x="30649" y="8212"/>
                </a:lnTo>
                <a:lnTo>
                  <a:pt x="30665" y="8282"/>
                </a:lnTo>
                <a:lnTo>
                  <a:pt x="30678" y="8352"/>
                </a:lnTo>
                <a:lnTo>
                  <a:pt x="30691" y="8423"/>
                </a:lnTo>
                <a:lnTo>
                  <a:pt x="30700" y="8493"/>
                </a:lnTo>
                <a:lnTo>
                  <a:pt x="30709" y="8565"/>
                </a:lnTo>
                <a:lnTo>
                  <a:pt x="30714" y="8636"/>
                </a:lnTo>
                <a:lnTo>
                  <a:pt x="30718" y="8708"/>
                </a:lnTo>
                <a:lnTo>
                  <a:pt x="30720" y="8780"/>
                </a:lnTo>
                <a:lnTo>
                  <a:pt x="30720" y="8853"/>
                </a:lnTo>
                <a:lnTo>
                  <a:pt x="30718" y="8924"/>
                </a:lnTo>
                <a:lnTo>
                  <a:pt x="30714" y="8996"/>
                </a:lnTo>
                <a:lnTo>
                  <a:pt x="30708" y="9068"/>
                </a:lnTo>
                <a:lnTo>
                  <a:pt x="30700" y="9141"/>
                </a:lnTo>
                <a:lnTo>
                  <a:pt x="30690" y="9213"/>
                </a:lnTo>
                <a:lnTo>
                  <a:pt x="30678" y="9284"/>
                </a:lnTo>
                <a:lnTo>
                  <a:pt x="30665" y="9355"/>
                </a:lnTo>
                <a:lnTo>
                  <a:pt x="30649" y="9427"/>
                </a:lnTo>
                <a:lnTo>
                  <a:pt x="30632" y="9498"/>
                </a:lnTo>
                <a:lnTo>
                  <a:pt x="30612" y="9569"/>
                </a:lnTo>
                <a:lnTo>
                  <a:pt x="30590" y="9638"/>
                </a:lnTo>
                <a:lnTo>
                  <a:pt x="30567" y="9708"/>
                </a:lnTo>
                <a:lnTo>
                  <a:pt x="30542" y="9777"/>
                </a:lnTo>
                <a:lnTo>
                  <a:pt x="30515" y="9845"/>
                </a:lnTo>
                <a:lnTo>
                  <a:pt x="30486" y="9913"/>
                </a:lnTo>
                <a:lnTo>
                  <a:pt x="30456" y="9981"/>
                </a:lnTo>
                <a:lnTo>
                  <a:pt x="30422" y="10047"/>
                </a:lnTo>
                <a:lnTo>
                  <a:pt x="30388" y="10113"/>
                </a:lnTo>
                <a:lnTo>
                  <a:pt x="30351" y="10177"/>
                </a:lnTo>
                <a:lnTo>
                  <a:pt x="30313" y="10242"/>
                </a:lnTo>
                <a:lnTo>
                  <a:pt x="30273" y="10304"/>
                </a:lnTo>
                <a:lnTo>
                  <a:pt x="30231" y="10367"/>
                </a:lnTo>
                <a:lnTo>
                  <a:pt x="30187" y="10428"/>
                </a:lnTo>
                <a:lnTo>
                  <a:pt x="30141" y="10488"/>
                </a:lnTo>
                <a:lnTo>
                  <a:pt x="30094" y="10547"/>
                </a:lnTo>
                <a:lnTo>
                  <a:pt x="30044" y="10604"/>
                </a:lnTo>
                <a:lnTo>
                  <a:pt x="29993" y="10660"/>
                </a:lnTo>
                <a:lnTo>
                  <a:pt x="29940" y="10715"/>
                </a:lnTo>
                <a:lnTo>
                  <a:pt x="29886" y="10770"/>
                </a:lnTo>
                <a:lnTo>
                  <a:pt x="29829" y="10822"/>
                </a:lnTo>
                <a:lnTo>
                  <a:pt x="29775" y="10867"/>
                </a:lnTo>
                <a:lnTo>
                  <a:pt x="29719" y="10911"/>
                </a:lnTo>
                <a:lnTo>
                  <a:pt x="29662" y="10953"/>
                </a:lnTo>
                <a:lnTo>
                  <a:pt x="29605" y="10993"/>
                </a:lnTo>
                <a:lnTo>
                  <a:pt x="29548" y="11032"/>
                </a:lnTo>
                <a:lnTo>
                  <a:pt x="29489" y="11068"/>
                </a:lnTo>
                <a:lnTo>
                  <a:pt x="29431" y="11105"/>
                </a:lnTo>
                <a:lnTo>
                  <a:pt x="29372" y="11138"/>
                </a:lnTo>
                <a:lnTo>
                  <a:pt x="29311" y="11170"/>
                </a:lnTo>
                <a:lnTo>
                  <a:pt x="29251" y="11201"/>
                </a:lnTo>
                <a:lnTo>
                  <a:pt x="29191" y="11231"/>
                </a:lnTo>
                <a:lnTo>
                  <a:pt x="29129" y="11259"/>
                </a:lnTo>
                <a:lnTo>
                  <a:pt x="29068" y="11285"/>
                </a:lnTo>
                <a:lnTo>
                  <a:pt x="29005" y="11310"/>
                </a:lnTo>
                <a:lnTo>
                  <a:pt x="28943" y="11333"/>
                </a:lnTo>
                <a:lnTo>
                  <a:pt x="28880" y="11353"/>
                </a:lnTo>
                <a:lnTo>
                  <a:pt x="28817" y="11374"/>
                </a:lnTo>
                <a:lnTo>
                  <a:pt x="28753" y="11392"/>
                </a:lnTo>
                <a:lnTo>
                  <a:pt x="28689" y="11410"/>
                </a:lnTo>
                <a:lnTo>
                  <a:pt x="28625" y="11424"/>
                </a:lnTo>
                <a:lnTo>
                  <a:pt x="28561" y="11439"/>
                </a:lnTo>
                <a:lnTo>
                  <a:pt x="28496" y="11451"/>
                </a:lnTo>
                <a:lnTo>
                  <a:pt x="28431" y="11462"/>
                </a:lnTo>
                <a:lnTo>
                  <a:pt x="28366" y="11471"/>
                </a:lnTo>
                <a:lnTo>
                  <a:pt x="28301" y="11479"/>
                </a:lnTo>
                <a:lnTo>
                  <a:pt x="28236" y="11486"/>
                </a:lnTo>
                <a:lnTo>
                  <a:pt x="28170" y="11490"/>
                </a:lnTo>
                <a:lnTo>
                  <a:pt x="28105" y="11494"/>
                </a:lnTo>
                <a:lnTo>
                  <a:pt x="28039" y="11496"/>
                </a:lnTo>
                <a:lnTo>
                  <a:pt x="27974" y="11496"/>
                </a:lnTo>
                <a:lnTo>
                  <a:pt x="27908" y="11495"/>
                </a:lnTo>
                <a:lnTo>
                  <a:pt x="27843" y="11493"/>
                </a:lnTo>
                <a:lnTo>
                  <a:pt x="27777" y="11489"/>
                </a:lnTo>
                <a:lnTo>
                  <a:pt x="27711" y="11484"/>
                </a:lnTo>
                <a:lnTo>
                  <a:pt x="27646" y="11476"/>
                </a:lnTo>
                <a:lnTo>
                  <a:pt x="27580" y="11468"/>
                </a:lnTo>
                <a:lnTo>
                  <a:pt x="27516" y="11459"/>
                </a:lnTo>
                <a:lnTo>
                  <a:pt x="27450" y="11447"/>
                </a:lnTo>
                <a:lnTo>
                  <a:pt x="27386" y="11435"/>
                </a:lnTo>
                <a:lnTo>
                  <a:pt x="27320" y="11421"/>
                </a:lnTo>
                <a:lnTo>
                  <a:pt x="27255" y="11405"/>
                </a:lnTo>
                <a:lnTo>
                  <a:pt x="27192" y="11389"/>
                </a:lnTo>
                <a:lnTo>
                  <a:pt x="27127" y="11371"/>
                </a:lnTo>
                <a:lnTo>
                  <a:pt x="27064" y="11351"/>
                </a:lnTo>
                <a:lnTo>
                  <a:pt x="27000" y="11331"/>
                </a:lnTo>
                <a:lnTo>
                  <a:pt x="26937" y="11308"/>
                </a:lnTo>
                <a:lnTo>
                  <a:pt x="26874" y="11284"/>
                </a:lnTo>
                <a:lnTo>
                  <a:pt x="26812" y="11259"/>
                </a:lnTo>
                <a:lnTo>
                  <a:pt x="26751" y="11233"/>
                </a:lnTo>
                <a:lnTo>
                  <a:pt x="26689" y="11205"/>
                </a:lnTo>
                <a:lnTo>
                  <a:pt x="26628" y="11175"/>
                </a:lnTo>
                <a:lnTo>
                  <a:pt x="26567" y="11144"/>
                </a:lnTo>
                <a:lnTo>
                  <a:pt x="26507" y="11113"/>
                </a:lnTo>
                <a:lnTo>
                  <a:pt x="26448" y="11080"/>
                </a:lnTo>
                <a:lnTo>
                  <a:pt x="26388" y="11044"/>
                </a:lnTo>
                <a:lnTo>
                  <a:pt x="26330" y="11009"/>
                </a:lnTo>
                <a:lnTo>
                  <a:pt x="26272" y="10971"/>
                </a:lnTo>
                <a:lnTo>
                  <a:pt x="26214" y="10933"/>
                </a:lnTo>
                <a:lnTo>
                  <a:pt x="26158" y="10892"/>
                </a:lnTo>
                <a:lnTo>
                  <a:pt x="26102" y="10852"/>
                </a:lnTo>
                <a:lnTo>
                  <a:pt x="26047" y="10809"/>
                </a:lnTo>
                <a:lnTo>
                  <a:pt x="25992" y="10765"/>
                </a:lnTo>
                <a:lnTo>
                  <a:pt x="25937" y="10720"/>
                </a:lnTo>
                <a:lnTo>
                  <a:pt x="25884" y="10673"/>
                </a:lnTo>
                <a:lnTo>
                  <a:pt x="25840" y="10644"/>
                </a:lnTo>
                <a:lnTo>
                  <a:pt x="25797" y="10618"/>
                </a:lnTo>
                <a:lnTo>
                  <a:pt x="25756" y="10593"/>
                </a:lnTo>
                <a:lnTo>
                  <a:pt x="25718" y="10571"/>
                </a:lnTo>
                <a:lnTo>
                  <a:pt x="25681" y="10551"/>
                </a:lnTo>
                <a:lnTo>
                  <a:pt x="25646" y="10533"/>
                </a:lnTo>
                <a:lnTo>
                  <a:pt x="25613" y="10518"/>
                </a:lnTo>
                <a:lnTo>
                  <a:pt x="25581" y="10503"/>
                </a:lnTo>
                <a:lnTo>
                  <a:pt x="25550" y="10492"/>
                </a:lnTo>
                <a:lnTo>
                  <a:pt x="25521" y="10480"/>
                </a:lnTo>
                <a:lnTo>
                  <a:pt x="25493" y="10472"/>
                </a:lnTo>
                <a:lnTo>
                  <a:pt x="25466" y="10464"/>
                </a:lnTo>
                <a:lnTo>
                  <a:pt x="25440" y="10457"/>
                </a:lnTo>
                <a:lnTo>
                  <a:pt x="25414" y="10452"/>
                </a:lnTo>
                <a:lnTo>
                  <a:pt x="25389" y="10448"/>
                </a:lnTo>
                <a:lnTo>
                  <a:pt x="25364" y="10445"/>
                </a:lnTo>
                <a:lnTo>
                  <a:pt x="3051" y="10445"/>
                </a:lnTo>
                <a:lnTo>
                  <a:pt x="2972" y="10444"/>
                </a:lnTo>
                <a:lnTo>
                  <a:pt x="2894" y="10442"/>
                </a:lnTo>
                <a:lnTo>
                  <a:pt x="2816" y="10437"/>
                </a:lnTo>
                <a:lnTo>
                  <a:pt x="2739" y="10429"/>
                </a:lnTo>
                <a:lnTo>
                  <a:pt x="2662" y="10421"/>
                </a:lnTo>
                <a:lnTo>
                  <a:pt x="2586" y="10411"/>
                </a:lnTo>
                <a:lnTo>
                  <a:pt x="2511" y="10398"/>
                </a:lnTo>
                <a:lnTo>
                  <a:pt x="2436" y="10383"/>
                </a:lnTo>
                <a:lnTo>
                  <a:pt x="2362" y="10367"/>
                </a:lnTo>
                <a:lnTo>
                  <a:pt x="2288" y="10349"/>
                </a:lnTo>
                <a:lnTo>
                  <a:pt x="2215" y="10329"/>
                </a:lnTo>
                <a:lnTo>
                  <a:pt x="2143" y="10309"/>
                </a:lnTo>
                <a:lnTo>
                  <a:pt x="2073" y="10285"/>
                </a:lnTo>
                <a:lnTo>
                  <a:pt x="2002" y="10261"/>
                </a:lnTo>
                <a:lnTo>
                  <a:pt x="1932" y="10234"/>
                </a:lnTo>
                <a:lnTo>
                  <a:pt x="1863" y="10205"/>
                </a:lnTo>
                <a:lnTo>
                  <a:pt x="1795" y="10176"/>
                </a:lnTo>
                <a:lnTo>
                  <a:pt x="1728" y="10144"/>
                </a:lnTo>
                <a:lnTo>
                  <a:pt x="1661" y="10112"/>
                </a:lnTo>
                <a:lnTo>
                  <a:pt x="1597" y="10077"/>
                </a:lnTo>
                <a:lnTo>
                  <a:pt x="1532" y="10041"/>
                </a:lnTo>
                <a:lnTo>
                  <a:pt x="1469" y="10004"/>
                </a:lnTo>
                <a:lnTo>
                  <a:pt x="1406" y="9965"/>
                </a:lnTo>
                <a:lnTo>
                  <a:pt x="1345" y="9924"/>
                </a:lnTo>
                <a:lnTo>
                  <a:pt x="1285" y="9883"/>
                </a:lnTo>
                <a:lnTo>
                  <a:pt x="1225" y="9839"/>
                </a:lnTo>
                <a:lnTo>
                  <a:pt x="1167" y="9794"/>
                </a:lnTo>
                <a:lnTo>
                  <a:pt x="1110" y="9749"/>
                </a:lnTo>
                <a:lnTo>
                  <a:pt x="1055" y="9702"/>
                </a:lnTo>
                <a:lnTo>
                  <a:pt x="999" y="9653"/>
                </a:lnTo>
                <a:lnTo>
                  <a:pt x="945" y="9603"/>
                </a:lnTo>
                <a:lnTo>
                  <a:pt x="893" y="9552"/>
                </a:lnTo>
                <a:lnTo>
                  <a:pt x="842" y="9500"/>
                </a:lnTo>
                <a:lnTo>
                  <a:pt x="792" y="9446"/>
                </a:lnTo>
                <a:lnTo>
                  <a:pt x="743" y="9392"/>
                </a:lnTo>
                <a:lnTo>
                  <a:pt x="696" y="9335"/>
                </a:lnTo>
                <a:lnTo>
                  <a:pt x="651" y="9278"/>
                </a:lnTo>
                <a:lnTo>
                  <a:pt x="606" y="9220"/>
                </a:lnTo>
                <a:lnTo>
                  <a:pt x="562" y="9161"/>
                </a:lnTo>
                <a:lnTo>
                  <a:pt x="521" y="9100"/>
                </a:lnTo>
                <a:lnTo>
                  <a:pt x="480" y="9039"/>
                </a:lnTo>
                <a:lnTo>
                  <a:pt x="441" y="8976"/>
                </a:lnTo>
                <a:lnTo>
                  <a:pt x="404" y="8913"/>
                </a:lnTo>
                <a:lnTo>
                  <a:pt x="367" y="8849"/>
                </a:lnTo>
                <a:lnTo>
                  <a:pt x="333" y="8784"/>
                </a:lnTo>
                <a:lnTo>
                  <a:pt x="301" y="8717"/>
                </a:lnTo>
                <a:lnTo>
                  <a:pt x="270" y="8651"/>
                </a:lnTo>
                <a:lnTo>
                  <a:pt x="239" y="8582"/>
                </a:lnTo>
                <a:lnTo>
                  <a:pt x="211" y="8513"/>
                </a:lnTo>
                <a:lnTo>
                  <a:pt x="185" y="8444"/>
                </a:lnTo>
                <a:lnTo>
                  <a:pt x="160" y="8373"/>
                </a:lnTo>
                <a:lnTo>
                  <a:pt x="136" y="8302"/>
                </a:lnTo>
                <a:lnTo>
                  <a:pt x="116" y="8230"/>
                </a:lnTo>
                <a:lnTo>
                  <a:pt x="96" y="8157"/>
                </a:lnTo>
                <a:lnTo>
                  <a:pt x="78" y="8083"/>
                </a:lnTo>
                <a:lnTo>
                  <a:pt x="61" y="8010"/>
                </a:lnTo>
                <a:lnTo>
                  <a:pt x="47" y="7935"/>
                </a:lnTo>
                <a:lnTo>
                  <a:pt x="34" y="7860"/>
                </a:lnTo>
                <a:lnTo>
                  <a:pt x="24" y="7784"/>
                </a:lnTo>
                <a:lnTo>
                  <a:pt x="16" y="7707"/>
                </a:lnTo>
                <a:lnTo>
                  <a:pt x="8" y="7630"/>
                </a:lnTo>
                <a:lnTo>
                  <a:pt x="4" y="7552"/>
                </a:lnTo>
                <a:lnTo>
                  <a:pt x="1" y="7474"/>
                </a:lnTo>
                <a:lnTo>
                  <a:pt x="0" y="7394"/>
                </a:lnTo>
                <a:lnTo>
                  <a:pt x="0" y="3050"/>
                </a:lnTo>
                <a:lnTo>
                  <a:pt x="1" y="2971"/>
                </a:lnTo>
                <a:lnTo>
                  <a:pt x="4" y="2893"/>
                </a:lnTo>
                <a:lnTo>
                  <a:pt x="8" y="2815"/>
                </a:lnTo>
                <a:lnTo>
                  <a:pt x="16" y="2738"/>
                </a:lnTo>
                <a:lnTo>
                  <a:pt x="24" y="2661"/>
                </a:lnTo>
                <a:lnTo>
                  <a:pt x="34" y="2585"/>
                </a:lnTo>
                <a:lnTo>
                  <a:pt x="47" y="2510"/>
                </a:lnTo>
                <a:lnTo>
                  <a:pt x="61" y="2435"/>
                </a:lnTo>
                <a:lnTo>
                  <a:pt x="78" y="2361"/>
                </a:lnTo>
                <a:lnTo>
                  <a:pt x="96" y="2288"/>
                </a:lnTo>
                <a:lnTo>
                  <a:pt x="116" y="2215"/>
                </a:lnTo>
                <a:lnTo>
                  <a:pt x="136" y="2143"/>
                </a:lnTo>
                <a:lnTo>
                  <a:pt x="160" y="2072"/>
                </a:lnTo>
                <a:lnTo>
                  <a:pt x="185" y="2001"/>
                </a:lnTo>
                <a:lnTo>
                  <a:pt x="211" y="1932"/>
                </a:lnTo>
                <a:lnTo>
                  <a:pt x="239" y="1863"/>
                </a:lnTo>
                <a:lnTo>
                  <a:pt x="270" y="1795"/>
                </a:lnTo>
                <a:lnTo>
                  <a:pt x="301" y="1728"/>
                </a:lnTo>
                <a:lnTo>
                  <a:pt x="333" y="1661"/>
                </a:lnTo>
                <a:lnTo>
                  <a:pt x="367" y="1596"/>
                </a:lnTo>
                <a:lnTo>
                  <a:pt x="404" y="1532"/>
                </a:lnTo>
                <a:lnTo>
                  <a:pt x="441" y="1468"/>
                </a:lnTo>
                <a:lnTo>
                  <a:pt x="480" y="1406"/>
                </a:lnTo>
                <a:lnTo>
                  <a:pt x="521" y="1345"/>
                </a:lnTo>
                <a:lnTo>
                  <a:pt x="562" y="1284"/>
                </a:lnTo>
                <a:lnTo>
                  <a:pt x="606" y="1225"/>
                </a:lnTo>
                <a:lnTo>
                  <a:pt x="651" y="1167"/>
                </a:lnTo>
                <a:lnTo>
                  <a:pt x="696" y="1109"/>
                </a:lnTo>
                <a:lnTo>
                  <a:pt x="743" y="1054"/>
                </a:lnTo>
                <a:lnTo>
                  <a:pt x="792" y="999"/>
                </a:lnTo>
                <a:lnTo>
                  <a:pt x="842" y="946"/>
                </a:lnTo>
                <a:lnTo>
                  <a:pt x="893" y="893"/>
                </a:lnTo>
                <a:lnTo>
                  <a:pt x="945" y="842"/>
                </a:lnTo>
                <a:lnTo>
                  <a:pt x="999" y="792"/>
                </a:lnTo>
                <a:lnTo>
                  <a:pt x="1055" y="744"/>
                </a:lnTo>
                <a:lnTo>
                  <a:pt x="1110" y="696"/>
                </a:lnTo>
                <a:lnTo>
                  <a:pt x="1167" y="650"/>
                </a:lnTo>
                <a:lnTo>
                  <a:pt x="1225" y="606"/>
                </a:lnTo>
                <a:lnTo>
                  <a:pt x="1285" y="563"/>
                </a:lnTo>
                <a:lnTo>
                  <a:pt x="1345" y="520"/>
                </a:lnTo>
                <a:lnTo>
                  <a:pt x="1406" y="481"/>
                </a:lnTo>
                <a:lnTo>
                  <a:pt x="1469" y="441"/>
                </a:lnTo>
                <a:lnTo>
                  <a:pt x="1532" y="404"/>
                </a:lnTo>
                <a:lnTo>
                  <a:pt x="1597" y="368"/>
                </a:lnTo>
                <a:lnTo>
                  <a:pt x="1661" y="334"/>
                </a:lnTo>
                <a:lnTo>
                  <a:pt x="1728" y="301"/>
                </a:lnTo>
                <a:lnTo>
                  <a:pt x="1795" y="270"/>
                </a:lnTo>
                <a:lnTo>
                  <a:pt x="1863" y="239"/>
                </a:lnTo>
                <a:lnTo>
                  <a:pt x="1932" y="211"/>
                </a:lnTo>
                <a:lnTo>
                  <a:pt x="2002" y="185"/>
                </a:lnTo>
                <a:lnTo>
                  <a:pt x="2073" y="160"/>
                </a:lnTo>
                <a:lnTo>
                  <a:pt x="2143" y="137"/>
                </a:lnTo>
                <a:lnTo>
                  <a:pt x="2215" y="116"/>
                </a:lnTo>
                <a:lnTo>
                  <a:pt x="2288" y="96"/>
                </a:lnTo>
                <a:lnTo>
                  <a:pt x="2362" y="78"/>
                </a:lnTo>
                <a:lnTo>
                  <a:pt x="2436" y="61"/>
                </a:lnTo>
                <a:lnTo>
                  <a:pt x="2511" y="48"/>
                </a:lnTo>
                <a:lnTo>
                  <a:pt x="2586" y="35"/>
                </a:lnTo>
                <a:lnTo>
                  <a:pt x="2662" y="24"/>
                </a:lnTo>
                <a:lnTo>
                  <a:pt x="2739" y="16"/>
                </a:lnTo>
                <a:lnTo>
                  <a:pt x="2816" y="8"/>
                </a:lnTo>
                <a:lnTo>
                  <a:pt x="2894" y="4"/>
                </a:lnTo>
                <a:lnTo>
                  <a:pt x="2972" y="1"/>
                </a:lnTo>
                <a:lnTo>
                  <a:pt x="3051" y="0"/>
                </a:lnTo>
                <a:lnTo>
                  <a:pt x="25929" y="0"/>
                </a:lnTo>
                <a:lnTo>
                  <a:pt x="26007" y="1"/>
                </a:lnTo>
                <a:lnTo>
                  <a:pt x="26086" y="4"/>
                </a:lnTo>
                <a:lnTo>
                  <a:pt x="26163" y="8"/>
                </a:lnTo>
                <a:lnTo>
                  <a:pt x="26240" y="16"/>
                </a:lnTo>
                <a:lnTo>
                  <a:pt x="26317" y="24"/>
                </a:lnTo>
                <a:lnTo>
                  <a:pt x="26393" y="35"/>
                </a:lnTo>
                <a:lnTo>
                  <a:pt x="26469" y="48"/>
                </a:lnTo>
                <a:lnTo>
                  <a:pt x="26543" y="61"/>
                </a:lnTo>
                <a:lnTo>
                  <a:pt x="26618" y="78"/>
                </a:lnTo>
                <a:lnTo>
                  <a:pt x="26691" y="96"/>
                </a:lnTo>
                <a:lnTo>
                  <a:pt x="26764" y="116"/>
                </a:lnTo>
                <a:lnTo>
                  <a:pt x="26836" y="137"/>
                </a:lnTo>
                <a:lnTo>
                  <a:pt x="26908" y="160"/>
                </a:lnTo>
                <a:lnTo>
                  <a:pt x="26977" y="185"/>
                </a:lnTo>
                <a:lnTo>
                  <a:pt x="27047" y="211"/>
                </a:lnTo>
                <a:lnTo>
                  <a:pt x="27117" y="239"/>
                </a:lnTo>
                <a:lnTo>
                  <a:pt x="27185" y="270"/>
                </a:lnTo>
                <a:lnTo>
                  <a:pt x="27251" y="301"/>
                </a:lnTo>
                <a:lnTo>
                  <a:pt x="27318" y="334"/>
                </a:lnTo>
                <a:lnTo>
                  <a:pt x="27383" y="368"/>
                </a:lnTo>
                <a:lnTo>
                  <a:pt x="27448" y="404"/>
                </a:lnTo>
                <a:lnTo>
                  <a:pt x="27510" y="441"/>
                </a:lnTo>
                <a:lnTo>
                  <a:pt x="27573" y="481"/>
                </a:lnTo>
                <a:lnTo>
                  <a:pt x="27634" y="520"/>
                </a:lnTo>
                <a:lnTo>
                  <a:pt x="27695" y="563"/>
                </a:lnTo>
                <a:lnTo>
                  <a:pt x="27754" y="606"/>
                </a:lnTo>
                <a:lnTo>
                  <a:pt x="27812" y="650"/>
                </a:lnTo>
                <a:lnTo>
                  <a:pt x="27870" y="696"/>
                </a:lnTo>
                <a:lnTo>
                  <a:pt x="27926" y="744"/>
                </a:lnTo>
                <a:lnTo>
                  <a:pt x="27980" y="792"/>
                </a:lnTo>
                <a:lnTo>
                  <a:pt x="28034" y="842"/>
                </a:lnTo>
                <a:lnTo>
                  <a:pt x="28086" y="893"/>
                </a:lnTo>
                <a:lnTo>
                  <a:pt x="28137" y="946"/>
                </a:lnTo>
                <a:lnTo>
                  <a:pt x="28187" y="999"/>
                </a:lnTo>
                <a:lnTo>
                  <a:pt x="28236" y="1054"/>
                </a:lnTo>
                <a:lnTo>
                  <a:pt x="28283" y="1109"/>
                </a:lnTo>
                <a:lnTo>
                  <a:pt x="28330" y="1167"/>
                </a:lnTo>
                <a:lnTo>
                  <a:pt x="28373" y="1225"/>
                </a:lnTo>
                <a:lnTo>
                  <a:pt x="28417" y="1284"/>
                </a:lnTo>
                <a:lnTo>
                  <a:pt x="28459" y="1345"/>
                </a:lnTo>
                <a:lnTo>
                  <a:pt x="28499" y="1406"/>
                </a:lnTo>
                <a:lnTo>
                  <a:pt x="28538" y="1468"/>
                </a:lnTo>
                <a:lnTo>
                  <a:pt x="28575" y="1532"/>
                </a:lnTo>
                <a:lnTo>
                  <a:pt x="28612" y="1596"/>
                </a:lnTo>
                <a:lnTo>
                  <a:pt x="28646" y="1661"/>
                </a:lnTo>
                <a:lnTo>
                  <a:pt x="28680" y="1728"/>
                </a:lnTo>
                <a:lnTo>
                  <a:pt x="28711" y="1795"/>
                </a:lnTo>
                <a:lnTo>
                  <a:pt x="28740" y="1863"/>
                </a:lnTo>
                <a:lnTo>
                  <a:pt x="28768" y="1932"/>
                </a:lnTo>
                <a:lnTo>
                  <a:pt x="28795" y="2001"/>
                </a:lnTo>
                <a:lnTo>
                  <a:pt x="28820" y="2072"/>
                </a:lnTo>
                <a:lnTo>
                  <a:pt x="28843" y="2143"/>
                </a:lnTo>
                <a:lnTo>
                  <a:pt x="28865" y="2215"/>
                </a:lnTo>
                <a:lnTo>
                  <a:pt x="28884" y="2288"/>
                </a:lnTo>
                <a:lnTo>
                  <a:pt x="28902" y="2361"/>
                </a:lnTo>
                <a:lnTo>
                  <a:pt x="28918" y="2435"/>
                </a:lnTo>
                <a:lnTo>
                  <a:pt x="28933" y="2510"/>
                </a:lnTo>
                <a:lnTo>
                  <a:pt x="28945" y="2585"/>
                </a:lnTo>
                <a:lnTo>
                  <a:pt x="28955" y="2661"/>
                </a:lnTo>
                <a:lnTo>
                  <a:pt x="28965" y="2738"/>
                </a:lnTo>
                <a:lnTo>
                  <a:pt x="28971" y="2815"/>
                </a:lnTo>
                <a:lnTo>
                  <a:pt x="28976" y="2893"/>
                </a:lnTo>
                <a:lnTo>
                  <a:pt x="28979" y="2971"/>
                </a:lnTo>
                <a:lnTo>
                  <a:pt x="28980" y="3050"/>
                </a:lnTo>
                <a:lnTo>
                  <a:pt x="28980" y="5222"/>
                </a:lnTo>
                <a:lnTo>
                  <a:pt x="28979" y="5273"/>
                </a:lnTo>
                <a:lnTo>
                  <a:pt x="28978" y="5323"/>
                </a:lnTo>
                <a:lnTo>
                  <a:pt x="28974" y="5373"/>
                </a:lnTo>
                <a:lnTo>
                  <a:pt x="28969" y="5422"/>
                </a:lnTo>
                <a:lnTo>
                  <a:pt x="28965" y="5447"/>
                </a:lnTo>
                <a:lnTo>
                  <a:pt x="28961" y="5471"/>
                </a:lnTo>
                <a:lnTo>
                  <a:pt x="28955" y="5495"/>
                </a:lnTo>
                <a:lnTo>
                  <a:pt x="28950" y="5518"/>
                </a:lnTo>
                <a:lnTo>
                  <a:pt x="28943" y="5542"/>
                </a:lnTo>
                <a:lnTo>
                  <a:pt x="28936" y="5565"/>
                </a:lnTo>
                <a:lnTo>
                  <a:pt x="28927" y="5588"/>
                </a:lnTo>
                <a:lnTo>
                  <a:pt x="28918" y="5610"/>
                </a:lnTo>
                <a:lnTo>
                  <a:pt x="28825" y="5605"/>
                </a:lnTo>
                <a:lnTo>
                  <a:pt x="28733" y="5603"/>
                </a:lnTo>
                <a:lnTo>
                  <a:pt x="28640" y="5603"/>
                </a:lnTo>
                <a:lnTo>
                  <a:pt x="28548" y="5605"/>
                </a:lnTo>
                <a:lnTo>
                  <a:pt x="28456" y="5610"/>
                </a:lnTo>
                <a:lnTo>
                  <a:pt x="28364" y="5617"/>
                </a:lnTo>
                <a:lnTo>
                  <a:pt x="28274" y="5625"/>
                </a:lnTo>
                <a:lnTo>
                  <a:pt x="28183" y="5637"/>
                </a:lnTo>
                <a:lnTo>
                  <a:pt x="28092" y="5649"/>
                </a:lnTo>
                <a:lnTo>
                  <a:pt x="28003" y="5665"/>
                </a:lnTo>
                <a:lnTo>
                  <a:pt x="27913" y="5682"/>
                </a:lnTo>
                <a:lnTo>
                  <a:pt x="27825" y="5702"/>
                </a:lnTo>
                <a:lnTo>
                  <a:pt x="27737" y="5725"/>
                </a:lnTo>
                <a:lnTo>
                  <a:pt x="27650" y="5749"/>
                </a:lnTo>
                <a:lnTo>
                  <a:pt x="27564" y="5776"/>
                </a:lnTo>
                <a:lnTo>
                  <a:pt x="27478" y="5805"/>
                </a:lnTo>
                <a:lnTo>
                  <a:pt x="27437" y="5821"/>
                </a:lnTo>
                <a:lnTo>
                  <a:pt x="27394" y="5836"/>
                </a:lnTo>
                <a:lnTo>
                  <a:pt x="27352" y="5853"/>
                </a:lnTo>
                <a:lnTo>
                  <a:pt x="27311" y="5870"/>
                </a:lnTo>
                <a:lnTo>
                  <a:pt x="27269" y="5887"/>
                </a:lnTo>
                <a:lnTo>
                  <a:pt x="27228" y="5906"/>
                </a:lnTo>
                <a:lnTo>
                  <a:pt x="27187" y="5925"/>
                </a:lnTo>
                <a:lnTo>
                  <a:pt x="27147" y="5945"/>
                </a:lnTo>
                <a:lnTo>
                  <a:pt x="27107" y="5964"/>
                </a:lnTo>
                <a:lnTo>
                  <a:pt x="27066" y="5985"/>
                </a:lnTo>
                <a:lnTo>
                  <a:pt x="27026" y="6007"/>
                </a:lnTo>
                <a:lnTo>
                  <a:pt x="26988" y="6029"/>
                </a:lnTo>
                <a:lnTo>
                  <a:pt x="26948" y="6051"/>
                </a:lnTo>
                <a:lnTo>
                  <a:pt x="26910" y="6075"/>
                </a:lnTo>
                <a:lnTo>
                  <a:pt x="26871" y="6098"/>
                </a:lnTo>
                <a:lnTo>
                  <a:pt x="26833" y="6123"/>
                </a:lnTo>
                <a:lnTo>
                  <a:pt x="26795" y="6148"/>
                </a:lnTo>
                <a:lnTo>
                  <a:pt x="26758" y="6173"/>
                </a:lnTo>
                <a:lnTo>
                  <a:pt x="26721" y="6199"/>
                </a:lnTo>
                <a:lnTo>
                  <a:pt x="26684" y="6226"/>
                </a:lnTo>
                <a:lnTo>
                  <a:pt x="26648" y="6253"/>
                </a:lnTo>
                <a:lnTo>
                  <a:pt x="26612" y="6281"/>
                </a:lnTo>
                <a:lnTo>
                  <a:pt x="26577" y="6309"/>
                </a:lnTo>
                <a:lnTo>
                  <a:pt x="26541" y="6338"/>
                </a:lnTo>
                <a:lnTo>
                  <a:pt x="26507" y="6368"/>
                </a:lnTo>
                <a:lnTo>
                  <a:pt x="26473" y="6398"/>
                </a:lnTo>
                <a:lnTo>
                  <a:pt x="26438" y="6430"/>
                </a:lnTo>
                <a:lnTo>
                  <a:pt x="26405" y="6462"/>
                </a:lnTo>
                <a:lnTo>
                  <a:pt x="26372" y="6494"/>
                </a:lnTo>
                <a:lnTo>
                  <a:pt x="26339" y="6526"/>
                </a:lnTo>
                <a:lnTo>
                  <a:pt x="26307" y="6560"/>
                </a:lnTo>
                <a:lnTo>
                  <a:pt x="26275" y="6594"/>
                </a:lnTo>
                <a:lnTo>
                  <a:pt x="26232" y="6643"/>
                </a:lnTo>
                <a:lnTo>
                  <a:pt x="26191" y="6694"/>
                </a:lnTo>
                <a:lnTo>
                  <a:pt x="26152" y="6744"/>
                </a:lnTo>
                <a:lnTo>
                  <a:pt x="26113" y="6796"/>
                </a:lnTo>
                <a:lnTo>
                  <a:pt x="26076" y="6848"/>
                </a:lnTo>
                <a:lnTo>
                  <a:pt x="26041" y="6901"/>
                </a:lnTo>
                <a:lnTo>
                  <a:pt x="26006" y="6954"/>
                </a:lnTo>
                <a:lnTo>
                  <a:pt x="25973" y="7008"/>
                </a:lnTo>
                <a:lnTo>
                  <a:pt x="25942" y="7063"/>
                </a:lnTo>
                <a:lnTo>
                  <a:pt x="25911" y="7119"/>
                </a:lnTo>
                <a:lnTo>
                  <a:pt x="25882" y="7174"/>
                </a:lnTo>
                <a:lnTo>
                  <a:pt x="25855" y="7231"/>
                </a:lnTo>
                <a:lnTo>
                  <a:pt x="25829" y="7287"/>
                </a:lnTo>
                <a:lnTo>
                  <a:pt x="25804" y="7344"/>
                </a:lnTo>
                <a:lnTo>
                  <a:pt x="25780" y="7403"/>
                </a:lnTo>
                <a:lnTo>
                  <a:pt x="25758" y="7461"/>
                </a:lnTo>
                <a:lnTo>
                  <a:pt x="25738" y="7519"/>
                </a:lnTo>
                <a:lnTo>
                  <a:pt x="25719" y="7578"/>
                </a:lnTo>
                <a:lnTo>
                  <a:pt x="25701" y="7637"/>
                </a:lnTo>
                <a:lnTo>
                  <a:pt x="25684" y="7697"/>
                </a:lnTo>
                <a:lnTo>
                  <a:pt x="25669" y="7757"/>
                </a:lnTo>
                <a:lnTo>
                  <a:pt x="25655" y="7817"/>
                </a:lnTo>
                <a:lnTo>
                  <a:pt x="25643" y="7877"/>
                </a:lnTo>
                <a:lnTo>
                  <a:pt x="25631" y="7938"/>
                </a:lnTo>
                <a:lnTo>
                  <a:pt x="25622" y="7998"/>
                </a:lnTo>
                <a:lnTo>
                  <a:pt x="25614" y="8058"/>
                </a:lnTo>
                <a:lnTo>
                  <a:pt x="25606" y="8120"/>
                </a:lnTo>
                <a:lnTo>
                  <a:pt x="25601" y="8180"/>
                </a:lnTo>
                <a:lnTo>
                  <a:pt x="25597" y="8242"/>
                </a:lnTo>
                <a:lnTo>
                  <a:pt x="25595" y="8303"/>
                </a:lnTo>
                <a:lnTo>
                  <a:pt x="25593" y="8363"/>
                </a:lnTo>
                <a:lnTo>
                  <a:pt x="25593" y="8425"/>
                </a:lnTo>
                <a:lnTo>
                  <a:pt x="25595" y="8486"/>
                </a:lnTo>
                <a:lnTo>
                  <a:pt x="25597" y="8547"/>
                </a:lnTo>
                <a:lnTo>
                  <a:pt x="25601" y="8608"/>
                </a:lnTo>
                <a:lnTo>
                  <a:pt x="25607" y="8668"/>
                </a:lnTo>
                <a:lnTo>
                  <a:pt x="25614" y="8729"/>
                </a:lnTo>
                <a:lnTo>
                  <a:pt x="25622" y="8789"/>
                </a:lnTo>
                <a:lnTo>
                  <a:pt x="25632" y="8849"/>
                </a:lnTo>
                <a:lnTo>
                  <a:pt x="25644" y="8910"/>
                </a:lnTo>
                <a:lnTo>
                  <a:pt x="25656" y="8969"/>
                </a:lnTo>
                <a:lnTo>
                  <a:pt x="25670" y="9028"/>
                </a:lnTo>
                <a:lnTo>
                  <a:pt x="25686" y="9088"/>
                </a:lnTo>
                <a:lnTo>
                  <a:pt x="25702" y="9146"/>
                </a:lnTo>
                <a:lnTo>
                  <a:pt x="25721" y="9204"/>
                </a:lnTo>
                <a:lnTo>
                  <a:pt x="25740" y="9263"/>
                </a:lnTo>
                <a:lnTo>
                  <a:pt x="25762" y="9320"/>
                </a:lnTo>
                <a:lnTo>
                  <a:pt x="25783" y="9377"/>
                </a:lnTo>
                <a:lnTo>
                  <a:pt x="25807" y="9434"/>
                </a:lnTo>
                <a:lnTo>
                  <a:pt x="25832" y="9490"/>
                </a:lnTo>
                <a:lnTo>
                  <a:pt x="25859" y="9546"/>
                </a:lnTo>
                <a:lnTo>
                  <a:pt x="25888" y="9601"/>
                </a:lnTo>
                <a:lnTo>
                  <a:pt x="25917" y="9655"/>
                </a:lnTo>
                <a:lnTo>
                  <a:pt x="25948" y="9709"/>
                </a:lnTo>
                <a:lnTo>
                  <a:pt x="25980" y="9762"/>
                </a:lnTo>
                <a:lnTo>
                  <a:pt x="26015" y="9815"/>
                </a:lnTo>
                <a:lnTo>
                  <a:pt x="26050" y="9867"/>
                </a:lnTo>
                <a:lnTo>
                  <a:pt x="26086" y="9918"/>
                </a:lnTo>
                <a:lnTo>
                  <a:pt x="26124" y="9969"/>
                </a:lnTo>
                <a:lnTo>
                  <a:pt x="26163" y="10018"/>
                </a:lnTo>
                <a:lnTo>
                  <a:pt x="26205" y="10067"/>
                </a:lnTo>
                <a:lnTo>
                  <a:pt x="26247" y="10116"/>
                </a:lnTo>
                <a:lnTo>
                  <a:pt x="26290" y="10163"/>
                </a:lnTo>
                <a:lnTo>
                  <a:pt x="26336" y="10210"/>
                </a:lnTo>
                <a:lnTo>
                  <a:pt x="26383" y="10254"/>
                </a:lnTo>
                <a:lnTo>
                  <a:pt x="26430" y="10298"/>
                </a:lnTo>
                <a:lnTo>
                  <a:pt x="26479" y="10340"/>
                </a:lnTo>
                <a:lnTo>
                  <a:pt x="26528" y="10380"/>
                </a:lnTo>
                <a:lnTo>
                  <a:pt x="26579" y="10419"/>
                </a:lnTo>
                <a:lnTo>
                  <a:pt x="26630" y="10456"/>
                </a:lnTo>
                <a:lnTo>
                  <a:pt x="26682" y="10492"/>
                </a:lnTo>
                <a:lnTo>
                  <a:pt x="26735" y="10525"/>
                </a:lnTo>
                <a:lnTo>
                  <a:pt x="26788" y="10557"/>
                </a:lnTo>
                <a:lnTo>
                  <a:pt x="26843" y="10588"/>
                </a:lnTo>
                <a:lnTo>
                  <a:pt x="26897" y="10618"/>
                </a:lnTo>
                <a:lnTo>
                  <a:pt x="26954" y="10645"/>
                </a:lnTo>
                <a:lnTo>
                  <a:pt x="27010" y="10671"/>
                </a:lnTo>
                <a:lnTo>
                  <a:pt x="27067" y="10695"/>
                </a:lnTo>
                <a:lnTo>
                  <a:pt x="27124" y="10718"/>
                </a:lnTo>
                <a:lnTo>
                  <a:pt x="27182" y="10738"/>
                </a:lnTo>
                <a:lnTo>
                  <a:pt x="27240" y="10758"/>
                </a:lnTo>
                <a:lnTo>
                  <a:pt x="27298" y="10776"/>
                </a:lnTo>
                <a:lnTo>
                  <a:pt x="27357" y="10792"/>
                </a:lnTo>
                <a:lnTo>
                  <a:pt x="27417" y="10807"/>
                </a:lnTo>
                <a:lnTo>
                  <a:pt x="27476" y="10821"/>
                </a:lnTo>
                <a:lnTo>
                  <a:pt x="27535" y="10832"/>
                </a:lnTo>
                <a:lnTo>
                  <a:pt x="27596" y="10841"/>
                </a:lnTo>
                <a:lnTo>
                  <a:pt x="27655" y="10850"/>
                </a:lnTo>
                <a:lnTo>
                  <a:pt x="27716" y="10857"/>
                </a:lnTo>
                <a:lnTo>
                  <a:pt x="27776" y="10862"/>
                </a:lnTo>
                <a:lnTo>
                  <a:pt x="27836" y="10865"/>
                </a:lnTo>
                <a:lnTo>
                  <a:pt x="27897" y="10867"/>
                </a:lnTo>
                <a:lnTo>
                  <a:pt x="27956" y="10868"/>
                </a:lnTo>
                <a:lnTo>
                  <a:pt x="28016" y="10867"/>
                </a:lnTo>
                <a:lnTo>
                  <a:pt x="28077" y="10864"/>
                </a:lnTo>
                <a:lnTo>
                  <a:pt x="28136" y="10860"/>
                </a:lnTo>
                <a:lnTo>
                  <a:pt x="28195" y="10854"/>
                </a:lnTo>
                <a:lnTo>
                  <a:pt x="28255" y="10847"/>
                </a:lnTo>
                <a:lnTo>
                  <a:pt x="28314" y="10838"/>
                </a:lnTo>
                <a:lnTo>
                  <a:pt x="28372" y="10828"/>
                </a:lnTo>
                <a:lnTo>
                  <a:pt x="28431" y="10815"/>
                </a:lnTo>
                <a:lnTo>
                  <a:pt x="28488" y="10802"/>
                </a:lnTo>
                <a:lnTo>
                  <a:pt x="28545" y="10786"/>
                </a:lnTo>
                <a:lnTo>
                  <a:pt x="28603" y="10770"/>
                </a:lnTo>
                <a:lnTo>
                  <a:pt x="28659" y="10752"/>
                </a:lnTo>
                <a:lnTo>
                  <a:pt x="28714" y="10732"/>
                </a:lnTo>
                <a:lnTo>
                  <a:pt x="28769" y="10710"/>
                </a:lnTo>
                <a:lnTo>
                  <a:pt x="28823" y="10687"/>
                </a:lnTo>
                <a:lnTo>
                  <a:pt x="28877" y="10662"/>
                </a:lnTo>
                <a:lnTo>
                  <a:pt x="28930" y="10636"/>
                </a:lnTo>
                <a:lnTo>
                  <a:pt x="28983" y="10609"/>
                </a:lnTo>
                <a:lnTo>
                  <a:pt x="29034" y="10580"/>
                </a:lnTo>
                <a:lnTo>
                  <a:pt x="29083" y="10549"/>
                </a:lnTo>
                <a:lnTo>
                  <a:pt x="29133" y="10517"/>
                </a:lnTo>
                <a:lnTo>
                  <a:pt x="29181" y="10482"/>
                </a:lnTo>
                <a:lnTo>
                  <a:pt x="29229" y="10447"/>
                </a:lnTo>
                <a:lnTo>
                  <a:pt x="29276" y="10411"/>
                </a:lnTo>
                <a:lnTo>
                  <a:pt x="29321" y="10372"/>
                </a:lnTo>
                <a:lnTo>
                  <a:pt x="29366" y="10332"/>
                </a:lnTo>
                <a:lnTo>
                  <a:pt x="29408" y="10291"/>
                </a:lnTo>
                <a:lnTo>
                  <a:pt x="29450" y="10247"/>
                </a:lnTo>
                <a:lnTo>
                  <a:pt x="29491" y="10202"/>
                </a:lnTo>
                <a:lnTo>
                  <a:pt x="29530" y="10157"/>
                </a:lnTo>
                <a:lnTo>
                  <a:pt x="29569" y="10109"/>
                </a:lnTo>
                <a:lnTo>
                  <a:pt x="29605" y="10060"/>
                </a:lnTo>
                <a:lnTo>
                  <a:pt x="29640" y="10009"/>
                </a:lnTo>
                <a:lnTo>
                  <a:pt x="29674" y="9957"/>
                </a:lnTo>
                <a:lnTo>
                  <a:pt x="29707" y="9903"/>
                </a:lnTo>
                <a:lnTo>
                  <a:pt x="29727" y="9868"/>
                </a:lnTo>
                <a:lnTo>
                  <a:pt x="29746" y="9833"/>
                </a:lnTo>
                <a:lnTo>
                  <a:pt x="29764" y="9798"/>
                </a:lnTo>
                <a:lnTo>
                  <a:pt x="29783" y="9761"/>
                </a:lnTo>
                <a:lnTo>
                  <a:pt x="29800" y="9726"/>
                </a:lnTo>
                <a:lnTo>
                  <a:pt x="29817" y="9688"/>
                </a:lnTo>
                <a:lnTo>
                  <a:pt x="29833" y="9652"/>
                </a:lnTo>
                <a:lnTo>
                  <a:pt x="29850" y="9614"/>
                </a:lnTo>
                <a:lnTo>
                  <a:pt x="29864" y="9577"/>
                </a:lnTo>
                <a:lnTo>
                  <a:pt x="29879" y="9538"/>
                </a:lnTo>
                <a:lnTo>
                  <a:pt x="29893" y="9501"/>
                </a:lnTo>
                <a:lnTo>
                  <a:pt x="29906" y="9462"/>
                </a:lnTo>
                <a:lnTo>
                  <a:pt x="29918" y="9424"/>
                </a:lnTo>
                <a:lnTo>
                  <a:pt x="29931" y="9384"/>
                </a:lnTo>
                <a:lnTo>
                  <a:pt x="29942" y="9346"/>
                </a:lnTo>
                <a:lnTo>
                  <a:pt x="29953" y="9306"/>
                </a:lnTo>
                <a:lnTo>
                  <a:pt x="29962" y="9267"/>
                </a:lnTo>
                <a:lnTo>
                  <a:pt x="29971" y="9227"/>
                </a:lnTo>
                <a:lnTo>
                  <a:pt x="29980" y="9188"/>
                </a:lnTo>
                <a:lnTo>
                  <a:pt x="29988" y="9147"/>
                </a:lnTo>
                <a:lnTo>
                  <a:pt x="29994" y="9108"/>
                </a:lnTo>
                <a:lnTo>
                  <a:pt x="30001" y="9068"/>
                </a:lnTo>
                <a:lnTo>
                  <a:pt x="30006" y="9027"/>
                </a:lnTo>
                <a:lnTo>
                  <a:pt x="30011" y="8988"/>
                </a:lnTo>
                <a:lnTo>
                  <a:pt x="30015" y="8947"/>
                </a:lnTo>
                <a:lnTo>
                  <a:pt x="30018" y="8908"/>
                </a:lnTo>
                <a:lnTo>
                  <a:pt x="30020" y="8867"/>
                </a:lnTo>
                <a:lnTo>
                  <a:pt x="30021" y="8827"/>
                </a:lnTo>
                <a:lnTo>
                  <a:pt x="30023" y="8787"/>
                </a:lnTo>
                <a:lnTo>
                  <a:pt x="30023" y="8747"/>
                </a:lnTo>
                <a:lnTo>
                  <a:pt x="30021" y="8707"/>
                </a:lnTo>
                <a:lnTo>
                  <a:pt x="30019" y="8667"/>
                </a:lnTo>
                <a:lnTo>
                  <a:pt x="30017" y="8628"/>
                </a:lnTo>
                <a:lnTo>
                  <a:pt x="30013" y="8588"/>
                </a:lnTo>
                <a:lnTo>
                  <a:pt x="30009" y="8549"/>
                </a:lnTo>
                <a:lnTo>
                  <a:pt x="30004" y="8509"/>
                </a:lnTo>
                <a:lnTo>
                  <a:pt x="29998" y="8471"/>
                </a:lnTo>
                <a:lnTo>
                  <a:pt x="29990" y="8432"/>
                </a:lnTo>
                <a:lnTo>
                  <a:pt x="29982" y="8394"/>
                </a:lnTo>
                <a:lnTo>
                  <a:pt x="29974" y="8355"/>
                </a:lnTo>
                <a:lnTo>
                  <a:pt x="29963" y="8317"/>
                </a:lnTo>
                <a:lnTo>
                  <a:pt x="29953" y="8279"/>
                </a:lnTo>
                <a:lnTo>
                  <a:pt x="29941" y="8242"/>
                </a:lnTo>
                <a:lnTo>
                  <a:pt x="29928" y="8204"/>
                </a:lnTo>
                <a:lnTo>
                  <a:pt x="29914" y="8168"/>
                </a:lnTo>
                <a:lnTo>
                  <a:pt x="29900" y="8130"/>
                </a:lnTo>
                <a:lnTo>
                  <a:pt x="29884" y="8095"/>
                </a:lnTo>
                <a:lnTo>
                  <a:pt x="29867" y="8058"/>
                </a:lnTo>
                <a:lnTo>
                  <a:pt x="29850" y="8023"/>
                </a:lnTo>
                <a:lnTo>
                  <a:pt x="29831" y="7989"/>
                </a:lnTo>
                <a:lnTo>
                  <a:pt x="29811" y="7954"/>
                </a:lnTo>
                <a:lnTo>
                  <a:pt x="29790" y="7920"/>
                </a:lnTo>
                <a:lnTo>
                  <a:pt x="29767" y="7887"/>
                </a:lnTo>
                <a:lnTo>
                  <a:pt x="29745" y="7853"/>
                </a:lnTo>
                <a:lnTo>
                  <a:pt x="29721" y="7821"/>
                </a:lnTo>
                <a:lnTo>
                  <a:pt x="29696" y="7789"/>
                </a:lnTo>
                <a:lnTo>
                  <a:pt x="29670" y="7758"/>
                </a:lnTo>
                <a:lnTo>
                  <a:pt x="29643" y="7726"/>
                </a:lnTo>
                <a:lnTo>
                  <a:pt x="29613" y="7696"/>
                </a:lnTo>
                <a:lnTo>
                  <a:pt x="29584" y="7666"/>
                </a:lnTo>
                <a:lnTo>
                  <a:pt x="29553" y="7637"/>
                </a:lnTo>
                <a:lnTo>
                  <a:pt x="29522" y="7609"/>
                </a:lnTo>
                <a:lnTo>
                  <a:pt x="29488" y="7581"/>
                </a:lnTo>
                <a:lnTo>
                  <a:pt x="29454" y="7554"/>
                </a:lnTo>
                <a:lnTo>
                  <a:pt x="29417" y="7517"/>
                </a:lnTo>
                <a:lnTo>
                  <a:pt x="29384" y="7487"/>
                </a:lnTo>
                <a:lnTo>
                  <a:pt x="29355" y="7461"/>
                </a:lnTo>
                <a:lnTo>
                  <a:pt x="29331" y="7439"/>
                </a:lnTo>
                <a:lnTo>
                  <a:pt x="29297" y="7412"/>
                </a:lnTo>
                <a:lnTo>
                  <a:pt x="29285" y="74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rIns="252000" anchor="ctr">
            <a:normAutofit fontScale="90000" lnSpcReduction="10000"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b="1" baseline="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Improve </a:t>
            </a:r>
            <a:r>
              <a:rPr lang="en-US" b="1" baseline="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Chinese people's </a:t>
            </a:r>
            <a:r>
              <a:rPr b="1" baseline="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nutritional status</a:t>
            </a:r>
            <a:r>
              <a:rPr dirty="0">
                <a:latin typeface="+mn-lt"/>
                <a:ea typeface="+mn-ea"/>
                <a:cs typeface="+mn-ea"/>
                <a:sym typeface="+mn-lt"/>
              </a:rPr>
              <a:t> </a:t>
            </a:r>
          </a:p>
        </p:txBody>
      </p:sp>
      <p:sp>
        <p:nvSpPr>
          <p:cNvPr id="16" name="MH_SubTitle_5"/>
          <p:cNvSpPr/>
          <p:nvPr>
            <p:custDataLst>
              <p:tags r:id="rId7"/>
            </p:custDataLst>
          </p:nvPr>
        </p:nvSpPr>
        <p:spPr bwMode="auto">
          <a:xfrm>
            <a:off x="6586538" y="4652963"/>
            <a:ext cx="2379662" cy="714375"/>
          </a:xfrm>
          <a:custGeom>
            <a:avLst/>
            <a:gdLst>
              <a:gd name="T0" fmla="*/ 2147483646 w 30720"/>
              <a:gd name="T1" fmla="*/ 2147483646 h 11496"/>
              <a:gd name="T2" fmla="*/ 2147483646 w 30720"/>
              <a:gd name="T3" fmla="*/ 2147483646 h 11496"/>
              <a:gd name="T4" fmla="*/ 2147483646 w 30720"/>
              <a:gd name="T5" fmla="*/ 2147483646 h 11496"/>
              <a:gd name="T6" fmla="*/ 2147483646 w 30720"/>
              <a:gd name="T7" fmla="*/ 2147483646 h 11496"/>
              <a:gd name="T8" fmla="*/ 2147483646 w 30720"/>
              <a:gd name="T9" fmla="*/ 2147483646 h 11496"/>
              <a:gd name="T10" fmla="*/ 2147483646 w 30720"/>
              <a:gd name="T11" fmla="*/ 2147483646 h 11496"/>
              <a:gd name="T12" fmla="*/ 2147483646 w 30720"/>
              <a:gd name="T13" fmla="*/ 2147483646 h 11496"/>
              <a:gd name="T14" fmla="*/ 2147483646 w 30720"/>
              <a:gd name="T15" fmla="*/ 2147483646 h 11496"/>
              <a:gd name="T16" fmla="*/ 2147483646 w 30720"/>
              <a:gd name="T17" fmla="*/ 2147483646 h 11496"/>
              <a:gd name="T18" fmla="*/ 2147483646 w 30720"/>
              <a:gd name="T19" fmla="*/ 2147483646 h 11496"/>
              <a:gd name="T20" fmla="*/ 2147483646 w 30720"/>
              <a:gd name="T21" fmla="*/ 2147483646 h 11496"/>
              <a:gd name="T22" fmla="*/ 2147483646 w 30720"/>
              <a:gd name="T23" fmla="*/ 2147483646 h 11496"/>
              <a:gd name="T24" fmla="*/ 2147483646 w 30720"/>
              <a:gd name="T25" fmla="*/ 2147483646 h 11496"/>
              <a:gd name="T26" fmla="*/ 2147483646 w 30720"/>
              <a:gd name="T27" fmla="*/ 2147483646 h 11496"/>
              <a:gd name="T28" fmla="*/ 2147483646 w 30720"/>
              <a:gd name="T29" fmla="*/ 2147483646 h 11496"/>
              <a:gd name="T30" fmla="*/ 2147483646 w 30720"/>
              <a:gd name="T31" fmla="*/ 2147483646 h 11496"/>
              <a:gd name="T32" fmla="*/ 2147483646 w 30720"/>
              <a:gd name="T33" fmla="*/ 2147483646 h 11496"/>
              <a:gd name="T34" fmla="*/ 2147483646 w 30720"/>
              <a:gd name="T35" fmla="*/ 2147483646 h 11496"/>
              <a:gd name="T36" fmla="*/ 2147483646 w 30720"/>
              <a:gd name="T37" fmla="*/ 2147483646 h 11496"/>
              <a:gd name="T38" fmla="*/ 2147483646 w 30720"/>
              <a:gd name="T39" fmla="*/ 2147483646 h 11496"/>
              <a:gd name="T40" fmla="*/ 2147483646 w 30720"/>
              <a:gd name="T41" fmla="*/ 2147483646 h 11496"/>
              <a:gd name="T42" fmla="*/ 2147483646 w 30720"/>
              <a:gd name="T43" fmla="*/ 2147483646 h 11496"/>
              <a:gd name="T44" fmla="*/ 2147483646 w 30720"/>
              <a:gd name="T45" fmla="*/ 2147483646 h 11496"/>
              <a:gd name="T46" fmla="*/ 2147483646 w 30720"/>
              <a:gd name="T47" fmla="*/ 2147483646 h 11496"/>
              <a:gd name="T48" fmla="*/ 2147483646 w 30720"/>
              <a:gd name="T49" fmla="*/ 2147483646 h 11496"/>
              <a:gd name="T50" fmla="*/ 2147483646 w 30720"/>
              <a:gd name="T51" fmla="*/ 2147483646 h 11496"/>
              <a:gd name="T52" fmla="*/ 2147483646 w 30720"/>
              <a:gd name="T53" fmla="*/ 2147483646 h 11496"/>
              <a:gd name="T54" fmla="*/ 2147483646 w 30720"/>
              <a:gd name="T55" fmla="*/ 2147483646 h 11496"/>
              <a:gd name="T56" fmla="*/ 2147483646 w 30720"/>
              <a:gd name="T57" fmla="*/ 2147483646 h 11496"/>
              <a:gd name="T58" fmla="*/ 2147483646 w 30720"/>
              <a:gd name="T59" fmla="*/ 2147483646 h 11496"/>
              <a:gd name="T60" fmla="*/ 2147483646 w 30720"/>
              <a:gd name="T61" fmla="*/ 2147483646 h 11496"/>
              <a:gd name="T62" fmla="*/ 2147483646 w 30720"/>
              <a:gd name="T63" fmla="*/ 2147483646 h 11496"/>
              <a:gd name="T64" fmla="*/ 2147483646 w 30720"/>
              <a:gd name="T65" fmla="*/ 2147483646 h 11496"/>
              <a:gd name="T66" fmla="*/ 2147483646 w 30720"/>
              <a:gd name="T67" fmla="*/ 2147483646 h 11496"/>
              <a:gd name="T68" fmla="*/ 2147483646 w 30720"/>
              <a:gd name="T69" fmla="*/ 2147483646 h 11496"/>
              <a:gd name="T70" fmla="*/ 2147483646 w 30720"/>
              <a:gd name="T71" fmla="*/ 2147483646 h 11496"/>
              <a:gd name="T72" fmla="*/ 2147483646 w 30720"/>
              <a:gd name="T73" fmla="*/ 2147483646 h 11496"/>
              <a:gd name="T74" fmla="*/ 2147483646 w 30720"/>
              <a:gd name="T75" fmla="*/ 2147483646 h 11496"/>
              <a:gd name="T76" fmla="*/ 2147483646 w 30720"/>
              <a:gd name="T77" fmla="*/ 2147483646 h 11496"/>
              <a:gd name="T78" fmla="*/ 2147483646 w 30720"/>
              <a:gd name="T79" fmla="*/ 2147483646 h 11496"/>
              <a:gd name="T80" fmla="*/ 2147483646 w 30720"/>
              <a:gd name="T81" fmla="*/ 2147483646 h 11496"/>
              <a:gd name="T82" fmla="*/ 2147483646 w 30720"/>
              <a:gd name="T83" fmla="*/ 2147483646 h 11496"/>
              <a:gd name="T84" fmla="*/ 2147483646 w 30720"/>
              <a:gd name="T85" fmla="*/ 2147483646 h 11496"/>
              <a:gd name="T86" fmla="*/ 2147483646 w 30720"/>
              <a:gd name="T87" fmla="*/ 2147483646 h 11496"/>
              <a:gd name="T88" fmla="*/ 2147483646 w 30720"/>
              <a:gd name="T89" fmla="*/ 2147483646 h 11496"/>
              <a:gd name="T90" fmla="*/ 2147483646 w 30720"/>
              <a:gd name="T91" fmla="*/ 2147483646 h 11496"/>
              <a:gd name="T92" fmla="*/ 2147483646 w 30720"/>
              <a:gd name="T93" fmla="*/ 2147483646 h 11496"/>
              <a:gd name="T94" fmla="*/ 2147483646 w 30720"/>
              <a:gd name="T95" fmla="*/ 2147483646 h 11496"/>
              <a:gd name="T96" fmla="*/ 2147483646 w 30720"/>
              <a:gd name="T97" fmla="*/ 2147483646 h 11496"/>
              <a:gd name="T98" fmla="*/ 2147483646 w 30720"/>
              <a:gd name="T99" fmla="*/ 2147483646 h 11496"/>
              <a:gd name="T100" fmla="*/ 2147483646 w 30720"/>
              <a:gd name="T101" fmla="*/ 2147483646 h 11496"/>
              <a:gd name="T102" fmla="*/ 2147483646 w 30720"/>
              <a:gd name="T103" fmla="*/ 2147483646 h 11496"/>
              <a:gd name="T104" fmla="*/ 2147483646 w 30720"/>
              <a:gd name="T105" fmla="*/ 2147483646 h 11496"/>
              <a:gd name="T106" fmla="*/ 2147483646 w 30720"/>
              <a:gd name="T107" fmla="*/ 2147483646 h 11496"/>
              <a:gd name="T108" fmla="*/ 2147483646 w 30720"/>
              <a:gd name="T109" fmla="*/ 2147483646 h 11496"/>
              <a:gd name="T110" fmla="*/ 2147483646 w 30720"/>
              <a:gd name="T111" fmla="*/ 2147483646 h 11496"/>
              <a:gd name="T112" fmla="*/ 2147483646 w 30720"/>
              <a:gd name="T113" fmla="*/ 2147483646 h 11496"/>
              <a:gd name="T114" fmla="*/ 2147483646 w 30720"/>
              <a:gd name="T115" fmla="*/ 2147483646 h 11496"/>
              <a:gd name="T116" fmla="*/ 2147483646 w 30720"/>
              <a:gd name="T117" fmla="*/ 2147483646 h 11496"/>
              <a:gd name="T118" fmla="*/ 2147483646 w 30720"/>
              <a:gd name="T119" fmla="*/ 2147483646 h 11496"/>
              <a:gd name="T120" fmla="*/ 2147483646 w 30720"/>
              <a:gd name="T121" fmla="*/ 2147483646 h 11496"/>
              <a:gd name="T122" fmla="*/ 2147483646 w 30720"/>
              <a:gd name="T123" fmla="*/ 2147483646 h 11496"/>
              <a:gd name="T124" fmla="*/ 2147483646 w 30720"/>
              <a:gd name="T125" fmla="*/ 2147483646 h 1149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0720" h="11496">
                <a:moveTo>
                  <a:pt x="29285" y="7403"/>
                </a:moveTo>
                <a:lnTo>
                  <a:pt x="29285" y="7403"/>
                </a:lnTo>
                <a:lnTo>
                  <a:pt x="29232" y="7379"/>
                </a:lnTo>
                <a:lnTo>
                  <a:pt x="29180" y="7357"/>
                </a:lnTo>
                <a:lnTo>
                  <a:pt x="29127" y="7336"/>
                </a:lnTo>
                <a:lnTo>
                  <a:pt x="29073" y="7316"/>
                </a:lnTo>
                <a:lnTo>
                  <a:pt x="29020" y="7298"/>
                </a:lnTo>
                <a:lnTo>
                  <a:pt x="28966" y="7280"/>
                </a:lnTo>
                <a:lnTo>
                  <a:pt x="28913" y="7264"/>
                </a:lnTo>
                <a:lnTo>
                  <a:pt x="28859" y="7251"/>
                </a:lnTo>
                <a:lnTo>
                  <a:pt x="28804" y="7237"/>
                </a:lnTo>
                <a:lnTo>
                  <a:pt x="28750" y="7226"/>
                </a:lnTo>
                <a:lnTo>
                  <a:pt x="28697" y="7216"/>
                </a:lnTo>
                <a:lnTo>
                  <a:pt x="28643" y="7208"/>
                </a:lnTo>
                <a:lnTo>
                  <a:pt x="28589" y="7202"/>
                </a:lnTo>
                <a:lnTo>
                  <a:pt x="28535" y="7198"/>
                </a:lnTo>
                <a:lnTo>
                  <a:pt x="28482" y="7195"/>
                </a:lnTo>
                <a:lnTo>
                  <a:pt x="28429" y="7194"/>
                </a:lnTo>
                <a:lnTo>
                  <a:pt x="28376" y="7194"/>
                </a:lnTo>
                <a:lnTo>
                  <a:pt x="28322" y="7197"/>
                </a:lnTo>
                <a:lnTo>
                  <a:pt x="28269" y="7201"/>
                </a:lnTo>
                <a:lnTo>
                  <a:pt x="28217" y="7207"/>
                </a:lnTo>
                <a:lnTo>
                  <a:pt x="28165" y="7215"/>
                </a:lnTo>
                <a:lnTo>
                  <a:pt x="28113" y="7226"/>
                </a:lnTo>
                <a:lnTo>
                  <a:pt x="28062" y="7238"/>
                </a:lnTo>
                <a:lnTo>
                  <a:pt x="28011" y="7253"/>
                </a:lnTo>
                <a:lnTo>
                  <a:pt x="27960" y="7270"/>
                </a:lnTo>
                <a:lnTo>
                  <a:pt x="27910" y="7289"/>
                </a:lnTo>
                <a:lnTo>
                  <a:pt x="27861" y="7310"/>
                </a:lnTo>
                <a:lnTo>
                  <a:pt x="27812" y="7334"/>
                </a:lnTo>
                <a:lnTo>
                  <a:pt x="27763" y="7360"/>
                </a:lnTo>
                <a:lnTo>
                  <a:pt x="27717" y="7388"/>
                </a:lnTo>
                <a:lnTo>
                  <a:pt x="27670" y="7418"/>
                </a:lnTo>
                <a:lnTo>
                  <a:pt x="27623" y="7452"/>
                </a:lnTo>
                <a:lnTo>
                  <a:pt x="27600" y="7473"/>
                </a:lnTo>
                <a:lnTo>
                  <a:pt x="27578" y="7494"/>
                </a:lnTo>
                <a:lnTo>
                  <a:pt x="27556" y="7516"/>
                </a:lnTo>
                <a:lnTo>
                  <a:pt x="27535" y="7539"/>
                </a:lnTo>
                <a:lnTo>
                  <a:pt x="27515" y="7562"/>
                </a:lnTo>
                <a:lnTo>
                  <a:pt x="27495" y="7586"/>
                </a:lnTo>
                <a:lnTo>
                  <a:pt x="27476" y="7611"/>
                </a:lnTo>
                <a:lnTo>
                  <a:pt x="27457" y="7636"/>
                </a:lnTo>
                <a:lnTo>
                  <a:pt x="27440" y="7662"/>
                </a:lnTo>
                <a:lnTo>
                  <a:pt x="27422" y="7689"/>
                </a:lnTo>
                <a:lnTo>
                  <a:pt x="27405" y="7716"/>
                </a:lnTo>
                <a:lnTo>
                  <a:pt x="27390" y="7743"/>
                </a:lnTo>
                <a:lnTo>
                  <a:pt x="27374" y="7771"/>
                </a:lnTo>
                <a:lnTo>
                  <a:pt x="27360" y="7799"/>
                </a:lnTo>
                <a:lnTo>
                  <a:pt x="27345" y="7827"/>
                </a:lnTo>
                <a:lnTo>
                  <a:pt x="27332" y="7857"/>
                </a:lnTo>
                <a:lnTo>
                  <a:pt x="27319" y="7887"/>
                </a:lnTo>
                <a:lnTo>
                  <a:pt x="27307" y="7916"/>
                </a:lnTo>
                <a:lnTo>
                  <a:pt x="27296" y="7946"/>
                </a:lnTo>
                <a:lnTo>
                  <a:pt x="27286" y="7976"/>
                </a:lnTo>
                <a:lnTo>
                  <a:pt x="27276" y="8006"/>
                </a:lnTo>
                <a:lnTo>
                  <a:pt x="27268" y="8038"/>
                </a:lnTo>
                <a:lnTo>
                  <a:pt x="27260" y="8069"/>
                </a:lnTo>
                <a:lnTo>
                  <a:pt x="27252" y="8099"/>
                </a:lnTo>
                <a:lnTo>
                  <a:pt x="27246" y="8130"/>
                </a:lnTo>
                <a:lnTo>
                  <a:pt x="27241" y="8161"/>
                </a:lnTo>
                <a:lnTo>
                  <a:pt x="27236" y="8193"/>
                </a:lnTo>
                <a:lnTo>
                  <a:pt x="27231" y="8224"/>
                </a:lnTo>
                <a:lnTo>
                  <a:pt x="27228" y="8255"/>
                </a:lnTo>
                <a:lnTo>
                  <a:pt x="27226" y="8286"/>
                </a:lnTo>
                <a:lnTo>
                  <a:pt x="27225" y="8318"/>
                </a:lnTo>
                <a:lnTo>
                  <a:pt x="27224" y="8348"/>
                </a:lnTo>
                <a:lnTo>
                  <a:pt x="27225" y="8379"/>
                </a:lnTo>
                <a:lnTo>
                  <a:pt x="27226" y="8409"/>
                </a:lnTo>
                <a:lnTo>
                  <a:pt x="27228" y="8440"/>
                </a:lnTo>
                <a:lnTo>
                  <a:pt x="27231" y="8471"/>
                </a:lnTo>
                <a:lnTo>
                  <a:pt x="27236" y="8500"/>
                </a:lnTo>
                <a:lnTo>
                  <a:pt x="27241" y="8530"/>
                </a:lnTo>
                <a:lnTo>
                  <a:pt x="27247" y="8559"/>
                </a:lnTo>
                <a:lnTo>
                  <a:pt x="27254" y="8588"/>
                </a:lnTo>
                <a:lnTo>
                  <a:pt x="27263" y="8617"/>
                </a:lnTo>
                <a:lnTo>
                  <a:pt x="27271" y="8645"/>
                </a:lnTo>
                <a:lnTo>
                  <a:pt x="27281" y="8674"/>
                </a:lnTo>
                <a:lnTo>
                  <a:pt x="27293" y="8701"/>
                </a:lnTo>
                <a:lnTo>
                  <a:pt x="27304" y="8728"/>
                </a:lnTo>
                <a:lnTo>
                  <a:pt x="27318" y="8754"/>
                </a:lnTo>
                <a:lnTo>
                  <a:pt x="27331" y="8780"/>
                </a:lnTo>
                <a:lnTo>
                  <a:pt x="27347" y="8805"/>
                </a:lnTo>
                <a:lnTo>
                  <a:pt x="27364" y="8830"/>
                </a:lnTo>
                <a:lnTo>
                  <a:pt x="27381" y="8854"/>
                </a:lnTo>
                <a:lnTo>
                  <a:pt x="27399" y="8876"/>
                </a:lnTo>
                <a:lnTo>
                  <a:pt x="27419" y="8899"/>
                </a:lnTo>
                <a:lnTo>
                  <a:pt x="27440" y="8921"/>
                </a:lnTo>
                <a:lnTo>
                  <a:pt x="27462" y="8943"/>
                </a:lnTo>
                <a:lnTo>
                  <a:pt x="27484" y="8963"/>
                </a:lnTo>
                <a:lnTo>
                  <a:pt x="27509" y="8983"/>
                </a:lnTo>
                <a:lnTo>
                  <a:pt x="27534" y="9001"/>
                </a:lnTo>
                <a:lnTo>
                  <a:pt x="27560" y="9019"/>
                </a:lnTo>
                <a:lnTo>
                  <a:pt x="27589" y="9036"/>
                </a:lnTo>
                <a:lnTo>
                  <a:pt x="27618" y="9052"/>
                </a:lnTo>
                <a:lnTo>
                  <a:pt x="27648" y="9067"/>
                </a:lnTo>
                <a:lnTo>
                  <a:pt x="27679" y="9081"/>
                </a:lnTo>
                <a:lnTo>
                  <a:pt x="27711" y="9094"/>
                </a:lnTo>
                <a:lnTo>
                  <a:pt x="27746" y="9106"/>
                </a:lnTo>
                <a:lnTo>
                  <a:pt x="27734" y="9013"/>
                </a:lnTo>
                <a:lnTo>
                  <a:pt x="27730" y="8964"/>
                </a:lnTo>
                <a:lnTo>
                  <a:pt x="27727" y="8916"/>
                </a:lnTo>
                <a:lnTo>
                  <a:pt x="27724" y="8866"/>
                </a:lnTo>
                <a:lnTo>
                  <a:pt x="27722" y="8816"/>
                </a:lnTo>
                <a:lnTo>
                  <a:pt x="27721" y="8767"/>
                </a:lnTo>
                <a:lnTo>
                  <a:pt x="27721" y="8717"/>
                </a:lnTo>
                <a:lnTo>
                  <a:pt x="27722" y="8667"/>
                </a:lnTo>
                <a:lnTo>
                  <a:pt x="27725" y="8617"/>
                </a:lnTo>
                <a:lnTo>
                  <a:pt x="27729" y="8568"/>
                </a:lnTo>
                <a:lnTo>
                  <a:pt x="27734" y="8519"/>
                </a:lnTo>
                <a:lnTo>
                  <a:pt x="27743" y="8472"/>
                </a:lnTo>
                <a:lnTo>
                  <a:pt x="27752" y="8425"/>
                </a:lnTo>
                <a:lnTo>
                  <a:pt x="27763" y="8378"/>
                </a:lnTo>
                <a:lnTo>
                  <a:pt x="27776" y="8333"/>
                </a:lnTo>
                <a:lnTo>
                  <a:pt x="27783" y="8311"/>
                </a:lnTo>
                <a:lnTo>
                  <a:pt x="27792" y="8289"/>
                </a:lnTo>
                <a:lnTo>
                  <a:pt x="27800" y="8268"/>
                </a:lnTo>
                <a:lnTo>
                  <a:pt x="27809" y="8247"/>
                </a:lnTo>
                <a:lnTo>
                  <a:pt x="27820" y="8226"/>
                </a:lnTo>
                <a:lnTo>
                  <a:pt x="27829" y="8206"/>
                </a:lnTo>
                <a:lnTo>
                  <a:pt x="27840" y="8185"/>
                </a:lnTo>
                <a:lnTo>
                  <a:pt x="27852" y="8167"/>
                </a:lnTo>
                <a:lnTo>
                  <a:pt x="27864" y="8148"/>
                </a:lnTo>
                <a:lnTo>
                  <a:pt x="27877" y="8129"/>
                </a:lnTo>
                <a:lnTo>
                  <a:pt x="27890" y="8112"/>
                </a:lnTo>
                <a:lnTo>
                  <a:pt x="27905" y="8094"/>
                </a:lnTo>
                <a:lnTo>
                  <a:pt x="27921" y="8077"/>
                </a:lnTo>
                <a:lnTo>
                  <a:pt x="27936" y="8061"/>
                </a:lnTo>
                <a:lnTo>
                  <a:pt x="27953" y="8045"/>
                </a:lnTo>
                <a:lnTo>
                  <a:pt x="27970" y="8029"/>
                </a:lnTo>
                <a:lnTo>
                  <a:pt x="27987" y="8015"/>
                </a:lnTo>
                <a:lnTo>
                  <a:pt x="28006" y="8001"/>
                </a:lnTo>
                <a:lnTo>
                  <a:pt x="28026" y="7988"/>
                </a:lnTo>
                <a:lnTo>
                  <a:pt x="28047" y="7975"/>
                </a:lnTo>
                <a:lnTo>
                  <a:pt x="28067" y="7963"/>
                </a:lnTo>
                <a:lnTo>
                  <a:pt x="28089" y="7951"/>
                </a:lnTo>
                <a:lnTo>
                  <a:pt x="28112" y="7941"/>
                </a:lnTo>
                <a:lnTo>
                  <a:pt x="28136" y="7931"/>
                </a:lnTo>
                <a:lnTo>
                  <a:pt x="28160" y="7922"/>
                </a:lnTo>
                <a:lnTo>
                  <a:pt x="28186" y="7914"/>
                </a:lnTo>
                <a:lnTo>
                  <a:pt x="28212" y="7906"/>
                </a:lnTo>
                <a:lnTo>
                  <a:pt x="28240" y="7899"/>
                </a:lnTo>
                <a:lnTo>
                  <a:pt x="28268" y="7893"/>
                </a:lnTo>
                <a:lnTo>
                  <a:pt x="28298" y="7889"/>
                </a:lnTo>
                <a:lnTo>
                  <a:pt x="28328" y="7885"/>
                </a:lnTo>
                <a:lnTo>
                  <a:pt x="28358" y="7880"/>
                </a:lnTo>
                <a:lnTo>
                  <a:pt x="28384" y="7882"/>
                </a:lnTo>
                <a:lnTo>
                  <a:pt x="28410" y="7883"/>
                </a:lnTo>
                <a:lnTo>
                  <a:pt x="28435" y="7884"/>
                </a:lnTo>
                <a:lnTo>
                  <a:pt x="28460" y="7887"/>
                </a:lnTo>
                <a:lnTo>
                  <a:pt x="28485" y="7890"/>
                </a:lnTo>
                <a:lnTo>
                  <a:pt x="28510" y="7893"/>
                </a:lnTo>
                <a:lnTo>
                  <a:pt x="28535" y="7898"/>
                </a:lnTo>
                <a:lnTo>
                  <a:pt x="28559" y="7903"/>
                </a:lnTo>
                <a:lnTo>
                  <a:pt x="28583" y="7909"/>
                </a:lnTo>
                <a:lnTo>
                  <a:pt x="28607" y="7915"/>
                </a:lnTo>
                <a:lnTo>
                  <a:pt x="28630" y="7922"/>
                </a:lnTo>
                <a:lnTo>
                  <a:pt x="28654" y="7929"/>
                </a:lnTo>
                <a:lnTo>
                  <a:pt x="28676" y="7938"/>
                </a:lnTo>
                <a:lnTo>
                  <a:pt x="28699" y="7947"/>
                </a:lnTo>
                <a:lnTo>
                  <a:pt x="28721" y="7956"/>
                </a:lnTo>
                <a:lnTo>
                  <a:pt x="28743" y="7966"/>
                </a:lnTo>
                <a:lnTo>
                  <a:pt x="28765" y="7976"/>
                </a:lnTo>
                <a:lnTo>
                  <a:pt x="28787" y="7988"/>
                </a:lnTo>
                <a:lnTo>
                  <a:pt x="28808" y="7999"/>
                </a:lnTo>
                <a:lnTo>
                  <a:pt x="28828" y="8012"/>
                </a:lnTo>
                <a:lnTo>
                  <a:pt x="28869" y="8038"/>
                </a:lnTo>
                <a:lnTo>
                  <a:pt x="28908" y="8065"/>
                </a:lnTo>
                <a:lnTo>
                  <a:pt x="28945" y="8095"/>
                </a:lnTo>
                <a:lnTo>
                  <a:pt x="28981" y="8126"/>
                </a:lnTo>
                <a:lnTo>
                  <a:pt x="29016" y="8159"/>
                </a:lnTo>
                <a:lnTo>
                  <a:pt x="29048" y="8195"/>
                </a:lnTo>
                <a:lnTo>
                  <a:pt x="29078" y="8231"/>
                </a:lnTo>
                <a:lnTo>
                  <a:pt x="29107" y="8270"/>
                </a:lnTo>
                <a:lnTo>
                  <a:pt x="29134" y="8309"/>
                </a:lnTo>
                <a:lnTo>
                  <a:pt x="29159" y="8351"/>
                </a:lnTo>
                <a:lnTo>
                  <a:pt x="29182" y="8394"/>
                </a:lnTo>
                <a:lnTo>
                  <a:pt x="29202" y="8436"/>
                </a:lnTo>
                <a:lnTo>
                  <a:pt x="29221" y="8481"/>
                </a:lnTo>
                <a:lnTo>
                  <a:pt x="29229" y="8504"/>
                </a:lnTo>
                <a:lnTo>
                  <a:pt x="29238" y="8527"/>
                </a:lnTo>
                <a:lnTo>
                  <a:pt x="29245" y="8551"/>
                </a:lnTo>
                <a:lnTo>
                  <a:pt x="29251" y="8574"/>
                </a:lnTo>
                <a:lnTo>
                  <a:pt x="29257" y="8598"/>
                </a:lnTo>
                <a:lnTo>
                  <a:pt x="29263" y="8621"/>
                </a:lnTo>
                <a:lnTo>
                  <a:pt x="29268" y="8645"/>
                </a:lnTo>
                <a:lnTo>
                  <a:pt x="29272" y="8670"/>
                </a:lnTo>
                <a:lnTo>
                  <a:pt x="29275" y="8694"/>
                </a:lnTo>
                <a:lnTo>
                  <a:pt x="29278" y="8719"/>
                </a:lnTo>
                <a:lnTo>
                  <a:pt x="29280" y="8744"/>
                </a:lnTo>
                <a:lnTo>
                  <a:pt x="29282" y="8769"/>
                </a:lnTo>
                <a:lnTo>
                  <a:pt x="29283" y="8794"/>
                </a:lnTo>
                <a:lnTo>
                  <a:pt x="29283" y="8820"/>
                </a:lnTo>
                <a:lnTo>
                  <a:pt x="29283" y="8845"/>
                </a:lnTo>
                <a:lnTo>
                  <a:pt x="29282" y="8871"/>
                </a:lnTo>
                <a:lnTo>
                  <a:pt x="29280" y="8897"/>
                </a:lnTo>
                <a:lnTo>
                  <a:pt x="29278" y="8922"/>
                </a:lnTo>
                <a:lnTo>
                  <a:pt x="29271" y="8974"/>
                </a:lnTo>
                <a:lnTo>
                  <a:pt x="29262" y="9024"/>
                </a:lnTo>
                <a:lnTo>
                  <a:pt x="29251" y="9074"/>
                </a:lnTo>
                <a:lnTo>
                  <a:pt x="29238" y="9123"/>
                </a:lnTo>
                <a:lnTo>
                  <a:pt x="29223" y="9171"/>
                </a:lnTo>
                <a:lnTo>
                  <a:pt x="29206" y="9219"/>
                </a:lnTo>
                <a:lnTo>
                  <a:pt x="29188" y="9265"/>
                </a:lnTo>
                <a:lnTo>
                  <a:pt x="29167" y="9310"/>
                </a:lnTo>
                <a:lnTo>
                  <a:pt x="29144" y="9355"/>
                </a:lnTo>
                <a:lnTo>
                  <a:pt x="29120" y="9398"/>
                </a:lnTo>
                <a:lnTo>
                  <a:pt x="29094" y="9441"/>
                </a:lnTo>
                <a:lnTo>
                  <a:pt x="29067" y="9481"/>
                </a:lnTo>
                <a:lnTo>
                  <a:pt x="29038" y="9522"/>
                </a:lnTo>
                <a:lnTo>
                  <a:pt x="29006" y="9560"/>
                </a:lnTo>
                <a:lnTo>
                  <a:pt x="28974" y="9599"/>
                </a:lnTo>
                <a:lnTo>
                  <a:pt x="28941" y="9635"/>
                </a:lnTo>
                <a:lnTo>
                  <a:pt x="28905" y="9671"/>
                </a:lnTo>
                <a:lnTo>
                  <a:pt x="28869" y="9704"/>
                </a:lnTo>
                <a:lnTo>
                  <a:pt x="28831" y="9737"/>
                </a:lnTo>
                <a:lnTo>
                  <a:pt x="28792" y="9768"/>
                </a:lnTo>
                <a:lnTo>
                  <a:pt x="28751" y="9798"/>
                </a:lnTo>
                <a:lnTo>
                  <a:pt x="28710" y="9827"/>
                </a:lnTo>
                <a:lnTo>
                  <a:pt x="28666" y="9854"/>
                </a:lnTo>
                <a:lnTo>
                  <a:pt x="28622" y="9879"/>
                </a:lnTo>
                <a:lnTo>
                  <a:pt x="28578" y="9903"/>
                </a:lnTo>
                <a:lnTo>
                  <a:pt x="28532" y="9926"/>
                </a:lnTo>
                <a:lnTo>
                  <a:pt x="28484" y="9946"/>
                </a:lnTo>
                <a:lnTo>
                  <a:pt x="28436" y="9965"/>
                </a:lnTo>
                <a:lnTo>
                  <a:pt x="28387" y="9983"/>
                </a:lnTo>
                <a:lnTo>
                  <a:pt x="28337" y="9999"/>
                </a:lnTo>
                <a:lnTo>
                  <a:pt x="28287" y="10013"/>
                </a:lnTo>
                <a:lnTo>
                  <a:pt x="28236" y="10025"/>
                </a:lnTo>
                <a:lnTo>
                  <a:pt x="28189" y="10031"/>
                </a:lnTo>
                <a:lnTo>
                  <a:pt x="28143" y="10035"/>
                </a:lnTo>
                <a:lnTo>
                  <a:pt x="28098" y="10038"/>
                </a:lnTo>
                <a:lnTo>
                  <a:pt x="28052" y="10040"/>
                </a:lnTo>
                <a:lnTo>
                  <a:pt x="28006" y="10041"/>
                </a:lnTo>
                <a:lnTo>
                  <a:pt x="27960" y="10040"/>
                </a:lnTo>
                <a:lnTo>
                  <a:pt x="27915" y="10039"/>
                </a:lnTo>
                <a:lnTo>
                  <a:pt x="27870" y="10036"/>
                </a:lnTo>
                <a:lnTo>
                  <a:pt x="27825" y="10033"/>
                </a:lnTo>
                <a:lnTo>
                  <a:pt x="27780" y="10028"/>
                </a:lnTo>
                <a:lnTo>
                  <a:pt x="27735" y="10021"/>
                </a:lnTo>
                <a:lnTo>
                  <a:pt x="27691" y="10014"/>
                </a:lnTo>
                <a:lnTo>
                  <a:pt x="27647" y="10005"/>
                </a:lnTo>
                <a:lnTo>
                  <a:pt x="27602" y="9995"/>
                </a:lnTo>
                <a:lnTo>
                  <a:pt x="27559" y="9984"/>
                </a:lnTo>
                <a:lnTo>
                  <a:pt x="27516" y="9972"/>
                </a:lnTo>
                <a:lnTo>
                  <a:pt x="27473" y="9958"/>
                </a:lnTo>
                <a:lnTo>
                  <a:pt x="27430" y="9943"/>
                </a:lnTo>
                <a:lnTo>
                  <a:pt x="27388" y="9928"/>
                </a:lnTo>
                <a:lnTo>
                  <a:pt x="27346" y="9910"/>
                </a:lnTo>
                <a:lnTo>
                  <a:pt x="27305" y="9891"/>
                </a:lnTo>
                <a:lnTo>
                  <a:pt x="27265" y="9871"/>
                </a:lnTo>
                <a:lnTo>
                  <a:pt x="27224" y="9850"/>
                </a:lnTo>
                <a:lnTo>
                  <a:pt x="27185" y="9828"/>
                </a:lnTo>
                <a:lnTo>
                  <a:pt x="27145" y="9803"/>
                </a:lnTo>
                <a:lnTo>
                  <a:pt x="27107" y="9778"/>
                </a:lnTo>
                <a:lnTo>
                  <a:pt x="27068" y="9751"/>
                </a:lnTo>
                <a:lnTo>
                  <a:pt x="27031" y="9723"/>
                </a:lnTo>
                <a:lnTo>
                  <a:pt x="26994" y="9693"/>
                </a:lnTo>
                <a:lnTo>
                  <a:pt x="26958" y="9662"/>
                </a:lnTo>
                <a:lnTo>
                  <a:pt x="26922" y="9630"/>
                </a:lnTo>
                <a:lnTo>
                  <a:pt x="26888" y="9597"/>
                </a:lnTo>
                <a:lnTo>
                  <a:pt x="26854" y="9559"/>
                </a:lnTo>
                <a:lnTo>
                  <a:pt x="26821" y="9521"/>
                </a:lnTo>
                <a:lnTo>
                  <a:pt x="26790" y="9482"/>
                </a:lnTo>
                <a:lnTo>
                  <a:pt x="26761" y="9443"/>
                </a:lnTo>
                <a:lnTo>
                  <a:pt x="26732" y="9403"/>
                </a:lnTo>
                <a:lnTo>
                  <a:pt x="26705" y="9364"/>
                </a:lnTo>
                <a:lnTo>
                  <a:pt x="26679" y="9323"/>
                </a:lnTo>
                <a:lnTo>
                  <a:pt x="26655" y="9282"/>
                </a:lnTo>
                <a:lnTo>
                  <a:pt x="26631" y="9241"/>
                </a:lnTo>
                <a:lnTo>
                  <a:pt x="26609" y="9199"/>
                </a:lnTo>
                <a:lnTo>
                  <a:pt x="26588" y="9157"/>
                </a:lnTo>
                <a:lnTo>
                  <a:pt x="26568" y="9115"/>
                </a:lnTo>
                <a:lnTo>
                  <a:pt x="26551" y="9073"/>
                </a:lnTo>
                <a:lnTo>
                  <a:pt x="26533" y="9029"/>
                </a:lnTo>
                <a:lnTo>
                  <a:pt x="26517" y="8987"/>
                </a:lnTo>
                <a:lnTo>
                  <a:pt x="26503" y="8943"/>
                </a:lnTo>
                <a:lnTo>
                  <a:pt x="26489" y="8900"/>
                </a:lnTo>
                <a:lnTo>
                  <a:pt x="26477" y="8857"/>
                </a:lnTo>
                <a:lnTo>
                  <a:pt x="26466" y="8812"/>
                </a:lnTo>
                <a:lnTo>
                  <a:pt x="26456" y="8768"/>
                </a:lnTo>
                <a:lnTo>
                  <a:pt x="26448" y="8723"/>
                </a:lnTo>
                <a:lnTo>
                  <a:pt x="26440" y="8680"/>
                </a:lnTo>
                <a:lnTo>
                  <a:pt x="26434" y="8635"/>
                </a:lnTo>
                <a:lnTo>
                  <a:pt x="26429" y="8590"/>
                </a:lnTo>
                <a:lnTo>
                  <a:pt x="26425" y="8546"/>
                </a:lnTo>
                <a:lnTo>
                  <a:pt x="26422" y="8501"/>
                </a:lnTo>
                <a:lnTo>
                  <a:pt x="26421" y="8456"/>
                </a:lnTo>
                <a:lnTo>
                  <a:pt x="26419" y="8412"/>
                </a:lnTo>
                <a:lnTo>
                  <a:pt x="26419" y="8368"/>
                </a:lnTo>
                <a:lnTo>
                  <a:pt x="26422" y="8323"/>
                </a:lnTo>
                <a:lnTo>
                  <a:pt x="26425" y="8278"/>
                </a:lnTo>
                <a:lnTo>
                  <a:pt x="26428" y="8233"/>
                </a:lnTo>
                <a:lnTo>
                  <a:pt x="26433" y="8189"/>
                </a:lnTo>
                <a:lnTo>
                  <a:pt x="26439" y="8145"/>
                </a:lnTo>
                <a:lnTo>
                  <a:pt x="26445" y="8100"/>
                </a:lnTo>
                <a:lnTo>
                  <a:pt x="26454" y="8056"/>
                </a:lnTo>
                <a:lnTo>
                  <a:pt x="26463" y="8013"/>
                </a:lnTo>
                <a:lnTo>
                  <a:pt x="26473" y="7969"/>
                </a:lnTo>
                <a:lnTo>
                  <a:pt x="26484" y="7925"/>
                </a:lnTo>
                <a:lnTo>
                  <a:pt x="26497" y="7882"/>
                </a:lnTo>
                <a:lnTo>
                  <a:pt x="26509" y="7839"/>
                </a:lnTo>
                <a:lnTo>
                  <a:pt x="26524" y="7796"/>
                </a:lnTo>
                <a:lnTo>
                  <a:pt x="26539" y="7754"/>
                </a:lnTo>
                <a:lnTo>
                  <a:pt x="26555" y="7711"/>
                </a:lnTo>
                <a:lnTo>
                  <a:pt x="26571" y="7669"/>
                </a:lnTo>
                <a:lnTo>
                  <a:pt x="26590" y="7628"/>
                </a:lnTo>
                <a:lnTo>
                  <a:pt x="26609" y="7587"/>
                </a:lnTo>
                <a:lnTo>
                  <a:pt x="26629" y="7546"/>
                </a:lnTo>
                <a:lnTo>
                  <a:pt x="26650" y="7506"/>
                </a:lnTo>
                <a:lnTo>
                  <a:pt x="26671" y="7465"/>
                </a:lnTo>
                <a:lnTo>
                  <a:pt x="26694" y="7426"/>
                </a:lnTo>
                <a:lnTo>
                  <a:pt x="26718" y="7387"/>
                </a:lnTo>
                <a:lnTo>
                  <a:pt x="26743" y="7349"/>
                </a:lnTo>
                <a:lnTo>
                  <a:pt x="26768" y="7310"/>
                </a:lnTo>
                <a:lnTo>
                  <a:pt x="26795" y="7273"/>
                </a:lnTo>
                <a:lnTo>
                  <a:pt x="26822" y="7236"/>
                </a:lnTo>
                <a:lnTo>
                  <a:pt x="26850" y="7200"/>
                </a:lnTo>
                <a:lnTo>
                  <a:pt x="26880" y="7163"/>
                </a:lnTo>
                <a:lnTo>
                  <a:pt x="26910" y="7128"/>
                </a:lnTo>
                <a:lnTo>
                  <a:pt x="26940" y="7094"/>
                </a:lnTo>
                <a:lnTo>
                  <a:pt x="26971" y="7060"/>
                </a:lnTo>
                <a:lnTo>
                  <a:pt x="27005" y="7027"/>
                </a:lnTo>
                <a:lnTo>
                  <a:pt x="27038" y="6994"/>
                </a:lnTo>
                <a:lnTo>
                  <a:pt x="27071" y="6962"/>
                </a:lnTo>
                <a:lnTo>
                  <a:pt x="27107" y="6933"/>
                </a:lnTo>
                <a:lnTo>
                  <a:pt x="27141" y="6906"/>
                </a:lnTo>
                <a:lnTo>
                  <a:pt x="27176" y="6880"/>
                </a:lnTo>
                <a:lnTo>
                  <a:pt x="27212" y="6854"/>
                </a:lnTo>
                <a:lnTo>
                  <a:pt x="27248" y="6829"/>
                </a:lnTo>
                <a:lnTo>
                  <a:pt x="27285" y="6805"/>
                </a:lnTo>
                <a:lnTo>
                  <a:pt x="27321" y="6782"/>
                </a:lnTo>
                <a:lnTo>
                  <a:pt x="27357" y="6761"/>
                </a:lnTo>
                <a:lnTo>
                  <a:pt x="27395" y="6740"/>
                </a:lnTo>
                <a:lnTo>
                  <a:pt x="27432" y="6719"/>
                </a:lnTo>
                <a:lnTo>
                  <a:pt x="27470" y="6699"/>
                </a:lnTo>
                <a:lnTo>
                  <a:pt x="27508" y="6681"/>
                </a:lnTo>
                <a:lnTo>
                  <a:pt x="27546" y="6663"/>
                </a:lnTo>
                <a:lnTo>
                  <a:pt x="27584" y="6646"/>
                </a:lnTo>
                <a:lnTo>
                  <a:pt x="27623" y="6630"/>
                </a:lnTo>
                <a:lnTo>
                  <a:pt x="27662" y="6615"/>
                </a:lnTo>
                <a:lnTo>
                  <a:pt x="27701" y="6600"/>
                </a:lnTo>
                <a:lnTo>
                  <a:pt x="27741" y="6587"/>
                </a:lnTo>
                <a:lnTo>
                  <a:pt x="27780" y="6573"/>
                </a:lnTo>
                <a:lnTo>
                  <a:pt x="27820" y="6562"/>
                </a:lnTo>
                <a:lnTo>
                  <a:pt x="27859" y="6550"/>
                </a:lnTo>
                <a:lnTo>
                  <a:pt x="27899" y="6540"/>
                </a:lnTo>
                <a:lnTo>
                  <a:pt x="27939" y="6531"/>
                </a:lnTo>
                <a:lnTo>
                  <a:pt x="27980" y="6521"/>
                </a:lnTo>
                <a:lnTo>
                  <a:pt x="28020" y="6514"/>
                </a:lnTo>
                <a:lnTo>
                  <a:pt x="28060" y="6507"/>
                </a:lnTo>
                <a:lnTo>
                  <a:pt x="28101" y="6499"/>
                </a:lnTo>
                <a:lnTo>
                  <a:pt x="28141" y="6494"/>
                </a:lnTo>
                <a:lnTo>
                  <a:pt x="28182" y="6489"/>
                </a:lnTo>
                <a:lnTo>
                  <a:pt x="28223" y="6485"/>
                </a:lnTo>
                <a:lnTo>
                  <a:pt x="28264" y="6482"/>
                </a:lnTo>
                <a:lnTo>
                  <a:pt x="28305" y="6480"/>
                </a:lnTo>
                <a:lnTo>
                  <a:pt x="28345" y="6478"/>
                </a:lnTo>
                <a:lnTo>
                  <a:pt x="28387" y="6477"/>
                </a:lnTo>
                <a:lnTo>
                  <a:pt x="28428" y="6477"/>
                </a:lnTo>
                <a:lnTo>
                  <a:pt x="28468" y="6477"/>
                </a:lnTo>
                <a:lnTo>
                  <a:pt x="28510" y="6479"/>
                </a:lnTo>
                <a:lnTo>
                  <a:pt x="28550" y="6481"/>
                </a:lnTo>
                <a:lnTo>
                  <a:pt x="28592" y="6483"/>
                </a:lnTo>
                <a:lnTo>
                  <a:pt x="28633" y="6486"/>
                </a:lnTo>
                <a:lnTo>
                  <a:pt x="28673" y="6490"/>
                </a:lnTo>
                <a:lnTo>
                  <a:pt x="28715" y="6495"/>
                </a:lnTo>
                <a:lnTo>
                  <a:pt x="28756" y="6501"/>
                </a:lnTo>
                <a:lnTo>
                  <a:pt x="28796" y="6508"/>
                </a:lnTo>
                <a:lnTo>
                  <a:pt x="28837" y="6514"/>
                </a:lnTo>
                <a:lnTo>
                  <a:pt x="28877" y="6522"/>
                </a:lnTo>
                <a:lnTo>
                  <a:pt x="28918" y="6531"/>
                </a:lnTo>
                <a:lnTo>
                  <a:pt x="28959" y="6540"/>
                </a:lnTo>
                <a:lnTo>
                  <a:pt x="28999" y="6549"/>
                </a:lnTo>
                <a:lnTo>
                  <a:pt x="29040" y="6560"/>
                </a:lnTo>
                <a:lnTo>
                  <a:pt x="29079" y="6571"/>
                </a:lnTo>
                <a:lnTo>
                  <a:pt x="29119" y="6584"/>
                </a:lnTo>
                <a:lnTo>
                  <a:pt x="29159" y="6596"/>
                </a:lnTo>
                <a:lnTo>
                  <a:pt x="29199" y="6610"/>
                </a:lnTo>
                <a:lnTo>
                  <a:pt x="29239" y="6623"/>
                </a:lnTo>
                <a:lnTo>
                  <a:pt x="29277" y="6638"/>
                </a:lnTo>
                <a:lnTo>
                  <a:pt x="29317" y="6653"/>
                </a:lnTo>
                <a:lnTo>
                  <a:pt x="29355" y="6669"/>
                </a:lnTo>
                <a:lnTo>
                  <a:pt x="29395" y="6686"/>
                </a:lnTo>
                <a:lnTo>
                  <a:pt x="29432" y="6703"/>
                </a:lnTo>
                <a:lnTo>
                  <a:pt x="29471" y="6721"/>
                </a:lnTo>
                <a:lnTo>
                  <a:pt x="29509" y="6740"/>
                </a:lnTo>
                <a:lnTo>
                  <a:pt x="29547" y="6759"/>
                </a:lnTo>
                <a:lnTo>
                  <a:pt x="29584" y="6778"/>
                </a:lnTo>
                <a:lnTo>
                  <a:pt x="29619" y="6799"/>
                </a:lnTo>
                <a:lnTo>
                  <a:pt x="29652" y="6819"/>
                </a:lnTo>
                <a:lnTo>
                  <a:pt x="29685" y="6841"/>
                </a:lnTo>
                <a:lnTo>
                  <a:pt x="29717" y="6863"/>
                </a:lnTo>
                <a:lnTo>
                  <a:pt x="29750" y="6884"/>
                </a:lnTo>
                <a:lnTo>
                  <a:pt x="29781" y="6906"/>
                </a:lnTo>
                <a:lnTo>
                  <a:pt x="29812" y="6929"/>
                </a:lnTo>
                <a:lnTo>
                  <a:pt x="29842" y="6953"/>
                </a:lnTo>
                <a:lnTo>
                  <a:pt x="29873" y="6977"/>
                </a:lnTo>
                <a:lnTo>
                  <a:pt x="29902" y="7001"/>
                </a:lnTo>
                <a:lnTo>
                  <a:pt x="29931" y="7025"/>
                </a:lnTo>
                <a:lnTo>
                  <a:pt x="29959" y="7050"/>
                </a:lnTo>
                <a:lnTo>
                  <a:pt x="29987" y="7075"/>
                </a:lnTo>
                <a:lnTo>
                  <a:pt x="30014" y="7101"/>
                </a:lnTo>
                <a:lnTo>
                  <a:pt x="30041" y="7127"/>
                </a:lnTo>
                <a:lnTo>
                  <a:pt x="30067" y="7153"/>
                </a:lnTo>
                <a:lnTo>
                  <a:pt x="30118" y="7207"/>
                </a:lnTo>
                <a:lnTo>
                  <a:pt x="30167" y="7261"/>
                </a:lnTo>
                <a:lnTo>
                  <a:pt x="30213" y="7317"/>
                </a:lnTo>
                <a:lnTo>
                  <a:pt x="30258" y="7376"/>
                </a:lnTo>
                <a:lnTo>
                  <a:pt x="30300" y="7434"/>
                </a:lnTo>
                <a:lnTo>
                  <a:pt x="30341" y="7494"/>
                </a:lnTo>
                <a:lnTo>
                  <a:pt x="30379" y="7555"/>
                </a:lnTo>
                <a:lnTo>
                  <a:pt x="30415" y="7617"/>
                </a:lnTo>
                <a:lnTo>
                  <a:pt x="30449" y="7680"/>
                </a:lnTo>
                <a:lnTo>
                  <a:pt x="30482" y="7744"/>
                </a:lnTo>
                <a:lnTo>
                  <a:pt x="30512" y="7809"/>
                </a:lnTo>
                <a:lnTo>
                  <a:pt x="30540" y="7874"/>
                </a:lnTo>
                <a:lnTo>
                  <a:pt x="30566" y="7941"/>
                </a:lnTo>
                <a:lnTo>
                  <a:pt x="30590" y="8007"/>
                </a:lnTo>
                <a:lnTo>
                  <a:pt x="30612" y="8075"/>
                </a:lnTo>
                <a:lnTo>
                  <a:pt x="30632" y="8144"/>
                </a:lnTo>
                <a:lnTo>
                  <a:pt x="30649" y="8212"/>
                </a:lnTo>
                <a:lnTo>
                  <a:pt x="30665" y="8282"/>
                </a:lnTo>
                <a:lnTo>
                  <a:pt x="30678" y="8352"/>
                </a:lnTo>
                <a:lnTo>
                  <a:pt x="30691" y="8423"/>
                </a:lnTo>
                <a:lnTo>
                  <a:pt x="30700" y="8493"/>
                </a:lnTo>
                <a:lnTo>
                  <a:pt x="30709" y="8565"/>
                </a:lnTo>
                <a:lnTo>
                  <a:pt x="30714" y="8636"/>
                </a:lnTo>
                <a:lnTo>
                  <a:pt x="30718" y="8708"/>
                </a:lnTo>
                <a:lnTo>
                  <a:pt x="30720" y="8780"/>
                </a:lnTo>
                <a:lnTo>
                  <a:pt x="30720" y="8853"/>
                </a:lnTo>
                <a:lnTo>
                  <a:pt x="30718" y="8924"/>
                </a:lnTo>
                <a:lnTo>
                  <a:pt x="30714" y="8996"/>
                </a:lnTo>
                <a:lnTo>
                  <a:pt x="30708" y="9068"/>
                </a:lnTo>
                <a:lnTo>
                  <a:pt x="30700" y="9141"/>
                </a:lnTo>
                <a:lnTo>
                  <a:pt x="30690" y="9213"/>
                </a:lnTo>
                <a:lnTo>
                  <a:pt x="30678" y="9284"/>
                </a:lnTo>
                <a:lnTo>
                  <a:pt x="30665" y="9355"/>
                </a:lnTo>
                <a:lnTo>
                  <a:pt x="30649" y="9427"/>
                </a:lnTo>
                <a:lnTo>
                  <a:pt x="30632" y="9498"/>
                </a:lnTo>
                <a:lnTo>
                  <a:pt x="30612" y="9569"/>
                </a:lnTo>
                <a:lnTo>
                  <a:pt x="30590" y="9638"/>
                </a:lnTo>
                <a:lnTo>
                  <a:pt x="30567" y="9708"/>
                </a:lnTo>
                <a:lnTo>
                  <a:pt x="30542" y="9777"/>
                </a:lnTo>
                <a:lnTo>
                  <a:pt x="30515" y="9845"/>
                </a:lnTo>
                <a:lnTo>
                  <a:pt x="30486" y="9913"/>
                </a:lnTo>
                <a:lnTo>
                  <a:pt x="30456" y="9981"/>
                </a:lnTo>
                <a:lnTo>
                  <a:pt x="30422" y="10047"/>
                </a:lnTo>
                <a:lnTo>
                  <a:pt x="30388" y="10113"/>
                </a:lnTo>
                <a:lnTo>
                  <a:pt x="30351" y="10177"/>
                </a:lnTo>
                <a:lnTo>
                  <a:pt x="30313" y="10242"/>
                </a:lnTo>
                <a:lnTo>
                  <a:pt x="30273" y="10304"/>
                </a:lnTo>
                <a:lnTo>
                  <a:pt x="30231" y="10367"/>
                </a:lnTo>
                <a:lnTo>
                  <a:pt x="30187" y="10428"/>
                </a:lnTo>
                <a:lnTo>
                  <a:pt x="30141" y="10488"/>
                </a:lnTo>
                <a:lnTo>
                  <a:pt x="30094" y="10547"/>
                </a:lnTo>
                <a:lnTo>
                  <a:pt x="30044" y="10604"/>
                </a:lnTo>
                <a:lnTo>
                  <a:pt x="29993" y="10660"/>
                </a:lnTo>
                <a:lnTo>
                  <a:pt x="29940" y="10715"/>
                </a:lnTo>
                <a:lnTo>
                  <a:pt x="29886" y="10770"/>
                </a:lnTo>
                <a:lnTo>
                  <a:pt x="29829" y="10822"/>
                </a:lnTo>
                <a:lnTo>
                  <a:pt x="29775" y="10867"/>
                </a:lnTo>
                <a:lnTo>
                  <a:pt x="29719" y="10911"/>
                </a:lnTo>
                <a:lnTo>
                  <a:pt x="29662" y="10953"/>
                </a:lnTo>
                <a:lnTo>
                  <a:pt x="29605" y="10993"/>
                </a:lnTo>
                <a:lnTo>
                  <a:pt x="29548" y="11032"/>
                </a:lnTo>
                <a:lnTo>
                  <a:pt x="29489" y="11068"/>
                </a:lnTo>
                <a:lnTo>
                  <a:pt x="29431" y="11105"/>
                </a:lnTo>
                <a:lnTo>
                  <a:pt x="29372" y="11138"/>
                </a:lnTo>
                <a:lnTo>
                  <a:pt x="29311" y="11170"/>
                </a:lnTo>
                <a:lnTo>
                  <a:pt x="29251" y="11201"/>
                </a:lnTo>
                <a:lnTo>
                  <a:pt x="29191" y="11231"/>
                </a:lnTo>
                <a:lnTo>
                  <a:pt x="29129" y="11259"/>
                </a:lnTo>
                <a:lnTo>
                  <a:pt x="29068" y="11285"/>
                </a:lnTo>
                <a:lnTo>
                  <a:pt x="29005" y="11310"/>
                </a:lnTo>
                <a:lnTo>
                  <a:pt x="28943" y="11333"/>
                </a:lnTo>
                <a:lnTo>
                  <a:pt x="28880" y="11353"/>
                </a:lnTo>
                <a:lnTo>
                  <a:pt x="28817" y="11374"/>
                </a:lnTo>
                <a:lnTo>
                  <a:pt x="28753" y="11392"/>
                </a:lnTo>
                <a:lnTo>
                  <a:pt x="28689" y="11410"/>
                </a:lnTo>
                <a:lnTo>
                  <a:pt x="28625" y="11424"/>
                </a:lnTo>
                <a:lnTo>
                  <a:pt x="28561" y="11439"/>
                </a:lnTo>
                <a:lnTo>
                  <a:pt x="28496" y="11451"/>
                </a:lnTo>
                <a:lnTo>
                  <a:pt x="28431" y="11462"/>
                </a:lnTo>
                <a:lnTo>
                  <a:pt x="28366" y="11471"/>
                </a:lnTo>
                <a:lnTo>
                  <a:pt x="28301" y="11479"/>
                </a:lnTo>
                <a:lnTo>
                  <a:pt x="28236" y="11486"/>
                </a:lnTo>
                <a:lnTo>
                  <a:pt x="28170" y="11490"/>
                </a:lnTo>
                <a:lnTo>
                  <a:pt x="28105" y="11494"/>
                </a:lnTo>
                <a:lnTo>
                  <a:pt x="28039" y="11496"/>
                </a:lnTo>
                <a:lnTo>
                  <a:pt x="27974" y="11496"/>
                </a:lnTo>
                <a:lnTo>
                  <a:pt x="27908" y="11495"/>
                </a:lnTo>
                <a:lnTo>
                  <a:pt x="27843" y="11493"/>
                </a:lnTo>
                <a:lnTo>
                  <a:pt x="27777" y="11489"/>
                </a:lnTo>
                <a:lnTo>
                  <a:pt x="27711" y="11484"/>
                </a:lnTo>
                <a:lnTo>
                  <a:pt x="27646" y="11476"/>
                </a:lnTo>
                <a:lnTo>
                  <a:pt x="27580" y="11468"/>
                </a:lnTo>
                <a:lnTo>
                  <a:pt x="27516" y="11459"/>
                </a:lnTo>
                <a:lnTo>
                  <a:pt x="27450" y="11447"/>
                </a:lnTo>
                <a:lnTo>
                  <a:pt x="27386" y="11435"/>
                </a:lnTo>
                <a:lnTo>
                  <a:pt x="27320" y="11421"/>
                </a:lnTo>
                <a:lnTo>
                  <a:pt x="27255" y="11405"/>
                </a:lnTo>
                <a:lnTo>
                  <a:pt x="27192" y="11389"/>
                </a:lnTo>
                <a:lnTo>
                  <a:pt x="27127" y="11371"/>
                </a:lnTo>
                <a:lnTo>
                  <a:pt x="27064" y="11351"/>
                </a:lnTo>
                <a:lnTo>
                  <a:pt x="27000" y="11331"/>
                </a:lnTo>
                <a:lnTo>
                  <a:pt x="26937" y="11308"/>
                </a:lnTo>
                <a:lnTo>
                  <a:pt x="26874" y="11284"/>
                </a:lnTo>
                <a:lnTo>
                  <a:pt x="26812" y="11259"/>
                </a:lnTo>
                <a:lnTo>
                  <a:pt x="26751" y="11233"/>
                </a:lnTo>
                <a:lnTo>
                  <a:pt x="26689" y="11205"/>
                </a:lnTo>
                <a:lnTo>
                  <a:pt x="26628" y="11175"/>
                </a:lnTo>
                <a:lnTo>
                  <a:pt x="26567" y="11144"/>
                </a:lnTo>
                <a:lnTo>
                  <a:pt x="26507" y="11113"/>
                </a:lnTo>
                <a:lnTo>
                  <a:pt x="26448" y="11080"/>
                </a:lnTo>
                <a:lnTo>
                  <a:pt x="26388" y="11044"/>
                </a:lnTo>
                <a:lnTo>
                  <a:pt x="26330" y="11009"/>
                </a:lnTo>
                <a:lnTo>
                  <a:pt x="26272" y="10971"/>
                </a:lnTo>
                <a:lnTo>
                  <a:pt x="26214" y="10933"/>
                </a:lnTo>
                <a:lnTo>
                  <a:pt x="26158" y="10892"/>
                </a:lnTo>
                <a:lnTo>
                  <a:pt x="26102" y="10852"/>
                </a:lnTo>
                <a:lnTo>
                  <a:pt x="26047" y="10809"/>
                </a:lnTo>
                <a:lnTo>
                  <a:pt x="25992" y="10765"/>
                </a:lnTo>
                <a:lnTo>
                  <a:pt x="25937" y="10720"/>
                </a:lnTo>
                <a:lnTo>
                  <a:pt x="25884" y="10673"/>
                </a:lnTo>
                <a:lnTo>
                  <a:pt x="25840" y="10644"/>
                </a:lnTo>
                <a:lnTo>
                  <a:pt x="25797" y="10618"/>
                </a:lnTo>
                <a:lnTo>
                  <a:pt x="25756" y="10593"/>
                </a:lnTo>
                <a:lnTo>
                  <a:pt x="25718" y="10571"/>
                </a:lnTo>
                <a:lnTo>
                  <a:pt x="25681" y="10551"/>
                </a:lnTo>
                <a:lnTo>
                  <a:pt x="25646" y="10533"/>
                </a:lnTo>
                <a:lnTo>
                  <a:pt x="25613" y="10518"/>
                </a:lnTo>
                <a:lnTo>
                  <a:pt x="25581" y="10503"/>
                </a:lnTo>
                <a:lnTo>
                  <a:pt x="25550" y="10492"/>
                </a:lnTo>
                <a:lnTo>
                  <a:pt x="25521" y="10480"/>
                </a:lnTo>
                <a:lnTo>
                  <a:pt x="25493" y="10472"/>
                </a:lnTo>
                <a:lnTo>
                  <a:pt x="25466" y="10464"/>
                </a:lnTo>
                <a:lnTo>
                  <a:pt x="25440" y="10457"/>
                </a:lnTo>
                <a:lnTo>
                  <a:pt x="25414" y="10452"/>
                </a:lnTo>
                <a:lnTo>
                  <a:pt x="25389" y="10448"/>
                </a:lnTo>
                <a:lnTo>
                  <a:pt x="25364" y="10445"/>
                </a:lnTo>
                <a:lnTo>
                  <a:pt x="3051" y="10445"/>
                </a:lnTo>
                <a:lnTo>
                  <a:pt x="2972" y="10444"/>
                </a:lnTo>
                <a:lnTo>
                  <a:pt x="2894" y="10442"/>
                </a:lnTo>
                <a:lnTo>
                  <a:pt x="2816" y="10437"/>
                </a:lnTo>
                <a:lnTo>
                  <a:pt x="2739" y="10429"/>
                </a:lnTo>
                <a:lnTo>
                  <a:pt x="2662" y="10421"/>
                </a:lnTo>
                <a:lnTo>
                  <a:pt x="2586" y="10411"/>
                </a:lnTo>
                <a:lnTo>
                  <a:pt x="2511" y="10398"/>
                </a:lnTo>
                <a:lnTo>
                  <a:pt x="2436" y="10383"/>
                </a:lnTo>
                <a:lnTo>
                  <a:pt x="2362" y="10367"/>
                </a:lnTo>
                <a:lnTo>
                  <a:pt x="2288" y="10349"/>
                </a:lnTo>
                <a:lnTo>
                  <a:pt x="2215" y="10329"/>
                </a:lnTo>
                <a:lnTo>
                  <a:pt x="2143" y="10309"/>
                </a:lnTo>
                <a:lnTo>
                  <a:pt x="2073" y="10285"/>
                </a:lnTo>
                <a:lnTo>
                  <a:pt x="2002" y="10261"/>
                </a:lnTo>
                <a:lnTo>
                  <a:pt x="1932" y="10234"/>
                </a:lnTo>
                <a:lnTo>
                  <a:pt x="1863" y="10205"/>
                </a:lnTo>
                <a:lnTo>
                  <a:pt x="1795" y="10176"/>
                </a:lnTo>
                <a:lnTo>
                  <a:pt x="1728" y="10144"/>
                </a:lnTo>
                <a:lnTo>
                  <a:pt x="1661" y="10112"/>
                </a:lnTo>
                <a:lnTo>
                  <a:pt x="1597" y="10077"/>
                </a:lnTo>
                <a:lnTo>
                  <a:pt x="1532" y="10041"/>
                </a:lnTo>
                <a:lnTo>
                  <a:pt x="1469" y="10004"/>
                </a:lnTo>
                <a:lnTo>
                  <a:pt x="1406" y="9965"/>
                </a:lnTo>
                <a:lnTo>
                  <a:pt x="1345" y="9924"/>
                </a:lnTo>
                <a:lnTo>
                  <a:pt x="1285" y="9883"/>
                </a:lnTo>
                <a:lnTo>
                  <a:pt x="1225" y="9839"/>
                </a:lnTo>
                <a:lnTo>
                  <a:pt x="1167" y="9794"/>
                </a:lnTo>
                <a:lnTo>
                  <a:pt x="1110" y="9749"/>
                </a:lnTo>
                <a:lnTo>
                  <a:pt x="1055" y="9702"/>
                </a:lnTo>
                <a:lnTo>
                  <a:pt x="999" y="9653"/>
                </a:lnTo>
                <a:lnTo>
                  <a:pt x="945" y="9603"/>
                </a:lnTo>
                <a:lnTo>
                  <a:pt x="893" y="9552"/>
                </a:lnTo>
                <a:lnTo>
                  <a:pt x="842" y="9500"/>
                </a:lnTo>
                <a:lnTo>
                  <a:pt x="792" y="9446"/>
                </a:lnTo>
                <a:lnTo>
                  <a:pt x="743" y="9392"/>
                </a:lnTo>
                <a:lnTo>
                  <a:pt x="696" y="9335"/>
                </a:lnTo>
                <a:lnTo>
                  <a:pt x="651" y="9278"/>
                </a:lnTo>
                <a:lnTo>
                  <a:pt x="606" y="9220"/>
                </a:lnTo>
                <a:lnTo>
                  <a:pt x="562" y="9161"/>
                </a:lnTo>
                <a:lnTo>
                  <a:pt x="521" y="9100"/>
                </a:lnTo>
                <a:lnTo>
                  <a:pt x="480" y="9039"/>
                </a:lnTo>
                <a:lnTo>
                  <a:pt x="441" y="8976"/>
                </a:lnTo>
                <a:lnTo>
                  <a:pt x="404" y="8913"/>
                </a:lnTo>
                <a:lnTo>
                  <a:pt x="367" y="8849"/>
                </a:lnTo>
                <a:lnTo>
                  <a:pt x="333" y="8784"/>
                </a:lnTo>
                <a:lnTo>
                  <a:pt x="301" y="8717"/>
                </a:lnTo>
                <a:lnTo>
                  <a:pt x="270" y="8651"/>
                </a:lnTo>
                <a:lnTo>
                  <a:pt x="239" y="8582"/>
                </a:lnTo>
                <a:lnTo>
                  <a:pt x="211" y="8513"/>
                </a:lnTo>
                <a:lnTo>
                  <a:pt x="185" y="8444"/>
                </a:lnTo>
                <a:lnTo>
                  <a:pt x="160" y="8373"/>
                </a:lnTo>
                <a:lnTo>
                  <a:pt x="136" y="8302"/>
                </a:lnTo>
                <a:lnTo>
                  <a:pt x="116" y="8230"/>
                </a:lnTo>
                <a:lnTo>
                  <a:pt x="96" y="8157"/>
                </a:lnTo>
                <a:lnTo>
                  <a:pt x="78" y="8083"/>
                </a:lnTo>
                <a:lnTo>
                  <a:pt x="61" y="8010"/>
                </a:lnTo>
                <a:lnTo>
                  <a:pt x="47" y="7935"/>
                </a:lnTo>
                <a:lnTo>
                  <a:pt x="34" y="7860"/>
                </a:lnTo>
                <a:lnTo>
                  <a:pt x="24" y="7784"/>
                </a:lnTo>
                <a:lnTo>
                  <a:pt x="16" y="7707"/>
                </a:lnTo>
                <a:lnTo>
                  <a:pt x="8" y="7630"/>
                </a:lnTo>
                <a:lnTo>
                  <a:pt x="4" y="7552"/>
                </a:lnTo>
                <a:lnTo>
                  <a:pt x="1" y="7474"/>
                </a:lnTo>
                <a:lnTo>
                  <a:pt x="0" y="7394"/>
                </a:lnTo>
                <a:lnTo>
                  <a:pt x="0" y="3050"/>
                </a:lnTo>
                <a:lnTo>
                  <a:pt x="1" y="2971"/>
                </a:lnTo>
                <a:lnTo>
                  <a:pt x="4" y="2893"/>
                </a:lnTo>
                <a:lnTo>
                  <a:pt x="8" y="2815"/>
                </a:lnTo>
                <a:lnTo>
                  <a:pt x="16" y="2738"/>
                </a:lnTo>
                <a:lnTo>
                  <a:pt x="24" y="2661"/>
                </a:lnTo>
                <a:lnTo>
                  <a:pt x="34" y="2585"/>
                </a:lnTo>
                <a:lnTo>
                  <a:pt x="47" y="2510"/>
                </a:lnTo>
                <a:lnTo>
                  <a:pt x="61" y="2435"/>
                </a:lnTo>
                <a:lnTo>
                  <a:pt x="78" y="2361"/>
                </a:lnTo>
                <a:lnTo>
                  <a:pt x="96" y="2288"/>
                </a:lnTo>
                <a:lnTo>
                  <a:pt x="116" y="2215"/>
                </a:lnTo>
                <a:lnTo>
                  <a:pt x="136" y="2143"/>
                </a:lnTo>
                <a:lnTo>
                  <a:pt x="160" y="2072"/>
                </a:lnTo>
                <a:lnTo>
                  <a:pt x="185" y="2001"/>
                </a:lnTo>
                <a:lnTo>
                  <a:pt x="211" y="1932"/>
                </a:lnTo>
                <a:lnTo>
                  <a:pt x="239" y="1863"/>
                </a:lnTo>
                <a:lnTo>
                  <a:pt x="270" y="1795"/>
                </a:lnTo>
                <a:lnTo>
                  <a:pt x="301" y="1728"/>
                </a:lnTo>
                <a:lnTo>
                  <a:pt x="333" y="1661"/>
                </a:lnTo>
                <a:lnTo>
                  <a:pt x="367" y="1596"/>
                </a:lnTo>
                <a:lnTo>
                  <a:pt x="404" y="1532"/>
                </a:lnTo>
                <a:lnTo>
                  <a:pt x="441" y="1468"/>
                </a:lnTo>
                <a:lnTo>
                  <a:pt x="480" y="1406"/>
                </a:lnTo>
                <a:lnTo>
                  <a:pt x="521" y="1345"/>
                </a:lnTo>
                <a:lnTo>
                  <a:pt x="562" y="1284"/>
                </a:lnTo>
                <a:lnTo>
                  <a:pt x="606" y="1225"/>
                </a:lnTo>
                <a:lnTo>
                  <a:pt x="651" y="1167"/>
                </a:lnTo>
                <a:lnTo>
                  <a:pt x="696" y="1109"/>
                </a:lnTo>
                <a:lnTo>
                  <a:pt x="743" y="1054"/>
                </a:lnTo>
                <a:lnTo>
                  <a:pt x="792" y="999"/>
                </a:lnTo>
                <a:lnTo>
                  <a:pt x="842" y="946"/>
                </a:lnTo>
                <a:lnTo>
                  <a:pt x="893" y="893"/>
                </a:lnTo>
                <a:lnTo>
                  <a:pt x="945" y="842"/>
                </a:lnTo>
                <a:lnTo>
                  <a:pt x="999" y="792"/>
                </a:lnTo>
                <a:lnTo>
                  <a:pt x="1055" y="744"/>
                </a:lnTo>
                <a:lnTo>
                  <a:pt x="1110" y="696"/>
                </a:lnTo>
                <a:lnTo>
                  <a:pt x="1167" y="650"/>
                </a:lnTo>
                <a:lnTo>
                  <a:pt x="1225" y="606"/>
                </a:lnTo>
                <a:lnTo>
                  <a:pt x="1285" y="563"/>
                </a:lnTo>
                <a:lnTo>
                  <a:pt x="1345" y="520"/>
                </a:lnTo>
                <a:lnTo>
                  <a:pt x="1406" y="481"/>
                </a:lnTo>
                <a:lnTo>
                  <a:pt x="1469" y="441"/>
                </a:lnTo>
                <a:lnTo>
                  <a:pt x="1532" y="404"/>
                </a:lnTo>
                <a:lnTo>
                  <a:pt x="1597" y="368"/>
                </a:lnTo>
                <a:lnTo>
                  <a:pt x="1661" y="334"/>
                </a:lnTo>
                <a:lnTo>
                  <a:pt x="1728" y="301"/>
                </a:lnTo>
                <a:lnTo>
                  <a:pt x="1795" y="270"/>
                </a:lnTo>
                <a:lnTo>
                  <a:pt x="1863" y="239"/>
                </a:lnTo>
                <a:lnTo>
                  <a:pt x="1932" y="211"/>
                </a:lnTo>
                <a:lnTo>
                  <a:pt x="2002" y="185"/>
                </a:lnTo>
                <a:lnTo>
                  <a:pt x="2073" y="160"/>
                </a:lnTo>
                <a:lnTo>
                  <a:pt x="2143" y="137"/>
                </a:lnTo>
                <a:lnTo>
                  <a:pt x="2215" y="116"/>
                </a:lnTo>
                <a:lnTo>
                  <a:pt x="2288" y="96"/>
                </a:lnTo>
                <a:lnTo>
                  <a:pt x="2362" y="78"/>
                </a:lnTo>
                <a:lnTo>
                  <a:pt x="2436" y="61"/>
                </a:lnTo>
                <a:lnTo>
                  <a:pt x="2511" y="48"/>
                </a:lnTo>
                <a:lnTo>
                  <a:pt x="2586" y="35"/>
                </a:lnTo>
                <a:lnTo>
                  <a:pt x="2662" y="24"/>
                </a:lnTo>
                <a:lnTo>
                  <a:pt x="2739" y="16"/>
                </a:lnTo>
                <a:lnTo>
                  <a:pt x="2816" y="8"/>
                </a:lnTo>
                <a:lnTo>
                  <a:pt x="2894" y="4"/>
                </a:lnTo>
                <a:lnTo>
                  <a:pt x="2972" y="1"/>
                </a:lnTo>
                <a:lnTo>
                  <a:pt x="3051" y="0"/>
                </a:lnTo>
                <a:lnTo>
                  <a:pt x="25929" y="0"/>
                </a:lnTo>
                <a:lnTo>
                  <a:pt x="26007" y="1"/>
                </a:lnTo>
                <a:lnTo>
                  <a:pt x="26086" y="4"/>
                </a:lnTo>
                <a:lnTo>
                  <a:pt x="26163" y="8"/>
                </a:lnTo>
                <a:lnTo>
                  <a:pt x="26240" y="16"/>
                </a:lnTo>
                <a:lnTo>
                  <a:pt x="26317" y="24"/>
                </a:lnTo>
                <a:lnTo>
                  <a:pt x="26393" y="35"/>
                </a:lnTo>
                <a:lnTo>
                  <a:pt x="26469" y="48"/>
                </a:lnTo>
                <a:lnTo>
                  <a:pt x="26543" y="61"/>
                </a:lnTo>
                <a:lnTo>
                  <a:pt x="26618" y="78"/>
                </a:lnTo>
                <a:lnTo>
                  <a:pt x="26691" y="96"/>
                </a:lnTo>
                <a:lnTo>
                  <a:pt x="26764" y="116"/>
                </a:lnTo>
                <a:lnTo>
                  <a:pt x="26836" y="137"/>
                </a:lnTo>
                <a:lnTo>
                  <a:pt x="26908" y="160"/>
                </a:lnTo>
                <a:lnTo>
                  <a:pt x="26977" y="185"/>
                </a:lnTo>
                <a:lnTo>
                  <a:pt x="27047" y="211"/>
                </a:lnTo>
                <a:lnTo>
                  <a:pt x="27117" y="239"/>
                </a:lnTo>
                <a:lnTo>
                  <a:pt x="27185" y="270"/>
                </a:lnTo>
                <a:lnTo>
                  <a:pt x="27251" y="301"/>
                </a:lnTo>
                <a:lnTo>
                  <a:pt x="27318" y="334"/>
                </a:lnTo>
                <a:lnTo>
                  <a:pt x="27383" y="368"/>
                </a:lnTo>
                <a:lnTo>
                  <a:pt x="27448" y="404"/>
                </a:lnTo>
                <a:lnTo>
                  <a:pt x="27510" y="441"/>
                </a:lnTo>
                <a:lnTo>
                  <a:pt x="27573" y="481"/>
                </a:lnTo>
                <a:lnTo>
                  <a:pt x="27634" y="520"/>
                </a:lnTo>
                <a:lnTo>
                  <a:pt x="27695" y="563"/>
                </a:lnTo>
                <a:lnTo>
                  <a:pt x="27754" y="606"/>
                </a:lnTo>
                <a:lnTo>
                  <a:pt x="27812" y="650"/>
                </a:lnTo>
                <a:lnTo>
                  <a:pt x="27870" y="696"/>
                </a:lnTo>
                <a:lnTo>
                  <a:pt x="27926" y="744"/>
                </a:lnTo>
                <a:lnTo>
                  <a:pt x="27980" y="792"/>
                </a:lnTo>
                <a:lnTo>
                  <a:pt x="28034" y="842"/>
                </a:lnTo>
                <a:lnTo>
                  <a:pt x="28086" y="893"/>
                </a:lnTo>
                <a:lnTo>
                  <a:pt x="28137" y="946"/>
                </a:lnTo>
                <a:lnTo>
                  <a:pt x="28187" y="999"/>
                </a:lnTo>
                <a:lnTo>
                  <a:pt x="28236" y="1054"/>
                </a:lnTo>
                <a:lnTo>
                  <a:pt x="28283" y="1109"/>
                </a:lnTo>
                <a:lnTo>
                  <a:pt x="28330" y="1167"/>
                </a:lnTo>
                <a:lnTo>
                  <a:pt x="28373" y="1225"/>
                </a:lnTo>
                <a:lnTo>
                  <a:pt x="28417" y="1284"/>
                </a:lnTo>
                <a:lnTo>
                  <a:pt x="28459" y="1345"/>
                </a:lnTo>
                <a:lnTo>
                  <a:pt x="28499" y="1406"/>
                </a:lnTo>
                <a:lnTo>
                  <a:pt x="28538" y="1468"/>
                </a:lnTo>
                <a:lnTo>
                  <a:pt x="28575" y="1532"/>
                </a:lnTo>
                <a:lnTo>
                  <a:pt x="28612" y="1596"/>
                </a:lnTo>
                <a:lnTo>
                  <a:pt x="28646" y="1661"/>
                </a:lnTo>
                <a:lnTo>
                  <a:pt x="28680" y="1728"/>
                </a:lnTo>
                <a:lnTo>
                  <a:pt x="28711" y="1795"/>
                </a:lnTo>
                <a:lnTo>
                  <a:pt x="28740" y="1863"/>
                </a:lnTo>
                <a:lnTo>
                  <a:pt x="28768" y="1932"/>
                </a:lnTo>
                <a:lnTo>
                  <a:pt x="28795" y="2001"/>
                </a:lnTo>
                <a:lnTo>
                  <a:pt x="28820" y="2072"/>
                </a:lnTo>
                <a:lnTo>
                  <a:pt x="28843" y="2143"/>
                </a:lnTo>
                <a:lnTo>
                  <a:pt x="28865" y="2215"/>
                </a:lnTo>
                <a:lnTo>
                  <a:pt x="28884" y="2288"/>
                </a:lnTo>
                <a:lnTo>
                  <a:pt x="28902" y="2361"/>
                </a:lnTo>
                <a:lnTo>
                  <a:pt x="28918" y="2435"/>
                </a:lnTo>
                <a:lnTo>
                  <a:pt x="28933" y="2510"/>
                </a:lnTo>
                <a:lnTo>
                  <a:pt x="28945" y="2585"/>
                </a:lnTo>
                <a:lnTo>
                  <a:pt x="28955" y="2661"/>
                </a:lnTo>
                <a:lnTo>
                  <a:pt x="28965" y="2738"/>
                </a:lnTo>
                <a:lnTo>
                  <a:pt x="28971" y="2815"/>
                </a:lnTo>
                <a:lnTo>
                  <a:pt x="28976" y="2893"/>
                </a:lnTo>
                <a:lnTo>
                  <a:pt x="28979" y="2971"/>
                </a:lnTo>
                <a:lnTo>
                  <a:pt x="28980" y="3050"/>
                </a:lnTo>
                <a:lnTo>
                  <a:pt x="28980" y="5222"/>
                </a:lnTo>
                <a:lnTo>
                  <a:pt x="28979" y="5273"/>
                </a:lnTo>
                <a:lnTo>
                  <a:pt x="28978" y="5323"/>
                </a:lnTo>
                <a:lnTo>
                  <a:pt x="28974" y="5373"/>
                </a:lnTo>
                <a:lnTo>
                  <a:pt x="28969" y="5422"/>
                </a:lnTo>
                <a:lnTo>
                  <a:pt x="28965" y="5447"/>
                </a:lnTo>
                <a:lnTo>
                  <a:pt x="28961" y="5471"/>
                </a:lnTo>
                <a:lnTo>
                  <a:pt x="28955" y="5495"/>
                </a:lnTo>
                <a:lnTo>
                  <a:pt x="28950" y="5518"/>
                </a:lnTo>
                <a:lnTo>
                  <a:pt x="28943" y="5542"/>
                </a:lnTo>
                <a:lnTo>
                  <a:pt x="28936" y="5565"/>
                </a:lnTo>
                <a:lnTo>
                  <a:pt x="28927" y="5588"/>
                </a:lnTo>
                <a:lnTo>
                  <a:pt x="28918" y="5610"/>
                </a:lnTo>
                <a:lnTo>
                  <a:pt x="28825" y="5605"/>
                </a:lnTo>
                <a:lnTo>
                  <a:pt x="28733" y="5603"/>
                </a:lnTo>
                <a:lnTo>
                  <a:pt x="28640" y="5603"/>
                </a:lnTo>
                <a:lnTo>
                  <a:pt x="28548" y="5605"/>
                </a:lnTo>
                <a:lnTo>
                  <a:pt x="28456" y="5610"/>
                </a:lnTo>
                <a:lnTo>
                  <a:pt x="28364" y="5617"/>
                </a:lnTo>
                <a:lnTo>
                  <a:pt x="28274" y="5625"/>
                </a:lnTo>
                <a:lnTo>
                  <a:pt x="28183" y="5637"/>
                </a:lnTo>
                <a:lnTo>
                  <a:pt x="28092" y="5649"/>
                </a:lnTo>
                <a:lnTo>
                  <a:pt x="28003" y="5665"/>
                </a:lnTo>
                <a:lnTo>
                  <a:pt x="27913" y="5682"/>
                </a:lnTo>
                <a:lnTo>
                  <a:pt x="27825" y="5702"/>
                </a:lnTo>
                <a:lnTo>
                  <a:pt x="27737" y="5725"/>
                </a:lnTo>
                <a:lnTo>
                  <a:pt x="27650" y="5749"/>
                </a:lnTo>
                <a:lnTo>
                  <a:pt x="27564" y="5776"/>
                </a:lnTo>
                <a:lnTo>
                  <a:pt x="27478" y="5805"/>
                </a:lnTo>
                <a:lnTo>
                  <a:pt x="27437" y="5821"/>
                </a:lnTo>
                <a:lnTo>
                  <a:pt x="27394" y="5836"/>
                </a:lnTo>
                <a:lnTo>
                  <a:pt x="27352" y="5853"/>
                </a:lnTo>
                <a:lnTo>
                  <a:pt x="27311" y="5870"/>
                </a:lnTo>
                <a:lnTo>
                  <a:pt x="27269" y="5887"/>
                </a:lnTo>
                <a:lnTo>
                  <a:pt x="27228" y="5906"/>
                </a:lnTo>
                <a:lnTo>
                  <a:pt x="27187" y="5925"/>
                </a:lnTo>
                <a:lnTo>
                  <a:pt x="27147" y="5945"/>
                </a:lnTo>
                <a:lnTo>
                  <a:pt x="27107" y="5964"/>
                </a:lnTo>
                <a:lnTo>
                  <a:pt x="27066" y="5985"/>
                </a:lnTo>
                <a:lnTo>
                  <a:pt x="27026" y="6007"/>
                </a:lnTo>
                <a:lnTo>
                  <a:pt x="26988" y="6029"/>
                </a:lnTo>
                <a:lnTo>
                  <a:pt x="26948" y="6051"/>
                </a:lnTo>
                <a:lnTo>
                  <a:pt x="26910" y="6075"/>
                </a:lnTo>
                <a:lnTo>
                  <a:pt x="26871" y="6098"/>
                </a:lnTo>
                <a:lnTo>
                  <a:pt x="26833" y="6123"/>
                </a:lnTo>
                <a:lnTo>
                  <a:pt x="26795" y="6148"/>
                </a:lnTo>
                <a:lnTo>
                  <a:pt x="26758" y="6173"/>
                </a:lnTo>
                <a:lnTo>
                  <a:pt x="26721" y="6199"/>
                </a:lnTo>
                <a:lnTo>
                  <a:pt x="26684" y="6226"/>
                </a:lnTo>
                <a:lnTo>
                  <a:pt x="26648" y="6253"/>
                </a:lnTo>
                <a:lnTo>
                  <a:pt x="26612" y="6281"/>
                </a:lnTo>
                <a:lnTo>
                  <a:pt x="26577" y="6309"/>
                </a:lnTo>
                <a:lnTo>
                  <a:pt x="26541" y="6338"/>
                </a:lnTo>
                <a:lnTo>
                  <a:pt x="26507" y="6368"/>
                </a:lnTo>
                <a:lnTo>
                  <a:pt x="26473" y="6398"/>
                </a:lnTo>
                <a:lnTo>
                  <a:pt x="26438" y="6430"/>
                </a:lnTo>
                <a:lnTo>
                  <a:pt x="26405" y="6462"/>
                </a:lnTo>
                <a:lnTo>
                  <a:pt x="26372" y="6494"/>
                </a:lnTo>
                <a:lnTo>
                  <a:pt x="26339" y="6526"/>
                </a:lnTo>
                <a:lnTo>
                  <a:pt x="26307" y="6560"/>
                </a:lnTo>
                <a:lnTo>
                  <a:pt x="26275" y="6594"/>
                </a:lnTo>
                <a:lnTo>
                  <a:pt x="26232" y="6643"/>
                </a:lnTo>
                <a:lnTo>
                  <a:pt x="26191" y="6694"/>
                </a:lnTo>
                <a:lnTo>
                  <a:pt x="26152" y="6744"/>
                </a:lnTo>
                <a:lnTo>
                  <a:pt x="26113" y="6796"/>
                </a:lnTo>
                <a:lnTo>
                  <a:pt x="26076" y="6848"/>
                </a:lnTo>
                <a:lnTo>
                  <a:pt x="26041" y="6901"/>
                </a:lnTo>
                <a:lnTo>
                  <a:pt x="26006" y="6954"/>
                </a:lnTo>
                <a:lnTo>
                  <a:pt x="25973" y="7008"/>
                </a:lnTo>
                <a:lnTo>
                  <a:pt x="25942" y="7063"/>
                </a:lnTo>
                <a:lnTo>
                  <a:pt x="25911" y="7119"/>
                </a:lnTo>
                <a:lnTo>
                  <a:pt x="25882" y="7174"/>
                </a:lnTo>
                <a:lnTo>
                  <a:pt x="25855" y="7231"/>
                </a:lnTo>
                <a:lnTo>
                  <a:pt x="25829" y="7287"/>
                </a:lnTo>
                <a:lnTo>
                  <a:pt x="25804" y="7344"/>
                </a:lnTo>
                <a:lnTo>
                  <a:pt x="25780" y="7403"/>
                </a:lnTo>
                <a:lnTo>
                  <a:pt x="25758" y="7461"/>
                </a:lnTo>
                <a:lnTo>
                  <a:pt x="25738" y="7519"/>
                </a:lnTo>
                <a:lnTo>
                  <a:pt x="25719" y="7578"/>
                </a:lnTo>
                <a:lnTo>
                  <a:pt x="25701" y="7637"/>
                </a:lnTo>
                <a:lnTo>
                  <a:pt x="25684" y="7697"/>
                </a:lnTo>
                <a:lnTo>
                  <a:pt x="25669" y="7757"/>
                </a:lnTo>
                <a:lnTo>
                  <a:pt x="25655" y="7817"/>
                </a:lnTo>
                <a:lnTo>
                  <a:pt x="25643" y="7877"/>
                </a:lnTo>
                <a:lnTo>
                  <a:pt x="25631" y="7938"/>
                </a:lnTo>
                <a:lnTo>
                  <a:pt x="25622" y="7998"/>
                </a:lnTo>
                <a:lnTo>
                  <a:pt x="25614" y="8058"/>
                </a:lnTo>
                <a:lnTo>
                  <a:pt x="25606" y="8120"/>
                </a:lnTo>
                <a:lnTo>
                  <a:pt x="25601" y="8180"/>
                </a:lnTo>
                <a:lnTo>
                  <a:pt x="25597" y="8242"/>
                </a:lnTo>
                <a:lnTo>
                  <a:pt x="25595" y="8303"/>
                </a:lnTo>
                <a:lnTo>
                  <a:pt x="25593" y="8363"/>
                </a:lnTo>
                <a:lnTo>
                  <a:pt x="25593" y="8425"/>
                </a:lnTo>
                <a:lnTo>
                  <a:pt x="25595" y="8486"/>
                </a:lnTo>
                <a:lnTo>
                  <a:pt x="25597" y="8547"/>
                </a:lnTo>
                <a:lnTo>
                  <a:pt x="25601" y="8608"/>
                </a:lnTo>
                <a:lnTo>
                  <a:pt x="25607" y="8668"/>
                </a:lnTo>
                <a:lnTo>
                  <a:pt x="25614" y="8729"/>
                </a:lnTo>
                <a:lnTo>
                  <a:pt x="25622" y="8789"/>
                </a:lnTo>
                <a:lnTo>
                  <a:pt x="25632" y="8849"/>
                </a:lnTo>
                <a:lnTo>
                  <a:pt x="25644" y="8910"/>
                </a:lnTo>
                <a:lnTo>
                  <a:pt x="25656" y="8969"/>
                </a:lnTo>
                <a:lnTo>
                  <a:pt x="25670" y="9028"/>
                </a:lnTo>
                <a:lnTo>
                  <a:pt x="25686" y="9088"/>
                </a:lnTo>
                <a:lnTo>
                  <a:pt x="25702" y="9146"/>
                </a:lnTo>
                <a:lnTo>
                  <a:pt x="25721" y="9204"/>
                </a:lnTo>
                <a:lnTo>
                  <a:pt x="25740" y="9263"/>
                </a:lnTo>
                <a:lnTo>
                  <a:pt x="25762" y="9320"/>
                </a:lnTo>
                <a:lnTo>
                  <a:pt x="25783" y="9377"/>
                </a:lnTo>
                <a:lnTo>
                  <a:pt x="25807" y="9434"/>
                </a:lnTo>
                <a:lnTo>
                  <a:pt x="25832" y="9490"/>
                </a:lnTo>
                <a:lnTo>
                  <a:pt x="25859" y="9546"/>
                </a:lnTo>
                <a:lnTo>
                  <a:pt x="25888" y="9601"/>
                </a:lnTo>
                <a:lnTo>
                  <a:pt x="25917" y="9655"/>
                </a:lnTo>
                <a:lnTo>
                  <a:pt x="25948" y="9709"/>
                </a:lnTo>
                <a:lnTo>
                  <a:pt x="25980" y="9762"/>
                </a:lnTo>
                <a:lnTo>
                  <a:pt x="26015" y="9815"/>
                </a:lnTo>
                <a:lnTo>
                  <a:pt x="26050" y="9867"/>
                </a:lnTo>
                <a:lnTo>
                  <a:pt x="26086" y="9918"/>
                </a:lnTo>
                <a:lnTo>
                  <a:pt x="26124" y="9969"/>
                </a:lnTo>
                <a:lnTo>
                  <a:pt x="26163" y="10018"/>
                </a:lnTo>
                <a:lnTo>
                  <a:pt x="26205" y="10067"/>
                </a:lnTo>
                <a:lnTo>
                  <a:pt x="26247" y="10116"/>
                </a:lnTo>
                <a:lnTo>
                  <a:pt x="26290" y="10163"/>
                </a:lnTo>
                <a:lnTo>
                  <a:pt x="26336" y="10210"/>
                </a:lnTo>
                <a:lnTo>
                  <a:pt x="26383" y="10254"/>
                </a:lnTo>
                <a:lnTo>
                  <a:pt x="26430" y="10298"/>
                </a:lnTo>
                <a:lnTo>
                  <a:pt x="26479" y="10340"/>
                </a:lnTo>
                <a:lnTo>
                  <a:pt x="26528" y="10380"/>
                </a:lnTo>
                <a:lnTo>
                  <a:pt x="26579" y="10419"/>
                </a:lnTo>
                <a:lnTo>
                  <a:pt x="26630" y="10456"/>
                </a:lnTo>
                <a:lnTo>
                  <a:pt x="26682" y="10492"/>
                </a:lnTo>
                <a:lnTo>
                  <a:pt x="26735" y="10525"/>
                </a:lnTo>
                <a:lnTo>
                  <a:pt x="26788" y="10557"/>
                </a:lnTo>
                <a:lnTo>
                  <a:pt x="26843" y="10588"/>
                </a:lnTo>
                <a:lnTo>
                  <a:pt x="26897" y="10618"/>
                </a:lnTo>
                <a:lnTo>
                  <a:pt x="26954" y="10645"/>
                </a:lnTo>
                <a:lnTo>
                  <a:pt x="27010" y="10671"/>
                </a:lnTo>
                <a:lnTo>
                  <a:pt x="27067" y="10695"/>
                </a:lnTo>
                <a:lnTo>
                  <a:pt x="27124" y="10718"/>
                </a:lnTo>
                <a:lnTo>
                  <a:pt x="27182" y="10738"/>
                </a:lnTo>
                <a:lnTo>
                  <a:pt x="27240" y="10758"/>
                </a:lnTo>
                <a:lnTo>
                  <a:pt x="27298" y="10776"/>
                </a:lnTo>
                <a:lnTo>
                  <a:pt x="27357" y="10792"/>
                </a:lnTo>
                <a:lnTo>
                  <a:pt x="27417" y="10807"/>
                </a:lnTo>
                <a:lnTo>
                  <a:pt x="27476" y="10821"/>
                </a:lnTo>
                <a:lnTo>
                  <a:pt x="27535" y="10832"/>
                </a:lnTo>
                <a:lnTo>
                  <a:pt x="27596" y="10841"/>
                </a:lnTo>
                <a:lnTo>
                  <a:pt x="27655" y="10850"/>
                </a:lnTo>
                <a:lnTo>
                  <a:pt x="27716" y="10857"/>
                </a:lnTo>
                <a:lnTo>
                  <a:pt x="27776" y="10862"/>
                </a:lnTo>
                <a:lnTo>
                  <a:pt x="27836" y="10865"/>
                </a:lnTo>
                <a:lnTo>
                  <a:pt x="27897" y="10867"/>
                </a:lnTo>
                <a:lnTo>
                  <a:pt x="27956" y="10868"/>
                </a:lnTo>
                <a:lnTo>
                  <a:pt x="28016" y="10867"/>
                </a:lnTo>
                <a:lnTo>
                  <a:pt x="28077" y="10864"/>
                </a:lnTo>
                <a:lnTo>
                  <a:pt x="28136" y="10860"/>
                </a:lnTo>
                <a:lnTo>
                  <a:pt x="28195" y="10854"/>
                </a:lnTo>
                <a:lnTo>
                  <a:pt x="28255" y="10847"/>
                </a:lnTo>
                <a:lnTo>
                  <a:pt x="28314" y="10838"/>
                </a:lnTo>
                <a:lnTo>
                  <a:pt x="28372" y="10828"/>
                </a:lnTo>
                <a:lnTo>
                  <a:pt x="28431" y="10815"/>
                </a:lnTo>
                <a:lnTo>
                  <a:pt x="28488" y="10802"/>
                </a:lnTo>
                <a:lnTo>
                  <a:pt x="28545" y="10786"/>
                </a:lnTo>
                <a:lnTo>
                  <a:pt x="28603" y="10770"/>
                </a:lnTo>
                <a:lnTo>
                  <a:pt x="28659" y="10752"/>
                </a:lnTo>
                <a:lnTo>
                  <a:pt x="28714" y="10732"/>
                </a:lnTo>
                <a:lnTo>
                  <a:pt x="28769" y="10710"/>
                </a:lnTo>
                <a:lnTo>
                  <a:pt x="28823" y="10687"/>
                </a:lnTo>
                <a:lnTo>
                  <a:pt x="28877" y="10662"/>
                </a:lnTo>
                <a:lnTo>
                  <a:pt x="28930" y="10636"/>
                </a:lnTo>
                <a:lnTo>
                  <a:pt x="28983" y="10609"/>
                </a:lnTo>
                <a:lnTo>
                  <a:pt x="29034" y="10580"/>
                </a:lnTo>
                <a:lnTo>
                  <a:pt x="29083" y="10549"/>
                </a:lnTo>
                <a:lnTo>
                  <a:pt x="29133" y="10517"/>
                </a:lnTo>
                <a:lnTo>
                  <a:pt x="29181" y="10482"/>
                </a:lnTo>
                <a:lnTo>
                  <a:pt x="29229" y="10447"/>
                </a:lnTo>
                <a:lnTo>
                  <a:pt x="29276" y="10411"/>
                </a:lnTo>
                <a:lnTo>
                  <a:pt x="29321" y="10372"/>
                </a:lnTo>
                <a:lnTo>
                  <a:pt x="29366" y="10332"/>
                </a:lnTo>
                <a:lnTo>
                  <a:pt x="29408" y="10291"/>
                </a:lnTo>
                <a:lnTo>
                  <a:pt x="29450" y="10247"/>
                </a:lnTo>
                <a:lnTo>
                  <a:pt x="29491" y="10202"/>
                </a:lnTo>
                <a:lnTo>
                  <a:pt x="29530" y="10157"/>
                </a:lnTo>
                <a:lnTo>
                  <a:pt x="29569" y="10109"/>
                </a:lnTo>
                <a:lnTo>
                  <a:pt x="29605" y="10060"/>
                </a:lnTo>
                <a:lnTo>
                  <a:pt x="29640" y="10009"/>
                </a:lnTo>
                <a:lnTo>
                  <a:pt x="29674" y="9957"/>
                </a:lnTo>
                <a:lnTo>
                  <a:pt x="29707" y="9903"/>
                </a:lnTo>
                <a:lnTo>
                  <a:pt x="29727" y="9868"/>
                </a:lnTo>
                <a:lnTo>
                  <a:pt x="29746" y="9833"/>
                </a:lnTo>
                <a:lnTo>
                  <a:pt x="29764" y="9798"/>
                </a:lnTo>
                <a:lnTo>
                  <a:pt x="29783" y="9761"/>
                </a:lnTo>
                <a:lnTo>
                  <a:pt x="29800" y="9726"/>
                </a:lnTo>
                <a:lnTo>
                  <a:pt x="29817" y="9688"/>
                </a:lnTo>
                <a:lnTo>
                  <a:pt x="29833" y="9652"/>
                </a:lnTo>
                <a:lnTo>
                  <a:pt x="29850" y="9614"/>
                </a:lnTo>
                <a:lnTo>
                  <a:pt x="29864" y="9577"/>
                </a:lnTo>
                <a:lnTo>
                  <a:pt x="29879" y="9538"/>
                </a:lnTo>
                <a:lnTo>
                  <a:pt x="29893" y="9501"/>
                </a:lnTo>
                <a:lnTo>
                  <a:pt x="29906" y="9462"/>
                </a:lnTo>
                <a:lnTo>
                  <a:pt x="29918" y="9424"/>
                </a:lnTo>
                <a:lnTo>
                  <a:pt x="29931" y="9384"/>
                </a:lnTo>
                <a:lnTo>
                  <a:pt x="29942" y="9346"/>
                </a:lnTo>
                <a:lnTo>
                  <a:pt x="29953" y="9306"/>
                </a:lnTo>
                <a:lnTo>
                  <a:pt x="29962" y="9267"/>
                </a:lnTo>
                <a:lnTo>
                  <a:pt x="29971" y="9227"/>
                </a:lnTo>
                <a:lnTo>
                  <a:pt x="29980" y="9188"/>
                </a:lnTo>
                <a:lnTo>
                  <a:pt x="29988" y="9147"/>
                </a:lnTo>
                <a:lnTo>
                  <a:pt x="29994" y="9108"/>
                </a:lnTo>
                <a:lnTo>
                  <a:pt x="30001" y="9068"/>
                </a:lnTo>
                <a:lnTo>
                  <a:pt x="30006" y="9027"/>
                </a:lnTo>
                <a:lnTo>
                  <a:pt x="30011" y="8988"/>
                </a:lnTo>
                <a:lnTo>
                  <a:pt x="30015" y="8947"/>
                </a:lnTo>
                <a:lnTo>
                  <a:pt x="30018" y="8908"/>
                </a:lnTo>
                <a:lnTo>
                  <a:pt x="30020" y="8867"/>
                </a:lnTo>
                <a:lnTo>
                  <a:pt x="30021" y="8827"/>
                </a:lnTo>
                <a:lnTo>
                  <a:pt x="30023" y="8787"/>
                </a:lnTo>
                <a:lnTo>
                  <a:pt x="30023" y="8747"/>
                </a:lnTo>
                <a:lnTo>
                  <a:pt x="30021" y="8707"/>
                </a:lnTo>
                <a:lnTo>
                  <a:pt x="30019" y="8667"/>
                </a:lnTo>
                <a:lnTo>
                  <a:pt x="30017" y="8628"/>
                </a:lnTo>
                <a:lnTo>
                  <a:pt x="30013" y="8588"/>
                </a:lnTo>
                <a:lnTo>
                  <a:pt x="30009" y="8549"/>
                </a:lnTo>
                <a:lnTo>
                  <a:pt x="30004" y="8509"/>
                </a:lnTo>
                <a:lnTo>
                  <a:pt x="29998" y="8471"/>
                </a:lnTo>
                <a:lnTo>
                  <a:pt x="29990" y="8432"/>
                </a:lnTo>
                <a:lnTo>
                  <a:pt x="29982" y="8394"/>
                </a:lnTo>
                <a:lnTo>
                  <a:pt x="29974" y="8355"/>
                </a:lnTo>
                <a:lnTo>
                  <a:pt x="29963" y="8317"/>
                </a:lnTo>
                <a:lnTo>
                  <a:pt x="29953" y="8279"/>
                </a:lnTo>
                <a:lnTo>
                  <a:pt x="29941" y="8242"/>
                </a:lnTo>
                <a:lnTo>
                  <a:pt x="29928" y="8204"/>
                </a:lnTo>
                <a:lnTo>
                  <a:pt x="29914" y="8168"/>
                </a:lnTo>
                <a:lnTo>
                  <a:pt x="29900" y="8130"/>
                </a:lnTo>
                <a:lnTo>
                  <a:pt x="29884" y="8095"/>
                </a:lnTo>
                <a:lnTo>
                  <a:pt x="29867" y="8058"/>
                </a:lnTo>
                <a:lnTo>
                  <a:pt x="29850" y="8023"/>
                </a:lnTo>
                <a:lnTo>
                  <a:pt x="29831" y="7989"/>
                </a:lnTo>
                <a:lnTo>
                  <a:pt x="29811" y="7954"/>
                </a:lnTo>
                <a:lnTo>
                  <a:pt x="29790" y="7920"/>
                </a:lnTo>
                <a:lnTo>
                  <a:pt x="29767" y="7887"/>
                </a:lnTo>
                <a:lnTo>
                  <a:pt x="29745" y="7853"/>
                </a:lnTo>
                <a:lnTo>
                  <a:pt x="29721" y="7821"/>
                </a:lnTo>
                <a:lnTo>
                  <a:pt x="29696" y="7789"/>
                </a:lnTo>
                <a:lnTo>
                  <a:pt x="29670" y="7758"/>
                </a:lnTo>
                <a:lnTo>
                  <a:pt x="29643" y="7726"/>
                </a:lnTo>
                <a:lnTo>
                  <a:pt x="29613" y="7696"/>
                </a:lnTo>
                <a:lnTo>
                  <a:pt x="29584" y="7666"/>
                </a:lnTo>
                <a:lnTo>
                  <a:pt x="29553" y="7637"/>
                </a:lnTo>
                <a:lnTo>
                  <a:pt x="29522" y="7609"/>
                </a:lnTo>
                <a:lnTo>
                  <a:pt x="29488" y="7581"/>
                </a:lnTo>
                <a:lnTo>
                  <a:pt x="29454" y="7554"/>
                </a:lnTo>
                <a:lnTo>
                  <a:pt x="29417" y="7517"/>
                </a:lnTo>
                <a:lnTo>
                  <a:pt x="29384" y="7487"/>
                </a:lnTo>
                <a:lnTo>
                  <a:pt x="29355" y="7461"/>
                </a:lnTo>
                <a:lnTo>
                  <a:pt x="29331" y="7439"/>
                </a:lnTo>
                <a:lnTo>
                  <a:pt x="29297" y="7412"/>
                </a:lnTo>
                <a:lnTo>
                  <a:pt x="29285" y="74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rIns="252000" anchor="ctr">
            <a:no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b="1" baseline="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Promote international trade</a:t>
            </a:r>
            <a:endParaRPr lang="en-US" b="1" baseline="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latin typeface="+mn-lt"/>
                <a:ea typeface="+mn-ea"/>
                <a:cs typeface="+mn-ea"/>
                <a:sym typeface="+mn-lt"/>
              </a:rPr>
              <a:t> 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baseline="0" dirty="0">
                <a:cs typeface="+mn-ea"/>
                <a:sym typeface="+mn-lt"/>
              </a:rPr>
              <a:t>4</a:t>
            </a:r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标题 1"/>
          <p:cNvSpPr>
            <a:spLocks noGrp="1"/>
          </p:cNvSpPr>
          <p:nvPr>
            <p:ph type="title"/>
          </p:nvPr>
        </p:nvSpPr>
        <p:spPr>
          <a:xfrm>
            <a:off x="403860" y="5595620"/>
            <a:ext cx="8435340" cy="5842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The standards c</a:t>
            </a:r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over the whole process of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food </a:t>
            </a:r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production and circulation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.</a:t>
            </a:r>
          </a:p>
        </p:txBody>
      </p:sp>
      <p:sp>
        <p:nvSpPr>
          <p:cNvPr id="56323" name="MH_Other_1"/>
          <p:cNvSpPr>
            <a:spLocks noEditPoints="1"/>
          </p:cNvSpPr>
          <p:nvPr>
            <p:custDataLst>
              <p:tags r:id="rId2"/>
            </p:custDataLst>
          </p:nvPr>
        </p:nvSpPr>
        <p:spPr bwMode="auto">
          <a:xfrm>
            <a:off x="4140200" y="1465263"/>
            <a:ext cx="4364038" cy="4248150"/>
          </a:xfrm>
          <a:custGeom>
            <a:avLst/>
            <a:gdLst>
              <a:gd name="T0" fmla="*/ 2198395 w 133"/>
              <a:gd name="T1" fmla="*/ 4121585 h 134"/>
              <a:gd name="T2" fmla="*/ 131247 w 133"/>
              <a:gd name="T3" fmla="*/ 2124202 h 134"/>
              <a:gd name="T4" fmla="*/ 2198395 w 133"/>
              <a:gd name="T5" fmla="*/ 126818 h 134"/>
              <a:gd name="T6" fmla="*/ 4232732 w 133"/>
              <a:gd name="T7" fmla="*/ 2124202 h 134"/>
              <a:gd name="T8" fmla="*/ 2198395 w 133"/>
              <a:gd name="T9" fmla="*/ 4121585 h 134"/>
              <a:gd name="T10" fmla="*/ 2198395 w 133"/>
              <a:gd name="T11" fmla="*/ 0 h 134"/>
              <a:gd name="T12" fmla="*/ 0 w 133"/>
              <a:gd name="T13" fmla="*/ 2124202 h 134"/>
              <a:gd name="T14" fmla="*/ 2198395 w 133"/>
              <a:gd name="T15" fmla="*/ 4248403 h 134"/>
              <a:gd name="T16" fmla="*/ 4363979 w 133"/>
              <a:gd name="T17" fmla="*/ 2124202 h 134"/>
              <a:gd name="T18" fmla="*/ 2198395 w 133"/>
              <a:gd name="T19" fmla="*/ 0 h 13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3"/>
              <a:gd name="T31" fmla="*/ 0 h 134"/>
              <a:gd name="T32" fmla="*/ 133 w 133"/>
              <a:gd name="T33" fmla="*/ 134 h 13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3" h="134">
                <a:moveTo>
                  <a:pt x="67" y="130"/>
                </a:moveTo>
                <a:cubicBezTo>
                  <a:pt x="32" y="130"/>
                  <a:pt x="4" y="102"/>
                  <a:pt x="4" y="67"/>
                </a:cubicBezTo>
                <a:cubicBezTo>
                  <a:pt x="4" y="32"/>
                  <a:pt x="32" y="4"/>
                  <a:pt x="67" y="4"/>
                </a:cubicBezTo>
                <a:cubicBezTo>
                  <a:pt x="101" y="4"/>
                  <a:pt x="129" y="32"/>
                  <a:pt x="129" y="67"/>
                </a:cubicBezTo>
                <a:cubicBezTo>
                  <a:pt x="129" y="102"/>
                  <a:pt x="101" y="130"/>
                  <a:pt x="67" y="130"/>
                </a:cubicBezTo>
                <a:moveTo>
                  <a:pt x="67" y="0"/>
                </a:moveTo>
                <a:cubicBezTo>
                  <a:pt x="30" y="0"/>
                  <a:pt x="0" y="30"/>
                  <a:pt x="0" y="67"/>
                </a:cubicBezTo>
                <a:cubicBezTo>
                  <a:pt x="0" y="104"/>
                  <a:pt x="30" y="134"/>
                  <a:pt x="67" y="134"/>
                </a:cubicBezTo>
                <a:cubicBezTo>
                  <a:pt x="104" y="134"/>
                  <a:pt x="133" y="104"/>
                  <a:pt x="133" y="67"/>
                </a:cubicBezTo>
                <a:cubicBezTo>
                  <a:pt x="133" y="30"/>
                  <a:pt x="104" y="0"/>
                  <a:pt x="67" y="0"/>
                </a:cubicBezTo>
              </a:path>
            </a:pathLst>
          </a:custGeom>
          <a:solidFill>
            <a:srgbClr val="EEEE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pPr>
              <a:lnSpc>
                <a:spcPct val="90000"/>
              </a:lnSpc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6324" name="MH_Other_2"/>
          <p:cNvSpPr>
            <a:spLocks noEditPoints="1"/>
          </p:cNvSpPr>
          <p:nvPr>
            <p:custDataLst>
              <p:tags r:id="rId3"/>
            </p:custDataLst>
          </p:nvPr>
        </p:nvSpPr>
        <p:spPr bwMode="auto">
          <a:xfrm>
            <a:off x="4349750" y="1709738"/>
            <a:ext cx="3905250" cy="3740150"/>
          </a:xfrm>
          <a:custGeom>
            <a:avLst/>
            <a:gdLst>
              <a:gd name="T0" fmla="*/ 1968793 w 119"/>
              <a:gd name="T1" fmla="*/ 3612871 h 118"/>
              <a:gd name="T2" fmla="*/ 164066 w 119"/>
              <a:gd name="T3" fmla="*/ 1869819 h 118"/>
              <a:gd name="T4" fmla="*/ 1968793 w 119"/>
              <a:gd name="T5" fmla="*/ 126767 h 118"/>
              <a:gd name="T6" fmla="*/ 3740706 w 119"/>
              <a:gd name="T7" fmla="*/ 1869819 h 118"/>
              <a:gd name="T8" fmla="*/ 1968793 w 119"/>
              <a:gd name="T9" fmla="*/ 3612871 h 118"/>
              <a:gd name="T10" fmla="*/ 1968793 w 119"/>
              <a:gd name="T11" fmla="*/ 0 h 118"/>
              <a:gd name="T12" fmla="*/ 0 w 119"/>
              <a:gd name="T13" fmla="*/ 1869819 h 118"/>
              <a:gd name="T14" fmla="*/ 1968793 w 119"/>
              <a:gd name="T15" fmla="*/ 3739638 h 118"/>
              <a:gd name="T16" fmla="*/ 3904772 w 119"/>
              <a:gd name="T17" fmla="*/ 1869819 h 118"/>
              <a:gd name="T18" fmla="*/ 1968793 w 119"/>
              <a:gd name="T19" fmla="*/ 0 h 11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9"/>
              <a:gd name="T31" fmla="*/ 0 h 118"/>
              <a:gd name="T32" fmla="*/ 119 w 119"/>
              <a:gd name="T33" fmla="*/ 118 h 11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9" h="118">
                <a:moveTo>
                  <a:pt x="60" y="114"/>
                </a:moveTo>
                <a:cubicBezTo>
                  <a:pt x="29" y="114"/>
                  <a:pt x="5" y="89"/>
                  <a:pt x="5" y="59"/>
                </a:cubicBezTo>
                <a:cubicBezTo>
                  <a:pt x="5" y="29"/>
                  <a:pt x="29" y="4"/>
                  <a:pt x="60" y="4"/>
                </a:cubicBezTo>
                <a:cubicBezTo>
                  <a:pt x="90" y="4"/>
                  <a:pt x="114" y="29"/>
                  <a:pt x="114" y="59"/>
                </a:cubicBezTo>
                <a:cubicBezTo>
                  <a:pt x="114" y="89"/>
                  <a:pt x="90" y="114"/>
                  <a:pt x="60" y="114"/>
                </a:cubicBezTo>
                <a:moveTo>
                  <a:pt x="60" y="0"/>
                </a:moveTo>
                <a:cubicBezTo>
                  <a:pt x="27" y="0"/>
                  <a:pt x="0" y="26"/>
                  <a:pt x="0" y="59"/>
                </a:cubicBezTo>
                <a:cubicBezTo>
                  <a:pt x="0" y="92"/>
                  <a:pt x="27" y="118"/>
                  <a:pt x="60" y="118"/>
                </a:cubicBezTo>
                <a:cubicBezTo>
                  <a:pt x="92" y="118"/>
                  <a:pt x="119" y="92"/>
                  <a:pt x="119" y="59"/>
                </a:cubicBezTo>
                <a:cubicBezTo>
                  <a:pt x="119" y="26"/>
                  <a:pt x="92" y="0"/>
                  <a:pt x="60" y="0"/>
                </a:cubicBezTo>
              </a:path>
            </a:pathLst>
          </a:custGeom>
          <a:solidFill>
            <a:srgbClr val="EEEE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pPr>
              <a:lnSpc>
                <a:spcPct val="90000"/>
              </a:lnSpc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6325" name="MH_Other_3"/>
          <p:cNvSpPr>
            <a:spLocks noEditPoints="1"/>
          </p:cNvSpPr>
          <p:nvPr>
            <p:custDataLst>
              <p:tags r:id="rId4"/>
            </p:custDataLst>
          </p:nvPr>
        </p:nvSpPr>
        <p:spPr bwMode="auto">
          <a:xfrm>
            <a:off x="4660900" y="1954213"/>
            <a:ext cx="3317875" cy="3233737"/>
          </a:xfrm>
          <a:custGeom>
            <a:avLst/>
            <a:gdLst>
              <a:gd name="T0" fmla="*/ 1674670 w 101"/>
              <a:gd name="T1" fmla="*/ 3106957 h 102"/>
              <a:gd name="T2" fmla="*/ 131347 w 101"/>
              <a:gd name="T3" fmla="*/ 1616886 h 102"/>
              <a:gd name="T4" fmla="*/ 1674670 w 101"/>
              <a:gd name="T5" fmla="*/ 126815 h 102"/>
              <a:gd name="T6" fmla="*/ 3185157 w 101"/>
              <a:gd name="T7" fmla="*/ 1616886 h 102"/>
              <a:gd name="T8" fmla="*/ 1674670 w 101"/>
              <a:gd name="T9" fmla="*/ 3106957 h 102"/>
              <a:gd name="T10" fmla="*/ 1674670 w 101"/>
              <a:gd name="T11" fmla="*/ 0 h 102"/>
              <a:gd name="T12" fmla="*/ 0 w 101"/>
              <a:gd name="T13" fmla="*/ 1616886 h 102"/>
              <a:gd name="T14" fmla="*/ 1674670 w 101"/>
              <a:gd name="T15" fmla="*/ 3233772 h 102"/>
              <a:gd name="T16" fmla="*/ 3316504 w 101"/>
              <a:gd name="T17" fmla="*/ 1616886 h 102"/>
              <a:gd name="T18" fmla="*/ 1674670 w 101"/>
              <a:gd name="T19" fmla="*/ 0 h 10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01"/>
              <a:gd name="T31" fmla="*/ 0 h 102"/>
              <a:gd name="T32" fmla="*/ 101 w 101"/>
              <a:gd name="T33" fmla="*/ 102 h 10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01" h="102">
                <a:moveTo>
                  <a:pt x="51" y="98"/>
                </a:moveTo>
                <a:cubicBezTo>
                  <a:pt x="25" y="98"/>
                  <a:pt x="4" y="77"/>
                  <a:pt x="4" y="51"/>
                </a:cubicBezTo>
                <a:cubicBezTo>
                  <a:pt x="4" y="25"/>
                  <a:pt x="25" y="4"/>
                  <a:pt x="51" y="4"/>
                </a:cubicBezTo>
                <a:cubicBezTo>
                  <a:pt x="76" y="4"/>
                  <a:pt x="97" y="25"/>
                  <a:pt x="97" y="51"/>
                </a:cubicBezTo>
                <a:cubicBezTo>
                  <a:pt x="97" y="77"/>
                  <a:pt x="76" y="98"/>
                  <a:pt x="51" y="98"/>
                </a:cubicBezTo>
                <a:moveTo>
                  <a:pt x="51" y="0"/>
                </a:moveTo>
                <a:cubicBezTo>
                  <a:pt x="22" y="0"/>
                  <a:pt x="0" y="23"/>
                  <a:pt x="0" y="51"/>
                </a:cubicBezTo>
                <a:cubicBezTo>
                  <a:pt x="0" y="79"/>
                  <a:pt x="22" y="102"/>
                  <a:pt x="51" y="102"/>
                </a:cubicBezTo>
                <a:cubicBezTo>
                  <a:pt x="79" y="102"/>
                  <a:pt x="101" y="79"/>
                  <a:pt x="101" y="51"/>
                </a:cubicBezTo>
                <a:cubicBezTo>
                  <a:pt x="101" y="23"/>
                  <a:pt x="79" y="0"/>
                  <a:pt x="51" y="0"/>
                </a:cubicBezTo>
              </a:path>
            </a:pathLst>
          </a:custGeom>
          <a:solidFill>
            <a:srgbClr val="EEEE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pPr>
              <a:lnSpc>
                <a:spcPct val="90000"/>
              </a:lnSpc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6326" name="MH_Other_4"/>
          <p:cNvSpPr>
            <a:spLocks noEditPoints="1"/>
          </p:cNvSpPr>
          <p:nvPr>
            <p:custDataLst>
              <p:tags r:id="rId5"/>
            </p:custDataLst>
          </p:nvPr>
        </p:nvSpPr>
        <p:spPr bwMode="auto">
          <a:xfrm>
            <a:off x="4940300" y="2198688"/>
            <a:ext cx="2789238" cy="2727325"/>
          </a:xfrm>
          <a:custGeom>
            <a:avLst/>
            <a:gdLst>
              <a:gd name="T0" fmla="*/ 1410534 w 85"/>
              <a:gd name="T1" fmla="*/ 2599644 h 86"/>
              <a:gd name="T2" fmla="*/ 131212 w 85"/>
              <a:gd name="T3" fmla="*/ 1363228 h 86"/>
              <a:gd name="T4" fmla="*/ 1410534 w 85"/>
              <a:gd name="T5" fmla="*/ 126812 h 86"/>
              <a:gd name="T6" fmla="*/ 2657053 w 85"/>
              <a:gd name="T7" fmla="*/ 1363228 h 86"/>
              <a:gd name="T8" fmla="*/ 1410534 w 85"/>
              <a:gd name="T9" fmla="*/ 2599644 h 86"/>
              <a:gd name="T10" fmla="*/ 1410534 w 85"/>
              <a:gd name="T11" fmla="*/ 0 h 86"/>
              <a:gd name="T12" fmla="*/ 0 w 85"/>
              <a:gd name="T13" fmla="*/ 1363228 h 86"/>
              <a:gd name="T14" fmla="*/ 1410534 w 85"/>
              <a:gd name="T15" fmla="*/ 2726456 h 86"/>
              <a:gd name="T16" fmla="*/ 2788265 w 85"/>
              <a:gd name="T17" fmla="*/ 1363228 h 86"/>
              <a:gd name="T18" fmla="*/ 1410534 w 85"/>
              <a:gd name="T19" fmla="*/ 0 h 8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5"/>
              <a:gd name="T31" fmla="*/ 0 h 86"/>
              <a:gd name="T32" fmla="*/ 85 w 85"/>
              <a:gd name="T33" fmla="*/ 86 h 8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5" h="86">
                <a:moveTo>
                  <a:pt x="43" y="82"/>
                </a:moveTo>
                <a:cubicBezTo>
                  <a:pt x="21" y="82"/>
                  <a:pt x="4" y="65"/>
                  <a:pt x="4" y="43"/>
                </a:cubicBezTo>
                <a:cubicBezTo>
                  <a:pt x="4" y="22"/>
                  <a:pt x="21" y="4"/>
                  <a:pt x="43" y="4"/>
                </a:cubicBezTo>
                <a:cubicBezTo>
                  <a:pt x="64" y="4"/>
                  <a:pt x="81" y="22"/>
                  <a:pt x="81" y="43"/>
                </a:cubicBezTo>
                <a:cubicBezTo>
                  <a:pt x="81" y="65"/>
                  <a:pt x="64" y="82"/>
                  <a:pt x="43" y="82"/>
                </a:cubicBezTo>
                <a:moveTo>
                  <a:pt x="43" y="0"/>
                </a:moveTo>
                <a:cubicBezTo>
                  <a:pt x="19" y="0"/>
                  <a:pt x="0" y="19"/>
                  <a:pt x="0" y="43"/>
                </a:cubicBezTo>
                <a:cubicBezTo>
                  <a:pt x="0" y="67"/>
                  <a:pt x="19" y="86"/>
                  <a:pt x="43" y="86"/>
                </a:cubicBezTo>
                <a:cubicBezTo>
                  <a:pt x="66" y="86"/>
                  <a:pt x="85" y="67"/>
                  <a:pt x="85" y="43"/>
                </a:cubicBezTo>
                <a:cubicBezTo>
                  <a:pt x="85" y="19"/>
                  <a:pt x="66" y="0"/>
                  <a:pt x="43" y="0"/>
                </a:cubicBezTo>
              </a:path>
            </a:pathLst>
          </a:custGeom>
          <a:solidFill>
            <a:srgbClr val="EEEE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pPr>
              <a:lnSpc>
                <a:spcPct val="90000"/>
              </a:lnSpc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6327" name="MH_Other_5"/>
          <p:cNvSpPr>
            <a:spLocks noEditPoints="1"/>
          </p:cNvSpPr>
          <p:nvPr>
            <p:custDataLst>
              <p:tags r:id="rId6"/>
            </p:custDataLst>
          </p:nvPr>
        </p:nvSpPr>
        <p:spPr bwMode="auto">
          <a:xfrm>
            <a:off x="5219700" y="2443163"/>
            <a:ext cx="2266950" cy="2219325"/>
          </a:xfrm>
          <a:custGeom>
            <a:avLst/>
            <a:gdLst>
              <a:gd name="T0" fmla="*/ 1149434 w 69"/>
              <a:gd name="T1" fmla="*/ 2092334 h 70"/>
              <a:gd name="T2" fmla="*/ 131364 w 69"/>
              <a:gd name="T3" fmla="*/ 1109571 h 70"/>
              <a:gd name="T4" fmla="*/ 1149434 w 69"/>
              <a:gd name="T5" fmla="*/ 126808 h 70"/>
              <a:gd name="T6" fmla="*/ 2134664 w 69"/>
              <a:gd name="T7" fmla="*/ 1109571 h 70"/>
              <a:gd name="T8" fmla="*/ 1149434 w 69"/>
              <a:gd name="T9" fmla="*/ 2092334 h 70"/>
              <a:gd name="T10" fmla="*/ 1149434 w 69"/>
              <a:gd name="T11" fmla="*/ 0 h 70"/>
              <a:gd name="T12" fmla="*/ 0 w 69"/>
              <a:gd name="T13" fmla="*/ 1109571 h 70"/>
              <a:gd name="T14" fmla="*/ 1149434 w 69"/>
              <a:gd name="T15" fmla="*/ 2219142 h 70"/>
              <a:gd name="T16" fmla="*/ 2266028 w 69"/>
              <a:gd name="T17" fmla="*/ 1109571 h 70"/>
              <a:gd name="T18" fmla="*/ 1149434 w 69"/>
              <a:gd name="T19" fmla="*/ 0 h 7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9"/>
              <a:gd name="T31" fmla="*/ 0 h 70"/>
              <a:gd name="T32" fmla="*/ 69 w 69"/>
              <a:gd name="T33" fmla="*/ 70 h 7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9" h="70">
                <a:moveTo>
                  <a:pt x="35" y="66"/>
                </a:moveTo>
                <a:cubicBezTo>
                  <a:pt x="18" y="66"/>
                  <a:pt x="4" y="52"/>
                  <a:pt x="4" y="35"/>
                </a:cubicBezTo>
                <a:cubicBezTo>
                  <a:pt x="4" y="18"/>
                  <a:pt x="18" y="4"/>
                  <a:pt x="35" y="4"/>
                </a:cubicBezTo>
                <a:cubicBezTo>
                  <a:pt x="52" y="4"/>
                  <a:pt x="65" y="18"/>
                  <a:pt x="65" y="35"/>
                </a:cubicBezTo>
                <a:cubicBezTo>
                  <a:pt x="65" y="52"/>
                  <a:pt x="52" y="66"/>
                  <a:pt x="35" y="66"/>
                </a:cubicBezTo>
                <a:moveTo>
                  <a:pt x="35" y="0"/>
                </a:moveTo>
                <a:cubicBezTo>
                  <a:pt x="15" y="0"/>
                  <a:pt x="0" y="16"/>
                  <a:pt x="0" y="35"/>
                </a:cubicBezTo>
                <a:cubicBezTo>
                  <a:pt x="0" y="54"/>
                  <a:pt x="15" y="70"/>
                  <a:pt x="35" y="70"/>
                </a:cubicBezTo>
                <a:cubicBezTo>
                  <a:pt x="54" y="70"/>
                  <a:pt x="69" y="54"/>
                  <a:pt x="69" y="35"/>
                </a:cubicBezTo>
                <a:cubicBezTo>
                  <a:pt x="69" y="16"/>
                  <a:pt x="54" y="0"/>
                  <a:pt x="35" y="0"/>
                </a:cubicBezTo>
              </a:path>
            </a:pathLst>
          </a:custGeom>
          <a:solidFill>
            <a:srgbClr val="EEEE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pPr>
              <a:lnSpc>
                <a:spcPct val="90000"/>
              </a:lnSpc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6328" name="MH_Other_6"/>
          <p:cNvSpPr>
            <a:spLocks noEditPoints="1"/>
          </p:cNvSpPr>
          <p:nvPr>
            <p:custDataLst>
              <p:tags r:id="rId7"/>
            </p:custDataLst>
          </p:nvPr>
        </p:nvSpPr>
        <p:spPr bwMode="auto">
          <a:xfrm>
            <a:off x="5514975" y="2689225"/>
            <a:ext cx="1738313" cy="1652588"/>
          </a:xfrm>
          <a:custGeom>
            <a:avLst/>
            <a:gdLst>
              <a:gd name="T0" fmla="*/ 885289 w 53"/>
              <a:gd name="T1" fmla="*/ 1530368 h 54"/>
              <a:gd name="T2" fmla="*/ 131154 w 53"/>
              <a:gd name="T3" fmla="*/ 826399 h 54"/>
              <a:gd name="T4" fmla="*/ 885289 w 53"/>
              <a:gd name="T5" fmla="*/ 122429 h 54"/>
              <a:gd name="T6" fmla="*/ 1639424 w 53"/>
              <a:gd name="T7" fmla="*/ 826399 h 54"/>
              <a:gd name="T8" fmla="*/ 885289 w 53"/>
              <a:gd name="T9" fmla="*/ 1530368 h 54"/>
              <a:gd name="T10" fmla="*/ 885289 w 53"/>
              <a:gd name="T11" fmla="*/ 0 h 54"/>
              <a:gd name="T12" fmla="*/ 0 w 53"/>
              <a:gd name="T13" fmla="*/ 826399 h 54"/>
              <a:gd name="T14" fmla="*/ 885289 w 53"/>
              <a:gd name="T15" fmla="*/ 1652797 h 54"/>
              <a:gd name="T16" fmla="*/ 1737789 w 53"/>
              <a:gd name="T17" fmla="*/ 826399 h 54"/>
              <a:gd name="T18" fmla="*/ 885289 w 53"/>
              <a:gd name="T19" fmla="*/ 0 h 5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3"/>
              <a:gd name="T31" fmla="*/ 0 h 54"/>
              <a:gd name="T32" fmla="*/ 53 w 53"/>
              <a:gd name="T33" fmla="*/ 54 h 5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3" h="54">
                <a:moveTo>
                  <a:pt x="27" y="50"/>
                </a:moveTo>
                <a:cubicBezTo>
                  <a:pt x="14" y="50"/>
                  <a:pt x="4" y="40"/>
                  <a:pt x="4" y="27"/>
                </a:cubicBezTo>
                <a:cubicBezTo>
                  <a:pt x="4" y="14"/>
                  <a:pt x="14" y="4"/>
                  <a:pt x="27" y="4"/>
                </a:cubicBezTo>
                <a:cubicBezTo>
                  <a:pt x="39" y="4"/>
                  <a:pt x="50" y="14"/>
                  <a:pt x="50" y="27"/>
                </a:cubicBezTo>
                <a:cubicBezTo>
                  <a:pt x="50" y="40"/>
                  <a:pt x="39" y="50"/>
                  <a:pt x="27" y="50"/>
                </a:cubicBezTo>
                <a:moveTo>
                  <a:pt x="27" y="0"/>
                </a:moveTo>
                <a:cubicBezTo>
                  <a:pt x="12" y="0"/>
                  <a:pt x="0" y="12"/>
                  <a:pt x="0" y="27"/>
                </a:cubicBezTo>
                <a:cubicBezTo>
                  <a:pt x="0" y="42"/>
                  <a:pt x="12" y="54"/>
                  <a:pt x="27" y="54"/>
                </a:cubicBezTo>
                <a:cubicBezTo>
                  <a:pt x="41" y="54"/>
                  <a:pt x="53" y="42"/>
                  <a:pt x="53" y="27"/>
                </a:cubicBezTo>
                <a:cubicBezTo>
                  <a:pt x="53" y="12"/>
                  <a:pt x="41" y="0"/>
                  <a:pt x="27" y="0"/>
                </a:cubicBezTo>
              </a:path>
            </a:pathLst>
          </a:custGeom>
          <a:solidFill>
            <a:srgbClr val="EEEE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pPr>
              <a:lnSpc>
                <a:spcPct val="90000"/>
              </a:lnSpc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6329" name="MH_Other_7"/>
          <p:cNvSpPr>
            <a:spLocks noEditPoints="1"/>
          </p:cNvSpPr>
          <p:nvPr>
            <p:custDataLst>
              <p:tags r:id="rId8"/>
            </p:custDataLst>
          </p:nvPr>
        </p:nvSpPr>
        <p:spPr bwMode="auto">
          <a:xfrm>
            <a:off x="5738813" y="2933700"/>
            <a:ext cx="1279525" cy="1203325"/>
          </a:xfrm>
          <a:custGeom>
            <a:avLst/>
            <a:gdLst>
              <a:gd name="T0" fmla="*/ 655682 w 39"/>
              <a:gd name="T1" fmla="*/ 1077720 h 38"/>
              <a:gd name="T2" fmla="*/ 131136 w 39"/>
              <a:gd name="T3" fmla="*/ 602256 h 38"/>
              <a:gd name="T4" fmla="*/ 655682 w 39"/>
              <a:gd name="T5" fmla="*/ 126791 h 38"/>
              <a:gd name="T6" fmla="*/ 1147444 w 39"/>
              <a:gd name="T7" fmla="*/ 602256 h 38"/>
              <a:gd name="T8" fmla="*/ 655682 w 39"/>
              <a:gd name="T9" fmla="*/ 1077720 h 38"/>
              <a:gd name="T10" fmla="*/ 655682 w 39"/>
              <a:gd name="T11" fmla="*/ 0 h 38"/>
              <a:gd name="T12" fmla="*/ 0 w 39"/>
              <a:gd name="T13" fmla="*/ 602256 h 38"/>
              <a:gd name="T14" fmla="*/ 655682 w 39"/>
              <a:gd name="T15" fmla="*/ 1204511 h 38"/>
              <a:gd name="T16" fmla="*/ 1278580 w 39"/>
              <a:gd name="T17" fmla="*/ 602256 h 38"/>
              <a:gd name="T18" fmla="*/ 655682 w 39"/>
              <a:gd name="T19" fmla="*/ 0 h 3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9"/>
              <a:gd name="T31" fmla="*/ 0 h 38"/>
              <a:gd name="T32" fmla="*/ 39 w 39"/>
              <a:gd name="T33" fmla="*/ 38 h 3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9" h="38">
                <a:moveTo>
                  <a:pt x="20" y="34"/>
                </a:moveTo>
                <a:cubicBezTo>
                  <a:pt x="11" y="34"/>
                  <a:pt x="4" y="27"/>
                  <a:pt x="4" y="19"/>
                </a:cubicBezTo>
                <a:cubicBezTo>
                  <a:pt x="4" y="11"/>
                  <a:pt x="11" y="4"/>
                  <a:pt x="20" y="4"/>
                </a:cubicBezTo>
                <a:cubicBezTo>
                  <a:pt x="28" y="4"/>
                  <a:pt x="35" y="11"/>
                  <a:pt x="35" y="19"/>
                </a:cubicBezTo>
                <a:cubicBezTo>
                  <a:pt x="35" y="27"/>
                  <a:pt x="28" y="34"/>
                  <a:pt x="20" y="34"/>
                </a:cubicBezTo>
                <a:moveTo>
                  <a:pt x="20" y="0"/>
                </a:moveTo>
                <a:cubicBezTo>
                  <a:pt x="9" y="0"/>
                  <a:pt x="0" y="9"/>
                  <a:pt x="0" y="19"/>
                </a:cubicBezTo>
                <a:cubicBezTo>
                  <a:pt x="0" y="30"/>
                  <a:pt x="9" y="38"/>
                  <a:pt x="20" y="38"/>
                </a:cubicBezTo>
                <a:cubicBezTo>
                  <a:pt x="30" y="38"/>
                  <a:pt x="39" y="30"/>
                  <a:pt x="39" y="19"/>
                </a:cubicBezTo>
                <a:cubicBezTo>
                  <a:pt x="39" y="9"/>
                  <a:pt x="30" y="0"/>
                  <a:pt x="20" y="0"/>
                </a:cubicBezTo>
              </a:path>
            </a:pathLst>
          </a:custGeom>
          <a:solidFill>
            <a:srgbClr val="EEEE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pPr>
              <a:lnSpc>
                <a:spcPct val="90000"/>
              </a:lnSpc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6330" name="MH_Other_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015038" y="3178175"/>
            <a:ext cx="757237" cy="696913"/>
          </a:xfrm>
          <a:prstGeom prst="ellipse">
            <a:avLst/>
          </a:prstGeom>
          <a:solidFill>
            <a:srgbClr val="EEEE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pPr>
              <a:lnSpc>
                <a:spcPct val="90000"/>
              </a:lnSpc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6331" name="MH_Other_9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842125" y="1849438"/>
            <a:ext cx="1624013" cy="1558925"/>
          </a:xfrm>
          <a:custGeom>
            <a:avLst/>
            <a:gdLst>
              <a:gd name="T0" fmla="*/ 2147483647 w 129"/>
              <a:gd name="T1" fmla="*/ 2147483647 h 128"/>
              <a:gd name="T2" fmla="*/ 2147483647 w 129"/>
              <a:gd name="T3" fmla="*/ 2147483647 h 128"/>
              <a:gd name="T4" fmla="*/ 2147483647 w 129"/>
              <a:gd name="T5" fmla="*/ 2147483647 h 128"/>
              <a:gd name="T6" fmla="*/ 2147483647 w 129"/>
              <a:gd name="T7" fmla="*/ 2147483647 h 128"/>
              <a:gd name="T8" fmla="*/ 2147483647 w 129"/>
              <a:gd name="T9" fmla="*/ 2147483647 h 128"/>
              <a:gd name="T10" fmla="*/ 0 w 129"/>
              <a:gd name="T11" fmla="*/ 2147483647 h 128"/>
              <a:gd name="T12" fmla="*/ 2147483647 w 129"/>
              <a:gd name="T13" fmla="*/ 2147483647 h 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9"/>
              <a:gd name="T22" fmla="*/ 0 h 128"/>
              <a:gd name="T23" fmla="*/ 129 w 129"/>
              <a:gd name="T24" fmla="*/ 128 h 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9" h="128">
                <a:moveTo>
                  <a:pt x="21" y="128"/>
                </a:moveTo>
                <a:cubicBezTo>
                  <a:pt x="117" y="128"/>
                  <a:pt x="117" y="128"/>
                  <a:pt x="117" y="128"/>
                </a:cubicBezTo>
                <a:cubicBezTo>
                  <a:pt x="126" y="128"/>
                  <a:pt x="129" y="123"/>
                  <a:pt x="125" y="115"/>
                </a:cubicBezTo>
                <a:cubicBezTo>
                  <a:pt x="62" y="7"/>
                  <a:pt x="62" y="7"/>
                  <a:pt x="62" y="7"/>
                </a:cubicBezTo>
                <a:cubicBezTo>
                  <a:pt x="58" y="0"/>
                  <a:pt x="51" y="0"/>
                  <a:pt x="47" y="7"/>
                </a:cubicBezTo>
                <a:cubicBezTo>
                  <a:pt x="0" y="90"/>
                  <a:pt x="0" y="90"/>
                  <a:pt x="0" y="90"/>
                </a:cubicBezTo>
                <a:cubicBezTo>
                  <a:pt x="11" y="99"/>
                  <a:pt x="19" y="113"/>
                  <a:pt x="21" y="128"/>
                </a:cubicBezTo>
                <a:close/>
              </a:path>
            </a:pathLst>
          </a:custGeom>
          <a:solidFill>
            <a:srgbClr val="3434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pPr>
              <a:lnSpc>
                <a:spcPct val="90000"/>
              </a:lnSpc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6332" name="MH_Other_10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842125" y="3675063"/>
            <a:ext cx="1624013" cy="1558925"/>
          </a:xfrm>
          <a:custGeom>
            <a:avLst/>
            <a:gdLst>
              <a:gd name="T0" fmla="*/ 2147483647 w 129"/>
              <a:gd name="T1" fmla="*/ 0 h 128"/>
              <a:gd name="T2" fmla="*/ 2147483647 w 129"/>
              <a:gd name="T3" fmla="*/ 0 h 128"/>
              <a:gd name="T4" fmla="*/ 0 w 129"/>
              <a:gd name="T5" fmla="*/ 2147483647 h 128"/>
              <a:gd name="T6" fmla="*/ 2147483647 w 129"/>
              <a:gd name="T7" fmla="*/ 2147483647 h 128"/>
              <a:gd name="T8" fmla="*/ 2147483647 w 129"/>
              <a:gd name="T9" fmla="*/ 2147483647 h 128"/>
              <a:gd name="T10" fmla="*/ 2147483647 w 129"/>
              <a:gd name="T11" fmla="*/ 2147483647 h 128"/>
              <a:gd name="T12" fmla="*/ 2147483647 w 129"/>
              <a:gd name="T13" fmla="*/ 0 h 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9"/>
              <a:gd name="T22" fmla="*/ 0 h 128"/>
              <a:gd name="T23" fmla="*/ 129 w 129"/>
              <a:gd name="T24" fmla="*/ 128 h 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9" h="128">
                <a:moveTo>
                  <a:pt x="117" y="0"/>
                </a:moveTo>
                <a:cubicBezTo>
                  <a:pt x="21" y="0"/>
                  <a:pt x="21" y="0"/>
                  <a:pt x="21" y="0"/>
                </a:cubicBezTo>
                <a:cubicBezTo>
                  <a:pt x="19" y="15"/>
                  <a:pt x="11" y="29"/>
                  <a:pt x="0" y="38"/>
                </a:cubicBezTo>
                <a:cubicBezTo>
                  <a:pt x="47" y="121"/>
                  <a:pt x="47" y="121"/>
                  <a:pt x="47" y="121"/>
                </a:cubicBezTo>
                <a:cubicBezTo>
                  <a:pt x="51" y="128"/>
                  <a:pt x="58" y="128"/>
                  <a:pt x="62" y="121"/>
                </a:cubicBezTo>
                <a:cubicBezTo>
                  <a:pt x="125" y="12"/>
                  <a:pt x="125" y="12"/>
                  <a:pt x="125" y="12"/>
                </a:cubicBezTo>
                <a:cubicBezTo>
                  <a:pt x="129" y="5"/>
                  <a:pt x="126" y="0"/>
                  <a:pt x="117" y="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pPr>
              <a:lnSpc>
                <a:spcPct val="90000"/>
              </a:lnSpc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6333" name="MH_Other_11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284663" y="1871663"/>
            <a:ext cx="1636712" cy="1558925"/>
          </a:xfrm>
          <a:custGeom>
            <a:avLst/>
            <a:gdLst>
              <a:gd name="T0" fmla="*/ 2147483647 w 130"/>
              <a:gd name="T1" fmla="*/ 2147483647 h 128"/>
              <a:gd name="T2" fmla="*/ 2147483647 w 130"/>
              <a:gd name="T3" fmla="*/ 2147483647 h 128"/>
              <a:gd name="T4" fmla="*/ 2147483647 w 130"/>
              <a:gd name="T5" fmla="*/ 2147483647 h 128"/>
              <a:gd name="T6" fmla="*/ 2147483647 w 130"/>
              <a:gd name="T7" fmla="*/ 2147483647 h 128"/>
              <a:gd name="T8" fmla="*/ 2147483647 w 130"/>
              <a:gd name="T9" fmla="*/ 2147483647 h 128"/>
              <a:gd name="T10" fmla="*/ 2147483647 w 130"/>
              <a:gd name="T11" fmla="*/ 2147483647 h 128"/>
              <a:gd name="T12" fmla="*/ 2147483647 w 130"/>
              <a:gd name="T13" fmla="*/ 2147483647 h 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0"/>
              <a:gd name="T22" fmla="*/ 0 h 128"/>
              <a:gd name="T23" fmla="*/ 130 w 130"/>
              <a:gd name="T24" fmla="*/ 128 h 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0" h="128">
                <a:moveTo>
                  <a:pt x="130" y="90"/>
                </a:moveTo>
                <a:cubicBezTo>
                  <a:pt x="82" y="7"/>
                  <a:pt x="82" y="7"/>
                  <a:pt x="82" y="7"/>
                </a:cubicBezTo>
                <a:cubicBezTo>
                  <a:pt x="78" y="0"/>
                  <a:pt x="71" y="0"/>
                  <a:pt x="67" y="7"/>
                </a:cubicBezTo>
                <a:cubicBezTo>
                  <a:pt x="4" y="115"/>
                  <a:pt x="4" y="115"/>
                  <a:pt x="4" y="115"/>
                </a:cubicBezTo>
                <a:cubicBezTo>
                  <a:pt x="0" y="123"/>
                  <a:pt x="4" y="128"/>
                  <a:pt x="12" y="128"/>
                </a:cubicBezTo>
                <a:cubicBezTo>
                  <a:pt x="109" y="128"/>
                  <a:pt x="109" y="128"/>
                  <a:pt x="109" y="128"/>
                </a:cubicBezTo>
                <a:cubicBezTo>
                  <a:pt x="110" y="113"/>
                  <a:pt x="118" y="99"/>
                  <a:pt x="130" y="9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pPr>
              <a:lnSpc>
                <a:spcPct val="90000"/>
              </a:lnSpc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6334" name="MH_Other_1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244975" y="3675063"/>
            <a:ext cx="1638300" cy="1558925"/>
          </a:xfrm>
          <a:custGeom>
            <a:avLst/>
            <a:gdLst>
              <a:gd name="T0" fmla="*/ 2147483647 w 130"/>
              <a:gd name="T1" fmla="*/ 0 h 128"/>
              <a:gd name="T2" fmla="*/ 2147483647 w 130"/>
              <a:gd name="T3" fmla="*/ 0 h 128"/>
              <a:gd name="T4" fmla="*/ 2147483647 w 130"/>
              <a:gd name="T5" fmla="*/ 2147483647 h 128"/>
              <a:gd name="T6" fmla="*/ 2147483647 w 130"/>
              <a:gd name="T7" fmla="*/ 2147483647 h 128"/>
              <a:gd name="T8" fmla="*/ 2147483647 w 130"/>
              <a:gd name="T9" fmla="*/ 2147483647 h 128"/>
              <a:gd name="T10" fmla="*/ 2147483647 w 130"/>
              <a:gd name="T11" fmla="*/ 2147483647 h 128"/>
              <a:gd name="T12" fmla="*/ 2147483647 w 130"/>
              <a:gd name="T13" fmla="*/ 0 h 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0"/>
              <a:gd name="T22" fmla="*/ 0 h 128"/>
              <a:gd name="T23" fmla="*/ 130 w 130"/>
              <a:gd name="T24" fmla="*/ 128 h 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0" h="128">
                <a:moveTo>
                  <a:pt x="109" y="0"/>
                </a:moveTo>
                <a:cubicBezTo>
                  <a:pt x="12" y="0"/>
                  <a:pt x="12" y="0"/>
                  <a:pt x="12" y="0"/>
                </a:cubicBezTo>
                <a:cubicBezTo>
                  <a:pt x="4" y="0"/>
                  <a:pt x="0" y="5"/>
                  <a:pt x="4" y="12"/>
                </a:cubicBezTo>
                <a:cubicBezTo>
                  <a:pt x="67" y="121"/>
                  <a:pt x="67" y="121"/>
                  <a:pt x="67" y="121"/>
                </a:cubicBezTo>
                <a:cubicBezTo>
                  <a:pt x="71" y="128"/>
                  <a:pt x="78" y="128"/>
                  <a:pt x="82" y="121"/>
                </a:cubicBezTo>
                <a:cubicBezTo>
                  <a:pt x="130" y="38"/>
                  <a:pt x="130" y="38"/>
                  <a:pt x="130" y="38"/>
                </a:cubicBezTo>
                <a:cubicBezTo>
                  <a:pt x="118" y="29"/>
                  <a:pt x="110" y="15"/>
                  <a:pt x="109" y="0"/>
                </a:cubicBezTo>
                <a:close/>
              </a:path>
            </a:pathLst>
          </a:custGeom>
          <a:solidFill>
            <a:srgbClr val="3434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pPr>
              <a:lnSpc>
                <a:spcPct val="90000"/>
              </a:lnSpc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6335" name="MH_Other_1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403850" y="1701800"/>
            <a:ext cx="1863725" cy="1146175"/>
          </a:xfrm>
          <a:custGeom>
            <a:avLst/>
            <a:gdLst>
              <a:gd name="T0" fmla="*/ 2147483647 w 148"/>
              <a:gd name="T1" fmla="*/ 2147483647 h 94"/>
              <a:gd name="T2" fmla="*/ 2147483647 w 148"/>
              <a:gd name="T3" fmla="*/ 2147483647 h 94"/>
              <a:gd name="T4" fmla="*/ 2147483647 w 148"/>
              <a:gd name="T5" fmla="*/ 0 h 94"/>
              <a:gd name="T6" fmla="*/ 2147483647 w 148"/>
              <a:gd name="T7" fmla="*/ 0 h 94"/>
              <a:gd name="T8" fmla="*/ 2147483647 w 148"/>
              <a:gd name="T9" fmla="*/ 2147483647 h 94"/>
              <a:gd name="T10" fmla="*/ 2147483647 w 148"/>
              <a:gd name="T11" fmla="*/ 2147483647 h 94"/>
              <a:gd name="T12" fmla="*/ 2147483647 w 148"/>
              <a:gd name="T13" fmla="*/ 2147483647 h 94"/>
              <a:gd name="T14" fmla="*/ 2147483647 w 148"/>
              <a:gd name="T15" fmla="*/ 2147483647 h 9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8"/>
              <a:gd name="T25" fmla="*/ 0 h 94"/>
              <a:gd name="T26" fmla="*/ 148 w 148"/>
              <a:gd name="T27" fmla="*/ 94 h 9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8" h="94">
                <a:moveTo>
                  <a:pt x="98" y="93"/>
                </a:moveTo>
                <a:cubicBezTo>
                  <a:pt x="144" y="13"/>
                  <a:pt x="144" y="13"/>
                  <a:pt x="144" y="13"/>
                </a:cubicBezTo>
                <a:cubicBezTo>
                  <a:pt x="148" y="6"/>
                  <a:pt x="145" y="0"/>
                  <a:pt x="136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3" y="0"/>
                  <a:pt x="0" y="6"/>
                  <a:pt x="4" y="13"/>
                </a:cubicBezTo>
                <a:cubicBezTo>
                  <a:pt x="50" y="94"/>
                  <a:pt x="50" y="94"/>
                  <a:pt x="50" y="94"/>
                </a:cubicBezTo>
                <a:cubicBezTo>
                  <a:pt x="58" y="90"/>
                  <a:pt x="66" y="88"/>
                  <a:pt x="75" y="88"/>
                </a:cubicBezTo>
                <a:cubicBezTo>
                  <a:pt x="83" y="88"/>
                  <a:pt x="91" y="90"/>
                  <a:pt x="98" y="93"/>
                </a:cubicBezTo>
                <a:close/>
              </a:path>
            </a:pathLst>
          </a:custGeom>
          <a:solidFill>
            <a:srgbClr val="C82C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pPr>
              <a:lnSpc>
                <a:spcPct val="90000"/>
              </a:lnSpc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6336" name="MH_Other_1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403850" y="4221163"/>
            <a:ext cx="1863725" cy="1146175"/>
          </a:xfrm>
          <a:custGeom>
            <a:avLst/>
            <a:gdLst>
              <a:gd name="T0" fmla="*/ 2147483647 w 148"/>
              <a:gd name="T1" fmla="*/ 0 h 94"/>
              <a:gd name="T2" fmla="*/ 2147483647 w 148"/>
              <a:gd name="T3" fmla="*/ 2147483647 h 94"/>
              <a:gd name="T4" fmla="*/ 2147483647 w 148"/>
              <a:gd name="T5" fmla="*/ 2147483647 h 94"/>
              <a:gd name="T6" fmla="*/ 2147483647 w 148"/>
              <a:gd name="T7" fmla="*/ 2147483647 h 94"/>
              <a:gd name="T8" fmla="*/ 2147483647 w 148"/>
              <a:gd name="T9" fmla="*/ 2147483647 h 94"/>
              <a:gd name="T10" fmla="*/ 2147483647 w 148"/>
              <a:gd name="T11" fmla="*/ 2147483647 h 94"/>
              <a:gd name="T12" fmla="*/ 2147483647 w 148"/>
              <a:gd name="T13" fmla="*/ 2147483647 h 94"/>
              <a:gd name="T14" fmla="*/ 2147483647 w 148"/>
              <a:gd name="T15" fmla="*/ 0 h 9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8"/>
              <a:gd name="T25" fmla="*/ 0 h 94"/>
              <a:gd name="T26" fmla="*/ 148 w 148"/>
              <a:gd name="T27" fmla="*/ 94 h 9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8" h="94">
                <a:moveTo>
                  <a:pt x="50" y="0"/>
                </a:moveTo>
                <a:cubicBezTo>
                  <a:pt x="4" y="81"/>
                  <a:pt x="4" y="81"/>
                  <a:pt x="4" y="81"/>
                </a:cubicBezTo>
                <a:cubicBezTo>
                  <a:pt x="0" y="88"/>
                  <a:pt x="3" y="94"/>
                  <a:pt x="11" y="94"/>
                </a:cubicBezTo>
                <a:cubicBezTo>
                  <a:pt x="136" y="94"/>
                  <a:pt x="136" y="94"/>
                  <a:pt x="136" y="94"/>
                </a:cubicBezTo>
                <a:cubicBezTo>
                  <a:pt x="145" y="94"/>
                  <a:pt x="148" y="88"/>
                  <a:pt x="144" y="81"/>
                </a:cubicBezTo>
                <a:cubicBezTo>
                  <a:pt x="98" y="1"/>
                  <a:pt x="98" y="1"/>
                  <a:pt x="98" y="1"/>
                </a:cubicBezTo>
                <a:cubicBezTo>
                  <a:pt x="91" y="4"/>
                  <a:pt x="83" y="6"/>
                  <a:pt x="75" y="6"/>
                </a:cubicBezTo>
                <a:cubicBezTo>
                  <a:pt x="66" y="6"/>
                  <a:pt x="58" y="4"/>
                  <a:pt x="50" y="0"/>
                </a:cubicBezTo>
                <a:close/>
              </a:path>
            </a:pathLst>
          </a:custGeom>
          <a:solidFill>
            <a:srgbClr val="C82C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pPr>
              <a:lnSpc>
                <a:spcPct val="90000"/>
              </a:lnSpc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1" name="MH_Other_15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/>
          <a:stretch>
            <a:fillRect/>
          </a:stretch>
        </p:blipFill>
        <p:spPr>
          <a:xfrm>
            <a:off x="5861050" y="2997200"/>
            <a:ext cx="1087438" cy="1087438"/>
          </a:xfrm>
          <a:prstGeom prst="rect">
            <a:avLst/>
          </a:prstGeom>
          <a:effectLst>
            <a:outerShdw blurRad="254000" dir="2700000" sx="102000" sy="102000" algn="tl" rotWithShape="0">
              <a:prstClr val="black">
                <a:alpha val="28000"/>
              </a:prstClr>
            </a:outerShdw>
          </a:effectLst>
        </p:spPr>
      </p:pic>
      <p:sp>
        <p:nvSpPr>
          <p:cNvPr id="56338" name="MH_Other_1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658925" y="2397125"/>
            <a:ext cx="1149737" cy="84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pPr algn="ctr">
              <a:lnSpc>
                <a:spcPct val="90000"/>
              </a:lnSpc>
            </a:pPr>
            <a:r>
              <a:rPr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Imports and exports</a:t>
            </a:r>
            <a:endParaRPr lang="zh-CN" altLang="en-US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6339" name="MH_Other_18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739198" y="3959293"/>
            <a:ext cx="9509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pPr algn="ctr">
              <a:lnSpc>
                <a:spcPct val="90000"/>
              </a:lnSpc>
            </a:pPr>
            <a:r>
              <a:rPr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Sales</a:t>
            </a:r>
            <a:endParaRPr lang="zh-CN" altLang="en-US" sz="2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6340" name="MH_Other_19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700257" y="1793868"/>
            <a:ext cx="1322387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pPr algn="ctr">
              <a:lnSpc>
                <a:spcPct val="90000"/>
              </a:lnSpc>
            </a:pPr>
            <a:r>
              <a:rPr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Production</a:t>
            </a:r>
            <a:endParaRPr lang="zh-CN" altLang="en-US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6341" name="MH_Other_20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987388" y="2498560"/>
            <a:ext cx="10907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pPr algn="ctr">
              <a:lnSpc>
                <a:spcPct val="90000"/>
              </a:lnSpc>
            </a:pPr>
            <a:r>
              <a:rPr baseline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Purchase</a:t>
            </a:r>
            <a:r>
              <a:rPr sz="2000" baseline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endParaRPr lang="zh-CN" altLang="en-US" sz="2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6342" name="MH_Other_21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831013" y="3895738"/>
            <a:ext cx="14462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pPr algn="ctr">
              <a:lnSpc>
                <a:spcPct val="90000"/>
              </a:lnSpc>
            </a:pPr>
            <a:r>
              <a:rPr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Storage</a:t>
            </a:r>
            <a:endParaRPr lang="zh-CN" altLang="en-US" sz="2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6343" name="MH_Other_22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652270" y="4709518"/>
            <a:ext cx="13534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pPr algn="ctr">
              <a:lnSpc>
                <a:spcPct val="90000"/>
              </a:lnSpc>
            </a:pPr>
            <a:r>
              <a:rPr sz="2000" baseline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Processing </a:t>
            </a:r>
            <a:endParaRPr lang="zh-CN" altLang="en-US" sz="2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5" name="MH_SubTitle_3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845809" y="3352006"/>
            <a:ext cx="1133475" cy="3381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Food Standard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s</a:t>
            </a:r>
            <a:r>
              <a:rPr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System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" name="MH_Other_1"/>
          <p:cNvSpPr/>
          <p:nvPr>
            <p:custDataLst>
              <p:tags r:id="rId24"/>
            </p:custDataLst>
          </p:nvPr>
        </p:nvSpPr>
        <p:spPr>
          <a:xfrm rot="11533784" flipH="1" flipV="1">
            <a:off x="6859424" y="1531076"/>
            <a:ext cx="1182299" cy="610250"/>
          </a:xfrm>
          <a:custGeom>
            <a:avLst/>
            <a:gdLst>
              <a:gd name="connsiteX0" fmla="*/ 3114346 w 3960440"/>
              <a:gd name="connsiteY0" fmla="*/ 3384376 h 3384376"/>
              <a:gd name="connsiteX1" fmla="*/ 2228160 w 3960440"/>
              <a:gd name="connsiteY1" fmla="*/ 2538282 h 3384376"/>
              <a:gd name="connsiteX2" fmla="*/ 2485035 w 3960440"/>
              <a:gd name="connsiteY2" fmla="*/ 2538282 h 3384376"/>
              <a:gd name="connsiteX3" fmla="*/ 1262564 w 3960440"/>
              <a:gd name="connsiteY3" fmla="*/ 0 h 3384376"/>
              <a:gd name="connsiteX4" fmla="*/ 2441003 w 3960440"/>
              <a:gd name="connsiteY4" fmla="*/ 0 h 3384376"/>
              <a:gd name="connsiteX5" fmla="*/ 3663474 w 3960440"/>
              <a:gd name="connsiteY5" fmla="*/ 2538282 h 3384376"/>
              <a:gd name="connsiteX6" fmla="*/ 3920348 w 3960440"/>
              <a:gd name="connsiteY6" fmla="*/ 2538282 h 3384376"/>
              <a:gd name="connsiteX7" fmla="*/ 3114346 w 3960440"/>
              <a:gd name="connsiteY7" fmla="*/ 3384376 h 3384376"/>
              <a:gd name="connsiteX0-1" fmla="*/ 1851783 w 3960440"/>
              <a:gd name="connsiteY0-2" fmla="*/ 391155 h 3384376"/>
              <a:gd name="connsiteX1-3" fmla="*/ 1178440 w 3960440"/>
              <a:gd name="connsiteY1-4" fmla="*/ 3384376 h 3384376"/>
              <a:gd name="connsiteX2-5" fmla="*/ 0 w 3960440"/>
              <a:gd name="connsiteY2-6" fmla="*/ 3384376 h 3384376"/>
              <a:gd name="connsiteX3-7" fmla="*/ 112781 w 3960440"/>
              <a:gd name="connsiteY3-8" fmla="*/ 1986193 h 3384376"/>
              <a:gd name="connsiteX4-9" fmla="*/ 1851782 w 3960440"/>
              <a:gd name="connsiteY4-10" fmla="*/ 391155 h 3384376"/>
              <a:gd name="connsiteX5-11" fmla="*/ 1851783 w 3960440"/>
              <a:gd name="connsiteY5-12" fmla="*/ 391155 h 3384376"/>
              <a:gd name="connsiteX0-13" fmla="*/ 1851783 w 3960440"/>
              <a:gd name="connsiteY0-14" fmla="*/ 391155 h 3384376"/>
              <a:gd name="connsiteX1-15" fmla="*/ 1178440 w 3960440"/>
              <a:gd name="connsiteY1-16" fmla="*/ 3384376 h 3384376"/>
              <a:gd name="connsiteX2-17" fmla="*/ 0 w 3960440"/>
              <a:gd name="connsiteY2-18" fmla="*/ 3384376 h 3384376"/>
              <a:gd name="connsiteX3-19" fmla="*/ 1262563 w 3960440"/>
              <a:gd name="connsiteY3-20" fmla="*/ 0 h 3384376"/>
              <a:gd name="connsiteX4-21" fmla="*/ 2441003 w 3960440"/>
              <a:gd name="connsiteY4-22" fmla="*/ 0 h 3384376"/>
              <a:gd name="connsiteX5-23" fmla="*/ 3663474 w 3960440"/>
              <a:gd name="connsiteY5-24" fmla="*/ 2538282 h 3384376"/>
              <a:gd name="connsiteX6-25" fmla="*/ 3920348 w 3960440"/>
              <a:gd name="connsiteY6-26" fmla="*/ 2538282 h 3384376"/>
              <a:gd name="connsiteX7-27" fmla="*/ 3114346 w 3960440"/>
              <a:gd name="connsiteY7-28" fmla="*/ 3384376 h 3384376"/>
              <a:gd name="connsiteX8" fmla="*/ 2228160 w 3960440"/>
              <a:gd name="connsiteY8" fmla="*/ 2538282 h 3384376"/>
              <a:gd name="connsiteX9" fmla="*/ 2485035 w 3960440"/>
              <a:gd name="connsiteY9" fmla="*/ 2538282 h 3384376"/>
              <a:gd name="connsiteX10" fmla="*/ 1262564 w 3960440"/>
              <a:gd name="connsiteY10" fmla="*/ 0 h 3384376"/>
              <a:gd name="connsiteX0-29" fmla="*/ 3131660 w 3937662"/>
              <a:gd name="connsiteY0-30" fmla="*/ 3385291 h 3385291"/>
              <a:gd name="connsiteX1-31" fmla="*/ 2245474 w 3937662"/>
              <a:gd name="connsiteY1-32" fmla="*/ 2539197 h 3385291"/>
              <a:gd name="connsiteX2-33" fmla="*/ 2502349 w 3937662"/>
              <a:gd name="connsiteY2-34" fmla="*/ 2539197 h 3385291"/>
              <a:gd name="connsiteX3-35" fmla="*/ 1279878 w 3937662"/>
              <a:gd name="connsiteY3-36" fmla="*/ 915 h 3385291"/>
              <a:gd name="connsiteX4-37" fmla="*/ 2458317 w 3937662"/>
              <a:gd name="connsiteY4-38" fmla="*/ 915 h 3385291"/>
              <a:gd name="connsiteX5-39" fmla="*/ 3680788 w 3937662"/>
              <a:gd name="connsiteY5-40" fmla="*/ 2539197 h 3385291"/>
              <a:gd name="connsiteX6-41" fmla="*/ 3937662 w 3937662"/>
              <a:gd name="connsiteY6-42" fmla="*/ 2539197 h 3385291"/>
              <a:gd name="connsiteX7-43" fmla="*/ 3131660 w 3937662"/>
              <a:gd name="connsiteY7-44" fmla="*/ 3385291 h 3385291"/>
              <a:gd name="connsiteX0-45" fmla="*/ 1869097 w 3937662"/>
              <a:gd name="connsiteY0-46" fmla="*/ 392070 h 3385291"/>
              <a:gd name="connsiteX1-47" fmla="*/ 1195754 w 3937662"/>
              <a:gd name="connsiteY1-48" fmla="*/ 3385291 h 3385291"/>
              <a:gd name="connsiteX2-49" fmla="*/ 17314 w 3937662"/>
              <a:gd name="connsiteY2-50" fmla="*/ 3385291 h 3385291"/>
              <a:gd name="connsiteX3-51" fmla="*/ 130095 w 3937662"/>
              <a:gd name="connsiteY3-52" fmla="*/ 1987108 h 3385291"/>
              <a:gd name="connsiteX4-53" fmla="*/ 1869096 w 3937662"/>
              <a:gd name="connsiteY4-54" fmla="*/ 392070 h 3385291"/>
              <a:gd name="connsiteX5-55" fmla="*/ 1869097 w 3937662"/>
              <a:gd name="connsiteY5-56" fmla="*/ 392070 h 3385291"/>
              <a:gd name="connsiteX0-57" fmla="*/ 1869097 w 3937662"/>
              <a:gd name="connsiteY0-58" fmla="*/ 392070 h 3385291"/>
              <a:gd name="connsiteX1-59" fmla="*/ 0 w 3937662"/>
              <a:gd name="connsiteY1-60" fmla="*/ 3385291 h 3385291"/>
              <a:gd name="connsiteX2-61" fmla="*/ 17314 w 3937662"/>
              <a:gd name="connsiteY2-62" fmla="*/ 3385291 h 3385291"/>
              <a:gd name="connsiteX3-63" fmla="*/ 1279877 w 3937662"/>
              <a:gd name="connsiteY3-64" fmla="*/ 915 h 3385291"/>
              <a:gd name="connsiteX4-65" fmla="*/ 2458317 w 3937662"/>
              <a:gd name="connsiteY4-66" fmla="*/ 915 h 3385291"/>
              <a:gd name="connsiteX5-67" fmla="*/ 3680788 w 3937662"/>
              <a:gd name="connsiteY5-68" fmla="*/ 2539197 h 3385291"/>
              <a:gd name="connsiteX6-69" fmla="*/ 3937662 w 3937662"/>
              <a:gd name="connsiteY6-70" fmla="*/ 2539197 h 3385291"/>
              <a:gd name="connsiteX7-71" fmla="*/ 3131660 w 3937662"/>
              <a:gd name="connsiteY7-72" fmla="*/ 3385291 h 3385291"/>
              <a:gd name="connsiteX8-73" fmla="*/ 2245474 w 3937662"/>
              <a:gd name="connsiteY8-74" fmla="*/ 2539197 h 3385291"/>
              <a:gd name="connsiteX9-75" fmla="*/ 2502349 w 3937662"/>
              <a:gd name="connsiteY9-76" fmla="*/ 2539197 h 3385291"/>
              <a:gd name="connsiteX10-77" fmla="*/ 1279878 w 3937662"/>
              <a:gd name="connsiteY10-78" fmla="*/ 915 h 3385291"/>
              <a:gd name="connsiteX0-79" fmla="*/ 3145728 w 3951730"/>
              <a:gd name="connsiteY0-80" fmla="*/ 3385291 h 3385291"/>
              <a:gd name="connsiteX1-81" fmla="*/ 2259542 w 3951730"/>
              <a:gd name="connsiteY1-82" fmla="*/ 2539197 h 3385291"/>
              <a:gd name="connsiteX2-83" fmla="*/ 2516417 w 3951730"/>
              <a:gd name="connsiteY2-84" fmla="*/ 2539197 h 3385291"/>
              <a:gd name="connsiteX3-85" fmla="*/ 1293946 w 3951730"/>
              <a:gd name="connsiteY3-86" fmla="*/ 915 h 3385291"/>
              <a:gd name="connsiteX4-87" fmla="*/ 2472385 w 3951730"/>
              <a:gd name="connsiteY4-88" fmla="*/ 915 h 3385291"/>
              <a:gd name="connsiteX5-89" fmla="*/ 3694856 w 3951730"/>
              <a:gd name="connsiteY5-90" fmla="*/ 2539197 h 3385291"/>
              <a:gd name="connsiteX6-91" fmla="*/ 3951730 w 3951730"/>
              <a:gd name="connsiteY6-92" fmla="*/ 2539197 h 3385291"/>
              <a:gd name="connsiteX7-93" fmla="*/ 3145728 w 3951730"/>
              <a:gd name="connsiteY7-94" fmla="*/ 3385291 h 3385291"/>
              <a:gd name="connsiteX0-95" fmla="*/ 1883165 w 3951730"/>
              <a:gd name="connsiteY0-96" fmla="*/ 392070 h 3385291"/>
              <a:gd name="connsiteX1-97" fmla="*/ 0 w 3951730"/>
              <a:gd name="connsiteY1-98" fmla="*/ 3343088 h 3385291"/>
              <a:gd name="connsiteX2-99" fmla="*/ 31382 w 3951730"/>
              <a:gd name="connsiteY2-100" fmla="*/ 3385291 h 3385291"/>
              <a:gd name="connsiteX3-101" fmla="*/ 144163 w 3951730"/>
              <a:gd name="connsiteY3-102" fmla="*/ 1987108 h 3385291"/>
              <a:gd name="connsiteX4-103" fmla="*/ 1883164 w 3951730"/>
              <a:gd name="connsiteY4-104" fmla="*/ 392070 h 3385291"/>
              <a:gd name="connsiteX5-105" fmla="*/ 1883165 w 3951730"/>
              <a:gd name="connsiteY5-106" fmla="*/ 392070 h 3385291"/>
              <a:gd name="connsiteX0-107" fmla="*/ 1883165 w 3951730"/>
              <a:gd name="connsiteY0-108" fmla="*/ 392070 h 3385291"/>
              <a:gd name="connsiteX1-109" fmla="*/ 14068 w 3951730"/>
              <a:gd name="connsiteY1-110" fmla="*/ 3385291 h 3385291"/>
              <a:gd name="connsiteX2-111" fmla="*/ 31382 w 3951730"/>
              <a:gd name="connsiteY2-112" fmla="*/ 3385291 h 3385291"/>
              <a:gd name="connsiteX3-113" fmla="*/ 1293945 w 3951730"/>
              <a:gd name="connsiteY3-114" fmla="*/ 915 h 3385291"/>
              <a:gd name="connsiteX4-115" fmla="*/ 2472385 w 3951730"/>
              <a:gd name="connsiteY4-116" fmla="*/ 915 h 3385291"/>
              <a:gd name="connsiteX5-117" fmla="*/ 3694856 w 3951730"/>
              <a:gd name="connsiteY5-118" fmla="*/ 2539197 h 3385291"/>
              <a:gd name="connsiteX6-119" fmla="*/ 3951730 w 3951730"/>
              <a:gd name="connsiteY6-120" fmla="*/ 2539197 h 3385291"/>
              <a:gd name="connsiteX7-121" fmla="*/ 3145728 w 3951730"/>
              <a:gd name="connsiteY7-122" fmla="*/ 3385291 h 3385291"/>
              <a:gd name="connsiteX8-123" fmla="*/ 2259542 w 3951730"/>
              <a:gd name="connsiteY8-124" fmla="*/ 2539197 h 3385291"/>
              <a:gd name="connsiteX9-125" fmla="*/ 2516417 w 3951730"/>
              <a:gd name="connsiteY9-126" fmla="*/ 2539197 h 3385291"/>
              <a:gd name="connsiteX10-127" fmla="*/ 1293946 w 3951730"/>
              <a:gd name="connsiteY10-128" fmla="*/ 915 h 3385291"/>
              <a:gd name="connsiteX0-129" fmla="*/ 3145728 w 3951730"/>
              <a:gd name="connsiteY0-130" fmla="*/ 3385291 h 3385291"/>
              <a:gd name="connsiteX1-131" fmla="*/ 2259542 w 3951730"/>
              <a:gd name="connsiteY1-132" fmla="*/ 2539197 h 3385291"/>
              <a:gd name="connsiteX2-133" fmla="*/ 2516417 w 3951730"/>
              <a:gd name="connsiteY2-134" fmla="*/ 2539197 h 3385291"/>
              <a:gd name="connsiteX3-135" fmla="*/ 1293946 w 3951730"/>
              <a:gd name="connsiteY3-136" fmla="*/ 915 h 3385291"/>
              <a:gd name="connsiteX4-137" fmla="*/ 2472385 w 3951730"/>
              <a:gd name="connsiteY4-138" fmla="*/ 915 h 3385291"/>
              <a:gd name="connsiteX5-139" fmla="*/ 3694856 w 3951730"/>
              <a:gd name="connsiteY5-140" fmla="*/ 2539197 h 3385291"/>
              <a:gd name="connsiteX6-141" fmla="*/ 3951730 w 3951730"/>
              <a:gd name="connsiteY6-142" fmla="*/ 2539197 h 3385291"/>
              <a:gd name="connsiteX7-143" fmla="*/ 3145728 w 3951730"/>
              <a:gd name="connsiteY7-144" fmla="*/ 3385291 h 3385291"/>
              <a:gd name="connsiteX0-145" fmla="*/ 1883165 w 3951730"/>
              <a:gd name="connsiteY0-146" fmla="*/ 392070 h 3385291"/>
              <a:gd name="connsiteX1-147" fmla="*/ 0 w 3951730"/>
              <a:gd name="connsiteY1-148" fmla="*/ 3343088 h 3385291"/>
              <a:gd name="connsiteX2-149" fmla="*/ 31382 w 3951730"/>
              <a:gd name="connsiteY2-150" fmla="*/ 3385291 h 3385291"/>
              <a:gd name="connsiteX3-151" fmla="*/ 144163 w 3951730"/>
              <a:gd name="connsiteY3-152" fmla="*/ 1987108 h 3385291"/>
              <a:gd name="connsiteX4-153" fmla="*/ 1883164 w 3951730"/>
              <a:gd name="connsiteY4-154" fmla="*/ 392070 h 3385291"/>
              <a:gd name="connsiteX5-155" fmla="*/ 1883165 w 3951730"/>
              <a:gd name="connsiteY5-156" fmla="*/ 392070 h 3385291"/>
              <a:gd name="connsiteX0-157" fmla="*/ 1883165 w 3951730"/>
              <a:gd name="connsiteY0-158" fmla="*/ 392070 h 3385291"/>
              <a:gd name="connsiteX1-159" fmla="*/ 14068 w 3951730"/>
              <a:gd name="connsiteY1-160" fmla="*/ 3385291 h 3385291"/>
              <a:gd name="connsiteX2-161" fmla="*/ 31382 w 3951730"/>
              <a:gd name="connsiteY2-162" fmla="*/ 3385291 h 3385291"/>
              <a:gd name="connsiteX3-163" fmla="*/ 1293945 w 3951730"/>
              <a:gd name="connsiteY3-164" fmla="*/ 915 h 3385291"/>
              <a:gd name="connsiteX4-165" fmla="*/ 2472385 w 3951730"/>
              <a:gd name="connsiteY4-166" fmla="*/ 915 h 3385291"/>
              <a:gd name="connsiteX5-167" fmla="*/ 3694856 w 3951730"/>
              <a:gd name="connsiteY5-168" fmla="*/ 2539197 h 3385291"/>
              <a:gd name="connsiteX6-169" fmla="*/ 3951730 w 3951730"/>
              <a:gd name="connsiteY6-170" fmla="*/ 2539197 h 3385291"/>
              <a:gd name="connsiteX7-171" fmla="*/ 3145728 w 3951730"/>
              <a:gd name="connsiteY7-172" fmla="*/ 3385291 h 3385291"/>
              <a:gd name="connsiteX8-173" fmla="*/ 2259542 w 3951730"/>
              <a:gd name="connsiteY8-174" fmla="*/ 2539197 h 3385291"/>
              <a:gd name="connsiteX9-175" fmla="*/ 2516417 w 3951730"/>
              <a:gd name="connsiteY9-176" fmla="*/ 2539197 h 3385291"/>
              <a:gd name="connsiteX10-177" fmla="*/ 1293946 w 3951730"/>
              <a:gd name="connsiteY10-178" fmla="*/ 915 h 3385291"/>
              <a:gd name="connsiteX0-179" fmla="*/ 3145728 w 3951730"/>
              <a:gd name="connsiteY0-180" fmla="*/ 3385291 h 3385291"/>
              <a:gd name="connsiteX1-181" fmla="*/ 2259542 w 3951730"/>
              <a:gd name="connsiteY1-182" fmla="*/ 2539197 h 3385291"/>
              <a:gd name="connsiteX2-183" fmla="*/ 2516417 w 3951730"/>
              <a:gd name="connsiteY2-184" fmla="*/ 2539197 h 3385291"/>
              <a:gd name="connsiteX3-185" fmla="*/ 1293946 w 3951730"/>
              <a:gd name="connsiteY3-186" fmla="*/ 915 h 3385291"/>
              <a:gd name="connsiteX4-187" fmla="*/ 2472385 w 3951730"/>
              <a:gd name="connsiteY4-188" fmla="*/ 915 h 3385291"/>
              <a:gd name="connsiteX5-189" fmla="*/ 3694856 w 3951730"/>
              <a:gd name="connsiteY5-190" fmla="*/ 2539197 h 3385291"/>
              <a:gd name="connsiteX6-191" fmla="*/ 3951730 w 3951730"/>
              <a:gd name="connsiteY6-192" fmla="*/ 2539197 h 3385291"/>
              <a:gd name="connsiteX7-193" fmla="*/ 3145728 w 3951730"/>
              <a:gd name="connsiteY7-194" fmla="*/ 3385291 h 3385291"/>
              <a:gd name="connsiteX0-195" fmla="*/ 1883165 w 3951730"/>
              <a:gd name="connsiteY0-196" fmla="*/ 392070 h 3385291"/>
              <a:gd name="connsiteX1-197" fmla="*/ 0 w 3951730"/>
              <a:gd name="connsiteY1-198" fmla="*/ 3343088 h 3385291"/>
              <a:gd name="connsiteX2-199" fmla="*/ 31382 w 3951730"/>
              <a:gd name="connsiteY2-200" fmla="*/ 3385291 h 3385291"/>
              <a:gd name="connsiteX3-201" fmla="*/ 144163 w 3951730"/>
              <a:gd name="connsiteY3-202" fmla="*/ 1987108 h 3385291"/>
              <a:gd name="connsiteX4-203" fmla="*/ 1883164 w 3951730"/>
              <a:gd name="connsiteY4-204" fmla="*/ 392070 h 3385291"/>
              <a:gd name="connsiteX5-205" fmla="*/ 1883165 w 3951730"/>
              <a:gd name="connsiteY5-206" fmla="*/ 392070 h 3385291"/>
              <a:gd name="connsiteX0-207" fmla="*/ 1883165 w 3951730"/>
              <a:gd name="connsiteY0-208" fmla="*/ 392070 h 3385291"/>
              <a:gd name="connsiteX1-209" fmla="*/ 14068 w 3951730"/>
              <a:gd name="connsiteY1-210" fmla="*/ 3385291 h 3385291"/>
              <a:gd name="connsiteX2-211" fmla="*/ 31382 w 3951730"/>
              <a:gd name="connsiteY2-212" fmla="*/ 3385291 h 3385291"/>
              <a:gd name="connsiteX3-213" fmla="*/ 1293945 w 3951730"/>
              <a:gd name="connsiteY3-214" fmla="*/ 915 h 3385291"/>
              <a:gd name="connsiteX4-215" fmla="*/ 2472385 w 3951730"/>
              <a:gd name="connsiteY4-216" fmla="*/ 915 h 3385291"/>
              <a:gd name="connsiteX5-217" fmla="*/ 3694856 w 3951730"/>
              <a:gd name="connsiteY5-218" fmla="*/ 2539197 h 3385291"/>
              <a:gd name="connsiteX6-219" fmla="*/ 3951730 w 3951730"/>
              <a:gd name="connsiteY6-220" fmla="*/ 2539197 h 3385291"/>
              <a:gd name="connsiteX7-221" fmla="*/ 3145728 w 3951730"/>
              <a:gd name="connsiteY7-222" fmla="*/ 3385291 h 3385291"/>
              <a:gd name="connsiteX8-223" fmla="*/ 2259542 w 3951730"/>
              <a:gd name="connsiteY8-224" fmla="*/ 2539197 h 3385291"/>
              <a:gd name="connsiteX9-225" fmla="*/ 2516417 w 3951730"/>
              <a:gd name="connsiteY9-226" fmla="*/ 2539197 h 3385291"/>
              <a:gd name="connsiteX10-227" fmla="*/ 1293946 w 3951730"/>
              <a:gd name="connsiteY10-228" fmla="*/ 915 h 3385291"/>
              <a:gd name="connsiteX0-229" fmla="*/ 3145728 w 3951730"/>
              <a:gd name="connsiteY0-230" fmla="*/ 3385291 h 3385291"/>
              <a:gd name="connsiteX1-231" fmla="*/ 2259542 w 3951730"/>
              <a:gd name="connsiteY1-232" fmla="*/ 2539197 h 3385291"/>
              <a:gd name="connsiteX2-233" fmla="*/ 2516417 w 3951730"/>
              <a:gd name="connsiteY2-234" fmla="*/ 2539197 h 3385291"/>
              <a:gd name="connsiteX3-235" fmla="*/ 1293946 w 3951730"/>
              <a:gd name="connsiteY3-236" fmla="*/ 915 h 3385291"/>
              <a:gd name="connsiteX4-237" fmla="*/ 2472385 w 3951730"/>
              <a:gd name="connsiteY4-238" fmla="*/ 915 h 3385291"/>
              <a:gd name="connsiteX5-239" fmla="*/ 3694856 w 3951730"/>
              <a:gd name="connsiteY5-240" fmla="*/ 2539197 h 3385291"/>
              <a:gd name="connsiteX6-241" fmla="*/ 3951730 w 3951730"/>
              <a:gd name="connsiteY6-242" fmla="*/ 2539197 h 3385291"/>
              <a:gd name="connsiteX7-243" fmla="*/ 3145728 w 3951730"/>
              <a:gd name="connsiteY7-244" fmla="*/ 3385291 h 3385291"/>
              <a:gd name="connsiteX0-245" fmla="*/ 1883165 w 3951730"/>
              <a:gd name="connsiteY0-246" fmla="*/ 392070 h 3385291"/>
              <a:gd name="connsiteX1-247" fmla="*/ 0 w 3951730"/>
              <a:gd name="connsiteY1-248" fmla="*/ 3343088 h 3385291"/>
              <a:gd name="connsiteX2-249" fmla="*/ 31382 w 3951730"/>
              <a:gd name="connsiteY2-250" fmla="*/ 3385291 h 3385291"/>
              <a:gd name="connsiteX3-251" fmla="*/ 144163 w 3951730"/>
              <a:gd name="connsiteY3-252" fmla="*/ 1987108 h 3385291"/>
              <a:gd name="connsiteX4-253" fmla="*/ 1883164 w 3951730"/>
              <a:gd name="connsiteY4-254" fmla="*/ 392070 h 3385291"/>
              <a:gd name="connsiteX5-255" fmla="*/ 1883165 w 3951730"/>
              <a:gd name="connsiteY5-256" fmla="*/ 392070 h 3385291"/>
              <a:gd name="connsiteX0-257" fmla="*/ 1883165 w 3951730"/>
              <a:gd name="connsiteY0-258" fmla="*/ 392070 h 3385291"/>
              <a:gd name="connsiteX1-259" fmla="*/ 14068 w 3951730"/>
              <a:gd name="connsiteY1-260" fmla="*/ 3385291 h 3385291"/>
              <a:gd name="connsiteX2-261" fmla="*/ 31382 w 3951730"/>
              <a:gd name="connsiteY2-262" fmla="*/ 3385291 h 3385291"/>
              <a:gd name="connsiteX3-263" fmla="*/ 1293945 w 3951730"/>
              <a:gd name="connsiteY3-264" fmla="*/ 915 h 3385291"/>
              <a:gd name="connsiteX4-265" fmla="*/ 2472385 w 3951730"/>
              <a:gd name="connsiteY4-266" fmla="*/ 915 h 3385291"/>
              <a:gd name="connsiteX5-267" fmla="*/ 3694856 w 3951730"/>
              <a:gd name="connsiteY5-268" fmla="*/ 2539197 h 3385291"/>
              <a:gd name="connsiteX6-269" fmla="*/ 3951730 w 3951730"/>
              <a:gd name="connsiteY6-270" fmla="*/ 2539197 h 3385291"/>
              <a:gd name="connsiteX7-271" fmla="*/ 3145728 w 3951730"/>
              <a:gd name="connsiteY7-272" fmla="*/ 3385291 h 3385291"/>
              <a:gd name="connsiteX8-273" fmla="*/ 2259542 w 3951730"/>
              <a:gd name="connsiteY8-274" fmla="*/ 2539197 h 3385291"/>
              <a:gd name="connsiteX9-275" fmla="*/ 2516417 w 3951730"/>
              <a:gd name="connsiteY9-276" fmla="*/ 2539197 h 3385291"/>
              <a:gd name="connsiteX10-277" fmla="*/ 1293946 w 3951730"/>
              <a:gd name="connsiteY10-278" fmla="*/ 915 h 3385291"/>
              <a:gd name="connsiteX0-279" fmla="*/ 3145728 w 3951730"/>
              <a:gd name="connsiteY0-280" fmla="*/ 3385291 h 3385291"/>
              <a:gd name="connsiteX1-281" fmla="*/ 2259542 w 3951730"/>
              <a:gd name="connsiteY1-282" fmla="*/ 2539197 h 3385291"/>
              <a:gd name="connsiteX2-283" fmla="*/ 2516417 w 3951730"/>
              <a:gd name="connsiteY2-284" fmla="*/ 2539197 h 3385291"/>
              <a:gd name="connsiteX3-285" fmla="*/ 1293946 w 3951730"/>
              <a:gd name="connsiteY3-286" fmla="*/ 915 h 3385291"/>
              <a:gd name="connsiteX4-287" fmla="*/ 2472385 w 3951730"/>
              <a:gd name="connsiteY4-288" fmla="*/ 915 h 3385291"/>
              <a:gd name="connsiteX5-289" fmla="*/ 3694856 w 3951730"/>
              <a:gd name="connsiteY5-290" fmla="*/ 2539197 h 3385291"/>
              <a:gd name="connsiteX6-291" fmla="*/ 3951730 w 3951730"/>
              <a:gd name="connsiteY6-292" fmla="*/ 2539197 h 3385291"/>
              <a:gd name="connsiteX7-293" fmla="*/ 3145728 w 3951730"/>
              <a:gd name="connsiteY7-294" fmla="*/ 3385291 h 3385291"/>
              <a:gd name="connsiteX0-295" fmla="*/ 1883165 w 3951730"/>
              <a:gd name="connsiteY0-296" fmla="*/ 392070 h 3385291"/>
              <a:gd name="connsiteX1-297" fmla="*/ 0 w 3951730"/>
              <a:gd name="connsiteY1-298" fmla="*/ 3343088 h 3385291"/>
              <a:gd name="connsiteX2-299" fmla="*/ 31382 w 3951730"/>
              <a:gd name="connsiteY2-300" fmla="*/ 3385291 h 3385291"/>
              <a:gd name="connsiteX3-301" fmla="*/ 144163 w 3951730"/>
              <a:gd name="connsiteY3-302" fmla="*/ 1987108 h 3385291"/>
              <a:gd name="connsiteX4-303" fmla="*/ 1883164 w 3951730"/>
              <a:gd name="connsiteY4-304" fmla="*/ 392070 h 3385291"/>
              <a:gd name="connsiteX5-305" fmla="*/ 1883165 w 3951730"/>
              <a:gd name="connsiteY5-306" fmla="*/ 392070 h 3385291"/>
              <a:gd name="connsiteX0-307" fmla="*/ 1883165 w 3951730"/>
              <a:gd name="connsiteY0-308" fmla="*/ 392070 h 3385291"/>
              <a:gd name="connsiteX1-309" fmla="*/ 14068 w 3951730"/>
              <a:gd name="connsiteY1-310" fmla="*/ 3385291 h 3385291"/>
              <a:gd name="connsiteX2-311" fmla="*/ 45450 w 3951730"/>
              <a:gd name="connsiteY2-312" fmla="*/ 2794448 h 3385291"/>
              <a:gd name="connsiteX3-313" fmla="*/ 1293945 w 3951730"/>
              <a:gd name="connsiteY3-314" fmla="*/ 915 h 3385291"/>
              <a:gd name="connsiteX4-315" fmla="*/ 2472385 w 3951730"/>
              <a:gd name="connsiteY4-316" fmla="*/ 915 h 3385291"/>
              <a:gd name="connsiteX5-317" fmla="*/ 3694856 w 3951730"/>
              <a:gd name="connsiteY5-318" fmla="*/ 2539197 h 3385291"/>
              <a:gd name="connsiteX6-319" fmla="*/ 3951730 w 3951730"/>
              <a:gd name="connsiteY6-320" fmla="*/ 2539197 h 3385291"/>
              <a:gd name="connsiteX7-321" fmla="*/ 3145728 w 3951730"/>
              <a:gd name="connsiteY7-322" fmla="*/ 3385291 h 3385291"/>
              <a:gd name="connsiteX8-323" fmla="*/ 2259542 w 3951730"/>
              <a:gd name="connsiteY8-324" fmla="*/ 2539197 h 3385291"/>
              <a:gd name="connsiteX9-325" fmla="*/ 2516417 w 3951730"/>
              <a:gd name="connsiteY9-326" fmla="*/ 2539197 h 3385291"/>
              <a:gd name="connsiteX10-327" fmla="*/ 1293946 w 3951730"/>
              <a:gd name="connsiteY10-328" fmla="*/ 915 h 3385291"/>
              <a:gd name="connsiteX0-329" fmla="*/ 3145728 w 3951730"/>
              <a:gd name="connsiteY0-330" fmla="*/ 3385291 h 3385291"/>
              <a:gd name="connsiteX1-331" fmla="*/ 2259542 w 3951730"/>
              <a:gd name="connsiteY1-332" fmla="*/ 2539197 h 3385291"/>
              <a:gd name="connsiteX2-333" fmla="*/ 2516417 w 3951730"/>
              <a:gd name="connsiteY2-334" fmla="*/ 2539197 h 3385291"/>
              <a:gd name="connsiteX3-335" fmla="*/ 1293946 w 3951730"/>
              <a:gd name="connsiteY3-336" fmla="*/ 915 h 3385291"/>
              <a:gd name="connsiteX4-337" fmla="*/ 2472385 w 3951730"/>
              <a:gd name="connsiteY4-338" fmla="*/ 915 h 3385291"/>
              <a:gd name="connsiteX5-339" fmla="*/ 3694856 w 3951730"/>
              <a:gd name="connsiteY5-340" fmla="*/ 2539197 h 3385291"/>
              <a:gd name="connsiteX6-341" fmla="*/ 3951730 w 3951730"/>
              <a:gd name="connsiteY6-342" fmla="*/ 2539197 h 3385291"/>
              <a:gd name="connsiteX7-343" fmla="*/ 3145728 w 3951730"/>
              <a:gd name="connsiteY7-344" fmla="*/ 3385291 h 3385291"/>
              <a:gd name="connsiteX0-345" fmla="*/ 1883165 w 3951730"/>
              <a:gd name="connsiteY0-346" fmla="*/ 392070 h 3385291"/>
              <a:gd name="connsiteX1-347" fmla="*/ 0 w 3951730"/>
              <a:gd name="connsiteY1-348" fmla="*/ 3343088 h 3385291"/>
              <a:gd name="connsiteX2-349" fmla="*/ 31382 w 3951730"/>
              <a:gd name="connsiteY2-350" fmla="*/ 3385291 h 3385291"/>
              <a:gd name="connsiteX3-351" fmla="*/ 144163 w 3951730"/>
              <a:gd name="connsiteY3-352" fmla="*/ 1987108 h 3385291"/>
              <a:gd name="connsiteX4-353" fmla="*/ 1883164 w 3951730"/>
              <a:gd name="connsiteY4-354" fmla="*/ 392070 h 3385291"/>
              <a:gd name="connsiteX5-355" fmla="*/ 1883165 w 3951730"/>
              <a:gd name="connsiteY5-356" fmla="*/ 392070 h 3385291"/>
              <a:gd name="connsiteX0-357" fmla="*/ 1883165 w 3951730"/>
              <a:gd name="connsiteY0-358" fmla="*/ 392070 h 3385291"/>
              <a:gd name="connsiteX1-359" fmla="*/ 14068 w 3951730"/>
              <a:gd name="connsiteY1-360" fmla="*/ 3385291 h 3385291"/>
              <a:gd name="connsiteX2-361" fmla="*/ 45450 w 3951730"/>
              <a:gd name="connsiteY2-362" fmla="*/ 2794448 h 3385291"/>
              <a:gd name="connsiteX3-363" fmla="*/ 1293945 w 3951730"/>
              <a:gd name="connsiteY3-364" fmla="*/ 915 h 3385291"/>
              <a:gd name="connsiteX4-365" fmla="*/ 2472385 w 3951730"/>
              <a:gd name="connsiteY4-366" fmla="*/ 915 h 3385291"/>
              <a:gd name="connsiteX5-367" fmla="*/ 3694856 w 3951730"/>
              <a:gd name="connsiteY5-368" fmla="*/ 2539197 h 3385291"/>
              <a:gd name="connsiteX6-369" fmla="*/ 3951730 w 3951730"/>
              <a:gd name="connsiteY6-370" fmla="*/ 2539197 h 3385291"/>
              <a:gd name="connsiteX7-371" fmla="*/ 3145728 w 3951730"/>
              <a:gd name="connsiteY7-372" fmla="*/ 3385291 h 3385291"/>
              <a:gd name="connsiteX8-373" fmla="*/ 2259542 w 3951730"/>
              <a:gd name="connsiteY8-374" fmla="*/ 2539197 h 3385291"/>
              <a:gd name="connsiteX9-375" fmla="*/ 2516417 w 3951730"/>
              <a:gd name="connsiteY9-376" fmla="*/ 2539197 h 3385291"/>
              <a:gd name="connsiteX10-377" fmla="*/ 1293946 w 3951730"/>
              <a:gd name="connsiteY10-378" fmla="*/ 915 h 3385291"/>
              <a:gd name="connsiteX0-379" fmla="*/ 3145728 w 3951730"/>
              <a:gd name="connsiteY0-380" fmla="*/ 3385291 h 3693794"/>
              <a:gd name="connsiteX1-381" fmla="*/ 2259542 w 3951730"/>
              <a:gd name="connsiteY1-382" fmla="*/ 2539197 h 3693794"/>
              <a:gd name="connsiteX2-383" fmla="*/ 2516417 w 3951730"/>
              <a:gd name="connsiteY2-384" fmla="*/ 2539197 h 3693794"/>
              <a:gd name="connsiteX3-385" fmla="*/ 1293946 w 3951730"/>
              <a:gd name="connsiteY3-386" fmla="*/ 915 h 3693794"/>
              <a:gd name="connsiteX4-387" fmla="*/ 2472385 w 3951730"/>
              <a:gd name="connsiteY4-388" fmla="*/ 915 h 3693794"/>
              <a:gd name="connsiteX5-389" fmla="*/ 3694856 w 3951730"/>
              <a:gd name="connsiteY5-390" fmla="*/ 2539197 h 3693794"/>
              <a:gd name="connsiteX6-391" fmla="*/ 3951730 w 3951730"/>
              <a:gd name="connsiteY6-392" fmla="*/ 2539197 h 3693794"/>
              <a:gd name="connsiteX7-393" fmla="*/ 3145728 w 3951730"/>
              <a:gd name="connsiteY7-394" fmla="*/ 3385291 h 3693794"/>
              <a:gd name="connsiteX0-395" fmla="*/ 1883165 w 3951730"/>
              <a:gd name="connsiteY0-396" fmla="*/ 392070 h 3693794"/>
              <a:gd name="connsiteX1-397" fmla="*/ 0 w 3951730"/>
              <a:gd name="connsiteY1-398" fmla="*/ 3343088 h 3693794"/>
              <a:gd name="connsiteX2-399" fmla="*/ 31382 w 3951730"/>
              <a:gd name="connsiteY2-400" fmla="*/ 3385291 h 3693794"/>
              <a:gd name="connsiteX3-401" fmla="*/ 144163 w 3951730"/>
              <a:gd name="connsiteY3-402" fmla="*/ 1987108 h 3693794"/>
              <a:gd name="connsiteX4-403" fmla="*/ 1883164 w 3951730"/>
              <a:gd name="connsiteY4-404" fmla="*/ 392070 h 3693794"/>
              <a:gd name="connsiteX5-405" fmla="*/ 1883165 w 3951730"/>
              <a:gd name="connsiteY5-406" fmla="*/ 392070 h 3693794"/>
              <a:gd name="connsiteX0-407" fmla="*/ 1883165 w 3951730"/>
              <a:gd name="connsiteY0-408" fmla="*/ 392070 h 3693794"/>
              <a:gd name="connsiteX1-409" fmla="*/ 14068 w 3951730"/>
              <a:gd name="connsiteY1-410" fmla="*/ 3385291 h 3693794"/>
              <a:gd name="connsiteX2-411" fmla="*/ 45450 w 3951730"/>
              <a:gd name="connsiteY2-412" fmla="*/ 2794448 h 3693794"/>
              <a:gd name="connsiteX3-413" fmla="*/ 1293945 w 3951730"/>
              <a:gd name="connsiteY3-414" fmla="*/ 915 h 3693794"/>
              <a:gd name="connsiteX4-415" fmla="*/ 2472385 w 3951730"/>
              <a:gd name="connsiteY4-416" fmla="*/ 915 h 3693794"/>
              <a:gd name="connsiteX5-417" fmla="*/ 3694856 w 3951730"/>
              <a:gd name="connsiteY5-418" fmla="*/ 2539197 h 3693794"/>
              <a:gd name="connsiteX6-419" fmla="*/ 3951730 w 3951730"/>
              <a:gd name="connsiteY6-420" fmla="*/ 2539197 h 3693794"/>
              <a:gd name="connsiteX7-421" fmla="*/ 3101657 w 3951730"/>
              <a:gd name="connsiteY7-422" fmla="*/ 3693794 h 3693794"/>
              <a:gd name="connsiteX8-423" fmla="*/ 2259542 w 3951730"/>
              <a:gd name="connsiteY8-424" fmla="*/ 2539197 h 3693794"/>
              <a:gd name="connsiteX9-425" fmla="*/ 2516417 w 3951730"/>
              <a:gd name="connsiteY9-426" fmla="*/ 2539197 h 3693794"/>
              <a:gd name="connsiteX10-427" fmla="*/ 1293946 w 3951730"/>
              <a:gd name="connsiteY10-428" fmla="*/ 915 h 3693794"/>
              <a:gd name="connsiteX0-429" fmla="*/ 3101657 w 3951730"/>
              <a:gd name="connsiteY0-430" fmla="*/ 3715832 h 3715832"/>
              <a:gd name="connsiteX1-431" fmla="*/ 2259542 w 3951730"/>
              <a:gd name="connsiteY1-432" fmla="*/ 2539197 h 3715832"/>
              <a:gd name="connsiteX2-433" fmla="*/ 2516417 w 3951730"/>
              <a:gd name="connsiteY2-434" fmla="*/ 2539197 h 3715832"/>
              <a:gd name="connsiteX3-435" fmla="*/ 1293946 w 3951730"/>
              <a:gd name="connsiteY3-436" fmla="*/ 915 h 3715832"/>
              <a:gd name="connsiteX4-437" fmla="*/ 2472385 w 3951730"/>
              <a:gd name="connsiteY4-438" fmla="*/ 915 h 3715832"/>
              <a:gd name="connsiteX5-439" fmla="*/ 3694856 w 3951730"/>
              <a:gd name="connsiteY5-440" fmla="*/ 2539197 h 3715832"/>
              <a:gd name="connsiteX6-441" fmla="*/ 3951730 w 3951730"/>
              <a:gd name="connsiteY6-442" fmla="*/ 2539197 h 3715832"/>
              <a:gd name="connsiteX7-443" fmla="*/ 3101657 w 3951730"/>
              <a:gd name="connsiteY7-444" fmla="*/ 3715832 h 3715832"/>
              <a:gd name="connsiteX0-445" fmla="*/ 1883165 w 3951730"/>
              <a:gd name="connsiteY0-446" fmla="*/ 392070 h 3715832"/>
              <a:gd name="connsiteX1-447" fmla="*/ 0 w 3951730"/>
              <a:gd name="connsiteY1-448" fmla="*/ 3343088 h 3715832"/>
              <a:gd name="connsiteX2-449" fmla="*/ 31382 w 3951730"/>
              <a:gd name="connsiteY2-450" fmla="*/ 3385291 h 3715832"/>
              <a:gd name="connsiteX3-451" fmla="*/ 144163 w 3951730"/>
              <a:gd name="connsiteY3-452" fmla="*/ 1987108 h 3715832"/>
              <a:gd name="connsiteX4-453" fmla="*/ 1883164 w 3951730"/>
              <a:gd name="connsiteY4-454" fmla="*/ 392070 h 3715832"/>
              <a:gd name="connsiteX5-455" fmla="*/ 1883165 w 3951730"/>
              <a:gd name="connsiteY5-456" fmla="*/ 392070 h 3715832"/>
              <a:gd name="connsiteX0-457" fmla="*/ 1883165 w 3951730"/>
              <a:gd name="connsiteY0-458" fmla="*/ 392070 h 3715832"/>
              <a:gd name="connsiteX1-459" fmla="*/ 14068 w 3951730"/>
              <a:gd name="connsiteY1-460" fmla="*/ 3385291 h 3715832"/>
              <a:gd name="connsiteX2-461" fmla="*/ 45450 w 3951730"/>
              <a:gd name="connsiteY2-462" fmla="*/ 2794448 h 3715832"/>
              <a:gd name="connsiteX3-463" fmla="*/ 1293945 w 3951730"/>
              <a:gd name="connsiteY3-464" fmla="*/ 915 h 3715832"/>
              <a:gd name="connsiteX4-465" fmla="*/ 2472385 w 3951730"/>
              <a:gd name="connsiteY4-466" fmla="*/ 915 h 3715832"/>
              <a:gd name="connsiteX5-467" fmla="*/ 3694856 w 3951730"/>
              <a:gd name="connsiteY5-468" fmla="*/ 2539197 h 3715832"/>
              <a:gd name="connsiteX6-469" fmla="*/ 3951730 w 3951730"/>
              <a:gd name="connsiteY6-470" fmla="*/ 2539197 h 3715832"/>
              <a:gd name="connsiteX7-471" fmla="*/ 3101657 w 3951730"/>
              <a:gd name="connsiteY7-472" fmla="*/ 3693794 h 3715832"/>
              <a:gd name="connsiteX8-473" fmla="*/ 2259542 w 3951730"/>
              <a:gd name="connsiteY8-474" fmla="*/ 2539197 h 3715832"/>
              <a:gd name="connsiteX9-475" fmla="*/ 2516417 w 3951730"/>
              <a:gd name="connsiteY9-476" fmla="*/ 2539197 h 3715832"/>
              <a:gd name="connsiteX10-477" fmla="*/ 1293946 w 3951730"/>
              <a:gd name="connsiteY10-478" fmla="*/ 915 h 3715832"/>
              <a:gd name="connsiteX0-479" fmla="*/ 3101657 w 3951730"/>
              <a:gd name="connsiteY0-480" fmla="*/ 3715832 h 3715832"/>
              <a:gd name="connsiteX1-481" fmla="*/ 2259542 w 3951730"/>
              <a:gd name="connsiteY1-482" fmla="*/ 2539197 h 3715832"/>
              <a:gd name="connsiteX2-483" fmla="*/ 2516417 w 3951730"/>
              <a:gd name="connsiteY2-484" fmla="*/ 2539197 h 3715832"/>
              <a:gd name="connsiteX3-485" fmla="*/ 1293946 w 3951730"/>
              <a:gd name="connsiteY3-486" fmla="*/ 915 h 3715832"/>
              <a:gd name="connsiteX4-487" fmla="*/ 2472385 w 3951730"/>
              <a:gd name="connsiteY4-488" fmla="*/ 915 h 3715832"/>
              <a:gd name="connsiteX5-489" fmla="*/ 3694856 w 3951730"/>
              <a:gd name="connsiteY5-490" fmla="*/ 2539197 h 3715832"/>
              <a:gd name="connsiteX6-491" fmla="*/ 3951730 w 3951730"/>
              <a:gd name="connsiteY6-492" fmla="*/ 2539197 h 3715832"/>
              <a:gd name="connsiteX7-493" fmla="*/ 3101657 w 3951730"/>
              <a:gd name="connsiteY7-494" fmla="*/ 3715832 h 3715832"/>
              <a:gd name="connsiteX0-495" fmla="*/ 1883165 w 3951730"/>
              <a:gd name="connsiteY0-496" fmla="*/ 392070 h 3715832"/>
              <a:gd name="connsiteX1-497" fmla="*/ 0 w 3951730"/>
              <a:gd name="connsiteY1-498" fmla="*/ 3343088 h 3715832"/>
              <a:gd name="connsiteX2-499" fmla="*/ 31382 w 3951730"/>
              <a:gd name="connsiteY2-500" fmla="*/ 3385291 h 3715832"/>
              <a:gd name="connsiteX3-501" fmla="*/ 144163 w 3951730"/>
              <a:gd name="connsiteY3-502" fmla="*/ 1987108 h 3715832"/>
              <a:gd name="connsiteX4-503" fmla="*/ 1883164 w 3951730"/>
              <a:gd name="connsiteY4-504" fmla="*/ 392070 h 3715832"/>
              <a:gd name="connsiteX5-505" fmla="*/ 1883165 w 3951730"/>
              <a:gd name="connsiteY5-506" fmla="*/ 392070 h 3715832"/>
              <a:gd name="connsiteX0-507" fmla="*/ 1883165 w 3951730"/>
              <a:gd name="connsiteY0-508" fmla="*/ 392070 h 3715832"/>
              <a:gd name="connsiteX1-509" fmla="*/ 14068 w 3951730"/>
              <a:gd name="connsiteY1-510" fmla="*/ 3385291 h 3715832"/>
              <a:gd name="connsiteX2-511" fmla="*/ 45450 w 3951730"/>
              <a:gd name="connsiteY2-512" fmla="*/ 2794448 h 3715832"/>
              <a:gd name="connsiteX3-513" fmla="*/ 1293945 w 3951730"/>
              <a:gd name="connsiteY3-514" fmla="*/ 915 h 3715832"/>
              <a:gd name="connsiteX4-515" fmla="*/ 2472385 w 3951730"/>
              <a:gd name="connsiteY4-516" fmla="*/ 915 h 3715832"/>
              <a:gd name="connsiteX5-517" fmla="*/ 3694856 w 3951730"/>
              <a:gd name="connsiteY5-518" fmla="*/ 2539197 h 3715832"/>
              <a:gd name="connsiteX6-519" fmla="*/ 3951730 w 3951730"/>
              <a:gd name="connsiteY6-520" fmla="*/ 2539197 h 3715832"/>
              <a:gd name="connsiteX7-521" fmla="*/ 3101657 w 3951730"/>
              <a:gd name="connsiteY7-522" fmla="*/ 3693794 h 3715832"/>
              <a:gd name="connsiteX8-523" fmla="*/ 2259542 w 3951730"/>
              <a:gd name="connsiteY8-524" fmla="*/ 2539197 h 3715832"/>
              <a:gd name="connsiteX9-525" fmla="*/ 2516417 w 3951730"/>
              <a:gd name="connsiteY9-526" fmla="*/ 2539197 h 3715832"/>
              <a:gd name="connsiteX10-527" fmla="*/ 1293946 w 3951730"/>
              <a:gd name="connsiteY10-528" fmla="*/ 915 h 3715832"/>
              <a:gd name="connsiteX0-529" fmla="*/ 3101657 w 3951730"/>
              <a:gd name="connsiteY0-530" fmla="*/ 3715832 h 3715832"/>
              <a:gd name="connsiteX1-531" fmla="*/ 2259542 w 3951730"/>
              <a:gd name="connsiteY1-532" fmla="*/ 2539197 h 3715832"/>
              <a:gd name="connsiteX2-533" fmla="*/ 2516417 w 3951730"/>
              <a:gd name="connsiteY2-534" fmla="*/ 2539197 h 3715832"/>
              <a:gd name="connsiteX3-535" fmla="*/ 1293946 w 3951730"/>
              <a:gd name="connsiteY3-536" fmla="*/ 915 h 3715832"/>
              <a:gd name="connsiteX4-537" fmla="*/ 2472385 w 3951730"/>
              <a:gd name="connsiteY4-538" fmla="*/ 915 h 3715832"/>
              <a:gd name="connsiteX5-539" fmla="*/ 3694856 w 3951730"/>
              <a:gd name="connsiteY5-540" fmla="*/ 2539197 h 3715832"/>
              <a:gd name="connsiteX6-541" fmla="*/ 3951730 w 3951730"/>
              <a:gd name="connsiteY6-542" fmla="*/ 2539197 h 3715832"/>
              <a:gd name="connsiteX7-543" fmla="*/ 3101657 w 3951730"/>
              <a:gd name="connsiteY7-544" fmla="*/ 3715832 h 3715832"/>
              <a:gd name="connsiteX0-545" fmla="*/ 1883165 w 3951730"/>
              <a:gd name="connsiteY0-546" fmla="*/ 392070 h 3715832"/>
              <a:gd name="connsiteX1-547" fmla="*/ 0 w 3951730"/>
              <a:gd name="connsiteY1-548" fmla="*/ 3343088 h 3715832"/>
              <a:gd name="connsiteX2-549" fmla="*/ 31382 w 3951730"/>
              <a:gd name="connsiteY2-550" fmla="*/ 3385291 h 3715832"/>
              <a:gd name="connsiteX3-551" fmla="*/ 144163 w 3951730"/>
              <a:gd name="connsiteY3-552" fmla="*/ 1987108 h 3715832"/>
              <a:gd name="connsiteX4-553" fmla="*/ 1883164 w 3951730"/>
              <a:gd name="connsiteY4-554" fmla="*/ 392070 h 3715832"/>
              <a:gd name="connsiteX5-555" fmla="*/ 1883165 w 3951730"/>
              <a:gd name="connsiteY5-556" fmla="*/ 392070 h 3715832"/>
              <a:gd name="connsiteX0-557" fmla="*/ 14068 w 3951730"/>
              <a:gd name="connsiteY0-558" fmla="*/ 3385291 h 3715832"/>
              <a:gd name="connsiteX1-559" fmla="*/ 45450 w 3951730"/>
              <a:gd name="connsiteY1-560" fmla="*/ 2794448 h 3715832"/>
              <a:gd name="connsiteX2-561" fmla="*/ 1293945 w 3951730"/>
              <a:gd name="connsiteY2-562" fmla="*/ 915 h 3715832"/>
              <a:gd name="connsiteX3-563" fmla="*/ 2472385 w 3951730"/>
              <a:gd name="connsiteY3-564" fmla="*/ 915 h 3715832"/>
              <a:gd name="connsiteX4-565" fmla="*/ 3694856 w 3951730"/>
              <a:gd name="connsiteY4-566" fmla="*/ 2539197 h 3715832"/>
              <a:gd name="connsiteX5-567" fmla="*/ 3951730 w 3951730"/>
              <a:gd name="connsiteY5-568" fmla="*/ 2539197 h 3715832"/>
              <a:gd name="connsiteX6-569" fmla="*/ 3101657 w 3951730"/>
              <a:gd name="connsiteY6-570" fmla="*/ 3693794 h 3715832"/>
              <a:gd name="connsiteX7-571" fmla="*/ 2259542 w 3951730"/>
              <a:gd name="connsiteY7-572" fmla="*/ 2539197 h 3715832"/>
              <a:gd name="connsiteX8-573" fmla="*/ 2516417 w 3951730"/>
              <a:gd name="connsiteY8-574" fmla="*/ 2539197 h 3715832"/>
              <a:gd name="connsiteX9-575" fmla="*/ 1293946 w 3951730"/>
              <a:gd name="connsiteY9-576" fmla="*/ 915 h 371583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25" y="connsiteY6-26"/>
              </a:cxn>
              <a:cxn ang="0">
                <a:pos x="connsiteX7-27" y="connsiteY7-28"/>
              </a:cxn>
              <a:cxn ang="0">
                <a:pos x="connsiteX8-73" y="connsiteY8-74"/>
              </a:cxn>
              <a:cxn ang="0">
                <a:pos x="connsiteX9-75" y="connsiteY9-76"/>
              </a:cxn>
            </a:cxnLst>
            <a:rect l="l" t="t" r="r" b="b"/>
            <a:pathLst>
              <a:path w="3951730" h="3715832" stroke="0" extrusionOk="0">
                <a:moveTo>
                  <a:pt x="3101657" y="3715832"/>
                </a:moveTo>
                <a:lnTo>
                  <a:pt x="2259542" y="2539197"/>
                </a:lnTo>
                <a:lnTo>
                  <a:pt x="2516417" y="2539197"/>
                </a:lnTo>
                <a:cubicBezTo>
                  <a:pt x="2372485" y="1044932"/>
                  <a:pt x="1869672" y="915"/>
                  <a:pt x="1293946" y="915"/>
                </a:cubicBezTo>
                <a:lnTo>
                  <a:pt x="2472385" y="915"/>
                </a:lnTo>
                <a:cubicBezTo>
                  <a:pt x="3048112" y="915"/>
                  <a:pt x="3550925" y="1044933"/>
                  <a:pt x="3694856" y="2539197"/>
                </a:cubicBezTo>
                <a:lnTo>
                  <a:pt x="3951730" y="2539197"/>
                </a:lnTo>
                <a:lnTo>
                  <a:pt x="3101657" y="3715832"/>
                </a:lnTo>
                <a:close/>
              </a:path>
              <a:path w="3951730" h="3715832" fill="darkenLess" stroke="0" extrusionOk="0">
                <a:moveTo>
                  <a:pt x="1883165" y="392070"/>
                </a:moveTo>
                <a:cubicBezTo>
                  <a:pt x="848992" y="390133"/>
                  <a:pt x="0" y="2087830"/>
                  <a:pt x="0" y="3343088"/>
                </a:cubicBezTo>
                <a:lnTo>
                  <a:pt x="31382" y="3385291"/>
                </a:lnTo>
                <a:cubicBezTo>
                  <a:pt x="31382" y="2903013"/>
                  <a:pt x="69835" y="2426305"/>
                  <a:pt x="144163" y="1987108"/>
                </a:cubicBezTo>
                <a:cubicBezTo>
                  <a:pt x="444463" y="212684"/>
                  <a:pt x="1240285" y="-517256"/>
                  <a:pt x="1883164" y="392070"/>
                </a:cubicBezTo>
                <a:lnTo>
                  <a:pt x="1883165" y="392070"/>
                </a:lnTo>
                <a:close/>
              </a:path>
              <a:path w="3951730" h="3715832" fill="none" extrusionOk="0">
                <a:moveTo>
                  <a:pt x="14068" y="3385291"/>
                </a:moveTo>
                <a:lnTo>
                  <a:pt x="45450" y="2794448"/>
                </a:lnTo>
                <a:cubicBezTo>
                  <a:pt x="45450" y="1938183"/>
                  <a:pt x="596651" y="915"/>
                  <a:pt x="1293945" y="915"/>
                </a:cubicBezTo>
                <a:lnTo>
                  <a:pt x="2472385" y="915"/>
                </a:lnTo>
                <a:cubicBezTo>
                  <a:pt x="3048112" y="915"/>
                  <a:pt x="3550925" y="1044933"/>
                  <a:pt x="3694856" y="2539197"/>
                </a:cubicBezTo>
                <a:lnTo>
                  <a:pt x="3951730" y="2539197"/>
                </a:lnTo>
                <a:lnTo>
                  <a:pt x="3101657" y="3693794"/>
                </a:lnTo>
                <a:lnTo>
                  <a:pt x="2259542" y="2539197"/>
                </a:lnTo>
                <a:lnTo>
                  <a:pt x="2516417" y="2539197"/>
                </a:lnTo>
                <a:cubicBezTo>
                  <a:pt x="2372485" y="1044932"/>
                  <a:pt x="1869672" y="915"/>
                  <a:pt x="1293946" y="915"/>
                </a:cubicBezTo>
              </a:path>
            </a:pathLst>
          </a:custGeom>
          <a:gradFill flip="none" rotWithShape="1">
            <a:gsLst>
              <a:gs pos="31000">
                <a:srgbClr val="92D050"/>
              </a:gs>
              <a:gs pos="0">
                <a:srgbClr val="92D050"/>
              </a:gs>
              <a:gs pos="67000">
                <a:srgbClr val="92D050"/>
              </a:gs>
            </a:gsLst>
            <a:path path="circle">
              <a:fillToRect l="100000" b="100000"/>
            </a:path>
            <a:tileRect t="-100000" r="-100000"/>
          </a:gradFill>
          <a:ln w="3175">
            <a:solidFill>
              <a:srgbClr val="B2DE8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6" name="右箭头 35"/>
          <p:cNvSpPr/>
          <p:nvPr/>
        </p:nvSpPr>
        <p:spPr>
          <a:xfrm>
            <a:off x="1476375" y="2263775"/>
            <a:ext cx="2690813" cy="2511425"/>
          </a:xfrm>
          <a:prstGeom prst="rightArrow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流程图: 资料带 40"/>
          <p:cNvSpPr/>
          <p:nvPr/>
        </p:nvSpPr>
        <p:spPr>
          <a:xfrm>
            <a:off x="684213" y="2095500"/>
            <a:ext cx="2108200" cy="931863"/>
          </a:xfrm>
          <a:prstGeom prst="flowChartPunchedTape">
            <a:avLst/>
          </a:prstGeom>
          <a:solidFill>
            <a:schemeClr val="accent1">
              <a:hueOff val="0"/>
              <a:satOff val="0"/>
              <a:lumOff val="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000" b="1" dirty="0">
                <a:cs typeface="+mn-ea"/>
                <a:sym typeface="+mn-lt"/>
              </a:rPr>
              <a:t>Unprocessed </a:t>
            </a:r>
            <a:r>
              <a:rPr lang="en-US" sz="2000" b="1" dirty="0">
                <a:cs typeface="+mn-ea"/>
                <a:sym typeface="+mn-lt"/>
              </a:rPr>
              <a:t>Grain</a:t>
            </a:r>
          </a:p>
        </p:txBody>
      </p:sp>
      <p:sp>
        <p:nvSpPr>
          <p:cNvPr id="43" name="流程图: 资料带 42"/>
          <p:cNvSpPr/>
          <p:nvPr/>
        </p:nvSpPr>
        <p:spPr>
          <a:xfrm>
            <a:off x="684213" y="3055938"/>
            <a:ext cx="2108200" cy="930275"/>
          </a:xfrm>
          <a:prstGeom prst="flowChartPunchedTape">
            <a:avLst/>
          </a:prstGeom>
          <a:solidFill>
            <a:schemeClr val="accent1">
              <a:hueOff val="0"/>
              <a:satOff val="0"/>
              <a:lumOff val="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000" b="1" dirty="0">
                <a:cs typeface="+mn-ea"/>
                <a:sym typeface="+mn-lt"/>
              </a:rPr>
              <a:t>Oil</a:t>
            </a:r>
            <a:r>
              <a:rPr lang="en-US" sz="2000" b="1" dirty="0">
                <a:cs typeface="+mn-ea"/>
                <a:sym typeface="+mn-lt"/>
              </a:rPr>
              <a:t>seeds</a:t>
            </a:r>
          </a:p>
        </p:txBody>
      </p:sp>
      <p:sp>
        <p:nvSpPr>
          <p:cNvPr id="44" name="流程图: 资料带 43"/>
          <p:cNvSpPr/>
          <p:nvPr/>
        </p:nvSpPr>
        <p:spPr>
          <a:xfrm>
            <a:off x="684213" y="4040188"/>
            <a:ext cx="2137568" cy="1193800"/>
          </a:xfrm>
          <a:prstGeom prst="flowChartPunchedTape">
            <a:avLst/>
          </a:prstGeom>
          <a:solidFill>
            <a:schemeClr val="accent1">
              <a:hueOff val="0"/>
              <a:satOff val="0"/>
              <a:lumOff val="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000" b="1" dirty="0">
                <a:cs typeface="+mn-ea"/>
                <a:sym typeface="+mn-lt"/>
              </a:rPr>
              <a:t>Processed Grain and Oil and their Products</a:t>
            </a:r>
          </a:p>
        </p:txBody>
      </p:sp>
      <p:sp>
        <p:nvSpPr>
          <p:cNvPr id="45" name="MH_Other_1"/>
          <p:cNvSpPr/>
          <p:nvPr>
            <p:custDataLst>
              <p:tags r:id="rId25"/>
            </p:custDataLst>
          </p:nvPr>
        </p:nvSpPr>
        <p:spPr>
          <a:xfrm rot="15120079" flipH="1" flipV="1">
            <a:off x="7793512" y="3302943"/>
            <a:ext cx="1136628" cy="634768"/>
          </a:xfrm>
          <a:custGeom>
            <a:avLst/>
            <a:gdLst>
              <a:gd name="connsiteX0" fmla="*/ 3114346 w 3960440"/>
              <a:gd name="connsiteY0" fmla="*/ 3384376 h 3384376"/>
              <a:gd name="connsiteX1" fmla="*/ 2228160 w 3960440"/>
              <a:gd name="connsiteY1" fmla="*/ 2538282 h 3384376"/>
              <a:gd name="connsiteX2" fmla="*/ 2485035 w 3960440"/>
              <a:gd name="connsiteY2" fmla="*/ 2538282 h 3384376"/>
              <a:gd name="connsiteX3" fmla="*/ 1262564 w 3960440"/>
              <a:gd name="connsiteY3" fmla="*/ 0 h 3384376"/>
              <a:gd name="connsiteX4" fmla="*/ 2441003 w 3960440"/>
              <a:gd name="connsiteY4" fmla="*/ 0 h 3384376"/>
              <a:gd name="connsiteX5" fmla="*/ 3663474 w 3960440"/>
              <a:gd name="connsiteY5" fmla="*/ 2538282 h 3384376"/>
              <a:gd name="connsiteX6" fmla="*/ 3920348 w 3960440"/>
              <a:gd name="connsiteY6" fmla="*/ 2538282 h 3384376"/>
              <a:gd name="connsiteX7" fmla="*/ 3114346 w 3960440"/>
              <a:gd name="connsiteY7" fmla="*/ 3384376 h 3384376"/>
              <a:gd name="connsiteX0-1" fmla="*/ 1851783 w 3960440"/>
              <a:gd name="connsiteY0-2" fmla="*/ 391155 h 3384376"/>
              <a:gd name="connsiteX1-3" fmla="*/ 1178440 w 3960440"/>
              <a:gd name="connsiteY1-4" fmla="*/ 3384376 h 3384376"/>
              <a:gd name="connsiteX2-5" fmla="*/ 0 w 3960440"/>
              <a:gd name="connsiteY2-6" fmla="*/ 3384376 h 3384376"/>
              <a:gd name="connsiteX3-7" fmla="*/ 112781 w 3960440"/>
              <a:gd name="connsiteY3-8" fmla="*/ 1986193 h 3384376"/>
              <a:gd name="connsiteX4-9" fmla="*/ 1851782 w 3960440"/>
              <a:gd name="connsiteY4-10" fmla="*/ 391155 h 3384376"/>
              <a:gd name="connsiteX5-11" fmla="*/ 1851783 w 3960440"/>
              <a:gd name="connsiteY5-12" fmla="*/ 391155 h 3384376"/>
              <a:gd name="connsiteX0-13" fmla="*/ 1851783 w 3960440"/>
              <a:gd name="connsiteY0-14" fmla="*/ 391155 h 3384376"/>
              <a:gd name="connsiteX1-15" fmla="*/ 1178440 w 3960440"/>
              <a:gd name="connsiteY1-16" fmla="*/ 3384376 h 3384376"/>
              <a:gd name="connsiteX2-17" fmla="*/ 0 w 3960440"/>
              <a:gd name="connsiteY2-18" fmla="*/ 3384376 h 3384376"/>
              <a:gd name="connsiteX3-19" fmla="*/ 1262563 w 3960440"/>
              <a:gd name="connsiteY3-20" fmla="*/ 0 h 3384376"/>
              <a:gd name="connsiteX4-21" fmla="*/ 2441003 w 3960440"/>
              <a:gd name="connsiteY4-22" fmla="*/ 0 h 3384376"/>
              <a:gd name="connsiteX5-23" fmla="*/ 3663474 w 3960440"/>
              <a:gd name="connsiteY5-24" fmla="*/ 2538282 h 3384376"/>
              <a:gd name="connsiteX6-25" fmla="*/ 3920348 w 3960440"/>
              <a:gd name="connsiteY6-26" fmla="*/ 2538282 h 3384376"/>
              <a:gd name="connsiteX7-27" fmla="*/ 3114346 w 3960440"/>
              <a:gd name="connsiteY7-28" fmla="*/ 3384376 h 3384376"/>
              <a:gd name="connsiteX8" fmla="*/ 2228160 w 3960440"/>
              <a:gd name="connsiteY8" fmla="*/ 2538282 h 3384376"/>
              <a:gd name="connsiteX9" fmla="*/ 2485035 w 3960440"/>
              <a:gd name="connsiteY9" fmla="*/ 2538282 h 3384376"/>
              <a:gd name="connsiteX10" fmla="*/ 1262564 w 3960440"/>
              <a:gd name="connsiteY10" fmla="*/ 0 h 3384376"/>
              <a:gd name="connsiteX0-29" fmla="*/ 3131660 w 3937662"/>
              <a:gd name="connsiteY0-30" fmla="*/ 3385291 h 3385291"/>
              <a:gd name="connsiteX1-31" fmla="*/ 2245474 w 3937662"/>
              <a:gd name="connsiteY1-32" fmla="*/ 2539197 h 3385291"/>
              <a:gd name="connsiteX2-33" fmla="*/ 2502349 w 3937662"/>
              <a:gd name="connsiteY2-34" fmla="*/ 2539197 h 3385291"/>
              <a:gd name="connsiteX3-35" fmla="*/ 1279878 w 3937662"/>
              <a:gd name="connsiteY3-36" fmla="*/ 915 h 3385291"/>
              <a:gd name="connsiteX4-37" fmla="*/ 2458317 w 3937662"/>
              <a:gd name="connsiteY4-38" fmla="*/ 915 h 3385291"/>
              <a:gd name="connsiteX5-39" fmla="*/ 3680788 w 3937662"/>
              <a:gd name="connsiteY5-40" fmla="*/ 2539197 h 3385291"/>
              <a:gd name="connsiteX6-41" fmla="*/ 3937662 w 3937662"/>
              <a:gd name="connsiteY6-42" fmla="*/ 2539197 h 3385291"/>
              <a:gd name="connsiteX7-43" fmla="*/ 3131660 w 3937662"/>
              <a:gd name="connsiteY7-44" fmla="*/ 3385291 h 3385291"/>
              <a:gd name="connsiteX0-45" fmla="*/ 1869097 w 3937662"/>
              <a:gd name="connsiteY0-46" fmla="*/ 392070 h 3385291"/>
              <a:gd name="connsiteX1-47" fmla="*/ 1195754 w 3937662"/>
              <a:gd name="connsiteY1-48" fmla="*/ 3385291 h 3385291"/>
              <a:gd name="connsiteX2-49" fmla="*/ 17314 w 3937662"/>
              <a:gd name="connsiteY2-50" fmla="*/ 3385291 h 3385291"/>
              <a:gd name="connsiteX3-51" fmla="*/ 130095 w 3937662"/>
              <a:gd name="connsiteY3-52" fmla="*/ 1987108 h 3385291"/>
              <a:gd name="connsiteX4-53" fmla="*/ 1869096 w 3937662"/>
              <a:gd name="connsiteY4-54" fmla="*/ 392070 h 3385291"/>
              <a:gd name="connsiteX5-55" fmla="*/ 1869097 w 3937662"/>
              <a:gd name="connsiteY5-56" fmla="*/ 392070 h 3385291"/>
              <a:gd name="connsiteX0-57" fmla="*/ 1869097 w 3937662"/>
              <a:gd name="connsiteY0-58" fmla="*/ 392070 h 3385291"/>
              <a:gd name="connsiteX1-59" fmla="*/ 0 w 3937662"/>
              <a:gd name="connsiteY1-60" fmla="*/ 3385291 h 3385291"/>
              <a:gd name="connsiteX2-61" fmla="*/ 17314 w 3937662"/>
              <a:gd name="connsiteY2-62" fmla="*/ 3385291 h 3385291"/>
              <a:gd name="connsiteX3-63" fmla="*/ 1279877 w 3937662"/>
              <a:gd name="connsiteY3-64" fmla="*/ 915 h 3385291"/>
              <a:gd name="connsiteX4-65" fmla="*/ 2458317 w 3937662"/>
              <a:gd name="connsiteY4-66" fmla="*/ 915 h 3385291"/>
              <a:gd name="connsiteX5-67" fmla="*/ 3680788 w 3937662"/>
              <a:gd name="connsiteY5-68" fmla="*/ 2539197 h 3385291"/>
              <a:gd name="connsiteX6-69" fmla="*/ 3937662 w 3937662"/>
              <a:gd name="connsiteY6-70" fmla="*/ 2539197 h 3385291"/>
              <a:gd name="connsiteX7-71" fmla="*/ 3131660 w 3937662"/>
              <a:gd name="connsiteY7-72" fmla="*/ 3385291 h 3385291"/>
              <a:gd name="connsiteX8-73" fmla="*/ 2245474 w 3937662"/>
              <a:gd name="connsiteY8-74" fmla="*/ 2539197 h 3385291"/>
              <a:gd name="connsiteX9-75" fmla="*/ 2502349 w 3937662"/>
              <a:gd name="connsiteY9-76" fmla="*/ 2539197 h 3385291"/>
              <a:gd name="connsiteX10-77" fmla="*/ 1279878 w 3937662"/>
              <a:gd name="connsiteY10-78" fmla="*/ 915 h 3385291"/>
              <a:gd name="connsiteX0-79" fmla="*/ 3145728 w 3951730"/>
              <a:gd name="connsiteY0-80" fmla="*/ 3385291 h 3385291"/>
              <a:gd name="connsiteX1-81" fmla="*/ 2259542 w 3951730"/>
              <a:gd name="connsiteY1-82" fmla="*/ 2539197 h 3385291"/>
              <a:gd name="connsiteX2-83" fmla="*/ 2516417 w 3951730"/>
              <a:gd name="connsiteY2-84" fmla="*/ 2539197 h 3385291"/>
              <a:gd name="connsiteX3-85" fmla="*/ 1293946 w 3951730"/>
              <a:gd name="connsiteY3-86" fmla="*/ 915 h 3385291"/>
              <a:gd name="connsiteX4-87" fmla="*/ 2472385 w 3951730"/>
              <a:gd name="connsiteY4-88" fmla="*/ 915 h 3385291"/>
              <a:gd name="connsiteX5-89" fmla="*/ 3694856 w 3951730"/>
              <a:gd name="connsiteY5-90" fmla="*/ 2539197 h 3385291"/>
              <a:gd name="connsiteX6-91" fmla="*/ 3951730 w 3951730"/>
              <a:gd name="connsiteY6-92" fmla="*/ 2539197 h 3385291"/>
              <a:gd name="connsiteX7-93" fmla="*/ 3145728 w 3951730"/>
              <a:gd name="connsiteY7-94" fmla="*/ 3385291 h 3385291"/>
              <a:gd name="connsiteX0-95" fmla="*/ 1883165 w 3951730"/>
              <a:gd name="connsiteY0-96" fmla="*/ 392070 h 3385291"/>
              <a:gd name="connsiteX1-97" fmla="*/ 0 w 3951730"/>
              <a:gd name="connsiteY1-98" fmla="*/ 3343088 h 3385291"/>
              <a:gd name="connsiteX2-99" fmla="*/ 31382 w 3951730"/>
              <a:gd name="connsiteY2-100" fmla="*/ 3385291 h 3385291"/>
              <a:gd name="connsiteX3-101" fmla="*/ 144163 w 3951730"/>
              <a:gd name="connsiteY3-102" fmla="*/ 1987108 h 3385291"/>
              <a:gd name="connsiteX4-103" fmla="*/ 1883164 w 3951730"/>
              <a:gd name="connsiteY4-104" fmla="*/ 392070 h 3385291"/>
              <a:gd name="connsiteX5-105" fmla="*/ 1883165 w 3951730"/>
              <a:gd name="connsiteY5-106" fmla="*/ 392070 h 3385291"/>
              <a:gd name="connsiteX0-107" fmla="*/ 1883165 w 3951730"/>
              <a:gd name="connsiteY0-108" fmla="*/ 392070 h 3385291"/>
              <a:gd name="connsiteX1-109" fmla="*/ 14068 w 3951730"/>
              <a:gd name="connsiteY1-110" fmla="*/ 3385291 h 3385291"/>
              <a:gd name="connsiteX2-111" fmla="*/ 31382 w 3951730"/>
              <a:gd name="connsiteY2-112" fmla="*/ 3385291 h 3385291"/>
              <a:gd name="connsiteX3-113" fmla="*/ 1293945 w 3951730"/>
              <a:gd name="connsiteY3-114" fmla="*/ 915 h 3385291"/>
              <a:gd name="connsiteX4-115" fmla="*/ 2472385 w 3951730"/>
              <a:gd name="connsiteY4-116" fmla="*/ 915 h 3385291"/>
              <a:gd name="connsiteX5-117" fmla="*/ 3694856 w 3951730"/>
              <a:gd name="connsiteY5-118" fmla="*/ 2539197 h 3385291"/>
              <a:gd name="connsiteX6-119" fmla="*/ 3951730 w 3951730"/>
              <a:gd name="connsiteY6-120" fmla="*/ 2539197 h 3385291"/>
              <a:gd name="connsiteX7-121" fmla="*/ 3145728 w 3951730"/>
              <a:gd name="connsiteY7-122" fmla="*/ 3385291 h 3385291"/>
              <a:gd name="connsiteX8-123" fmla="*/ 2259542 w 3951730"/>
              <a:gd name="connsiteY8-124" fmla="*/ 2539197 h 3385291"/>
              <a:gd name="connsiteX9-125" fmla="*/ 2516417 w 3951730"/>
              <a:gd name="connsiteY9-126" fmla="*/ 2539197 h 3385291"/>
              <a:gd name="connsiteX10-127" fmla="*/ 1293946 w 3951730"/>
              <a:gd name="connsiteY10-128" fmla="*/ 915 h 3385291"/>
              <a:gd name="connsiteX0-129" fmla="*/ 3145728 w 3951730"/>
              <a:gd name="connsiteY0-130" fmla="*/ 3385291 h 3385291"/>
              <a:gd name="connsiteX1-131" fmla="*/ 2259542 w 3951730"/>
              <a:gd name="connsiteY1-132" fmla="*/ 2539197 h 3385291"/>
              <a:gd name="connsiteX2-133" fmla="*/ 2516417 w 3951730"/>
              <a:gd name="connsiteY2-134" fmla="*/ 2539197 h 3385291"/>
              <a:gd name="connsiteX3-135" fmla="*/ 1293946 w 3951730"/>
              <a:gd name="connsiteY3-136" fmla="*/ 915 h 3385291"/>
              <a:gd name="connsiteX4-137" fmla="*/ 2472385 w 3951730"/>
              <a:gd name="connsiteY4-138" fmla="*/ 915 h 3385291"/>
              <a:gd name="connsiteX5-139" fmla="*/ 3694856 w 3951730"/>
              <a:gd name="connsiteY5-140" fmla="*/ 2539197 h 3385291"/>
              <a:gd name="connsiteX6-141" fmla="*/ 3951730 w 3951730"/>
              <a:gd name="connsiteY6-142" fmla="*/ 2539197 h 3385291"/>
              <a:gd name="connsiteX7-143" fmla="*/ 3145728 w 3951730"/>
              <a:gd name="connsiteY7-144" fmla="*/ 3385291 h 3385291"/>
              <a:gd name="connsiteX0-145" fmla="*/ 1883165 w 3951730"/>
              <a:gd name="connsiteY0-146" fmla="*/ 392070 h 3385291"/>
              <a:gd name="connsiteX1-147" fmla="*/ 0 w 3951730"/>
              <a:gd name="connsiteY1-148" fmla="*/ 3343088 h 3385291"/>
              <a:gd name="connsiteX2-149" fmla="*/ 31382 w 3951730"/>
              <a:gd name="connsiteY2-150" fmla="*/ 3385291 h 3385291"/>
              <a:gd name="connsiteX3-151" fmla="*/ 144163 w 3951730"/>
              <a:gd name="connsiteY3-152" fmla="*/ 1987108 h 3385291"/>
              <a:gd name="connsiteX4-153" fmla="*/ 1883164 w 3951730"/>
              <a:gd name="connsiteY4-154" fmla="*/ 392070 h 3385291"/>
              <a:gd name="connsiteX5-155" fmla="*/ 1883165 w 3951730"/>
              <a:gd name="connsiteY5-156" fmla="*/ 392070 h 3385291"/>
              <a:gd name="connsiteX0-157" fmla="*/ 1883165 w 3951730"/>
              <a:gd name="connsiteY0-158" fmla="*/ 392070 h 3385291"/>
              <a:gd name="connsiteX1-159" fmla="*/ 14068 w 3951730"/>
              <a:gd name="connsiteY1-160" fmla="*/ 3385291 h 3385291"/>
              <a:gd name="connsiteX2-161" fmla="*/ 31382 w 3951730"/>
              <a:gd name="connsiteY2-162" fmla="*/ 3385291 h 3385291"/>
              <a:gd name="connsiteX3-163" fmla="*/ 1293945 w 3951730"/>
              <a:gd name="connsiteY3-164" fmla="*/ 915 h 3385291"/>
              <a:gd name="connsiteX4-165" fmla="*/ 2472385 w 3951730"/>
              <a:gd name="connsiteY4-166" fmla="*/ 915 h 3385291"/>
              <a:gd name="connsiteX5-167" fmla="*/ 3694856 w 3951730"/>
              <a:gd name="connsiteY5-168" fmla="*/ 2539197 h 3385291"/>
              <a:gd name="connsiteX6-169" fmla="*/ 3951730 w 3951730"/>
              <a:gd name="connsiteY6-170" fmla="*/ 2539197 h 3385291"/>
              <a:gd name="connsiteX7-171" fmla="*/ 3145728 w 3951730"/>
              <a:gd name="connsiteY7-172" fmla="*/ 3385291 h 3385291"/>
              <a:gd name="connsiteX8-173" fmla="*/ 2259542 w 3951730"/>
              <a:gd name="connsiteY8-174" fmla="*/ 2539197 h 3385291"/>
              <a:gd name="connsiteX9-175" fmla="*/ 2516417 w 3951730"/>
              <a:gd name="connsiteY9-176" fmla="*/ 2539197 h 3385291"/>
              <a:gd name="connsiteX10-177" fmla="*/ 1293946 w 3951730"/>
              <a:gd name="connsiteY10-178" fmla="*/ 915 h 3385291"/>
              <a:gd name="connsiteX0-179" fmla="*/ 3145728 w 3951730"/>
              <a:gd name="connsiteY0-180" fmla="*/ 3385291 h 3385291"/>
              <a:gd name="connsiteX1-181" fmla="*/ 2259542 w 3951730"/>
              <a:gd name="connsiteY1-182" fmla="*/ 2539197 h 3385291"/>
              <a:gd name="connsiteX2-183" fmla="*/ 2516417 w 3951730"/>
              <a:gd name="connsiteY2-184" fmla="*/ 2539197 h 3385291"/>
              <a:gd name="connsiteX3-185" fmla="*/ 1293946 w 3951730"/>
              <a:gd name="connsiteY3-186" fmla="*/ 915 h 3385291"/>
              <a:gd name="connsiteX4-187" fmla="*/ 2472385 w 3951730"/>
              <a:gd name="connsiteY4-188" fmla="*/ 915 h 3385291"/>
              <a:gd name="connsiteX5-189" fmla="*/ 3694856 w 3951730"/>
              <a:gd name="connsiteY5-190" fmla="*/ 2539197 h 3385291"/>
              <a:gd name="connsiteX6-191" fmla="*/ 3951730 w 3951730"/>
              <a:gd name="connsiteY6-192" fmla="*/ 2539197 h 3385291"/>
              <a:gd name="connsiteX7-193" fmla="*/ 3145728 w 3951730"/>
              <a:gd name="connsiteY7-194" fmla="*/ 3385291 h 3385291"/>
              <a:gd name="connsiteX0-195" fmla="*/ 1883165 w 3951730"/>
              <a:gd name="connsiteY0-196" fmla="*/ 392070 h 3385291"/>
              <a:gd name="connsiteX1-197" fmla="*/ 0 w 3951730"/>
              <a:gd name="connsiteY1-198" fmla="*/ 3343088 h 3385291"/>
              <a:gd name="connsiteX2-199" fmla="*/ 31382 w 3951730"/>
              <a:gd name="connsiteY2-200" fmla="*/ 3385291 h 3385291"/>
              <a:gd name="connsiteX3-201" fmla="*/ 144163 w 3951730"/>
              <a:gd name="connsiteY3-202" fmla="*/ 1987108 h 3385291"/>
              <a:gd name="connsiteX4-203" fmla="*/ 1883164 w 3951730"/>
              <a:gd name="connsiteY4-204" fmla="*/ 392070 h 3385291"/>
              <a:gd name="connsiteX5-205" fmla="*/ 1883165 w 3951730"/>
              <a:gd name="connsiteY5-206" fmla="*/ 392070 h 3385291"/>
              <a:gd name="connsiteX0-207" fmla="*/ 1883165 w 3951730"/>
              <a:gd name="connsiteY0-208" fmla="*/ 392070 h 3385291"/>
              <a:gd name="connsiteX1-209" fmla="*/ 14068 w 3951730"/>
              <a:gd name="connsiteY1-210" fmla="*/ 3385291 h 3385291"/>
              <a:gd name="connsiteX2-211" fmla="*/ 31382 w 3951730"/>
              <a:gd name="connsiteY2-212" fmla="*/ 3385291 h 3385291"/>
              <a:gd name="connsiteX3-213" fmla="*/ 1293945 w 3951730"/>
              <a:gd name="connsiteY3-214" fmla="*/ 915 h 3385291"/>
              <a:gd name="connsiteX4-215" fmla="*/ 2472385 w 3951730"/>
              <a:gd name="connsiteY4-216" fmla="*/ 915 h 3385291"/>
              <a:gd name="connsiteX5-217" fmla="*/ 3694856 w 3951730"/>
              <a:gd name="connsiteY5-218" fmla="*/ 2539197 h 3385291"/>
              <a:gd name="connsiteX6-219" fmla="*/ 3951730 w 3951730"/>
              <a:gd name="connsiteY6-220" fmla="*/ 2539197 h 3385291"/>
              <a:gd name="connsiteX7-221" fmla="*/ 3145728 w 3951730"/>
              <a:gd name="connsiteY7-222" fmla="*/ 3385291 h 3385291"/>
              <a:gd name="connsiteX8-223" fmla="*/ 2259542 w 3951730"/>
              <a:gd name="connsiteY8-224" fmla="*/ 2539197 h 3385291"/>
              <a:gd name="connsiteX9-225" fmla="*/ 2516417 w 3951730"/>
              <a:gd name="connsiteY9-226" fmla="*/ 2539197 h 3385291"/>
              <a:gd name="connsiteX10-227" fmla="*/ 1293946 w 3951730"/>
              <a:gd name="connsiteY10-228" fmla="*/ 915 h 3385291"/>
              <a:gd name="connsiteX0-229" fmla="*/ 3145728 w 3951730"/>
              <a:gd name="connsiteY0-230" fmla="*/ 3385291 h 3385291"/>
              <a:gd name="connsiteX1-231" fmla="*/ 2259542 w 3951730"/>
              <a:gd name="connsiteY1-232" fmla="*/ 2539197 h 3385291"/>
              <a:gd name="connsiteX2-233" fmla="*/ 2516417 w 3951730"/>
              <a:gd name="connsiteY2-234" fmla="*/ 2539197 h 3385291"/>
              <a:gd name="connsiteX3-235" fmla="*/ 1293946 w 3951730"/>
              <a:gd name="connsiteY3-236" fmla="*/ 915 h 3385291"/>
              <a:gd name="connsiteX4-237" fmla="*/ 2472385 w 3951730"/>
              <a:gd name="connsiteY4-238" fmla="*/ 915 h 3385291"/>
              <a:gd name="connsiteX5-239" fmla="*/ 3694856 w 3951730"/>
              <a:gd name="connsiteY5-240" fmla="*/ 2539197 h 3385291"/>
              <a:gd name="connsiteX6-241" fmla="*/ 3951730 w 3951730"/>
              <a:gd name="connsiteY6-242" fmla="*/ 2539197 h 3385291"/>
              <a:gd name="connsiteX7-243" fmla="*/ 3145728 w 3951730"/>
              <a:gd name="connsiteY7-244" fmla="*/ 3385291 h 3385291"/>
              <a:gd name="connsiteX0-245" fmla="*/ 1883165 w 3951730"/>
              <a:gd name="connsiteY0-246" fmla="*/ 392070 h 3385291"/>
              <a:gd name="connsiteX1-247" fmla="*/ 0 w 3951730"/>
              <a:gd name="connsiteY1-248" fmla="*/ 3343088 h 3385291"/>
              <a:gd name="connsiteX2-249" fmla="*/ 31382 w 3951730"/>
              <a:gd name="connsiteY2-250" fmla="*/ 3385291 h 3385291"/>
              <a:gd name="connsiteX3-251" fmla="*/ 144163 w 3951730"/>
              <a:gd name="connsiteY3-252" fmla="*/ 1987108 h 3385291"/>
              <a:gd name="connsiteX4-253" fmla="*/ 1883164 w 3951730"/>
              <a:gd name="connsiteY4-254" fmla="*/ 392070 h 3385291"/>
              <a:gd name="connsiteX5-255" fmla="*/ 1883165 w 3951730"/>
              <a:gd name="connsiteY5-256" fmla="*/ 392070 h 3385291"/>
              <a:gd name="connsiteX0-257" fmla="*/ 1883165 w 3951730"/>
              <a:gd name="connsiteY0-258" fmla="*/ 392070 h 3385291"/>
              <a:gd name="connsiteX1-259" fmla="*/ 14068 w 3951730"/>
              <a:gd name="connsiteY1-260" fmla="*/ 3385291 h 3385291"/>
              <a:gd name="connsiteX2-261" fmla="*/ 31382 w 3951730"/>
              <a:gd name="connsiteY2-262" fmla="*/ 3385291 h 3385291"/>
              <a:gd name="connsiteX3-263" fmla="*/ 1293945 w 3951730"/>
              <a:gd name="connsiteY3-264" fmla="*/ 915 h 3385291"/>
              <a:gd name="connsiteX4-265" fmla="*/ 2472385 w 3951730"/>
              <a:gd name="connsiteY4-266" fmla="*/ 915 h 3385291"/>
              <a:gd name="connsiteX5-267" fmla="*/ 3694856 w 3951730"/>
              <a:gd name="connsiteY5-268" fmla="*/ 2539197 h 3385291"/>
              <a:gd name="connsiteX6-269" fmla="*/ 3951730 w 3951730"/>
              <a:gd name="connsiteY6-270" fmla="*/ 2539197 h 3385291"/>
              <a:gd name="connsiteX7-271" fmla="*/ 3145728 w 3951730"/>
              <a:gd name="connsiteY7-272" fmla="*/ 3385291 h 3385291"/>
              <a:gd name="connsiteX8-273" fmla="*/ 2259542 w 3951730"/>
              <a:gd name="connsiteY8-274" fmla="*/ 2539197 h 3385291"/>
              <a:gd name="connsiteX9-275" fmla="*/ 2516417 w 3951730"/>
              <a:gd name="connsiteY9-276" fmla="*/ 2539197 h 3385291"/>
              <a:gd name="connsiteX10-277" fmla="*/ 1293946 w 3951730"/>
              <a:gd name="connsiteY10-278" fmla="*/ 915 h 3385291"/>
              <a:gd name="connsiteX0-279" fmla="*/ 3145728 w 3951730"/>
              <a:gd name="connsiteY0-280" fmla="*/ 3385291 h 3385291"/>
              <a:gd name="connsiteX1-281" fmla="*/ 2259542 w 3951730"/>
              <a:gd name="connsiteY1-282" fmla="*/ 2539197 h 3385291"/>
              <a:gd name="connsiteX2-283" fmla="*/ 2516417 w 3951730"/>
              <a:gd name="connsiteY2-284" fmla="*/ 2539197 h 3385291"/>
              <a:gd name="connsiteX3-285" fmla="*/ 1293946 w 3951730"/>
              <a:gd name="connsiteY3-286" fmla="*/ 915 h 3385291"/>
              <a:gd name="connsiteX4-287" fmla="*/ 2472385 w 3951730"/>
              <a:gd name="connsiteY4-288" fmla="*/ 915 h 3385291"/>
              <a:gd name="connsiteX5-289" fmla="*/ 3694856 w 3951730"/>
              <a:gd name="connsiteY5-290" fmla="*/ 2539197 h 3385291"/>
              <a:gd name="connsiteX6-291" fmla="*/ 3951730 w 3951730"/>
              <a:gd name="connsiteY6-292" fmla="*/ 2539197 h 3385291"/>
              <a:gd name="connsiteX7-293" fmla="*/ 3145728 w 3951730"/>
              <a:gd name="connsiteY7-294" fmla="*/ 3385291 h 3385291"/>
              <a:gd name="connsiteX0-295" fmla="*/ 1883165 w 3951730"/>
              <a:gd name="connsiteY0-296" fmla="*/ 392070 h 3385291"/>
              <a:gd name="connsiteX1-297" fmla="*/ 0 w 3951730"/>
              <a:gd name="connsiteY1-298" fmla="*/ 3343088 h 3385291"/>
              <a:gd name="connsiteX2-299" fmla="*/ 31382 w 3951730"/>
              <a:gd name="connsiteY2-300" fmla="*/ 3385291 h 3385291"/>
              <a:gd name="connsiteX3-301" fmla="*/ 144163 w 3951730"/>
              <a:gd name="connsiteY3-302" fmla="*/ 1987108 h 3385291"/>
              <a:gd name="connsiteX4-303" fmla="*/ 1883164 w 3951730"/>
              <a:gd name="connsiteY4-304" fmla="*/ 392070 h 3385291"/>
              <a:gd name="connsiteX5-305" fmla="*/ 1883165 w 3951730"/>
              <a:gd name="connsiteY5-306" fmla="*/ 392070 h 3385291"/>
              <a:gd name="connsiteX0-307" fmla="*/ 1883165 w 3951730"/>
              <a:gd name="connsiteY0-308" fmla="*/ 392070 h 3385291"/>
              <a:gd name="connsiteX1-309" fmla="*/ 14068 w 3951730"/>
              <a:gd name="connsiteY1-310" fmla="*/ 3385291 h 3385291"/>
              <a:gd name="connsiteX2-311" fmla="*/ 45450 w 3951730"/>
              <a:gd name="connsiteY2-312" fmla="*/ 2794448 h 3385291"/>
              <a:gd name="connsiteX3-313" fmla="*/ 1293945 w 3951730"/>
              <a:gd name="connsiteY3-314" fmla="*/ 915 h 3385291"/>
              <a:gd name="connsiteX4-315" fmla="*/ 2472385 w 3951730"/>
              <a:gd name="connsiteY4-316" fmla="*/ 915 h 3385291"/>
              <a:gd name="connsiteX5-317" fmla="*/ 3694856 w 3951730"/>
              <a:gd name="connsiteY5-318" fmla="*/ 2539197 h 3385291"/>
              <a:gd name="connsiteX6-319" fmla="*/ 3951730 w 3951730"/>
              <a:gd name="connsiteY6-320" fmla="*/ 2539197 h 3385291"/>
              <a:gd name="connsiteX7-321" fmla="*/ 3145728 w 3951730"/>
              <a:gd name="connsiteY7-322" fmla="*/ 3385291 h 3385291"/>
              <a:gd name="connsiteX8-323" fmla="*/ 2259542 w 3951730"/>
              <a:gd name="connsiteY8-324" fmla="*/ 2539197 h 3385291"/>
              <a:gd name="connsiteX9-325" fmla="*/ 2516417 w 3951730"/>
              <a:gd name="connsiteY9-326" fmla="*/ 2539197 h 3385291"/>
              <a:gd name="connsiteX10-327" fmla="*/ 1293946 w 3951730"/>
              <a:gd name="connsiteY10-328" fmla="*/ 915 h 3385291"/>
              <a:gd name="connsiteX0-329" fmla="*/ 3145728 w 3951730"/>
              <a:gd name="connsiteY0-330" fmla="*/ 3385291 h 3385291"/>
              <a:gd name="connsiteX1-331" fmla="*/ 2259542 w 3951730"/>
              <a:gd name="connsiteY1-332" fmla="*/ 2539197 h 3385291"/>
              <a:gd name="connsiteX2-333" fmla="*/ 2516417 w 3951730"/>
              <a:gd name="connsiteY2-334" fmla="*/ 2539197 h 3385291"/>
              <a:gd name="connsiteX3-335" fmla="*/ 1293946 w 3951730"/>
              <a:gd name="connsiteY3-336" fmla="*/ 915 h 3385291"/>
              <a:gd name="connsiteX4-337" fmla="*/ 2472385 w 3951730"/>
              <a:gd name="connsiteY4-338" fmla="*/ 915 h 3385291"/>
              <a:gd name="connsiteX5-339" fmla="*/ 3694856 w 3951730"/>
              <a:gd name="connsiteY5-340" fmla="*/ 2539197 h 3385291"/>
              <a:gd name="connsiteX6-341" fmla="*/ 3951730 w 3951730"/>
              <a:gd name="connsiteY6-342" fmla="*/ 2539197 h 3385291"/>
              <a:gd name="connsiteX7-343" fmla="*/ 3145728 w 3951730"/>
              <a:gd name="connsiteY7-344" fmla="*/ 3385291 h 3385291"/>
              <a:gd name="connsiteX0-345" fmla="*/ 1883165 w 3951730"/>
              <a:gd name="connsiteY0-346" fmla="*/ 392070 h 3385291"/>
              <a:gd name="connsiteX1-347" fmla="*/ 0 w 3951730"/>
              <a:gd name="connsiteY1-348" fmla="*/ 3343088 h 3385291"/>
              <a:gd name="connsiteX2-349" fmla="*/ 31382 w 3951730"/>
              <a:gd name="connsiteY2-350" fmla="*/ 3385291 h 3385291"/>
              <a:gd name="connsiteX3-351" fmla="*/ 144163 w 3951730"/>
              <a:gd name="connsiteY3-352" fmla="*/ 1987108 h 3385291"/>
              <a:gd name="connsiteX4-353" fmla="*/ 1883164 w 3951730"/>
              <a:gd name="connsiteY4-354" fmla="*/ 392070 h 3385291"/>
              <a:gd name="connsiteX5-355" fmla="*/ 1883165 w 3951730"/>
              <a:gd name="connsiteY5-356" fmla="*/ 392070 h 3385291"/>
              <a:gd name="connsiteX0-357" fmla="*/ 1883165 w 3951730"/>
              <a:gd name="connsiteY0-358" fmla="*/ 392070 h 3385291"/>
              <a:gd name="connsiteX1-359" fmla="*/ 14068 w 3951730"/>
              <a:gd name="connsiteY1-360" fmla="*/ 3385291 h 3385291"/>
              <a:gd name="connsiteX2-361" fmla="*/ 45450 w 3951730"/>
              <a:gd name="connsiteY2-362" fmla="*/ 2794448 h 3385291"/>
              <a:gd name="connsiteX3-363" fmla="*/ 1293945 w 3951730"/>
              <a:gd name="connsiteY3-364" fmla="*/ 915 h 3385291"/>
              <a:gd name="connsiteX4-365" fmla="*/ 2472385 w 3951730"/>
              <a:gd name="connsiteY4-366" fmla="*/ 915 h 3385291"/>
              <a:gd name="connsiteX5-367" fmla="*/ 3694856 w 3951730"/>
              <a:gd name="connsiteY5-368" fmla="*/ 2539197 h 3385291"/>
              <a:gd name="connsiteX6-369" fmla="*/ 3951730 w 3951730"/>
              <a:gd name="connsiteY6-370" fmla="*/ 2539197 h 3385291"/>
              <a:gd name="connsiteX7-371" fmla="*/ 3145728 w 3951730"/>
              <a:gd name="connsiteY7-372" fmla="*/ 3385291 h 3385291"/>
              <a:gd name="connsiteX8-373" fmla="*/ 2259542 w 3951730"/>
              <a:gd name="connsiteY8-374" fmla="*/ 2539197 h 3385291"/>
              <a:gd name="connsiteX9-375" fmla="*/ 2516417 w 3951730"/>
              <a:gd name="connsiteY9-376" fmla="*/ 2539197 h 3385291"/>
              <a:gd name="connsiteX10-377" fmla="*/ 1293946 w 3951730"/>
              <a:gd name="connsiteY10-378" fmla="*/ 915 h 3385291"/>
              <a:gd name="connsiteX0-379" fmla="*/ 3145728 w 3951730"/>
              <a:gd name="connsiteY0-380" fmla="*/ 3385291 h 3693794"/>
              <a:gd name="connsiteX1-381" fmla="*/ 2259542 w 3951730"/>
              <a:gd name="connsiteY1-382" fmla="*/ 2539197 h 3693794"/>
              <a:gd name="connsiteX2-383" fmla="*/ 2516417 w 3951730"/>
              <a:gd name="connsiteY2-384" fmla="*/ 2539197 h 3693794"/>
              <a:gd name="connsiteX3-385" fmla="*/ 1293946 w 3951730"/>
              <a:gd name="connsiteY3-386" fmla="*/ 915 h 3693794"/>
              <a:gd name="connsiteX4-387" fmla="*/ 2472385 w 3951730"/>
              <a:gd name="connsiteY4-388" fmla="*/ 915 h 3693794"/>
              <a:gd name="connsiteX5-389" fmla="*/ 3694856 w 3951730"/>
              <a:gd name="connsiteY5-390" fmla="*/ 2539197 h 3693794"/>
              <a:gd name="connsiteX6-391" fmla="*/ 3951730 w 3951730"/>
              <a:gd name="connsiteY6-392" fmla="*/ 2539197 h 3693794"/>
              <a:gd name="connsiteX7-393" fmla="*/ 3145728 w 3951730"/>
              <a:gd name="connsiteY7-394" fmla="*/ 3385291 h 3693794"/>
              <a:gd name="connsiteX0-395" fmla="*/ 1883165 w 3951730"/>
              <a:gd name="connsiteY0-396" fmla="*/ 392070 h 3693794"/>
              <a:gd name="connsiteX1-397" fmla="*/ 0 w 3951730"/>
              <a:gd name="connsiteY1-398" fmla="*/ 3343088 h 3693794"/>
              <a:gd name="connsiteX2-399" fmla="*/ 31382 w 3951730"/>
              <a:gd name="connsiteY2-400" fmla="*/ 3385291 h 3693794"/>
              <a:gd name="connsiteX3-401" fmla="*/ 144163 w 3951730"/>
              <a:gd name="connsiteY3-402" fmla="*/ 1987108 h 3693794"/>
              <a:gd name="connsiteX4-403" fmla="*/ 1883164 w 3951730"/>
              <a:gd name="connsiteY4-404" fmla="*/ 392070 h 3693794"/>
              <a:gd name="connsiteX5-405" fmla="*/ 1883165 w 3951730"/>
              <a:gd name="connsiteY5-406" fmla="*/ 392070 h 3693794"/>
              <a:gd name="connsiteX0-407" fmla="*/ 1883165 w 3951730"/>
              <a:gd name="connsiteY0-408" fmla="*/ 392070 h 3693794"/>
              <a:gd name="connsiteX1-409" fmla="*/ 14068 w 3951730"/>
              <a:gd name="connsiteY1-410" fmla="*/ 3385291 h 3693794"/>
              <a:gd name="connsiteX2-411" fmla="*/ 45450 w 3951730"/>
              <a:gd name="connsiteY2-412" fmla="*/ 2794448 h 3693794"/>
              <a:gd name="connsiteX3-413" fmla="*/ 1293945 w 3951730"/>
              <a:gd name="connsiteY3-414" fmla="*/ 915 h 3693794"/>
              <a:gd name="connsiteX4-415" fmla="*/ 2472385 w 3951730"/>
              <a:gd name="connsiteY4-416" fmla="*/ 915 h 3693794"/>
              <a:gd name="connsiteX5-417" fmla="*/ 3694856 w 3951730"/>
              <a:gd name="connsiteY5-418" fmla="*/ 2539197 h 3693794"/>
              <a:gd name="connsiteX6-419" fmla="*/ 3951730 w 3951730"/>
              <a:gd name="connsiteY6-420" fmla="*/ 2539197 h 3693794"/>
              <a:gd name="connsiteX7-421" fmla="*/ 3101657 w 3951730"/>
              <a:gd name="connsiteY7-422" fmla="*/ 3693794 h 3693794"/>
              <a:gd name="connsiteX8-423" fmla="*/ 2259542 w 3951730"/>
              <a:gd name="connsiteY8-424" fmla="*/ 2539197 h 3693794"/>
              <a:gd name="connsiteX9-425" fmla="*/ 2516417 w 3951730"/>
              <a:gd name="connsiteY9-426" fmla="*/ 2539197 h 3693794"/>
              <a:gd name="connsiteX10-427" fmla="*/ 1293946 w 3951730"/>
              <a:gd name="connsiteY10-428" fmla="*/ 915 h 3693794"/>
              <a:gd name="connsiteX0-429" fmla="*/ 3101657 w 3951730"/>
              <a:gd name="connsiteY0-430" fmla="*/ 3715832 h 3715832"/>
              <a:gd name="connsiteX1-431" fmla="*/ 2259542 w 3951730"/>
              <a:gd name="connsiteY1-432" fmla="*/ 2539197 h 3715832"/>
              <a:gd name="connsiteX2-433" fmla="*/ 2516417 w 3951730"/>
              <a:gd name="connsiteY2-434" fmla="*/ 2539197 h 3715832"/>
              <a:gd name="connsiteX3-435" fmla="*/ 1293946 w 3951730"/>
              <a:gd name="connsiteY3-436" fmla="*/ 915 h 3715832"/>
              <a:gd name="connsiteX4-437" fmla="*/ 2472385 w 3951730"/>
              <a:gd name="connsiteY4-438" fmla="*/ 915 h 3715832"/>
              <a:gd name="connsiteX5-439" fmla="*/ 3694856 w 3951730"/>
              <a:gd name="connsiteY5-440" fmla="*/ 2539197 h 3715832"/>
              <a:gd name="connsiteX6-441" fmla="*/ 3951730 w 3951730"/>
              <a:gd name="connsiteY6-442" fmla="*/ 2539197 h 3715832"/>
              <a:gd name="connsiteX7-443" fmla="*/ 3101657 w 3951730"/>
              <a:gd name="connsiteY7-444" fmla="*/ 3715832 h 3715832"/>
              <a:gd name="connsiteX0-445" fmla="*/ 1883165 w 3951730"/>
              <a:gd name="connsiteY0-446" fmla="*/ 392070 h 3715832"/>
              <a:gd name="connsiteX1-447" fmla="*/ 0 w 3951730"/>
              <a:gd name="connsiteY1-448" fmla="*/ 3343088 h 3715832"/>
              <a:gd name="connsiteX2-449" fmla="*/ 31382 w 3951730"/>
              <a:gd name="connsiteY2-450" fmla="*/ 3385291 h 3715832"/>
              <a:gd name="connsiteX3-451" fmla="*/ 144163 w 3951730"/>
              <a:gd name="connsiteY3-452" fmla="*/ 1987108 h 3715832"/>
              <a:gd name="connsiteX4-453" fmla="*/ 1883164 w 3951730"/>
              <a:gd name="connsiteY4-454" fmla="*/ 392070 h 3715832"/>
              <a:gd name="connsiteX5-455" fmla="*/ 1883165 w 3951730"/>
              <a:gd name="connsiteY5-456" fmla="*/ 392070 h 3715832"/>
              <a:gd name="connsiteX0-457" fmla="*/ 1883165 w 3951730"/>
              <a:gd name="connsiteY0-458" fmla="*/ 392070 h 3715832"/>
              <a:gd name="connsiteX1-459" fmla="*/ 14068 w 3951730"/>
              <a:gd name="connsiteY1-460" fmla="*/ 3385291 h 3715832"/>
              <a:gd name="connsiteX2-461" fmla="*/ 45450 w 3951730"/>
              <a:gd name="connsiteY2-462" fmla="*/ 2794448 h 3715832"/>
              <a:gd name="connsiteX3-463" fmla="*/ 1293945 w 3951730"/>
              <a:gd name="connsiteY3-464" fmla="*/ 915 h 3715832"/>
              <a:gd name="connsiteX4-465" fmla="*/ 2472385 w 3951730"/>
              <a:gd name="connsiteY4-466" fmla="*/ 915 h 3715832"/>
              <a:gd name="connsiteX5-467" fmla="*/ 3694856 w 3951730"/>
              <a:gd name="connsiteY5-468" fmla="*/ 2539197 h 3715832"/>
              <a:gd name="connsiteX6-469" fmla="*/ 3951730 w 3951730"/>
              <a:gd name="connsiteY6-470" fmla="*/ 2539197 h 3715832"/>
              <a:gd name="connsiteX7-471" fmla="*/ 3101657 w 3951730"/>
              <a:gd name="connsiteY7-472" fmla="*/ 3693794 h 3715832"/>
              <a:gd name="connsiteX8-473" fmla="*/ 2259542 w 3951730"/>
              <a:gd name="connsiteY8-474" fmla="*/ 2539197 h 3715832"/>
              <a:gd name="connsiteX9-475" fmla="*/ 2516417 w 3951730"/>
              <a:gd name="connsiteY9-476" fmla="*/ 2539197 h 3715832"/>
              <a:gd name="connsiteX10-477" fmla="*/ 1293946 w 3951730"/>
              <a:gd name="connsiteY10-478" fmla="*/ 915 h 3715832"/>
              <a:gd name="connsiteX0-479" fmla="*/ 3101657 w 3951730"/>
              <a:gd name="connsiteY0-480" fmla="*/ 3715832 h 3715832"/>
              <a:gd name="connsiteX1-481" fmla="*/ 2259542 w 3951730"/>
              <a:gd name="connsiteY1-482" fmla="*/ 2539197 h 3715832"/>
              <a:gd name="connsiteX2-483" fmla="*/ 2516417 w 3951730"/>
              <a:gd name="connsiteY2-484" fmla="*/ 2539197 h 3715832"/>
              <a:gd name="connsiteX3-485" fmla="*/ 1293946 w 3951730"/>
              <a:gd name="connsiteY3-486" fmla="*/ 915 h 3715832"/>
              <a:gd name="connsiteX4-487" fmla="*/ 2472385 w 3951730"/>
              <a:gd name="connsiteY4-488" fmla="*/ 915 h 3715832"/>
              <a:gd name="connsiteX5-489" fmla="*/ 3694856 w 3951730"/>
              <a:gd name="connsiteY5-490" fmla="*/ 2539197 h 3715832"/>
              <a:gd name="connsiteX6-491" fmla="*/ 3951730 w 3951730"/>
              <a:gd name="connsiteY6-492" fmla="*/ 2539197 h 3715832"/>
              <a:gd name="connsiteX7-493" fmla="*/ 3101657 w 3951730"/>
              <a:gd name="connsiteY7-494" fmla="*/ 3715832 h 3715832"/>
              <a:gd name="connsiteX0-495" fmla="*/ 1883165 w 3951730"/>
              <a:gd name="connsiteY0-496" fmla="*/ 392070 h 3715832"/>
              <a:gd name="connsiteX1-497" fmla="*/ 0 w 3951730"/>
              <a:gd name="connsiteY1-498" fmla="*/ 3343088 h 3715832"/>
              <a:gd name="connsiteX2-499" fmla="*/ 31382 w 3951730"/>
              <a:gd name="connsiteY2-500" fmla="*/ 3385291 h 3715832"/>
              <a:gd name="connsiteX3-501" fmla="*/ 144163 w 3951730"/>
              <a:gd name="connsiteY3-502" fmla="*/ 1987108 h 3715832"/>
              <a:gd name="connsiteX4-503" fmla="*/ 1883164 w 3951730"/>
              <a:gd name="connsiteY4-504" fmla="*/ 392070 h 3715832"/>
              <a:gd name="connsiteX5-505" fmla="*/ 1883165 w 3951730"/>
              <a:gd name="connsiteY5-506" fmla="*/ 392070 h 3715832"/>
              <a:gd name="connsiteX0-507" fmla="*/ 1883165 w 3951730"/>
              <a:gd name="connsiteY0-508" fmla="*/ 392070 h 3715832"/>
              <a:gd name="connsiteX1-509" fmla="*/ 14068 w 3951730"/>
              <a:gd name="connsiteY1-510" fmla="*/ 3385291 h 3715832"/>
              <a:gd name="connsiteX2-511" fmla="*/ 45450 w 3951730"/>
              <a:gd name="connsiteY2-512" fmla="*/ 2794448 h 3715832"/>
              <a:gd name="connsiteX3-513" fmla="*/ 1293945 w 3951730"/>
              <a:gd name="connsiteY3-514" fmla="*/ 915 h 3715832"/>
              <a:gd name="connsiteX4-515" fmla="*/ 2472385 w 3951730"/>
              <a:gd name="connsiteY4-516" fmla="*/ 915 h 3715832"/>
              <a:gd name="connsiteX5-517" fmla="*/ 3694856 w 3951730"/>
              <a:gd name="connsiteY5-518" fmla="*/ 2539197 h 3715832"/>
              <a:gd name="connsiteX6-519" fmla="*/ 3951730 w 3951730"/>
              <a:gd name="connsiteY6-520" fmla="*/ 2539197 h 3715832"/>
              <a:gd name="connsiteX7-521" fmla="*/ 3101657 w 3951730"/>
              <a:gd name="connsiteY7-522" fmla="*/ 3693794 h 3715832"/>
              <a:gd name="connsiteX8-523" fmla="*/ 2259542 w 3951730"/>
              <a:gd name="connsiteY8-524" fmla="*/ 2539197 h 3715832"/>
              <a:gd name="connsiteX9-525" fmla="*/ 2516417 w 3951730"/>
              <a:gd name="connsiteY9-526" fmla="*/ 2539197 h 3715832"/>
              <a:gd name="connsiteX10-527" fmla="*/ 1293946 w 3951730"/>
              <a:gd name="connsiteY10-528" fmla="*/ 915 h 3715832"/>
              <a:gd name="connsiteX0-529" fmla="*/ 3101657 w 3951730"/>
              <a:gd name="connsiteY0-530" fmla="*/ 3715832 h 3715832"/>
              <a:gd name="connsiteX1-531" fmla="*/ 2259542 w 3951730"/>
              <a:gd name="connsiteY1-532" fmla="*/ 2539197 h 3715832"/>
              <a:gd name="connsiteX2-533" fmla="*/ 2516417 w 3951730"/>
              <a:gd name="connsiteY2-534" fmla="*/ 2539197 h 3715832"/>
              <a:gd name="connsiteX3-535" fmla="*/ 1293946 w 3951730"/>
              <a:gd name="connsiteY3-536" fmla="*/ 915 h 3715832"/>
              <a:gd name="connsiteX4-537" fmla="*/ 2472385 w 3951730"/>
              <a:gd name="connsiteY4-538" fmla="*/ 915 h 3715832"/>
              <a:gd name="connsiteX5-539" fmla="*/ 3694856 w 3951730"/>
              <a:gd name="connsiteY5-540" fmla="*/ 2539197 h 3715832"/>
              <a:gd name="connsiteX6-541" fmla="*/ 3951730 w 3951730"/>
              <a:gd name="connsiteY6-542" fmla="*/ 2539197 h 3715832"/>
              <a:gd name="connsiteX7-543" fmla="*/ 3101657 w 3951730"/>
              <a:gd name="connsiteY7-544" fmla="*/ 3715832 h 3715832"/>
              <a:gd name="connsiteX0-545" fmla="*/ 1883165 w 3951730"/>
              <a:gd name="connsiteY0-546" fmla="*/ 392070 h 3715832"/>
              <a:gd name="connsiteX1-547" fmla="*/ 0 w 3951730"/>
              <a:gd name="connsiteY1-548" fmla="*/ 3343088 h 3715832"/>
              <a:gd name="connsiteX2-549" fmla="*/ 31382 w 3951730"/>
              <a:gd name="connsiteY2-550" fmla="*/ 3385291 h 3715832"/>
              <a:gd name="connsiteX3-551" fmla="*/ 144163 w 3951730"/>
              <a:gd name="connsiteY3-552" fmla="*/ 1987108 h 3715832"/>
              <a:gd name="connsiteX4-553" fmla="*/ 1883164 w 3951730"/>
              <a:gd name="connsiteY4-554" fmla="*/ 392070 h 3715832"/>
              <a:gd name="connsiteX5-555" fmla="*/ 1883165 w 3951730"/>
              <a:gd name="connsiteY5-556" fmla="*/ 392070 h 3715832"/>
              <a:gd name="connsiteX0-557" fmla="*/ 14068 w 3951730"/>
              <a:gd name="connsiteY0-558" fmla="*/ 3385291 h 3715832"/>
              <a:gd name="connsiteX1-559" fmla="*/ 45450 w 3951730"/>
              <a:gd name="connsiteY1-560" fmla="*/ 2794448 h 3715832"/>
              <a:gd name="connsiteX2-561" fmla="*/ 1293945 w 3951730"/>
              <a:gd name="connsiteY2-562" fmla="*/ 915 h 3715832"/>
              <a:gd name="connsiteX3-563" fmla="*/ 2472385 w 3951730"/>
              <a:gd name="connsiteY3-564" fmla="*/ 915 h 3715832"/>
              <a:gd name="connsiteX4-565" fmla="*/ 3694856 w 3951730"/>
              <a:gd name="connsiteY4-566" fmla="*/ 2539197 h 3715832"/>
              <a:gd name="connsiteX5-567" fmla="*/ 3951730 w 3951730"/>
              <a:gd name="connsiteY5-568" fmla="*/ 2539197 h 3715832"/>
              <a:gd name="connsiteX6-569" fmla="*/ 3101657 w 3951730"/>
              <a:gd name="connsiteY6-570" fmla="*/ 3693794 h 3715832"/>
              <a:gd name="connsiteX7-571" fmla="*/ 2259542 w 3951730"/>
              <a:gd name="connsiteY7-572" fmla="*/ 2539197 h 3715832"/>
              <a:gd name="connsiteX8-573" fmla="*/ 2516417 w 3951730"/>
              <a:gd name="connsiteY8-574" fmla="*/ 2539197 h 3715832"/>
              <a:gd name="connsiteX9-575" fmla="*/ 1293946 w 3951730"/>
              <a:gd name="connsiteY9-576" fmla="*/ 915 h 371583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25" y="connsiteY6-26"/>
              </a:cxn>
              <a:cxn ang="0">
                <a:pos x="connsiteX7-27" y="connsiteY7-28"/>
              </a:cxn>
              <a:cxn ang="0">
                <a:pos x="connsiteX8-73" y="connsiteY8-74"/>
              </a:cxn>
              <a:cxn ang="0">
                <a:pos x="connsiteX9-75" y="connsiteY9-76"/>
              </a:cxn>
            </a:cxnLst>
            <a:rect l="l" t="t" r="r" b="b"/>
            <a:pathLst>
              <a:path w="3951730" h="3715832" stroke="0" extrusionOk="0">
                <a:moveTo>
                  <a:pt x="3101657" y="3715832"/>
                </a:moveTo>
                <a:lnTo>
                  <a:pt x="2259542" y="2539197"/>
                </a:lnTo>
                <a:lnTo>
                  <a:pt x="2516417" y="2539197"/>
                </a:lnTo>
                <a:cubicBezTo>
                  <a:pt x="2372485" y="1044932"/>
                  <a:pt x="1869672" y="915"/>
                  <a:pt x="1293946" y="915"/>
                </a:cubicBezTo>
                <a:lnTo>
                  <a:pt x="2472385" y="915"/>
                </a:lnTo>
                <a:cubicBezTo>
                  <a:pt x="3048112" y="915"/>
                  <a:pt x="3550925" y="1044933"/>
                  <a:pt x="3694856" y="2539197"/>
                </a:cubicBezTo>
                <a:lnTo>
                  <a:pt x="3951730" y="2539197"/>
                </a:lnTo>
                <a:lnTo>
                  <a:pt x="3101657" y="3715832"/>
                </a:lnTo>
                <a:close/>
              </a:path>
              <a:path w="3951730" h="3715832" fill="darkenLess" stroke="0" extrusionOk="0">
                <a:moveTo>
                  <a:pt x="1883165" y="392070"/>
                </a:moveTo>
                <a:cubicBezTo>
                  <a:pt x="848992" y="390133"/>
                  <a:pt x="0" y="2087830"/>
                  <a:pt x="0" y="3343088"/>
                </a:cubicBezTo>
                <a:lnTo>
                  <a:pt x="31382" y="3385291"/>
                </a:lnTo>
                <a:cubicBezTo>
                  <a:pt x="31382" y="2903013"/>
                  <a:pt x="69835" y="2426305"/>
                  <a:pt x="144163" y="1987108"/>
                </a:cubicBezTo>
                <a:cubicBezTo>
                  <a:pt x="444463" y="212684"/>
                  <a:pt x="1240285" y="-517256"/>
                  <a:pt x="1883164" y="392070"/>
                </a:cubicBezTo>
                <a:lnTo>
                  <a:pt x="1883165" y="392070"/>
                </a:lnTo>
                <a:close/>
              </a:path>
              <a:path w="3951730" h="3715832" fill="none" extrusionOk="0">
                <a:moveTo>
                  <a:pt x="14068" y="3385291"/>
                </a:moveTo>
                <a:lnTo>
                  <a:pt x="45450" y="2794448"/>
                </a:lnTo>
                <a:cubicBezTo>
                  <a:pt x="45450" y="1938183"/>
                  <a:pt x="596651" y="915"/>
                  <a:pt x="1293945" y="915"/>
                </a:cubicBezTo>
                <a:lnTo>
                  <a:pt x="2472385" y="915"/>
                </a:lnTo>
                <a:cubicBezTo>
                  <a:pt x="3048112" y="915"/>
                  <a:pt x="3550925" y="1044933"/>
                  <a:pt x="3694856" y="2539197"/>
                </a:cubicBezTo>
                <a:lnTo>
                  <a:pt x="3951730" y="2539197"/>
                </a:lnTo>
                <a:lnTo>
                  <a:pt x="3101657" y="3693794"/>
                </a:lnTo>
                <a:lnTo>
                  <a:pt x="2259542" y="2539197"/>
                </a:lnTo>
                <a:lnTo>
                  <a:pt x="2516417" y="2539197"/>
                </a:lnTo>
                <a:cubicBezTo>
                  <a:pt x="2372485" y="1044932"/>
                  <a:pt x="1869672" y="915"/>
                  <a:pt x="1293946" y="915"/>
                </a:cubicBezTo>
              </a:path>
            </a:pathLst>
          </a:custGeom>
          <a:gradFill flip="none" rotWithShape="1">
            <a:gsLst>
              <a:gs pos="31000">
                <a:srgbClr val="92D050"/>
              </a:gs>
              <a:gs pos="0">
                <a:srgbClr val="92D050"/>
              </a:gs>
              <a:gs pos="67000">
                <a:srgbClr val="92D050"/>
              </a:gs>
            </a:gsLst>
            <a:path path="circle">
              <a:fillToRect l="100000" b="100000"/>
            </a:path>
            <a:tileRect t="-100000" r="-100000"/>
          </a:gradFill>
          <a:ln w="3175">
            <a:solidFill>
              <a:srgbClr val="B2DE8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6" name="MH_Other_1"/>
          <p:cNvSpPr/>
          <p:nvPr>
            <p:custDataLst>
              <p:tags r:id="rId26"/>
            </p:custDataLst>
          </p:nvPr>
        </p:nvSpPr>
        <p:spPr>
          <a:xfrm rot="19391971" flipH="1" flipV="1">
            <a:off x="6653200" y="5009465"/>
            <a:ext cx="1182299" cy="610249"/>
          </a:xfrm>
          <a:custGeom>
            <a:avLst/>
            <a:gdLst>
              <a:gd name="connsiteX0" fmla="*/ 3114346 w 3960440"/>
              <a:gd name="connsiteY0" fmla="*/ 3384376 h 3384376"/>
              <a:gd name="connsiteX1" fmla="*/ 2228160 w 3960440"/>
              <a:gd name="connsiteY1" fmla="*/ 2538282 h 3384376"/>
              <a:gd name="connsiteX2" fmla="*/ 2485035 w 3960440"/>
              <a:gd name="connsiteY2" fmla="*/ 2538282 h 3384376"/>
              <a:gd name="connsiteX3" fmla="*/ 1262564 w 3960440"/>
              <a:gd name="connsiteY3" fmla="*/ 0 h 3384376"/>
              <a:gd name="connsiteX4" fmla="*/ 2441003 w 3960440"/>
              <a:gd name="connsiteY4" fmla="*/ 0 h 3384376"/>
              <a:gd name="connsiteX5" fmla="*/ 3663474 w 3960440"/>
              <a:gd name="connsiteY5" fmla="*/ 2538282 h 3384376"/>
              <a:gd name="connsiteX6" fmla="*/ 3920348 w 3960440"/>
              <a:gd name="connsiteY6" fmla="*/ 2538282 h 3384376"/>
              <a:gd name="connsiteX7" fmla="*/ 3114346 w 3960440"/>
              <a:gd name="connsiteY7" fmla="*/ 3384376 h 3384376"/>
              <a:gd name="connsiteX0-1" fmla="*/ 1851783 w 3960440"/>
              <a:gd name="connsiteY0-2" fmla="*/ 391155 h 3384376"/>
              <a:gd name="connsiteX1-3" fmla="*/ 1178440 w 3960440"/>
              <a:gd name="connsiteY1-4" fmla="*/ 3384376 h 3384376"/>
              <a:gd name="connsiteX2-5" fmla="*/ 0 w 3960440"/>
              <a:gd name="connsiteY2-6" fmla="*/ 3384376 h 3384376"/>
              <a:gd name="connsiteX3-7" fmla="*/ 112781 w 3960440"/>
              <a:gd name="connsiteY3-8" fmla="*/ 1986193 h 3384376"/>
              <a:gd name="connsiteX4-9" fmla="*/ 1851782 w 3960440"/>
              <a:gd name="connsiteY4-10" fmla="*/ 391155 h 3384376"/>
              <a:gd name="connsiteX5-11" fmla="*/ 1851783 w 3960440"/>
              <a:gd name="connsiteY5-12" fmla="*/ 391155 h 3384376"/>
              <a:gd name="connsiteX0-13" fmla="*/ 1851783 w 3960440"/>
              <a:gd name="connsiteY0-14" fmla="*/ 391155 h 3384376"/>
              <a:gd name="connsiteX1-15" fmla="*/ 1178440 w 3960440"/>
              <a:gd name="connsiteY1-16" fmla="*/ 3384376 h 3384376"/>
              <a:gd name="connsiteX2-17" fmla="*/ 0 w 3960440"/>
              <a:gd name="connsiteY2-18" fmla="*/ 3384376 h 3384376"/>
              <a:gd name="connsiteX3-19" fmla="*/ 1262563 w 3960440"/>
              <a:gd name="connsiteY3-20" fmla="*/ 0 h 3384376"/>
              <a:gd name="connsiteX4-21" fmla="*/ 2441003 w 3960440"/>
              <a:gd name="connsiteY4-22" fmla="*/ 0 h 3384376"/>
              <a:gd name="connsiteX5-23" fmla="*/ 3663474 w 3960440"/>
              <a:gd name="connsiteY5-24" fmla="*/ 2538282 h 3384376"/>
              <a:gd name="connsiteX6-25" fmla="*/ 3920348 w 3960440"/>
              <a:gd name="connsiteY6-26" fmla="*/ 2538282 h 3384376"/>
              <a:gd name="connsiteX7-27" fmla="*/ 3114346 w 3960440"/>
              <a:gd name="connsiteY7-28" fmla="*/ 3384376 h 3384376"/>
              <a:gd name="connsiteX8" fmla="*/ 2228160 w 3960440"/>
              <a:gd name="connsiteY8" fmla="*/ 2538282 h 3384376"/>
              <a:gd name="connsiteX9" fmla="*/ 2485035 w 3960440"/>
              <a:gd name="connsiteY9" fmla="*/ 2538282 h 3384376"/>
              <a:gd name="connsiteX10" fmla="*/ 1262564 w 3960440"/>
              <a:gd name="connsiteY10" fmla="*/ 0 h 3384376"/>
              <a:gd name="connsiteX0-29" fmla="*/ 3131660 w 3937662"/>
              <a:gd name="connsiteY0-30" fmla="*/ 3385291 h 3385291"/>
              <a:gd name="connsiteX1-31" fmla="*/ 2245474 w 3937662"/>
              <a:gd name="connsiteY1-32" fmla="*/ 2539197 h 3385291"/>
              <a:gd name="connsiteX2-33" fmla="*/ 2502349 w 3937662"/>
              <a:gd name="connsiteY2-34" fmla="*/ 2539197 h 3385291"/>
              <a:gd name="connsiteX3-35" fmla="*/ 1279878 w 3937662"/>
              <a:gd name="connsiteY3-36" fmla="*/ 915 h 3385291"/>
              <a:gd name="connsiteX4-37" fmla="*/ 2458317 w 3937662"/>
              <a:gd name="connsiteY4-38" fmla="*/ 915 h 3385291"/>
              <a:gd name="connsiteX5-39" fmla="*/ 3680788 w 3937662"/>
              <a:gd name="connsiteY5-40" fmla="*/ 2539197 h 3385291"/>
              <a:gd name="connsiteX6-41" fmla="*/ 3937662 w 3937662"/>
              <a:gd name="connsiteY6-42" fmla="*/ 2539197 h 3385291"/>
              <a:gd name="connsiteX7-43" fmla="*/ 3131660 w 3937662"/>
              <a:gd name="connsiteY7-44" fmla="*/ 3385291 h 3385291"/>
              <a:gd name="connsiteX0-45" fmla="*/ 1869097 w 3937662"/>
              <a:gd name="connsiteY0-46" fmla="*/ 392070 h 3385291"/>
              <a:gd name="connsiteX1-47" fmla="*/ 1195754 w 3937662"/>
              <a:gd name="connsiteY1-48" fmla="*/ 3385291 h 3385291"/>
              <a:gd name="connsiteX2-49" fmla="*/ 17314 w 3937662"/>
              <a:gd name="connsiteY2-50" fmla="*/ 3385291 h 3385291"/>
              <a:gd name="connsiteX3-51" fmla="*/ 130095 w 3937662"/>
              <a:gd name="connsiteY3-52" fmla="*/ 1987108 h 3385291"/>
              <a:gd name="connsiteX4-53" fmla="*/ 1869096 w 3937662"/>
              <a:gd name="connsiteY4-54" fmla="*/ 392070 h 3385291"/>
              <a:gd name="connsiteX5-55" fmla="*/ 1869097 w 3937662"/>
              <a:gd name="connsiteY5-56" fmla="*/ 392070 h 3385291"/>
              <a:gd name="connsiteX0-57" fmla="*/ 1869097 w 3937662"/>
              <a:gd name="connsiteY0-58" fmla="*/ 392070 h 3385291"/>
              <a:gd name="connsiteX1-59" fmla="*/ 0 w 3937662"/>
              <a:gd name="connsiteY1-60" fmla="*/ 3385291 h 3385291"/>
              <a:gd name="connsiteX2-61" fmla="*/ 17314 w 3937662"/>
              <a:gd name="connsiteY2-62" fmla="*/ 3385291 h 3385291"/>
              <a:gd name="connsiteX3-63" fmla="*/ 1279877 w 3937662"/>
              <a:gd name="connsiteY3-64" fmla="*/ 915 h 3385291"/>
              <a:gd name="connsiteX4-65" fmla="*/ 2458317 w 3937662"/>
              <a:gd name="connsiteY4-66" fmla="*/ 915 h 3385291"/>
              <a:gd name="connsiteX5-67" fmla="*/ 3680788 w 3937662"/>
              <a:gd name="connsiteY5-68" fmla="*/ 2539197 h 3385291"/>
              <a:gd name="connsiteX6-69" fmla="*/ 3937662 w 3937662"/>
              <a:gd name="connsiteY6-70" fmla="*/ 2539197 h 3385291"/>
              <a:gd name="connsiteX7-71" fmla="*/ 3131660 w 3937662"/>
              <a:gd name="connsiteY7-72" fmla="*/ 3385291 h 3385291"/>
              <a:gd name="connsiteX8-73" fmla="*/ 2245474 w 3937662"/>
              <a:gd name="connsiteY8-74" fmla="*/ 2539197 h 3385291"/>
              <a:gd name="connsiteX9-75" fmla="*/ 2502349 w 3937662"/>
              <a:gd name="connsiteY9-76" fmla="*/ 2539197 h 3385291"/>
              <a:gd name="connsiteX10-77" fmla="*/ 1279878 w 3937662"/>
              <a:gd name="connsiteY10-78" fmla="*/ 915 h 3385291"/>
              <a:gd name="connsiteX0-79" fmla="*/ 3145728 w 3951730"/>
              <a:gd name="connsiteY0-80" fmla="*/ 3385291 h 3385291"/>
              <a:gd name="connsiteX1-81" fmla="*/ 2259542 w 3951730"/>
              <a:gd name="connsiteY1-82" fmla="*/ 2539197 h 3385291"/>
              <a:gd name="connsiteX2-83" fmla="*/ 2516417 w 3951730"/>
              <a:gd name="connsiteY2-84" fmla="*/ 2539197 h 3385291"/>
              <a:gd name="connsiteX3-85" fmla="*/ 1293946 w 3951730"/>
              <a:gd name="connsiteY3-86" fmla="*/ 915 h 3385291"/>
              <a:gd name="connsiteX4-87" fmla="*/ 2472385 w 3951730"/>
              <a:gd name="connsiteY4-88" fmla="*/ 915 h 3385291"/>
              <a:gd name="connsiteX5-89" fmla="*/ 3694856 w 3951730"/>
              <a:gd name="connsiteY5-90" fmla="*/ 2539197 h 3385291"/>
              <a:gd name="connsiteX6-91" fmla="*/ 3951730 w 3951730"/>
              <a:gd name="connsiteY6-92" fmla="*/ 2539197 h 3385291"/>
              <a:gd name="connsiteX7-93" fmla="*/ 3145728 w 3951730"/>
              <a:gd name="connsiteY7-94" fmla="*/ 3385291 h 3385291"/>
              <a:gd name="connsiteX0-95" fmla="*/ 1883165 w 3951730"/>
              <a:gd name="connsiteY0-96" fmla="*/ 392070 h 3385291"/>
              <a:gd name="connsiteX1-97" fmla="*/ 0 w 3951730"/>
              <a:gd name="connsiteY1-98" fmla="*/ 3343088 h 3385291"/>
              <a:gd name="connsiteX2-99" fmla="*/ 31382 w 3951730"/>
              <a:gd name="connsiteY2-100" fmla="*/ 3385291 h 3385291"/>
              <a:gd name="connsiteX3-101" fmla="*/ 144163 w 3951730"/>
              <a:gd name="connsiteY3-102" fmla="*/ 1987108 h 3385291"/>
              <a:gd name="connsiteX4-103" fmla="*/ 1883164 w 3951730"/>
              <a:gd name="connsiteY4-104" fmla="*/ 392070 h 3385291"/>
              <a:gd name="connsiteX5-105" fmla="*/ 1883165 w 3951730"/>
              <a:gd name="connsiteY5-106" fmla="*/ 392070 h 3385291"/>
              <a:gd name="connsiteX0-107" fmla="*/ 1883165 w 3951730"/>
              <a:gd name="connsiteY0-108" fmla="*/ 392070 h 3385291"/>
              <a:gd name="connsiteX1-109" fmla="*/ 14068 w 3951730"/>
              <a:gd name="connsiteY1-110" fmla="*/ 3385291 h 3385291"/>
              <a:gd name="connsiteX2-111" fmla="*/ 31382 w 3951730"/>
              <a:gd name="connsiteY2-112" fmla="*/ 3385291 h 3385291"/>
              <a:gd name="connsiteX3-113" fmla="*/ 1293945 w 3951730"/>
              <a:gd name="connsiteY3-114" fmla="*/ 915 h 3385291"/>
              <a:gd name="connsiteX4-115" fmla="*/ 2472385 w 3951730"/>
              <a:gd name="connsiteY4-116" fmla="*/ 915 h 3385291"/>
              <a:gd name="connsiteX5-117" fmla="*/ 3694856 w 3951730"/>
              <a:gd name="connsiteY5-118" fmla="*/ 2539197 h 3385291"/>
              <a:gd name="connsiteX6-119" fmla="*/ 3951730 w 3951730"/>
              <a:gd name="connsiteY6-120" fmla="*/ 2539197 h 3385291"/>
              <a:gd name="connsiteX7-121" fmla="*/ 3145728 w 3951730"/>
              <a:gd name="connsiteY7-122" fmla="*/ 3385291 h 3385291"/>
              <a:gd name="connsiteX8-123" fmla="*/ 2259542 w 3951730"/>
              <a:gd name="connsiteY8-124" fmla="*/ 2539197 h 3385291"/>
              <a:gd name="connsiteX9-125" fmla="*/ 2516417 w 3951730"/>
              <a:gd name="connsiteY9-126" fmla="*/ 2539197 h 3385291"/>
              <a:gd name="connsiteX10-127" fmla="*/ 1293946 w 3951730"/>
              <a:gd name="connsiteY10-128" fmla="*/ 915 h 3385291"/>
              <a:gd name="connsiteX0-129" fmla="*/ 3145728 w 3951730"/>
              <a:gd name="connsiteY0-130" fmla="*/ 3385291 h 3385291"/>
              <a:gd name="connsiteX1-131" fmla="*/ 2259542 w 3951730"/>
              <a:gd name="connsiteY1-132" fmla="*/ 2539197 h 3385291"/>
              <a:gd name="connsiteX2-133" fmla="*/ 2516417 w 3951730"/>
              <a:gd name="connsiteY2-134" fmla="*/ 2539197 h 3385291"/>
              <a:gd name="connsiteX3-135" fmla="*/ 1293946 w 3951730"/>
              <a:gd name="connsiteY3-136" fmla="*/ 915 h 3385291"/>
              <a:gd name="connsiteX4-137" fmla="*/ 2472385 w 3951730"/>
              <a:gd name="connsiteY4-138" fmla="*/ 915 h 3385291"/>
              <a:gd name="connsiteX5-139" fmla="*/ 3694856 w 3951730"/>
              <a:gd name="connsiteY5-140" fmla="*/ 2539197 h 3385291"/>
              <a:gd name="connsiteX6-141" fmla="*/ 3951730 w 3951730"/>
              <a:gd name="connsiteY6-142" fmla="*/ 2539197 h 3385291"/>
              <a:gd name="connsiteX7-143" fmla="*/ 3145728 w 3951730"/>
              <a:gd name="connsiteY7-144" fmla="*/ 3385291 h 3385291"/>
              <a:gd name="connsiteX0-145" fmla="*/ 1883165 w 3951730"/>
              <a:gd name="connsiteY0-146" fmla="*/ 392070 h 3385291"/>
              <a:gd name="connsiteX1-147" fmla="*/ 0 w 3951730"/>
              <a:gd name="connsiteY1-148" fmla="*/ 3343088 h 3385291"/>
              <a:gd name="connsiteX2-149" fmla="*/ 31382 w 3951730"/>
              <a:gd name="connsiteY2-150" fmla="*/ 3385291 h 3385291"/>
              <a:gd name="connsiteX3-151" fmla="*/ 144163 w 3951730"/>
              <a:gd name="connsiteY3-152" fmla="*/ 1987108 h 3385291"/>
              <a:gd name="connsiteX4-153" fmla="*/ 1883164 w 3951730"/>
              <a:gd name="connsiteY4-154" fmla="*/ 392070 h 3385291"/>
              <a:gd name="connsiteX5-155" fmla="*/ 1883165 w 3951730"/>
              <a:gd name="connsiteY5-156" fmla="*/ 392070 h 3385291"/>
              <a:gd name="connsiteX0-157" fmla="*/ 1883165 w 3951730"/>
              <a:gd name="connsiteY0-158" fmla="*/ 392070 h 3385291"/>
              <a:gd name="connsiteX1-159" fmla="*/ 14068 w 3951730"/>
              <a:gd name="connsiteY1-160" fmla="*/ 3385291 h 3385291"/>
              <a:gd name="connsiteX2-161" fmla="*/ 31382 w 3951730"/>
              <a:gd name="connsiteY2-162" fmla="*/ 3385291 h 3385291"/>
              <a:gd name="connsiteX3-163" fmla="*/ 1293945 w 3951730"/>
              <a:gd name="connsiteY3-164" fmla="*/ 915 h 3385291"/>
              <a:gd name="connsiteX4-165" fmla="*/ 2472385 w 3951730"/>
              <a:gd name="connsiteY4-166" fmla="*/ 915 h 3385291"/>
              <a:gd name="connsiteX5-167" fmla="*/ 3694856 w 3951730"/>
              <a:gd name="connsiteY5-168" fmla="*/ 2539197 h 3385291"/>
              <a:gd name="connsiteX6-169" fmla="*/ 3951730 w 3951730"/>
              <a:gd name="connsiteY6-170" fmla="*/ 2539197 h 3385291"/>
              <a:gd name="connsiteX7-171" fmla="*/ 3145728 w 3951730"/>
              <a:gd name="connsiteY7-172" fmla="*/ 3385291 h 3385291"/>
              <a:gd name="connsiteX8-173" fmla="*/ 2259542 w 3951730"/>
              <a:gd name="connsiteY8-174" fmla="*/ 2539197 h 3385291"/>
              <a:gd name="connsiteX9-175" fmla="*/ 2516417 w 3951730"/>
              <a:gd name="connsiteY9-176" fmla="*/ 2539197 h 3385291"/>
              <a:gd name="connsiteX10-177" fmla="*/ 1293946 w 3951730"/>
              <a:gd name="connsiteY10-178" fmla="*/ 915 h 3385291"/>
              <a:gd name="connsiteX0-179" fmla="*/ 3145728 w 3951730"/>
              <a:gd name="connsiteY0-180" fmla="*/ 3385291 h 3385291"/>
              <a:gd name="connsiteX1-181" fmla="*/ 2259542 w 3951730"/>
              <a:gd name="connsiteY1-182" fmla="*/ 2539197 h 3385291"/>
              <a:gd name="connsiteX2-183" fmla="*/ 2516417 w 3951730"/>
              <a:gd name="connsiteY2-184" fmla="*/ 2539197 h 3385291"/>
              <a:gd name="connsiteX3-185" fmla="*/ 1293946 w 3951730"/>
              <a:gd name="connsiteY3-186" fmla="*/ 915 h 3385291"/>
              <a:gd name="connsiteX4-187" fmla="*/ 2472385 w 3951730"/>
              <a:gd name="connsiteY4-188" fmla="*/ 915 h 3385291"/>
              <a:gd name="connsiteX5-189" fmla="*/ 3694856 w 3951730"/>
              <a:gd name="connsiteY5-190" fmla="*/ 2539197 h 3385291"/>
              <a:gd name="connsiteX6-191" fmla="*/ 3951730 w 3951730"/>
              <a:gd name="connsiteY6-192" fmla="*/ 2539197 h 3385291"/>
              <a:gd name="connsiteX7-193" fmla="*/ 3145728 w 3951730"/>
              <a:gd name="connsiteY7-194" fmla="*/ 3385291 h 3385291"/>
              <a:gd name="connsiteX0-195" fmla="*/ 1883165 w 3951730"/>
              <a:gd name="connsiteY0-196" fmla="*/ 392070 h 3385291"/>
              <a:gd name="connsiteX1-197" fmla="*/ 0 w 3951730"/>
              <a:gd name="connsiteY1-198" fmla="*/ 3343088 h 3385291"/>
              <a:gd name="connsiteX2-199" fmla="*/ 31382 w 3951730"/>
              <a:gd name="connsiteY2-200" fmla="*/ 3385291 h 3385291"/>
              <a:gd name="connsiteX3-201" fmla="*/ 144163 w 3951730"/>
              <a:gd name="connsiteY3-202" fmla="*/ 1987108 h 3385291"/>
              <a:gd name="connsiteX4-203" fmla="*/ 1883164 w 3951730"/>
              <a:gd name="connsiteY4-204" fmla="*/ 392070 h 3385291"/>
              <a:gd name="connsiteX5-205" fmla="*/ 1883165 w 3951730"/>
              <a:gd name="connsiteY5-206" fmla="*/ 392070 h 3385291"/>
              <a:gd name="connsiteX0-207" fmla="*/ 1883165 w 3951730"/>
              <a:gd name="connsiteY0-208" fmla="*/ 392070 h 3385291"/>
              <a:gd name="connsiteX1-209" fmla="*/ 14068 w 3951730"/>
              <a:gd name="connsiteY1-210" fmla="*/ 3385291 h 3385291"/>
              <a:gd name="connsiteX2-211" fmla="*/ 31382 w 3951730"/>
              <a:gd name="connsiteY2-212" fmla="*/ 3385291 h 3385291"/>
              <a:gd name="connsiteX3-213" fmla="*/ 1293945 w 3951730"/>
              <a:gd name="connsiteY3-214" fmla="*/ 915 h 3385291"/>
              <a:gd name="connsiteX4-215" fmla="*/ 2472385 w 3951730"/>
              <a:gd name="connsiteY4-216" fmla="*/ 915 h 3385291"/>
              <a:gd name="connsiteX5-217" fmla="*/ 3694856 w 3951730"/>
              <a:gd name="connsiteY5-218" fmla="*/ 2539197 h 3385291"/>
              <a:gd name="connsiteX6-219" fmla="*/ 3951730 w 3951730"/>
              <a:gd name="connsiteY6-220" fmla="*/ 2539197 h 3385291"/>
              <a:gd name="connsiteX7-221" fmla="*/ 3145728 w 3951730"/>
              <a:gd name="connsiteY7-222" fmla="*/ 3385291 h 3385291"/>
              <a:gd name="connsiteX8-223" fmla="*/ 2259542 w 3951730"/>
              <a:gd name="connsiteY8-224" fmla="*/ 2539197 h 3385291"/>
              <a:gd name="connsiteX9-225" fmla="*/ 2516417 w 3951730"/>
              <a:gd name="connsiteY9-226" fmla="*/ 2539197 h 3385291"/>
              <a:gd name="connsiteX10-227" fmla="*/ 1293946 w 3951730"/>
              <a:gd name="connsiteY10-228" fmla="*/ 915 h 3385291"/>
              <a:gd name="connsiteX0-229" fmla="*/ 3145728 w 3951730"/>
              <a:gd name="connsiteY0-230" fmla="*/ 3385291 h 3385291"/>
              <a:gd name="connsiteX1-231" fmla="*/ 2259542 w 3951730"/>
              <a:gd name="connsiteY1-232" fmla="*/ 2539197 h 3385291"/>
              <a:gd name="connsiteX2-233" fmla="*/ 2516417 w 3951730"/>
              <a:gd name="connsiteY2-234" fmla="*/ 2539197 h 3385291"/>
              <a:gd name="connsiteX3-235" fmla="*/ 1293946 w 3951730"/>
              <a:gd name="connsiteY3-236" fmla="*/ 915 h 3385291"/>
              <a:gd name="connsiteX4-237" fmla="*/ 2472385 w 3951730"/>
              <a:gd name="connsiteY4-238" fmla="*/ 915 h 3385291"/>
              <a:gd name="connsiteX5-239" fmla="*/ 3694856 w 3951730"/>
              <a:gd name="connsiteY5-240" fmla="*/ 2539197 h 3385291"/>
              <a:gd name="connsiteX6-241" fmla="*/ 3951730 w 3951730"/>
              <a:gd name="connsiteY6-242" fmla="*/ 2539197 h 3385291"/>
              <a:gd name="connsiteX7-243" fmla="*/ 3145728 w 3951730"/>
              <a:gd name="connsiteY7-244" fmla="*/ 3385291 h 3385291"/>
              <a:gd name="connsiteX0-245" fmla="*/ 1883165 w 3951730"/>
              <a:gd name="connsiteY0-246" fmla="*/ 392070 h 3385291"/>
              <a:gd name="connsiteX1-247" fmla="*/ 0 w 3951730"/>
              <a:gd name="connsiteY1-248" fmla="*/ 3343088 h 3385291"/>
              <a:gd name="connsiteX2-249" fmla="*/ 31382 w 3951730"/>
              <a:gd name="connsiteY2-250" fmla="*/ 3385291 h 3385291"/>
              <a:gd name="connsiteX3-251" fmla="*/ 144163 w 3951730"/>
              <a:gd name="connsiteY3-252" fmla="*/ 1987108 h 3385291"/>
              <a:gd name="connsiteX4-253" fmla="*/ 1883164 w 3951730"/>
              <a:gd name="connsiteY4-254" fmla="*/ 392070 h 3385291"/>
              <a:gd name="connsiteX5-255" fmla="*/ 1883165 w 3951730"/>
              <a:gd name="connsiteY5-256" fmla="*/ 392070 h 3385291"/>
              <a:gd name="connsiteX0-257" fmla="*/ 1883165 w 3951730"/>
              <a:gd name="connsiteY0-258" fmla="*/ 392070 h 3385291"/>
              <a:gd name="connsiteX1-259" fmla="*/ 14068 w 3951730"/>
              <a:gd name="connsiteY1-260" fmla="*/ 3385291 h 3385291"/>
              <a:gd name="connsiteX2-261" fmla="*/ 31382 w 3951730"/>
              <a:gd name="connsiteY2-262" fmla="*/ 3385291 h 3385291"/>
              <a:gd name="connsiteX3-263" fmla="*/ 1293945 w 3951730"/>
              <a:gd name="connsiteY3-264" fmla="*/ 915 h 3385291"/>
              <a:gd name="connsiteX4-265" fmla="*/ 2472385 w 3951730"/>
              <a:gd name="connsiteY4-266" fmla="*/ 915 h 3385291"/>
              <a:gd name="connsiteX5-267" fmla="*/ 3694856 w 3951730"/>
              <a:gd name="connsiteY5-268" fmla="*/ 2539197 h 3385291"/>
              <a:gd name="connsiteX6-269" fmla="*/ 3951730 w 3951730"/>
              <a:gd name="connsiteY6-270" fmla="*/ 2539197 h 3385291"/>
              <a:gd name="connsiteX7-271" fmla="*/ 3145728 w 3951730"/>
              <a:gd name="connsiteY7-272" fmla="*/ 3385291 h 3385291"/>
              <a:gd name="connsiteX8-273" fmla="*/ 2259542 w 3951730"/>
              <a:gd name="connsiteY8-274" fmla="*/ 2539197 h 3385291"/>
              <a:gd name="connsiteX9-275" fmla="*/ 2516417 w 3951730"/>
              <a:gd name="connsiteY9-276" fmla="*/ 2539197 h 3385291"/>
              <a:gd name="connsiteX10-277" fmla="*/ 1293946 w 3951730"/>
              <a:gd name="connsiteY10-278" fmla="*/ 915 h 3385291"/>
              <a:gd name="connsiteX0-279" fmla="*/ 3145728 w 3951730"/>
              <a:gd name="connsiteY0-280" fmla="*/ 3385291 h 3385291"/>
              <a:gd name="connsiteX1-281" fmla="*/ 2259542 w 3951730"/>
              <a:gd name="connsiteY1-282" fmla="*/ 2539197 h 3385291"/>
              <a:gd name="connsiteX2-283" fmla="*/ 2516417 w 3951730"/>
              <a:gd name="connsiteY2-284" fmla="*/ 2539197 h 3385291"/>
              <a:gd name="connsiteX3-285" fmla="*/ 1293946 w 3951730"/>
              <a:gd name="connsiteY3-286" fmla="*/ 915 h 3385291"/>
              <a:gd name="connsiteX4-287" fmla="*/ 2472385 w 3951730"/>
              <a:gd name="connsiteY4-288" fmla="*/ 915 h 3385291"/>
              <a:gd name="connsiteX5-289" fmla="*/ 3694856 w 3951730"/>
              <a:gd name="connsiteY5-290" fmla="*/ 2539197 h 3385291"/>
              <a:gd name="connsiteX6-291" fmla="*/ 3951730 w 3951730"/>
              <a:gd name="connsiteY6-292" fmla="*/ 2539197 h 3385291"/>
              <a:gd name="connsiteX7-293" fmla="*/ 3145728 w 3951730"/>
              <a:gd name="connsiteY7-294" fmla="*/ 3385291 h 3385291"/>
              <a:gd name="connsiteX0-295" fmla="*/ 1883165 w 3951730"/>
              <a:gd name="connsiteY0-296" fmla="*/ 392070 h 3385291"/>
              <a:gd name="connsiteX1-297" fmla="*/ 0 w 3951730"/>
              <a:gd name="connsiteY1-298" fmla="*/ 3343088 h 3385291"/>
              <a:gd name="connsiteX2-299" fmla="*/ 31382 w 3951730"/>
              <a:gd name="connsiteY2-300" fmla="*/ 3385291 h 3385291"/>
              <a:gd name="connsiteX3-301" fmla="*/ 144163 w 3951730"/>
              <a:gd name="connsiteY3-302" fmla="*/ 1987108 h 3385291"/>
              <a:gd name="connsiteX4-303" fmla="*/ 1883164 w 3951730"/>
              <a:gd name="connsiteY4-304" fmla="*/ 392070 h 3385291"/>
              <a:gd name="connsiteX5-305" fmla="*/ 1883165 w 3951730"/>
              <a:gd name="connsiteY5-306" fmla="*/ 392070 h 3385291"/>
              <a:gd name="connsiteX0-307" fmla="*/ 1883165 w 3951730"/>
              <a:gd name="connsiteY0-308" fmla="*/ 392070 h 3385291"/>
              <a:gd name="connsiteX1-309" fmla="*/ 14068 w 3951730"/>
              <a:gd name="connsiteY1-310" fmla="*/ 3385291 h 3385291"/>
              <a:gd name="connsiteX2-311" fmla="*/ 45450 w 3951730"/>
              <a:gd name="connsiteY2-312" fmla="*/ 2794448 h 3385291"/>
              <a:gd name="connsiteX3-313" fmla="*/ 1293945 w 3951730"/>
              <a:gd name="connsiteY3-314" fmla="*/ 915 h 3385291"/>
              <a:gd name="connsiteX4-315" fmla="*/ 2472385 w 3951730"/>
              <a:gd name="connsiteY4-316" fmla="*/ 915 h 3385291"/>
              <a:gd name="connsiteX5-317" fmla="*/ 3694856 w 3951730"/>
              <a:gd name="connsiteY5-318" fmla="*/ 2539197 h 3385291"/>
              <a:gd name="connsiteX6-319" fmla="*/ 3951730 w 3951730"/>
              <a:gd name="connsiteY6-320" fmla="*/ 2539197 h 3385291"/>
              <a:gd name="connsiteX7-321" fmla="*/ 3145728 w 3951730"/>
              <a:gd name="connsiteY7-322" fmla="*/ 3385291 h 3385291"/>
              <a:gd name="connsiteX8-323" fmla="*/ 2259542 w 3951730"/>
              <a:gd name="connsiteY8-324" fmla="*/ 2539197 h 3385291"/>
              <a:gd name="connsiteX9-325" fmla="*/ 2516417 w 3951730"/>
              <a:gd name="connsiteY9-326" fmla="*/ 2539197 h 3385291"/>
              <a:gd name="connsiteX10-327" fmla="*/ 1293946 w 3951730"/>
              <a:gd name="connsiteY10-328" fmla="*/ 915 h 3385291"/>
              <a:gd name="connsiteX0-329" fmla="*/ 3145728 w 3951730"/>
              <a:gd name="connsiteY0-330" fmla="*/ 3385291 h 3385291"/>
              <a:gd name="connsiteX1-331" fmla="*/ 2259542 w 3951730"/>
              <a:gd name="connsiteY1-332" fmla="*/ 2539197 h 3385291"/>
              <a:gd name="connsiteX2-333" fmla="*/ 2516417 w 3951730"/>
              <a:gd name="connsiteY2-334" fmla="*/ 2539197 h 3385291"/>
              <a:gd name="connsiteX3-335" fmla="*/ 1293946 w 3951730"/>
              <a:gd name="connsiteY3-336" fmla="*/ 915 h 3385291"/>
              <a:gd name="connsiteX4-337" fmla="*/ 2472385 w 3951730"/>
              <a:gd name="connsiteY4-338" fmla="*/ 915 h 3385291"/>
              <a:gd name="connsiteX5-339" fmla="*/ 3694856 w 3951730"/>
              <a:gd name="connsiteY5-340" fmla="*/ 2539197 h 3385291"/>
              <a:gd name="connsiteX6-341" fmla="*/ 3951730 w 3951730"/>
              <a:gd name="connsiteY6-342" fmla="*/ 2539197 h 3385291"/>
              <a:gd name="connsiteX7-343" fmla="*/ 3145728 w 3951730"/>
              <a:gd name="connsiteY7-344" fmla="*/ 3385291 h 3385291"/>
              <a:gd name="connsiteX0-345" fmla="*/ 1883165 w 3951730"/>
              <a:gd name="connsiteY0-346" fmla="*/ 392070 h 3385291"/>
              <a:gd name="connsiteX1-347" fmla="*/ 0 w 3951730"/>
              <a:gd name="connsiteY1-348" fmla="*/ 3343088 h 3385291"/>
              <a:gd name="connsiteX2-349" fmla="*/ 31382 w 3951730"/>
              <a:gd name="connsiteY2-350" fmla="*/ 3385291 h 3385291"/>
              <a:gd name="connsiteX3-351" fmla="*/ 144163 w 3951730"/>
              <a:gd name="connsiteY3-352" fmla="*/ 1987108 h 3385291"/>
              <a:gd name="connsiteX4-353" fmla="*/ 1883164 w 3951730"/>
              <a:gd name="connsiteY4-354" fmla="*/ 392070 h 3385291"/>
              <a:gd name="connsiteX5-355" fmla="*/ 1883165 w 3951730"/>
              <a:gd name="connsiteY5-356" fmla="*/ 392070 h 3385291"/>
              <a:gd name="connsiteX0-357" fmla="*/ 1883165 w 3951730"/>
              <a:gd name="connsiteY0-358" fmla="*/ 392070 h 3385291"/>
              <a:gd name="connsiteX1-359" fmla="*/ 14068 w 3951730"/>
              <a:gd name="connsiteY1-360" fmla="*/ 3385291 h 3385291"/>
              <a:gd name="connsiteX2-361" fmla="*/ 45450 w 3951730"/>
              <a:gd name="connsiteY2-362" fmla="*/ 2794448 h 3385291"/>
              <a:gd name="connsiteX3-363" fmla="*/ 1293945 w 3951730"/>
              <a:gd name="connsiteY3-364" fmla="*/ 915 h 3385291"/>
              <a:gd name="connsiteX4-365" fmla="*/ 2472385 w 3951730"/>
              <a:gd name="connsiteY4-366" fmla="*/ 915 h 3385291"/>
              <a:gd name="connsiteX5-367" fmla="*/ 3694856 w 3951730"/>
              <a:gd name="connsiteY5-368" fmla="*/ 2539197 h 3385291"/>
              <a:gd name="connsiteX6-369" fmla="*/ 3951730 w 3951730"/>
              <a:gd name="connsiteY6-370" fmla="*/ 2539197 h 3385291"/>
              <a:gd name="connsiteX7-371" fmla="*/ 3145728 w 3951730"/>
              <a:gd name="connsiteY7-372" fmla="*/ 3385291 h 3385291"/>
              <a:gd name="connsiteX8-373" fmla="*/ 2259542 w 3951730"/>
              <a:gd name="connsiteY8-374" fmla="*/ 2539197 h 3385291"/>
              <a:gd name="connsiteX9-375" fmla="*/ 2516417 w 3951730"/>
              <a:gd name="connsiteY9-376" fmla="*/ 2539197 h 3385291"/>
              <a:gd name="connsiteX10-377" fmla="*/ 1293946 w 3951730"/>
              <a:gd name="connsiteY10-378" fmla="*/ 915 h 3385291"/>
              <a:gd name="connsiteX0-379" fmla="*/ 3145728 w 3951730"/>
              <a:gd name="connsiteY0-380" fmla="*/ 3385291 h 3693794"/>
              <a:gd name="connsiteX1-381" fmla="*/ 2259542 w 3951730"/>
              <a:gd name="connsiteY1-382" fmla="*/ 2539197 h 3693794"/>
              <a:gd name="connsiteX2-383" fmla="*/ 2516417 w 3951730"/>
              <a:gd name="connsiteY2-384" fmla="*/ 2539197 h 3693794"/>
              <a:gd name="connsiteX3-385" fmla="*/ 1293946 w 3951730"/>
              <a:gd name="connsiteY3-386" fmla="*/ 915 h 3693794"/>
              <a:gd name="connsiteX4-387" fmla="*/ 2472385 w 3951730"/>
              <a:gd name="connsiteY4-388" fmla="*/ 915 h 3693794"/>
              <a:gd name="connsiteX5-389" fmla="*/ 3694856 w 3951730"/>
              <a:gd name="connsiteY5-390" fmla="*/ 2539197 h 3693794"/>
              <a:gd name="connsiteX6-391" fmla="*/ 3951730 w 3951730"/>
              <a:gd name="connsiteY6-392" fmla="*/ 2539197 h 3693794"/>
              <a:gd name="connsiteX7-393" fmla="*/ 3145728 w 3951730"/>
              <a:gd name="connsiteY7-394" fmla="*/ 3385291 h 3693794"/>
              <a:gd name="connsiteX0-395" fmla="*/ 1883165 w 3951730"/>
              <a:gd name="connsiteY0-396" fmla="*/ 392070 h 3693794"/>
              <a:gd name="connsiteX1-397" fmla="*/ 0 w 3951730"/>
              <a:gd name="connsiteY1-398" fmla="*/ 3343088 h 3693794"/>
              <a:gd name="connsiteX2-399" fmla="*/ 31382 w 3951730"/>
              <a:gd name="connsiteY2-400" fmla="*/ 3385291 h 3693794"/>
              <a:gd name="connsiteX3-401" fmla="*/ 144163 w 3951730"/>
              <a:gd name="connsiteY3-402" fmla="*/ 1987108 h 3693794"/>
              <a:gd name="connsiteX4-403" fmla="*/ 1883164 w 3951730"/>
              <a:gd name="connsiteY4-404" fmla="*/ 392070 h 3693794"/>
              <a:gd name="connsiteX5-405" fmla="*/ 1883165 w 3951730"/>
              <a:gd name="connsiteY5-406" fmla="*/ 392070 h 3693794"/>
              <a:gd name="connsiteX0-407" fmla="*/ 1883165 w 3951730"/>
              <a:gd name="connsiteY0-408" fmla="*/ 392070 h 3693794"/>
              <a:gd name="connsiteX1-409" fmla="*/ 14068 w 3951730"/>
              <a:gd name="connsiteY1-410" fmla="*/ 3385291 h 3693794"/>
              <a:gd name="connsiteX2-411" fmla="*/ 45450 w 3951730"/>
              <a:gd name="connsiteY2-412" fmla="*/ 2794448 h 3693794"/>
              <a:gd name="connsiteX3-413" fmla="*/ 1293945 w 3951730"/>
              <a:gd name="connsiteY3-414" fmla="*/ 915 h 3693794"/>
              <a:gd name="connsiteX4-415" fmla="*/ 2472385 w 3951730"/>
              <a:gd name="connsiteY4-416" fmla="*/ 915 h 3693794"/>
              <a:gd name="connsiteX5-417" fmla="*/ 3694856 w 3951730"/>
              <a:gd name="connsiteY5-418" fmla="*/ 2539197 h 3693794"/>
              <a:gd name="connsiteX6-419" fmla="*/ 3951730 w 3951730"/>
              <a:gd name="connsiteY6-420" fmla="*/ 2539197 h 3693794"/>
              <a:gd name="connsiteX7-421" fmla="*/ 3101657 w 3951730"/>
              <a:gd name="connsiteY7-422" fmla="*/ 3693794 h 3693794"/>
              <a:gd name="connsiteX8-423" fmla="*/ 2259542 w 3951730"/>
              <a:gd name="connsiteY8-424" fmla="*/ 2539197 h 3693794"/>
              <a:gd name="connsiteX9-425" fmla="*/ 2516417 w 3951730"/>
              <a:gd name="connsiteY9-426" fmla="*/ 2539197 h 3693794"/>
              <a:gd name="connsiteX10-427" fmla="*/ 1293946 w 3951730"/>
              <a:gd name="connsiteY10-428" fmla="*/ 915 h 3693794"/>
              <a:gd name="connsiteX0-429" fmla="*/ 3101657 w 3951730"/>
              <a:gd name="connsiteY0-430" fmla="*/ 3715832 h 3715832"/>
              <a:gd name="connsiteX1-431" fmla="*/ 2259542 w 3951730"/>
              <a:gd name="connsiteY1-432" fmla="*/ 2539197 h 3715832"/>
              <a:gd name="connsiteX2-433" fmla="*/ 2516417 w 3951730"/>
              <a:gd name="connsiteY2-434" fmla="*/ 2539197 h 3715832"/>
              <a:gd name="connsiteX3-435" fmla="*/ 1293946 w 3951730"/>
              <a:gd name="connsiteY3-436" fmla="*/ 915 h 3715832"/>
              <a:gd name="connsiteX4-437" fmla="*/ 2472385 w 3951730"/>
              <a:gd name="connsiteY4-438" fmla="*/ 915 h 3715832"/>
              <a:gd name="connsiteX5-439" fmla="*/ 3694856 w 3951730"/>
              <a:gd name="connsiteY5-440" fmla="*/ 2539197 h 3715832"/>
              <a:gd name="connsiteX6-441" fmla="*/ 3951730 w 3951730"/>
              <a:gd name="connsiteY6-442" fmla="*/ 2539197 h 3715832"/>
              <a:gd name="connsiteX7-443" fmla="*/ 3101657 w 3951730"/>
              <a:gd name="connsiteY7-444" fmla="*/ 3715832 h 3715832"/>
              <a:gd name="connsiteX0-445" fmla="*/ 1883165 w 3951730"/>
              <a:gd name="connsiteY0-446" fmla="*/ 392070 h 3715832"/>
              <a:gd name="connsiteX1-447" fmla="*/ 0 w 3951730"/>
              <a:gd name="connsiteY1-448" fmla="*/ 3343088 h 3715832"/>
              <a:gd name="connsiteX2-449" fmla="*/ 31382 w 3951730"/>
              <a:gd name="connsiteY2-450" fmla="*/ 3385291 h 3715832"/>
              <a:gd name="connsiteX3-451" fmla="*/ 144163 w 3951730"/>
              <a:gd name="connsiteY3-452" fmla="*/ 1987108 h 3715832"/>
              <a:gd name="connsiteX4-453" fmla="*/ 1883164 w 3951730"/>
              <a:gd name="connsiteY4-454" fmla="*/ 392070 h 3715832"/>
              <a:gd name="connsiteX5-455" fmla="*/ 1883165 w 3951730"/>
              <a:gd name="connsiteY5-456" fmla="*/ 392070 h 3715832"/>
              <a:gd name="connsiteX0-457" fmla="*/ 1883165 w 3951730"/>
              <a:gd name="connsiteY0-458" fmla="*/ 392070 h 3715832"/>
              <a:gd name="connsiteX1-459" fmla="*/ 14068 w 3951730"/>
              <a:gd name="connsiteY1-460" fmla="*/ 3385291 h 3715832"/>
              <a:gd name="connsiteX2-461" fmla="*/ 45450 w 3951730"/>
              <a:gd name="connsiteY2-462" fmla="*/ 2794448 h 3715832"/>
              <a:gd name="connsiteX3-463" fmla="*/ 1293945 w 3951730"/>
              <a:gd name="connsiteY3-464" fmla="*/ 915 h 3715832"/>
              <a:gd name="connsiteX4-465" fmla="*/ 2472385 w 3951730"/>
              <a:gd name="connsiteY4-466" fmla="*/ 915 h 3715832"/>
              <a:gd name="connsiteX5-467" fmla="*/ 3694856 w 3951730"/>
              <a:gd name="connsiteY5-468" fmla="*/ 2539197 h 3715832"/>
              <a:gd name="connsiteX6-469" fmla="*/ 3951730 w 3951730"/>
              <a:gd name="connsiteY6-470" fmla="*/ 2539197 h 3715832"/>
              <a:gd name="connsiteX7-471" fmla="*/ 3101657 w 3951730"/>
              <a:gd name="connsiteY7-472" fmla="*/ 3693794 h 3715832"/>
              <a:gd name="connsiteX8-473" fmla="*/ 2259542 w 3951730"/>
              <a:gd name="connsiteY8-474" fmla="*/ 2539197 h 3715832"/>
              <a:gd name="connsiteX9-475" fmla="*/ 2516417 w 3951730"/>
              <a:gd name="connsiteY9-476" fmla="*/ 2539197 h 3715832"/>
              <a:gd name="connsiteX10-477" fmla="*/ 1293946 w 3951730"/>
              <a:gd name="connsiteY10-478" fmla="*/ 915 h 3715832"/>
              <a:gd name="connsiteX0-479" fmla="*/ 3101657 w 3951730"/>
              <a:gd name="connsiteY0-480" fmla="*/ 3715832 h 3715832"/>
              <a:gd name="connsiteX1-481" fmla="*/ 2259542 w 3951730"/>
              <a:gd name="connsiteY1-482" fmla="*/ 2539197 h 3715832"/>
              <a:gd name="connsiteX2-483" fmla="*/ 2516417 w 3951730"/>
              <a:gd name="connsiteY2-484" fmla="*/ 2539197 h 3715832"/>
              <a:gd name="connsiteX3-485" fmla="*/ 1293946 w 3951730"/>
              <a:gd name="connsiteY3-486" fmla="*/ 915 h 3715832"/>
              <a:gd name="connsiteX4-487" fmla="*/ 2472385 w 3951730"/>
              <a:gd name="connsiteY4-488" fmla="*/ 915 h 3715832"/>
              <a:gd name="connsiteX5-489" fmla="*/ 3694856 w 3951730"/>
              <a:gd name="connsiteY5-490" fmla="*/ 2539197 h 3715832"/>
              <a:gd name="connsiteX6-491" fmla="*/ 3951730 w 3951730"/>
              <a:gd name="connsiteY6-492" fmla="*/ 2539197 h 3715832"/>
              <a:gd name="connsiteX7-493" fmla="*/ 3101657 w 3951730"/>
              <a:gd name="connsiteY7-494" fmla="*/ 3715832 h 3715832"/>
              <a:gd name="connsiteX0-495" fmla="*/ 1883165 w 3951730"/>
              <a:gd name="connsiteY0-496" fmla="*/ 392070 h 3715832"/>
              <a:gd name="connsiteX1-497" fmla="*/ 0 w 3951730"/>
              <a:gd name="connsiteY1-498" fmla="*/ 3343088 h 3715832"/>
              <a:gd name="connsiteX2-499" fmla="*/ 31382 w 3951730"/>
              <a:gd name="connsiteY2-500" fmla="*/ 3385291 h 3715832"/>
              <a:gd name="connsiteX3-501" fmla="*/ 144163 w 3951730"/>
              <a:gd name="connsiteY3-502" fmla="*/ 1987108 h 3715832"/>
              <a:gd name="connsiteX4-503" fmla="*/ 1883164 w 3951730"/>
              <a:gd name="connsiteY4-504" fmla="*/ 392070 h 3715832"/>
              <a:gd name="connsiteX5-505" fmla="*/ 1883165 w 3951730"/>
              <a:gd name="connsiteY5-506" fmla="*/ 392070 h 3715832"/>
              <a:gd name="connsiteX0-507" fmla="*/ 1883165 w 3951730"/>
              <a:gd name="connsiteY0-508" fmla="*/ 392070 h 3715832"/>
              <a:gd name="connsiteX1-509" fmla="*/ 14068 w 3951730"/>
              <a:gd name="connsiteY1-510" fmla="*/ 3385291 h 3715832"/>
              <a:gd name="connsiteX2-511" fmla="*/ 45450 w 3951730"/>
              <a:gd name="connsiteY2-512" fmla="*/ 2794448 h 3715832"/>
              <a:gd name="connsiteX3-513" fmla="*/ 1293945 w 3951730"/>
              <a:gd name="connsiteY3-514" fmla="*/ 915 h 3715832"/>
              <a:gd name="connsiteX4-515" fmla="*/ 2472385 w 3951730"/>
              <a:gd name="connsiteY4-516" fmla="*/ 915 h 3715832"/>
              <a:gd name="connsiteX5-517" fmla="*/ 3694856 w 3951730"/>
              <a:gd name="connsiteY5-518" fmla="*/ 2539197 h 3715832"/>
              <a:gd name="connsiteX6-519" fmla="*/ 3951730 w 3951730"/>
              <a:gd name="connsiteY6-520" fmla="*/ 2539197 h 3715832"/>
              <a:gd name="connsiteX7-521" fmla="*/ 3101657 w 3951730"/>
              <a:gd name="connsiteY7-522" fmla="*/ 3693794 h 3715832"/>
              <a:gd name="connsiteX8-523" fmla="*/ 2259542 w 3951730"/>
              <a:gd name="connsiteY8-524" fmla="*/ 2539197 h 3715832"/>
              <a:gd name="connsiteX9-525" fmla="*/ 2516417 w 3951730"/>
              <a:gd name="connsiteY9-526" fmla="*/ 2539197 h 3715832"/>
              <a:gd name="connsiteX10-527" fmla="*/ 1293946 w 3951730"/>
              <a:gd name="connsiteY10-528" fmla="*/ 915 h 3715832"/>
              <a:gd name="connsiteX0-529" fmla="*/ 3101657 w 3951730"/>
              <a:gd name="connsiteY0-530" fmla="*/ 3715832 h 3715832"/>
              <a:gd name="connsiteX1-531" fmla="*/ 2259542 w 3951730"/>
              <a:gd name="connsiteY1-532" fmla="*/ 2539197 h 3715832"/>
              <a:gd name="connsiteX2-533" fmla="*/ 2516417 w 3951730"/>
              <a:gd name="connsiteY2-534" fmla="*/ 2539197 h 3715832"/>
              <a:gd name="connsiteX3-535" fmla="*/ 1293946 w 3951730"/>
              <a:gd name="connsiteY3-536" fmla="*/ 915 h 3715832"/>
              <a:gd name="connsiteX4-537" fmla="*/ 2472385 w 3951730"/>
              <a:gd name="connsiteY4-538" fmla="*/ 915 h 3715832"/>
              <a:gd name="connsiteX5-539" fmla="*/ 3694856 w 3951730"/>
              <a:gd name="connsiteY5-540" fmla="*/ 2539197 h 3715832"/>
              <a:gd name="connsiteX6-541" fmla="*/ 3951730 w 3951730"/>
              <a:gd name="connsiteY6-542" fmla="*/ 2539197 h 3715832"/>
              <a:gd name="connsiteX7-543" fmla="*/ 3101657 w 3951730"/>
              <a:gd name="connsiteY7-544" fmla="*/ 3715832 h 3715832"/>
              <a:gd name="connsiteX0-545" fmla="*/ 1883165 w 3951730"/>
              <a:gd name="connsiteY0-546" fmla="*/ 392070 h 3715832"/>
              <a:gd name="connsiteX1-547" fmla="*/ 0 w 3951730"/>
              <a:gd name="connsiteY1-548" fmla="*/ 3343088 h 3715832"/>
              <a:gd name="connsiteX2-549" fmla="*/ 31382 w 3951730"/>
              <a:gd name="connsiteY2-550" fmla="*/ 3385291 h 3715832"/>
              <a:gd name="connsiteX3-551" fmla="*/ 144163 w 3951730"/>
              <a:gd name="connsiteY3-552" fmla="*/ 1987108 h 3715832"/>
              <a:gd name="connsiteX4-553" fmla="*/ 1883164 w 3951730"/>
              <a:gd name="connsiteY4-554" fmla="*/ 392070 h 3715832"/>
              <a:gd name="connsiteX5-555" fmla="*/ 1883165 w 3951730"/>
              <a:gd name="connsiteY5-556" fmla="*/ 392070 h 3715832"/>
              <a:gd name="connsiteX0-557" fmla="*/ 14068 w 3951730"/>
              <a:gd name="connsiteY0-558" fmla="*/ 3385291 h 3715832"/>
              <a:gd name="connsiteX1-559" fmla="*/ 45450 w 3951730"/>
              <a:gd name="connsiteY1-560" fmla="*/ 2794448 h 3715832"/>
              <a:gd name="connsiteX2-561" fmla="*/ 1293945 w 3951730"/>
              <a:gd name="connsiteY2-562" fmla="*/ 915 h 3715832"/>
              <a:gd name="connsiteX3-563" fmla="*/ 2472385 w 3951730"/>
              <a:gd name="connsiteY3-564" fmla="*/ 915 h 3715832"/>
              <a:gd name="connsiteX4-565" fmla="*/ 3694856 w 3951730"/>
              <a:gd name="connsiteY4-566" fmla="*/ 2539197 h 3715832"/>
              <a:gd name="connsiteX5-567" fmla="*/ 3951730 w 3951730"/>
              <a:gd name="connsiteY5-568" fmla="*/ 2539197 h 3715832"/>
              <a:gd name="connsiteX6-569" fmla="*/ 3101657 w 3951730"/>
              <a:gd name="connsiteY6-570" fmla="*/ 3693794 h 3715832"/>
              <a:gd name="connsiteX7-571" fmla="*/ 2259542 w 3951730"/>
              <a:gd name="connsiteY7-572" fmla="*/ 2539197 h 3715832"/>
              <a:gd name="connsiteX8-573" fmla="*/ 2516417 w 3951730"/>
              <a:gd name="connsiteY8-574" fmla="*/ 2539197 h 3715832"/>
              <a:gd name="connsiteX9-575" fmla="*/ 1293946 w 3951730"/>
              <a:gd name="connsiteY9-576" fmla="*/ 915 h 371583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25" y="connsiteY6-26"/>
              </a:cxn>
              <a:cxn ang="0">
                <a:pos x="connsiteX7-27" y="connsiteY7-28"/>
              </a:cxn>
              <a:cxn ang="0">
                <a:pos x="connsiteX8-73" y="connsiteY8-74"/>
              </a:cxn>
              <a:cxn ang="0">
                <a:pos x="connsiteX9-75" y="connsiteY9-76"/>
              </a:cxn>
            </a:cxnLst>
            <a:rect l="l" t="t" r="r" b="b"/>
            <a:pathLst>
              <a:path w="3951730" h="3715832" stroke="0" extrusionOk="0">
                <a:moveTo>
                  <a:pt x="3101657" y="3715832"/>
                </a:moveTo>
                <a:lnTo>
                  <a:pt x="2259542" y="2539197"/>
                </a:lnTo>
                <a:lnTo>
                  <a:pt x="2516417" y="2539197"/>
                </a:lnTo>
                <a:cubicBezTo>
                  <a:pt x="2372485" y="1044932"/>
                  <a:pt x="1869672" y="915"/>
                  <a:pt x="1293946" y="915"/>
                </a:cubicBezTo>
                <a:lnTo>
                  <a:pt x="2472385" y="915"/>
                </a:lnTo>
                <a:cubicBezTo>
                  <a:pt x="3048112" y="915"/>
                  <a:pt x="3550925" y="1044933"/>
                  <a:pt x="3694856" y="2539197"/>
                </a:cubicBezTo>
                <a:lnTo>
                  <a:pt x="3951730" y="2539197"/>
                </a:lnTo>
                <a:lnTo>
                  <a:pt x="3101657" y="3715832"/>
                </a:lnTo>
                <a:close/>
              </a:path>
              <a:path w="3951730" h="3715832" fill="darkenLess" stroke="0" extrusionOk="0">
                <a:moveTo>
                  <a:pt x="1883165" y="392070"/>
                </a:moveTo>
                <a:cubicBezTo>
                  <a:pt x="848992" y="390133"/>
                  <a:pt x="0" y="2087830"/>
                  <a:pt x="0" y="3343088"/>
                </a:cubicBezTo>
                <a:lnTo>
                  <a:pt x="31382" y="3385291"/>
                </a:lnTo>
                <a:cubicBezTo>
                  <a:pt x="31382" y="2903013"/>
                  <a:pt x="69835" y="2426305"/>
                  <a:pt x="144163" y="1987108"/>
                </a:cubicBezTo>
                <a:cubicBezTo>
                  <a:pt x="444463" y="212684"/>
                  <a:pt x="1240285" y="-517256"/>
                  <a:pt x="1883164" y="392070"/>
                </a:cubicBezTo>
                <a:lnTo>
                  <a:pt x="1883165" y="392070"/>
                </a:lnTo>
                <a:close/>
              </a:path>
              <a:path w="3951730" h="3715832" fill="none" extrusionOk="0">
                <a:moveTo>
                  <a:pt x="14068" y="3385291"/>
                </a:moveTo>
                <a:lnTo>
                  <a:pt x="45450" y="2794448"/>
                </a:lnTo>
                <a:cubicBezTo>
                  <a:pt x="45450" y="1938183"/>
                  <a:pt x="596651" y="915"/>
                  <a:pt x="1293945" y="915"/>
                </a:cubicBezTo>
                <a:lnTo>
                  <a:pt x="2472385" y="915"/>
                </a:lnTo>
                <a:cubicBezTo>
                  <a:pt x="3048112" y="915"/>
                  <a:pt x="3550925" y="1044933"/>
                  <a:pt x="3694856" y="2539197"/>
                </a:cubicBezTo>
                <a:lnTo>
                  <a:pt x="3951730" y="2539197"/>
                </a:lnTo>
                <a:lnTo>
                  <a:pt x="3101657" y="3693794"/>
                </a:lnTo>
                <a:lnTo>
                  <a:pt x="2259542" y="2539197"/>
                </a:lnTo>
                <a:lnTo>
                  <a:pt x="2516417" y="2539197"/>
                </a:lnTo>
                <a:cubicBezTo>
                  <a:pt x="2372485" y="1044932"/>
                  <a:pt x="1869672" y="915"/>
                  <a:pt x="1293946" y="915"/>
                </a:cubicBezTo>
              </a:path>
            </a:pathLst>
          </a:custGeom>
          <a:gradFill flip="none" rotWithShape="1">
            <a:gsLst>
              <a:gs pos="31000">
                <a:srgbClr val="92D050"/>
              </a:gs>
              <a:gs pos="0">
                <a:srgbClr val="92D050"/>
              </a:gs>
              <a:gs pos="67000">
                <a:srgbClr val="92D050"/>
              </a:gs>
            </a:gsLst>
            <a:path path="circle">
              <a:fillToRect l="100000" b="100000"/>
            </a:path>
            <a:tileRect t="-100000" r="-100000"/>
          </a:gradFill>
          <a:ln w="3175">
            <a:solidFill>
              <a:srgbClr val="B2DE8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7" name="MH_Other_1"/>
          <p:cNvSpPr/>
          <p:nvPr>
            <p:custDataLst>
              <p:tags r:id="rId27"/>
            </p:custDataLst>
          </p:nvPr>
        </p:nvSpPr>
        <p:spPr>
          <a:xfrm rot="945811" flipH="1" flipV="1">
            <a:off x="4636497" y="4944324"/>
            <a:ext cx="1182299" cy="610250"/>
          </a:xfrm>
          <a:custGeom>
            <a:avLst/>
            <a:gdLst>
              <a:gd name="connsiteX0" fmla="*/ 3114346 w 3960440"/>
              <a:gd name="connsiteY0" fmla="*/ 3384376 h 3384376"/>
              <a:gd name="connsiteX1" fmla="*/ 2228160 w 3960440"/>
              <a:gd name="connsiteY1" fmla="*/ 2538282 h 3384376"/>
              <a:gd name="connsiteX2" fmla="*/ 2485035 w 3960440"/>
              <a:gd name="connsiteY2" fmla="*/ 2538282 h 3384376"/>
              <a:gd name="connsiteX3" fmla="*/ 1262564 w 3960440"/>
              <a:gd name="connsiteY3" fmla="*/ 0 h 3384376"/>
              <a:gd name="connsiteX4" fmla="*/ 2441003 w 3960440"/>
              <a:gd name="connsiteY4" fmla="*/ 0 h 3384376"/>
              <a:gd name="connsiteX5" fmla="*/ 3663474 w 3960440"/>
              <a:gd name="connsiteY5" fmla="*/ 2538282 h 3384376"/>
              <a:gd name="connsiteX6" fmla="*/ 3920348 w 3960440"/>
              <a:gd name="connsiteY6" fmla="*/ 2538282 h 3384376"/>
              <a:gd name="connsiteX7" fmla="*/ 3114346 w 3960440"/>
              <a:gd name="connsiteY7" fmla="*/ 3384376 h 3384376"/>
              <a:gd name="connsiteX0-1" fmla="*/ 1851783 w 3960440"/>
              <a:gd name="connsiteY0-2" fmla="*/ 391155 h 3384376"/>
              <a:gd name="connsiteX1-3" fmla="*/ 1178440 w 3960440"/>
              <a:gd name="connsiteY1-4" fmla="*/ 3384376 h 3384376"/>
              <a:gd name="connsiteX2-5" fmla="*/ 0 w 3960440"/>
              <a:gd name="connsiteY2-6" fmla="*/ 3384376 h 3384376"/>
              <a:gd name="connsiteX3-7" fmla="*/ 112781 w 3960440"/>
              <a:gd name="connsiteY3-8" fmla="*/ 1986193 h 3384376"/>
              <a:gd name="connsiteX4-9" fmla="*/ 1851782 w 3960440"/>
              <a:gd name="connsiteY4-10" fmla="*/ 391155 h 3384376"/>
              <a:gd name="connsiteX5-11" fmla="*/ 1851783 w 3960440"/>
              <a:gd name="connsiteY5-12" fmla="*/ 391155 h 3384376"/>
              <a:gd name="connsiteX0-13" fmla="*/ 1851783 w 3960440"/>
              <a:gd name="connsiteY0-14" fmla="*/ 391155 h 3384376"/>
              <a:gd name="connsiteX1-15" fmla="*/ 1178440 w 3960440"/>
              <a:gd name="connsiteY1-16" fmla="*/ 3384376 h 3384376"/>
              <a:gd name="connsiteX2-17" fmla="*/ 0 w 3960440"/>
              <a:gd name="connsiteY2-18" fmla="*/ 3384376 h 3384376"/>
              <a:gd name="connsiteX3-19" fmla="*/ 1262563 w 3960440"/>
              <a:gd name="connsiteY3-20" fmla="*/ 0 h 3384376"/>
              <a:gd name="connsiteX4-21" fmla="*/ 2441003 w 3960440"/>
              <a:gd name="connsiteY4-22" fmla="*/ 0 h 3384376"/>
              <a:gd name="connsiteX5-23" fmla="*/ 3663474 w 3960440"/>
              <a:gd name="connsiteY5-24" fmla="*/ 2538282 h 3384376"/>
              <a:gd name="connsiteX6-25" fmla="*/ 3920348 w 3960440"/>
              <a:gd name="connsiteY6-26" fmla="*/ 2538282 h 3384376"/>
              <a:gd name="connsiteX7-27" fmla="*/ 3114346 w 3960440"/>
              <a:gd name="connsiteY7-28" fmla="*/ 3384376 h 3384376"/>
              <a:gd name="connsiteX8" fmla="*/ 2228160 w 3960440"/>
              <a:gd name="connsiteY8" fmla="*/ 2538282 h 3384376"/>
              <a:gd name="connsiteX9" fmla="*/ 2485035 w 3960440"/>
              <a:gd name="connsiteY9" fmla="*/ 2538282 h 3384376"/>
              <a:gd name="connsiteX10" fmla="*/ 1262564 w 3960440"/>
              <a:gd name="connsiteY10" fmla="*/ 0 h 3384376"/>
              <a:gd name="connsiteX0-29" fmla="*/ 3131660 w 3937662"/>
              <a:gd name="connsiteY0-30" fmla="*/ 3385291 h 3385291"/>
              <a:gd name="connsiteX1-31" fmla="*/ 2245474 w 3937662"/>
              <a:gd name="connsiteY1-32" fmla="*/ 2539197 h 3385291"/>
              <a:gd name="connsiteX2-33" fmla="*/ 2502349 w 3937662"/>
              <a:gd name="connsiteY2-34" fmla="*/ 2539197 h 3385291"/>
              <a:gd name="connsiteX3-35" fmla="*/ 1279878 w 3937662"/>
              <a:gd name="connsiteY3-36" fmla="*/ 915 h 3385291"/>
              <a:gd name="connsiteX4-37" fmla="*/ 2458317 w 3937662"/>
              <a:gd name="connsiteY4-38" fmla="*/ 915 h 3385291"/>
              <a:gd name="connsiteX5-39" fmla="*/ 3680788 w 3937662"/>
              <a:gd name="connsiteY5-40" fmla="*/ 2539197 h 3385291"/>
              <a:gd name="connsiteX6-41" fmla="*/ 3937662 w 3937662"/>
              <a:gd name="connsiteY6-42" fmla="*/ 2539197 h 3385291"/>
              <a:gd name="connsiteX7-43" fmla="*/ 3131660 w 3937662"/>
              <a:gd name="connsiteY7-44" fmla="*/ 3385291 h 3385291"/>
              <a:gd name="connsiteX0-45" fmla="*/ 1869097 w 3937662"/>
              <a:gd name="connsiteY0-46" fmla="*/ 392070 h 3385291"/>
              <a:gd name="connsiteX1-47" fmla="*/ 1195754 w 3937662"/>
              <a:gd name="connsiteY1-48" fmla="*/ 3385291 h 3385291"/>
              <a:gd name="connsiteX2-49" fmla="*/ 17314 w 3937662"/>
              <a:gd name="connsiteY2-50" fmla="*/ 3385291 h 3385291"/>
              <a:gd name="connsiteX3-51" fmla="*/ 130095 w 3937662"/>
              <a:gd name="connsiteY3-52" fmla="*/ 1987108 h 3385291"/>
              <a:gd name="connsiteX4-53" fmla="*/ 1869096 w 3937662"/>
              <a:gd name="connsiteY4-54" fmla="*/ 392070 h 3385291"/>
              <a:gd name="connsiteX5-55" fmla="*/ 1869097 w 3937662"/>
              <a:gd name="connsiteY5-56" fmla="*/ 392070 h 3385291"/>
              <a:gd name="connsiteX0-57" fmla="*/ 1869097 w 3937662"/>
              <a:gd name="connsiteY0-58" fmla="*/ 392070 h 3385291"/>
              <a:gd name="connsiteX1-59" fmla="*/ 0 w 3937662"/>
              <a:gd name="connsiteY1-60" fmla="*/ 3385291 h 3385291"/>
              <a:gd name="connsiteX2-61" fmla="*/ 17314 w 3937662"/>
              <a:gd name="connsiteY2-62" fmla="*/ 3385291 h 3385291"/>
              <a:gd name="connsiteX3-63" fmla="*/ 1279877 w 3937662"/>
              <a:gd name="connsiteY3-64" fmla="*/ 915 h 3385291"/>
              <a:gd name="connsiteX4-65" fmla="*/ 2458317 w 3937662"/>
              <a:gd name="connsiteY4-66" fmla="*/ 915 h 3385291"/>
              <a:gd name="connsiteX5-67" fmla="*/ 3680788 w 3937662"/>
              <a:gd name="connsiteY5-68" fmla="*/ 2539197 h 3385291"/>
              <a:gd name="connsiteX6-69" fmla="*/ 3937662 w 3937662"/>
              <a:gd name="connsiteY6-70" fmla="*/ 2539197 h 3385291"/>
              <a:gd name="connsiteX7-71" fmla="*/ 3131660 w 3937662"/>
              <a:gd name="connsiteY7-72" fmla="*/ 3385291 h 3385291"/>
              <a:gd name="connsiteX8-73" fmla="*/ 2245474 w 3937662"/>
              <a:gd name="connsiteY8-74" fmla="*/ 2539197 h 3385291"/>
              <a:gd name="connsiteX9-75" fmla="*/ 2502349 w 3937662"/>
              <a:gd name="connsiteY9-76" fmla="*/ 2539197 h 3385291"/>
              <a:gd name="connsiteX10-77" fmla="*/ 1279878 w 3937662"/>
              <a:gd name="connsiteY10-78" fmla="*/ 915 h 3385291"/>
              <a:gd name="connsiteX0-79" fmla="*/ 3145728 w 3951730"/>
              <a:gd name="connsiteY0-80" fmla="*/ 3385291 h 3385291"/>
              <a:gd name="connsiteX1-81" fmla="*/ 2259542 w 3951730"/>
              <a:gd name="connsiteY1-82" fmla="*/ 2539197 h 3385291"/>
              <a:gd name="connsiteX2-83" fmla="*/ 2516417 w 3951730"/>
              <a:gd name="connsiteY2-84" fmla="*/ 2539197 h 3385291"/>
              <a:gd name="connsiteX3-85" fmla="*/ 1293946 w 3951730"/>
              <a:gd name="connsiteY3-86" fmla="*/ 915 h 3385291"/>
              <a:gd name="connsiteX4-87" fmla="*/ 2472385 w 3951730"/>
              <a:gd name="connsiteY4-88" fmla="*/ 915 h 3385291"/>
              <a:gd name="connsiteX5-89" fmla="*/ 3694856 w 3951730"/>
              <a:gd name="connsiteY5-90" fmla="*/ 2539197 h 3385291"/>
              <a:gd name="connsiteX6-91" fmla="*/ 3951730 w 3951730"/>
              <a:gd name="connsiteY6-92" fmla="*/ 2539197 h 3385291"/>
              <a:gd name="connsiteX7-93" fmla="*/ 3145728 w 3951730"/>
              <a:gd name="connsiteY7-94" fmla="*/ 3385291 h 3385291"/>
              <a:gd name="connsiteX0-95" fmla="*/ 1883165 w 3951730"/>
              <a:gd name="connsiteY0-96" fmla="*/ 392070 h 3385291"/>
              <a:gd name="connsiteX1-97" fmla="*/ 0 w 3951730"/>
              <a:gd name="connsiteY1-98" fmla="*/ 3343088 h 3385291"/>
              <a:gd name="connsiteX2-99" fmla="*/ 31382 w 3951730"/>
              <a:gd name="connsiteY2-100" fmla="*/ 3385291 h 3385291"/>
              <a:gd name="connsiteX3-101" fmla="*/ 144163 w 3951730"/>
              <a:gd name="connsiteY3-102" fmla="*/ 1987108 h 3385291"/>
              <a:gd name="connsiteX4-103" fmla="*/ 1883164 w 3951730"/>
              <a:gd name="connsiteY4-104" fmla="*/ 392070 h 3385291"/>
              <a:gd name="connsiteX5-105" fmla="*/ 1883165 w 3951730"/>
              <a:gd name="connsiteY5-106" fmla="*/ 392070 h 3385291"/>
              <a:gd name="connsiteX0-107" fmla="*/ 1883165 w 3951730"/>
              <a:gd name="connsiteY0-108" fmla="*/ 392070 h 3385291"/>
              <a:gd name="connsiteX1-109" fmla="*/ 14068 w 3951730"/>
              <a:gd name="connsiteY1-110" fmla="*/ 3385291 h 3385291"/>
              <a:gd name="connsiteX2-111" fmla="*/ 31382 w 3951730"/>
              <a:gd name="connsiteY2-112" fmla="*/ 3385291 h 3385291"/>
              <a:gd name="connsiteX3-113" fmla="*/ 1293945 w 3951730"/>
              <a:gd name="connsiteY3-114" fmla="*/ 915 h 3385291"/>
              <a:gd name="connsiteX4-115" fmla="*/ 2472385 w 3951730"/>
              <a:gd name="connsiteY4-116" fmla="*/ 915 h 3385291"/>
              <a:gd name="connsiteX5-117" fmla="*/ 3694856 w 3951730"/>
              <a:gd name="connsiteY5-118" fmla="*/ 2539197 h 3385291"/>
              <a:gd name="connsiteX6-119" fmla="*/ 3951730 w 3951730"/>
              <a:gd name="connsiteY6-120" fmla="*/ 2539197 h 3385291"/>
              <a:gd name="connsiteX7-121" fmla="*/ 3145728 w 3951730"/>
              <a:gd name="connsiteY7-122" fmla="*/ 3385291 h 3385291"/>
              <a:gd name="connsiteX8-123" fmla="*/ 2259542 w 3951730"/>
              <a:gd name="connsiteY8-124" fmla="*/ 2539197 h 3385291"/>
              <a:gd name="connsiteX9-125" fmla="*/ 2516417 w 3951730"/>
              <a:gd name="connsiteY9-126" fmla="*/ 2539197 h 3385291"/>
              <a:gd name="connsiteX10-127" fmla="*/ 1293946 w 3951730"/>
              <a:gd name="connsiteY10-128" fmla="*/ 915 h 3385291"/>
              <a:gd name="connsiteX0-129" fmla="*/ 3145728 w 3951730"/>
              <a:gd name="connsiteY0-130" fmla="*/ 3385291 h 3385291"/>
              <a:gd name="connsiteX1-131" fmla="*/ 2259542 w 3951730"/>
              <a:gd name="connsiteY1-132" fmla="*/ 2539197 h 3385291"/>
              <a:gd name="connsiteX2-133" fmla="*/ 2516417 w 3951730"/>
              <a:gd name="connsiteY2-134" fmla="*/ 2539197 h 3385291"/>
              <a:gd name="connsiteX3-135" fmla="*/ 1293946 w 3951730"/>
              <a:gd name="connsiteY3-136" fmla="*/ 915 h 3385291"/>
              <a:gd name="connsiteX4-137" fmla="*/ 2472385 w 3951730"/>
              <a:gd name="connsiteY4-138" fmla="*/ 915 h 3385291"/>
              <a:gd name="connsiteX5-139" fmla="*/ 3694856 w 3951730"/>
              <a:gd name="connsiteY5-140" fmla="*/ 2539197 h 3385291"/>
              <a:gd name="connsiteX6-141" fmla="*/ 3951730 w 3951730"/>
              <a:gd name="connsiteY6-142" fmla="*/ 2539197 h 3385291"/>
              <a:gd name="connsiteX7-143" fmla="*/ 3145728 w 3951730"/>
              <a:gd name="connsiteY7-144" fmla="*/ 3385291 h 3385291"/>
              <a:gd name="connsiteX0-145" fmla="*/ 1883165 w 3951730"/>
              <a:gd name="connsiteY0-146" fmla="*/ 392070 h 3385291"/>
              <a:gd name="connsiteX1-147" fmla="*/ 0 w 3951730"/>
              <a:gd name="connsiteY1-148" fmla="*/ 3343088 h 3385291"/>
              <a:gd name="connsiteX2-149" fmla="*/ 31382 w 3951730"/>
              <a:gd name="connsiteY2-150" fmla="*/ 3385291 h 3385291"/>
              <a:gd name="connsiteX3-151" fmla="*/ 144163 w 3951730"/>
              <a:gd name="connsiteY3-152" fmla="*/ 1987108 h 3385291"/>
              <a:gd name="connsiteX4-153" fmla="*/ 1883164 w 3951730"/>
              <a:gd name="connsiteY4-154" fmla="*/ 392070 h 3385291"/>
              <a:gd name="connsiteX5-155" fmla="*/ 1883165 w 3951730"/>
              <a:gd name="connsiteY5-156" fmla="*/ 392070 h 3385291"/>
              <a:gd name="connsiteX0-157" fmla="*/ 1883165 w 3951730"/>
              <a:gd name="connsiteY0-158" fmla="*/ 392070 h 3385291"/>
              <a:gd name="connsiteX1-159" fmla="*/ 14068 w 3951730"/>
              <a:gd name="connsiteY1-160" fmla="*/ 3385291 h 3385291"/>
              <a:gd name="connsiteX2-161" fmla="*/ 31382 w 3951730"/>
              <a:gd name="connsiteY2-162" fmla="*/ 3385291 h 3385291"/>
              <a:gd name="connsiteX3-163" fmla="*/ 1293945 w 3951730"/>
              <a:gd name="connsiteY3-164" fmla="*/ 915 h 3385291"/>
              <a:gd name="connsiteX4-165" fmla="*/ 2472385 w 3951730"/>
              <a:gd name="connsiteY4-166" fmla="*/ 915 h 3385291"/>
              <a:gd name="connsiteX5-167" fmla="*/ 3694856 w 3951730"/>
              <a:gd name="connsiteY5-168" fmla="*/ 2539197 h 3385291"/>
              <a:gd name="connsiteX6-169" fmla="*/ 3951730 w 3951730"/>
              <a:gd name="connsiteY6-170" fmla="*/ 2539197 h 3385291"/>
              <a:gd name="connsiteX7-171" fmla="*/ 3145728 w 3951730"/>
              <a:gd name="connsiteY7-172" fmla="*/ 3385291 h 3385291"/>
              <a:gd name="connsiteX8-173" fmla="*/ 2259542 w 3951730"/>
              <a:gd name="connsiteY8-174" fmla="*/ 2539197 h 3385291"/>
              <a:gd name="connsiteX9-175" fmla="*/ 2516417 w 3951730"/>
              <a:gd name="connsiteY9-176" fmla="*/ 2539197 h 3385291"/>
              <a:gd name="connsiteX10-177" fmla="*/ 1293946 w 3951730"/>
              <a:gd name="connsiteY10-178" fmla="*/ 915 h 3385291"/>
              <a:gd name="connsiteX0-179" fmla="*/ 3145728 w 3951730"/>
              <a:gd name="connsiteY0-180" fmla="*/ 3385291 h 3385291"/>
              <a:gd name="connsiteX1-181" fmla="*/ 2259542 w 3951730"/>
              <a:gd name="connsiteY1-182" fmla="*/ 2539197 h 3385291"/>
              <a:gd name="connsiteX2-183" fmla="*/ 2516417 w 3951730"/>
              <a:gd name="connsiteY2-184" fmla="*/ 2539197 h 3385291"/>
              <a:gd name="connsiteX3-185" fmla="*/ 1293946 w 3951730"/>
              <a:gd name="connsiteY3-186" fmla="*/ 915 h 3385291"/>
              <a:gd name="connsiteX4-187" fmla="*/ 2472385 w 3951730"/>
              <a:gd name="connsiteY4-188" fmla="*/ 915 h 3385291"/>
              <a:gd name="connsiteX5-189" fmla="*/ 3694856 w 3951730"/>
              <a:gd name="connsiteY5-190" fmla="*/ 2539197 h 3385291"/>
              <a:gd name="connsiteX6-191" fmla="*/ 3951730 w 3951730"/>
              <a:gd name="connsiteY6-192" fmla="*/ 2539197 h 3385291"/>
              <a:gd name="connsiteX7-193" fmla="*/ 3145728 w 3951730"/>
              <a:gd name="connsiteY7-194" fmla="*/ 3385291 h 3385291"/>
              <a:gd name="connsiteX0-195" fmla="*/ 1883165 w 3951730"/>
              <a:gd name="connsiteY0-196" fmla="*/ 392070 h 3385291"/>
              <a:gd name="connsiteX1-197" fmla="*/ 0 w 3951730"/>
              <a:gd name="connsiteY1-198" fmla="*/ 3343088 h 3385291"/>
              <a:gd name="connsiteX2-199" fmla="*/ 31382 w 3951730"/>
              <a:gd name="connsiteY2-200" fmla="*/ 3385291 h 3385291"/>
              <a:gd name="connsiteX3-201" fmla="*/ 144163 w 3951730"/>
              <a:gd name="connsiteY3-202" fmla="*/ 1987108 h 3385291"/>
              <a:gd name="connsiteX4-203" fmla="*/ 1883164 w 3951730"/>
              <a:gd name="connsiteY4-204" fmla="*/ 392070 h 3385291"/>
              <a:gd name="connsiteX5-205" fmla="*/ 1883165 w 3951730"/>
              <a:gd name="connsiteY5-206" fmla="*/ 392070 h 3385291"/>
              <a:gd name="connsiteX0-207" fmla="*/ 1883165 w 3951730"/>
              <a:gd name="connsiteY0-208" fmla="*/ 392070 h 3385291"/>
              <a:gd name="connsiteX1-209" fmla="*/ 14068 w 3951730"/>
              <a:gd name="connsiteY1-210" fmla="*/ 3385291 h 3385291"/>
              <a:gd name="connsiteX2-211" fmla="*/ 31382 w 3951730"/>
              <a:gd name="connsiteY2-212" fmla="*/ 3385291 h 3385291"/>
              <a:gd name="connsiteX3-213" fmla="*/ 1293945 w 3951730"/>
              <a:gd name="connsiteY3-214" fmla="*/ 915 h 3385291"/>
              <a:gd name="connsiteX4-215" fmla="*/ 2472385 w 3951730"/>
              <a:gd name="connsiteY4-216" fmla="*/ 915 h 3385291"/>
              <a:gd name="connsiteX5-217" fmla="*/ 3694856 w 3951730"/>
              <a:gd name="connsiteY5-218" fmla="*/ 2539197 h 3385291"/>
              <a:gd name="connsiteX6-219" fmla="*/ 3951730 w 3951730"/>
              <a:gd name="connsiteY6-220" fmla="*/ 2539197 h 3385291"/>
              <a:gd name="connsiteX7-221" fmla="*/ 3145728 w 3951730"/>
              <a:gd name="connsiteY7-222" fmla="*/ 3385291 h 3385291"/>
              <a:gd name="connsiteX8-223" fmla="*/ 2259542 w 3951730"/>
              <a:gd name="connsiteY8-224" fmla="*/ 2539197 h 3385291"/>
              <a:gd name="connsiteX9-225" fmla="*/ 2516417 w 3951730"/>
              <a:gd name="connsiteY9-226" fmla="*/ 2539197 h 3385291"/>
              <a:gd name="connsiteX10-227" fmla="*/ 1293946 w 3951730"/>
              <a:gd name="connsiteY10-228" fmla="*/ 915 h 3385291"/>
              <a:gd name="connsiteX0-229" fmla="*/ 3145728 w 3951730"/>
              <a:gd name="connsiteY0-230" fmla="*/ 3385291 h 3385291"/>
              <a:gd name="connsiteX1-231" fmla="*/ 2259542 w 3951730"/>
              <a:gd name="connsiteY1-232" fmla="*/ 2539197 h 3385291"/>
              <a:gd name="connsiteX2-233" fmla="*/ 2516417 w 3951730"/>
              <a:gd name="connsiteY2-234" fmla="*/ 2539197 h 3385291"/>
              <a:gd name="connsiteX3-235" fmla="*/ 1293946 w 3951730"/>
              <a:gd name="connsiteY3-236" fmla="*/ 915 h 3385291"/>
              <a:gd name="connsiteX4-237" fmla="*/ 2472385 w 3951730"/>
              <a:gd name="connsiteY4-238" fmla="*/ 915 h 3385291"/>
              <a:gd name="connsiteX5-239" fmla="*/ 3694856 w 3951730"/>
              <a:gd name="connsiteY5-240" fmla="*/ 2539197 h 3385291"/>
              <a:gd name="connsiteX6-241" fmla="*/ 3951730 w 3951730"/>
              <a:gd name="connsiteY6-242" fmla="*/ 2539197 h 3385291"/>
              <a:gd name="connsiteX7-243" fmla="*/ 3145728 w 3951730"/>
              <a:gd name="connsiteY7-244" fmla="*/ 3385291 h 3385291"/>
              <a:gd name="connsiteX0-245" fmla="*/ 1883165 w 3951730"/>
              <a:gd name="connsiteY0-246" fmla="*/ 392070 h 3385291"/>
              <a:gd name="connsiteX1-247" fmla="*/ 0 w 3951730"/>
              <a:gd name="connsiteY1-248" fmla="*/ 3343088 h 3385291"/>
              <a:gd name="connsiteX2-249" fmla="*/ 31382 w 3951730"/>
              <a:gd name="connsiteY2-250" fmla="*/ 3385291 h 3385291"/>
              <a:gd name="connsiteX3-251" fmla="*/ 144163 w 3951730"/>
              <a:gd name="connsiteY3-252" fmla="*/ 1987108 h 3385291"/>
              <a:gd name="connsiteX4-253" fmla="*/ 1883164 w 3951730"/>
              <a:gd name="connsiteY4-254" fmla="*/ 392070 h 3385291"/>
              <a:gd name="connsiteX5-255" fmla="*/ 1883165 w 3951730"/>
              <a:gd name="connsiteY5-256" fmla="*/ 392070 h 3385291"/>
              <a:gd name="connsiteX0-257" fmla="*/ 1883165 w 3951730"/>
              <a:gd name="connsiteY0-258" fmla="*/ 392070 h 3385291"/>
              <a:gd name="connsiteX1-259" fmla="*/ 14068 w 3951730"/>
              <a:gd name="connsiteY1-260" fmla="*/ 3385291 h 3385291"/>
              <a:gd name="connsiteX2-261" fmla="*/ 31382 w 3951730"/>
              <a:gd name="connsiteY2-262" fmla="*/ 3385291 h 3385291"/>
              <a:gd name="connsiteX3-263" fmla="*/ 1293945 w 3951730"/>
              <a:gd name="connsiteY3-264" fmla="*/ 915 h 3385291"/>
              <a:gd name="connsiteX4-265" fmla="*/ 2472385 w 3951730"/>
              <a:gd name="connsiteY4-266" fmla="*/ 915 h 3385291"/>
              <a:gd name="connsiteX5-267" fmla="*/ 3694856 w 3951730"/>
              <a:gd name="connsiteY5-268" fmla="*/ 2539197 h 3385291"/>
              <a:gd name="connsiteX6-269" fmla="*/ 3951730 w 3951730"/>
              <a:gd name="connsiteY6-270" fmla="*/ 2539197 h 3385291"/>
              <a:gd name="connsiteX7-271" fmla="*/ 3145728 w 3951730"/>
              <a:gd name="connsiteY7-272" fmla="*/ 3385291 h 3385291"/>
              <a:gd name="connsiteX8-273" fmla="*/ 2259542 w 3951730"/>
              <a:gd name="connsiteY8-274" fmla="*/ 2539197 h 3385291"/>
              <a:gd name="connsiteX9-275" fmla="*/ 2516417 w 3951730"/>
              <a:gd name="connsiteY9-276" fmla="*/ 2539197 h 3385291"/>
              <a:gd name="connsiteX10-277" fmla="*/ 1293946 w 3951730"/>
              <a:gd name="connsiteY10-278" fmla="*/ 915 h 3385291"/>
              <a:gd name="connsiteX0-279" fmla="*/ 3145728 w 3951730"/>
              <a:gd name="connsiteY0-280" fmla="*/ 3385291 h 3385291"/>
              <a:gd name="connsiteX1-281" fmla="*/ 2259542 w 3951730"/>
              <a:gd name="connsiteY1-282" fmla="*/ 2539197 h 3385291"/>
              <a:gd name="connsiteX2-283" fmla="*/ 2516417 w 3951730"/>
              <a:gd name="connsiteY2-284" fmla="*/ 2539197 h 3385291"/>
              <a:gd name="connsiteX3-285" fmla="*/ 1293946 w 3951730"/>
              <a:gd name="connsiteY3-286" fmla="*/ 915 h 3385291"/>
              <a:gd name="connsiteX4-287" fmla="*/ 2472385 w 3951730"/>
              <a:gd name="connsiteY4-288" fmla="*/ 915 h 3385291"/>
              <a:gd name="connsiteX5-289" fmla="*/ 3694856 w 3951730"/>
              <a:gd name="connsiteY5-290" fmla="*/ 2539197 h 3385291"/>
              <a:gd name="connsiteX6-291" fmla="*/ 3951730 w 3951730"/>
              <a:gd name="connsiteY6-292" fmla="*/ 2539197 h 3385291"/>
              <a:gd name="connsiteX7-293" fmla="*/ 3145728 w 3951730"/>
              <a:gd name="connsiteY7-294" fmla="*/ 3385291 h 3385291"/>
              <a:gd name="connsiteX0-295" fmla="*/ 1883165 w 3951730"/>
              <a:gd name="connsiteY0-296" fmla="*/ 392070 h 3385291"/>
              <a:gd name="connsiteX1-297" fmla="*/ 0 w 3951730"/>
              <a:gd name="connsiteY1-298" fmla="*/ 3343088 h 3385291"/>
              <a:gd name="connsiteX2-299" fmla="*/ 31382 w 3951730"/>
              <a:gd name="connsiteY2-300" fmla="*/ 3385291 h 3385291"/>
              <a:gd name="connsiteX3-301" fmla="*/ 144163 w 3951730"/>
              <a:gd name="connsiteY3-302" fmla="*/ 1987108 h 3385291"/>
              <a:gd name="connsiteX4-303" fmla="*/ 1883164 w 3951730"/>
              <a:gd name="connsiteY4-304" fmla="*/ 392070 h 3385291"/>
              <a:gd name="connsiteX5-305" fmla="*/ 1883165 w 3951730"/>
              <a:gd name="connsiteY5-306" fmla="*/ 392070 h 3385291"/>
              <a:gd name="connsiteX0-307" fmla="*/ 1883165 w 3951730"/>
              <a:gd name="connsiteY0-308" fmla="*/ 392070 h 3385291"/>
              <a:gd name="connsiteX1-309" fmla="*/ 14068 w 3951730"/>
              <a:gd name="connsiteY1-310" fmla="*/ 3385291 h 3385291"/>
              <a:gd name="connsiteX2-311" fmla="*/ 45450 w 3951730"/>
              <a:gd name="connsiteY2-312" fmla="*/ 2794448 h 3385291"/>
              <a:gd name="connsiteX3-313" fmla="*/ 1293945 w 3951730"/>
              <a:gd name="connsiteY3-314" fmla="*/ 915 h 3385291"/>
              <a:gd name="connsiteX4-315" fmla="*/ 2472385 w 3951730"/>
              <a:gd name="connsiteY4-316" fmla="*/ 915 h 3385291"/>
              <a:gd name="connsiteX5-317" fmla="*/ 3694856 w 3951730"/>
              <a:gd name="connsiteY5-318" fmla="*/ 2539197 h 3385291"/>
              <a:gd name="connsiteX6-319" fmla="*/ 3951730 w 3951730"/>
              <a:gd name="connsiteY6-320" fmla="*/ 2539197 h 3385291"/>
              <a:gd name="connsiteX7-321" fmla="*/ 3145728 w 3951730"/>
              <a:gd name="connsiteY7-322" fmla="*/ 3385291 h 3385291"/>
              <a:gd name="connsiteX8-323" fmla="*/ 2259542 w 3951730"/>
              <a:gd name="connsiteY8-324" fmla="*/ 2539197 h 3385291"/>
              <a:gd name="connsiteX9-325" fmla="*/ 2516417 w 3951730"/>
              <a:gd name="connsiteY9-326" fmla="*/ 2539197 h 3385291"/>
              <a:gd name="connsiteX10-327" fmla="*/ 1293946 w 3951730"/>
              <a:gd name="connsiteY10-328" fmla="*/ 915 h 3385291"/>
              <a:gd name="connsiteX0-329" fmla="*/ 3145728 w 3951730"/>
              <a:gd name="connsiteY0-330" fmla="*/ 3385291 h 3385291"/>
              <a:gd name="connsiteX1-331" fmla="*/ 2259542 w 3951730"/>
              <a:gd name="connsiteY1-332" fmla="*/ 2539197 h 3385291"/>
              <a:gd name="connsiteX2-333" fmla="*/ 2516417 w 3951730"/>
              <a:gd name="connsiteY2-334" fmla="*/ 2539197 h 3385291"/>
              <a:gd name="connsiteX3-335" fmla="*/ 1293946 w 3951730"/>
              <a:gd name="connsiteY3-336" fmla="*/ 915 h 3385291"/>
              <a:gd name="connsiteX4-337" fmla="*/ 2472385 w 3951730"/>
              <a:gd name="connsiteY4-338" fmla="*/ 915 h 3385291"/>
              <a:gd name="connsiteX5-339" fmla="*/ 3694856 w 3951730"/>
              <a:gd name="connsiteY5-340" fmla="*/ 2539197 h 3385291"/>
              <a:gd name="connsiteX6-341" fmla="*/ 3951730 w 3951730"/>
              <a:gd name="connsiteY6-342" fmla="*/ 2539197 h 3385291"/>
              <a:gd name="connsiteX7-343" fmla="*/ 3145728 w 3951730"/>
              <a:gd name="connsiteY7-344" fmla="*/ 3385291 h 3385291"/>
              <a:gd name="connsiteX0-345" fmla="*/ 1883165 w 3951730"/>
              <a:gd name="connsiteY0-346" fmla="*/ 392070 h 3385291"/>
              <a:gd name="connsiteX1-347" fmla="*/ 0 w 3951730"/>
              <a:gd name="connsiteY1-348" fmla="*/ 3343088 h 3385291"/>
              <a:gd name="connsiteX2-349" fmla="*/ 31382 w 3951730"/>
              <a:gd name="connsiteY2-350" fmla="*/ 3385291 h 3385291"/>
              <a:gd name="connsiteX3-351" fmla="*/ 144163 w 3951730"/>
              <a:gd name="connsiteY3-352" fmla="*/ 1987108 h 3385291"/>
              <a:gd name="connsiteX4-353" fmla="*/ 1883164 w 3951730"/>
              <a:gd name="connsiteY4-354" fmla="*/ 392070 h 3385291"/>
              <a:gd name="connsiteX5-355" fmla="*/ 1883165 w 3951730"/>
              <a:gd name="connsiteY5-356" fmla="*/ 392070 h 3385291"/>
              <a:gd name="connsiteX0-357" fmla="*/ 1883165 w 3951730"/>
              <a:gd name="connsiteY0-358" fmla="*/ 392070 h 3385291"/>
              <a:gd name="connsiteX1-359" fmla="*/ 14068 w 3951730"/>
              <a:gd name="connsiteY1-360" fmla="*/ 3385291 h 3385291"/>
              <a:gd name="connsiteX2-361" fmla="*/ 45450 w 3951730"/>
              <a:gd name="connsiteY2-362" fmla="*/ 2794448 h 3385291"/>
              <a:gd name="connsiteX3-363" fmla="*/ 1293945 w 3951730"/>
              <a:gd name="connsiteY3-364" fmla="*/ 915 h 3385291"/>
              <a:gd name="connsiteX4-365" fmla="*/ 2472385 w 3951730"/>
              <a:gd name="connsiteY4-366" fmla="*/ 915 h 3385291"/>
              <a:gd name="connsiteX5-367" fmla="*/ 3694856 w 3951730"/>
              <a:gd name="connsiteY5-368" fmla="*/ 2539197 h 3385291"/>
              <a:gd name="connsiteX6-369" fmla="*/ 3951730 w 3951730"/>
              <a:gd name="connsiteY6-370" fmla="*/ 2539197 h 3385291"/>
              <a:gd name="connsiteX7-371" fmla="*/ 3145728 w 3951730"/>
              <a:gd name="connsiteY7-372" fmla="*/ 3385291 h 3385291"/>
              <a:gd name="connsiteX8-373" fmla="*/ 2259542 w 3951730"/>
              <a:gd name="connsiteY8-374" fmla="*/ 2539197 h 3385291"/>
              <a:gd name="connsiteX9-375" fmla="*/ 2516417 w 3951730"/>
              <a:gd name="connsiteY9-376" fmla="*/ 2539197 h 3385291"/>
              <a:gd name="connsiteX10-377" fmla="*/ 1293946 w 3951730"/>
              <a:gd name="connsiteY10-378" fmla="*/ 915 h 3385291"/>
              <a:gd name="connsiteX0-379" fmla="*/ 3145728 w 3951730"/>
              <a:gd name="connsiteY0-380" fmla="*/ 3385291 h 3693794"/>
              <a:gd name="connsiteX1-381" fmla="*/ 2259542 w 3951730"/>
              <a:gd name="connsiteY1-382" fmla="*/ 2539197 h 3693794"/>
              <a:gd name="connsiteX2-383" fmla="*/ 2516417 w 3951730"/>
              <a:gd name="connsiteY2-384" fmla="*/ 2539197 h 3693794"/>
              <a:gd name="connsiteX3-385" fmla="*/ 1293946 w 3951730"/>
              <a:gd name="connsiteY3-386" fmla="*/ 915 h 3693794"/>
              <a:gd name="connsiteX4-387" fmla="*/ 2472385 w 3951730"/>
              <a:gd name="connsiteY4-388" fmla="*/ 915 h 3693794"/>
              <a:gd name="connsiteX5-389" fmla="*/ 3694856 w 3951730"/>
              <a:gd name="connsiteY5-390" fmla="*/ 2539197 h 3693794"/>
              <a:gd name="connsiteX6-391" fmla="*/ 3951730 w 3951730"/>
              <a:gd name="connsiteY6-392" fmla="*/ 2539197 h 3693794"/>
              <a:gd name="connsiteX7-393" fmla="*/ 3145728 w 3951730"/>
              <a:gd name="connsiteY7-394" fmla="*/ 3385291 h 3693794"/>
              <a:gd name="connsiteX0-395" fmla="*/ 1883165 w 3951730"/>
              <a:gd name="connsiteY0-396" fmla="*/ 392070 h 3693794"/>
              <a:gd name="connsiteX1-397" fmla="*/ 0 w 3951730"/>
              <a:gd name="connsiteY1-398" fmla="*/ 3343088 h 3693794"/>
              <a:gd name="connsiteX2-399" fmla="*/ 31382 w 3951730"/>
              <a:gd name="connsiteY2-400" fmla="*/ 3385291 h 3693794"/>
              <a:gd name="connsiteX3-401" fmla="*/ 144163 w 3951730"/>
              <a:gd name="connsiteY3-402" fmla="*/ 1987108 h 3693794"/>
              <a:gd name="connsiteX4-403" fmla="*/ 1883164 w 3951730"/>
              <a:gd name="connsiteY4-404" fmla="*/ 392070 h 3693794"/>
              <a:gd name="connsiteX5-405" fmla="*/ 1883165 w 3951730"/>
              <a:gd name="connsiteY5-406" fmla="*/ 392070 h 3693794"/>
              <a:gd name="connsiteX0-407" fmla="*/ 1883165 w 3951730"/>
              <a:gd name="connsiteY0-408" fmla="*/ 392070 h 3693794"/>
              <a:gd name="connsiteX1-409" fmla="*/ 14068 w 3951730"/>
              <a:gd name="connsiteY1-410" fmla="*/ 3385291 h 3693794"/>
              <a:gd name="connsiteX2-411" fmla="*/ 45450 w 3951730"/>
              <a:gd name="connsiteY2-412" fmla="*/ 2794448 h 3693794"/>
              <a:gd name="connsiteX3-413" fmla="*/ 1293945 w 3951730"/>
              <a:gd name="connsiteY3-414" fmla="*/ 915 h 3693794"/>
              <a:gd name="connsiteX4-415" fmla="*/ 2472385 w 3951730"/>
              <a:gd name="connsiteY4-416" fmla="*/ 915 h 3693794"/>
              <a:gd name="connsiteX5-417" fmla="*/ 3694856 w 3951730"/>
              <a:gd name="connsiteY5-418" fmla="*/ 2539197 h 3693794"/>
              <a:gd name="connsiteX6-419" fmla="*/ 3951730 w 3951730"/>
              <a:gd name="connsiteY6-420" fmla="*/ 2539197 h 3693794"/>
              <a:gd name="connsiteX7-421" fmla="*/ 3101657 w 3951730"/>
              <a:gd name="connsiteY7-422" fmla="*/ 3693794 h 3693794"/>
              <a:gd name="connsiteX8-423" fmla="*/ 2259542 w 3951730"/>
              <a:gd name="connsiteY8-424" fmla="*/ 2539197 h 3693794"/>
              <a:gd name="connsiteX9-425" fmla="*/ 2516417 w 3951730"/>
              <a:gd name="connsiteY9-426" fmla="*/ 2539197 h 3693794"/>
              <a:gd name="connsiteX10-427" fmla="*/ 1293946 w 3951730"/>
              <a:gd name="connsiteY10-428" fmla="*/ 915 h 3693794"/>
              <a:gd name="connsiteX0-429" fmla="*/ 3101657 w 3951730"/>
              <a:gd name="connsiteY0-430" fmla="*/ 3715832 h 3715832"/>
              <a:gd name="connsiteX1-431" fmla="*/ 2259542 w 3951730"/>
              <a:gd name="connsiteY1-432" fmla="*/ 2539197 h 3715832"/>
              <a:gd name="connsiteX2-433" fmla="*/ 2516417 w 3951730"/>
              <a:gd name="connsiteY2-434" fmla="*/ 2539197 h 3715832"/>
              <a:gd name="connsiteX3-435" fmla="*/ 1293946 w 3951730"/>
              <a:gd name="connsiteY3-436" fmla="*/ 915 h 3715832"/>
              <a:gd name="connsiteX4-437" fmla="*/ 2472385 w 3951730"/>
              <a:gd name="connsiteY4-438" fmla="*/ 915 h 3715832"/>
              <a:gd name="connsiteX5-439" fmla="*/ 3694856 w 3951730"/>
              <a:gd name="connsiteY5-440" fmla="*/ 2539197 h 3715832"/>
              <a:gd name="connsiteX6-441" fmla="*/ 3951730 w 3951730"/>
              <a:gd name="connsiteY6-442" fmla="*/ 2539197 h 3715832"/>
              <a:gd name="connsiteX7-443" fmla="*/ 3101657 w 3951730"/>
              <a:gd name="connsiteY7-444" fmla="*/ 3715832 h 3715832"/>
              <a:gd name="connsiteX0-445" fmla="*/ 1883165 w 3951730"/>
              <a:gd name="connsiteY0-446" fmla="*/ 392070 h 3715832"/>
              <a:gd name="connsiteX1-447" fmla="*/ 0 w 3951730"/>
              <a:gd name="connsiteY1-448" fmla="*/ 3343088 h 3715832"/>
              <a:gd name="connsiteX2-449" fmla="*/ 31382 w 3951730"/>
              <a:gd name="connsiteY2-450" fmla="*/ 3385291 h 3715832"/>
              <a:gd name="connsiteX3-451" fmla="*/ 144163 w 3951730"/>
              <a:gd name="connsiteY3-452" fmla="*/ 1987108 h 3715832"/>
              <a:gd name="connsiteX4-453" fmla="*/ 1883164 w 3951730"/>
              <a:gd name="connsiteY4-454" fmla="*/ 392070 h 3715832"/>
              <a:gd name="connsiteX5-455" fmla="*/ 1883165 w 3951730"/>
              <a:gd name="connsiteY5-456" fmla="*/ 392070 h 3715832"/>
              <a:gd name="connsiteX0-457" fmla="*/ 1883165 w 3951730"/>
              <a:gd name="connsiteY0-458" fmla="*/ 392070 h 3715832"/>
              <a:gd name="connsiteX1-459" fmla="*/ 14068 w 3951730"/>
              <a:gd name="connsiteY1-460" fmla="*/ 3385291 h 3715832"/>
              <a:gd name="connsiteX2-461" fmla="*/ 45450 w 3951730"/>
              <a:gd name="connsiteY2-462" fmla="*/ 2794448 h 3715832"/>
              <a:gd name="connsiteX3-463" fmla="*/ 1293945 w 3951730"/>
              <a:gd name="connsiteY3-464" fmla="*/ 915 h 3715832"/>
              <a:gd name="connsiteX4-465" fmla="*/ 2472385 w 3951730"/>
              <a:gd name="connsiteY4-466" fmla="*/ 915 h 3715832"/>
              <a:gd name="connsiteX5-467" fmla="*/ 3694856 w 3951730"/>
              <a:gd name="connsiteY5-468" fmla="*/ 2539197 h 3715832"/>
              <a:gd name="connsiteX6-469" fmla="*/ 3951730 w 3951730"/>
              <a:gd name="connsiteY6-470" fmla="*/ 2539197 h 3715832"/>
              <a:gd name="connsiteX7-471" fmla="*/ 3101657 w 3951730"/>
              <a:gd name="connsiteY7-472" fmla="*/ 3693794 h 3715832"/>
              <a:gd name="connsiteX8-473" fmla="*/ 2259542 w 3951730"/>
              <a:gd name="connsiteY8-474" fmla="*/ 2539197 h 3715832"/>
              <a:gd name="connsiteX9-475" fmla="*/ 2516417 w 3951730"/>
              <a:gd name="connsiteY9-476" fmla="*/ 2539197 h 3715832"/>
              <a:gd name="connsiteX10-477" fmla="*/ 1293946 w 3951730"/>
              <a:gd name="connsiteY10-478" fmla="*/ 915 h 3715832"/>
              <a:gd name="connsiteX0-479" fmla="*/ 3101657 w 3951730"/>
              <a:gd name="connsiteY0-480" fmla="*/ 3715832 h 3715832"/>
              <a:gd name="connsiteX1-481" fmla="*/ 2259542 w 3951730"/>
              <a:gd name="connsiteY1-482" fmla="*/ 2539197 h 3715832"/>
              <a:gd name="connsiteX2-483" fmla="*/ 2516417 w 3951730"/>
              <a:gd name="connsiteY2-484" fmla="*/ 2539197 h 3715832"/>
              <a:gd name="connsiteX3-485" fmla="*/ 1293946 w 3951730"/>
              <a:gd name="connsiteY3-486" fmla="*/ 915 h 3715832"/>
              <a:gd name="connsiteX4-487" fmla="*/ 2472385 w 3951730"/>
              <a:gd name="connsiteY4-488" fmla="*/ 915 h 3715832"/>
              <a:gd name="connsiteX5-489" fmla="*/ 3694856 w 3951730"/>
              <a:gd name="connsiteY5-490" fmla="*/ 2539197 h 3715832"/>
              <a:gd name="connsiteX6-491" fmla="*/ 3951730 w 3951730"/>
              <a:gd name="connsiteY6-492" fmla="*/ 2539197 h 3715832"/>
              <a:gd name="connsiteX7-493" fmla="*/ 3101657 w 3951730"/>
              <a:gd name="connsiteY7-494" fmla="*/ 3715832 h 3715832"/>
              <a:gd name="connsiteX0-495" fmla="*/ 1883165 w 3951730"/>
              <a:gd name="connsiteY0-496" fmla="*/ 392070 h 3715832"/>
              <a:gd name="connsiteX1-497" fmla="*/ 0 w 3951730"/>
              <a:gd name="connsiteY1-498" fmla="*/ 3343088 h 3715832"/>
              <a:gd name="connsiteX2-499" fmla="*/ 31382 w 3951730"/>
              <a:gd name="connsiteY2-500" fmla="*/ 3385291 h 3715832"/>
              <a:gd name="connsiteX3-501" fmla="*/ 144163 w 3951730"/>
              <a:gd name="connsiteY3-502" fmla="*/ 1987108 h 3715832"/>
              <a:gd name="connsiteX4-503" fmla="*/ 1883164 w 3951730"/>
              <a:gd name="connsiteY4-504" fmla="*/ 392070 h 3715832"/>
              <a:gd name="connsiteX5-505" fmla="*/ 1883165 w 3951730"/>
              <a:gd name="connsiteY5-506" fmla="*/ 392070 h 3715832"/>
              <a:gd name="connsiteX0-507" fmla="*/ 1883165 w 3951730"/>
              <a:gd name="connsiteY0-508" fmla="*/ 392070 h 3715832"/>
              <a:gd name="connsiteX1-509" fmla="*/ 14068 w 3951730"/>
              <a:gd name="connsiteY1-510" fmla="*/ 3385291 h 3715832"/>
              <a:gd name="connsiteX2-511" fmla="*/ 45450 w 3951730"/>
              <a:gd name="connsiteY2-512" fmla="*/ 2794448 h 3715832"/>
              <a:gd name="connsiteX3-513" fmla="*/ 1293945 w 3951730"/>
              <a:gd name="connsiteY3-514" fmla="*/ 915 h 3715832"/>
              <a:gd name="connsiteX4-515" fmla="*/ 2472385 w 3951730"/>
              <a:gd name="connsiteY4-516" fmla="*/ 915 h 3715832"/>
              <a:gd name="connsiteX5-517" fmla="*/ 3694856 w 3951730"/>
              <a:gd name="connsiteY5-518" fmla="*/ 2539197 h 3715832"/>
              <a:gd name="connsiteX6-519" fmla="*/ 3951730 w 3951730"/>
              <a:gd name="connsiteY6-520" fmla="*/ 2539197 h 3715832"/>
              <a:gd name="connsiteX7-521" fmla="*/ 3101657 w 3951730"/>
              <a:gd name="connsiteY7-522" fmla="*/ 3693794 h 3715832"/>
              <a:gd name="connsiteX8-523" fmla="*/ 2259542 w 3951730"/>
              <a:gd name="connsiteY8-524" fmla="*/ 2539197 h 3715832"/>
              <a:gd name="connsiteX9-525" fmla="*/ 2516417 w 3951730"/>
              <a:gd name="connsiteY9-526" fmla="*/ 2539197 h 3715832"/>
              <a:gd name="connsiteX10-527" fmla="*/ 1293946 w 3951730"/>
              <a:gd name="connsiteY10-528" fmla="*/ 915 h 3715832"/>
              <a:gd name="connsiteX0-529" fmla="*/ 3101657 w 3951730"/>
              <a:gd name="connsiteY0-530" fmla="*/ 3715832 h 3715832"/>
              <a:gd name="connsiteX1-531" fmla="*/ 2259542 w 3951730"/>
              <a:gd name="connsiteY1-532" fmla="*/ 2539197 h 3715832"/>
              <a:gd name="connsiteX2-533" fmla="*/ 2516417 w 3951730"/>
              <a:gd name="connsiteY2-534" fmla="*/ 2539197 h 3715832"/>
              <a:gd name="connsiteX3-535" fmla="*/ 1293946 w 3951730"/>
              <a:gd name="connsiteY3-536" fmla="*/ 915 h 3715832"/>
              <a:gd name="connsiteX4-537" fmla="*/ 2472385 w 3951730"/>
              <a:gd name="connsiteY4-538" fmla="*/ 915 h 3715832"/>
              <a:gd name="connsiteX5-539" fmla="*/ 3694856 w 3951730"/>
              <a:gd name="connsiteY5-540" fmla="*/ 2539197 h 3715832"/>
              <a:gd name="connsiteX6-541" fmla="*/ 3951730 w 3951730"/>
              <a:gd name="connsiteY6-542" fmla="*/ 2539197 h 3715832"/>
              <a:gd name="connsiteX7-543" fmla="*/ 3101657 w 3951730"/>
              <a:gd name="connsiteY7-544" fmla="*/ 3715832 h 3715832"/>
              <a:gd name="connsiteX0-545" fmla="*/ 1883165 w 3951730"/>
              <a:gd name="connsiteY0-546" fmla="*/ 392070 h 3715832"/>
              <a:gd name="connsiteX1-547" fmla="*/ 0 w 3951730"/>
              <a:gd name="connsiteY1-548" fmla="*/ 3343088 h 3715832"/>
              <a:gd name="connsiteX2-549" fmla="*/ 31382 w 3951730"/>
              <a:gd name="connsiteY2-550" fmla="*/ 3385291 h 3715832"/>
              <a:gd name="connsiteX3-551" fmla="*/ 144163 w 3951730"/>
              <a:gd name="connsiteY3-552" fmla="*/ 1987108 h 3715832"/>
              <a:gd name="connsiteX4-553" fmla="*/ 1883164 w 3951730"/>
              <a:gd name="connsiteY4-554" fmla="*/ 392070 h 3715832"/>
              <a:gd name="connsiteX5-555" fmla="*/ 1883165 w 3951730"/>
              <a:gd name="connsiteY5-556" fmla="*/ 392070 h 3715832"/>
              <a:gd name="connsiteX0-557" fmla="*/ 14068 w 3951730"/>
              <a:gd name="connsiteY0-558" fmla="*/ 3385291 h 3715832"/>
              <a:gd name="connsiteX1-559" fmla="*/ 45450 w 3951730"/>
              <a:gd name="connsiteY1-560" fmla="*/ 2794448 h 3715832"/>
              <a:gd name="connsiteX2-561" fmla="*/ 1293945 w 3951730"/>
              <a:gd name="connsiteY2-562" fmla="*/ 915 h 3715832"/>
              <a:gd name="connsiteX3-563" fmla="*/ 2472385 w 3951730"/>
              <a:gd name="connsiteY3-564" fmla="*/ 915 h 3715832"/>
              <a:gd name="connsiteX4-565" fmla="*/ 3694856 w 3951730"/>
              <a:gd name="connsiteY4-566" fmla="*/ 2539197 h 3715832"/>
              <a:gd name="connsiteX5-567" fmla="*/ 3951730 w 3951730"/>
              <a:gd name="connsiteY5-568" fmla="*/ 2539197 h 3715832"/>
              <a:gd name="connsiteX6-569" fmla="*/ 3101657 w 3951730"/>
              <a:gd name="connsiteY6-570" fmla="*/ 3693794 h 3715832"/>
              <a:gd name="connsiteX7-571" fmla="*/ 2259542 w 3951730"/>
              <a:gd name="connsiteY7-572" fmla="*/ 2539197 h 3715832"/>
              <a:gd name="connsiteX8-573" fmla="*/ 2516417 w 3951730"/>
              <a:gd name="connsiteY8-574" fmla="*/ 2539197 h 3715832"/>
              <a:gd name="connsiteX9-575" fmla="*/ 1293946 w 3951730"/>
              <a:gd name="connsiteY9-576" fmla="*/ 915 h 371583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25" y="connsiteY6-26"/>
              </a:cxn>
              <a:cxn ang="0">
                <a:pos x="connsiteX7-27" y="connsiteY7-28"/>
              </a:cxn>
              <a:cxn ang="0">
                <a:pos x="connsiteX8-73" y="connsiteY8-74"/>
              </a:cxn>
              <a:cxn ang="0">
                <a:pos x="connsiteX9-75" y="connsiteY9-76"/>
              </a:cxn>
            </a:cxnLst>
            <a:rect l="l" t="t" r="r" b="b"/>
            <a:pathLst>
              <a:path w="3951730" h="3715832" stroke="0" extrusionOk="0">
                <a:moveTo>
                  <a:pt x="3101657" y="3715832"/>
                </a:moveTo>
                <a:lnTo>
                  <a:pt x="2259542" y="2539197"/>
                </a:lnTo>
                <a:lnTo>
                  <a:pt x="2516417" y="2539197"/>
                </a:lnTo>
                <a:cubicBezTo>
                  <a:pt x="2372485" y="1044932"/>
                  <a:pt x="1869672" y="915"/>
                  <a:pt x="1293946" y="915"/>
                </a:cubicBezTo>
                <a:lnTo>
                  <a:pt x="2472385" y="915"/>
                </a:lnTo>
                <a:cubicBezTo>
                  <a:pt x="3048112" y="915"/>
                  <a:pt x="3550925" y="1044933"/>
                  <a:pt x="3694856" y="2539197"/>
                </a:cubicBezTo>
                <a:lnTo>
                  <a:pt x="3951730" y="2539197"/>
                </a:lnTo>
                <a:lnTo>
                  <a:pt x="3101657" y="3715832"/>
                </a:lnTo>
                <a:close/>
              </a:path>
              <a:path w="3951730" h="3715832" fill="darkenLess" stroke="0" extrusionOk="0">
                <a:moveTo>
                  <a:pt x="1883165" y="392070"/>
                </a:moveTo>
                <a:cubicBezTo>
                  <a:pt x="848992" y="390133"/>
                  <a:pt x="0" y="2087830"/>
                  <a:pt x="0" y="3343088"/>
                </a:cubicBezTo>
                <a:lnTo>
                  <a:pt x="31382" y="3385291"/>
                </a:lnTo>
                <a:cubicBezTo>
                  <a:pt x="31382" y="2903013"/>
                  <a:pt x="69835" y="2426305"/>
                  <a:pt x="144163" y="1987108"/>
                </a:cubicBezTo>
                <a:cubicBezTo>
                  <a:pt x="444463" y="212684"/>
                  <a:pt x="1240285" y="-517256"/>
                  <a:pt x="1883164" y="392070"/>
                </a:cubicBezTo>
                <a:lnTo>
                  <a:pt x="1883165" y="392070"/>
                </a:lnTo>
                <a:close/>
              </a:path>
              <a:path w="3951730" h="3715832" fill="none" extrusionOk="0">
                <a:moveTo>
                  <a:pt x="14068" y="3385291"/>
                </a:moveTo>
                <a:lnTo>
                  <a:pt x="45450" y="2794448"/>
                </a:lnTo>
                <a:cubicBezTo>
                  <a:pt x="45450" y="1938183"/>
                  <a:pt x="596651" y="915"/>
                  <a:pt x="1293945" y="915"/>
                </a:cubicBezTo>
                <a:lnTo>
                  <a:pt x="2472385" y="915"/>
                </a:lnTo>
                <a:cubicBezTo>
                  <a:pt x="3048112" y="915"/>
                  <a:pt x="3550925" y="1044933"/>
                  <a:pt x="3694856" y="2539197"/>
                </a:cubicBezTo>
                <a:lnTo>
                  <a:pt x="3951730" y="2539197"/>
                </a:lnTo>
                <a:lnTo>
                  <a:pt x="3101657" y="3693794"/>
                </a:lnTo>
                <a:lnTo>
                  <a:pt x="2259542" y="2539197"/>
                </a:lnTo>
                <a:lnTo>
                  <a:pt x="2516417" y="2539197"/>
                </a:lnTo>
                <a:cubicBezTo>
                  <a:pt x="2372485" y="1044932"/>
                  <a:pt x="1869672" y="915"/>
                  <a:pt x="1293946" y="915"/>
                </a:cubicBezTo>
              </a:path>
            </a:pathLst>
          </a:custGeom>
          <a:gradFill flip="none" rotWithShape="1">
            <a:gsLst>
              <a:gs pos="31000">
                <a:srgbClr val="92D050"/>
              </a:gs>
              <a:gs pos="0">
                <a:srgbClr val="92D050"/>
              </a:gs>
              <a:gs pos="67000">
                <a:srgbClr val="92D050"/>
              </a:gs>
            </a:gsLst>
            <a:path path="circle">
              <a:fillToRect l="100000" b="100000"/>
            </a:path>
            <a:tileRect t="-100000" r="-100000"/>
          </a:gradFill>
          <a:ln w="3175">
            <a:solidFill>
              <a:srgbClr val="B2DE8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0" name="矩形 39"/>
          <p:cNvSpPr/>
          <p:nvPr>
            <p:custDataLst>
              <p:tags r:id="rId28"/>
            </p:custDataLst>
          </p:nvPr>
        </p:nvSpPr>
        <p:spPr>
          <a:xfrm>
            <a:off x="-30163" y="333375"/>
            <a:ext cx="9174163" cy="8349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0" anchor="ctr">
            <a:no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3200" b="1" dirty="0">
                <a:solidFill>
                  <a:schemeClr val="bg2"/>
                </a:solidFill>
                <a:cs typeface="+mn-ea"/>
                <a:sym typeface="+mn-lt"/>
              </a:rPr>
              <a:t>Current Situation and Reform of Food Quality and Safety Standards</a:t>
            </a:r>
          </a:p>
        </p:txBody>
      </p:sp>
      <p:sp>
        <p:nvSpPr>
          <p:cNvPr id="42" name="任意多边形 41"/>
          <p:cNvSpPr/>
          <p:nvPr>
            <p:custDataLst>
              <p:tags r:id="rId29"/>
            </p:custDataLst>
          </p:nvPr>
        </p:nvSpPr>
        <p:spPr>
          <a:xfrm>
            <a:off x="871061" y="128271"/>
            <a:ext cx="1950720" cy="1267680"/>
          </a:xfrm>
          <a:custGeom>
            <a:avLst/>
            <a:gdLst>
              <a:gd name="connsiteX0" fmla="*/ 0 w 1950720"/>
              <a:gd name="connsiteY0" fmla="*/ 0 h 1535364"/>
              <a:gd name="connsiteX1" fmla="*/ 1950720 w 1950720"/>
              <a:gd name="connsiteY1" fmla="*/ 0 h 1535364"/>
              <a:gd name="connsiteX2" fmla="*/ 975360 w 1950720"/>
              <a:gd name="connsiteY2" fmla="*/ 1535364 h 153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0720" h="1535364">
                <a:moveTo>
                  <a:pt x="0" y="0"/>
                </a:moveTo>
                <a:lnTo>
                  <a:pt x="1950720" y="0"/>
                </a:lnTo>
                <a:lnTo>
                  <a:pt x="975360" y="153536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54000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>
                  <a:lumMod val="75000"/>
                </a:srgbClr>
              </a:buClr>
              <a:buSzPct val="60000"/>
              <a:defRPr/>
            </a:pPr>
            <a:r>
              <a:rPr sz="5400" baseline="0" dirty="0">
                <a:solidFill>
                  <a:srgbClr val="FFFFFF"/>
                </a:solidFill>
                <a:cs typeface="+mn-ea"/>
                <a:sym typeface="+mn-lt"/>
              </a:rPr>
              <a:t>03</a:t>
            </a:r>
            <a:endParaRPr lang="zh-CN" altLang="en-US" sz="5400" dirty="0">
              <a:ln>
                <a:solidFill>
                  <a:srgbClr val="F1C341"/>
                </a:solidFill>
              </a:ln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baseline="0" dirty="0">
                <a:cs typeface="+mn-ea"/>
                <a:sym typeface="+mn-lt"/>
              </a:rPr>
              <a:t>5</a:t>
            </a:r>
            <a:endParaRPr lang="zh-CN" altLang="en-US"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H_SubTitle_1"/>
          <p:cNvSpPr/>
          <p:nvPr>
            <p:custDataLst>
              <p:tags r:id="rId2"/>
            </p:custDataLst>
          </p:nvPr>
        </p:nvSpPr>
        <p:spPr>
          <a:xfrm>
            <a:off x="1042988" y="2492375"/>
            <a:ext cx="2949575" cy="384175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O</a:t>
            </a:r>
            <a:r>
              <a:rPr sz="2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ld law</a:t>
            </a:r>
          </a:p>
        </p:txBody>
      </p:sp>
      <p:sp>
        <p:nvSpPr>
          <p:cNvPr id="9" name="MH_Text_1"/>
          <p:cNvSpPr/>
          <p:nvPr>
            <p:custDataLst>
              <p:tags r:id="rId3"/>
            </p:custDataLst>
          </p:nvPr>
        </p:nvSpPr>
        <p:spPr>
          <a:xfrm>
            <a:off x="1098549" y="3036888"/>
            <a:ext cx="2894013" cy="18430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0" cap="flat" cmpd="sng" algn="ctr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/>
        </p:spPr>
        <p:txBody>
          <a:bodyPr lIns="180000" tIns="90000" rIns="180000" bIns="90000" anchor="ctr">
            <a:normAutofit/>
          </a:bodyPr>
          <a:lstStyle/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700" baseline="0" dirty="0">
                <a:solidFill>
                  <a:srgbClr val="050000"/>
                </a:solidFill>
                <a:latin typeface="+mn-lt"/>
                <a:ea typeface="+mn-ea"/>
                <a:cs typeface="+mn-ea"/>
                <a:sym typeface="+mn-lt"/>
              </a:rPr>
              <a:t>The standard</a:t>
            </a:r>
            <a:r>
              <a:rPr lang="en-US" sz="1700" baseline="0" dirty="0">
                <a:solidFill>
                  <a:srgbClr val="050000"/>
                </a:solidFill>
                <a:latin typeface="+mn-lt"/>
                <a:ea typeface="+mn-ea"/>
                <a:cs typeface="+mn-ea"/>
                <a:sym typeface="+mn-lt"/>
              </a:rPr>
              <a:t>s mainly cover the secondary industry.</a:t>
            </a:r>
          </a:p>
        </p:txBody>
      </p:sp>
      <p:sp>
        <p:nvSpPr>
          <p:cNvPr id="10" name="MH_Other_1"/>
          <p:cNvSpPr/>
          <p:nvPr>
            <p:custDataLst>
              <p:tags r:id="rId4"/>
            </p:custDataLst>
          </p:nvPr>
        </p:nvSpPr>
        <p:spPr>
          <a:xfrm rot="4460462">
            <a:off x="1239838" y="2987675"/>
            <a:ext cx="95250" cy="9525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olidFill>
                <a:prstClr val="whit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MH_Other_2"/>
          <p:cNvSpPr/>
          <p:nvPr>
            <p:custDataLst>
              <p:tags r:id="rId5"/>
            </p:custDataLst>
          </p:nvPr>
        </p:nvSpPr>
        <p:spPr>
          <a:xfrm rot="4460462">
            <a:off x="1236663" y="2784475"/>
            <a:ext cx="95250" cy="9525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MH_Other_3"/>
          <p:cNvSpPr/>
          <p:nvPr>
            <p:custDataLst>
              <p:tags r:id="rId6"/>
            </p:custDataLst>
          </p:nvPr>
        </p:nvSpPr>
        <p:spPr>
          <a:xfrm rot="5441149">
            <a:off x="1259242" y="2995547"/>
            <a:ext cx="57332" cy="70157"/>
          </a:xfrm>
          <a:prstGeom prst="ellipse">
            <a:avLst/>
          </a:prstGeom>
          <a:gradFill flip="none" rotWithShape="1">
            <a:gsLst>
              <a:gs pos="51000">
                <a:sysClr val="windowText" lastClr="000000">
                  <a:lumMod val="65000"/>
                  <a:lumOff val="35000"/>
                </a:sysClr>
              </a:gs>
              <a:gs pos="20000">
                <a:sysClr val="window" lastClr="FFFFFF">
                  <a:lumMod val="50000"/>
                </a:sysClr>
              </a:gs>
              <a:gs pos="86000">
                <a:sysClr val="window" lastClr="FFFFFF">
                  <a:lumMod val="65000"/>
                </a:sys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olidFill>
                <a:prstClr val="whit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MH_Other_4"/>
          <p:cNvSpPr/>
          <p:nvPr>
            <p:custDataLst>
              <p:tags r:id="rId7"/>
            </p:custDataLst>
          </p:nvPr>
        </p:nvSpPr>
        <p:spPr>
          <a:xfrm rot="5441149">
            <a:off x="1258185" y="2793367"/>
            <a:ext cx="57332" cy="70157"/>
          </a:xfrm>
          <a:prstGeom prst="ellipse">
            <a:avLst/>
          </a:prstGeom>
          <a:gradFill flip="none" rotWithShape="1">
            <a:gsLst>
              <a:gs pos="51000">
                <a:sysClr val="windowText" lastClr="000000">
                  <a:lumMod val="65000"/>
                  <a:lumOff val="35000"/>
                </a:sysClr>
              </a:gs>
              <a:gs pos="20000">
                <a:sysClr val="window" lastClr="FFFFFF">
                  <a:lumMod val="50000"/>
                </a:sysClr>
              </a:gs>
              <a:gs pos="86000">
                <a:sysClr val="window" lastClr="FFFFFF">
                  <a:lumMod val="65000"/>
                </a:sys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MH_Other_5"/>
          <p:cNvSpPr/>
          <p:nvPr>
            <p:custDataLst>
              <p:tags r:id="rId8"/>
            </p:custDataLst>
          </p:nvPr>
        </p:nvSpPr>
        <p:spPr>
          <a:xfrm rot="5441149">
            <a:off x="1172369" y="2912269"/>
            <a:ext cx="215900" cy="46038"/>
          </a:xfrm>
          <a:prstGeom prst="rect">
            <a:avLst/>
          </a:prstGeom>
          <a:gradFill flip="none" rotWithShape="1">
            <a:gsLst>
              <a:gs pos="57000">
                <a:sysClr val="window" lastClr="FFFFFF">
                  <a:lumMod val="85000"/>
                </a:sysClr>
              </a:gs>
              <a:gs pos="9000">
                <a:sysClr val="windowText" lastClr="000000">
                  <a:lumMod val="85000"/>
                  <a:lumOff val="15000"/>
                </a:sysClr>
              </a:gs>
              <a:gs pos="98000">
                <a:sysClr val="windowText" lastClr="000000">
                  <a:lumMod val="85000"/>
                  <a:lumOff val="15000"/>
                </a:sysClr>
              </a:gs>
            </a:gsLst>
            <a:path path="rect">
              <a:fillToRect t="100000" r="100000"/>
            </a:path>
            <a:tileRect l="-100000" b="-10000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MH_Other_6"/>
          <p:cNvSpPr/>
          <p:nvPr>
            <p:custDataLst>
              <p:tags r:id="rId9"/>
            </p:custDataLst>
          </p:nvPr>
        </p:nvSpPr>
        <p:spPr>
          <a:xfrm rot="4460462">
            <a:off x="1350963" y="2987675"/>
            <a:ext cx="95250" cy="9525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olidFill>
                <a:prstClr val="whit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MH_Other_7"/>
          <p:cNvSpPr/>
          <p:nvPr>
            <p:custDataLst>
              <p:tags r:id="rId10"/>
            </p:custDataLst>
          </p:nvPr>
        </p:nvSpPr>
        <p:spPr>
          <a:xfrm rot="4460462">
            <a:off x="1346200" y="2784475"/>
            <a:ext cx="95250" cy="9525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MH_Other_8"/>
          <p:cNvSpPr/>
          <p:nvPr>
            <p:custDataLst>
              <p:tags r:id="rId11"/>
            </p:custDataLst>
          </p:nvPr>
        </p:nvSpPr>
        <p:spPr>
          <a:xfrm rot="5441149">
            <a:off x="1369707" y="2995547"/>
            <a:ext cx="57332" cy="70157"/>
          </a:xfrm>
          <a:prstGeom prst="ellipse">
            <a:avLst/>
          </a:prstGeom>
          <a:gradFill flip="none" rotWithShape="1">
            <a:gsLst>
              <a:gs pos="51000">
                <a:sysClr val="windowText" lastClr="000000">
                  <a:lumMod val="65000"/>
                  <a:lumOff val="35000"/>
                </a:sysClr>
              </a:gs>
              <a:gs pos="20000">
                <a:sysClr val="window" lastClr="FFFFFF">
                  <a:lumMod val="50000"/>
                </a:sysClr>
              </a:gs>
              <a:gs pos="86000">
                <a:sysClr val="window" lastClr="FFFFFF">
                  <a:lumMod val="65000"/>
                </a:sys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olidFill>
                <a:prstClr val="whit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MH_Other_9"/>
          <p:cNvSpPr/>
          <p:nvPr>
            <p:custDataLst>
              <p:tags r:id="rId12"/>
            </p:custDataLst>
          </p:nvPr>
        </p:nvSpPr>
        <p:spPr>
          <a:xfrm rot="5441149">
            <a:off x="1368650" y="2793367"/>
            <a:ext cx="57332" cy="70157"/>
          </a:xfrm>
          <a:prstGeom prst="ellipse">
            <a:avLst/>
          </a:prstGeom>
          <a:gradFill flip="none" rotWithShape="1">
            <a:gsLst>
              <a:gs pos="51000">
                <a:sysClr val="windowText" lastClr="000000">
                  <a:lumMod val="65000"/>
                  <a:lumOff val="35000"/>
                </a:sysClr>
              </a:gs>
              <a:gs pos="20000">
                <a:sysClr val="window" lastClr="FFFFFF">
                  <a:lumMod val="50000"/>
                </a:sysClr>
              </a:gs>
              <a:gs pos="86000">
                <a:sysClr val="window" lastClr="FFFFFF">
                  <a:lumMod val="65000"/>
                </a:sys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MH_Other_10"/>
          <p:cNvSpPr/>
          <p:nvPr>
            <p:custDataLst>
              <p:tags r:id="rId13"/>
            </p:custDataLst>
          </p:nvPr>
        </p:nvSpPr>
        <p:spPr>
          <a:xfrm rot="5441149">
            <a:off x="1282701" y="2911475"/>
            <a:ext cx="215900" cy="47625"/>
          </a:xfrm>
          <a:prstGeom prst="rect">
            <a:avLst/>
          </a:prstGeom>
          <a:gradFill flip="none" rotWithShape="1">
            <a:gsLst>
              <a:gs pos="57000">
                <a:sysClr val="window" lastClr="FFFFFF">
                  <a:lumMod val="85000"/>
                </a:sysClr>
              </a:gs>
              <a:gs pos="9000">
                <a:sysClr val="windowText" lastClr="000000">
                  <a:lumMod val="85000"/>
                  <a:lumOff val="15000"/>
                </a:sysClr>
              </a:gs>
              <a:gs pos="98000">
                <a:sysClr val="windowText" lastClr="000000">
                  <a:lumMod val="85000"/>
                  <a:lumOff val="15000"/>
                </a:sysClr>
              </a:gs>
            </a:gsLst>
            <a:path path="rect">
              <a:fillToRect t="100000" r="100000"/>
            </a:path>
            <a:tileRect l="-100000" b="-10000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MH_Other_11"/>
          <p:cNvSpPr/>
          <p:nvPr>
            <p:custDataLst>
              <p:tags r:id="rId14"/>
            </p:custDataLst>
          </p:nvPr>
        </p:nvSpPr>
        <p:spPr>
          <a:xfrm rot="4460462">
            <a:off x="3575050" y="2987675"/>
            <a:ext cx="95250" cy="9525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olidFill>
                <a:prstClr val="whit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MH_Other_12"/>
          <p:cNvSpPr/>
          <p:nvPr>
            <p:custDataLst>
              <p:tags r:id="rId15"/>
            </p:custDataLst>
          </p:nvPr>
        </p:nvSpPr>
        <p:spPr>
          <a:xfrm rot="4460462">
            <a:off x="3571875" y="2784475"/>
            <a:ext cx="95250" cy="9525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MH_Other_13"/>
          <p:cNvSpPr/>
          <p:nvPr>
            <p:custDataLst>
              <p:tags r:id="rId16"/>
            </p:custDataLst>
          </p:nvPr>
        </p:nvSpPr>
        <p:spPr>
          <a:xfrm rot="5441149">
            <a:off x="3594734" y="2995547"/>
            <a:ext cx="57332" cy="70157"/>
          </a:xfrm>
          <a:prstGeom prst="ellipse">
            <a:avLst/>
          </a:prstGeom>
          <a:gradFill flip="none" rotWithShape="1">
            <a:gsLst>
              <a:gs pos="51000">
                <a:sysClr val="windowText" lastClr="000000">
                  <a:lumMod val="65000"/>
                  <a:lumOff val="35000"/>
                </a:sysClr>
              </a:gs>
              <a:gs pos="20000">
                <a:sysClr val="window" lastClr="FFFFFF">
                  <a:lumMod val="50000"/>
                </a:sysClr>
              </a:gs>
              <a:gs pos="86000">
                <a:sysClr val="window" lastClr="FFFFFF">
                  <a:lumMod val="65000"/>
                </a:sys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olidFill>
                <a:prstClr val="whit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MH_Other_14"/>
          <p:cNvSpPr/>
          <p:nvPr>
            <p:custDataLst>
              <p:tags r:id="rId17"/>
            </p:custDataLst>
          </p:nvPr>
        </p:nvSpPr>
        <p:spPr>
          <a:xfrm rot="5441149">
            <a:off x="3593677" y="2793367"/>
            <a:ext cx="57332" cy="70157"/>
          </a:xfrm>
          <a:prstGeom prst="ellipse">
            <a:avLst/>
          </a:prstGeom>
          <a:gradFill flip="none" rotWithShape="1">
            <a:gsLst>
              <a:gs pos="51000">
                <a:sysClr val="windowText" lastClr="000000">
                  <a:lumMod val="65000"/>
                  <a:lumOff val="35000"/>
                </a:sysClr>
              </a:gs>
              <a:gs pos="20000">
                <a:sysClr val="window" lastClr="FFFFFF">
                  <a:lumMod val="50000"/>
                </a:sysClr>
              </a:gs>
              <a:gs pos="86000">
                <a:sysClr val="window" lastClr="FFFFFF">
                  <a:lumMod val="65000"/>
                </a:sys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MH_Other_15"/>
          <p:cNvSpPr/>
          <p:nvPr>
            <p:custDataLst>
              <p:tags r:id="rId18"/>
            </p:custDataLst>
          </p:nvPr>
        </p:nvSpPr>
        <p:spPr>
          <a:xfrm rot="5441149">
            <a:off x="3508376" y="2911475"/>
            <a:ext cx="215900" cy="47625"/>
          </a:xfrm>
          <a:prstGeom prst="rect">
            <a:avLst/>
          </a:prstGeom>
          <a:gradFill flip="none" rotWithShape="1">
            <a:gsLst>
              <a:gs pos="57000">
                <a:sysClr val="window" lastClr="FFFFFF">
                  <a:lumMod val="85000"/>
                </a:sysClr>
              </a:gs>
              <a:gs pos="9000">
                <a:sysClr val="windowText" lastClr="000000">
                  <a:lumMod val="85000"/>
                  <a:lumOff val="15000"/>
                </a:sysClr>
              </a:gs>
              <a:gs pos="98000">
                <a:sysClr val="windowText" lastClr="000000">
                  <a:lumMod val="85000"/>
                  <a:lumOff val="15000"/>
                </a:sysClr>
              </a:gs>
            </a:gsLst>
            <a:path path="rect">
              <a:fillToRect t="100000" r="100000"/>
            </a:path>
            <a:tileRect l="-100000" b="-10000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MH_Other_16"/>
          <p:cNvSpPr/>
          <p:nvPr>
            <p:custDataLst>
              <p:tags r:id="rId19"/>
            </p:custDataLst>
          </p:nvPr>
        </p:nvSpPr>
        <p:spPr>
          <a:xfrm rot="4460462">
            <a:off x="3686175" y="2987675"/>
            <a:ext cx="95250" cy="9525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olidFill>
                <a:prstClr val="whit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MH_Other_17"/>
          <p:cNvSpPr/>
          <p:nvPr>
            <p:custDataLst>
              <p:tags r:id="rId20"/>
            </p:custDataLst>
          </p:nvPr>
        </p:nvSpPr>
        <p:spPr>
          <a:xfrm rot="4460462">
            <a:off x="3681413" y="2784475"/>
            <a:ext cx="95250" cy="9525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MH_Other_18"/>
          <p:cNvSpPr/>
          <p:nvPr>
            <p:custDataLst>
              <p:tags r:id="rId21"/>
            </p:custDataLst>
          </p:nvPr>
        </p:nvSpPr>
        <p:spPr>
          <a:xfrm rot="5441149">
            <a:off x="3705199" y="2995547"/>
            <a:ext cx="57332" cy="70157"/>
          </a:xfrm>
          <a:prstGeom prst="ellipse">
            <a:avLst/>
          </a:prstGeom>
          <a:gradFill flip="none" rotWithShape="1">
            <a:gsLst>
              <a:gs pos="51000">
                <a:sysClr val="windowText" lastClr="000000">
                  <a:lumMod val="65000"/>
                  <a:lumOff val="35000"/>
                </a:sysClr>
              </a:gs>
              <a:gs pos="20000">
                <a:sysClr val="window" lastClr="FFFFFF">
                  <a:lumMod val="50000"/>
                </a:sysClr>
              </a:gs>
              <a:gs pos="86000">
                <a:sysClr val="window" lastClr="FFFFFF">
                  <a:lumMod val="65000"/>
                </a:sys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olidFill>
                <a:prstClr val="whit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MH_Other_19"/>
          <p:cNvSpPr/>
          <p:nvPr>
            <p:custDataLst>
              <p:tags r:id="rId22"/>
            </p:custDataLst>
          </p:nvPr>
        </p:nvSpPr>
        <p:spPr>
          <a:xfrm rot="5441149">
            <a:off x="3704142" y="2793367"/>
            <a:ext cx="57332" cy="70157"/>
          </a:xfrm>
          <a:prstGeom prst="ellipse">
            <a:avLst/>
          </a:prstGeom>
          <a:gradFill flip="none" rotWithShape="1">
            <a:gsLst>
              <a:gs pos="51000">
                <a:sysClr val="windowText" lastClr="000000">
                  <a:lumMod val="65000"/>
                  <a:lumOff val="35000"/>
                </a:sysClr>
              </a:gs>
              <a:gs pos="20000">
                <a:sysClr val="window" lastClr="FFFFFF">
                  <a:lumMod val="50000"/>
                </a:sysClr>
              </a:gs>
              <a:gs pos="86000">
                <a:sysClr val="window" lastClr="FFFFFF">
                  <a:lumMod val="65000"/>
                </a:sys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MH_Other_20"/>
          <p:cNvSpPr/>
          <p:nvPr>
            <p:custDataLst>
              <p:tags r:id="rId23"/>
            </p:custDataLst>
          </p:nvPr>
        </p:nvSpPr>
        <p:spPr>
          <a:xfrm rot="5441149">
            <a:off x="3618707" y="2912269"/>
            <a:ext cx="215900" cy="46037"/>
          </a:xfrm>
          <a:prstGeom prst="rect">
            <a:avLst/>
          </a:prstGeom>
          <a:gradFill flip="none" rotWithShape="1">
            <a:gsLst>
              <a:gs pos="57000">
                <a:sysClr val="window" lastClr="FFFFFF">
                  <a:lumMod val="85000"/>
                </a:sysClr>
              </a:gs>
              <a:gs pos="9000">
                <a:sysClr val="windowText" lastClr="000000">
                  <a:lumMod val="85000"/>
                  <a:lumOff val="15000"/>
                </a:sysClr>
              </a:gs>
              <a:gs pos="98000">
                <a:sysClr val="windowText" lastClr="000000">
                  <a:lumMod val="85000"/>
                  <a:lumOff val="15000"/>
                </a:sysClr>
              </a:gs>
            </a:gsLst>
            <a:path path="rect">
              <a:fillToRect t="100000" r="100000"/>
            </a:path>
            <a:tileRect l="-100000" b="-10000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MH_SubTitle_2"/>
          <p:cNvSpPr/>
          <p:nvPr>
            <p:custDataLst>
              <p:tags r:id="rId24"/>
            </p:custDataLst>
          </p:nvPr>
        </p:nvSpPr>
        <p:spPr>
          <a:xfrm>
            <a:off x="5222875" y="2492375"/>
            <a:ext cx="2949575" cy="38417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400" b="1" baseline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New Law</a:t>
            </a:r>
            <a:r>
              <a:rPr sz="2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</a:p>
        </p:txBody>
      </p:sp>
      <p:sp>
        <p:nvSpPr>
          <p:cNvPr id="31" name="MH_Text_2"/>
          <p:cNvSpPr/>
          <p:nvPr>
            <p:custDataLst>
              <p:tags r:id="rId25"/>
            </p:custDataLst>
          </p:nvPr>
        </p:nvSpPr>
        <p:spPr>
          <a:xfrm>
            <a:off x="5276850" y="3036888"/>
            <a:ext cx="2895600" cy="18430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lIns="180000" tIns="90000" rIns="180000" bIns="90000" anchor="ctr">
            <a:normAutofit/>
          </a:bodyPr>
          <a:lstStyle/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b="1" dirty="0">
                <a:latin typeface="+mn-lt"/>
                <a:ea typeface="+mn-ea"/>
                <a:cs typeface="+mn-ea"/>
                <a:sym typeface="+mn-lt"/>
              </a:rPr>
              <a:t>The standards</a:t>
            </a:r>
            <a:r>
              <a:rPr sz="1700" b="1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sz="1700" b="1" dirty="0">
                <a:latin typeface="+mn-lt"/>
                <a:ea typeface="+mn-ea"/>
                <a:cs typeface="+mn-ea"/>
                <a:sym typeface="+mn-lt"/>
              </a:rPr>
              <a:t>were expanded to</a:t>
            </a:r>
            <a:r>
              <a:rPr sz="1700" b="1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sz="1700" b="1" dirty="0">
                <a:latin typeface="+mn-lt"/>
                <a:ea typeface="+mn-ea"/>
                <a:cs typeface="+mn-ea"/>
                <a:sym typeface="+mn-lt"/>
              </a:rPr>
              <a:t>cover the</a:t>
            </a:r>
            <a:r>
              <a:rPr sz="1700" b="1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sz="1700" b="1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primary</a:t>
            </a:r>
            <a:r>
              <a:rPr lang="en-US" sz="1700" b="1" dirty="0">
                <a:latin typeface="+mn-lt"/>
                <a:ea typeface="+mn-ea"/>
                <a:cs typeface="+mn-ea"/>
                <a:sym typeface="+mn-lt"/>
              </a:rPr>
              <a:t>, secondary and </a:t>
            </a:r>
            <a:r>
              <a:rPr lang="en-US" sz="1700" b="1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tertiary</a:t>
            </a:r>
            <a:r>
              <a:rPr lang="en-US" sz="1700" b="1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sz="1700" b="1" dirty="0">
                <a:latin typeface="+mn-lt"/>
                <a:ea typeface="+mn-ea"/>
                <a:cs typeface="+mn-ea"/>
                <a:sym typeface="+mn-lt"/>
              </a:rPr>
              <a:t>industry, and </a:t>
            </a:r>
            <a:r>
              <a:rPr sz="1700" b="1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social </a:t>
            </a:r>
            <a:r>
              <a:rPr lang="en-US" sz="1700" b="1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undertakings</a:t>
            </a:r>
            <a:r>
              <a:rPr sz="1700" b="1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sz="1700" b="1" dirty="0">
                <a:latin typeface="+mn-lt"/>
                <a:ea typeface="+mn-ea"/>
                <a:cs typeface="+mn-ea"/>
                <a:sym typeface="+mn-lt"/>
              </a:rPr>
              <a:t>(Article 2).</a:t>
            </a:r>
            <a:r>
              <a:rPr sz="1700" dirty="0">
                <a:latin typeface="+mn-lt"/>
                <a:ea typeface="+mn-ea"/>
                <a:cs typeface="+mn-ea"/>
                <a:sym typeface="+mn-lt"/>
              </a:rPr>
              <a:t> </a:t>
            </a:r>
          </a:p>
        </p:txBody>
      </p:sp>
      <p:sp>
        <p:nvSpPr>
          <p:cNvPr id="32" name="MH_Other_21"/>
          <p:cNvSpPr/>
          <p:nvPr>
            <p:custDataLst>
              <p:tags r:id="rId26"/>
            </p:custDataLst>
          </p:nvPr>
        </p:nvSpPr>
        <p:spPr>
          <a:xfrm rot="4460462">
            <a:off x="5419725" y="2987675"/>
            <a:ext cx="95250" cy="9525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olidFill>
                <a:prstClr val="whit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MH_Other_22"/>
          <p:cNvSpPr/>
          <p:nvPr>
            <p:custDataLst>
              <p:tags r:id="rId27"/>
            </p:custDataLst>
          </p:nvPr>
        </p:nvSpPr>
        <p:spPr>
          <a:xfrm rot="4460462">
            <a:off x="5416550" y="2784475"/>
            <a:ext cx="95250" cy="9525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MH_Other_23"/>
          <p:cNvSpPr/>
          <p:nvPr>
            <p:custDataLst>
              <p:tags r:id="rId28"/>
            </p:custDataLst>
          </p:nvPr>
        </p:nvSpPr>
        <p:spPr>
          <a:xfrm rot="5441149">
            <a:off x="5438363" y="2995547"/>
            <a:ext cx="57332" cy="70157"/>
          </a:xfrm>
          <a:prstGeom prst="ellipse">
            <a:avLst/>
          </a:prstGeom>
          <a:gradFill flip="none" rotWithShape="1">
            <a:gsLst>
              <a:gs pos="51000">
                <a:sysClr val="windowText" lastClr="000000">
                  <a:lumMod val="65000"/>
                  <a:lumOff val="35000"/>
                </a:sysClr>
              </a:gs>
              <a:gs pos="20000">
                <a:sysClr val="window" lastClr="FFFFFF">
                  <a:lumMod val="50000"/>
                </a:sysClr>
              </a:gs>
              <a:gs pos="86000">
                <a:sysClr val="window" lastClr="FFFFFF">
                  <a:lumMod val="65000"/>
                </a:sys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olidFill>
                <a:prstClr val="whit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5" name="MH_Other_24"/>
          <p:cNvSpPr/>
          <p:nvPr>
            <p:custDataLst>
              <p:tags r:id="rId29"/>
            </p:custDataLst>
          </p:nvPr>
        </p:nvSpPr>
        <p:spPr>
          <a:xfrm rot="5441149">
            <a:off x="5437306" y="2793367"/>
            <a:ext cx="57332" cy="70157"/>
          </a:xfrm>
          <a:prstGeom prst="ellipse">
            <a:avLst/>
          </a:prstGeom>
          <a:gradFill flip="none" rotWithShape="1">
            <a:gsLst>
              <a:gs pos="51000">
                <a:sysClr val="windowText" lastClr="000000">
                  <a:lumMod val="65000"/>
                  <a:lumOff val="35000"/>
                </a:sysClr>
              </a:gs>
              <a:gs pos="20000">
                <a:sysClr val="window" lastClr="FFFFFF">
                  <a:lumMod val="50000"/>
                </a:sysClr>
              </a:gs>
              <a:gs pos="86000">
                <a:sysClr val="window" lastClr="FFFFFF">
                  <a:lumMod val="65000"/>
                </a:sys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6" name="MH_Other_25"/>
          <p:cNvSpPr/>
          <p:nvPr>
            <p:custDataLst>
              <p:tags r:id="rId30"/>
            </p:custDataLst>
          </p:nvPr>
        </p:nvSpPr>
        <p:spPr>
          <a:xfrm rot="5441149">
            <a:off x="5352257" y="2912269"/>
            <a:ext cx="215900" cy="46037"/>
          </a:xfrm>
          <a:prstGeom prst="rect">
            <a:avLst/>
          </a:prstGeom>
          <a:gradFill flip="none" rotWithShape="1">
            <a:gsLst>
              <a:gs pos="57000">
                <a:sysClr val="window" lastClr="FFFFFF">
                  <a:lumMod val="85000"/>
                </a:sysClr>
              </a:gs>
              <a:gs pos="9000">
                <a:sysClr val="windowText" lastClr="000000">
                  <a:lumMod val="85000"/>
                  <a:lumOff val="15000"/>
                </a:sysClr>
              </a:gs>
              <a:gs pos="98000">
                <a:sysClr val="windowText" lastClr="000000">
                  <a:lumMod val="85000"/>
                  <a:lumOff val="15000"/>
                </a:sysClr>
              </a:gs>
            </a:gsLst>
            <a:path path="rect">
              <a:fillToRect t="100000" r="100000"/>
            </a:path>
            <a:tileRect l="-100000" b="-10000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" name="MH_Other_26"/>
          <p:cNvSpPr/>
          <p:nvPr>
            <p:custDataLst>
              <p:tags r:id="rId31"/>
            </p:custDataLst>
          </p:nvPr>
        </p:nvSpPr>
        <p:spPr>
          <a:xfrm rot="4460462">
            <a:off x="5530850" y="2987675"/>
            <a:ext cx="95250" cy="9525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olidFill>
                <a:prstClr val="whit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8" name="MH_Other_27"/>
          <p:cNvSpPr/>
          <p:nvPr>
            <p:custDataLst>
              <p:tags r:id="rId32"/>
            </p:custDataLst>
          </p:nvPr>
        </p:nvSpPr>
        <p:spPr>
          <a:xfrm rot="4460462">
            <a:off x="5526088" y="2784475"/>
            <a:ext cx="95250" cy="9525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" name="MH_Other_28"/>
          <p:cNvSpPr/>
          <p:nvPr>
            <p:custDataLst>
              <p:tags r:id="rId33"/>
            </p:custDataLst>
          </p:nvPr>
        </p:nvSpPr>
        <p:spPr>
          <a:xfrm rot="5441149">
            <a:off x="5548828" y="2995547"/>
            <a:ext cx="57332" cy="70157"/>
          </a:xfrm>
          <a:prstGeom prst="ellipse">
            <a:avLst/>
          </a:prstGeom>
          <a:gradFill flip="none" rotWithShape="1">
            <a:gsLst>
              <a:gs pos="51000">
                <a:sysClr val="windowText" lastClr="000000">
                  <a:lumMod val="65000"/>
                  <a:lumOff val="35000"/>
                </a:sysClr>
              </a:gs>
              <a:gs pos="20000">
                <a:sysClr val="window" lastClr="FFFFFF">
                  <a:lumMod val="50000"/>
                </a:sysClr>
              </a:gs>
              <a:gs pos="86000">
                <a:sysClr val="window" lastClr="FFFFFF">
                  <a:lumMod val="65000"/>
                </a:sys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olidFill>
                <a:prstClr val="whit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" name="MH_Other_29"/>
          <p:cNvSpPr/>
          <p:nvPr>
            <p:custDataLst>
              <p:tags r:id="rId34"/>
            </p:custDataLst>
          </p:nvPr>
        </p:nvSpPr>
        <p:spPr>
          <a:xfrm rot="5441149">
            <a:off x="5547771" y="2793367"/>
            <a:ext cx="57332" cy="70157"/>
          </a:xfrm>
          <a:prstGeom prst="ellipse">
            <a:avLst/>
          </a:prstGeom>
          <a:gradFill flip="none" rotWithShape="1">
            <a:gsLst>
              <a:gs pos="51000">
                <a:sysClr val="windowText" lastClr="000000">
                  <a:lumMod val="65000"/>
                  <a:lumOff val="35000"/>
                </a:sysClr>
              </a:gs>
              <a:gs pos="20000">
                <a:sysClr val="window" lastClr="FFFFFF">
                  <a:lumMod val="50000"/>
                </a:sysClr>
              </a:gs>
              <a:gs pos="86000">
                <a:sysClr val="window" lastClr="FFFFFF">
                  <a:lumMod val="65000"/>
                </a:sys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1" name="MH_Other_30"/>
          <p:cNvSpPr/>
          <p:nvPr>
            <p:custDataLst>
              <p:tags r:id="rId35"/>
            </p:custDataLst>
          </p:nvPr>
        </p:nvSpPr>
        <p:spPr>
          <a:xfrm rot="5441149">
            <a:off x="5462588" y="2911475"/>
            <a:ext cx="215900" cy="47625"/>
          </a:xfrm>
          <a:prstGeom prst="rect">
            <a:avLst/>
          </a:prstGeom>
          <a:gradFill flip="none" rotWithShape="1">
            <a:gsLst>
              <a:gs pos="57000">
                <a:sysClr val="window" lastClr="FFFFFF">
                  <a:lumMod val="85000"/>
                </a:sysClr>
              </a:gs>
              <a:gs pos="9000">
                <a:sysClr val="windowText" lastClr="000000">
                  <a:lumMod val="85000"/>
                  <a:lumOff val="15000"/>
                </a:sysClr>
              </a:gs>
              <a:gs pos="98000">
                <a:sysClr val="windowText" lastClr="000000">
                  <a:lumMod val="85000"/>
                  <a:lumOff val="15000"/>
                </a:sysClr>
              </a:gs>
            </a:gsLst>
            <a:path path="rect">
              <a:fillToRect t="100000" r="100000"/>
            </a:path>
            <a:tileRect l="-100000" b="-10000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2" name="MH_Other_31"/>
          <p:cNvSpPr/>
          <p:nvPr>
            <p:custDataLst>
              <p:tags r:id="rId36"/>
            </p:custDataLst>
          </p:nvPr>
        </p:nvSpPr>
        <p:spPr>
          <a:xfrm rot="4460462">
            <a:off x="7754938" y="2987675"/>
            <a:ext cx="95250" cy="9525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olidFill>
                <a:prstClr val="whit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3" name="MH_Other_32"/>
          <p:cNvSpPr/>
          <p:nvPr>
            <p:custDataLst>
              <p:tags r:id="rId37"/>
            </p:custDataLst>
          </p:nvPr>
        </p:nvSpPr>
        <p:spPr>
          <a:xfrm rot="4460462">
            <a:off x="7751763" y="2784475"/>
            <a:ext cx="95250" cy="9525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4" name="MH_Other_33"/>
          <p:cNvSpPr/>
          <p:nvPr>
            <p:custDataLst>
              <p:tags r:id="rId38"/>
            </p:custDataLst>
          </p:nvPr>
        </p:nvSpPr>
        <p:spPr>
          <a:xfrm rot="5441149">
            <a:off x="7773855" y="2995547"/>
            <a:ext cx="57332" cy="70157"/>
          </a:xfrm>
          <a:prstGeom prst="ellipse">
            <a:avLst/>
          </a:prstGeom>
          <a:gradFill flip="none" rotWithShape="1">
            <a:gsLst>
              <a:gs pos="51000">
                <a:sysClr val="windowText" lastClr="000000">
                  <a:lumMod val="65000"/>
                  <a:lumOff val="35000"/>
                </a:sysClr>
              </a:gs>
              <a:gs pos="20000">
                <a:sysClr val="window" lastClr="FFFFFF">
                  <a:lumMod val="50000"/>
                </a:sysClr>
              </a:gs>
              <a:gs pos="86000">
                <a:sysClr val="window" lastClr="FFFFFF">
                  <a:lumMod val="65000"/>
                </a:sys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olidFill>
                <a:prstClr val="whit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5" name="MH_Other_34"/>
          <p:cNvSpPr/>
          <p:nvPr>
            <p:custDataLst>
              <p:tags r:id="rId39"/>
            </p:custDataLst>
          </p:nvPr>
        </p:nvSpPr>
        <p:spPr>
          <a:xfrm rot="5441149">
            <a:off x="7772798" y="2793367"/>
            <a:ext cx="57332" cy="70157"/>
          </a:xfrm>
          <a:prstGeom prst="ellipse">
            <a:avLst/>
          </a:prstGeom>
          <a:gradFill flip="none" rotWithShape="1">
            <a:gsLst>
              <a:gs pos="51000">
                <a:sysClr val="windowText" lastClr="000000">
                  <a:lumMod val="65000"/>
                  <a:lumOff val="35000"/>
                </a:sysClr>
              </a:gs>
              <a:gs pos="20000">
                <a:sysClr val="window" lastClr="FFFFFF">
                  <a:lumMod val="50000"/>
                </a:sysClr>
              </a:gs>
              <a:gs pos="86000">
                <a:sysClr val="window" lastClr="FFFFFF">
                  <a:lumMod val="65000"/>
                </a:sys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6" name="MH_Other_35"/>
          <p:cNvSpPr/>
          <p:nvPr>
            <p:custDataLst>
              <p:tags r:id="rId40"/>
            </p:custDataLst>
          </p:nvPr>
        </p:nvSpPr>
        <p:spPr>
          <a:xfrm rot="5441149">
            <a:off x="7688263" y="2911475"/>
            <a:ext cx="215900" cy="47625"/>
          </a:xfrm>
          <a:prstGeom prst="rect">
            <a:avLst/>
          </a:prstGeom>
          <a:gradFill flip="none" rotWithShape="1">
            <a:gsLst>
              <a:gs pos="57000">
                <a:sysClr val="window" lastClr="FFFFFF">
                  <a:lumMod val="85000"/>
                </a:sysClr>
              </a:gs>
              <a:gs pos="9000">
                <a:sysClr val="windowText" lastClr="000000">
                  <a:lumMod val="85000"/>
                  <a:lumOff val="15000"/>
                </a:sysClr>
              </a:gs>
              <a:gs pos="98000">
                <a:sysClr val="windowText" lastClr="000000">
                  <a:lumMod val="85000"/>
                  <a:lumOff val="15000"/>
                </a:sysClr>
              </a:gs>
            </a:gsLst>
            <a:path path="rect">
              <a:fillToRect t="100000" r="100000"/>
            </a:path>
            <a:tileRect l="-100000" b="-10000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7" name="MH_Other_36"/>
          <p:cNvSpPr/>
          <p:nvPr>
            <p:custDataLst>
              <p:tags r:id="rId41"/>
            </p:custDataLst>
          </p:nvPr>
        </p:nvSpPr>
        <p:spPr>
          <a:xfrm rot="4460462">
            <a:off x="7866063" y="2987675"/>
            <a:ext cx="95250" cy="9525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olidFill>
                <a:prstClr val="whit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8" name="MH_Other_37"/>
          <p:cNvSpPr/>
          <p:nvPr>
            <p:custDataLst>
              <p:tags r:id="rId42"/>
            </p:custDataLst>
          </p:nvPr>
        </p:nvSpPr>
        <p:spPr>
          <a:xfrm rot="4460462">
            <a:off x="7861300" y="2784475"/>
            <a:ext cx="95250" cy="9525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9" name="MH_Other_38"/>
          <p:cNvSpPr/>
          <p:nvPr>
            <p:custDataLst>
              <p:tags r:id="rId43"/>
            </p:custDataLst>
          </p:nvPr>
        </p:nvSpPr>
        <p:spPr>
          <a:xfrm rot="5441149">
            <a:off x="7884320" y="2995547"/>
            <a:ext cx="57332" cy="70157"/>
          </a:xfrm>
          <a:prstGeom prst="ellipse">
            <a:avLst/>
          </a:prstGeom>
          <a:gradFill flip="none" rotWithShape="1">
            <a:gsLst>
              <a:gs pos="51000">
                <a:sysClr val="windowText" lastClr="000000">
                  <a:lumMod val="65000"/>
                  <a:lumOff val="35000"/>
                </a:sysClr>
              </a:gs>
              <a:gs pos="20000">
                <a:sysClr val="window" lastClr="FFFFFF">
                  <a:lumMod val="50000"/>
                </a:sysClr>
              </a:gs>
              <a:gs pos="86000">
                <a:sysClr val="window" lastClr="FFFFFF">
                  <a:lumMod val="65000"/>
                </a:sys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olidFill>
                <a:prstClr val="whit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0" name="MH_Other_39"/>
          <p:cNvSpPr/>
          <p:nvPr>
            <p:custDataLst>
              <p:tags r:id="rId44"/>
            </p:custDataLst>
          </p:nvPr>
        </p:nvSpPr>
        <p:spPr>
          <a:xfrm rot="5441149">
            <a:off x="7883263" y="2793367"/>
            <a:ext cx="57332" cy="70157"/>
          </a:xfrm>
          <a:prstGeom prst="ellipse">
            <a:avLst/>
          </a:prstGeom>
          <a:gradFill flip="none" rotWithShape="1">
            <a:gsLst>
              <a:gs pos="51000">
                <a:sysClr val="windowText" lastClr="000000">
                  <a:lumMod val="65000"/>
                  <a:lumOff val="35000"/>
                </a:sysClr>
              </a:gs>
              <a:gs pos="20000">
                <a:sysClr val="window" lastClr="FFFFFF">
                  <a:lumMod val="50000"/>
                </a:sysClr>
              </a:gs>
              <a:gs pos="86000">
                <a:sysClr val="window" lastClr="FFFFFF">
                  <a:lumMod val="65000"/>
                </a:sys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1" name="MH_Other_40"/>
          <p:cNvSpPr/>
          <p:nvPr>
            <p:custDataLst>
              <p:tags r:id="rId45"/>
            </p:custDataLst>
          </p:nvPr>
        </p:nvSpPr>
        <p:spPr>
          <a:xfrm rot="5441149">
            <a:off x="7798594" y="2912269"/>
            <a:ext cx="215900" cy="46038"/>
          </a:xfrm>
          <a:prstGeom prst="rect">
            <a:avLst/>
          </a:prstGeom>
          <a:gradFill flip="none" rotWithShape="1">
            <a:gsLst>
              <a:gs pos="57000">
                <a:sysClr val="window" lastClr="FFFFFF">
                  <a:lumMod val="85000"/>
                </a:sysClr>
              </a:gs>
              <a:gs pos="9000">
                <a:sysClr val="windowText" lastClr="000000">
                  <a:lumMod val="85000"/>
                  <a:lumOff val="15000"/>
                </a:sysClr>
              </a:gs>
              <a:gs pos="98000">
                <a:sysClr val="windowText" lastClr="000000">
                  <a:lumMod val="85000"/>
                  <a:lumOff val="15000"/>
                </a:sysClr>
              </a:gs>
            </a:gsLst>
            <a:path path="rect">
              <a:fillToRect t="100000" r="100000"/>
            </a:path>
            <a:tileRect l="-100000" b="-10000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1042988" y="5300663"/>
            <a:ext cx="7129462" cy="649287"/>
          </a:xfrm>
          <a:prstGeom prst="roundRect">
            <a:avLst/>
          </a:prstGeom>
          <a:gradFill flip="none" rotWithShape="1">
            <a:gsLst>
              <a:gs pos="0">
                <a:schemeClr val="accent3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cs typeface="+mn-ea"/>
                <a:sym typeface="+mn-lt"/>
              </a:rPr>
              <a:t>Scope of s</a:t>
            </a:r>
            <a:r>
              <a:rPr sz="2400" b="1" dirty="0">
                <a:cs typeface="+mn-ea"/>
                <a:sym typeface="+mn-lt"/>
              </a:rPr>
              <a:t>tandards </a:t>
            </a:r>
            <a:r>
              <a:rPr lang="en-US" sz="2400" b="1" dirty="0">
                <a:cs typeface="+mn-ea"/>
                <a:sym typeface="+mn-lt"/>
              </a:rPr>
              <a:t>expanded</a:t>
            </a:r>
            <a:r>
              <a:rPr dirty="0">
                <a:cs typeface="+mn-ea"/>
                <a:sym typeface="+mn-lt"/>
              </a:rPr>
              <a:t> </a:t>
            </a:r>
            <a:endParaRPr lang="zh-CN" altLang="en-US" sz="24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3" name="右箭头 2"/>
          <p:cNvSpPr/>
          <p:nvPr/>
        </p:nvSpPr>
        <p:spPr>
          <a:xfrm>
            <a:off x="4337050" y="3644900"/>
            <a:ext cx="595313" cy="431800"/>
          </a:xfrm>
          <a:prstGeom prst="rightArrow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57424" name="标题 1"/>
          <p:cNvSpPr>
            <a:spLocks noGrp="1"/>
          </p:cNvSpPr>
          <p:nvPr>
            <p:ph type="title"/>
          </p:nvPr>
        </p:nvSpPr>
        <p:spPr>
          <a:xfrm>
            <a:off x="2188845" y="1583055"/>
            <a:ext cx="5983605" cy="622300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Reform of national st</a:t>
            </a:r>
            <a:r>
              <a:rPr sz="2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andardization 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efforts</a:t>
            </a:r>
            <a:r>
              <a:rPr sz="2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endParaRPr lang="en-US" sz="2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7" name="矩形 56"/>
          <p:cNvSpPr/>
          <p:nvPr>
            <p:custDataLst>
              <p:tags r:id="rId46"/>
            </p:custDataLst>
          </p:nvPr>
        </p:nvSpPr>
        <p:spPr>
          <a:xfrm>
            <a:off x="-30163" y="333374"/>
            <a:ext cx="9174163" cy="8477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0" anchor="ctr">
            <a:no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3200" b="1" dirty="0">
                <a:solidFill>
                  <a:schemeClr val="bg2"/>
                </a:solidFill>
                <a:cs typeface="+mn-ea"/>
                <a:sym typeface="+mn-lt"/>
              </a:rPr>
              <a:t>Current Situation and Reform of Food Quality and Safety Standards</a:t>
            </a:r>
          </a:p>
        </p:txBody>
      </p:sp>
      <p:sp>
        <p:nvSpPr>
          <p:cNvPr id="58" name="任意多边形 57"/>
          <p:cNvSpPr/>
          <p:nvPr>
            <p:custDataLst>
              <p:tags r:id="rId47"/>
            </p:custDataLst>
          </p:nvPr>
        </p:nvSpPr>
        <p:spPr>
          <a:xfrm>
            <a:off x="755576" y="169545"/>
            <a:ext cx="1950720" cy="1267680"/>
          </a:xfrm>
          <a:custGeom>
            <a:avLst/>
            <a:gdLst>
              <a:gd name="connsiteX0" fmla="*/ 0 w 1950720"/>
              <a:gd name="connsiteY0" fmla="*/ 0 h 1535364"/>
              <a:gd name="connsiteX1" fmla="*/ 1950720 w 1950720"/>
              <a:gd name="connsiteY1" fmla="*/ 0 h 1535364"/>
              <a:gd name="connsiteX2" fmla="*/ 975360 w 1950720"/>
              <a:gd name="connsiteY2" fmla="*/ 1535364 h 153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0720" h="1535364">
                <a:moveTo>
                  <a:pt x="0" y="0"/>
                </a:moveTo>
                <a:lnTo>
                  <a:pt x="1950720" y="0"/>
                </a:lnTo>
                <a:lnTo>
                  <a:pt x="975360" y="153536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54000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>
                  <a:lumMod val="75000"/>
                </a:srgbClr>
              </a:buClr>
              <a:buSzPct val="60000"/>
              <a:defRPr/>
            </a:pPr>
            <a:r>
              <a:rPr sz="5400" baseline="0" dirty="0">
                <a:solidFill>
                  <a:srgbClr val="FFFFFF"/>
                </a:solidFill>
                <a:cs typeface="+mn-ea"/>
                <a:sym typeface="+mn-lt"/>
              </a:rPr>
              <a:t>03</a:t>
            </a:r>
            <a:endParaRPr lang="zh-CN" altLang="en-US" sz="5400" dirty="0">
              <a:ln>
                <a:solidFill>
                  <a:srgbClr val="F1C341"/>
                </a:solidFill>
              </a:ln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baseline="0" dirty="0">
                <a:cs typeface="+mn-ea"/>
                <a:sym typeface="+mn-lt"/>
              </a:rPr>
              <a:t>6</a:t>
            </a:r>
            <a:endParaRPr lang="zh-CN" altLang="en-US"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H_SubTitle_1"/>
          <p:cNvSpPr/>
          <p:nvPr>
            <p:custDataLst>
              <p:tags r:id="rId2"/>
            </p:custDataLst>
          </p:nvPr>
        </p:nvSpPr>
        <p:spPr>
          <a:xfrm>
            <a:off x="1042988" y="2492375"/>
            <a:ext cx="2949575" cy="384175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O</a:t>
            </a:r>
            <a:r>
              <a:rPr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ld law</a:t>
            </a:r>
          </a:p>
        </p:txBody>
      </p:sp>
      <p:sp>
        <p:nvSpPr>
          <p:cNvPr id="9" name="MH_Text_1"/>
          <p:cNvSpPr/>
          <p:nvPr>
            <p:custDataLst>
              <p:tags r:id="rId3"/>
            </p:custDataLst>
          </p:nvPr>
        </p:nvSpPr>
        <p:spPr>
          <a:xfrm>
            <a:off x="1098550" y="3036888"/>
            <a:ext cx="2840038" cy="18430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0" cap="flat" cmpd="sng" algn="ctr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/>
        </p:spPr>
        <p:txBody>
          <a:bodyPr lIns="180000" tIns="90000" rIns="180000" bIns="90000" anchor="ctr">
            <a:normAutofit/>
          </a:bodyPr>
          <a:lstStyle/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baseline="0" dirty="0">
                <a:solidFill>
                  <a:srgbClr val="3A3A3A"/>
                </a:solidFill>
                <a:latin typeface="+mn-lt"/>
                <a:ea typeface="+mn-ea"/>
                <a:cs typeface="+mn-ea"/>
                <a:sym typeface="+mn-lt"/>
              </a:rPr>
              <a:t>Association</a:t>
            </a:r>
            <a:r>
              <a:rPr sz="1500" b="1" baseline="0" dirty="0">
                <a:solidFill>
                  <a:srgbClr val="3A3A3A"/>
                </a:solidFill>
                <a:latin typeface="+mn-lt"/>
                <a:ea typeface="+mn-ea"/>
                <a:cs typeface="+mn-ea"/>
                <a:sym typeface="+mn-lt"/>
              </a:rPr>
              <a:t> standard </a:t>
            </a:r>
            <a:r>
              <a:rPr lang="en-US" sz="1500" b="1" baseline="0" dirty="0">
                <a:solidFill>
                  <a:srgbClr val="3A3A3A"/>
                </a:solidFill>
                <a:latin typeface="+mn-lt"/>
                <a:ea typeface="+mn-ea"/>
                <a:cs typeface="+mn-ea"/>
                <a:sym typeface="+mn-lt"/>
              </a:rPr>
              <a:t>was not included in the standard system.</a:t>
            </a:r>
          </a:p>
        </p:txBody>
      </p:sp>
      <p:sp>
        <p:nvSpPr>
          <p:cNvPr id="10" name="MH_Other_1"/>
          <p:cNvSpPr/>
          <p:nvPr>
            <p:custDataLst>
              <p:tags r:id="rId4"/>
            </p:custDataLst>
          </p:nvPr>
        </p:nvSpPr>
        <p:spPr>
          <a:xfrm rot="4460462">
            <a:off x="1239838" y="2987675"/>
            <a:ext cx="95250" cy="9525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olidFill>
                <a:prstClr val="whit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MH_Other_2"/>
          <p:cNvSpPr/>
          <p:nvPr>
            <p:custDataLst>
              <p:tags r:id="rId5"/>
            </p:custDataLst>
          </p:nvPr>
        </p:nvSpPr>
        <p:spPr>
          <a:xfrm rot="4460462">
            <a:off x="1236663" y="2784475"/>
            <a:ext cx="95250" cy="9525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MH_Other_3"/>
          <p:cNvSpPr/>
          <p:nvPr>
            <p:custDataLst>
              <p:tags r:id="rId6"/>
            </p:custDataLst>
          </p:nvPr>
        </p:nvSpPr>
        <p:spPr>
          <a:xfrm rot="5441149">
            <a:off x="1259242" y="2995547"/>
            <a:ext cx="57332" cy="70157"/>
          </a:xfrm>
          <a:prstGeom prst="ellipse">
            <a:avLst/>
          </a:prstGeom>
          <a:gradFill flip="none" rotWithShape="1">
            <a:gsLst>
              <a:gs pos="51000">
                <a:sysClr val="windowText" lastClr="000000">
                  <a:lumMod val="65000"/>
                  <a:lumOff val="35000"/>
                </a:sysClr>
              </a:gs>
              <a:gs pos="20000">
                <a:sysClr val="window" lastClr="FFFFFF">
                  <a:lumMod val="50000"/>
                </a:sysClr>
              </a:gs>
              <a:gs pos="86000">
                <a:sysClr val="window" lastClr="FFFFFF">
                  <a:lumMod val="65000"/>
                </a:sys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olidFill>
                <a:prstClr val="whit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MH_Other_4"/>
          <p:cNvSpPr/>
          <p:nvPr>
            <p:custDataLst>
              <p:tags r:id="rId7"/>
            </p:custDataLst>
          </p:nvPr>
        </p:nvSpPr>
        <p:spPr>
          <a:xfrm rot="5441149">
            <a:off x="1258185" y="2793367"/>
            <a:ext cx="57332" cy="70157"/>
          </a:xfrm>
          <a:prstGeom prst="ellipse">
            <a:avLst/>
          </a:prstGeom>
          <a:gradFill flip="none" rotWithShape="1">
            <a:gsLst>
              <a:gs pos="51000">
                <a:sysClr val="windowText" lastClr="000000">
                  <a:lumMod val="65000"/>
                  <a:lumOff val="35000"/>
                </a:sysClr>
              </a:gs>
              <a:gs pos="20000">
                <a:sysClr val="window" lastClr="FFFFFF">
                  <a:lumMod val="50000"/>
                </a:sysClr>
              </a:gs>
              <a:gs pos="86000">
                <a:sysClr val="window" lastClr="FFFFFF">
                  <a:lumMod val="65000"/>
                </a:sys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MH_Other_5"/>
          <p:cNvSpPr/>
          <p:nvPr>
            <p:custDataLst>
              <p:tags r:id="rId8"/>
            </p:custDataLst>
          </p:nvPr>
        </p:nvSpPr>
        <p:spPr>
          <a:xfrm rot="5441149">
            <a:off x="1172369" y="2912269"/>
            <a:ext cx="215900" cy="46038"/>
          </a:xfrm>
          <a:prstGeom prst="rect">
            <a:avLst/>
          </a:prstGeom>
          <a:gradFill flip="none" rotWithShape="1">
            <a:gsLst>
              <a:gs pos="57000">
                <a:sysClr val="window" lastClr="FFFFFF">
                  <a:lumMod val="85000"/>
                </a:sysClr>
              </a:gs>
              <a:gs pos="9000">
                <a:sysClr val="windowText" lastClr="000000">
                  <a:lumMod val="85000"/>
                  <a:lumOff val="15000"/>
                </a:sysClr>
              </a:gs>
              <a:gs pos="98000">
                <a:sysClr val="windowText" lastClr="000000">
                  <a:lumMod val="85000"/>
                  <a:lumOff val="15000"/>
                </a:sysClr>
              </a:gs>
            </a:gsLst>
            <a:path path="rect">
              <a:fillToRect t="100000" r="100000"/>
            </a:path>
            <a:tileRect l="-100000" b="-10000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MH_Other_6"/>
          <p:cNvSpPr/>
          <p:nvPr>
            <p:custDataLst>
              <p:tags r:id="rId9"/>
            </p:custDataLst>
          </p:nvPr>
        </p:nvSpPr>
        <p:spPr>
          <a:xfrm rot="4460462">
            <a:off x="1350963" y="2987675"/>
            <a:ext cx="95250" cy="9525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olidFill>
                <a:prstClr val="whit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MH_Other_7"/>
          <p:cNvSpPr/>
          <p:nvPr>
            <p:custDataLst>
              <p:tags r:id="rId10"/>
            </p:custDataLst>
          </p:nvPr>
        </p:nvSpPr>
        <p:spPr>
          <a:xfrm rot="4460462">
            <a:off x="1346200" y="2784475"/>
            <a:ext cx="95250" cy="9525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MH_Other_8"/>
          <p:cNvSpPr/>
          <p:nvPr>
            <p:custDataLst>
              <p:tags r:id="rId11"/>
            </p:custDataLst>
          </p:nvPr>
        </p:nvSpPr>
        <p:spPr>
          <a:xfrm rot="5441149">
            <a:off x="1369707" y="2995547"/>
            <a:ext cx="57332" cy="70157"/>
          </a:xfrm>
          <a:prstGeom prst="ellipse">
            <a:avLst/>
          </a:prstGeom>
          <a:gradFill flip="none" rotWithShape="1">
            <a:gsLst>
              <a:gs pos="51000">
                <a:sysClr val="windowText" lastClr="000000">
                  <a:lumMod val="65000"/>
                  <a:lumOff val="35000"/>
                </a:sysClr>
              </a:gs>
              <a:gs pos="20000">
                <a:sysClr val="window" lastClr="FFFFFF">
                  <a:lumMod val="50000"/>
                </a:sysClr>
              </a:gs>
              <a:gs pos="86000">
                <a:sysClr val="window" lastClr="FFFFFF">
                  <a:lumMod val="65000"/>
                </a:sys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olidFill>
                <a:prstClr val="whit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MH_Other_9"/>
          <p:cNvSpPr/>
          <p:nvPr>
            <p:custDataLst>
              <p:tags r:id="rId12"/>
            </p:custDataLst>
          </p:nvPr>
        </p:nvSpPr>
        <p:spPr>
          <a:xfrm rot="5441149">
            <a:off x="1368650" y="2793367"/>
            <a:ext cx="57332" cy="70157"/>
          </a:xfrm>
          <a:prstGeom prst="ellipse">
            <a:avLst/>
          </a:prstGeom>
          <a:gradFill flip="none" rotWithShape="1">
            <a:gsLst>
              <a:gs pos="51000">
                <a:sysClr val="windowText" lastClr="000000">
                  <a:lumMod val="65000"/>
                  <a:lumOff val="35000"/>
                </a:sysClr>
              </a:gs>
              <a:gs pos="20000">
                <a:sysClr val="window" lastClr="FFFFFF">
                  <a:lumMod val="50000"/>
                </a:sysClr>
              </a:gs>
              <a:gs pos="86000">
                <a:sysClr val="window" lastClr="FFFFFF">
                  <a:lumMod val="65000"/>
                </a:sys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MH_Other_10"/>
          <p:cNvSpPr/>
          <p:nvPr>
            <p:custDataLst>
              <p:tags r:id="rId13"/>
            </p:custDataLst>
          </p:nvPr>
        </p:nvSpPr>
        <p:spPr>
          <a:xfrm rot="5441149">
            <a:off x="1282701" y="2911475"/>
            <a:ext cx="215900" cy="47625"/>
          </a:xfrm>
          <a:prstGeom prst="rect">
            <a:avLst/>
          </a:prstGeom>
          <a:gradFill flip="none" rotWithShape="1">
            <a:gsLst>
              <a:gs pos="57000">
                <a:sysClr val="window" lastClr="FFFFFF">
                  <a:lumMod val="85000"/>
                </a:sysClr>
              </a:gs>
              <a:gs pos="9000">
                <a:sysClr val="windowText" lastClr="000000">
                  <a:lumMod val="85000"/>
                  <a:lumOff val="15000"/>
                </a:sysClr>
              </a:gs>
              <a:gs pos="98000">
                <a:sysClr val="windowText" lastClr="000000">
                  <a:lumMod val="85000"/>
                  <a:lumOff val="15000"/>
                </a:sysClr>
              </a:gs>
            </a:gsLst>
            <a:path path="rect">
              <a:fillToRect t="100000" r="100000"/>
            </a:path>
            <a:tileRect l="-100000" b="-10000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MH_Other_11"/>
          <p:cNvSpPr/>
          <p:nvPr>
            <p:custDataLst>
              <p:tags r:id="rId14"/>
            </p:custDataLst>
          </p:nvPr>
        </p:nvSpPr>
        <p:spPr>
          <a:xfrm rot="4460462">
            <a:off x="3575050" y="2987675"/>
            <a:ext cx="95250" cy="9525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olidFill>
                <a:prstClr val="whit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MH_Other_12"/>
          <p:cNvSpPr/>
          <p:nvPr>
            <p:custDataLst>
              <p:tags r:id="rId15"/>
            </p:custDataLst>
          </p:nvPr>
        </p:nvSpPr>
        <p:spPr>
          <a:xfrm rot="4460462">
            <a:off x="3571875" y="2784475"/>
            <a:ext cx="95250" cy="9525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MH_Other_13"/>
          <p:cNvSpPr/>
          <p:nvPr>
            <p:custDataLst>
              <p:tags r:id="rId16"/>
            </p:custDataLst>
          </p:nvPr>
        </p:nvSpPr>
        <p:spPr>
          <a:xfrm rot="5441149">
            <a:off x="3594734" y="2995547"/>
            <a:ext cx="57332" cy="70157"/>
          </a:xfrm>
          <a:prstGeom prst="ellipse">
            <a:avLst/>
          </a:prstGeom>
          <a:gradFill flip="none" rotWithShape="1">
            <a:gsLst>
              <a:gs pos="51000">
                <a:sysClr val="windowText" lastClr="000000">
                  <a:lumMod val="65000"/>
                  <a:lumOff val="35000"/>
                </a:sysClr>
              </a:gs>
              <a:gs pos="20000">
                <a:sysClr val="window" lastClr="FFFFFF">
                  <a:lumMod val="50000"/>
                </a:sysClr>
              </a:gs>
              <a:gs pos="86000">
                <a:sysClr val="window" lastClr="FFFFFF">
                  <a:lumMod val="65000"/>
                </a:sys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olidFill>
                <a:prstClr val="whit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MH_Other_14"/>
          <p:cNvSpPr/>
          <p:nvPr>
            <p:custDataLst>
              <p:tags r:id="rId17"/>
            </p:custDataLst>
          </p:nvPr>
        </p:nvSpPr>
        <p:spPr>
          <a:xfrm rot="5441149">
            <a:off x="3593677" y="2793367"/>
            <a:ext cx="57332" cy="70157"/>
          </a:xfrm>
          <a:prstGeom prst="ellipse">
            <a:avLst/>
          </a:prstGeom>
          <a:gradFill flip="none" rotWithShape="1">
            <a:gsLst>
              <a:gs pos="51000">
                <a:sysClr val="windowText" lastClr="000000">
                  <a:lumMod val="65000"/>
                  <a:lumOff val="35000"/>
                </a:sysClr>
              </a:gs>
              <a:gs pos="20000">
                <a:sysClr val="window" lastClr="FFFFFF">
                  <a:lumMod val="50000"/>
                </a:sysClr>
              </a:gs>
              <a:gs pos="86000">
                <a:sysClr val="window" lastClr="FFFFFF">
                  <a:lumMod val="65000"/>
                </a:sys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MH_Other_15"/>
          <p:cNvSpPr/>
          <p:nvPr>
            <p:custDataLst>
              <p:tags r:id="rId18"/>
            </p:custDataLst>
          </p:nvPr>
        </p:nvSpPr>
        <p:spPr>
          <a:xfrm rot="5441149">
            <a:off x="3508376" y="2911475"/>
            <a:ext cx="215900" cy="47625"/>
          </a:xfrm>
          <a:prstGeom prst="rect">
            <a:avLst/>
          </a:prstGeom>
          <a:gradFill flip="none" rotWithShape="1">
            <a:gsLst>
              <a:gs pos="57000">
                <a:sysClr val="window" lastClr="FFFFFF">
                  <a:lumMod val="85000"/>
                </a:sysClr>
              </a:gs>
              <a:gs pos="9000">
                <a:sysClr val="windowText" lastClr="000000">
                  <a:lumMod val="85000"/>
                  <a:lumOff val="15000"/>
                </a:sysClr>
              </a:gs>
              <a:gs pos="98000">
                <a:sysClr val="windowText" lastClr="000000">
                  <a:lumMod val="85000"/>
                  <a:lumOff val="15000"/>
                </a:sysClr>
              </a:gs>
            </a:gsLst>
            <a:path path="rect">
              <a:fillToRect t="100000" r="100000"/>
            </a:path>
            <a:tileRect l="-100000" b="-10000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MH_Other_16"/>
          <p:cNvSpPr/>
          <p:nvPr>
            <p:custDataLst>
              <p:tags r:id="rId19"/>
            </p:custDataLst>
          </p:nvPr>
        </p:nvSpPr>
        <p:spPr>
          <a:xfrm rot="4460462">
            <a:off x="3686175" y="2987675"/>
            <a:ext cx="95250" cy="9525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olidFill>
                <a:prstClr val="whit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MH_Other_17"/>
          <p:cNvSpPr/>
          <p:nvPr>
            <p:custDataLst>
              <p:tags r:id="rId20"/>
            </p:custDataLst>
          </p:nvPr>
        </p:nvSpPr>
        <p:spPr>
          <a:xfrm rot="4460462">
            <a:off x="3681413" y="2784475"/>
            <a:ext cx="95250" cy="9525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MH_Other_18"/>
          <p:cNvSpPr/>
          <p:nvPr>
            <p:custDataLst>
              <p:tags r:id="rId21"/>
            </p:custDataLst>
          </p:nvPr>
        </p:nvSpPr>
        <p:spPr>
          <a:xfrm rot="5441149">
            <a:off x="3705199" y="2995547"/>
            <a:ext cx="57332" cy="70157"/>
          </a:xfrm>
          <a:prstGeom prst="ellipse">
            <a:avLst/>
          </a:prstGeom>
          <a:gradFill flip="none" rotWithShape="1">
            <a:gsLst>
              <a:gs pos="51000">
                <a:sysClr val="windowText" lastClr="000000">
                  <a:lumMod val="65000"/>
                  <a:lumOff val="35000"/>
                </a:sysClr>
              </a:gs>
              <a:gs pos="20000">
                <a:sysClr val="window" lastClr="FFFFFF">
                  <a:lumMod val="50000"/>
                </a:sysClr>
              </a:gs>
              <a:gs pos="86000">
                <a:sysClr val="window" lastClr="FFFFFF">
                  <a:lumMod val="65000"/>
                </a:sys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olidFill>
                <a:prstClr val="whit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MH_Other_19"/>
          <p:cNvSpPr/>
          <p:nvPr>
            <p:custDataLst>
              <p:tags r:id="rId22"/>
            </p:custDataLst>
          </p:nvPr>
        </p:nvSpPr>
        <p:spPr>
          <a:xfrm rot="5441149">
            <a:off x="3704142" y="2793367"/>
            <a:ext cx="57332" cy="70157"/>
          </a:xfrm>
          <a:prstGeom prst="ellipse">
            <a:avLst/>
          </a:prstGeom>
          <a:gradFill flip="none" rotWithShape="1">
            <a:gsLst>
              <a:gs pos="51000">
                <a:sysClr val="windowText" lastClr="000000">
                  <a:lumMod val="65000"/>
                  <a:lumOff val="35000"/>
                </a:sysClr>
              </a:gs>
              <a:gs pos="20000">
                <a:sysClr val="window" lastClr="FFFFFF">
                  <a:lumMod val="50000"/>
                </a:sysClr>
              </a:gs>
              <a:gs pos="86000">
                <a:sysClr val="window" lastClr="FFFFFF">
                  <a:lumMod val="65000"/>
                </a:sys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MH_Other_20"/>
          <p:cNvSpPr/>
          <p:nvPr>
            <p:custDataLst>
              <p:tags r:id="rId23"/>
            </p:custDataLst>
          </p:nvPr>
        </p:nvSpPr>
        <p:spPr>
          <a:xfrm rot="5441149">
            <a:off x="3618707" y="2912269"/>
            <a:ext cx="215900" cy="46037"/>
          </a:xfrm>
          <a:prstGeom prst="rect">
            <a:avLst/>
          </a:prstGeom>
          <a:gradFill flip="none" rotWithShape="1">
            <a:gsLst>
              <a:gs pos="57000">
                <a:sysClr val="window" lastClr="FFFFFF">
                  <a:lumMod val="85000"/>
                </a:sysClr>
              </a:gs>
              <a:gs pos="9000">
                <a:sysClr val="windowText" lastClr="000000">
                  <a:lumMod val="85000"/>
                  <a:lumOff val="15000"/>
                </a:sysClr>
              </a:gs>
              <a:gs pos="98000">
                <a:sysClr val="windowText" lastClr="000000">
                  <a:lumMod val="85000"/>
                  <a:lumOff val="15000"/>
                </a:sysClr>
              </a:gs>
            </a:gsLst>
            <a:path path="rect">
              <a:fillToRect t="100000" r="100000"/>
            </a:path>
            <a:tileRect l="-100000" b="-10000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MH_SubTitle_2"/>
          <p:cNvSpPr/>
          <p:nvPr>
            <p:custDataLst>
              <p:tags r:id="rId24"/>
            </p:custDataLst>
          </p:nvPr>
        </p:nvSpPr>
        <p:spPr>
          <a:xfrm>
            <a:off x="5222875" y="2492375"/>
            <a:ext cx="2949575" cy="38417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000" b="1" baseline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New Law</a:t>
            </a:r>
            <a:r>
              <a:rPr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</a:p>
        </p:txBody>
      </p:sp>
      <p:sp>
        <p:nvSpPr>
          <p:cNvPr id="31" name="MH_Text_2"/>
          <p:cNvSpPr/>
          <p:nvPr>
            <p:custDataLst>
              <p:tags r:id="rId25"/>
            </p:custDataLst>
          </p:nvPr>
        </p:nvSpPr>
        <p:spPr>
          <a:xfrm>
            <a:off x="5276850" y="3036888"/>
            <a:ext cx="2841625" cy="18430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lIns="180000" tIns="90000" rIns="180000" bIns="90000" anchor="ctr">
            <a:normAutofit fontScale="90000" lnSpcReduction="20000"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500" b="1" dirty="0">
                <a:latin typeface="+mn-lt"/>
                <a:ea typeface="+mn-ea"/>
                <a:cs typeface="+mn-ea"/>
                <a:sym typeface="+mn-lt"/>
              </a:rPr>
              <a:t>China encourages social organizations such as </a:t>
            </a:r>
            <a:r>
              <a:rPr sz="1500" b="1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institutes, associations, chambers of commerce, federations and industrial technolog</a:t>
            </a:r>
            <a:r>
              <a:rPr lang="en-US" sz="1500" b="1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ical</a:t>
            </a:r>
            <a:r>
              <a:rPr sz="1500" b="1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 alliances</a:t>
            </a:r>
            <a:r>
              <a:rPr sz="1500" b="1" dirty="0">
                <a:latin typeface="+mn-lt"/>
                <a:ea typeface="+mn-ea"/>
                <a:cs typeface="+mn-ea"/>
                <a:sym typeface="+mn-lt"/>
              </a:rPr>
              <a:t> to  jointly formulate </a:t>
            </a:r>
            <a:r>
              <a:rPr lang="en-US" sz="1500" b="1" dirty="0">
                <a:latin typeface="+mn-lt"/>
                <a:ea typeface="+mn-ea"/>
                <a:cs typeface="+mn-ea"/>
                <a:sym typeface="+mn-lt"/>
              </a:rPr>
              <a:t>association</a:t>
            </a:r>
            <a:r>
              <a:rPr sz="1500" b="1" dirty="0">
                <a:latin typeface="+mn-lt"/>
                <a:ea typeface="+mn-ea"/>
                <a:cs typeface="+mn-ea"/>
                <a:sym typeface="+mn-lt"/>
              </a:rPr>
              <a:t> standards with relevant market entities to meet market </a:t>
            </a:r>
            <a:r>
              <a:rPr lang="en-US" sz="1500" b="1" dirty="0">
                <a:latin typeface="+mn-lt"/>
                <a:ea typeface="+mn-ea"/>
                <a:cs typeface="+mn-ea"/>
                <a:sym typeface="+mn-lt"/>
              </a:rPr>
              <a:t>needs </a:t>
            </a:r>
            <a:r>
              <a:rPr sz="1500" b="1" dirty="0">
                <a:latin typeface="+mn-lt"/>
                <a:ea typeface="+mn-ea"/>
                <a:cs typeface="+mn-ea"/>
                <a:sym typeface="+mn-lt"/>
              </a:rPr>
              <a:t>and </a:t>
            </a:r>
            <a:r>
              <a:rPr lang="en-US" sz="1500" b="1" dirty="0">
                <a:latin typeface="+mn-lt"/>
                <a:ea typeface="+mn-ea"/>
                <a:cs typeface="+mn-ea"/>
                <a:sym typeface="+mn-lt"/>
              </a:rPr>
              <a:t>support</a:t>
            </a:r>
            <a:r>
              <a:rPr sz="1500" b="1" dirty="0">
                <a:latin typeface="+mn-lt"/>
                <a:ea typeface="+mn-ea"/>
                <a:cs typeface="+mn-ea"/>
                <a:sym typeface="+mn-lt"/>
              </a:rPr>
              <a:t> innovation (Article 18).</a:t>
            </a:r>
            <a:r>
              <a:rPr sz="1500" dirty="0">
                <a:latin typeface="+mn-lt"/>
                <a:ea typeface="+mn-ea"/>
                <a:cs typeface="+mn-ea"/>
                <a:sym typeface="+mn-lt"/>
              </a:rPr>
              <a:t> </a:t>
            </a:r>
          </a:p>
        </p:txBody>
      </p:sp>
      <p:sp>
        <p:nvSpPr>
          <p:cNvPr id="32" name="MH_Other_21"/>
          <p:cNvSpPr/>
          <p:nvPr>
            <p:custDataLst>
              <p:tags r:id="rId26"/>
            </p:custDataLst>
          </p:nvPr>
        </p:nvSpPr>
        <p:spPr>
          <a:xfrm rot="4460462">
            <a:off x="5419725" y="2987675"/>
            <a:ext cx="95250" cy="9525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olidFill>
                <a:prstClr val="whit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MH_Other_22"/>
          <p:cNvSpPr/>
          <p:nvPr>
            <p:custDataLst>
              <p:tags r:id="rId27"/>
            </p:custDataLst>
          </p:nvPr>
        </p:nvSpPr>
        <p:spPr>
          <a:xfrm rot="4460462">
            <a:off x="5416550" y="2784475"/>
            <a:ext cx="95250" cy="9525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MH_Other_23"/>
          <p:cNvSpPr/>
          <p:nvPr>
            <p:custDataLst>
              <p:tags r:id="rId28"/>
            </p:custDataLst>
          </p:nvPr>
        </p:nvSpPr>
        <p:spPr>
          <a:xfrm rot="5441149">
            <a:off x="5438363" y="2995547"/>
            <a:ext cx="57332" cy="70157"/>
          </a:xfrm>
          <a:prstGeom prst="ellipse">
            <a:avLst/>
          </a:prstGeom>
          <a:gradFill flip="none" rotWithShape="1">
            <a:gsLst>
              <a:gs pos="51000">
                <a:sysClr val="windowText" lastClr="000000">
                  <a:lumMod val="65000"/>
                  <a:lumOff val="35000"/>
                </a:sysClr>
              </a:gs>
              <a:gs pos="20000">
                <a:sysClr val="window" lastClr="FFFFFF">
                  <a:lumMod val="50000"/>
                </a:sysClr>
              </a:gs>
              <a:gs pos="86000">
                <a:sysClr val="window" lastClr="FFFFFF">
                  <a:lumMod val="65000"/>
                </a:sys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olidFill>
                <a:prstClr val="whit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5" name="MH_Other_24"/>
          <p:cNvSpPr/>
          <p:nvPr>
            <p:custDataLst>
              <p:tags r:id="rId29"/>
            </p:custDataLst>
          </p:nvPr>
        </p:nvSpPr>
        <p:spPr>
          <a:xfrm rot="5441149">
            <a:off x="5437306" y="2793367"/>
            <a:ext cx="57332" cy="70157"/>
          </a:xfrm>
          <a:prstGeom prst="ellipse">
            <a:avLst/>
          </a:prstGeom>
          <a:gradFill flip="none" rotWithShape="1">
            <a:gsLst>
              <a:gs pos="51000">
                <a:sysClr val="windowText" lastClr="000000">
                  <a:lumMod val="65000"/>
                  <a:lumOff val="35000"/>
                </a:sysClr>
              </a:gs>
              <a:gs pos="20000">
                <a:sysClr val="window" lastClr="FFFFFF">
                  <a:lumMod val="50000"/>
                </a:sysClr>
              </a:gs>
              <a:gs pos="86000">
                <a:sysClr val="window" lastClr="FFFFFF">
                  <a:lumMod val="65000"/>
                </a:sys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6" name="MH_Other_25"/>
          <p:cNvSpPr/>
          <p:nvPr>
            <p:custDataLst>
              <p:tags r:id="rId30"/>
            </p:custDataLst>
          </p:nvPr>
        </p:nvSpPr>
        <p:spPr>
          <a:xfrm rot="5441149">
            <a:off x="5352257" y="2912269"/>
            <a:ext cx="215900" cy="46037"/>
          </a:xfrm>
          <a:prstGeom prst="rect">
            <a:avLst/>
          </a:prstGeom>
          <a:gradFill flip="none" rotWithShape="1">
            <a:gsLst>
              <a:gs pos="57000">
                <a:sysClr val="window" lastClr="FFFFFF">
                  <a:lumMod val="85000"/>
                </a:sysClr>
              </a:gs>
              <a:gs pos="9000">
                <a:sysClr val="windowText" lastClr="000000">
                  <a:lumMod val="85000"/>
                  <a:lumOff val="15000"/>
                </a:sysClr>
              </a:gs>
              <a:gs pos="98000">
                <a:sysClr val="windowText" lastClr="000000">
                  <a:lumMod val="85000"/>
                  <a:lumOff val="15000"/>
                </a:sysClr>
              </a:gs>
            </a:gsLst>
            <a:path path="rect">
              <a:fillToRect t="100000" r="100000"/>
            </a:path>
            <a:tileRect l="-100000" b="-10000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" name="MH_Other_26"/>
          <p:cNvSpPr/>
          <p:nvPr>
            <p:custDataLst>
              <p:tags r:id="rId31"/>
            </p:custDataLst>
          </p:nvPr>
        </p:nvSpPr>
        <p:spPr>
          <a:xfrm rot="4460462">
            <a:off x="5530850" y="2987675"/>
            <a:ext cx="95250" cy="9525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olidFill>
                <a:prstClr val="whit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8" name="MH_Other_27"/>
          <p:cNvSpPr/>
          <p:nvPr>
            <p:custDataLst>
              <p:tags r:id="rId32"/>
            </p:custDataLst>
          </p:nvPr>
        </p:nvSpPr>
        <p:spPr>
          <a:xfrm rot="4460462">
            <a:off x="5526088" y="2784475"/>
            <a:ext cx="95250" cy="9525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" name="MH_Other_28"/>
          <p:cNvSpPr/>
          <p:nvPr>
            <p:custDataLst>
              <p:tags r:id="rId33"/>
            </p:custDataLst>
          </p:nvPr>
        </p:nvSpPr>
        <p:spPr>
          <a:xfrm rot="5441149">
            <a:off x="5548828" y="2995547"/>
            <a:ext cx="57332" cy="70157"/>
          </a:xfrm>
          <a:prstGeom prst="ellipse">
            <a:avLst/>
          </a:prstGeom>
          <a:gradFill flip="none" rotWithShape="1">
            <a:gsLst>
              <a:gs pos="51000">
                <a:sysClr val="windowText" lastClr="000000">
                  <a:lumMod val="65000"/>
                  <a:lumOff val="35000"/>
                </a:sysClr>
              </a:gs>
              <a:gs pos="20000">
                <a:sysClr val="window" lastClr="FFFFFF">
                  <a:lumMod val="50000"/>
                </a:sysClr>
              </a:gs>
              <a:gs pos="86000">
                <a:sysClr val="window" lastClr="FFFFFF">
                  <a:lumMod val="65000"/>
                </a:sys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olidFill>
                <a:prstClr val="whit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" name="MH_Other_29"/>
          <p:cNvSpPr/>
          <p:nvPr>
            <p:custDataLst>
              <p:tags r:id="rId34"/>
            </p:custDataLst>
          </p:nvPr>
        </p:nvSpPr>
        <p:spPr>
          <a:xfrm rot="5441149">
            <a:off x="5547771" y="2793367"/>
            <a:ext cx="57332" cy="70157"/>
          </a:xfrm>
          <a:prstGeom prst="ellipse">
            <a:avLst/>
          </a:prstGeom>
          <a:gradFill flip="none" rotWithShape="1">
            <a:gsLst>
              <a:gs pos="51000">
                <a:sysClr val="windowText" lastClr="000000">
                  <a:lumMod val="65000"/>
                  <a:lumOff val="35000"/>
                </a:sysClr>
              </a:gs>
              <a:gs pos="20000">
                <a:sysClr val="window" lastClr="FFFFFF">
                  <a:lumMod val="50000"/>
                </a:sysClr>
              </a:gs>
              <a:gs pos="86000">
                <a:sysClr val="window" lastClr="FFFFFF">
                  <a:lumMod val="65000"/>
                </a:sys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1" name="MH_Other_30"/>
          <p:cNvSpPr/>
          <p:nvPr>
            <p:custDataLst>
              <p:tags r:id="rId35"/>
            </p:custDataLst>
          </p:nvPr>
        </p:nvSpPr>
        <p:spPr>
          <a:xfrm rot="5441149">
            <a:off x="5462588" y="2911475"/>
            <a:ext cx="215900" cy="47625"/>
          </a:xfrm>
          <a:prstGeom prst="rect">
            <a:avLst/>
          </a:prstGeom>
          <a:gradFill flip="none" rotWithShape="1">
            <a:gsLst>
              <a:gs pos="57000">
                <a:sysClr val="window" lastClr="FFFFFF">
                  <a:lumMod val="85000"/>
                </a:sysClr>
              </a:gs>
              <a:gs pos="9000">
                <a:sysClr val="windowText" lastClr="000000">
                  <a:lumMod val="85000"/>
                  <a:lumOff val="15000"/>
                </a:sysClr>
              </a:gs>
              <a:gs pos="98000">
                <a:sysClr val="windowText" lastClr="000000">
                  <a:lumMod val="85000"/>
                  <a:lumOff val="15000"/>
                </a:sysClr>
              </a:gs>
            </a:gsLst>
            <a:path path="rect">
              <a:fillToRect t="100000" r="100000"/>
            </a:path>
            <a:tileRect l="-100000" b="-10000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2" name="MH_Other_31"/>
          <p:cNvSpPr/>
          <p:nvPr>
            <p:custDataLst>
              <p:tags r:id="rId36"/>
            </p:custDataLst>
          </p:nvPr>
        </p:nvSpPr>
        <p:spPr>
          <a:xfrm rot="4460462">
            <a:off x="7754938" y="2987675"/>
            <a:ext cx="95250" cy="9525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olidFill>
                <a:prstClr val="whit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3" name="MH_Other_32"/>
          <p:cNvSpPr/>
          <p:nvPr>
            <p:custDataLst>
              <p:tags r:id="rId37"/>
            </p:custDataLst>
          </p:nvPr>
        </p:nvSpPr>
        <p:spPr>
          <a:xfrm rot="4460462">
            <a:off x="7751763" y="2784475"/>
            <a:ext cx="95250" cy="9525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4" name="MH_Other_33"/>
          <p:cNvSpPr/>
          <p:nvPr>
            <p:custDataLst>
              <p:tags r:id="rId38"/>
            </p:custDataLst>
          </p:nvPr>
        </p:nvSpPr>
        <p:spPr>
          <a:xfrm rot="5441149">
            <a:off x="7773855" y="2995547"/>
            <a:ext cx="57332" cy="70157"/>
          </a:xfrm>
          <a:prstGeom prst="ellipse">
            <a:avLst/>
          </a:prstGeom>
          <a:gradFill flip="none" rotWithShape="1">
            <a:gsLst>
              <a:gs pos="51000">
                <a:sysClr val="windowText" lastClr="000000">
                  <a:lumMod val="65000"/>
                  <a:lumOff val="35000"/>
                </a:sysClr>
              </a:gs>
              <a:gs pos="20000">
                <a:sysClr val="window" lastClr="FFFFFF">
                  <a:lumMod val="50000"/>
                </a:sysClr>
              </a:gs>
              <a:gs pos="86000">
                <a:sysClr val="window" lastClr="FFFFFF">
                  <a:lumMod val="65000"/>
                </a:sys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olidFill>
                <a:prstClr val="whit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5" name="MH_Other_34"/>
          <p:cNvSpPr/>
          <p:nvPr>
            <p:custDataLst>
              <p:tags r:id="rId39"/>
            </p:custDataLst>
          </p:nvPr>
        </p:nvSpPr>
        <p:spPr>
          <a:xfrm rot="5441149">
            <a:off x="7772798" y="2793367"/>
            <a:ext cx="57332" cy="70157"/>
          </a:xfrm>
          <a:prstGeom prst="ellipse">
            <a:avLst/>
          </a:prstGeom>
          <a:gradFill flip="none" rotWithShape="1">
            <a:gsLst>
              <a:gs pos="51000">
                <a:sysClr val="windowText" lastClr="000000">
                  <a:lumMod val="65000"/>
                  <a:lumOff val="35000"/>
                </a:sysClr>
              </a:gs>
              <a:gs pos="20000">
                <a:sysClr val="window" lastClr="FFFFFF">
                  <a:lumMod val="50000"/>
                </a:sysClr>
              </a:gs>
              <a:gs pos="86000">
                <a:sysClr val="window" lastClr="FFFFFF">
                  <a:lumMod val="65000"/>
                </a:sys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6" name="MH_Other_35"/>
          <p:cNvSpPr/>
          <p:nvPr>
            <p:custDataLst>
              <p:tags r:id="rId40"/>
            </p:custDataLst>
          </p:nvPr>
        </p:nvSpPr>
        <p:spPr>
          <a:xfrm rot="5441149">
            <a:off x="7688263" y="2911475"/>
            <a:ext cx="215900" cy="47625"/>
          </a:xfrm>
          <a:prstGeom prst="rect">
            <a:avLst/>
          </a:prstGeom>
          <a:gradFill flip="none" rotWithShape="1">
            <a:gsLst>
              <a:gs pos="57000">
                <a:sysClr val="window" lastClr="FFFFFF">
                  <a:lumMod val="85000"/>
                </a:sysClr>
              </a:gs>
              <a:gs pos="9000">
                <a:sysClr val="windowText" lastClr="000000">
                  <a:lumMod val="85000"/>
                  <a:lumOff val="15000"/>
                </a:sysClr>
              </a:gs>
              <a:gs pos="98000">
                <a:sysClr val="windowText" lastClr="000000">
                  <a:lumMod val="85000"/>
                  <a:lumOff val="15000"/>
                </a:sysClr>
              </a:gs>
            </a:gsLst>
            <a:path path="rect">
              <a:fillToRect t="100000" r="100000"/>
            </a:path>
            <a:tileRect l="-100000" b="-10000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7" name="MH_Other_36"/>
          <p:cNvSpPr/>
          <p:nvPr>
            <p:custDataLst>
              <p:tags r:id="rId41"/>
            </p:custDataLst>
          </p:nvPr>
        </p:nvSpPr>
        <p:spPr>
          <a:xfrm rot="4460462">
            <a:off x="7866063" y="2987675"/>
            <a:ext cx="95250" cy="9525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olidFill>
                <a:prstClr val="whit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8" name="MH_Other_37"/>
          <p:cNvSpPr/>
          <p:nvPr>
            <p:custDataLst>
              <p:tags r:id="rId42"/>
            </p:custDataLst>
          </p:nvPr>
        </p:nvSpPr>
        <p:spPr>
          <a:xfrm rot="4460462">
            <a:off x="7861300" y="2784475"/>
            <a:ext cx="95250" cy="9525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9" name="MH_Other_38"/>
          <p:cNvSpPr/>
          <p:nvPr>
            <p:custDataLst>
              <p:tags r:id="rId43"/>
            </p:custDataLst>
          </p:nvPr>
        </p:nvSpPr>
        <p:spPr>
          <a:xfrm rot="5441149">
            <a:off x="7884320" y="2995547"/>
            <a:ext cx="57332" cy="70157"/>
          </a:xfrm>
          <a:prstGeom prst="ellipse">
            <a:avLst/>
          </a:prstGeom>
          <a:gradFill flip="none" rotWithShape="1">
            <a:gsLst>
              <a:gs pos="51000">
                <a:sysClr val="windowText" lastClr="000000">
                  <a:lumMod val="65000"/>
                  <a:lumOff val="35000"/>
                </a:sysClr>
              </a:gs>
              <a:gs pos="20000">
                <a:sysClr val="window" lastClr="FFFFFF">
                  <a:lumMod val="50000"/>
                </a:sysClr>
              </a:gs>
              <a:gs pos="86000">
                <a:sysClr val="window" lastClr="FFFFFF">
                  <a:lumMod val="65000"/>
                </a:sys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olidFill>
                <a:prstClr val="whit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0" name="MH_Other_39"/>
          <p:cNvSpPr/>
          <p:nvPr>
            <p:custDataLst>
              <p:tags r:id="rId44"/>
            </p:custDataLst>
          </p:nvPr>
        </p:nvSpPr>
        <p:spPr>
          <a:xfrm rot="5441149">
            <a:off x="7883263" y="2793367"/>
            <a:ext cx="57332" cy="70157"/>
          </a:xfrm>
          <a:prstGeom prst="ellipse">
            <a:avLst/>
          </a:prstGeom>
          <a:gradFill flip="none" rotWithShape="1">
            <a:gsLst>
              <a:gs pos="51000">
                <a:sysClr val="windowText" lastClr="000000">
                  <a:lumMod val="65000"/>
                  <a:lumOff val="35000"/>
                </a:sysClr>
              </a:gs>
              <a:gs pos="20000">
                <a:sysClr val="window" lastClr="FFFFFF">
                  <a:lumMod val="50000"/>
                </a:sysClr>
              </a:gs>
              <a:gs pos="86000">
                <a:sysClr val="window" lastClr="FFFFFF">
                  <a:lumMod val="65000"/>
                </a:sys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1" name="MH_Other_40"/>
          <p:cNvSpPr/>
          <p:nvPr>
            <p:custDataLst>
              <p:tags r:id="rId45"/>
            </p:custDataLst>
          </p:nvPr>
        </p:nvSpPr>
        <p:spPr>
          <a:xfrm rot="5441149">
            <a:off x="7798594" y="2912269"/>
            <a:ext cx="215900" cy="46038"/>
          </a:xfrm>
          <a:prstGeom prst="rect">
            <a:avLst/>
          </a:prstGeom>
          <a:gradFill flip="none" rotWithShape="1">
            <a:gsLst>
              <a:gs pos="57000">
                <a:sysClr val="window" lastClr="FFFFFF">
                  <a:lumMod val="85000"/>
                </a:sysClr>
              </a:gs>
              <a:gs pos="9000">
                <a:sysClr val="windowText" lastClr="000000">
                  <a:lumMod val="85000"/>
                  <a:lumOff val="15000"/>
                </a:sysClr>
              </a:gs>
              <a:gs pos="98000">
                <a:sysClr val="windowText" lastClr="000000">
                  <a:lumMod val="85000"/>
                  <a:lumOff val="15000"/>
                </a:sysClr>
              </a:gs>
            </a:gsLst>
            <a:path path="rect">
              <a:fillToRect t="100000" r="100000"/>
            </a:path>
            <a:tileRect l="-100000" b="-10000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1042988" y="5300663"/>
            <a:ext cx="7129462" cy="649287"/>
          </a:xfrm>
          <a:prstGeom prst="roundRect">
            <a:avLst/>
          </a:prstGeom>
          <a:gradFill flip="none" rotWithShape="1">
            <a:gsLst>
              <a:gs pos="0">
                <a:schemeClr val="accent3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cs typeface="+mn-ea"/>
                <a:sym typeface="+mn-lt"/>
              </a:rPr>
              <a:t>Legalization of association</a:t>
            </a:r>
            <a:r>
              <a:rPr sz="2400" b="1" dirty="0">
                <a:cs typeface="+mn-ea"/>
                <a:sym typeface="+mn-lt"/>
              </a:rPr>
              <a:t> standards </a:t>
            </a:r>
            <a:endParaRPr lang="en-US" sz="24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3" name="右箭头 2"/>
          <p:cNvSpPr/>
          <p:nvPr/>
        </p:nvSpPr>
        <p:spPr>
          <a:xfrm>
            <a:off x="4337050" y="3644900"/>
            <a:ext cx="595313" cy="431800"/>
          </a:xfrm>
          <a:prstGeom prst="rightArrow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60" name="矩形 59"/>
          <p:cNvSpPr/>
          <p:nvPr>
            <p:custDataLst>
              <p:tags r:id="rId46"/>
            </p:custDataLst>
          </p:nvPr>
        </p:nvSpPr>
        <p:spPr>
          <a:xfrm>
            <a:off x="-30163" y="333375"/>
            <a:ext cx="9174163" cy="8477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0" anchor="ctr">
            <a:no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3200" b="1" dirty="0">
                <a:solidFill>
                  <a:schemeClr val="bg2"/>
                </a:solidFill>
                <a:cs typeface="+mn-ea"/>
                <a:sym typeface="+mn-lt"/>
              </a:rPr>
              <a:t>Current Situation and Reform of Food Quality and Safety Standards</a:t>
            </a:r>
          </a:p>
        </p:txBody>
      </p:sp>
      <p:sp>
        <p:nvSpPr>
          <p:cNvPr id="61" name="任意多边形 60"/>
          <p:cNvSpPr/>
          <p:nvPr>
            <p:custDataLst>
              <p:tags r:id="rId47"/>
            </p:custDataLst>
          </p:nvPr>
        </p:nvSpPr>
        <p:spPr>
          <a:xfrm>
            <a:off x="827584" y="190073"/>
            <a:ext cx="1950720" cy="1267680"/>
          </a:xfrm>
          <a:custGeom>
            <a:avLst/>
            <a:gdLst>
              <a:gd name="connsiteX0" fmla="*/ 0 w 1950720"/>
              <a:gd name="connsiteY0" fmla="*/ 0 h 1535364"/>
              <a:gd name="connsiteX1" fmla="*/ 1950720 w 1950720"/>
              <a:gd name="connsiteY1" fmla="*/ 0 h 1535364"/>
              <a:gd name="connsiteX2" fmla="*/ 975360 w 1950720"/>
              <a:gd name="connsiteY2" fmla="*/ 1535364 h 153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0720" h="1535364">
                <a:moveTo>
                  <a:pt x="0" y="0"/>
                </a:moveTo>
                <a:lnTo>
                  <a:pt x="1950720" y="0"/>
                </a:lnTo>
                <a:lnTo>
                  <a:pt x="975360" y="153536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54000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>
                  <a:lumMod val="75000"/>
                </a:srgbClr>
              </a:buClr>
              <a:buSzPct val="60000"/>
              <a:defRPr/>
            </a:pPr>
            <a:r>
              <a:rPr sz="5400" baseline="0" dirty="0">
                <a:solidFill>
                  <a:srgbClr val="FFFFFF"/>
                </a:solidFill>
                <a:cs typeface="+mn-ea"/>
                <a:sym typeface="+mn-lt"/>
              </a:rPr>
              <a:t>03</a:t>
            </a:r>
            <a:endParaRPr lang="zh-CN" altLang="en-US" sz="5400" dirty="0">
              <a:ln>
                <a:solidFill>
                  <a:srgbClr val="F1C341"/>
                </a:solidFill>
              </a:ln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8450" name="标题 1"/>
          <p:cNvSpPr>
            <a:spLocks noGrp="1"/>
          </p:cNvSpPr>
          <p:nvPr>
            <p:ph type="title"/>
          </p:nvPr>
        </p:nvSpPr>
        <p:spPr>
          <a:xfrm>
            <a:off x="1614805" y="1884045"/>
            <a:ext cx="5908040" cy="622300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Reform of national st</a:t>
            </a:r>
            <a:r>
              <a:rPr sz="2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andardization 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efforts</a:t>
            </a:r>
            <a:r>
              <a:rPr sz="2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br>
              <a:rPr lang="en-US" sz="2400" dirty="0">
                <a:latin typeface="+mn-lt"/>
                <a:ea typeface="+mn-ea"/>
                <a:cs typeface="+mn-ea"/>
                <a:sym typeface="+mn-lt"/>
              </a:rPr>
            </a:br>
            <a:r>
              <a:rPr sz="2400" dirty="0">
                <a:latin typeface="+mn-lt"/>
                <a:ea typeface="+mn-ea"/>
                <a:cs typeface="+mn-ea"/>
                <a:sym typeface="+mn-lt"/>
              </a:rPr>
              <a:t>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baseline="0" dirty="0">
                <a:cs typeface="+mn-ea"/>
                <a:sym typeface="+mn-lt"/>
              </a:rPr>
              <a:t>7</a:t>
            </a:r>
            <a:endParaRPr lang="zh-CN" altLang="en-US"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116013" y="5445125"/>
            <a:ext cx="7127875" cy="647700"/>
          </a:xfrm>
          <a:prstGeom prst="roundRect">
            <a:avLst/>
          </a:prstGeom>
          <a:gradFill flip="none" rotWithShape="1">
            <a:gsLst>
              <a:gs pos="0">
                <a:schemeClr val="accent3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cs typeface="+mn-ea"/>
                <a:sym typeface="+mn-lt"/>
              </a:rPr>
              <a:t>China's supply system of standards was changed as</a:t>
            </a:r>
            <a:r>
              <a:rPr sz="2200" b="1" dirty="0">
                <a:cs typeface="+mn-ea"/>
                <a:sym typeface="+mn-lt"/>
              </a:rPr>
              <a:t> </a:t>
            </a:r>
            <a:r>
              <a:rPr lang="en-US" sz="2200" b="1" dirty="0">
                <a:cs typeface="+mn-ea"/>
                <a:sym typeface="+mn-lt"/>
              </a:rPr>
              <a:t>association</a:t>
            </a:r>
            <a:r>
              <a:rPr sz="2200" b="1" dirty="0">
                <a:cs typeface="+mn-ea"/>
                <a:sym typeface="+mn-lt"/>
              </a:rPr>
              <a:t> standard</a:t>
            </a:r>
            <a:r>
              <a:rPr lang="en-US" sz="2200" b="1" dirty="0">
                <a:cs typeface="+mn-ea"/>
                <a:sym typeface="+mn-lt"/>
              </a:rPr>
              <a:t>s came along</a:t>
            </a:r>
          </a:p>
        </p:txBody>
      </p:sp>
      <p:sp>
        <p:nvSpPr>
          <p:cNvPr id="52" name="MH_Text_1"/>
          <p:cNvSpPr/>
          <p:nvPr>
            <p:custDataLst>
              <p:tags r:id="rId2"/>
            </p:custDataLst>
          </p:nvPr>
        </p:nvSpPr>
        <p:spPr>
          <a:xfrm>
            <a:off x="1835150" y="2344738"/>
            <a:ext cx="2563813" cy="266858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900000" rIns="144000" bIns="46800" anchor="b">
            <a:normAutofit/>
          </a:bodyPr>
          <a:lstStyle/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baseline="0" dirty="0">
                <a:solidFill>
                  <a:srgbClr val="FFFFFF"/>
                </a:solidFill>
                <a:cs typeface="+mn-ea"/>
                <a:sym typeface="+mn-lt"/>
              </a:rPr>
              <a:t>Standards are formulated by government only</a:t>
            </a:r>
            <a:endParaRPr lang="en-US" altLang="zh-CN" b="1" dirty="0">
              <a:solidFill>
                <a:srgbClr val="FFFFFF"/>
              </a:solidFill>
              <a:cs typeface="+mn-ea"/>
              <a:sym typeface="+mn-lt"/>
            </a:endParaRPr>
          </a:p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3" name="MH_Other_1"/>
          <p:cNvSpPr/>
          <p:nvPr>
            <p:custDataLst>
              <p:tags r:id="rId3"/>
            </p:custDataLst>
          </p:nvPr>
        </p:nvSpPr>
        <p:spPr>
          <a:xfrm rot="19181880">
            <a:off x="3179763" y="1973263"/>
            <a:ext cx="623887" cy="1814512"/>
          </a:xfrm>
          <a:prstGeom prst="rtTriangle">
            <a:avLst/>
          </a:prstGeom>
          <a:gradFill flip="none" rotWithShape="1">
            <a:gsLst>
              <a:gs pos="7000">
                <a:schemeClr val="bg1">
                  <a:lumMod val="0"/>
                </a:schemeClr>
              </a:gs>
              <a:gs pos="66000">
                <a:srgbClr val="FFFFFF"/>
              </a:gs>
              <a:gs pos="100000">
                <a:srgbClr val="FFFFFF">
                  <a:alpha val="47000"/>
                </a:srgbClr>
              </a:gs>
            </a:gsLst>
            <a:lin ang="8100000" scaled="1"/>
            <a:tileRect/>
          </a:gradFill>
          <a:ln>
            <a:noFill/>
          </a:ln>
          <a:effectLst>
            <a:outerShdw blurRad="292100" dist="38100" dir="16200000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55" name="MH_Other_2"/>
          <p:cNvSpPr/>
          <p:nvPr>
            <p:custDataLst>
              <p:tags r:id="rId4"/>
            </p:custDataLst>
          </p:nvPr>
        </p:nvSpPr>
        <p:spPr>
          <a:xfrm>
            <a:off x="2678782" y="2427010"/>
            <a:ext cx="1579485" cy="1008113"/>
          </a:xfrm>
          <a:custGeom>
            <a:avLst/>
            <a:gdLst>
              <a:gd name="connsiteX0" fmla="*/ 0 w 1742190"/>
              <a:gd name="connsiteY0" fmla="*/ 0 h 1008113"/>
              <a:gd name="connsiteX1" fmla="*/ 1742190 w 1742190"/>
              <a:gd name="connsiteY1" fmla="*/ 0 h 1008113"/>
              <a:gd name="connsiteX2" fmla="*/ 1742190 w 1742190"/>
              <a:gd name="connsiteY2" fmla="*/ 1008113 h 1008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2190" h="1008113">
                <a:moveTo>
                  <a:pt x="0" y="0"/>
                </a:moveTo>
                <a:lnTo>
                  <a:pt x="1742190" y="0"/>
                </a:lnTo>
                <a:lnTo>
                  <a:pt x="1742190" y="100811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innerShdw blurRad="63500" dist="25400" dir="84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0" tIns="0" rIns="0" bIns="36000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4000" baseline="0" dirty="0">
                <a:solidFill>
                  <a:srgbClr val="92D050"/>
                </a:solidFill>
                <a:cs typeface="+mn-ea"/>
                <a:sym typeface="+mn-lt"/>
              </a:rPr>
              <a:t>A</a:t>
            </a:r>
            <a:endParaRPr lang="zh-CN" altLang="en-US" sz="4000" dirty="0">
              <a:solidFill>
                <a:srgbClr val="92D050"/>
              </a:solidFill>
              <a:cs typeface="+mn-ea"/>
              <a:sym typeface="+mn-lt"/>
            </a:endParaRPr>
          </a:p>
        </p:txBody>
      </p:sp>
      <p:sp>
        <p:nvSpPr>
          <p:cNvPr id="56" name="MH_Text_2"/>
          <p:cNvSpPr/>
          <p:nvPr>
            <p:custDataLst>
              <p:tags r:id="rId5"/>
            </p:custDataLst>
          </p:nvPr>
        </p:nvSpPr>
        <p:spPr>
          <a:xfrm>
            <a:off x="4897438" y="2344738"/>
            <a:ext cx="2563812" cy="2668587"/>
          </a:xfrm>
          <a:prstGeom prst="rect">
            <a:avLst/>
          </a:prstGeom>
          <a:solidFill>
            <a:srgbClr val="02B4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900000" rIns="144000" bIns="46800" anchor="b">
            <a:normAutofit/>
          </a:bodyPr>
          <a:lstStyle/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FFFFFF"/>
                </a:solidFill>
                <a:cs typeface="+mn-ea"/>
                <a:sym typeface="+mn-lt"/>
              </a:rPr>
              <a:t>Standards are formulated by government and market entities</a:t>
            </a:r>
            <a:endParaRPr lang="en-US" altLang="zh-CN" sz="1400" b="1" dirty="0">
              <a:solidFill>
                <a:srgbClr val="FFFFFF"/>
              </a:solidFill>
              <a:cs typeface="+mn-ea"/>
              <a:sym typeface="+mn-lt"/>
            </a:endParaRPr>
          </a:p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b="1" dirty="0">
              <a:solidFill>
                <a:srgbClr val="FFFFFF"/>
              </a:solidFill>
              <a:cs typeface="+mn-ea"/>
              <a:sym typeface="+mn-lt"/>
            </a:endParaRPr>
          </a:p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7" name="MH_Other_3"/>
          <p:cNvSpPr/>
          <p:nvPr>
            <p:custDataLst>
              <p:tags r:id="rId6"/>
            </p:custDataLst>
          </p:nvPr>
        </p:nvSpPr>
        <p:spPr>
          <a:xfrm rot="19181880">
            <a:off x="6208713" y="1973263"/>
            <a:ext cx="623887" cy="1833562"/>
          </a:xfrm>
          <a:prstGeom prst="rtTriangle">
            <a:avLst/>
          </a:prstGeom>
          <a:gradFill flip="none" rotWithShape="1">
            <a:gsLst>
              <a:gs pos="7000">
                <a:schemeClr val="bg1">
                  <a:lumMod val="0"/>
                </a:schemeClr>
              </a:gs>
              <a:gs pos="66000">
                <a:srgbClr val="FFFFFF"/>
              </a:gs>
              <a:gs pos="100000">
                <a:srgbClr val="FFFFFF">
                  <a:alpha val="47000"/>
                </a:srgbClr>
              </a:gs>
            </a:gsLst>
            <a:lin ang="8100000" scaled="1"/>
            <a:tileRect/>
          </a:gradFill>
          <a:ln>
            <a:noFill/>
          </a:ln>
          <a:effectLst>
            <a:outerShdw blurRad="292100" dist="38100" dir="16200000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58" name="MH_Other_4"/>
          <p:cNvSpPr/>
          <p:nvPr>
            <p:custDataLst>
              <p:tags r:id="rId7"/>
            </p:custDataLst>
          </p:nvPr>
        </p:nvSpPr>
        <p:spPr>
          <a:xfrm>
            <a:off x="5741296" y="2427010"/>
            <a:ext cx="1579485" cy="1008113"/>
          </a:xfrm>
          <a:custGeom>
            <a:avLst/>
            <a:gdLst>
              <a:gd name="connsiteX0" fmla="*/ 0 w 1742190"/>
              <a:gd name="connsiteY0" fmla="*/ 0 h 1008113"/>
              <a:gd name="connsiteX1" fmla="*/ 1742190 w 1742190"/>
              <a:gd name="connsiteY1" fmla="*/ 0 h 1008113"/>
              <a:gd name="connsiteX2" fmla="*/ 1742190 w 1742190"/>
              <a:gd name="connsiteY2" fmla="*/ 1008113 h 1008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2190" h="1008113">
                <a:moveTo>
                  <a:pt x="0" y="0"/>
                </a:moveTo>
                <a:lnTo>
                  <a:pt x="1742190" y="0"/>
                </a:lnTo>
                <a:lnTo>
                  <a:pt x="1742190" y="100811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innerShdw blurRad="63500" dist="25400" dir="84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0" tIns="0" rIns="0" bIns="36000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4000" baseline="0" dirty="0">
                <a:solidFill>
                  <a:srgbClr val="02B4EC"/>
                </a:solidFill>
                <a:cs typeface="+mn-ea"/>
                <a:sym typeface="+mn-lt"/>
              </a:rPr>
              <a:t>B</a:t>
            </a:r>
            <a:endParaRPr lang="zh-CN" altLang="en-US" sz="4000" dirty="0">
              <a:solidFill>
                <a:srgbClr val="02B4EC"/>
              </a:solidFill>
              <a:cs typeface="+mn-ea"/>
              <a:sym typeface="+mn-lt"/>
            </a:endParaRPr>
          </a:p>
        </p:txBody>
      </p:sp>
      <p:sp>
        <p:nvSpPr>
          <p:cNvPr id="59" name="MH_SubTitle_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864494" y="3021704"/>
            <a:ext cx="1604963" cy="3397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000" b="1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Unitary </a:t>
            </a:r>
            <a:r>
              <a:rPr lang="en-US" sz="2000" b="1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structure</a:t>
            </a:r>
            <a:endParaRPr lang="en-US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0" name="MH_SubTitle_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968188" y="3073614"/>
            <a:ext cx="1604963" cy="3397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000" b="1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Dual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structure</a:t>
            </a:r>
          </a:p>
        </p:txBody>
      </p:sp>
      <p:sp>
        <p:nvSpPr>
          <p:cNvPr id="14" name="矩形 13"/>
          <p:cNvSpPr/>
          <p:nvPr>
            <p:custDataLst>
              <p:tags r:id="rId10"/>
            </p:custDataLst>
          </p:nvPr>
        </p:nvSpPr>
        <p:spPr>
          <a:xfrm>
            <a:off x="-30163" y="333375"/>
            <a:ext cx="9174163" cy="8252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0" anchor="ctr">
            <a:no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3200" b="1" dirty="0">
                <a:solidFill>
                  <a:schemeClr val="bg2"/>
                </a:solidFill>
                <a:cs typeface="+mn-ea"/>
                <a:sym typeface="+mn-lt"/>
              </a:rPr>
              <a:t>Current Situation and Reform of Food Quality and Safety Standards</a:t>
            </a:r>
          </a:p>
        </p:txBody>
      </p:sp>
      <p:sp>
        <p:nvSpPr>
          <p:cNvPr id="15" name="任意多边形 14"/>
          <p:cNvSpPr/>
          <p:nvPr>
            <p:custDataLst>
              <p:tags r:id="rId11"/>
            </p:custDataLst>
          </p:nvPr>
        </p:nvSpPr>
        <p:spPr>
          <a:xfrm>
            <a:off x="716256" y="113873"/>
            <a:ext cx="1950720" cy="1267680"/>
          </a:xfrm>
          <a:custGeom>
            <a:avLst/>
            <a:gdLst>
              <a:gd name="connsiteX0" fmla="*/ 0 w 1950720"/>
              <a:gd name="connsiteY0" fmla="*/ 0 h 1535364"/>
              <a:gd name="connsiteX1" fmla="*/ 1950720 w 1950720"/>
              <a:gd name="connsiteY1" fmla="*/ 0 h 1535364"/>
              <a:gd name="connsiteX2" fmla="*/ 975360 w 1950720"/>
              <a:gd name="connsiteY2" fmla="*/ 1535364 h 153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0720" h="1535364">
                <a:moveTo>
                  <a:pt x="0" y="0"/>
                </a:moveTo>
                <a:lnTo>
                  <a:pt x="1950720" y="0"/>
                </a:lnTo>
                <a:lnTo>
                  <a:pt x="975360" y="153536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54000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>
                  <a:lumMod val="75000"/>
                </a:srgbClr>
              </a:buClr>
              <a:buSzPct val="60000"/>
              <a:defRPr/>
            </a:pPr>
            <a:r>
              <a:rPr sz="5400" baseline="0" dirty="0">
                <a:solidFill>
                  <a:srgbClr val="FFFFFF"/>
                </a:solidFill>
                <a:cs typeface="+mn-ea"/>
                <a:sym typeface="+mn-lt"/>
              </a:rPr>
              <a:t>03</a:t>
            </a:r>
            <a:endParaRPr lang="zh-CN" altLang="en-US" sz="5400" dirty="0">
              <a:ln>
                <a:solidFill>
                  <a:srgbClr val="F1C341"/>
                </a:solidFill>
              </a:ln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9409" name="标题 1"/>
          <p:cNvSpPr>
            <a:spLocks noGrp="1"/>
          </p:cNvSpPr>
          <p:nvPr>
            <p:ph type="title"/>
          </p:nvPr>
        </p:nvSpPr>
        <p:spPr>
          <a:xfrm>
            <a:off x="1973580" y="1370330"/>
            <a:ext cx="5840730" cy="622300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Reform of national st</a:t>
            </a:r>
            <a:r>
              <a:rPr sz="2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andardization 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efforts</a:t>
            </a:r>
            <a:endParaRPr sz="2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baseline="0" dirty="0">
                <a:cs typeface="+mn-ea"/>
                <a:sym typeface="+mn-lt"/>
              </a:rPr>
              <a:t>8</a:t>
            </a:r>
            <a:endParaRPr lang="zh-CN" altLang="en-US"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H_Other_1"/>
          <p:cNvSpPr/>
          <p:nvPr>
            <p:custDataLst>
              <p:tags r:id="rId2"/>
            </p:custDataLst>
          </p:nvPr>
        </p:nvSpPr>
        <p:spPr bwMode="auto">
          <a:xfrm>
            <a:off x="1103312" y="1704987"/>
            <a:ext cx="2581275" cy="441313"/>
          </a:xfrm>
          <a:custGeom>
            <a:avLst/>
            <a:gdLst>
              <a:gd name="T0" fmla="*/ 0 w 1471612"/>
              <a:gd name="T1" fmla="*/ 12071828 h 227012"/>
              <a:gd name="T2" fmla="*/ 2147483646 w 1471612"/>
              <a:gd name="T3" fmla="*/ 0 h 227012"/>
              <a:gd name="T4" fmla="*/ 2147483646 w 1471612"/>
              <a:gd name="T5" fmla="*/ 330801837 h 227012"/>
              <a:gd name="T6" fmla="*/ 454154800 w 1471612"/>
              <a:gd name="T7" fmla="*/ 345289842 h 227012"/>
              <a:gd name="T8" fmla="*/ 0 w 1471612"/>
              <a:gd name="T9" fmla="*/ 12071828 h 2270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71612" h="227012">
                <a:moveTo>
                  <a:pt x="0" y="7937"/>
                </a:moveTo>
                <a:lnTo>
                  <a:pt x="1376362" y="0"/>
                </a:lnTo>
                <a:lnTo>
                  <a:pt x="1471612" y="217487"/>
                </a:lnTo>
                <a:lnTo>
                  <a:pt x="280987" y="227012"/>
                </a:lnTo>
                <a:lnTo>
                  <a:pt x="0" y="7937"/>
                </a:lnTo>
                <a:close/>
              </a:path>
            </a:pathLst>
          </a:custGeom>
          <a:solidFill>
            <a:srgbClr val="D2D4CF"/>
          </a:solidFill>
          <a:ln>
            <a:noFill/>
          </a:ln>
        </p:spPr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6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Original Standard System</a:t>
            </a:r>
            <a:r>
              <a:rPr sz="1600" dirty="0">
                <a:latin typeface="+mn-lt"/>
                <a:ea typeface="+mn-ea"/>
                <a:cs typeface="+mn-ea"/>
                <a:sym typeface="+mn-lt"/>
              </a:rPr>
              <a:t> </a:t>
            </a:r>
          </a:p>
        </p:txBody>
      </p:sp>
      <p:sp>
        <p:nvSpPr>
          <p:cNvPr id="60419" name="MH_Other_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63688" y="2122488"/>
            <a:ext cx="3175" cy="2247900"/>
          </a:xfrm>
          <a:custGeom>
            <a:avLst/>
            <a:gdLst>
              <a:gd name="T0" fmla="*/ 3931 w 3175"/>
              <a:gd name="T1" fmla="*/ 0 h 1797050"/>
              <a:gd name="T2" fmla="*/ 0 w 3175"/>
              <a:gd name="T3" fmla="*/ 55604042 h 1797050"/>
              <a:gd name="T4" fmla="*/ 0 60000 65536"/>
              <a:gd name="T5" fmla="*/ 0 60000 65536"/>
              <a:gd name="T6" fmla="*/ 0 w 3175"/>
              <a:gd name="T7" fmla="*/ 0 h 1797050"/>
              <a:gd name="T8" fmla="*/ 3175 w 3175"/>
              <a:gd name="T9" fmla="*/ 1797050 h 179705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75" h="1797050">
                <a:moveTo>
                  <a:pt x="3175" y="0"/>
                </a:moveTo>
                <a:cubicBezTo>
                  <a:pt x="2117" y="599017"/>
                  <a:pt x="1058" y="1198033"/>
                  <a:pt x="0" y="1797050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pPr>
              <a:lnSpc>
                <a:spcPct val="90000"/>
              </a:lnSpc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MH_SubTitle_1"/>
          <p:cNvSpPr/>
          <p:nvPr>
            <p:custDataLst>
              <p:tags r:id="rId4"/>
            </p:custDataLst>
          </p:nvPr>
        </p:nvSpPr>
        <p:spPr bwMode="auto">
          <a:xfrm>
            <a:off x="1095375" y="1785938"/>
            <a:ext cx="468313" cy="2582862"/>
          </a:xfrm>
          <a:custGeom>
            <a:avLst/>
            <a:gdLst>
              <a:gd name="T0" fmla="*/ 134597 w 377825"/>
              <a:gd name="T1" fmla="*/ 0 h 2066202"/>
              <a:gd name="T2" fmla="*/ 4003990 w 377825"/>
              <a:gd name="T3" fmla="*/ 2904958 h 2066202"/>
              <a:gd name="T4" fmla="*/ 4003990 w 377825"/>
              <a:gd name="T5" fmla="*/ 21591679 h 2066202"/>
              <a:gd name="T6" fmla="*/ 3815932 w 377825"/>
              <a:gd name="T7" fmla="*/ 21591679 h 2066202"/>
              <a:gd name="T8" fmla="*/ 0 w 377825"/>
              <a:gd name="T9" fmla="*/ 17963961 h 2066202"/>
              <a:gd name="T10" fmla="*/ 134597 w 377825"/>
              <a:gd name="T11" fmla="*/ 0 h 206620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77825"/>
              <a:gd name="T19" fmla="*/ 0 h 2066202"/>
              <a:gd name="T20" fmla="*/ 377825 w 377825"/>
              <a:gd name="T21" fmla="*/ 2066202 h 206620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77825" h="2066202">
                <a:moveTo>
                  <a:pt x="12700" y="0"/>
                </a:moveTo>
                <a:lnTo>
                  <a:pt x="377825" y="277988"/>
                </a:lnTo>
                <a:lnTo>
                  <a:pt x="377825" y="2066202"/>
                </a:lnTo>
                <a:lnTo>
                  <a:pt x="360080" y="2066202"/>
                </a:lnTo>
                <a:lnTo>
                  <a:pt x="0" y="1719050"/>
                </a:lnTo>
                <a:cubicBezTo>
                  <a:pt x="4233" y="1146034"/>
                  <a:pt x="8467" y="573017"/>
                  <a:pt x="12700" y="0"/>
                </a:cubicBezTo>
                <a:close/>
              </a:path>
            </a:pathLst>
          </a:custGeom>
          <a:gradFill rotWithShape="0">
            <a:gsLst>
              <a:gs pos="0">
                <a:srgbClr val="5C8E26"/>
              </a:gs>
              <a:gs pos="100000">
                <a:srgbClr val="76B531"/>
              </a:gs>
            </a:gsLst>
            <a:lin ang="10800000"/>
          </a:gradFill>
          <a:ln>
            <a:noFill/>
          </a:ln>
        </p:spPr>
        <p:txBody>
          <a:bodyPr vert="eaVert" anchor="ctr">
            <a:norm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9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800" b="1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0421" name="MH_Text_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49400" y="2106613"/>
            <a:ext cx="2662238" cy="2259012"/>
          </a:xfrm>
          <a:custGeom>
            <a:avLst/>
            <a:gdLst>
              <a:gd name="T0" fmla="*/ 11258990 w 1638300"/>
              <a:gd name="T1" fmla="*/ 40569415 h 1346201"/>
              <a:gd name="T2" fmla="*/ 2147483647 w 1638300"/>
              <a:gd name="T3" fmla="*/ 0 h 1346201"/>
              <a:gd name="T4" fmla="*/ 2147483647 w 1638300"/>
              <a:gd name="T5" fmla="*/ 2147483647 h 1346201"/>
              <a:gd name="T6" fmla="*/ 2147483647 w 1638300"/>
              <a:gd name="T7" fmla="*/ 2147483647 h 1346201"/>
              <a:gd name="T8" fmla="*/ 0 w 1638300"/>
              <a:gd name="T9" fmla="*/ 2147483647 h 1346201"/>
              <a:gd name="T10" fmla="*/ 11258990 w 1638300"/>
              <a:gd name="T11" fmla="*/ 40569415 h 134620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38300"/>
              <a:gd name="T19" fmla="*/ 0 h 1346201"/>
              <a:gd name="T20" fmla="*/ 1638300 w 1638300"/>
              <a:gd name="T21" fmla="*/ 1346201 h 134620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38300" h="1346201">
                <a:moveTo>
                  <a:pt x="4762" y="11906"/>
                </a:moveTo>
                <a:lnTo>
                  <a:pt x="1396993" y="0"/>
                </a:lnTo>
                <a:lnTo>
                  <a:pt x="1638300" y="673101"/>
                </a:lnTo>
                <a:lnTo>
                  <a:pt x="1396993" y="1346201"/>
                </a:lnTo>
                <a:lnTo>
                  <a:pt x="0" y="1346201"/>
                </a:lnTo>
                <a:cubicBezTo>
                  <a:pt x="1587" y="901436"/>
                  <a:pt x="3175" y="456671"/>
                  <a:pt x="4762" y="11906"/>
                </a:cubicBezTo>
                <a:close/>
              </a:path>
            </a:pathLst>
          </a:custGeom>
          <a:gradFill rotWithShape="0">
            <a:gsLst>
              <a:gs pos="0">
                <a:srgbClr val="5C8E26"/>
              </a:gs>
              <a:gs pos="100000">
                <a:srgbClr val="92D050"/>
              </a:gs>
            </a:gsLst>
            <a:lin ang="108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rIns="288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500" b="1" baseline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Compulsory </a:t>
            </a:r>
            <a:r>
              <a:rPr sz="1500" b="1" baseline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standards：</a:t>
            </a:r>
            <a:r>
              <a:rPr sz="1500" baseline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national</a:t>
            </a:r>
            <a:r>
              <a:rPr lang="en-US" sz="1500" baseline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sz="1500" baseline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industrial  </a:t>
            </a:r>
            <a:r>
              <a:rPr lang="en-US" sz="1500" baseline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and</a:t>
            </a:r>
            <a:r>
              <a:rPr sz="1500" baseline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local standards.</a:t>
            </a:r>
            <a:r>
              <a:rPr sz="15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endParaRPr lang="en-US" altLang="zh-CN" sz="15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90000"/>
              </a:lnSpc>
            </a:pPr>
            <a:r>
              <a:rPr sz="1500" b="1" baseline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Recommend</a:t>
            </a:r>
            <a:r>
              <a:rPr lang="en-US" sz="1500" b="1" baseline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atory </a:t>
            </a:r>
            <a:r>
              <a:rPr sz="1500" baseline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standards： national</a:t>
            </a:r>
            <a:r>
              <a:rPr lang="en-US" sz="1500" baseline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sz="1500" baseline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industrial </a:t>
            </a:r>
            <a:r>
              <a:rPr lang="en-US" sz="1500" baseline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and </a:t>
            </a:r>
            <a:r>
              <a:rPr sz="1500" baseline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local standards.</a:t>
            </a:r>
            <a:r>
              <a:rPr sz="15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endParaRPr lang="en-US" altLang="zh-CN" sz="15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MH_Other_3"/>
          <p:cNvSpPr/>
          <p:nvPr>
            <p:custDataLst>
              <p:tags r:id="rId6"/>
            </p:custDataLst>
          </p:nvPr>
        </p:nvSpPr>
        <p:spPr bwMode="auto">
          <a:xfrm>
            <a:off x="4824571" y="1731963"/>
            <a:ext cx="2576354" cy="414337"/>
          </a:xfrm>
          <a:custGeom>
            <a:avLst/>
            <a:gdLst>
              <a:gd name="T0" fmla="*/ 0 w 1471612"/>
              <a:gd name="T1" fmla="*/ 12071828 h 227012"/>
              <a:gd name="T2" fmla="*/ 2147483646 w 1471612"/>
              <a:gd name="T3" fmla="*/ 0 h 227012"/>
              <a:gd name="T4" fmla="*/ 2147483646 w 1471612"/>
              <a:gd name="T5" fmla="*/ 330801837 h 227012"/>
              <a:gd name="T6" fmla="*/ 449983674 w 1471612"/>
              <a:gd name="T7" fmla="*/ 345289842 h 227012"/>
              <a:gd name="T8" fmla="*/ 0 w 1471612"/>
              <a:gd name="T9" fmla="*/ 12071828 h 2270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71612" h="227012">
                <a:moveTo>
                  <a:pt x="0" y="7937"/>
                </a:moveTo>
                <a:lnTo>
                  <a:pt x="1376362" y="0"/>
                </a:lnTo>
                <a:lnTo>
                  <a:pt x="1471612" y="217487"/>
                </a:lnTo>
                <a:lnTo>
                  <a:pt x="280987" y="227012"/>
                </a:lnTo>
                <a:lnTo>
                  <a:pt x="0" y="7937"/>
                </a:lnTo>
                <a:close/>
              </a:path>
            </a:pathLst>
          </a:custGeom>
          <a:solidFill>
            <a:srgbClr val="D2D4CF"/>
          </a:solidFill>
          <a:ln>
            <a:noFill/>
          </a:ln>
        </p:spPr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New Standard System</a:t>
            </a:r>
            <a:r>
              <a:rPr dirty="0">
                <a:latin typeface="+mn-lt"/>
                <a:ea typeface="+mn-ea"/>
                <a:cs typeface="+mn-ea"/>
                <a:sym typeface="+mn-lt"/>
              </a:rPr>
              <a:t> </a:t>
            </a:r>
          </a:p>
        </p:txBody>
      </p:sp>
      <p:sp>
        <p:nvSpPr>
          <p:cNvPr id="60423" name="MH_Other_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254625" y="2122488"/>
            <a:ext cx="4763" cy="2247900"/>
          </a:xfrm>
          <a:custGeom>
            <a:avLst/>
            <a:gdLst>
              <a:gd name="T0" fmla="*/ 1723944 w 3175"/>
              <a:gd name="T1" fmla="*/ 0 h 1797050"/>
              <a:gd name="T2" fmla="*/ 0 w 3175"/>
              <a:gd name="T3" fmla="*/ 55604042 h 1797050"/>
              <a:gd name="T4" fmla="*/ 0 60000 65536"/>
              <a:gd name="T5" fmla="*/ 0 60000 65536"/>
              <a:gd name="T6" fmla="*/ 0 w 3175"/>
              <a:gd name="T7" fmla="*/ 0 h 1797050"/>
              <a:gd name="T8" fmla="*/ 3175 w 3175"/>
              <a:gd name="T9" fmla="*/ 1797050 h 179705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75" h="1797050">
                <a:moveTo>
                  <a:pt x="3175" y="0"/>
                </a:moveTo>
                <a:cubicBezTo>
                  <a:pt x="2117" y="599017"/>
                  <a:pt x="1058" y="1198033"/>
                  <a:pt x="0" y="1797050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pPr>
              <a:lnSpc>
                <a:spcPct val="90000"/>
              </a:lnSpc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MH_SubTitle_2"/>
          <p:cNvSpPr/>
          <p:nvPr>
            <p:custDataLst>
              <p:tags r:id="rId8"/>
            </p:custDataLst>
          </p:nvPr>
        </p:nvSpPr>
        <p:spPr bwMode="auto">
          <a:xfrm>
            <a:off x="4787900" y="1785938"/>
            <a:ext cx="466725" cy="2582862"/>
          </a:xfrm>
          <a:custGeom>
            <a:avLst/>
            <a:gdLst>
              <a:gd name="T0" fmla="*/ 130096 w 377825"/>
              <a:gd name="T1" fmla="*/ 0 h 2066202"/>
              <a:gd name="T2" fmla="*/ 3870274 w 377825"/>
              <a:gd name="T3" fmla="*/ 2904958 h 2066202"/>
              <a:gd name="T4" fmla="*/ 3870274 w 377825"/>
              <a:gd name="T5" fmla="*/ 21591679 h 2066202"/>
              <a:gd name="T6" fmla="*/ 3688503 w 377825"/>
              <a:gd name="T7" fmla="*/ 21591679 h 2066202"/>
              <a:gd name="T8" fmla="*/ 0 w 377825"/>
              <a:gd name="T9" fmla="*/ 17963961 h 2066202"/>
              <a:gd name="T10" fmla="*/ 130096 w 377825"/>
              <a:gd name="T11" fmla="*/ 0 h 206620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77825"/>
              <a:gd name="T19" fmla="*/ 0 h 2066202"/>
              <a:gd name="T20" fmla="*/ 377825 w 377825"/>
              <a:gd name="T21" fmla="*/ 2066202 h 206620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77825" h="2066202">
                <a:moveTo>
                  <a:pt x="12700" y="0"/>
                </a:moveTo>
                <a:lnTo>
                  <a:pt x="377825" y="277988"/>
                </a:lnTo>
                <a:lnTo>
                  <a:pt x="377825" y="2066202"/>
                </a:lnTo>
                <a:lnTo>
                  <a:pt x="360080" y="2066202"/>
                </a:lnTo>
                <a:lnTo>
                  <a:pt x="0" y="1719050"/>
                </a:lnTo>
                <a:cubicBezTo>
                  <a:pt x="4233" y="1146034"/>
                  <a:pt x="8467" y="573017"/>
                  <a:pt x="12700" y="0"/>
                </a:cubicBezTo>
                <a:close/>
              </a:path>
            </a:pathLst>
          </a:custGeom>
          <a:gradFill rotWithShape="0">
            <a:gsLst>
              <a:gs pos="0">
                <a:srgbClr val="0094C8"/>
              </a:gs>
              <a:gs pos="100000">
                <a:srgbClr val="00ADEA"/>
              </a:gs>
            </a:gsLst>
            <a:lin ang="10800000"/>
          </a:gradFill>
          <a:ln>
            <a:noFill/>
          </a:ln>
        </p:spPr>
        <p:txBody>
          <a:bodyPr vert="eaVert" anchor="ctr">
            <a:norm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9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800" b="1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0425" name="MH_Text_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241925" y="2106613"/>
            <a:ext cx="2662238" cy="2259012"/>
          </a:xfrm>
          <a:custGeom>
            <a:avLst/>
            <a:gdLst>
              <a:gd name="T0" fmla="*/ 11258990 w 1638300"/>
              <a:gd name="T1" fmla="*/ 40569415 h 1346201"/>
              <a:gd name="T2" fmla="*/ 2147483647 w 1638300"/>
              <a:gd name="T3" fmla="*/ 0 h 1346201"/>
              <a:gd name="T4" fmla="*/ 2147483647 w 1638300"/>
              <a:gd name="T5" fmla="*/ 2147483647 h 1346201"/>
              <a:gd name="T6" fmla="*/ 2147483647 w 1638300"/>
              <a:gd name="T7" fmla="*/ 2147483647 h 1346201"/>
              <a:gd name="T8" fmla="*/ 0 w 1638300"/>
              <a:gd name="T9" fmla="*/ 2147483647 h 1346201"/>
              <a:gd name="T10" fmla="*/ 11258990 w 1638300"/>
              <a:gd name="T11" fmla="*/ 40569415 h 134620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38300"/>
              <a:gd name="T19" fmla="*/ 0 h 1346201"/>
              <a:gd name="T20" fmla="*/ 1638300 w 1638300"/>
              <a:gd name="T21" fmla="*/ 1346201 h 134620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38300" h="1346201">
                <a:moveTo>
                  <a:pt x="4762" y="11906"/>
                </a:moveTo>
                <a:lnTo>
                  <a:pt x="1396993" y="0"/>
                </a:lnTo>
                <a:lnTo>
                  <a:pt x="1638300" y="673101"/>
                </a:lnTo>
                <a:lnTo>
                  <a:pt x="1396993" y="1346201"/>
                </a:lnTo>
                <a:lnTo>
                  <a:pt x="0" y="1346201"/>
                </a:lnTo>
                <a:cubicBezTo>
                  <a:pt x="1587" y="901436"/>
                  <a:pt x="3175" y="456671"/>
                  <a:pt x="4762" y="11906"/>
                </a:cubicBezTo>
                <a:close/>
              </a:path>
            </a:pathLst>
          </a:custGeom>
          <a:gradFill rotWithShape="0">
            <a:gsLst>
              <a:gs pos="0">
                <a:srgbClr val="00729A"/>
              </a:gs>
              <a:gs pos="100000">
                <a:srgbClr val="00ADEA"/>
              </a:gs>
            </a:gsLst>
            <a:lin ang="108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rIns="288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pPr>
              <a:lnSpc>
                <a:spcPct val="90000"/>
              </a:lnSpc>
              <a:buFont typeface="Arial" panose="020B0604020202090204" pitchFamily="34" charset="0"/>
              <a:buNone/>
            </a:pPr>
            <a:r>
              <a:rPr sz="15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Compulsory standards：national standards. </a:t>
            </a:r>
            <a:endParaRPr lang="en-US" sz="15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90000"/>
              </a:lnSpc>
              <a:buFont typeface="Arial" panose="020B0604020202090204" pitchFamily="34" charset="0"/>
              <a:buNone/>
            </a:pPr>
            <a:endParaRPr lang="en-US" altLang="zh-CN" sz="15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90000"/>
              </a:lnSpc>
              <a:buFont typeface="Arial" panose="020B0604020202090204" pitchFamily="34" charset="0"/>
              <a:buNone/>
            </a:pPr>
            <a:r>
              <a:rPr sz="1500" b="1" baseline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Recommend</a:t>
            </a:r>
            <a:r>
              <a:rPr lang="en-US" sz="1500" b="1" baseline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atory</a:t>
            </a:r>
            <a:r>
              <a:rPr sz="1500" b="1" baseline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sz="1500" baseline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standards： national</a:t>
            </a:r>
            <a:r>
              <a:rPr lang="en-US" sz="1500" baseline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sz="1500" baseline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industrial </a:t>
            </a:r>
            <a:r>
              <a:rPr lang="en-US" sz="1500" baseline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and</a:t>
            </a:r>
            <a:r>
              <a:rPr sz="1500" baseline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local standards.</a:t>
            </a:r>
            <a:r>
              <a:rPr sz="15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endParaRPr lang="en-US" altLang="zh-CN" sz="15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1671638" y="4603750"/>
            <a:ext cx="2016125" cy="360363"/>
          </a:xfrm>
          <a:prstGeom prst="roundRect">
            <a:avLst/>
          </a:prstGeom>
          <a:solidFill>
            <a:srgbClr val="92D050"/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600" b="1" dirty="0">
                <a:solidFill>
                  <a:schemeClr val="bg1"/>
                </a:solidFill>
                <a:cs typeface="+mn-ea"/>
                <a:sym typeface="+mn-lt"/>
              </a:rPr>
              <a:t>Enterprise standards</a:t>
            </a:r>
            <a:r>
              <a:rPr sz="1600" dirty="0">
                <a:cs typeface="+mn-ea"/>
                <a:sym typeface="+mn-lt"/>
              </a:rPr>
              <a:t> </a:t>
            </a:r>
          </a:p>
        </p:txBody>
      </p:sp>
      <p:sp>
        <p:nvSpPr>
          <p:cNvPr id="33" name="圆角矩形 32"/>
          <p:cNvSpPr/>
          <p:nvPr/>
        </p:nvSpPr>
        <p:spPr>
          <a:xfrm>
            <a:off x="5384800" y="5157788"/>
            <a:ext cx="2016125" cy="358775"/>
          </a:xfrm>
          <a:prstGeom prst="roundRect">
            <a:avLst/>
          </a:prstGeom>
          <a:solidFill>
            <a:srgbClr val="92D050"/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600" b="1" dirty="0">
                <a:solidFill>
                  <a:schemeClr val="bg1"/>
                </a:solidFill>
                <a:cs typeface="+mn-ea"/>
                <a:sym typeface="+mn-lt"/>
              </a:rPr>
              <a:t>Enterprise standards</a:t>
            </a:r>
            <a:r>
              <a:rPr sz="1600" dirty="0">
                <a:cs typeface="+mn-ea"/>
                <a:sym typeface="+mn-lt"/>
              </a:rPr>
              <a:t> </a:t>
            </a:r>
          </a:p>
        </p:txBody>
      </p:sp>
      <p:sp>
        <p:nvSpPr>
          <p:cNvPr id="34" name="圆角矩形 33"/>
          <p:cNvSpPr/>
          <p:nvPr/>
        </p:nvSpPr>
        <p:spPr>
          <a:xfrm>
            <a:off x="5384800" y="4603750"/>
            <a:ext cx="2016125" cy="360363"/>
          </a:xfrm>
          <a:prstGeom prst="roundRect">
            <a:avLst/>
          </a:prstGeom>
          <a:solidFill>
            <a:srgbClr val="00B0F0"/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600" b="1" dirty="0">
                <a:solidFill>
                  <a:schemeClr val="bg1"/>
                </a:solidFill>
                <a:cs typeface="+mn-ea"/>
                <a:sym typeface="+mn-lt"/>
              </a:rPr>
              <a:t>Association standards</a:t>
            </a:r>
            <a:r>
              <a:rPr sz="1600" dirty="0">
                <a:cs typeface="+mn-ea"/>
                <a:sym typeface="+mn-lt"/>
              </a:rPr>
              <a:t> </a:t>
            </a:r>
          </a:p>
        </p:txBody>
      </p:sp>
      <p:sp>
        <p:nvSpPr>
          <p:cNvPr id="8" name="矩形 7"/>
          <p:cNvSpPr/>
          <p:nvPr/>
        </p:nvSpPr>
        <p:spPr>
          <a:xfrm>
            <a:off x="7904162" y="4076700"/>
            <a:ext cx="1038225" cy="1260475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baseline="0" dirty="0">
                <a:solidFill>
                  <a:srgbClr val="FF0000"/>
                </a:solidFill>
                <a:cs typeface="+mn-ea"/>
                <a:sym typeface="+mn-lt"/>
              </a:rPr>
              <a:t>Formulated</a:t>
            </a:r>
            <a:r>
              <a:rPr sz="1000" b="1" baseline="0" dirty="0">
                <a:solidFill>
                  <a:srgbClr val="FF0000"/>
                </a:solidFill>
                <a:cs typeface="+mn-ea"/>
                <a:sym typeface="+mn-lt"/>
              </a:rPr>
              <a:t> by </a:t>
            </a:r>
            <a:r>
              <a:rPr lang="en-US" sz="1000" b="1" baseline="0" dirty="0">
                <a:solidFill>
                  <a:srgbClr val="FF0000"/>
                </a:solidFill>
                <a:cs typeface="+mn-ea"/>
                <a:sym typeface="+mn-lt"/>
              </a:rPr>
              <a:t>non-governmen</a:t>
            </a:r>
            <a:r>
              <a:rPr sz="1000" b="1" baseline="0" dirty="0">
                <a:solidFill>
                  <a:srgbClr val="FF0000"/>
                </a:solidFill>
                <a:cs typeface="+mn-ea"/>
                <a:sym typeface="+mn-lt"/>
              </a:rPr>
              <a:t>t </a:t>
            </a:r>
            <a:r>
              <a:rPr lang="en-US" sz="1000" b="1" baseline="0" dirty="0">
                <a:solidFill>
                  <a:srgbClr val="FF0000"/>
                </a:solidFill>
                <a:cs typeface="+mn-ea"/>
                <a:sym typeface="+mn-lt"/>
              </a:rPr>
              <a:t>entities independently</a:t>
            </a:r>
            <a:r>
              <a:rPr sz="1000" dirty="0">
                <a:cs typeface="+mn-ea"/>
                <a:sym typeface="+mn-lt"/>
              </a:rPr>
              <a:t> </a:t>
            </a:r>
          </a:p>
        </p:txBody>
      </p:sp>
      <p:cxnSp>
        <p:nvCxnSpPr>
          <p:cNvPr id="10" name="直接箭头连接符 9"/>
          <p:cNvCxnSpPr>
            <a:endCxn id="34" idx="3"/>
          </p:cNvCxnSpPr>
          <p:nvPr/>
        </p:nvCxnSpPr>
        <p:spPr>
          <a:xfrm flipH="1">
            <a:off x="7400925" y="4706938"/>
            <a:ext cx="503238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>
            <p:custDataLst>
              <p:tags r:id="rId10"/>
            </p:custDataLst>
          </p:nvPr>
        </p:nvSpPr>
        <p:spPr>
          <a:xfrm>
            <a:off x="-30163" y="333375"/>
            <a:ext cx="9174163" cy="7699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0" anchor="ctr">
            <a:no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3200" b="1" dirty="0">
                <a:solidFill>
                  <a:schemeClr val="bg2"/>
                </a:solidFill>
                <a:cs typeface="+mn-ea"/>
                <a:sym typeface="+mn-lt"/>
              </a:rPr>
              <a:t>Current Situation and Reform of Food Quality and Safety Standards</a:t>
            </a:r>
          </a:p>
        </p:txBody>
      </p:sp>
      <p:sp>
        <p:nvSpPr>
          <p:cNvPr id="23" name="任意多边形 22"/>
          <p:cNvSpPr/>
          <p:nvPr>
            <p:custDataLst>
              <p:tags r:id="rId11"/>
            </p:custDataLst>
          </p:nvPr>
        </p:nvSpPr>
        <p:spPr>
          <a:xfrm>
            <a:off x="696278" y="158718"/>
            <a:ext cx="1950720" cy="1267680"/>
          </a:xfrm>
          <a:custGeom>
            <a:avLst/>
            <a:gdLst>
              <a:gd name="connsiteX0" fmla="*/ 0 w 1950720"/>
              <a:gd name="connsiteY0" fmla="*/ 0 h 1535364"/>
              <a:gd name="connsiteX1" fmla="*/ 1950720 w 1950720"/>
              <a:gd name="connsiteY1" fmla="*/ 0 h 1535364"/>
              <a:gd name="connsiteX2" fmla="*/ 975360 w 1950720"/>
              <a:gd name="connsiteY2" fmla="*/ 1535364 h 153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0720" h="1535364">
                <a:moveTo>
                  <a:pt x="0" y="0"/>
                </a:moveTo>
                <a:lnTo>
                  <a:pt x="1950720" y="0"/>
                </a:lnTo>
                <a:lnTo>
                  <a:pt x="975360" y="153536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54000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>
                  <a:lumMod val="75000"/>
                </a:srgbClr>
              </a:buClr>
              <a:buSzPct val="60000"/>
              <a:defRPr/>
            </a:pPr>
            <a:r>
              <a:rPr sz="5400" baseline="0" dirty="0">
                <a:solidFill>
                  <a:srgbClr val="FFFFFF"/>
                </a:solidFill>
                <a:cs typeface="+mn-ea"/>
                <a:sym typeface="+mn-lt"/>
              </a:rPr>
              <a:t>03</a:t>
            </a:r>
            <a:endParaRPr lang="zh-CN" altLang="en-US" sz="5400" dirty="0">
              <a:ln>
                <a:solidFill>
                  <a:srgbClr val="F1C341"/>
                </a:solidFill>
              </a:ln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baseline="0" dirty="0">
                <a:cs typeface="+mn-ea"/>
                <a:sym typeface="+mn-lt"/>
              </a:rPr>
              <a:t>9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 rot="16200000">
            <a:off x="410148" y="2937448"/>
            <a:ext cx="1913449" cy="36505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Government-led formulation</a:t>
            </a:r>
            <a:r>
              <a:rPr sz="1400" dirty="0">
                <a:latin typeface="+mn-lt"/>
                <a:ea typeface="+mn-ea"/>
                <a:cs typeface="+mn-ea"/>
                <a:sym typeface="+mn-lt"/>
              </a:rPr>
              <a:t> </a:t>
            </a:r>
          </a:p>
          <a:p>
            <a:pPr>
              <a:lnSpc>
                <a:spcPct val="90000"/>
              </a:lnSpc>
            </a:pPr>
            <a:endParaRPr lang="zh-CN" altLang="en-US" sz="1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 rot="16200000">
            <a:off x="4115372" y="2795621"/>
            <a:ext cx="1913449" cy="36505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400" b="1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Government-led formulation</a:t>
            </a:r>
            <a:r>
              <a:rPr sz="1400" dirty="0">
                <a:latin typeface="+mn-lt"/>
                <a:ea typeface="+mn-ea"/>
                <a:cs typeface="+mn-ea"/>
                <a:sym typeface="+mn-lt"/>
              </a:rPr>
              <a:t> </a:t>
            </a:r>
          </a:p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sz="1400" dirty="0">
                <a:latin typeface="+mn-lt"/>
                <a:ea typeface="+mn-ea"/>
                <a:cs typeface="+mn-ea"/>
                <a:sym typeface="+mn-lt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SubTitle"/>
  <p:tag name="RESOURCELIBID_SLIDE" val="308275"/>
  <p:tag name="RESOURCELIB_SLIDETYPE" val="12"/>
  <p:tag name="POCKET_APPLY_TIME" val="2020年7月6日"/>
  <p:tag name="POCKET_APPLY_TYPE" val="Slid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6日"/>
  <p:tag name="POCKET_APPLY_TYPE" val="Slide"/>
  <p:tag name="APPLYTYPE" val="Other"/>
  <p:tag name="APPLYORDER" val="8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8日"/>
  <p:tag name="POCKET_APPLY_TYPE" val="Slide"/>
  <p:tag name="APPLYTYPE" val="Other"/>
  <p:tag name="APPLYORDER" val="39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8日"/>
  <p:tag name="POCKET_APPLY_TYPE" val="Slide"/>
  <p:tag name="APPLYTYPE" val="Other"/>
  <p:tag name="APPLYORDER" val="4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6月28日"/>
  <p:tag name="POCKET_APPLY_TYPE" val="Slid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6月28日"/>
  <p:tag name="POCKET_APPLY_TYPE" val="Slid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SubTitleDesc"/>
  <p:tag name="RESOURCELIBID_SLIDE" val="306424"/>
  <p:tag name="RESOURCELIB_SLIDETYPE" val="12"/>
  <p:tag name="POCKET_APPLY_TIME" val="2020年7月6日"/>
  <p:tag name="POCKET_APPLY_TYPE" val="Slid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8日"/>
  <p:tag name="POCKET_APPLY_TYPE" val="Slide"/>
  <p:tag name="APPLYTYPE" val="SubTitle"/>
  <p:tag name="APPLYORDER" val="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8日"/>
  <p:tag name="POCKET_APPLY_TYPE" val="Slide"/>
  <p:tag name="APPLYTYPE" val="Text"/>
  <p:tag name="APPLYORDER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8日"/>
  <p:tag name="POCKET_APPLY_TYPE" val="Slide"/>
  <p:tag name="APPLYTYPE" val="Other"/>
  <p:tag name="APPLYORDER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8日"/>
  <p:tag name="POCKET_APPLY_TYPE" val="Slide"/>
  <p:tag name="APPLYTYPE" val="Other"/>
  <p:tag name="APPLYORDER" val="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8日"/>
  <p:tag name="POCKET_APPLY_TYPE" val="Slide"/>
  <p:tag name="APPLYTYPE" val="Other"/>
  <p:tag name="APPLYORDER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6日"/>
  <p:tag name="POCKET_APPLY_TYPE" val="Slide"/>
  <p:tag name="APPLYTYPE" val="Other"/>
  <p:tag name="APPLYORDER" val="9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8日"/>
  <p:tag name="POCKET_APPLY_TYPE" val="Slide"/>
  <p:tag name="APPLYTYPE" val="Other"/>
  <p:tag name="APPLYORDER" val="4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8日"/>
  <p:tag name="POCKET_APPLY_TYPE" val="Slide"/>
  <p:tag name="APPLYTYPE" val="Other"/>
  <p:tag name="APPLYORDER" val="5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8日"/>
  <p:tag name="POCKET_APPLY_TYPE" val="Slide"/>
  <p:tag name="APPLYTYPE" val="Other"/>
  <p:tag name="APPLYORDER" val="6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8日"/>
  <p:tag name="POCKET_APPLY_TYPE" val="Slide"/>
  <p:tag name="APPLYTYPE" val="Other"/>
  <p:tag name="APPLYORDER" val="7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8日"/>
  <p:tag name="POCKET_APPLY_TYPE" val="Slide"/>
  <p:tag name="APPLYTYPE" val="Other"/>
  <p:tag name="APPLYORDER" val="8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8日"/>
  <p:tag name="POCKET_APPLY_TYPE" val="Slide"/>
  <p:tag name="APPLYTYPE" val="Other"/>
  <p:tag name="APPLYORDER" val="9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8日"/>
  <p:tag name="POCKET_APPLY_TYPE" val="Slide"/>
  <p:tag name="APPLYTYPE" val="Other"/>
  <p:tag name="APPLYORDER" val="1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8日"/>
  <p:tag name="POCKET_APPLY_TYPE" val="Slide"/>
  <p:tag name="APPLYTYPE" val="Other"/>
  <p:tag name="APPLYORDER" val="1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8日"/>
  <p:tag name="POCKET_APPLY_TYPE" val="Slide"/>
  <p:tag name="APPLYTYPE" val="Other"/>
  <p:tag name="APPLYORDER" val="1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8日"/>
  <p:tag name="POCKET_APPLY_TYPE" val="Slide"/>
  <p:tag name="APPLYTYPE" val="Other"/>
  <p:tag name="APPLYORDER" val="1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6日"/>
  <p:tag name="POCKET_APPLY_TYPE" val="Slide"/>
  <p:tag name="APPLYTYPE" val="Other"/>
  <p:tag name="APPLYORDER" val="1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8日"/>
  <p:tag name="POCKET_APPLY_TYPE" val="Slide"/>
  <p:tag name="APPLYTYPE" val="Other"/>
  <p:tag name="APPLYORDER" val="14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8日"/>
  <p:tag name="POCKET_APPLY_TYPE" val="Slide"/>
  <p:tag name="APPLYTYPE" val="Other"/>
  <p:tag name="APPLYORDER" val="15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8日"/>
  <p:tag name="POCKET_APPLY_TYPE" val="Slide"/>
  <p:tag name="APPLYTYPE" val="Other"/>
  <p:tag name="APPLYORDER" val="16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8日"/>
  <p:tag name="POCKET_APPLY_TYPE" val="Slide"/>
  <p:tag name="APPLYTYPE" val="Other"/>
  <p:tag name="APPLYORDER" val="17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8日"/>
  <p:tag name="POCKET_APPLY_TYPE" val="Slide"/>
  <p:tag name="APPLYTYPE" val="Other"/>
  <p:tag name="APPLYORDER" val="18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8日"/>
  <p:tag name="POCKET_APPLY_TYPE" val="Slide"/>
  <p:tag name="APPLYTYPE" val="Other"/>
  <p:tag name="APPLYORDER" val="19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8日"/>
  <p:tag name="POCKET_APPLY_TYPE" val="Slide"/>
  <p:tag name="APPLYTYPE" val="Other"/>
  <p:tag name="APPLYORDER" val="2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8日"/>
  <p:tag name="POCKET_APPLY_TYPE" val="Slide"/>
  <p:tag name="APPLYTYPE" val="SubTitle"/>
  <p:tag name="APPLYORDER" val="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8日"/>
  <p:tag name="POCKET_APPLY_TYPE" val="Slide"/>
  <p:tag name="APPLYTYPE" val="Text"/>
  <p:tag name="APPLYORDER" val="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8日"/>
  <p:tag name="POCKET_APPLY_TYPE" val="Slide"/>
  <p:tag name="APPLYTYPE" val="Other"/>
  <p:tag name="APPLYORDER" val="2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6日"/>
  <p:tag name="POCKET_APPLY_TYPE" val="Slide"/>
  <p:tag name="APPLYTYPE" val="Other"/>
  <p:tag name="APPLYORDER" val="1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8日"/>
  <p:tag name="POCKET_APPLY_TYPE" val="Slide"/>
  <p:tag name="APPLYTYPE" val="Other"/>
  <p:tag name="APPLYORDER" val="2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8日"/>
  <p:tag name="POCKET_APPLY_TYPE" val="Slide"/>
  <p:tag name="APPLYTYPE" val="Other"/>
  <p:tag name="APPLYORDER" val="23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8日"/>
  <p:tag name="POCKET_APPLY_TYPE" val="Slide"/>
  <p:tag name="APPLYTYPE" val="Other"/>
  <p:tag name="APPLYORDER" val="24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8日"/>
  <p:tag name="POCKET_APPLY_TYPE" val="Slide"/>
  <p:tag name="APPLYTYPE" val="Other"/>
  <p:tag name="APPLYORDER" val="25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8日"/>
  <p:tag name="POCKET_APPLY_TYPE" val="Slide"/>
  <p:tag name="APPLYTYPE" val="Other"/>
  <p:tag name="APPLYORDER" val="26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8日"/>
  <p:tag name="POCKET_APPLY_TYPE" val="Slide"/>
  <p:tag name="APPLYTYPE" val="Other"/>
  <p:tag name="APPLYORDER" val="27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8日"/>
  <p:tag name="POCKET_APPLY_TYPE" val="Slide"/>
  <p:tag name="APPLYTYPE" val="Other"/>
  <p:tag name="APPLYORDER" val="28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8日"/>
  <p:tag name="POCKET_APPLY_TYPE" val="Slide"/>
  <p:tag name="APPLYTYPE" val="Other"/>
  <p:tag name="APPLYORDER" val="29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8日"/>
  <p:tag name="POCKET_APPLY_TYPE" val="Slide"/>
  <p:tag name="APPLYTYPE" val="Other"/>
  <p:tag name="APPLYORDER" val="3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8日"/>
  <p:tag name="POCKET_APPLY_TYPE" val="Slide"/>
  <p:tag name="APPLYTYPE" val="Other"/>
  <p:tag name="APPLYORDER" val="3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6日"/>
  <p:tag name="POCKET_APPLY_TYPE" val="Slide"/>
  <p:tag name="APPLYTYPE" val="Other"/>
  <p:tag name="APPLYORDER" val="1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8日"/>
  <p:tag name="POCKET_APPLY_TYPE" val="Slide"/>
  <p:tag name="APPLYTYPE" val="Other"/>
  <p:tag name="APPLYORDER" val="3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8日"/>
  <p:tag name="POCKET_APPLY_TYPE" val="Slide"/>
  <p:tag name="APPLYTYPE" val="Other"/>
  <p:tag name="APPLYORDER" val="33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8日"/>
  <p:tag name="POCKET_APPLY_TYPE" val="Slide"/>
  <p:tag name="APPLYTYPE" val="Other"/>
  <p:tag name="APPLYORDER" val="34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8日"/>
  <p:tag name="POCKET_APPLY_TYPE" val="Slide"/>
  <p:tag name="APPLYTYPE" val="Other"/>
  <p:tag name="APPLYORDER" val="35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8日"/>
  <p:tag name="POCKET_APPLY_TYPE" val="Slide"/>
  <p:tag name="APPLYTYPE" val="Other"/>
  <p:tag name="APPLYORDER" val="36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8日"/>
  <p:tag name="POCKET_APPLY_TYPE" val="Slide"/>
  <p:tag name="APPLYTYPE" val="Other"/>
  <p:tag name="APPLYORDER" val="37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8日"/>
  <p:tag name="POCKET_APPLY_TYPE" val="Slide"/>
  <p:tag name="APPLYTYPE" val="Other"/>
  <p:tag name="APPLYORDER" val="38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8日"/>
  <p:tag name="POCKET_APPLY_TYPE" val="Slide"/>
  <p:tag name="APPLYTYPE" val="Other"/>
  <p:tag name="APPLYORDER" val="39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8日"/>
  <p:tag name="POCKET_APPLY_TYPE" val="Slide"/>
  <p:tag name="APPLYTYPE" val="Other"/>
  <p:tag name="APPLYORDER" val="4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6月28日"/>
  <p:tag name="POCKET_APPLY_TYPE" val="Slid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6日"/>
  <p:tag name="POCKET_APPLY_TYPE" val="Slide"/>
  <p:tag name="APPLYTYPE" val="Other"/>
  <p:tag name="APPLYORDER" val="13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6月28日"/>
  <p:tag name="POCKET_APPLY_TYPE" val="Slid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SubTitleDesc"/>
  <p:tag name="RESOURCELIBID_SLIDE" val="306424"/>
  <p:tag name="RESOURCELIB_SLIDETYPE" val="12"/>
  <p:tag name="POCKET_APPLY_TIME" val="2020年7月6日"/>
  <p:tag name="POCKET_APPLY_TYPE" val="Slid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8日"/>
  <p:tag name="POCKET_APPLY_TYPE" val="Slide"/>
  <p:tag name="APPLYTYPE" val="Text"/>
  <p:tag name="APPLYORDER" val="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8日"/>
  <p:tag name="POCKET_APPLY_TYPE" val="Slide"/>
  <p:tag name="APPLYTYPE" val="Other"/>
  <p:tag name="APPLYORDER" val="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8日"/>
  <p:tag name="POCKET_APPLY_TYPE" val="Slide"/>
  <p:tag name="APPLYTYPE" val="Other"/>
  <p:tag name="APPLYORDER" val="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8日"/>
  <p:tag name="POCKET_APPLY_TYPE" val="Slide"/>
  <p:tag name="APPLYTYPE" val="Text"/>
  <p:tag name="APPLYORDER" val="2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8日"/>
  <p:tag name="POCKET_APPLY_TYPE" val="Slide"/>
  <p:tag name="APPLYTYPE" val="Other"/>
  <p:tag name="APPLYORDER" val="3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8日"/>
  <p:tag name="POCKET_APPLY_TYPE" val="Slide"/>
  <p:tag name="APPLYTYPE" val="Other"/>
  <p:tag name="APPLYORDER" val="4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8日"/>
  <p:tag name="POCKET_APPLY_TYPE" val="Slide"/>
  <p:tag name="APPLYTYPE" val="SubTitle"/>
  <p:tag name="APPLYORDER" val="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8日"/>
  <p:tag name="POCKET_APPLY_TYPE" val="Slide"/>
  <p:tag name="APPLYTYPE" val="SubTitle"/>
  <p:tag name="APPLYORDER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6日"/>
  <p:tag name="POCKET_APPLY_TYPE" val="Slide"/>
  <p:tag name="APPLYTYPE" val="Other"/>
  <p:tag name="APPLYORDER" val="1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6月28日"/>
  <p:tag name="POCKET_APPLY_TYPE" val="Slid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6月28日"/>
  <p:tag name="POCKET_APPLY_TYPE" val="Slid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SubTitleDesc"/>
  <p:tag name="RESOURCELIBID_SLIDE" val="306424"/>
  <p:tag name="RESOURCELIB_SLIDETYPE" val="12"/>
  <p:tag name="POCKET_APPLY_TIME" val="2020年7月6日"/>
  <p:tag name="POCKET_APPLY_TYPE" val="Slid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8日"/>
  <p:tag name="POCKET_APPLY_TYPE" val="Slide"/>
  <p:tag name="APPLYTYPE" val="Other"/>
  <p:tag name="APPLYORDER" val="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8日"/>
  <p:tag name="POCKET_APPLY_TYPE" val="Slide"/>
  <p:tag name="APPLYTYPE" val="Other"/>
  <p:tag name="APPLYORDER" val="2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8日"/>
  <p:tag name="POCKET_APPLY_TYPE" val="Slide"/>
  <p:tag name="APPLYTYPE" val="SubTitle"/>
  <p:tag name="APPLYORDER" val="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8日"/>
  <p:tag name="POCKET_APPLY_TYPE" val="Slide"/>
  <p:tag name="APPLYTYPE" val="Text"/>
  <p:tag name="APPLYORDER" val="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8日"/>
  <p:tag name="POCKET_APPLY_TYPE" val="Slide"/>
  <p:tag name="APPLYTYPE" val="Other"/>
  <p:tag name="APPLYORDER" val="3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8日"/>
  <p:tag name="POCKET_APPLY_TYPE" val="Slide"/>
  <p:tag name="APPLYTYPE" val="Other"/>
  <p:tag name="APPLYORDER" val="4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8日"/>
  <p:tag name="POCKET_APPLY_TYPE" val="Slide"/>
  <p:tag name="APPLYTYPE" val="SubTitle"/>
  <p:tag name="APPLYORDER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6日"/>
  <p:tag name="POCKET_APPLY_TYPE" val="Slide"/>
  <p:tag name="APPLYTYPE" val="Other"/>
  <p:tag name="APPLYORDER" val="15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8日"/>
  <p:tag name="POCKET_APPLY_TYPE" val="Slide"/>
  <p:tag name="APPLYTYPE" val="Text"/>
  <p:tag name="APPLYORDER" val="2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6月28日"/>
  <p:tag name="POCKET_APPLY_TYPE" val="Slid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6月28日"/>
  <p:tag name="POCKET_APPLY_TYPE" val="Slid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SubTitleDesc"/>
  <p:tag name="RESOURCELIBID_SLIDE" val="306424"/>
  <p:tag name="RESOURCELIB_SLIDETYPE" val="12"/>
  <p:tag name="POCKET_APPLY_TIME" val="2020年7月6日"/>
  <p:tag name="POCKET_APPLY_TYPE" val="Slid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6月28日"/>
  <p:tag name="POCKET_APPLY_TYPE" val="Slid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6月28日"/>
  <p:tag name="POCKET_APPLY_TYPE" val="Slid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SubTitleDesc"/>
  <p:tag name="RESOURCELIBID_SLIDE" val="306424"/>
  <p:tag name="RESOURCELIB_SLIDETYPE" val="12"/>
  <p:tag name="POCKET_APPLY_TIME" val="2020年7月6日"/>
  <p:tag name="POCKET_APPLY_TYPE" val="Slid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8日"/>
  <p:tag name="POCKET_APPLY_TYPE" val="Slide"/>
  <p:tag name="APPLYTYPE" val="Other"/>
  <p:tag name="APPLYORDER" val="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8日"/>
  <p:tag name="POCKET_APPLY_TYPE" val="Slide"/>
  <p:tag name="APPLYTYPE" val="Other"/>
  <p:tag name="APPLYORDER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6日"/>
  <p:tag name="POCKET_APPLY_TYPE" val="Slide"/>
  <p:tag name="APPLYTYPE" val="SubTitle"/>
  <p:tag name="APPLYORDER" val="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8日"/>
  <p:tag name="POCKET_APPLY_TYPE" val="Slide"/>
  <p:tag name="APPLYTYPE" val="SubTitle"/>
  <p:tag name="APPLYORDER" val="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8日"/>
  <p:tag name="POCKET_APPLY_TYPE" val="Slide"/>
  <p:tag name="APPLYTYPE" val="Other"/>
  <p:tag name="APPLYORDER" val="3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8日"/>
  <p:tag name="POCKET_APPLY_TYPE" val="Slide"/>
  <p:tag name="APPLYTYPE" val="Other"/>
  <p:tag name="APPLYORDER" val="4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8日"/>
  <p:tag name="POCKET_APPLY_TYPE" val="Slide"/>
  <p:tag name="APPLYTYPE" val="SubTitle"/>
  <p:tag name="APPLYORDER" val="2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8日"/>
  <p:tag name="POCKET_APPLY_TYPE" val="Slide"/>
  <p:tag name="APPLYTYPE" val="Other"/>
  <p:tag name="APPLYORDER" val="5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8日"/>
  <p:tag name="POCKET_APPLY_TYPE" val="Slide"/>
  <p:tag name="APPLYTYPE" val="Other"/>
  <p:tag name="APPLYORDER" val="6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8日"/>
  <p:tag name="POCKET_APPLY_TYPE" val="Slide"/>
  <p:tag name="APPLYTYPE" val="SubTitle"/>
  <p:tag name="APPLYORDER" val="3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6月28日"/>
  <p:tag name="POCKET_APPLY_TYPE" val="Slid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6月28日"/>
  <p:tag name="POCKET_APPLY_TYPE" val="Slid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SubTitleDesc"/>
  <p:tag name="RESOURCELIBID_SLIDE" val="306424"/>
  <p:tag name="RESOURCELIB_SLIDETYPE" val="12"/>
  <p:tag name="POCKET_APPLY_TIME" val="2020年7月6日"/>
  <p:tag name="POCKET_APPLY_TYPE" val="Slid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6日"/>
  <p:tag name="POCKET_APPLY_TYPE" val="Slide"/>
  <p:tag name="APPLYTYPE" val="SubTitle"/>
  <p:tag name="APPLYORDER" val="2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8日"/>
  <p:tag name="POCKET_APPLY_TYPE" val="Slide"/>
  <p:tag name="APPLYTYPE" val="Other"/>
  <p:tag name="APPLYORDER" val="1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8日"/>
  <p:tag name="POCKET_APPLY_TYPE" val="Slide"/>
  <p:tag name="APPLYTYPE" val="SubTitle"/>
  <p:tag name="APPLYORDER" val="1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8日"/>
  <p:tag name="POCKET_APPLY_TYPE" val="Slide"/>
  <p:tag name="APPLYTYPE" val="Other"/>
  <p:tag name="APPLYORDER" val="2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8日"/>
  <p:tag name="POCKET_APPLY_TYPE" val="Slide"/>
  <p:tag name="APPLYTYPE" val="Other"/>
  <p:tag name="APPLYORDER" val="3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8日"/>
  <p:tag name="POCKET_APPLY_TYPE" val="Slide"/>
  <p:tag name="APPLYTYPE" val="SubTitle"/>
  <p:tag name="APPLYORDER" val="3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8日"/>
  <p:tag name="POCKET_APPLY_TYPE" val="Slide"/>
  <p:tag name="APPLYTYPE" val="Other"/>
  <p:tag name="APPLYORDER" val="4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8日"/>
  <p:tag name="POCKET_APPLY_TYPE" val="Slide"/>
  <p:tag name="APPLYTYPE" val="Other"/>
  <p:tag name="APPLYORDER" val="5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8日"/>
  <p:tag name="POCKET_APPLY_TYPE" val="Slide"/>
  <p:tag name="APPLYTYPE" val="SubTitle"/>
  <p:tag name="APPLYORDER" val="5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8日"/>
  <p:tag name="POCKET_APPLY_TYPE" val="Slide"/>
  <p:tag name="APPLYTYPE" val="Other"/>
  <p:tag name="APPLYORDER" val="6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8日"/>
  <p:tag name="POCKET_APPLY_TYPE" val="Slide"/>
  <p:tag name="APPLYTYPE" val="Other"/>
  <p:tag name="APPLYORDER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6日"/>
  <p:tag name="POCKET_APPLY_TYPE" val="Slide"/>
  <p:tag name="APPLYTYPE" val="PageTitle"/>
  <p:tag name="APPLYORDER" val="PageTitl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6日"/>
  <p:tag name="POCKET_APPLY_TYPE" val="Slide"/>
  <p:tag name="APPLYTYPE" val="SubTitle"/>
  <p:tag name="APPLYORDER" val="3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8日"/>
  <p:tag name="POCKET_APPLY_TYPE" val="Slide"/>
  <p:tag name="APPLYTYPE" val="SubTitle"/>
  <p:tag name="APPLYORDER" val="2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8日"/>
  <p:tag name="POCKET_APPLY_TYPE" val="Slide"/>
  <p:tag name="APPLYTYPE" val="Other"/>
  <p:tag name="APPLYORDER" val="8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8日"/>
  <p:tag name="POCKET_APPLY_TYPE" val="Slide"/>
  <p:tag name="APPLYTYPE" val="Other"/>
  <p:tag name="APPLYORDER" val="9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8日"/>
  <p:tag name="POCKET_APPLY_TYPE" val="Slide"/>
  <p:tag name="APPLYTYPE" val="SubTitle"/>
  <p:tag name="APPLYORDER" val="4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8日"/>
  <p:tag name="POCKET_APPLY_TYPE" val="Slide"/>
  <p:tag name="APPLYTYPE" val="Other"/>
  <p:tag name="APPLYORDER" val="10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6月28日"/>
  <p:tag name="POCKET_APPLY_TYPE" val="Slid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6月28日"/>
  <p:tag name="POCKET_APPLY_TYPE" val="Slid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SubTitleDesc"/>
  <p:tag name="RESOURCELIBID_SLIDE" val="306424"/>
  <p:tag name="RESOURCELIB_SLIDETYPE" val="12"/>
  <p:tag name="POCKET_APPLY_TIME" val="2020年7月6日"/>
  <p:tag name="POCKET_APPLY_TYPE" val="Slid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6月28日"/>
  <p:tag name="POCKET_APPLY_TYPE" val="Slid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6月28日"/>
  <p:tag name="POCKET_APPLY_TYPE" val="Slid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6月28日"/>
  <p:tag name="POCKET_APPLY_TYPE" val="Slid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6月28日"/>
  <p:tag name="POCKET_APPLY_TYPE" val="Slid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6月28日"/>
  <p:tag name="POCKET_APPLY_TYPE" val="Slid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6月28日"/>
  <p:tag name="POCKET_APPLY_TYPE" val="Slid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6月28日"/>
  <p:tag name="POCKET_APPLY_TYPE" val="Slid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6月28日"/>
  <p:tag name="POCKET_APPLY_TYPE" val="Slid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6月28日"/>
  <p:tag name="POCKET_APPLY_TYPE" val="Slid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190,&quot;width&quot;:10215}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6月28日"/>
  <p:tag name="POCKET_APPLY_TYPE" val="Slid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6月28日"/>
  <p:tag name="POCKET_APPLY_TYPE" val="Slid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6月28日"/>
  <p:tag name="POCKET_APPLY_TYPE" val="Slid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6月28日"/>
  <p:tag name="POCKET_APPLY_TYPE" val="Slid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6月28日"/>
  <p:tag name="POCKET_APPLY_TYPE" val="Slid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9日"/>
  <p:tag name="POCKET_APPLY_TYPE" val="Slide"/>
  <p:tag name="APPLYTYPE" val="Other"/>
  <p:tag name="APPLYORDER" val="1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9日"/>
  <p:tag name="POCKET_APPLY_TYPE" val="Slide"/>
  <p:tag name="APPLYTYPE" val="Other"/>
  <p:tag name="APPLYORDER" val="2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9日"/>
  <p:tag name="POCKET_APPLY_TYPE" val="Slide"/>
  <p:tag name="APPLYTYPE" val="Other"/>
  <p:tag name="APPLYORDER" val="3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9日"/>
  <p:tag name="POCKET_APPLY_TYPE" val="Slide"/>
  <p:tag name="APPLYTYPE" val="Other"/>
  <p:tag name="APPLYORDER" val="4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9日"/>
  <p:tag name="POCKET_APPLY_TYPE" val="Slide"/>
  <p:tag name="APPLYTYPE" val="Other"/>
  <p:tag name="APPLYORDER" val="5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9日"/>
  <p:tag name="POCKET_APPLY_TYPE" val="Slide"/>
  <p:tag name="APPLYTYPE" val="Other"/>
  <p:tag name="APPLYORDER" val="6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9日"/>
  <p:tag name="POCKET_APPLY_TYPE" val="Slide"/>
  <p:tag name="APPLYTYPE" val="SubTitle"/>
  <p:tag name="APPLYORDER" val="6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9日"/>
  <p:tag name="POCKET_APPLY_TYPE" val="Slide"/>
  <p:tag name="APPLYTYPE" val="SubTitle"/>
  <p:tag name="APPLYORDER" val="5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9日"/>
  <p:tag name="POCKET_APPLY_TYPE" val="Slide"/>
  <p:tag name="APPLYTYPE" val="SubTitle"/>
  <p:tag name="APPLYORDER" val="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17日"/>
  <p:tag name="POCKET_APPLY_TYPE" val="Slide"/>
  <p:tag name="APPLYTYPE" val="SubTitle"/>
  <p:tag name="APPLYORDER" val="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9日"/>
  <p:tag name="POCKET_APPLY_TYPE" val="Slide"/>
  <p:tag name="APPLYTYPE" val="SubTitle"/>
  <p:tag name="APPLYORDER" val="3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9日"/>
  <p:tag name="POCKET_APPLY_TYPE" val="Slide"/>
  <p:tag name="APPLYTYPE" val="SubTitle"/>
  <p:tag name="APPLYORDER" val="2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9日"/>
  <p:tag name="POCKET_APPLY_TYPE" val="Slide"/>
  <p:tag name="APPLYTYPE" val="SubTitle"/>
  <p:tag name="APPLYORDER" val="1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9日"/>
  <p:tag name="POCKET_APPLY_TYPE" val="Slide"/>
  <p:tag name="APPLYTYPE" val="Title"/>
  <p:tag name="APPLYORDER" val="1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6月28日"/>
  <p:tag name="POCKET_APPLY_TYPE" val="Slid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6月28日"/>
  <p:tag name="POCKET_APPLY_TYPE" val="Slid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6月28日"/>
  <p:tag name="POCKET_APPLY_TYPE" val="Slid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6月28日"/>
  <p:tag name="POCKET_APPLY_TYPE" val="Slid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6月28日"/>
  <p:tag name="POCKET_APPLY_TYPE" val="Slid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6月28日"/>
  <p:tag name="POCKET_APPLY_TYPE" val="Slid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17日"/>
  <p:tag name="POCKET_APPLY_TYPE" val="Slide"/>
  <p:tag name="APPLYTYPE" val="SubTitle"/>
  <p:tag name="APPLYORDER" val="2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6月28日"/>
  <p:tag name="POCKET_APPLY_TYPE" val="Slid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6月28日"/>
  <p:tag name="POCKET_APPLY_TYPE" val="Slid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6月28日"/>
  <p:tag name="POCKET_APPLY_TYPE" val="Slid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6月28日"/>
  <p:tag name="POCKET_APPLY_TYPE" val="Slid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6月28日"/>
  <p:tag name="POCKET_APPLY_TYPE" val="Slid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6月28日"/>
  <p:tag name="POCKET_APPLY_TYPE" val="Slid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6月28日"/>
  <p:tag name="POCKET_APPLY_TYPE" val="Slid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6月28日"/>
  <p:tag name="POCKET_APPLY_TYPE" val="Slid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6月28日"/>
  <p:tag name="POCKET_APPLY_TYPE" val="Slid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6月28日"/>
  <p:tag name="POCKET_APPLY_TYPE" val="Slid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17日"/>
  <p:tag name="POCKET_APPLY_TYPE" val="Slide"/>
  <p:tag name="APPLYTYPE" val="SubTitle"/>
  <p:tag name="APPLYORDER" val="3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6月28日"/>
  <p:tag name="POCKET_APPLY_TYPE" val="Slid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6月28日"/>
  <p:tag name="POCKET_APPLY_TYPE" val="Slid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SLIDE" val="308168"/>
  <p:tag name="RESOURCELIB_SLIDETYPE" val="12"/>
  <p:tag name="POCKET_APPLY_TIME" val="2020年7月6日"/>
  <p:tag name="POCKET_APPLY_TYPE" val="Slid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6日"/>
  <p:tag name="POCKET_APPLY_TYPE" val="Slid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6日"/>
  <p:tag name="POCKET_APPLY_TYPE" val="Slid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6日"/>
  <p:tag name="POCKET_APPLY_TYPE" val="Slid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6日"/>
  <p:tag name="POCKET_APPLY_TYPE" val="Slid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6日"/>
  <p:tag name="POCKET_APPLY_TYPE" val="Slid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6日"/>
  <p:tag name="POCKET_APPLY_TYPE" val="Slid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6日"/>
  <p:tag name="POCKET_APPLY_TYPE" val="Slid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17日"/>
  <p:tag name="POCKET_APPLY_TYPE" val="Slide"/>
  <p:tag name="APPLYTYPE" val="SubTitle"/>
  <p:tag name="APPLYORDER" val="4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6日"/>
  <p:tag name="POCKET_APPLY_TYPE" val="Slid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6日"/>
  <p:tag name="POCKET_APPLY_TYPE" val="Slid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6日"/>
  <p:tag name="POCKET_APPLY_TYPE" val="Slid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17日"/>
  <p:tag name="POCKET_APPLY_TYPE" val="Slide"/>
  <p:tag name="APPLYTYPE" val="SubTitle"/>
  <p:tag name="APPLYORDER" val="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SubTitleDesc"/>
  <p:tag name="RESOURCELIBID_SLIDE" val="306424"/>
  <p:tag name="RESOURCELIB_SLIDETYPE" val="12"/>
  <p:tag name="POCKET_APPLY_TIME" val="2020年7月6日"/>
  <p:tag name="POCKET_APPLY_TYPE" val="Slid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7日"/>
  <p:tag name="POCKET_APPLY_TYPE" val="Slide"/>
  <p:tag name="APPLYTYPE" val="Other"/>
  <p:tag name="APPLY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6日"/>
  <p:tag name="POCKET_APPLY_TYPE" val="Slide"/>
  <p:tag name="APPLYTYPE" val="Other"/>
  <p:tag name="APPLYORDER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7日"/>
  <p:tag name="POCKET_APPLY_TYPE" val="Slide"/>
  <p:tag name="APPLYTYPE" val="Other"/>
  <p:tag name="APPLYORDER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7日"/>
  <p:tag name="POCKET_APPLY_TYPE" val="Slide"/>
  <p:tag name="APPLYTYPE" val="Other"/>
  <p:tag name="APPLYORDER" val="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7日"/>
  <p:tag name="POCKET_APPLY_TYPE" val="Slide"/>
  <p:tag name="APPLYTYPE" val="Other"/>
  <p:tag name="APPLYORDER" val="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7日"/>
  <p:tag name="POCKET_APPLY_TYPE" val="Slide"/>
  <p:tag name="APPLYTYPE" val="Other"/>
  <p:tag name="APPLYORDER" val="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7日"/>
  <p:tag name="POCKET_APPLY_TYPE" val="Slide"/>
  <p:tag name="APPLYTYPE" val="Other"/>
  <p:tag name="APPLYORDER" val="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7日"/>
  <p:tag name="POCKET_APPLY_TYPE" val="Slide"/>
  <p:tag name="APPLYTYPE" val="Other"/>
  <p:tag name="APPLYORDER" val="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7日"/>
  <p:tag name="POCKET_APPLY_TYPE" val="Slide"/>
  <p:tag name="APPLYTYPE" val="Other"/>
  <p:tag name="APPLYORDER" val="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7日"/>
  <p:tag name="POCKET_APPLY_TYPE" val="Slide"/>
  <p:tag name="APPLYTYPE" val="Other"/>
  <p:tag name="APPLYORDER" val="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7日"/>
  <p:tag name="POCKET_APPLY_TYPE" val="Slide"/>
  <p:tag name="APPLYTYPE" val="Other"/>
  <p:tag name="APPLYORDER" val="1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7日"/>
  <p:tag name="POCKET_APPLY_TYPE" val="Slide"/>
  <p:tag name="APPLYTYPE" val="Other"/>
  <p:tag name="APPLYORDER" val="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6日"/>
  <p:tag name="POCKET_APPLY_TYPE" val="Slide"/>
  <p:tag name="APPLYTYPE" val="Other"/>
  <p:tag name="APPLYORDER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7日"/>
  <p:tag name="POCKET_APPLY_TYPE" val="Slide"/>
  <p:tag name="APPLYTYPE" val="Other"/>
  <p:tag name="APPLYORDER" val="1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7日"/>
  <p:tag name="POCKET_APPLY_TYPE" val="Slide"/>
  <p:tag name="APPLYTYPE" val="Other"/>
  <p:tag name="APPLYORDER" val="1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7日"/>
  <p:tag name="POCKET_APPLY_TYPE" val="Slide"/>
  <p:tag name="APPLYTYPE" val="Other"/>
  <p:tag name="APPLYORDER" val="1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7日"/>
  <p:tag name="POCKET_APPLY_TYPE" val="Slide"/>
  <p:tag name="APPLYTYPE" val="Other"/>
  <p:tag name="APPLYORDER" val="1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7日"/>
  <p:tag name="POCKET_APPLY_TYPE" val="Slide"/>
  <p:tag name="APPLYTYPE" val="Other"/>
  <p:tag name="APPLYORDER" val="1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7日"/>
  <p:tag name="POCKET_APPLY_TYPE" val="Slide"/>
  <p:tag name="APPLYTYPE" val="Other"/>
  <p:tag name="APPLYORDER" val="1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7日"/>
  <p:tag name="POCKET_APPLY_TYPE" val="Slide"/>
  <p:tag name="APPLYTYPE" val="Other"/>
  <p:tag name="APPLYORDER" val="19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7日"/>
  <p:tag name="POCKET_APPLY_TYPE" val="Slide"/>
  <p:tag name="APPLYTYPE" val="Other"/>
  <p:tag name="APPLYORDER" val="2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7日"/>
  <p:tag name="POCKET_APPLY_TYPE" val="Slide"/>
  <p:tag name="APPLYTYPE" val="Other"/>
  <p:tag name="APPLYORDER" val="2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7日"/>
  <p:tag name="POCKET_APPLY_TYPE" val="Slide"/>
  <p:tag name="APPLYTYPE" val="Other"/>
  <p:tag name="APPLYORDER" val="2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6日"/>
  <p:tag name="POCKET_APPLY_TYPE" val="Slide"/>
  <p:tag name="APPLYTYPE" val="Other"/>
  <p:tag name="APPLYORDER" val="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7日"/>
  <p:tag name="POCKET_APPLY_TYPE" val="Slide"/>
  <p:tag name="APPLYTYPE" val="SubTitle"/>
  <p:tag name="APPLYORDER" val="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7日"/>
  <p:tag name="POCKET_APPLY_TYPE" val="Slide"/>
  <p:tag name="APPLYTYPE" val="Other"/>
  <p:tag name="APPLYORDER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7日"/>
  <p:tag name="POCKET_APPLY_TYPE" val="Slide"/>
  <p:tag name="APPLYTYPE" val="Other"/>
  <p:tag name="APPLYORDER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7日"/>
  <p:tag name="POCKET_APPLY_TYPE" val="Slide"/>
  <p:tag name="APPLYTYPE" val="Other"/>
  <p:tag name="APPLYORDER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7日"/>
  <p:tag name="POCKET_APPLY_TYPE" val="Slide"/>
  <p:tag name="APPLYTYPE" val="Other"/>
  <p:tag name="APPLYORDER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6月28日"/>
  <p:tag name="POCKET_APPLY_TYPE" val="Slid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6月28日"/>
  <p:tag name="POCKET_APPLY_TYPE" val="Slid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SubTitleDesc"/>
  <p:tag name="RESOURCELIBID_SLIDE" val="306424"/>
  <p:tag name="RESOURCELIB_SLIDETYPE" val="12"/>
  <p:tag name="POCKET_APPLY_TIME" val="2020年7月6日"/>
  <p:tag name="POCKET_APPLY_TYPE" val="Slid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8日"/>
  <p:tag name="POCKET_APPLY_TYPE" val="Slide"/>
  <p:tag name="APPLYTYPE" val="SubTitle"/>
  <p:tag name="APPLYORDER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8日"/>
  <p:tag name="POCKET_APPLY_TYPE" val="Slide"/>
  <p:tag name="APPLYTYPE" val="Text"/>
  <p:tag name="APPLY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6日"/>
  <p:tag name="POCKET_APPLY_TYPE" val="Slide"/>
  <p:tag name="APPLYTYPE" val="Other"/>
  <p:tag name="APPLYORDER" val="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8日"/>
  <p:tag name="POCKET_APPLY_TYPE" val="Slide"/>
  <p:tag name="APPLYTYPE" val="Other"/>
  <p:tag name="APPLYORDER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8日"/>
  <p:tag name="POCKET_APPLY_TYPE" val="Slide"/>
  <p:tag name="APPLYTYPE" val="Other"/>
  <p:tag name="APPLYORDER" val="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8日"/>
  <p:tag name="POCKET_APPLY_TYPE" val="Slide"/>
  <p:tag name="APPLYTYPE" val="Other"/>
  <p:tag name="APPLYORDER" val="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8日"/>
  <p:tag name="POCKET_APPLY_TYPE" val="Slide"/>
  <p:tag name="APPLYTYPE" val="Other"/>
  <p:tag name="APPLYORDER" val="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8日"/>
  <p:tag name="POCKET_APPLY_TYPE" val="Slide"/>
  <p:tag name="APPLYTYPE" val="Other"/>
  <p:tag name="APPLYORDER" val="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8日"/>
  <p:tag name="POCKET_APPLY_TYPE" val="Slide"/>
  <p:tag name="APPLYTYPE" val="Other"/>
  <p:tag name="APPLYORDER" val="6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8日"/>
  <p:tag name="POCKET_APPLY_TYPE" val="Slide"/>
  <p:tag name="APPLYTYPE" val="Other"/>
  <p:tag name="APPLYORDER" val="7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8日"/>
  <p:tag name="POCKET_APPLY_TYPE" val="Slide"/>
  <p:tag name="APPLYTYPE" val="Other"/>
  <p:tag name="APPLYORDER" val="8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8日"/>
  <p:tag name="POCKET_APPLY_TYPE" val="Slide"/>
  <p:tag name="APPLYTYPE" val="Other"/>
  <p:tag name="APPLYORDER" val="9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8日"/>
  <p:tag name="POCKET_APPLY_TYPE" val="Slide"/>
  <p:tag name="APPLYTYPE" val="Other"/>
  <p:tag name="APPLYORDER" val="1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6日"/>
  <p:tag name="POCKET_APPLY_TYPE" val="Slide"/>
  <p:tag name="APPLYTYPE" val="Other"/>
  <p:tag name="APPLYORDER" val="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8日"/>
  <p:tag name="POCKET_APPLY_TYPE" val="Slide"/>
  <p:tag name="APPLYTYPE" val="Other"/>
  <p:tag name="APPLYORDER" val="1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8日"/>
  <p:tag name="POCKET_APPLY_TYPE" val="Slide"/>
  <p:tag name="APPLYTYPE" val="Other"/>
  <p:tag name="APPLYORDER" val="1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8日"/>
  <p:tag name="POCKET_APPLY_TYPE" val="Slide"/>
  <p:tag name="APPLYTYPE" val="Other"/>
  <p:tag name="APPLYORDER" val="1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8日"/>
  <p:tag name="POCKET_APPLY_TYPE" val="Slide"/>
  <p:tag name="APPLYTYPE" val="Other"/>
  <p:tag name="APPLYORDER" val="1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8日"/>
  <p:tag name="POCKET_APPLY_TYPE" val="Slide"/>
  <p:tag name="APPLYTYPE" val="Other"/>
  <p:tag name="APPLYORDER" val="15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8日"/>
  <p:tag name="POCKET_APPLY_TYPE" val="Slide"/>
  <p:tag name="APPLYTYPE" val="Other"/>
  <p:tag name="APPLYORDER" val="16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8日"/>
  <p:tag name="POCKET_APPLY_TYPE" val="Slide"/>
  <p:tag name="APPLYTYPE" val="Other"/>
  <p:tag name="APPLYORDER" val="17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8日"/>
  <p:tag name="POCKET_APPLY_TYPE" val="Slide"/>
  <p:tag name="APPLYTYPE" val="Other"/>
  <p:tag name="APPLYORDER" val="18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8日"/>
  <p:tag name="POCKET_APPLY_TYPE" val="Slide"/>
  <p:tag name="APPLYTYPE" val="Other"/>
  <p:tag name="APPLYORDER" val="19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8日"/>
  <p:tag name="POCKET_APPLY_TYPE" val="Slide"/>
  <p:tag name="APPLYTYPE" val="Other"/>
  <p:tag name="APPLYORDER" val="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6日"/>
  <p:tag name="POCKET_APPLY_TYPE" val="Slide"/>
  <p:tag name="APPLYTYPE" val="Other"/>
  <p:tag name="APPLYORDER" val="6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8日"/>
  <p:tag name="POCKET_APPLY_TYPE" val="Slide"/>
  <p:tag name="APPLYTYPE" val="SubTitle"/>
  <p:tag name="APPLYORDER" val="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8日"/>
  <p:tag name="POCKET_APPLY_TYPE" val="Slide"/>
  <p:tag name="APPLYTYPE" val="Text"/>
  <p:tag name="APPLYORDER" val="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8日"/>
  <p:tag name="POCKET_APPLY_TYPE" val="Slide"/>
  <p:tag name="APPLYTYPE" val="Other"/>
  <p:tag name="APPLYORDER" val="2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8日"/>
  <p:tag name="POCKET_APPLY_TYPE" val="Slide"/>
  <p:tag name="APPLYTYPE" val="Other"/>
  <p:tag name="APPLYORDER" val="2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8日"/>
  <p:tag name="POCKET_APPLY_TYPE" val="Slide"/>
  <p:tag name="APPLYTYPE" val="Other"/>
  <p:tag name="APPLYORDER" val="23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8日"/>
  <p:tag name="POCKET_APPLY_TYPE" val="Slide"/>
  <p:tag name="APPLYTYPE" val="Other"/>
  <p:tag name="APPLYORDER" val="2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8日"/>
  <p:tag name="POCKET_APPLY_TYPE" val="Slide"/>
  <p:tag name="APPLYTYPE" val="Other"/>
  <p:tag name="APPLYORDER" val="25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8日"/>
  <p:tag name="POCKET_APPLY_TYPE" val="Slide"/>
  <p:tag name="APPLYTYPE" val="Other"/>
  <p:tag name="APPLYORDER" val="26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8日"/>
  <p:tag name="POCKET_APPLY_TYPE" val="Slide"/>
  <p:tag name="APPLYTYPE" val="Other"/>
  <p:tag name="APPLYORDER" val="27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8日"/>
  <p:tag name="POCKET_APPLY_TYPE" val="Slide"/>
  <p:tag name="APPLYTYPE" val="Other"/>
  <p:tag name="APPLYORDER" val="2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6日"/>
  <p:tag name="POCKET_APPLY_TYPE" val="Slide"/>
  <p:tag name="APPLYTYPE" val="Other"/>
  <p:tag name="APPLYORDER" val="7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8日"/>
  <p:tag name="POCKET_APPLY_TYPE" val="Slide"/>
  <p:tag name="APPLYTYPE" val="Other"/>
  <p:tag name="APPLYORDER" val="29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8日"/>
  <p:tag name="POCKET_APPLY_TYPE" val="Slide"/>
  <p:tag name="APPLYTYPE" val="Other"/>
  <p:tag name="APPLYORDER" val="3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8日"/>
  <p:tag name="POCKET_APPLY_TYPE" val="Slide"/>
  <p:tag name="APPLYTYPE" val="Other"/>
  <p:tag name="APPLYORDER" val="3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8日"/>
  <p:tag name="POCKET_APPLY_TYPE" val="Slide"/>
  <p:tag name="APPLYTYPE" val="Other"/>
  <p:tag name="APPLYORDER" val="3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8日"/>
  <p:tag name="POCKET_APPLY_TYPE" val="Slide"/>
  <p:tag name="APPLYTYPE" val="Other"/>
  <p:tag name="APPLYORDER" val="33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8日"/>
  <p:tag name="POCKET_APPLY_TYPE" val="Slide"/>
  <p:tag name="APPLYTYPE" val="Other"/>
  <p:tag name="APPLYORDER" val="34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8日"/>
  <p:tag name="POCKET_APPLY_TYPE" val="Slide"/>
  <p:tag name="APPLYTYPE" val="Other"/>
  <p:tag name="APPLYORDER" val="35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8日"/>
  <p:tag name="POCKET_APPLY_TYPE" val="Slide"/>
  <p:tag name="APPLYTYPE" val="Other"/>
  <p:tag name="APPLYORDER" val="36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8日"/>
  <p:tag name="POCKET_APPLY_TYPE" val="Slide"/>
  <p:tag name="APPLYTYPE" val="Other"/>
  <p:tag name="APPLYORDER" val="37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8日"/>
  <p:tag name="POCKET_APPLY_TYPE" val="Slide"/>
  <p:tag name="APPLYTYPE" val="Other"/>
  <p:tag name="APPLYORDER" val="38"/>
</p:tagLst>
</file>

<file path=ppt/theme/theme1.xml><?xml version="1.0" encoding="utf-8"?>
<a:theme xmlns:a="http://schemas.openxmlformats.org/drawingml/2006/main" name="A000120140530A99PPBG">
  <a:themeElements>
    <a:clrScheme name="自定义 1">
      <a:dk1>
        <a:sysClr val="windowText" lastClr="000000"/>
      </a:dk1>
      <a:lt1>
        <a:sysClr val="window" lastClr="FFFFFF"/>
      </a:lt1>
      <a:dk2>
        <a:srgbClr val="39302A"/>
      </a:dk2>
      <a:lt2>
        <a:srgbClr val="FFFFFF"/>
      </a:lt2>
      <a:accent1>
        <a:srgbClr val="F8931D"/>
      </a:accent1>
      <a:accent2>
        <a:srgbClr val="FFCA08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a4mar2xq">
      <a:majorFont>
        <a:latin typeface="Times New Roman"/>
        <a:ea typeface="SimSun"/>
        <a:cs typeface=""/>
      </a:majorFont>
      <a:minorFont>
        <a:latin typeface="Times New Roman"/>
        <a:ea typeface="SimSun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>
            <a:lumMod val="50000"/>
          </a:schemeClr>
        </a:solidFill>
        <a:ln>
          <a:solidFill>
            <a:schemeClr val="tx1"/>
          </a:solidFill>
        </a:ln>
      </a:spPr>
      <a:bodyPr lIns="2700000" rtlCol="0" anchor="ctr">
        <a:normAutofit/>
      </a:bodyPr>
      <a:lstStyle>
        <a:defPPr algn="ctr">
          <a:defRPr sz="3200" b="1" dirty="0">
            <a:solidFill>
              <a:schemeClr val="bg2"/>
            </a:solidFill>
            <a:latin typeface="Arial Black" panose="020B0A04020102020204" pitchFamily="34" charset="0"/>
            <a:ea typeface="微软雅黑" panose="020B0503020204020204" pitchFamily="34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9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637297298979911427</Template>
  <TotalTime>1</TotalTime>
  <Words>2128</Words>
  <Application>Microsoft Macintosh PowerPoint</Application>
  <PresentationFormat>全屏显示(4:3)</PresentationFormat>
  <Paragraphs>297</Paragraphs>
  <Slides>28</Slides>
  <Notes>13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41" baseType="lpstr">
      <vt:lpstr>幼圆</vt:lpstr>
      <vt:lpstr>Times New Roman Bold</vt:lpstr>
      <vt:lpstr>Times New Roman Bold Italic</vt:lpstr>
      <vt:lpstr>Times New Roman Italic</vt:lpstr>
      <vt:lpstr>Arial</vt:lpstr>
      <vt:lpstr>Arial Black</vt:lpstr>
      <vt:lpstr>Calibri</vt:lpstr>
      <vt:lpstr>Times New Roman</vt:lpstr>
      <vt:lpstr>Wingdings</vt:lpstr>
      <vt:lpstr>Wingdings 2</vt:lpstr>
      <vt:lpstr>A000120140530A99PPBG</vt:lpstr>
      <vt:lpstr>工作表</vt:lpstr>
      <vt:lpstr>Excel.Sheet.8</vt:lpstr>
      <vt:lpstr> Food Quality and Safety  Standards and Regulation in China</vt:lpstr>
      <vt:lpstr>Contents </vt:lpstr>
      <vt:lpstr>China's Food Quality and Safety Standards</vt:lpstr>
      <vt:lpstr>PowerPoint 演示文稿</vt:lpstr>
      <vt:lpstr>The standards cover the whole process of food production and circulation.</vt:lpstr>
      <vt:lpstr>Reform of national standardization efforts </vt:lpstr>
      <vt:lpstr>Reform of national standardization efforts   </vt:lpstr>
      <vt:lpstr>Reform of national standardization efforts</vt:lpstr>
      <vt:lpstr>PowerPoint 演示文稿</vt:lpstr>
      <vt:lpstr>The China Cereals and Oils Association was recommended as one of the second batch of units to pilot the formulation of the market-oriented association standards for grain, which would complement national standards and industrial standards. </vt:lpstr>
      <vt:lpstr>Highlights of the reform of national standardization efforts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中国的粮食质量安全标准与监管</dc:title>
  <dc:creator>CZN</dc:creator>
  <cp:lastModifiedBy>J</cp:lastModifiedBy>
  <cp:revision>471</cp:revision>
  <cp:lastPrinted>2020-11-19T10:36:49Z</cp:lastPrinted>
  <dcterms:created xsi:type="dcterms:W3CDTF">2020-11-19T10:36:49Z</dcterms:created>
  <dcterms:modified xsi:type="dcterms:W3CDTF">2020-11-19T12:42:09Z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2052-2.7.1.4479</vt:lpwstr>
  </property>
</Properties>
</file>