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416" r:id="rId2"/>
    <p:sldId id="256" r:id="rId3"/>
    <p:sldId id="423" r:id="rId4"/>
    <p:sldId id="422" r:id="rId5"/>
    <p:sldId id="424" r:id="rId6"/>
    <p:sldId id="425" r:id="rId7"/>
    <p:sldId id="426" r:id="rId8"/>
    <p:sldId id="427" r:id="rId9"/>
    <p:sldId id="438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44" r:id="rId20"/>
    <p:sldId id="437" r:id="rId21"/>
    <p:sldId id="420" r:id="rId22"/>
    <p:sldId id="439" r:id="rId23"/>
    <p:sldId id="440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2">
          <p15:clr>
            <a:srgbClr val="A4A3A4"/>
          </p15:clr>
        </p15:guide>
        <p15:guide id="2" pos="415">
          <p15:clr>
            <a:srgbClr val="A4A3A4"/>
          </p15:clr>
        </p15:guide>
        <p15:guide id="3" pos="4929">
          <p15:clr>
            <a:srgbClr val="A4A3A4"/>
          </p15:clr>
        </p15:guide>
        <p15:guide id="4" pos="3842">
          <p15:clr>
            <a:srgbClr val="A4A3A4"/>
          </p15:clr>
        </p15:guide>
        <p15:guide id="5" orient="horz" pos="2487">
          <p15:clr>
            <a:srgbClr val="A4A3A4"/>
          </p15:clr>
        </p15:guide>
        <p15:guide id="6" pos="29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como RE" initials="GR" lastIdx="3" clrIdx="0"/>
  <p:cmAuthor id="2" name="M. Waid" initials="M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BC"/>
    <a:srgbClr val="00B485"/>
    <a:srgbClr val="F47847"/>
    <a:srgbClr val="2C7847"/>
    <a:srgbClr val="982B56"/>
    <a:srgbClr val="1A4262"/>
    <a:srgbClr val="B79F8D"/>
    <a:srgbClr val="008868"/>
    <a:srgbClr val="36B5BB"/>
    <a:srgbClr val="ECD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1A30A7-E422-451E-84E3-FBB225A48C7C}" v="57" dt="2026-07-08T09:29:18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8" autoAdjust="0"/>
    <p:restoredTop sz="93387" autoAdjust="0"/>
  </p:normalViewPr>
  <p:slideViewPr>
    <p:cSldViewPr snapToGrid="0" showGuides="1">
      <p:cViewPr varScale="1">
        <p:scale>
          <a:sx n="100" d="100"/>
          <a:sy n="100" d="100"/>
        </p:scale>
        <p:origin x="726" y="72"/>
      </p:cViewPr>
      <p:guideLst>
        <p:guide orient="horz" pos="1692"/>
        <p:guide pos="415"/>
        <p:guide pos="4929"/>
        <p:guide pos="3842"/>
        <p:guide orient="horz" pos="2487"/>
        <p:guide pos="29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 Sha" userId="7fa66d72-39b6-4753-9cd1-bbd80c98edd0" providerId="ADAL" clId="{4309DCE3-A93F-41D5-819C-DEB94BB4B12C}"/>
    <pc:docChg chg="undo custSel addSld delSld modSld sldOrd">
      <pc:chgData name="SHA Sha" userId="7fa66d72-39b6-4753-9cd1-bbd80c98edd0" providerId="ADAL" clId="{4309DCE3-A93F-41D5-819C-DEB94BB4B12C}" dt="2026-07-09T01:31:34.111" v="396" actId="20577"/>
      <pc:docMkLst>
        <pc:docMk/>
      </pc:docMkLst>
      <pc:sldChg chg="delSp modSp mod ord">
        <pc:chgData name="SHA Sha" userId="7fa66d72-39b6-4753-9cd1-bbd80c98edd0" providerId="ADAL" clId="{4309DCE3-A93F-41D5-819C-DEB94BB4B12C}" dt="2026-07-08T08:12:31.514" v="92" actId="1076"/>
        <pc:sldMkLst>
          <pc:docMk/>
          <pc:sldMk cId="0" sldId="256"/>
        </pc:sldMkLst>
        <pc:spChg chg="mod">
          <ac:chgData name="SHA Sha" userId="7fa66d72-39b6-4753-9cd1-bbd80c98edd0" providerId="ADAL" clId="{4309DCE3-A93F-41D5-819C-DEB94BB4B12C}" dt="2026-07-08T08:11:07.098" v="64" actId="14100"/>
          <ac:spMkLst>
            <pc:docMk/>
            <pc:sldMk cId="0" sldId="256"/>
            <ac:spMk id="61" creationId="{00000000-0000-0000-0000-000000000000}"/>
          </ac:spMkLst>
        </pc:spChg>
        <pc:spChg chg="mod">
          <ac:chgData name="SHA Sha" userId="7fa66d72-39b6-4753-9cd1-bbd80c98edd0" providerId="ADAL" clId="{4309DCE3-A93F-41D5-819C-DEB94BB4B12C}" dt="2026-07-08T08:10:06.112" v="50" actId="1076"/>
          <ac:spMkLst>
            <pc:docMk/>
            <pc:sldMk cId="0" sldId="256"/>
            <ac:spMk id="66" creationId="{00000000-0000-0000-0000-000000000000}"/>
          </ac:spMkLst>
        </pc:spChg>
        <pc:spChg chg="mod">
          <ac:chgData name="SHA Sha" userId="7fa66d72-39b6-4753-9cd1-bbd80c98edd0" providerId="ADAL" clId="{4309DCE3-A93F-41D5-819C-DEB94BB4B12C}" dt="2026-07-08T08:10:13.368" v="53" actId="1076"/>
          <ac:spMkLst>
            <pc:docMk/>
            <pc:sldMk cId="0" sldId="256"/>
            <ac:spMk id="71" creationId="{00000000-0000-0000-0000-000000000000}"/>
          </ac:spMkLst>
        </pc:spChg>
        <pc:grpChg chg="mod">
          <ac:chgData name="SHA Sha" userId="7fa66d72-39b6-4753-9cd1-bbd80c98edd0" providerId="ADAL" clId="{4309DCE3-A93F-41D5-819C-DEB94BB4B12C}" dt="2026-07-08T08:11:14.196" v="66" actId="1076"/>
          <ac:grpSpMkLst>
            <pc:docMk/>
            <pc:sldMk cId="0" sldId="256"/>
            <ac:grpSpMk id="60" creationId="{00000000-0000-0000-0000-000000000000}"/>
          </ac:grpSpMkLst>
        </pc:grpChg>
        <pc:grpChg chg="mod">
          <ac:chgData name="SHA Sha" userId="7fa66d72-39b6-4753-9cd1-bbd80c98edd0" providerId="ADAL" clId="{4309DCE3-A93F-41D5-819C-DEB94BB4B12C}" dt="2026-07-08T08:11:18.464" v="67" actId="1076"/>
          <ac:grpSpMkLst>
            <pc:docMk/>
            <pc:sldMk cId="0" sldId="256"/>
            <ac:grpSpMk id="65" creationId="{00000000-0000-0000-0000-000000000000}"/>
          </ac:grpSpMkLst>
        </pc:grpChg>
        <pc:grpChg chg="mod">
          <ac:chgData name="SHA Sha" userId="7fa66d72-39b6-4753-9cd1-bbd80c98edd0" providerId="ADAL" clId="{4309DCE3-A93F-41D5-819C-DEB94BB4B12C}" dt="2026-07-08T08:12:31.514" v="92" actId="1076"/>
          <ac:grpSpMkLst>
            <pc:docMk/>
            <pc:sldMk cId="0" sldId="256"/>
            <ac:grpSpMk id="70" creationId="{00000000-0000-0000-0000-000000000000}"/>
          </ac:grpSpMkLst>
        </pc:grpChg>
        <pc:grpChg chg="del">
          <ac:chgData name="SHA Sha" userId="7fa66d72-39b6-4753-9cd1-bbd80c98edd0" providerId="ADAL" clId="{4309DCE3-A93F-41D5-819C-DEB94BB4B12C}" dt="2026-07-08T08:08:17.897" v="31" actId="478"/>
          <ac:grpSpMkLst>
            <pc:docMk/>
            <pc:sldMk cId="0" sldId="256"/>
            <ac:grpSpMk id="75" creationId="{00000000-0000-0000-0000-000000000000}"/>
          </ac:grpSpMkLst>
        </pc:grpChg>
      </pc:sldChg>
      <pc:sldChg chg="addSp modSp mod">
        <pc:chgData name="SHA Sha" userId="7fa66d72-39b6-4753-9cd1-bbd80c98edd0" providerId="ADAL" clId="{4309DCE3-A93F-41D5-819C-DEB94BB4B12C}" dt="2026-07-08T09:30:48.496" v="362" actId="20577"/>
        <pc:sldMkLst>
          <pc:docMk/>
          <pc:sldMk cId="0" sldId="416"/>
        </pc:sldMkLst>
        <pc:spChg chg="add mod">
          <ac:chgData name="SHA Sha" userId="7fa66d72-39b6-4753-9cd1-bbd80c98edd0" providerId="ADAL" clId="{4309DCE3-A93F-41D5-819C-DEB94BB4B12C}" dt="2026-07-08T08:12:04.848" v="84" actId="113"/>
          <ac:spMkLst>
            <pc:docMk/>
            <pc:sldMk cId="0" sldId="416"/>
            <ac:spMk id="3" creationId="{E975AD47-EAD9-E815-0E66-3CFFF2226F6D}"/>
          </ac:spMkLst>
        </pc:spChg>
        <pc:spChg chg="add mod">
          <ac:chgData name="SHA Sha" userId="7fa66d72-39b6-4753-9cd1-bbd80c98edd0" providerId="ADAL" clId="{4309DCE3-A93F-41D5-819C-DEB94BB4B12C}" dt="2026-07-08T09:30:48.496" v="362" actId="20577"/>
          <ac:spMkLst>
            <pc:docMk/>
            <pc:sldMk cId="0" sldId="416"/>
            <ac:spMk id="5" creationId="{A74319E6-5BA4-561B-1677-A2688A1499C6}"/>
          </ac:spMkLst>
        </pc:spChg>
      </pc:sldChg>
      <pc:sldChg chg="addSp modSp mod ord">
        <pc:chgData name="SHA Sha" userId="7fa66d72-39b6-4753-9cd1-bbd80c98edd0" providerId="ADAL" clId="{4309DCE3-A93F-41D5-819C-DEB94BB4B12C}" dt="2026-07-08T09:30:16.704" v="355" actId="1076"/>
        <pc:sldMkLst>
          <pc:docMk/>
          <pc:sldMk cId="0" sldId="420"/>
        </pc:sldMkLst>
        <pc:spChg chg="mod">
          <ac:chgData name="SHA Sha" userId="7fa66d72-39b6-4753-9cd1-bbd80c98edd0" providerId="ADAL" clId="{4309DCE3-A93F-41D5-819C-DEB94BB4B12C}" dt="2026-07-08T09:28:00.758" v="335" actId="1076"/>
          <ac:spMkLst>
            <pc:docMk/>
            <pc:sldMk cId="0" sldId="420"/>
            <ac:spMk id="5" creationId="{00000000-0000-0000-0000-000000000000}"/>
          </ac:spMkLst>
        </pc:spChg>
        <pc:spChg chg="add mod">
          <ac:chgData name="SHA Sha" userId="7fa66d72-39b6-4753-9cd1-bbd80c98edd0" providerId="ADAL" clId="{4309DCE3-A93F-41D5-819C-DEB94BB4B12C}" dt="2026-07-08T09:30:13.572" v="354" actId="1076"/>
          <ac:spMkLst>
            <pc:docMk/>
            <pc:sldMk cId="0" sldId="420"/>
            <ac:spMk id="8" creationId="{FFC05993-5064-AE34-AF05-5013B8114224}"/>
          </ac:spMkLst>
        </pc:spChg>
        <pc:picChg chg="add mod ord">
          <ac:chgData name="SHA Sha" userId="7fa66d72-39b6-4753-9cd1-bbd80c98edd0" providerId="ADAL" clId="{4309DCE3-A93F-41D5-819C-DEB94BB4B12C}" dt="2026-07-08T09:27:40.361" v="330" actId="1076"/>
          <ac:picMkLst>
            <pc:docMk/>
            <pc:sldMk cId="0" sldId="420"/>
            <ac:picMk id="3" creationId="{13D69E15-2A01-855D-C26C-DBAC045A7602}"/>
          </ac:picMkLst>
        </pc:picChg>
        <pc:picChg chg="mod">
          <ac:chgData name="SHA Sha" userId="7fa66d72-39b6-4753-9cd1-bbd80c98edd0" providerId="ADAL" clId="{4309DCE3-A93F-41D5-819C-DEB94BB4B12C}" dt="2026-07-08T09:30:16.704" v="355" actId="1076"/>
          <ac:picMkLst>
            <pc:docMk/>
            <pc:sldMk cId="0" sldId="420"/>
            <ac:picMk id="7" creationId="{00000000-0000-0000-0000-000000000000}"/>
          </ac:picMkLst>
        </pc:picChg>
      </pc:sldChg>
      <pc:sldChg chg="addSp modSp mod">
        <pc:chgData name="SHA Sha" userId="7fa66d72-39b6-4753-9cd1-bbd80c98edd0" providerId="ADAL" clId="{4309DCE3-A93F-41D5-819C-DEB94BB4B12C}" dt="2026-07-08T09:34:43.997" v="381" actId="404"/>
        <pc:sldMkLst>
          <pc:docMk/>
          <pc:sldMk cId="0" sldId="422"/>
        </pc:sldMkLst>
        <pc:spChg chg="add mod">
          <ac:chgData name="SHA Sha" userId="7fa66d72-39b6-4753-9cd1-bbd80c98edd0" providerId="ADAL" clId="{4309DCE3-A93F-41D5-819C-DEB94BB4B12C}" dt="2026-07-08T08:14:46.781" v="111" actId="404"/>
          <ac:spMkLst>
            <pc:docMk/>
            <pc:sldMk cId="0" sldId="422"/>
            <ac:spMk id="2" creationId="{D77674BB-6084-090B-C422-A8EDE5959B9B}"/>
          </ac:spMkLst>
        </pc:spChg>
        <pc:spChg chg="add mod">
          <ac:chgData name="SHA Sha" userId="7fa66d72-39b6-4753-9cd1-bbd80c98edd0" providerId="ADAL" clId="{4309DCE3-A93F-41D5-819C-DEB94BB4B12C}" dt="2026-07-08T09:34:43.997" v="381" actId="404"/>
          <ac:spMkLst>
            <pc:docMk/>
            <pc:sldMk cId="0" sldId="422"/>
            <ac:spMk id="4" creationId="{EEE905F7-7E27-5A8D-E152-8845F79E500B}"/>
          </ac:spMkLst>
        </pc:spChg>
        <pc:spChg chg="add mod">
          <ac:chgData name="SHA Sha" userId="7fa66d72-39b6-4753-9cd1-bbd80c98edd0" providerId="ADAL" clId="{4309DCE3-A93F-41D5-819C-DEB94BB4B12C}" dt="2026-07-08T08:13:50.097" v="97" actId="1076"/>
          <ac:spMkLst>
            <pc:docMk/>
            <pc:sldMk cId="0" sldId="422"/>
            <ac:spMk id="6" creationId="{01EDA2D6-CA56-5F8F-978A-B1C9F3186B49}"/>
          </ac:spMkLst>
        </pc:spChg>
        <pc:spChg chg="add mod">
          <ac:chgData name="SHA Sha" userId="7fa66d72-39b6-4753-9cd1-bbd80c98edd0" providerId="ADAL" clId="{4309DCE3-A93F-41D5-819C-DEB94BB4B12C}" dt="2026-07-08T08:13:46.405" v="96" actId="1076"/>
          <ac:spMkLst>
            <pc:docMk/>
            <pc:sldMk cId="0" sldId="422"/>
            <ac:spMk id="7" creationId="{8B58DA42-6128-EC4F-EDB3-F5F5F29A2E42}"/>
          </ac:spMkLst>
        </pc:spChg>
        <pc:picChg chg="add mod">
          <ac:chgData name="SHA Sha" userId="7fa66d72-39b6-4753-9cd1-bbd80c98edd0" providerId="ADAL" clId="{4309DCE3-A93F-41D5-819C-DEB94BB4B12C}" dt="2026-07-08T08:13:33.967" v="93"/>
          <ac:picMkLst>
            <pc:docMk/>
            <pc:sldMk cId="0" sldId="422"/>
            <ac:picMk id="5" creationId="{88F90442-AB64-8AE6-5FE0-ED24EDA860A9}"/>
          </ac:picMkLst>
        </pc:picChg>
        <pc:picChg chg="add mod">
          <ac:chgData name="SHA Sha" userId="7fa66d72-39b6-4753-9cd1-bbd80c98edd0" providerId="ADAL" clId="{4309DCE3-A93F-41D5-819C-DEB94BB4B12C}" dt="2026-07-08T08:13:33.967" v="93"/>
          <ac:picMkLst>
            <pc:docMk/>
            <pc:sldMk cId="0" sldId="422"/>
            <ac:picMk id="8" creationId="{72CA6609-522D-FF3C-6D47-0AD88179B995}"/>
          </ac:picMkLst>
        </pc:picChg>
        <pc:picChg chg="add mod">
          <ac:chgData name="SHA Sha" userId="7fa66d72-39b6-4753-9cd1-bbd80c98edd0" providerId="ADAL" clId="{4309DCE3-A93F-41D5-819C-DEB94BB4B12C}" dt="2026-07-08T08:13:33.967" v="93"/>
          <ac:picMkLst>
            <pc:docMk/>
            <pc:sldMk cId="0" sldId="422"/>
            <ac:picMk id="9" creationId="{5ACF006D-CECA-DB1E-3816-4D8535C6F5C7}"/>
          </ac:picMkLst>
        </pc:picChg>
      </pc:sldChg>
      <pc:sldChg chg="addSp delSp modSp mod ord">
        <pc:chgData name="SHA Sha" userId="7fa66d72-39b6-4753-9cd1-bbd80c98edd0" providerId="ADAL" clId="{4309DCE3-A93F-41D5-819C-DEB94BB4B12C}" dt="2026-07-08T08:26:18.353" v="183" actId="478"/>
        <pc:sldMkLst>
          <pc:docMk/>
          <pc:sldMk cId="0" sldId="423"/>
        </pc:sldMkLst>
        <pc:spChg chg="add del mod">
          <ac:chgData name="SHA Sha" userId="7fa66d72-39b6-4753-9cd1-bbd80c98edd0" providerId="ADAL" clId="{4309DCE3-A93F-41D5-819C-DEB94BB4B12C}" dt="2026-07-08T08:26:17.238" v="182" actId="478"/>
          <ac:spMkLst>
            <pc:docMk/>
            <pc:sldMk cId="0" sldId="423"/>
            <ac:spMk id="2" creationId="{4DD97F78-6F84-1E5E-2B62-0FC640974CFB}"/>
          </ac:spMkLst>
        </pc:spChg>
        <pc:spChg chg="add del mod">
          <ac:chgData name="SHA Sha" userId="7fa66d72-39b6-4753-9cd1-bbd80c98edd0" providerId="ADAL" clId="{4309DCE3-A93F-41D5-819C-DEB94BB4B12C}" dt="2026-07-08T08:26:18.353" v="183" actId="478"/>
          <ac:spMkLst>
            <pc:docMk/>
            <pc:sldMk cId="0" sldId="423"/>
            <ac:spMk id="4" creationId="{79CF6D0B-8FB3-F4ED-6515-7357B8360F12}"/>
          </ac:spMkLst>
        </pc:spChg>
        <pc:spChg chg="mod">
          <ac:chgData name="SHA Sha" userId="7fa66d72-39b6-4753-9cd1-bbd80c98edd0" providerId="ADAL" clId="{4309DCE3-A93F-41D5-819C-DEB94BB4B12C}" dt="2026-07-08T08:09:39.568" v="43" actId="1076"/>
          <ac:spMkLst>
            <pc:docMk/>
            <pc:sldMk cId="0" sldId="423"/>
            <ac:spMk id="31" creationId="{00000000-0000-0000-0000-000000000000}"/>
          </ac:spMkLst>
        </pc:spChg>
      </pc:sldChg>
      <pc:sldChg chg="addSp modSp add mod">
        <pc:chgData name="SHA Sha" userId="7fa66d72-39b6-4753-9cd1-bbd80c98edd0" providerId="ADAL" clId="{4309DCE3-A93F-41D5-819C-DEB94BB4B12C}" dt="2026-07-08T09:34:52.211" v="383" actId="404"/>
        <pc:sldMkLst>
          <pc:docMk/>
          <pc:sldMk cId="355313643" sldId="424"/>
        </pc:sldMkLst>
        <pc:spChg chg="add mod">
          <ac:chgData name="SHA Sha" userId="7fa66d72-39b6-4753-9cd1-bbd80c98edd0" providerId="ADAL" clId="{4309DCE3-A93F-41D5-819C-DEB94BB4B12C}" dt="2026-07-08T09:34:50.007" v="382" actId="404"/>
          <ac:spMkLst>
            <pc:docMk/>
            <pc:sldMk cId="355313643" sldId="424"/>
            <ac:spMk id="2" creationId="{FB10B535-2F13-D98F-05EE-33297446934E}"/>
          </ac:spMkLst>
        </pc:spChg>
        <pc:spChg chg="add mod">
          <ac:chgData name="SHA Sha" userId="7fa66d72-39b6-4753-9cd1-bbd80c98edd0" providerId="ADAL" clId="{4309DCE3-A93F-41D5-819C-DEB94BB4B12C}" dt="2026-07-08T09:31:14.838" v="363" actId="20577"/>
          <ac:spMkLst>
            <pc:docMk/>
            <pc:sldMk cId="355313643" sldId="424"/>
            <ac:spMk id="5" creationId="{D73D39E7-8462-3336-B345-15D098DB6EDF}"/>
          </ac:spMkLst>
        </pc:spChg>
        <pc:spChg chg="add mod">
          <ac:chgData name="SHA Sha" userId="7fa66d72-39b6-4753-9cd1-bbd80c98edd0" providerId="ADAL" clId="{4309DCE3-A93F-41D5-819C-DEB94BB4B12C}" dt="2026-07-08T08:15:12.199" v="113"/>
          <ac:spMkLst>
            <pc:docMk/>
            <pc:sldMk cId="355313643" sldId="424"/>
            <ac:spMk id="6" creationId="{7573BCE0-EEDF-115F-81A8-9A3638F38450}"/>
          </ac:spMkLst>
        </pc:spChg>
        <pc:spChg chg="add mod">
          <ac:chgData name="SHA Sha" userId="7fa66d72-39b6-4753-9cd1-bbd80c98edd0" providerId="ADAL" clId="{4309DCE3-A93F-41D5-819C-DEB94BB4B12C}" dt="2026-07-08T08:15:12.199" v="113"/>
          <ac:spMkLst>
            <pc:docMk/>
            <pc:sldMk cId="355313643" sldId="424"/>
            <ac:spMk id="8" creationId="{097EE91D-7D60-FCBB-BAE3-B1C58317F679}"/>
          </ac:spMkLst>
        </pc:spChg>
        <pc:spChg chg="add mod">
          <ac:chgData name="SHA Sha" userId="7fa66d72-39b6-4753-9cd1-bbd80c98edd0" providerId="ADAL" clId="{4309DCE3-A93F-41D5-819C-DEB94BB4B12C}" dt="2026-07-08T09:34:52.211" v="383" actId="404"/>
          <ac:spMkLst>
            <pc:docMk/>
            <pc:sldMk cId="355313643" sldId="424"/>
            <ac:spMk id="9" creationId="{A0F16A93-C2C8-0865-7D80-B0FDE16DF484}"/>
          </ac:spMkLst>
        </pc:spChg>
        <pc:spChg chg="add mod">
          <ac:chgData name="SHA Sha" userId="7fa66d72-39b6-4753-9cd1-bbd80c98edd0" providerId="ADAL" clId="{4309DCE3-A93F-41D5-819C-DEB94BB4B12C}" dt="2026-07-08T08:15:17.831" v="114"/>
          <ac:spMkLst>
            <pc:docMk/>
            <pc:sldMk cId="355313643" sldId="424"/>
            <ac:spMk id="10" creationId="{5D41D2E2-C93C-9461-B56A-B038941E49F0}"/>
          </ac:spMkLst>
        </pc:spChg>
        <pc:picChg chg="add mod">
          <ac:chgData name="SHA Sha" userId="7fa66d72-39b6-4753-9cd1-bbd80c98edd0" providerId="ADAL" clId="{4309DCE3-A93F-41D5-819C-DEB94BB4B12C}" dt="2026-07-08T08:15:12.199" v="113"/>
          <ac:picMkLst>
            <pc:docMk/>
            <pc:sldMk cId="355313643" sldId="424"/>
            <ac:picMk id="4" creationId="{BEF18107-61DA-909B-9D14-BC751A665B7D}"/>
          </ac:picMkLst>
        </pc:picChg>
        <pc:picChg chg="add mod">
          <ac:chgData name="SHA Sha" userId="7fa66d72-39b6-4753-9cd1-bbd80c98edd0" providerId="ADAL" clId="{4309DCE3-A93F-41D5-819C-DEB94BB4B12C}" dt="2026-07-08T08:15:12.199" v="113"/>
          <ac:picMkLst>
            <pc:docMk/>
            <pc:sldMk cId="355313643" sldId="424"/>
            <ac:picMk id="7" creationId="{81EDA139-6F4D-E9A6-E336-033E50575951}"/>
          </ac:picMkLst>
        </pc:picChg>
      </pc:sldChg>
      <pc:sldChg chg="addSp modSp add mod">
        <pc:chgData name="SHA Sha" userId="7fa66d72-39b6-4753-9cd1-bbd80c98edd0" providerId="ADAL" clId="{4309DCE3-A93F-41D5-819C-DEB94BB4B12C}" dt="2026-07-08T08:20:24.776" v="144" actId="14100"/>
        <pc:sldMkLst>
          <pc:docMk/>
          <pc:sldMk cId="656180664" sldId="425"/>
        </pc:sldMkLst>
        <pc:spChg chg="add mod">
          <ac:chgData name="SHA Sha" userId="7fa66d72-39b6-4753-9cd1-bbd80c98edd0" providerId="ADAL" clId="{4309DCE3-A93F-41D5-819C-DEB94BB4B12C}" dt="2026-07-08T08:20:02.065" v="141" actId="1076"/>
          <ac:spMkLst>
            <pc:docMk/>
            <pc:sldMk cId="656180664" sldId="425"/>
            <ac:spMk id="2" creationId="{D6E37221-C698-7FF8-794A-364CBF4C7D8C}"/>
          </ac:spMkLst>
        </pc:spChg>
        <pc:picChg chg="add mod modCrop">
          <ac:chgData name="SHA Sha" userId="7fa66d72-39b6-4753-9cd1-bbd80c98edd0" providerId="ADAL" clId="{4309DCE3-A93F-41D5-819C-DEB94BB4B12C}" dt="2026-07-08T08:20:24.776" v="144" actId="14100"/>
          <ac:picMkLst>
            <pc:docMk/>
            <pc:sldMk cId="656180664" sldId="425"/>
            <ac:picMk id="5" creationId="{CA526722-A777-ACEC-3237-2A1B166F5E04}"/>
          </ac:picMkLst>
        </pc:picChg>
      </pc:sldChg>
      <pc:sldChg chg="addSp modSp add mod">
        <pc:chgData name="SHA Sha" userId="7fa66d72-39b6-4753-9cd1-bbd80c98edd0" providerId="ADAL" clId="{4309DCE3-A93F-41D5-819C-DEB94BB4B12C}" dt="2026-07-08T08:23:09.477" v="151" actId="1076"/>
        <pc:sldMkLst>
          <pc:docMk/>
          <pc:sldMk cId="3496379964" sldId="426"/>
        </pc:sldMkLst>
        <pc:spChg chg="add mod">
          <ac:chgData name="SHA Sha" userId="7fa66d72-39b6-4753-9cd1-bbd80c98edd0" providerId="ADAL" clId="{4309DCE3-A93F-41D5-819C-DEB94BB4B12C}" dt="2026-07-08T08:18:02.317" v="131" actId="1076"/>
          <ac:spMkLst>
            <pc:docMk/>
            <pc:sldMk cId="3496379964" sldId="426"/>
            <ac:spMk id="2" creationId="{0EC8CF6C-72F1-5A8C-5ED4-356AE4642BF6}"/>
          </ac:spMkLst>
        </pc:spChg>
        <pc:spChg chg="add mod">
          <ac:chgData name="SHA Sha" userId="7fa66d72-39b6-4753-9cd1-bbd80c98edd0" providerId="ADAL" clId="{4309DCE3-A93F-41D5-819C-DEB94BB4B12C}" dt="2026-07-08T08:17:50.960" v="126" actId="1076"/>
          <ac:spMkLst>
            <pc:docMk/>
            <pc:sldMk cId="3496379964" sldId="426"/>
            <ac:spMk id="5" creationId="{955CE29E-4D8B-E204-77A6-AA87DA3C04A1}"/>
          </ac:spMkLst>
        </pc:spChg>
        <pc:spChg chg="add mod">
          <ac:chgData name="SHA Sha" userId="7fa66d72-39b6-4753-9cd1-bbd80c98edd0" providerId="ADAL" clId="{4309DCE3-A93F-41D5-819C-DEB94BB4B12C}" dt="2026-07-08T08:20:38.129" v="145"/>
          <ac:spMkLst>
            <pc:docMk/>
            <pc:sldMk cId="3496379964" sldId="426"/>
            <ac:spMk id="7" creationId="{3042F241-679A-24C0-A3EC-5B4967C22C34}"/>
          </ac:spMkLst>
        </pc:spChg>
        <pc:graphicFrameChg chg="add mod">
          <ac:chgData name="SHA Sha" userId="7fa66d72-39b6-4753-9cd1-bbd80c98edd0" providerId="ADAL" clId="{4309DCE3-A93F-41D5-819C-DEB94BB4B12C}" dt="2026-07-08T08:23:09.477" v="151" actId="1076"/>
          <ac:graphicFrameMkLst>
            <pc:docMk/>
            <pc:sldMk cId="3496379964" sldId="426"/>
            <ac:graphicFrameMk id="4" creationId="{F66F1A71-30AD-D2C6-D007-A99909AAB28E}"/>
          </ac:graphicFrameMkLst>
        </pc:graphicFrameChg>
        <pc:graphicFrameChg chg="add mod">
          <ac:chgData name="SHA Sha" userId="7fa66d72-39b6-4753-9cd1-bbd80c98edd0" providerId="ADAL" clId="{4309DCE3-A93F-41D5-819C-DEB94BB4B12C}" dt="2026-07-08T08:17:53.867" v="127" actId="1076"/>
          <ac:graphicFrameMkLst>
            <pc:docMk/>
            <pc:sldMk cId="3496379964" sldId="426"/>
            <ac:graphicFrameMk id="6" creationId="{D0020E5F-60EC-4E0E-DA44-2B7A215228AA}"/>
          </ac:graphicFrameMkLst>
        </pc:graphicFrameChg>
      </pc:sldChg>
      <pc:sldChg chg="addSp modSp add mod">
        <pc:chgData name="SHA Sha" userId="7fa66d72-39b6-4753-9cd1-bbd80c98edd0" providerId="ADAL" clId="{4309DCE3-A93F-41D5-819C-DEB94BB4B12C}" dt="2026-07-09T01:31:34.111" v="396" actId="20577"/>
        <pc:sldMkLst>
          <pc:docMk/>
          <pc:sldMk cId="851692930" sldId="427"/>
        </pc:sldMkLst>
        <pc:spChg chg="add mod">
          <ac:chgData name="SHA Sha" userId="7fa66d72-39b6-4753-9cd1-bbd80c98edd0" providerId="ADAL" clId="{4309DCE3-A93F-41D5-819C-DEB94BB4B12C}" dt="2026-07-08T09:35:04.742" v="384" actId="404"/>
          <ac:spMkLst>
            <pc:docMk/>
            <pc:sldMk cId="851692930" sldId="427"/>
            <ac:spMk id="2" creationId="{1662736A-3DEA-0631-14F1-D60E79A4EF3B}"/>
          </ac:spMkLst>
        </pc:spChg>
        <pc:graphicFrameChg chg="add mod modGraphic">
          <ac:chgData name="SHA Sha" userId="7fa66d72-39b6-4753-9cd1-bbd80c98edd0" providerId="ADAL" clId="{4309DCE3-A93F-41D5-819C-DEB94BB4B12C}" dt="2026-07-09T01:31:34.111" v="396" actId="20577"/>
          <ac:graphicFrameMkLst>
            <pc:docMk/>
            <pc:sldMk cId="851692930" sldId="427"/>
            <ac:graphicFrameMk id="4" creationId="{3EB5D121-E32A-8EDC-7C2C-3992CFFB82D8}"/>
          </ac:graphicFrameMkLst>
        </pc:graphicFrameChg>
      </pc:sldChg>
      <pc:sldChg chg="addSp modSp add mod">
        <pc:chgData name="SHA Sha" userId="7fa66d72-39b6-4753-9cd1-bbd80c98edd0" providerId="ADAL" clId="{4309DCE3-A93F-41D5-819C-DEB94BB4B12C}" dt="2026-07-08T09:35:30.863" v="387" actId="1076"/>
        <pc:sldMkLst>
          <pc:docMk/>
          <pc:sldMk cId="1379561598" sldId="428"/>
        </pc:sldMkLst>
        <pc:spChg chg="add mod">
          <ac:chgData name="SHA Sha" userId="7fa66d72-39b6-4753-9cd1-bbd80c98edd0" providerId="ADAL" clId="{4309DCE3-A93F-41D5-819C-DEB94BB4B12C}" dt="2026-07-08T08:28:26.406" v="205" actId="1076"/>
          <ac:spMkLst>
            <pc:docMk/>
            <pc:sldMk cId="1379561598" sldId="428"/>
            <ac:spMk id="2" creationId="{A5AECDB5-35E7-8957-5459-8C65A2480076}"/>
          </ac:spMkLst>
        </pc:spChg>
        <pc:spChg chg="add mod">
          <ac:chgData name="SHA Sha" userId="7fa66d72-39b6-4753-9cd1-bbd80c98edd0" providerId="ADAL" clId="{4309DCE3-A93F-41D5-819C-DEB94BB4B12C}" dt="2026-07-08T09:35:30.863" v="387" actId="1076"/>
          <ac:spMkLst>
            <pc:docMk/>
            <pc:sldMk cId="1379561598" sldId="428"/>
            <ac:spMk id="4" creationId="{8C639825-925D-BA41-937B-10F84CE4CCEE}"/>
          </ac:spMkLst>
        </pc:spChg>
      </pc:sldChg>
      <pc:sldChg chg="addSp modSp add mod">
        <pc:chgData name="SHA Sha" userId="7fa66d72-39b6-4753-9cd1-bbd80c98edd0" providerId="ADAL" clId="{4309DCE3-A93F-41D5-819C-DEB94BB4B12C}" dt="2026-07-08T08:29:14.719" v="208" actId="1076"/>
        <pc:sldMkLst>
          <pc:docMk/>
          <pc:sldMk cId="4271493678" sldId="429"/>
        </pc:sldMkLst>
        <pc:spChg chg="add mod">
          <ac:chgData name="SHA Sha" userId="7fa66d72-39b6-4753-9cd1-bbd80c98edd0" providerId="ADAL" clId="{4309DCE3-A93F-41D5-819C-DEB94BB4B12C}" dt="2026-07-08T08:27:57.149" v="198" actId="1076"/>
          <ac:spMkLst>
            <pc:docMk/>
            <pc:sldMk cId="4271493678" sldId="429"/>
            <ac:spMk id="2" creationId="{9E1BCA93-1B39-B7A8-3114-785A3AA8FE6B}"/>
          </ac:spMkLst>
        </pc:spChg>
        <pc:spChg chg="add mod">
          <ac:chgData name="SHA Sha" userId="7fa66d72-39b6-4753-9cd1-bbd80c98edd0" providerId="ADAL" clId="{4309DCE3-A93F-41D5-819C-DEB94BB4B12C}" dt="2026-07-08T08:29:14.719" v="208" actId="1076"/>
          <ac:spMkLst>
            <pc:docMk/>
            <pc:sldMk cId="4271493678" sldId="429"/>
            <ac:spMk id="5" creationId="{FE7F0992-B88F-3A1A-6D79-D0126DC50895}"/>
          </ac:spMkLst>
        </pc:spChg>
        <pc:graphicFrameChg chg="add mod">
          <ac:chgData name="SHA Sha" userId="7fa66d72-39b6-4753-9cd1-bbd80c98edd0" providerId="ADAL" clId="{4309DCE3-A93F-41D5-819C-DEB94BB4B12C}" dt="2026-07-08T08:28:19.762" v="204" actId="14100"/>
          <ac:graphicFrameMkLst>
            <pc:docMk/>
            <pc:sldMk cId="4271493678" sldId="429"/>
            <ac:graphicFrameMk id="4" creationId="{58FE332D-7633-8BA6-6184-1FBEA2F4D466}"/>
          </ac:graphicFrameMkLst>
        </pc:graphicFrameChg>
      </pc:sldChg>
      <pc:sldChg chg="addSp modSp add mod">
        <pc:chgData name="SHA Sha" userId="7fa66d72-39b6-4753-9cd1-bbd80c98edd0" providerId="ADAL" clId="{4309DCE3-A93F-41D5-819C-DEB94BB4B12C}" dt="2026-07-08T09:35:41.873" v="388" actId="404"/>
        <pc:sldMkLst>
          <pc:docMk/>
          <pc:sldMk cId="3393806704" sldId="430"/>
        </pc:sldMkLst>
        <pc:spChg chg="add mod">
          <ac:chgData name="SHA Sha" userId="7fa66d72-39b6-4753-9cd1-bbd80c98edd0" providerId="ADAL" clId="{4309DCE3-A93F-41D5-819C-DEB94BB4B12C}" dt="2026-07-08T08:30:20.294" v="215" actId="14100"/>
          <ac:spMkLst>
            <pc:docMk/>
            <pc:sldMk cId="3393806704" sldId="430"/>
            <ac:spMk id="2" creationId="{2C390C71-F409-CE74-33F9-D2A264452D72}"/>
          </ac:spMkLst>
        </pc:spChg>
        <pc:spChg chg="add mod">
          <ac:chgData name="SHA Sha" userId="7fa66d72-39b6-4753-9cd1-bbd80c98edd0" providerId="ADAL" clId="{4309DCE3-A93F-41D5-819C-DEB94BB4B12C}" dt="2026-07-08T09:35:41.873" v="388" actId="404"/>
          <ac:spMkLst>
            <pc:docMk/>
            <pc:sldMk cId="3393806704" sldId="430"/>
            <ac:spMk id="4" creationId="{1A70C02E-89DF-4454-85F6-13D1AB3D8A7E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8" creationId="{30AB2297-A6B3-BBCC-0827-6977157AB844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10" creationId="{DFD71525-6962-9ECE-DB84-53778B315964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20" creationId="{D83C0EC6-2A8D-E185-ECFD-2C4428FAFE77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21" creationId="{091D6A07-DA72-7E7E-D71E-5890F00B1549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23" creationId="{B1C98D9F-712F-0616-5F79-49C83E35D09D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25" creationId="{AD4A8986-47EA-E69F-6BA0-DB4321245FC9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27" creationId="{2C3D627B-6259-CB03-F7C4-0883F7169D24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30" creationId="{C2C2E665-C1B1-441E-41CD-6CF017E72EE6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32" creationId="{4E2C0FA2-43FE-3C82-21AF-A8578BECE667}"/>
          </ac:spMkLst>
        </pc:spChg>
        <pc:spChg chg="mod">
          <ac:chgData name="SHA Sha" userId="7fa66d72-39b6-4753-9cd1-bbd80c98edd0" providerId="ADAL" clId="{4309DCE3-A93F-41D5-819C-DEB94BB4B12C}" dt="2026-07-08T08:29:50.028" v="210"/>
          <ac:spMkLst>
            <pc:docMk/>
            <pc:sldMk cId="3393806704" sldId="430"/>
            <ac:spMk id="34" creationId="{36B21119-0827-8C48-99D2-79D18B7C3FD6}"/>
          </ac:spMkLst>
        </pc:spChg>
        <pc:spChg chg="add mod">
          <ac:chgData name="SHA Sha" userId="7fa66d72-39b6-4753-9cd1-bbd80c98edd0" providerId="ADAL" clId="{4309DCE3-A93F-41D5-819C-DEB94BB4B12C}" dt="2026-07-08T08:30:45.109" v="221" actId="1076"/>
          <ac:spMkLst>
            <pc:docMk/>
            <pc:sldMk cId="3393806704" sldId="430"/>
            <ac:spMk id="36" creationId="{ADDE46B3-003A-9772-51BE-41D021D6C960}"/>
          </ac:spMkLst>
        </pc:spChg>
        <pc:grpChg chg="mod">
          <ac:chgData name="SHA Sha" userId="7fa66d72-39b6-4753-9cd1-bbd80c98edd0" providerId="ADAL" clId="{4309DCE3-A93F-41D5-819C-DEB94BB4B12C}" dt="2026-07-08T08:29:58.174" v="212" actId="14100"/>
          <ac:grpSpMkLst>
            <pc:docMk/>
            <pc:sldMk cId="3393806704" sldId="430"/>
            <ac:grpSpMk id="5" creationId="{55117B3F-772D-B7DD-94E6-8F9D714EC7A9}"/>
          </ac:grpSpMkLst>
        </pc:grpChg>
      </pc:sldChg>
      <pc:sldChg chg="addSp modSp add mod">
        <pc:chgData name="SHA Sha" userId="7fa66d72-39b6-4753-9cd1-bbd80c98edd0" providerId="ADAL" clId="{4309DCE3-A93F-41D5-819C-DEB94BB4B12C}" dt="2026-07-08T09:32:14.780" v="367" actId="1076"/>
        <pc:sldMkLst>
          <pc:docMk/>
          <pc:sldMk cId="797708807" sldId="431"/>
        </pc:sldMkLst>
        <pc:spChg chg="add mod">
          <ac:chgData name="SHA Sha" userId="7fa66d72-39b6-4753-9cd1-bbd80c98edd0" providerId="ADAL" clId="{4309DCE3-A93F-41D5-819C-DEB94BB4B12C}" dt="2026-07-08T09:32:14.780" v="367" actId="1076"/>
          <ac:spMkLst>
            <pc:docMk/>
            <pc:sldMk cId="797708807" sldId="431"/>
            <ac:spMk id="2" creationId="{70FEC06C-6BCF-387F-EE1C-B0D2F5721686}"/>
          </ac:spMkLst>
        </pc:spChg>
        <pc:spChg chg="add mod">
          <ac:chgData name="SHA Sha" userId="7fa66d72-39b6-4753-9cd1-bbd80c98edd0" providerId="ADAL" clId="{4309DCE3-A93F-41D5-819C-DEB94BB4B12C}" dt="2026-07-08T08:34:19.013" v="254" actId="14100"/>
          <ac:spMkLst>
            <pc:docMk/>
            <pc:sldMk cId="797708807" sldId="431"/>
            <ac:spMk id="4" creationId="{BAA1E5B7-042D-5A4E-9805-C84BBCB146F4}"/>
          </ac:spMkLst>
        </pc:spChg>
        <pc:spChg chg="add mod">
          <ac:chgData name="SHA Sha" userId="7fa66d72-39b6-4753-9cd1-bbd80c98edd0" providerId="ADAL" clId="{4309DCE3-A93F-41D5-819C-DEB94BB4B12C}" dt="2026-07-08T08:33:59.396" v="251" actId="14100"/>
          <ac:spMkLst>
            <pc:docMk/>
            <pc:sldMk cId="797708807" sldId="431"/>
            <ac:spMk id="5" creationId="{7FB9FF92-B539-BA85-8EC5-8C1B47E92A67}"/>
          </ac:spMkLst>
        </pc:spChg>
        <pc:spChg chg="add mod">
          <ac:chgData name="SHA Sha" userId="7fa66d72-39b6-4753-9cd1-bbd80c98edd0" providerId="ADAL" clId="{4309DCE3-A93F-41D5-819C-DEB94BB4B12C}" dt="2026-07-08T08:33:18.300" v="245" actId="14100"/>
          <ac:spMkLst>
            <pc:docMk/>
            <pc:sldMk cId="797708807" sldId="431"/>
            <ac:spMk id="6" creationId="{5F139E9F-952B-1BC1-7723-E6191F64825B}"/>
          </ac:spMkLst>
        </pc:spChg>
        <pc:spChg chg="add mod">
          <ac:chgData name="SHA Sha" userId="7fa66d72-39b6-4753-9cd1-bbd80c98edd0" providerId="ADAL" clId="{4309DCE3-A93F-41D5-819C-DEB94BB4B12C}" dt="2026-07-08T08:33:43.594" v="250" actId="1076"/>
          <ac:spMkLst>
            <pc:docMk/>
            <pc:sldMk cId="797708807" sldId="431"/>
            <ac:spMk id="8" creationId="{8210D0E5-5DE1-E775-C7A0-78B5EF64CEB3}"/>
          </ac:spMkLst>
        </pc:spChg>
        <pc:spChg chg="mod">
          <ac:chgData name="SHA Sha" userId="7fa66d72-39b6-4753-9cd1-bbd80c98edd0" providerId="ADAL" clId="{4309DCE3-A93F-41D5-819C-DEB94BB4B12C}" dt="2026-07-08T08:31:41.210" v="227"/>
          <ac:spMkLst>
            <pc:docMk/>
            <pc:sldMk cId="797708807" sldId="431"/>
            <ac:spMk id="19" creationId="{E6BC68EA-45C2-CCBD-9FB8-50833CF9FBA5}"/>
          </ac:spMkLst>
        </pc:spChg>
        <pc:spChg chg="mod">
          <ac:chgData name="SHA Sha" userId="7fa66d72-39b6-4753-9cd1-bbd80c98edd0" providerId="ADAL" clId="{4309DCE3-A93F-41D5-819C-DEB94BB4B12C}" dt="2026-07-08T08:31:41.210" v="227"/>
          <ac:spMkLst>
            <pc:docMk/>
            <pc:sldMk cId="797708807" sldId="431"/>
            <ac:spMk id="20" creationId="{BFEB3F2B-4BE9-2FFF-4F53-E7F3A6BF055D}"/>
          </ac:spMkLst>
        </pc:spChg>
        <pc:spChg chg="mod">
          <ac:chgData name="SHA Sha" userId="7fa66d72-39b6-4753-9cd1-bbd80c98edd0" providerId="ADAL" clId="{4309DCE3-A93F-41D5-819C-DEB94BB4B12C}" dt="2026-07-08T08:31:41.210" v="227"/>
          <ac:spMkLst>
            <pc:docMk/>
            <pc:sldMk cId="797708807" sldId="431"/>
            <ac:spMk id="21" creationId="{21FB15D3-64DB-3135-F6B6-90E4F54F084B}"/>
          </ac:spMkLst>
        </pc:spChg>
        <pc:spChg chg="mod">
          <ac:chgData name="SHA Sha" userId="7fa66d72-39b6-4753-9cd1-bbd80c98edd0" providerId="ADAL" clId="{4309DCE3-A93F-41D5-819C-DEB94BB4B12C}" dt="2026-07-08T08:31:41.210" v="227"/>
          <ac:spMkLst>
            <pc:docMk/>
            <pc:sldMk cId="797708807" sldId="431"/>
            <ac:spMk id="22" creationId="{29463E72-C54E-F95D-CC21-1D4CFE615D16}"/>
          </ac:spMkLst>
        </pc:spChg>
        <pc:grpChg chg="mod">
          <ac:chgData name="SHA Sha" userId="7fa66d72-39b6-4753-9cd1-bbd80c98edd0" providerId="ADAL" clId="{4309DCE3-A93F-41D5-819C-DEB94BB4B12C}" dt="2026-07-08T08:34:12.758" v="252" actId="14100"/>
          <ac:grpSpMkLst>
            <pc:docMk/>
            <pc:sldMk cId="797708807" sldId="431"/>
            <ac:grpSpMk id="10" creationId="{5301A557-DEE8-459A-6046-374629157D58}"/>
          </ac:grpSpMkLst>
        </pc:grpChg>
        <pc:graphicFrameChg chg="add mod">
          <ac:chgData name="SHA Sha" userId="7fa66d72-39b6-4753-9cd1-bbd80c98edd0" providerId="ADAL" clId="{4309DCE3-A93F-41D5-819C-DEB94BB4B12C}" dt="2026-07-08T08:33:38.647" v="248" actId="1076"/>
          <ac:graphicFrameMkLst>
            <pc:docMk/>
            <pc:sldMk cId="797708807" sldId="431"/>
            <ac:graphicFrameMk id="7" creationId="{80B24B04-1C79-3FE7-8AA5-BE6549A79350}"/>
          </ac:graphicFrameMkLst>
        </pc:graphicFrameChg>
        <pc:picChg chg="add mod">
          <ac:chgData name="SHA Sha" userId="7fa66d72-39b6-4753-9cd1-bbd80c98edd0" providerId="ADAL" clId="{4309DCE3-A93F-41D5-819C-DEB94BB4B12C}" dt="2026-07-08T08:32:00.237" v="229" actId="1076"/>
          <ac:picMkLst>
            <pc:docMk/>
            <pc:sldMk cId="797708807" sldId="431"/>
            <ac:picMk id="9" creationId="{A4777F81-0BB3-FA61-6AB4-8674B305D1A7}"/>
          </ac:picMkLst>
        </pc:picChg>
      </pc:sldChg>
      <pc:sldChg chg="addSp modSp add mod">
        <pc:chgData name="SHA Sha" userId="7fa66d72-39b6-4753-9cd1-bbd80c98edd0" providerId="ADAL" clId="{4309DCE3-A93F-41D5-819C-DEB94BB4B12C}" dt="2026-07-08T09:35:50.273" v="389" actId="404"/>
        <pc:sldMkLst>
          <pc:docMk/>
          <pc:sldMk cId="2964993337" sldId="432"/>
        </pc:sldMkLst>
        <pc:spChg chg="add mod">
          <ac:chgData name="SHA Sha" userId="7fa66d72-39b6-4753-9cd1-bbd80c98edd0" providerId="ADAL" clId="{4309DCE3-A93F-41D5-819C-DEB94BB4B12C}" dt="2026-07-08T08:34:45.726" v="258" actId="1076"/>
          <ac:spMkLst>
            <pc:docMk/>
            <pc:sldMk cId="2964993337" sldId="432"/>
            <ac:spMk id="2" creationId="{55A62248-6F3D-21FD-6021-FCA546C7D637}"/>
          </ac:spMkLst>
        </pc:spChg>
        <pc:spChg chg="mod">
          <ac:chgData name="SHA Sha" userId="7fa66d72-39b6-4753-9cd1-bbd80c98edd0" providerId="ADAL" clId="{4309DCE3-A93F-41D5-819C-DEB94BB4B12C}" dt="2026-07-08T09:35:50.273" v="389" actId="404"/>
          <ac:spMkLst>
            <pc:docMk/>
            <pc:sldMk cId="2964993337" sldId="432"/>
            <ac:spMk id="4" creationId="{9BF11092-6621-8340-C447-91BDE951463D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8" creationId="{85237340-54B5-F261-6F71-869AD54748F3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10" creationId="{CD90BA27-6E9B-96A8-6CAF-59B6345075E3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12" creationId="{7DA99960-D460-519A-5E0E-BAFA96C0F899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13" creationId="{C7123CF5-7FC5-4EEF-134E-BB40E72A28CD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16" creationId="{5C798346-E492-8CD3-5407-2F079E3734FD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26" creationId="{675645EB-3E23-1AED-A295-4178E410C6E8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33" creationId="{7EBD64AB-8E4E-C65B-C914-3D95B1EACCB4}"/>
          </ac:spMkLst>
        </pc:spChg>
        <pc:spChg chg="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36" creationId="{34DA1DAB-7350-6505-0DEA-48D8B69EEA01}"/>
          </ac:spMkLst>
        </pc:spChg>
        <pc:spChg chg="add 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44" creationId="{CEC138F4-709C-F4B1-40C6-839BE747AC6A}"/>
          </ac:spMkLst>
        </pc:spChg>
        <pc:spChg chg="add mod">
          <ac:chgData name="SHA Sha" userId="7fa66d72-39b6-4753-9cd1-bbd80c98edd0" providerId="ADAL" clId="{4309DCE3-A93F-41D5-819C-DEB94BB4B12C}" dt="2026-07-08T08:35:04.559" v="259"/>
          <ac:spMkLst>
            <pc:docMk/>
            <pc:sldMk cId="2964993337" sldId="432"/>
            <ac:spMk id="45" creationId="{70489770-6611-03A1-5C2C-7512B9F04522}"/>
          </ac:spMkLst>
        </pc:spChg>
      </pc:sldChg>
      <pc:sldChg chg="addSp modSp add mod">
        <pc:chgData name="SHA Sha" userId="7fa66d72-39b6-4753-9cd1-bbd80c98edd0" providerId="ADAL" clId="{4309DCE3-A93F-41D5-819C-DEB94BB4B12C}" dt="2026-07-08T09:35:54.746" v="390" actId="404"/>
        <pc:sldMkLst>
          <pc:docMk/>
          <pc:sldMk cId="4106199988" sldId="433"/>
        </pc:sldMkLst>
        <pc:spChg chg="add mod">
          <ac:chgData name="SHA Sha" userId="7fa66d72-39b6-4753-9cd1-bbd80c98edd0" providerId="ADAL" clId="{4309DCE3-A93F-41D5-819C-DEB94BB4B12C}" dt="2026-07-08T08:35:25.755" v="262"/>
          <ac:spMkLst>
            <pc:docMk/>
            <pc:sldMk cId="4106199988" sldId="433"/>
            <ac:spMk id="2" creationId="{324F18D9-B924-AD08-5B1B-FABF2FE45E87}"/>
          </ac:spMkLst>
        </pc:spChg>
        <pc:spChg chg="mod">
          <ac:chgData name="SHA Sha" userId="7fa66d72-39b6-4753-9cd1-bbd80c98edd0" providerId="ADAL" clId="{4309DCE3-A93F-41D5-819C-DEB94BB4B12C}" dt="2026-07-08T09:35:54.746" v="390" actId="404"/>
          <ac:spMkLst>
            <pc:docMk/>
            <pc:sldMk cId="4106199988" sldId="433"/>
            <ac:spMk id="4" creationId="{06831159-E134-44E6-715B-6E1BAFD0544F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12" creationId="{A4C71BD0-D1A0-FA8F-969A-F693FC283662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13" creationId="{1912D09F-0C2C-3B04-9E3A-70A0620ED942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17" creationId="{BB6B7BB7-DEB2-F2CD-E9CD-D0AB1CE6E3A3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20" creationId="{B5A50EC0-8EC8-8E6E-8652-2750F0A7D711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27" creationId="{089FA3EE-BE0E-F999-ED50-50140B75C7F3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33" creationId="{2DB74F78-F947-8821-62BC-F824328C2E63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35" creationId="{074357AB-400E-4140-A902-CAA517C520FB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36" creationId="{BBC3FCA9-5822-4D00-B1EC-E97E71D33E60}"/>
          </ac:spMkLst>
        </pc:spChg>
        <pc:spChg chg="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50" creationId="{67865EAD-5DD2-90D2-233C-A85F207757D6}"/>
          </ac:spMkLst>
        </pc:spChg>
        <pc:spChg chg="add mod">
          <ac:chgData name="SHA Sha" userId="7fa66d72-39b6-4753-9cd1-bbd80c98edd0" providerId="ADAL" clId="{4309DCE3-A93F-41D5-819C-DEB94BB4B12C}" dt="2026-07-08T08:35:43.055" v="263"/>
          <ac:spMkLst>
            <pc:docMk/>
            <pc:sldMk cId="4106199988" sldId="433"/>
            <ac:spMk id="52" creationId="{189D1498-0943-5128-1EFC-3D6AA9ABCBE0}"/>
          </ac:spMkLst>
        </pc:spChg>
      </pc:sldChg>
      <pc:sldChg chg="addSp modSp add mod">
        <pc:chgData name="SHA Sha" userId="7fa66d72-39b6-4753-9cd1-bbd80c98edd0" providerId="ADAL" clId="{4309DCE3-A93F-41D5-819C-DEB94BB4B12C}" dt="2026-07-08T09:36:01.081" v="391" actId="404"/>
        <pc:sldMkLst>
          <pc:docMk/>
          <pc:sldMk cId="2765430384" sldId="434"/>
        </pc:sldMkLst>
        <pc:spChg chg="add mod">
          <ac:chgData name="SHA Sha" userId="7fa66d72-39b6-4753-9cd1-bbd80c98edd0" providerId="ADAL" clId="{4309DCE3-A93F-41D5-819C-DEB94BB4B12C}" dt="2026-07-08T08:36:26.096" v="267" actId="1076"/>
          <ac:spMkLst>
            <pc:docMk/>
            <pc:sldMk cId="2765430384" sldId="434"/>
            <ac:spMk id="2" creationId="{A1A9686B-DBFE-7BBB-ED40-AAF8C369AC7A}"/>
          </ac:spMkLst>
        </pc:spChg>
        <pc:spChg chg="add mod">
          <ac:chgData name="SHA Sha" userId="7fa66d72-39b6-4753-9cd1-bbd80c98edd0" providerId="ADAL" clId="{4309DCE3-A93F-41D5-819C-DEB94BB4B12C}" dt="2026-07-08T09:36:01.081" v="391" actId="404"/>
          <ac:spMkLst>
            <pc:docMk/>
            <pc:sldMk cId="2765430384" sldId="434"/>
            <ac:spMk id="4" creationId="{D008C7E7-E919-98A5-322F-03C729062780}"/>
          </ac:spMkLst>
        </pc:spChg>
      </pc:sldChg>
      <pc:sldChg chg="addSp modSp add mod">
        <pc:chgData name="SHA Sha" userId="7fa66d72-39b6-4753-9cd1-bbd80c98edd0" providerId="ADAL" clId="{4309DCE3-A93F-41D5-819C-DEB94BB4B12C}" dt="2026-07-08T09:36:15.567" v="393" actId="1076"/>
        <pc:sldMkLst>
          <pc:docMk/>
          <pc:sldMk cId="2633799890" sldId="435"/>
        </pc:sldMkLst>
        <pc:spChg chg="add mod">
          <ac:chgData name="SHA Sha" userId="7fa66d72-39b6-4753-9cd1-bbd80c98edd0" providerId="ADAL" clId="{4309DCE3-A93F-41D5-819C-DEB94BB4B12C}" dt="2026-07-08T09:33:23.542" v="379" actId="20577"/>
          <ac:spMkLst>
            <pc:docMk/>
            <pc:sldMk cId="2633799890" sldId="435"/>
            <ac:spMk id="2" creationId="{DB36E686-B265-40B4-12D2-A89B42370C0F}"/>
          </ac:spMkLst>
        </pc:spChg>
        <pc:spChg chg="add mod">
          <ac:chgData name="SHA Sha" userId="7fa66d72-39b6-4753-9cd1-bbd80c98edd0" providerId="ADAL" clId="{4309DCE3-A93F-41D5-819C-DEB94BB4B12C}" dt="2026-07-08T09:36:15.567" v="393" actId="1076"/>
          <ac:spMkLst>
            <pc:docMk/>
            <pc:sldMk cId="2633799890" sldId="435"/>
            <ac:spMk id="4" creationId="{54FE3249-4F38-D0A7-FD1F-051FB56B9412}"/>
          </ac:spMkLst>
        </pc:spChg>
        <pc:spChg chg="add mod">
          <ac:chgData name="SHA Sha" userId="7fa66d72-39b6-4753-9cd1-bbd80c98edd0" providerId="ADAL" clId="{4309DCE3-A93F-41D5-819C-DEB94BB4B12C}" dt="2026-07-08T08:37:58.122" v="283" actId="1076"/>
          <ac:spMkLst>
            <pc:docMk/>
            <pc:sldMk cId="2633799890" sldId="435"/>
            <ac:spMk id="6" creationId="{1A1E0463-A8E7-5169-491C-8EA64A605321}"/>
          </ac:spMkLst>
        </pc:spChg>
        <pc:graphicFrameChg chg="add mod modGraphic">
          <ac:chgData name="SHA Sha" userId="7fa66d72-39b6-4753-9cd1-bbd80c98edd0" providerId="ADAL" clId="{4309DCE3-A93F-41D5-819C-DEB94BB4B12C}" dt="2026-07-08T08:38:02.779" v="284" actId="1076"/>
          <ac:graphicFrameMkLst>
            <pc:docMk/>
            <pc:sldMk cId="2633799890" sldId="435"/>
            <ac:graphicFrameMk id="5" creationId="{7558B0E6-F63C-FB8C-815D-F9650BA3D08A}"/>
          </ac:graphicFrameMkLst>
        </pc:graphicFrameChg>
      </pc:sldChg>
      <pc:sldChg chg="addSp modSp add mod">
        <pc:chgData name="SHA Sha" userId="7fa66d72-39b6-4753-9cd1-bbd80c98edd0" providerId="ADAL" clId="{4309DCE3-A93F-41D5-819C-DEB94BB4B12C}" dt="2026-07-08T09:36:20.290" v="394" actId="404"/>
        <pc:sldMkLst>
          <pc:docMk/>
          <pc:sldMk cId="1586775418" sldId="436"/>
        </pc:sldMkLst>
        <pc:spChg chg="add mod">
          <ac:chgData name="SHA Sha" userId="7fa66d72-39b6-4753-9cd1-bbd80c98edd0" providerId="ADAL" clId="{4309DCE3-A93F-41D5-819C-DEB94BB4B12C}" dt="2026-07-08T09:36:20.290" v="394" actId="404"/>
          <ac:spMkLst>
            <pc:docMk/>
            <pc:sldMk cId="1586775418" sldId="436"/>
            <ac:spMk id="2" creationId="{9DFEA3BB-DC55-D435-109B-2CDA3687DF5F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10" creationId="{D9E5F8FD-C203-3673-A777-6C10D21F8F07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14" creationId="{0F853256-4893-C1B5-7A89-582ECFA87FA5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16" creationId="{8ED21D5B-2256-4717-A711-5F565355095D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20" creationId="{CD8E34A6-C448-FB88-289E-415F4AE18826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26" creationId="{BD2B2D0E-ABF3-6AD2-2D5B-3BE48CADB856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28" creationId="{6DD8E376-4733-A0A0-E916-806F73B1C8F0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33" creationId="{07ED798A-600C-6783-CB2F-E887C0B26715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34" creationId="{77FBCF94-AD9B-1BB8-E0F3-C6ACA6E57BD0}"/>
          </ac:spMkLst>
        </pc:spChg>
        <pc:spChg chg="mod">
          <ac:chgData name="SHA Sha" userId="7fa66d72-39b6-4753-9cd1-bbd80c98edd0" providerId="ADAL" clId="{4309DCE3-A93F-41D5-819C-DEB94BB4B12C}" dt="2026-07-08T09:23:23.680" v="293"/>
          <ac:spMkLst>
            <pc:docMk/>
            <pc:sldMk cId="1586775418" sldId="436"/>
            <ac:spMk id="35" creationId="{4C8AD496-2AD5-5951-6BCE-447B7AECBE16}"/>
          </ac:spMkLst>
        </pc:spChg>
        <pc:spChg chg="add mod">
          <ac:chgData name="SHA Sha" userId="7fa66d72-39b6-4753-9cd1-bbd80c98edd0" providerId="ADAL" clId="{4309DCE3-A93F-41D5-819C-DEB94BB4B12C}" dt="2026-07-08T09:23:36.342" v="298" actId="1076"/>
          <ac:spMkLst>
            <pc:docMk/>
            <pc:sldMk cId="1586775418" sldId="436"/>
            <ac:spMk id="36" creationId="{65361BC8-A53D-D6D1-D7F8-0278DE8D86F8}"/>
          </ac:spMkLst>
        </pc:spChg>
        <pc:grpChg chg="mod">
          <ac:chgData name="SHA Sha" userId="7fa66d72-39b6-4753-9cd1-bbd80c98edd0" providerId="ADAL" clId="{4309DCE3-A93F-41D5-819C-DEB94BB4B12C}" dt="2026-07-08T09:23:39.276" v="299" actId="14100"/>
          <ac:grpSpMkLst>
            <pc:docMk/>
            <pc:sldMk cId="1586775418" sldId="436"/>
            <ac:grpSpMk id="4" creationId="{4B37B296-D352-3559-7E96-F3ACE48A42A4}"/>
          </ac:grpSpMkLst>
        </pc:grpChg>
      </pc:sldChg>
      <pc:sldChg chg="addSp modSp add mod">
        <pc:chgData name="SHA Sha" userId="7fa66d72-39b6-4753-9cd1-bbd80c98edd0" providerId="ADAL" clId="{4309DCE3-A93F-41D5-819C-DEB94BB4B12C}" dt="2026-07-08T09:26:37.146" v="321" actId="1076"/>
        <pc:sldMkLst>
          <pc:docMk/>
          <pc:sldMk cId="2698612980" sldId="437"/>
        </pc:sldMkLst>
        <pc:spChg chg="add mod">
          <ac:chgData name="SHA Sha" userId="7fa66d72-39b6-4753-9cd1-bbd80c98edd0" providerId="ADAL" clId="{4309DCE3-A93F-41D5-819C-DEB94BB4B12C}" dt="2026-07-08T09:26:37.146" v="321" actId="1076"/>
          <ac:spMkLst>
            <pc:docMk/>
            <pc:sldMk cId="2698612980" sldId="437"/>
            <ac:spMk id="2" creationId="{D4E9B745-4A1B-DBF0-CFC2-204A87536A59}"/>
          </ac:spMkLst>
        </pc:spChg>
      </pc:sldChg>
      <pc:sldChg chg="modSp add mod">
        <pc:chgData name="SHA Sha" userId="7fa66d72-39b6-4753-9cd1-bbd80c98edd0" providerId="ADAL" clId="{4309DCE3-A93F-41D5-819C-DEB94BB4B12C}" dt="2026-07-08T08:23:52.810" v="155" actId="1076"/>
        <pc:sldMkLst>
          <pc:docMk/>
          <pc:sldMk cId="2665780015" sldId="438"/>
        </pc:sldMkLst>
        <pc:spChg chg="mod">
          <ac:chgData name="SHA Sha" userId="7fa66d72-39b6-4753-9cd1-bbd80c98edd0" providerId="ADAL" clId="{4309DCE3-A93F-41D5-819C-DEB94BB4B12C}" dt="2026-07-08T08:23:38.184" v="153" actId="20577"/>
          <ac:spMkLst>
            <pc:docMk/>
            <pc:sldMk cId="2665780015" sldId="438"/>
            <ac:spMk id="11" creationId="{396E8A16-8B6C-8783-46B9-0DD534C9F03D}"/>
          </ac:spMkLst>
        </pc:spChg>
        <pc:spChg chg="mod">
          <ac:chgData name="SHA Sha" userId="7fa66d72-39b6-4753-9cd1-bbd80c98edd0" providerId="ADAL" clId="{4309DCE3-A93F-41D5-819C-DEB94BB4B12C}" dt="2026-07-08T08:23:52.810" v="155" actId="1076"/>
          <ac:spMkLst>
            <pc:docMk/>
            <pc:sldMk cId="2665780015" sldId="438"/>
            <ac:spMk id="31" creationId="{7142BDB3-B900-3DD4-8875-B82E9064A45E}"/>
          </ac:spMkLst>
        </pc:spChg>
      </pc:sldChg>
      <pc:sldChg chg="addSp modSp add mod">
        <pc:chgData name="SHA Sha" userId="7fa66d72-39b6-4753-9cd1-bbd80c98edd0" providerId="ADAL" clId="{4309DCE3-A93F-41D5-819C-DEB94BB4B12C}" dt="2026-07-08T09:34:15.626" v="380" actId="1076"/>
        <pc:sldMkLst>
          <pc:docMk/>
          <pc:sldMk cId="401599936" sldId="439"/>
        </pc:sldMkLst>
        <pc:spChg chg="add mod">
          <ac:chgData name="SHA Sha" userId="7fa66d72-39b6-4753-9cd1-bbd80c98edd0" providerId="ADAL" clId="{4309DCE3-A93F-41D5-819C-DEB94BB4B12C}" dt="2026-07-08T09:28:26.675" v="339" actId="1076"/>
          <ac:spMkLst>
            <pc:docMk/>
            <pc:sldMk cId="401599936" sldId="439"/>
            <ac:spMk id="2" creationId="{332E2E50-9AD7-B71E-5D87-21DBC9D7AD8D}"/>
          </ac:spMkLst>
        </pc:spChg>
        <pc:spChg chg="add mod">
          <ac:chgData name="SHA Sha" userId="7fa66d72-39b6-4753-9cd1-bbd80c98edd0" providerId="ADAL" clId="{4309DCE3-A93F-41D5-819C-DEB94BB4B12C}" dt="2026-07-08T09:34:15.626" v="380" actId="1076"/>
          <ac:spMkLst>
            <pc:docMk/>
            <pc:sldMk cId="401599936" sldId="439"/>
            <ac:spMk id="4" creationId="{C6831917-5B89-FAC4-0576-130FCED16075}"/>
          </ac:spMkLst>
        </pc:spChg>
        <pc:graphicFrameChg chg="add mod">
          <ac:chgData name="SHA Sha" userId="7fa66d72-39b6-4753-9cd1-bbd80c98edd0" providerId="ADAL" clId="{4309DCE3-A93F-41D5-819C-DEB94BB4B12C}" dt="2026-07-08T09:29:39.189" v="350" actId="14100"/>
          <ac:graphicFrameMkLst>
            <pc:docMk/>
            <pc:sldMk cId="401599936" sldId="439"/>
            <ac:graphicFrameMk id="5" creationId="{81AB14E0-1B8E-12F5-A6DC-2CE79BE9DAE0}"/>
          </ac:graphicFrameMkLst>
        </pc:graphicFrameChg>
      </pc:sldChg>
      <pc:sldChg chg="addSp modSp add mod">
        <pc:chgData name="SHA Sha" userId="7fa66d72-39b6-4753-9cd1-bbd80c98edd0" providerId="ADAL" clId="{4309DCE3-A93F-41D5-819C-DEB94BB4B12C}" dt="2026-07-08T09:29:33.184" v="349" actId="14100"/>
        <pc:sldMkLst>
          <pc:docMk/>
          <pc:sldMk cId="1714307233" sldId="440"/>
        </pc:sldMkLst>
        <pc:spChg chg="add mod">
          <ac:chgData name="SHA Sha" userId="7fa66d72-39b6-4753-9cd1-bbd80c98edd0" providerId="ADAL" clId="{4309DCE3-A93F-41D5-819C-DEB94BB4B12C}" dt="2026-07-08T09:29:06.825" v="345" actId="404"/>
          <ac:spMkLst>
            <pc:docMk/>
            <pc:sldMk cId="1714307233" sldId="440"/>
            <ac:spMk id="2" creationId="{D2B68958-8289-C951-B9AB-3DC88ED546AB}"/>
          </ac:spMkLst>
        </pc:spChg>
        <pc:spChg chg="add mod">
          <ac:chgData name="SHA Sha" userId="7fa66d72-39b6-4753-9cd1-bbd80c98edd0" providerId="ADAL" clId="{4309DCE3-A93F-41D5-819C-DEB94BB4B12C}" dt="2026-07-08T09:29:26.770" v="348" actId="1076"/>
          <ac:spMkLst>
            <pc:docMk/>
            <pc:sldMk cId="1714307233" sldId="440"/>
            <ac:spMk id="5" creationId="{5BF76164-F760-6ACF-7235-B2CE895A117B}"/>
          </ac:spMkLst>
        </pc:spChg>
        <pc:graphicFrameChg chg="add mod">
          <ac:chgData name="SHA Sha" userId="7fa66d72-39b6-4753-9cd1-bbd80c98edd0" providerId="ADAL" clId="{4309DCE3-A93F-41D5-819C-DEB94BB4B12C}" dt="2026-07-08T09:29:33.184" v="349" actId="14100"/>
          <ac:graphicFrameMkLst>
            <pc:docMk/>
            <pc:sldMk cId="1714307233" sldId="440"/>
            <ac:graphicFrameMk id="4" creationId="{177592E0-7388-BD2E-A4AA-3ECAFC5F2C96}"/>
          </ac:graphicFrameMkLst>
        </pc:graphicFrameChg>
      </pc:sldChg>
      <pc:sldChg chg="add del">
        <pc:chgData name="SHA Sha" userId="7fa66d72-39b6-4753-9cd1-bbd80c98edd0" providerId="ADAL" clId="{4309DCE3-A93F-41D5-819C-DEB94BB4B12C}" dt="2026-07-08T09:29:51.416" v="352" actId="47"/>
        <pc:sldMkLst>
          <pc:docMk/>
          <pc:sldMk cId="3807669552" sldId="441"/>
        </pc:sldMkLst>
      </pc:sldChg>
      <pc:sldChg chg="add del">
        <pc:chgData name="SHA Sha" userId="7fa66d72-39b6-4753-9cd1-bbd80c98edd0" providerId="ADAL" clId="{4309DCE3-A93F-41D5-819C-DEB94BB4B12C}" dt="2026-07-08T09:26:54.113" v="322" actId="47"/>
        <pc:sldMkLst>
          <pc:docMk/>
          <pc:sldMk cId="678959677" sldId="442"/>
        </pc:sldMkLst>
      </pc:sldChg>
      <pc:sldChg chg="add del">
        <pc:chgData name="SHA Sha" userId="7fa66d72-39b6-4753-9cd1-bbd80c98edd0" providerId="ADAL" clId="{4309DCE3-A93F-41D5-819C-DEB94BB4B12C}" dt="2026-07-08T09:26:54.113" v="322" actId="47"/>
        <pc:sldMkLst>
          <pc:docMk/>
          <pc:sldMk cId="3918785473" sldId="443"/>
        </pc:sldMkLst>
      </pc:sldChg>
      <pc:sldChg chg="modSp add mod">
        <pc:chgData name="SHA Sha" userId="7fa66d72-39b6-4753-9cd1-bbd80c98edd0" providerId="ADAL" clId="{4309DCE3-A93F-41D5-819C-DEB94BB4B12C}" dt="2026-07-08T09:26:09.043" v="315" actId="20577"/>
        <pc:sldMkLst>
          <pc:docMk/>
          <pc:sldMk cId="1387602369" sldId="444"/>
        </pc:sldMkLst>
        <pc:spChg chg="mod">
          <ac:chgData name="SHA Sha" userId="7fa66d72-39b6-4753-9cd1-bbd80c98edd0" providerId="ADAL" clId="{4309DCE3-A93F-41D5-819C-DEB94BB4B12C}" dt="2026-07-08T09:25:49.218" v="303" actId="1076"/>
          <ac:spMkLst>
            <pc:docMk/>
            <pc:sldMk cId="1387602369" sldId="444"/>
            <ac:spMk id="11" creationId="{E7611397-87A7-BF1B-FAE6-E2D88DFA7592}"/>
          </ac:spMkLst>
        </pc:spChg>
        <pc:spChg chg="mod">
          <ac:chgData name="SHA Sha" userId="7fa66d72-39b6-4753-9cd1-bbd80c98edd0" providerId="ADAL" clId="{4309DCE3-A93F-41D5-819C-DEB94BB4B12C}" dt="2026-07-08T09:26:09.043" v="315" actId="20577"/>
          <ac:spMkLst>
            <pc:docMk/>
            <pc:sldMk cId="1387602369" sldId="444"/>
            <ac:spMk id="31" creationId="{DEDA463E-03CE-EC72-605C-C9944EF4FF6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Research\&#26434;&#27963;\2026-07-01-PPT\&#20351;&#29992;&#30340;&#25968;&#25454;_&#32654;&#20803;_bill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Research\&#26434;&#27963;\2026-07-01-PPT\&#20840;&#29699;&#20892;&#38505;&#20445;&#36153;&#35268;&#27169;&#25968;&#25454;\global_agricultural_insurance_premium_pie_excel_cha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yi\ZJU\&#39118;&#38505;&#31649;&#29702;&#30740;&#31350;&#20013;&#24515;\2026\WFP%20&#25253;&#21578;\&#26032;-&#20892;&#19994;&#20445;&#38505;&#20445;&#36153;&#21450;&#34917;&#36148;&#36235;&#21183;&#22270;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yi\ZJU\&#39118;&#38505;&#31649;&#29702;&#30740;&#31350;&#20013;&#24515;\2026\WFP%20&#25253;&#21578;\&#20892;&#19994;&#20445;&#38505;&#20445;&#36153;&#21450;&#34917;&#36148;&#36235;&#21183;&#22270;(1)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yi\ZJU\&#39118;&#38505;&#31649;&#29702;&#30740;&#31350;&#20013;&#24515;\2026\WFP%20&#25253;&#21578;\&#20013;&#32654;&#20892;&#38505;&#36180;&#20184;&#29575;+&#24066;&#22330;&#38598;&#20013;&#24230;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yi\ZJU\&#39118;&#38505;&#31649;&#29702;&#30740;&#31350;&#20013;&#24515;\2026\WFP%20&#25253;&#21578;\&#20013;&#32654;&#20892;&#38505;&#36180;&#20184;&#29575;+&#24066;&#22330;&#38598;&#20013;&#24230;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40248160366697"/>
          <c:y val="6.9620209570720543E-2"/>
          <c:w val="0.75385038279325212"/>
          <c:h val="0.62802510096046427"/>
        </c:manualLayout>
      </c:layout>
      <c:lineChart>
        <c:grouping val="standard"/>
        <c:varyColors val="0"/>
        <c:ser>
          <c:idx val="0"/>
          <c:order val="0"/>
          <c:tx>
            <c:v>Premium Income</c:v>
          </c:tx>
          <c:spPr>
            <a:ln w="31750">
              <a:solidFill>
                <a:srgbClr val="000000"/>
              </a:solidFill>
            </a:ln>
          </c:spPr>
          <c:marker>
            <c:symbol val="diamond"/>
            <c:size val="7"/>
            <c:spPr>
              <a:solidFill>
                <a:srgbClr val="000000"/>
              </a:solidFill>
              <a:ln w="31750">
                <a:solidFill>
                  <a:srgbClr val="000000"/>
                </a:solidFill>
              </a:ln>
            </c:spPr>
          </c:marker>
          <c:cat>
            <c:numRef>
              <c:f>Chart_Data_EN!$A$2:$A$20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Chart_Data_EN!$B$2:$B$20</c:f>
              <c:numCache>
                <c:formatCode>0.00</c:formatCode>
                <c:ptCount val="19"/>
                <c:pt idx="0">
                  <c:v>0.78612702999999995</c:v>
                </c:pt>
                <c:pt idx="1">
                  <c:v>1.632430388</c:v>
                </c:pt>
                <c:pt idx="2">
                  <c:v>1.9749044899999999</c:v>
                </c:pt>
                <c:pt idx="3">
                  <c:v>2.00440269</c:v>
                </c:pt>
                <c:pt idx="4">
                  <c:v>2.5073470000000002</c:v>
                </c:pt>
                <c:pt idx="5">
                  <c:v>3.54863346</c:v>
                </c:pt>
                <c:pt idx="6">
                  <c:v>4.5235489700000002</c:v>
                </c:pt>
                <c:pt idx="7">
                  <c:v>4.8037818699999999</c:v>
                </c:pt>
                <c:pt idx="8">
                  <c:v>5.5264877700000001</c:v>
                </c:pt>
                <c:pt idx="9">
                  <c:v>6.1608465609999996</c:v>
                </c:pt>
                <c:pt idx="10">
                  <c:v>7.0657038459999999</c:v>
                </c:pt>
                <c:pt idx="11">
                  <c:v>8.4460721149999998</c:v>
                </c:pt>
                <c:pt idx="12">
                  <c:v>9.9184747679999994</c:v>
                </c:pt>
                <c:pt idx="13">
                  <c:v>12.019484063</c:v>
                </c:pt>
                <c:pt idx="14">
                  <c:v>14.5205059623</c:v>
                </c:pt>
                <c:pt idx="15">
                  <c:v>17.894562902299999</c:v>
                </c:pt>
                <c:pt idx="16">
                  <c:v>21.031786695000001</c:v>
                </c:pt>
                <c:pt idx="17">
                  <c:v>22.433381099999998</c:v>
                </c:pt>
                <c:pt idx="18">
                  <c:v>22.942225050000001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61-4581-8286-2303A81EAC38}"/>
            </c:ext>
          </c:extLst>
        </c:ser>
        <c:ser>
          <c:idx val="1"/>
          <c:order val="1"/>
          <c:tx>
            <c:v>Indemnity Payments</c:v>
          </c:tx>
          <c:spPr>
            <a:ln w="31750">
              <a:solidFill>
                <a:srgbClr val="000000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000000"/>
              </a:solidFill>
              <a:ln w="31750">
                <a:solidFill>
                  <a:srgbClr val="000000"/>
                </a:solidFill>
              </a:ln>
            </c:spPr>
          </c:marker>
          <c:cat>
            <c:numRef>
              <c:f>Chart_Data_EN!$A$2:$A$20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Chart_Data_EN!$D$2:$D$20</c:f>
              <c:numCache>
                <c:formatCode>0.00</c:formatCode>
                <c:ptCount val="19"/>
                <c:pt idx="0">
                  <c:v>0.48377048</c:v>
                </c:pt>
                <c:pt idx="1">
                  <c:v>1.0191628100000001</c:v>
                </c:pt>
                <c:pt idx="2">
                  <c:v>1.5029332900000001</c:v>
                </c:pt>
                <c:pt idx="3">
                  <c:v>1.4837594599999999</c:v>
                </c:pt>
                <c:pt idx="4">
                  <c:v>1.3126698999999999</c:v>
                </c:pt>
                <c:pt idx="5">
                  <c:v>2.09732202</c:v>
                </c:pt>
                <c:pt idx="6">
                  <c:v>3.07666226</c:v>
                </c:pt>
                <c:pt idx="7">
                  <c:v>3.1651568600000002</c:v>
                </c:pt>
                <c:pt idx="8">
                  <c:v>3.8362409099999999</c:v>
                </c:pt>
                <c:pt idx="9">
                  <c:v>5.1329817819999999</c:v>
                </c:pt>
                <c:pt idx="10">
                  <c:v>5.39964551</c:v>
                </c:pt>
                <c:pt idx="11">
                  <c:v>5.8155701300000002</c:v>
                </c:pt>
                <c:pt idx="12">
                  <c:v>7.7860498900000001</c:v>
                </c:pt>
                <c:pt idx="13">
                  <c:v>8.7388417500000006</c:v>
                </c:pt>
                <c:pt idx="14">
                  <c:v>10.622301820000001</c:v>
                </c:pt>
                <c:pt idx="15">
                  <c:v>12.423019439000001</c:v>
                </c:pt>
                <c:pt idx="16">
                  <c:v>16.577988399999999</c:v>
                </c:pt>
                <c:pt idx="17">
                  <c:v>16.577988399999999</c:v>
                </c:pt>
                <c:pt idx="18">
                  <c:v>18.421625899999999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61-4581-8286-2303A81EA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10001"/>
        <c:axId val="50010002"/>
      </c:lineChart>
      <c:lineChart>
        <c:grouping val="standard"/>
        <c:varyColors val="0"/>
        <c:ser>
          <c:idx val="2"/>
          <c:order val="2"/>
          <c:tx>
            <c:v>Risk Coverage</c:v>
          </c:tx>
          <c:spPr>
            <a:ln w="31750">
              <a:solidFill>
                <a:srgbClr val="000000"/>
              </a:solidFill>
              <a:prstDash val="sysDot"/>
            </a:ln>
          </c:spPr>
          <c:marker>
            <c:symbol val="circle"/>
            <c:size val="7"/>
            <c:spPr>
              <a:solidFill>
                <a:srgbClr val="000000"/>
              </a:solidFill>
              <a:ln w="31750">
                <a:solidFill>
                  <a:srgbClr val="000000"/>
                </a:solidFill>
              </a:ln>
            </c:spPr>
          </c:marker>
          <c:cat>
            <c:numRef>
              <c:f>Chart_Data_EN!$A$2:$A$20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Chart_Data_EN!$C$2:$C$20</c:f>
              <c:numCache>
                <c:formatCode>0.00</c:formatCode>
                <c:ptCount val="19"/>
                <c:pt idx="0">
                  <c:v>25.07347</c:v>
                </c:pt>
                <c:pt idx="1">
                  <c:v>35.397840000000002</c:v>
                </c:pt>
                <c:pt idx="2">
                  <c:v>56.046579999999999</c:v>
                </c:pt>
                <c:pt idx="3">
                  <c:v>57.52149</c:v>
                </c:pt>
                <c:pt idx="4">
                  <c:v>95.869150000000005</c:v>
                </c:pt>
                <c:pt idx="5">
                  <c:v>132.74189999999999</c:v>
                </c:pt>
                <c:pt idx="6">
                  <c:v>205.01249000000001</c:v>
                </c:pt>
                <c:pt idx="7">
                  <c:v>247.78487999999999</c:v>
                </c:pt>
                <c:pt idx="8">
                  <c:v>205.01249000000001</c:v>
                </c:pt>
                <c:pt idx="9">
                  <c:v>318.58055999999999</c:v>
                </c:pt>
                <c:pt idx="10">
                  <c:v>411.49988999999999</c:v>
                </c:pt>
                <c:pt idx="11">
                  <c:v>510.31885999999997</c:v>
                </c:pt>
                <c:pt idx="12">
                  <c:v>530.96759999999995</c:v>
                </c:pt>
                <c:pt idx="13">
                  <c:v>609.13783000000001</c:v>
                </c:pt>
                <c:pt idx="14">
                  <c:v>705.00698</c:v>
                </c:pt>
                <c:pt idx="15">
                  <c:v>805.30085999999994</c:v>
                </c:pt>
                <c:pt idx="16">
                  <c:v>734.50518</c:v>
                </c:pt>
                <c:pt idx="17">
                  <c:v>737.45500000000004</c:v>
                </c:pt>
                <c:pt idx="18">
                  <c:v>781.70230000000004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61-4581-8286-2303A81EA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10003"/>
        <c:axId val="50010004"/>
      </c:lineChart>
      <c:catAx>
        <c:axId val="50010001"/>
        <c:scaling>
          <c:orientation val="minMax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22225">
            <a:solidFill>
              <a:srgbClr val="000000"/>
            </a:solidFill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50010002"/>
        <c:crosses val="autoZero"/>
        <c:auto val="1"/>
        <c:lblAlgn val="ctr"/>
        <c:lblOffset val="100"/>
        <c:noMultiLvlLbl val="0"/>
      </c:catAx>
      <c:valAx>
        <c:axId val="50010002"/>
        <c:scaling>
          <c:orientation val="minMax"/>
          <c:max val="2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Premium Income and Indemnity Payments
(billion USD)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 w="22225">
            <a:solidFill>
              <a:srgbClr val="000000"/>
            </a:solidFill>
          </a:ln>
        </c:spPr>
        <c:crossAx val="50010001"/>
        <c:crosses val="autoZero"/>
        <c:crossBetween val="between"/>
        <c:majorUnit val="3"/>
      </c:valAx>
      <c:valAx>
        <c:axId val="50010004"/>
        <c:scaling>
          <c:orientation val="minMax"/>
          <c:max val="90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Risk Coverage (billion USD)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 w="22225">
            <a:solidFill>
              <a:srgbClr val="000000"/>
            </a:solidFill>
          </a:ln>
        </c:spPr>
        <c:crossAx val="50010003"/>
        <c:crosses val="max"/>
        <c:crossBetween val="between"/>
        <c:majorUnit val="150"/>
      </c:valAx>
      <c:catAx>
        <c:axId val="500100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50010004"/>
        <c:crosses val="autoZero"/>
        <c:auto val="1"/>
        <c:lblAlgn val="ctr"/>
        <c:lblOffset val="100"/>
        <c:noMultiLvlLbl val="0"/>
      </c:catAx>
      <c:spPr>
        <a:solidFill>
          <a:srgbClr val="FFFFFF"/>
        </a:solidFill>
        <a:ln>
          <a:noFill/>
        </a:ln>
      </c:spPr>
    </c:plotArea>
    <c:plotVisOnly val="1"/>
    <c:dispBlanksAs val="span"/>
    <c:showDLblsOverMax val="0"/>
  </c:chart>
  <c:spPr>
    <a:solidFill>
      <a:srgbClr val="FFFFFF"/>
    </a:solidFill>
    <a:ln>
      <a:noFill/>
    </a:ln>
  </c:spPr>
  <c:txPr>
    <a:bodyPr/>
    <a:lstStyle/>
    <a:p>
      <a:pPr>
        <a:defRPr sz="1100">
          <a:solidFill>
            <a:srgbClr val="002060"/>
          </a:solidFill>
          <a:latin typeface="Helvetica" pitchFamily="2" charset="0"/>
        </a:defRPr>
      </a:pPr>
      <a:endParaRPr lang="zh-CN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57142857142856"/>
          <c:y val="0.12138759842519685"/>
          <c:w val="0.51607142857142863"/>
          <c:h val="0.72250000000000014"/>
        </c:manualLayout>
      </c:layout>
      <c:pieChart>
        <c:varyColors val="1"/>
        <c:ser>
          <c:idx val="0"/>
          <c:order val="0"/>
          <c:tx>
            <c:strRef>
              <c:f>'Excel Pie Chart'!$B$2</c:f>
              <c:strCache>
                <c:ptCount val="1"/>
                <c:pt idx="0">
                  <c:v>Premium (USD billion)</c:v>
                </c:pt>
              </c:strCache>
            </c:strRef>
          </c:tx>
          <c:spPr>
            <a:ln w="12700">
              <a:solidFill>
                <a:srgbClr val="FFFFFF"/>
              </a:solidFill>
              <a:prstDash val="solid"/>
            </a:ln>
          </c:spPr>
          <c:dPt>
            <c:idx val="0"/>
            <c:bubble3D val="0"/>
            <c:spPr>
              <a:solidFill>
                <a:srgbClr val="2F6FD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45B-494B-A9F0-02249840B9C6}"/>
              </c:ext>
            </c:extLst>
          </c:dPt>
          <c:dPt>
            <c:idx val="1"/>
            <c:bubble3D val="0"/>
            <c:spPr>
              <a:solidFill>
                <a:srgbClr val="36A98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245B-494B-A9F0-02249840B9C6}"/>
              </c:ext>
            </c:extLst>
          </c:dPt>
          <c:dPt>
            <c:idx val="2"/>
            <c:bubble3D val="0"/>
            <c:spPr>
              <a:solidFill>
                <a:srgbClr val="7566D8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245B-494B-A9F0-02249840B9C6}"/>
              </c:ext>
            </c:extLst>
          </c:dPt>
          <c:dPt>
            <c:idx val="3"/>
            <c:bubble3D val="0"/>
            <c:spPr>
              <a:solidFill>
                <a:srgbClr val="F4B12A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245B-494B-A9F0-02249840B9C6}"/>
              </c:ext>
            </c:extLst>
          </c:dPt>
          <c:dPt>
            <c:idx val="4"/>
            <c:bubble3D val="0"/>
            <c:spPr>
              <a:solidFill>
                <a:srgbClr val="EC5B4F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245B-494B-A9F0-02249840B9C6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altLang="zh-CN" sz="1200" b="1">
                        <a:solidFill>
                          <a:srgbClr val="2F6FD6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China
41%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5B-494B-A9F0-02249840B9C6}"/>
                </c:ext>
              </c:extLst>
            </c:dLbl>
            <c:dLbl>
              <c:idx val="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altLang="zh-CN" sz="1200" b="1">
                        <a:solidFill>
                          <a:srgbClr val="36A982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United States
35%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45B-494B-A9F0-02249840B9C6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altLang="zh-CN" sz="1200" b="1">
                        <a:solidFill>
                          <a:srgbClr val="7566D8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/>
                      <a:t>Other</a:t>
                    </a:r>
                    <a:r>
                      <a:rPr lang="en-US" altLang="zh-CN" dirty="0"/>
                      <a:t>s</a:t>
                    </a:r>
                    <a:r>
                      <a:rPr lang="en-US" dirty="0"/>
                      <a:t>
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00038179951397"/>
                      <c:h val="0.1035594627706519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245B-494B-A9F0-02249840B9C6}"/>
                </c:ext>
              </c:extLst>
            </c:dLbl>
            <c:dLbl>
              <c:idx val="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altLang="zh-CN" sz="1200" b="1">
                        <a:solidFill>
                          <a:srgbClr val="F4B12A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Canada
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45B-494B-A9F0-02249840B9C6}"/>
                </c:ext>
              </c:extLst>
            </c:dLbl>
            <c:dLbl>
              <c:idx val="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altLang="zh-CN" sz="1200" b="1">
                        <a:solidFill>
                          <a:srgbClr val="EC5B4F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India
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45B-494B-A9F0-02249840B9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'Excel Pie Chart'!$A$3:$A$7</c:f>
              <c:strCache>
                <c:ptCount val="5"/>
                <c:pt idx="0">
                  <c:v>China</c:v>
                </c:pt>
                <c:pt idx="1">
                  <c:v>United States</c:v>
                </c:pt>
                <c:pt idx="2">
                  <c:v>Other</c:v>
                </c:pt>
                <c:pt idx="3">
                  <c:v>Canada</c:v>
                </c:pt>
                <c:pt idx="4">
                  <c:v>India</c:v>
                </c:pt>
              </c:strCache>
            </c:strRef>
          </c:cat>
          <c:val>
            <c:numRef>
              <c:f>'Excel Pie Chart'!$B$3:$B$7</c:f>
              <c:numCache>
                <c:formatCode>0.000</c:formatCode>
                <c:ptCount val="5"/>
                <c:pt idx="0">
                  <c:v>21.6</c:v>
                </c:pt>
                <c:pt idx="1">
                  <c:v>18.558</c:v>
                </c:pt>
                <c:pt idx="2">
                  <c:v>7.7329999999999997</c:v>
                </c:pt>
                <c:pt idx="3">
                  <c:v>2.403</c:v>
                </c:pt>
                <c:pt idx="4">
                  <c:v>1.986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5B-494B-A9F0-02249840B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FF"/>
    </a:solidFill>
    <a:ln w="9525" cap="flat" cmpd="sng" algn="ctr">
      <a:noFill/>
      <a:prstDash val="solid"/>
      <a:round/>
    </a:ln>
    <a:effectLst>
      <a:outerShdw blurRad="50800" dist="38100" dir="5400000" algn="t" rotWithShape="0">
        <a:prstClr val="black">
          <a:alpha val="40000"/>
        </a:prstClr>
      </a:outerShdw>
    </a:effectLst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txPr>
    <a:bodyPr/>
    <a:lstStyle/>
    <a:p>
      <a:pPr>
        <a:defRPr sz="1200">
          <a:latin typeface="Arial"/>
          <a:ea typeface="Arial"/>
          <a:cs typeface="Arial"/>
        </a:defRPr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79947575360401E-2"/>
          <c:y val="4.1243999905417231E-2"/>
          <c:w val="0.922892092616863"/>
          <c:h val="0.73000254191199077"/>
        </c:manualLayout>
      </c:layout>
      <c:lineChart>
        <c:grouping val="standard"/>
        <c:varyColors val="0"/>
        <c:ser>
          <c:idx val="0"/>
          <c:order val="0"/>
          <c:tx>
            <c:v>Total Premiums Written (USD Billion)</c:v>
          </c:tx>
          <c:spPr>
            <a:ln w="25400" cap="rnd" cmpd="sng" algn="ctr">
              <a:solidFill>
                <a:srgbClr val="2F5597"/>
              </a:solidFill>
              <a:prstDash val="solid"/>
              <a:round/>
            </a:ln>
          </c:spPr>
          <c:marker>
            <c:symbol val="square"/>
            <c:size val="5"/>
            <c:spPr>
              <a:solidFill>
                <a:srgbClr val="2F5597"/>
              </a:solidFill>
              <a:ln w="25400" cap="flat" cmpd="sng" algn="ctr">
                <a:noFill/>
                <a:prstDash val="solid"/>
                <a:round/>
              </a:ln>
            </c:spPr>
          </c:marker>
          <c:cat>
            <c:numRef>
              <c:f>'绘图数据（十亿美元）'!$A$2:$A$37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cat>
          <c:val>
            <c:numRef>
              <c:f>'绘图数据（十亿美元）'!$B$2:$B$37</c:f>
              <c:numCache>
                <c:formatCode>General</c:formatCode>
                <c:ptCount val="36"/>
                <c:pt idx="0">
                  <c:v>0.03</c:v>
                </c:pt>
                <c:pt idx="3">
                  <c:v>0.08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0.08</c:v>
                </c:pt>
                <c:pt idx="7">
                  <c:v>0.08</c:v>
                </c:pt>
                <c:pt idx="8" formatCode="0.00_ ">
                  <c:v>0.1</c:v>
                </c:pt>
                <c:pt idx="9">
                  <c:v>0.09</c:v>
                </c:pt>
                <c:pt idx="10">
                  <c:v>0.06</c:v>
                </c:pt>
                <c:pt idx="11">
                  <c:v>0.04</c:v>
                </c:pt>
                <c:pt idx="12">
                  <c:v>7.0000000000000007E-2</c:v>
                </c:pt>
                <c:pt idx="13">
                  <c:v>0.06</c:v>
                </c:pt>
                <c:pt idx="14">
                  <c:v>0.06</c:v>
                </c:pt>
                <c:pt idx="15" formatCode="0.00_ ">
                  <c:v>0.1</c:v>
                </c:pt>
                <c:pt idx="16">
                  <c:v>0.12</c:v>
                </c:pt>
                <c:pt idx="17">
                  <c:v>0.75</c:v>
                </c:pt>
                <c:pt idx="18">
                  <c:v>1.55</c:v>
                </c:pt>
                <c:pt idx="19">
                  <c:v>1.88</c:v>
                </c:pt>
                <c:pt idx="20">
                  <c:v>1.9</c:v>
                </c:pt>
                <c:pt idx="21">
                  <c:v>2.44</c:v>
                </c:pt>
                <c:pt idx="22">
                  <c:v>3.37</c:v>
                </c:pt>
                <c:pt idx="23">
                  <c:v>4.29</c:v>
                </c:pt>
                <c:pt idx="24">
                  <c:v>4.5599999999999996</c:v>
                </c:pt>
                <c:pt idx="25">
                  <c:v>5.25</c:v>
                </c:pt>
                <c:pt idx="26">
                  <c:v>5.85</c:v>
                </c:pt>
                <c:pt idx="27">
                  <c:v>6.69</c:v>
                </c:pt>
                <c:pt idx="28">
                  <c:v>8.02</c:v>
                </c:pt>
                <c:pt idx="29">
                  <c:v>9.41</c:v>
                </c:pt>
                <c:pt idx="30">
                  <c:v>11.41</c:v>
                </c:pt>
                <c:pt idx="31">
                  <c:v>13.52</c:v>
                </c:pt>
                <c:pt idx="32">
                  <c:v>17.079999999999998</c:v>
                </c:pt>
                <c:pt idx="33">
                  <c:v>20.059999999999999</c:v>
                </c:pt>
                <c:pt idx="34">
                  <c:v>20.239999999999998</c:v>
                </c:pt>
                <c:pt idx="35">
                  <c:v>21.44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D1-4347-8757-EE6006898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657542"/>
        <c:axId val="980238685"/>
      </c:lineChart>
      <c:catAx>
        <c:axId val="215657542"/>
        <c:scaling>
          <c:orientation val="minMax"/>
        </c:scaling>
        <c:delete val="0"/>
        <c:axPos val="b"/>
        <c:numFmt formatCode="General" sourceLinked="0"/>
        <c:majorTickMark val="in"/>
        <c:minorTickMark val="in"/>
        <c:tickLblPos val="nextTo"/>
        <c:spPr>
          <a:ln w="6350" cap="flat" cmpd="sng" algn="ctr">
            <a:solidFill>
              <a:schemeClr val="tx1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80238685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980238685"/>
        <c:scaling>
          <c:orientation val="minMax"/>
        </c:scaling>
        <c:delete val="0"/>
        <c:axPos val="l"/>
        <c:majorGridlines>
          <c:spPr>
            <a:ln w="6350" cap="flat" cmpd="sng" algn="ctr">
              <a:noFill/>
              <a:prstDash val="solid"/>
              <a:round/>
            </a:ln>
          </c:spPr>
        </c:majorGridlines>
        <c:numFmt formatCode="General" sourceLinked="1"/>
        <c:majorTickMark val="in"/>
        <c:minorTickMark val="in"/>
        <c:tickLblPos val="nextTo"/>
        <c:spPr>
          <a:ln w="6350" cap="flat" cmpd="sng" algn="ctr">
            <a:solidFill>
              <a:schemeClr val="tx1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15657542"/>
        <c:crosses val="autoZero"/>
        <c:crossBetween val="between"/>
        <c:minorUnit val="5"/>
      </c:valAx>
      <c:spPr>
        <a:solidFill>
          <a:schemeClr val="bg1"/>
        </a:solidFill>
        <a:ln>
          <a:noFill/>
        </a:ln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1" i="0" u="none" strike="noStrike" kern="1200" baseline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/>
          </a:p>
        </c:txPr>
      </c:legendEntry>
      <c:layout>
        <c:manualLayout>
          <c:xMode val="edge"/>
          <c:yMode val="edge"/>
          <c:x val="0.25062589663612517"/>
          <c:y val="0.94383723937374175"/>
          <c:w val="0.47824478313973129"/>
          <c:h val="5.5923114302147997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zh-CN" sz="900" b="1" i="0" u="none" strike="noStrike" kern="1200" baseline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96e121a-e8f5-437f-808f-ee186b32e7fa}"/>
      </c:ext>
    </c:extLst>
  </c:chart>
  <c:spPr>
    <a:solidFill>
      <a:srgbClr val="FFFFFF"/>
    </a:solidFill>
    <a:ln w="6350" cap="flat" cmpd="sng" algn="ctr">
      <a:noFill/>
      <a:prstDash val="solid"/>
      <a:round/>
    </a:ln>
  </c:spPr>
  <c:txPr>
    <a:bodyPr/>
    <a:lstStyle/>
    <a:p>
      <a:pPr>
        <a:defRPr lang="zh-CN" b="1">
          <a:solidFill>
            <a:sysClr val="windowText" lastClr="000000"/>
          </a:solidFill>
        </a:defRPr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79947575360401E-2"/>
          <c:y val="4.1112672369241779E-2"/>
          <c:w val="0.922892092616863"/>
          <c:h val="0.73013379465825534"/>
        </c:manualLayout>
      </c:layout>
      <c:lineChart>
        <c:grouping val="standard"/>
        <c:varyColors val="0"/>
        <c:ser>
          <c:idx val="0"/>
          <c:order val="0"/>
          <c:tx>
            <c:v>Total Premiums Written (USD Billion)</c:v>
          </c:tx>
          <c:spPr>
            <a:ln w="25400" cap="rnd" cmpd="sng" algn="ctr">
              <a:solidFill>
                <a:srgbClr val="2F5597"/>
              </a:solidFill>
              <a:prstDash val="solid"/>
              <a:round/>
            </a:ln>
          </c:spPr>
          <c:marker>
            <c:symbol val="square"/>
            <c:size val="5"/>
            <c:spPr>
              <a:solidFill>
                <a:srgbClr val="2F5597"/>
              </a:solidFill>
              <a:ln w="25400" cap="flat" cmpd="sng" algn="ctr">
                <a:noFill/>
                <a:prstDash val="solid"/>
                <a:round/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0.75</c:v>
                </c:pt>
                <c:pt idx="1">
                  <c:v>1.55</c:v>
                </c:pt>
                <c:pt idx="2">
                  <c:v>1.88</c:v>
                </c:pt>
                <c:pt idx="3">
                  <c:v>1.9</c:v>
                </c:pt>
                <c:pt idx="4">
                  <c:v>2.44</c:v>
                </c:pt>
                <c:pt idx="5">
                  <c:v>3.37</c:v>
                </c:pt>
                <c:pt idx="6">
                  <c:v>4.29</c:v>
                </c:pt>
                <c:pt idx="7">
                  <c:v>4.5599999999999996</c:v>
                </c:pt>
                <c:pt idx="8">
                  <c:v>5.25</c:v>
                </c:pt>
                <c:pt idx="9">
                  <c:v>5.85</c:v>
                </c:pt>
                <c:pt idx="10">
                  <c:v>6.69</c:v>
                </c:pt>
                <c:pt idx="11">
                  <c:v>8.02</c:v>
                </c:pt>
                <c:pt idx="12">
                  <c:v>9.41</c:v>
                </c:pt>
                <c:pt idx="13">
                  <c:v>11.41</c:v>
                </c:pt>
                <c:pt idx="14">
                  <c:v>13.52</c:v>
                </c:pt>
                <c:pt idx="15">
                  <c:v>17.079999999999998</c:v>
                </c:pt>
                <c:pt idx="16">
                  <c:v>20.059999999999999</c:v>
                </c:pt>
                <c:pt idx="17">
                  <c:v>20.239999999999998</c:v>
                </c:pt>
                <c:pt idx="18">
                  <c:v>21.44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67-4EF6-B89E-3C474A041EBC}"/>
            </c:ext>
          </c:extLst>
        </c:ser>
        <c:ser>
          <c:idx val="1"/>
          <c:order val="1"/>
          <c:tx>
            <c:v>Total Central and Local Government Premium Subsidies (USD Billion)</c:v>
          </c:tx>
          <c:spPr>
            <a:ln w="25400" cap="rnd" cmpd="sng" algn="ctr">
              <a:solidFill>
                <a:srgbClr val="ED7D31"/>
              </a:solidFill>
              <a:prstDash val="solid"/>
              <a:round/>
            </a:ln>
          </c:spPr>
          <c:marker>
            <c:symbol val="triangle"/>
            <c:size val="5"/>
            <c:spPr>
              <a:solidFill>
                <a:srgbClr val="ED7D31"/>
              </a:solidFill>
              <a:ln w="25400" cap="flat" cmpd="sng" algn="ctr">
                <a:solidFill>
                  <a:srgbClr val="ED7D31"/>
                </a:solidFill>
                <a:prstDash val="solid"/>
                <a:round/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0.56999999999999995</c:v>
                </c:pt>
                <c:pt idx="1">
                  <c:v>1.21</c:v>
                </c:pt>
                <c:pt idx="2">
                  <c:v>1.5</c:v>
                </c:pt>
                <c:pt idx="3">
                  <c:v>1.62</c:v>
                </c:pt>
                <c:pt idx="4">
                  <c:v>1.93</c:v>
                </c:pt>
                <c:pt idx="5">
                  <c:v>2.59</c:v>
                </c:pt>
                <c:pt idx="6">
                  <c:v>3.22</c:v>
                </c:pt>
                <c:pt idx="7">
                  <c:v>3.51</c:v>
                </c:pt>
                <c:pt idx="8">
                  <c:v>4.03</c:v>
                </c:pt>
                <c:pt idx="9">
                  <c:v>4.45</c:v>
                </c:pt>
                <c:pt idx="10">
                  <c:v>5.08</c:v>
                </c:pt>
                <c:pt idx="11">
                  <c:v>5.99</c:v>
                </c:pt>
                <c:pt idx="12">
                  <c:v>7.07</c:v>
                </c:pt>
                <c:pt idx="13">
                  <c:v>8.4499999999999993</c:v>
                </c:pt>
                <c:pt idx="14">
                  <c:v>10.01</c:v>
                </c:pt>
                <c:pt idx="15">
                  <c:v>11.99</c:v>
                </c:pt>
                <c:pt idx="16">
                  <c:v>13.53</c:v>
                </c:pt>
                <c:pt idx="17">
                  <c:v>14.69</c:v>
                </c:pt>
                <c:pt idx="18">
                  <c:v>13.73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67-4EF6-B89E-3C474A041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657542"/>
        <c:axId val="980238685"/>
      </c:lineChart>
      <c:catAx>
        <c:axId val="215657542"/>
        <c:scaling>
          <c:orientation val="minMax"/>
        </c:scaling>
        <c:delete val="0"/>
        <c:axPos val="b"/>
        <c:numFmt formatCode="General" sourceLinked="0"/>
        <c:majorTickMark val="in"/>
        <c:minorTickMark val="in"/>
        <c:tickLblPos val="nextTo"/>
        <c:spPr>
          <a:ln w="6350" cap="flat" cmpd="sng" algn="ctr">
            <a:solidFill>
              <a:schemeClr val="tx1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80238685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980238685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prstDash val="solid"/>
              <a:round/>
            </a:ln>
          </c:spPr>
        </c:majorGridlines>
        <c:numFmt formatCode="General" sourceLinked="1"/>
        <c:majorTickMark val="in"/>
        <c:minorTickMark val="in"/>
        <c:tickLblPos val="nextTo"/>
        <c:spPr>
          <a:ln w="6350" cap="flat" cmpd="sng" algn="ctr">
            <a:solidFill>
              <a:schemeClr val="tx1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15657542"/>
        <c:crosses val="autoZero"/>
        <c:crossBetween val="between"/>
        <c:minorUnit val="5"/>
      </c:valAx>
      <c:spPr>
        <a:solidFill>
          <a:schemeClr val="bg1"/>
        </a:solidFill>
        <a:ln>
          <a:noFill/>
        </a:ln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1" i="0" u="none" strike="noStrike" kern="1200" baseline="0">
                <a:solidFill>
                  <a:srgbClr val="002060"/>
                </a:solidFill>
                <a:latin typeface="Helvetica" pitchFamily="2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1" i="0" u="none" strike="noStrike" kern="1200" baseline="0">
                <a:solidFill>
                  <a:srgbClr val="002060"/>
                </a:solidFill>
                <a:latin typeface="Helvetica" pitchFamily="2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/>
          </a:p>
        </c:txPr>
      </c:legendEntry>
      <c:layout>
        <c:manualLayout>
          <c:xMode val="edge"/>
          <c:yMode val="edge"/>
          <c:x val="4.9999993387766124E-2"/>
          <c:y val="0.84946752327505815"/>
          <c:w val="0.89999988097979022"/>
          <c:h val="0.1192744482804503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zh-CN" sz="900" b="1" i="0" u="none" strike="noStrike" kern="1200" baseline="0">
              <a:solidFill>
                <a:srgbClr val="002060"/>
              </a:solidFill>
              <a:latin typeface="Helvetica" pitchFamily="2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96e121a-e8f5-437f-808f-ee186b32e7fa}"/>
      </c:ext>
    </c:extLst>
  </c:chart>
  <c:spPr>
    <a:solidFill>
      <a:srgbClr val="FFFFFF"/>
    </a:solidFill>
    <a:ln w="6350" cap="flat" cmpd="sng" algn="ctr">
      <a:noFill/>
      <a:prstDash val="solid"/>
      <a:round/>
    </a:ln>
  </c:spPr>
  <c:txPr>
    <a:bodyPr/>
    <a:lstStyle/>
    <a:p>
      <a:pPr>
        <a:defRPr lang="zh-CN" b="1">
          <a:solidFill>
            <a:sysClr val="windowText" lastClr="000000"/>
          </a:solidFill>
        </a:defRPr>
      </a:pPr>
      <a:endParaRPr lang="zh-CN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32383530417399"/>
          <c:y val="9.7926267281105997E-2"/>
          <c:w val="0.805841287932754"/>
          <c:h val="0.63576036866359398"/>
        </c:manualLayout>
      </c:layout>
      <c:lineChart>
        <c:grouping val="standard"/>
        <c:varyColors val="0"/>
        <c:ser>
          <c:idx val="0"/>
          <c:order val="0"/>
          <c:tx>
            <c:strRef>
              <c:f>中美农险赔付率数据对比!$D$1</c:f>
              <c:strCache>
                <c:ptCount val="1"/>
                <c:pt idx="0">
                  <c:v>China</c:v>
                </c:pt>
              </c:strCache>
            </c:strRef>
          </c:tx>
          <c:spPr>
            <a:ln w="19050" cap="rnd" cmpd="sng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中美农险赔付率数据对比!$A$2:$A$20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中美农险赔付率数据对比!$D$2:$D$20</c:f>
              <c:numCache>
                <c:formatCode>General</c:formatCode>
                <c:ptCount val="19"/>
                <c:pt idx="0">
                  <c:v>0.61503843990249396</c:v>
                </c:pt>
                <c:pt idx="1">
                  <c:v>0.57950849295265605</c:v>
                </c:pt>
                <c:pt idx="2">
                  <c:v>0.71097834204630295</c:v>
                </c:pt>
                <c:pt idx="3">
                  <c:v>0.70640176600441495</c:v>
                </c:pt>
                <c:pt idx="4">
                  <c:v>0.48105882352941198</c:v>
                </c:pt>
                <c:pt idx="5">
                  <c:v>0.54588528678304205</c:v>
                </c:pt>
                <c:pt idx="6">
                  <c:v>0.63560482556243902</c:v>
                </c:pt>
                <c:pt idx="7">
                  <c:v>0.63186981885170401</c:v>
                </c:pt>
                <c:pt idx="8">
                  <c:v>0.63277288497464601</c:v>
                </c:pt>
                <c:pt idx="9">
                  <c:v>0.71638217902372503</c:v>
                </c:pt>
                <c:pt idx="10">
                  <c:v>0.69594622802989203</c:v>
                </c:pt>
                <c:pt idx="11">
                  <c:v>0.68857068017113399</c:v>
                </c:pt>
                <c:pt idx="12">
                  <c:v>0.83303592671900994</c:v>
                </c:pt>
                <c:pt idx="13">
                  <c:v>0.72699386503067498</c:v>
                </c:pt>
                <c:pt idx="14">
                  <c:v>0.73789959016393403</c:v>
                </c:pt>
                <c:pt idx="15">
                  <c:v>0.69096800656275603</c:v>
                </c:pt>
                <c:pt idx="16">
                  <c:v>0.766759776536313</c:v>
                </c:pt>
                <c:pt idx="17">
                  <c:v>0.73485207100591698</c:v>
                </c:pt>
                <c:pt idx="18">
                  <c:v>0.77145612343297998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78-4FD8-8A18-5C0206ADA495}"/>
            </c:ext>
          </c:extLst>
        </c:ser>
        <c:ser>
          <c:idx val="1"/>
          <c:order val="1"/>
          <c:tx>
            <c:strRef>
              <c:f>中美农险赔付率数据对比!$G$1</c:f>
              <c:strCache>
                <c:ptCount val="1"/>
                <c:pt idx="0">
                  <c:v>U.S.</c:v>
                </c:pt>
              </c:strCache>
            </c:strRef>
          </c:tx>
          <c:spPr>
            <a:ln w="19050" cap="sq" cmpd="sng">
              <a:solidFill>
                <a:srgbClr val="2E54A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中美农险赔付率数据对比!$A$2:$A$20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中美农险赔付率数据对比!$G$2:$G$20</c:f>
              <c:numCache>
                <c:formatCode>General</c:formatCode>
                <c:ptCount val="19"/>
                <c:pt idx="0">
                  <c:v>0.554655911004999</c:v>
                </c:pt>
                <c:pt idx="1">
                  <c:v>0.90429144009330598</c:v>
                </c:pt>
                <c:pt idx="2">
                  <c:v>0.59600525542688998</c:v>
                </c:pt>
                <c:pt idx="3">
                  <c:v>0.57516587093103999</c:v>
                </c:pt>
                <c:pt idx="4">
                  <c:v>0.92048437773676595</c:v>
                </c:pt>
                <c:pt idx="5">
                  <c:v>1.6003846824048</c:v>
                </c:pt>
                <c:pt idx="6">
                  <c:v>1.0424688759815699</c:v>
                </c:pt>
                <c:pt idx="7">
                  <c:v>0.92576709693613002</c:v>
                </c:pt>
                <c:pt idx="8">
                  <c:v>0.64392559998961596</c:v>
                </c:pt>
                <c:pt idx="9">
                  <c:v>0.42059339019784198</c:v>
                </c:pt>
                <c:pt idx="10">
                  <c:v>0.540294125776695</c:v>
                </c:pt>
                <c:pt idx="11">
                  <c:v>0.74262985274328697</c:v>
                </c:pt>
                <c:pt idx="12">
                  <c:v>1.04970849527081</c:v>
                </c:pt>
                <c:pt idx="13">
                  <c:v>0.89905139679555801</c:v>
                </c:pt>
                <c:pt idx="14">
                  <c:v>0.68305806330357199</c:v>
                </c:pt>
                <c:pt idx="15">
                  <c:v>1.0353848194880799</c:v>
                </c:pt>
                <c:pt idx="16">
                  <c:v>0.98173218716702904</c:v>
                </c:pt>
                <c:pt idx="17">
                  <c:v>0.95514432638052504</c:v>
                </c:pt>
                <c:pt idx="18">
                  <c:v>0.66337286371392401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78-4FD8-8A18-5C0206ADA4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8721936"/>
        <c:axId val="1998720016"/>
      </c:lineChart>
      <c:catAx>
        <c:axId val="1998721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en-US" altLang="zh-CN" sz="1100">
                    <a:solidFill>
                      <a:srgbClr val="002060"/>
                    </a:solidFill>
                    <a:latin typeface="Helvetica" pitchFamily="2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0104844181382302"/>
              <c:y val="0.830377541636217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zh-CN" sz="1200" b="0" i="0" u="none" strike="noStrike" kern="1200" baseline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defRPr>
              </a:pPr>
              <a:endParaRPr lang="en-US" altLang="zh-CN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rgbClr val="002060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  <c:crossAx val="1998720016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1998720016"/>
        <c:scaling>
          <c:orientation val="minMax"/>
          <c:max val="1.8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en-US" altLang="zh-CN" sz="1100">
                    <a:solidFill>
                      <a:srgbClr val="002060"/>
                    </a:solidFill>
                    <a:latin typeface="Helvetica" pitchFamily="2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Loss Ratio (%)</a:t>
                </a:r>
              </a:p>
            </c:rich>
          </c:tx>
          <c:layout>
            <c:manualLayout>
              <c:xMode val="edge"/>
              <c:yMode val="edge"/>
              <c:x val="5.2545321158877875E-2"/>
              <c:y val="0.24443765201599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zh-CN" sz="1200" b="0" i="0" u="none" strike="noStrike" kern="1200" baseline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defRPr>
              </a:pPr>
              <a:endParaRPr lang="en-US" altLang="zh-CN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rgbClr val="002060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  <c:crossAx val="1998721936"/>
        <c:crosses val="autoZero"/>
        <c:crossBetween val="midCat"/>
        <c:majorUnit val="0.6"/>
        <c:minorUnit val="0.1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</c:legendEntry>
      <c:layout>
        <c:manualLayout>
          <c:xMode val="edge"/>
          <c:yMode val="edge"/>
          <c:x val="0.28457811563703445"/>
          <c:y val="0.66343967591432718"/>
          <c:w val="0.56385542168674696"/>
          <c:h val="4.63531015678255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/>
              </a:solidFill>
              <a:latin typeface="Helvetica" pitchFamily="2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52da399a-4005-4812-b00a-2f277cdebcf6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 anchor="ctr"/>
    <a:lstStyle/>
    <a:p>
      <a:pPr>
        <a:defRPr lang="zh-CN">
          <a:latin typeface="黑体" panose="02010609060101010101" charset="-122"/>
          <a:ea typeface="黑体" panose="02010609060101010101" charset="-122"/>
          <a:cs typeface="黑体" panose="02010609060101010101" charset="-122"/>
          <a:sym typeface="黑体" panose="02010609060101010101" charset="-122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36899205247901"/>
          <c:y val="9.6620132255694297E-2"/>
          <c:w val="0.726807114923679"/>
          <c:h val="0.65433504775900098"/>
        </c:manualLayout>
      </c:layout>
      <c:lineChart>
        <c:grouping val="standard"/>
        <c:varyColors val="0"/>
        <c:ser>
          <c:idx val="1"/>
          <c:order val="0"/>
          <c:tx>
            <c:strRef>
              <c:f>市场竞争强度!$B$1</c:f>
              <c:strCache>
                <c:ptCount val="1"/>
                <c:pt idx="0">
                  <c:v>HHI</c:v>
                </c:pt>
              </c:strCache>
            </c:strRef>
          </c:tx>
          <c:spPr>
            <a:ln w="19050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cat>
            <c:numRef>
              <c:f>市场竞争强度!$A$2:$A$17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市场竞争强度!$B$2:$B$17</c:f>
              <c:numCache>
                <c:formatCode>General</c:formatCode>
                <c:ptCount val="16"/>
                <c:pt idx="0">
                  <c:v>0.85258772000000005</c:v>
                </c:pt>
                <c:pt idx="1">
                  <c:v>0.78335007000000001</c:v>
                </c:pt>
                <c:pt idx="2">
                  <c:v>0.76501209000000003</c:v>
                </c:pt>
                <c:pt idx="3">
                  <c:v>0.74799565000000001</c:v>
                </c:pt>
                <c:pt idx="4">
                  <c:v>0.73077636999999995</c:v>
                </c:pt>
                <c:pt idx="5">
                  <c:v>0.67909310000000001</c:v>
                </c:pt>
                <c:pt idx="6">
                  <c:v>0.61877852</c:v>
                </c:pt>
                <c:pt idx="7">
                  <c:v>0.57948533999999996</c:v>
                </c:pt>
                <c:pt idx="8">
                  <c:v>0.52840198000000005</c:v>
                </c:pt>
                <c:pt idx="9">
                  <c:v>0.50944767000000002</c:v>
                </c:pt>
                <c:pt idx="10">
                  <c:v>0.49065145999999998</c:v>
                </c:pt>
                <c:pt idx="11">
                  <c:v>0.44763633000000003</c:v>
                </c:pt>
                <c:pt idx="12">
                  <c:v>0.42627213000000003</c:v>
                </c:pt>
                <c:pt idx="13">
                  <c:v>0.40282635</c:v>
                </c:pt>
                <c:pt idx="14">
                  <c:v>0.37936777999999999</c:v>
                </c:pt>
                <c:pt idx="15">
                  <c:v>0.36295505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AB-457A-9FF9-A429A833A3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805728"/>
        <c:axId val="2070801152"/>
      </c:lineChart>
      <c:lineChart>
        <c:grouping val="standard"/>
        <c:varyColors val="0"/>
        <c:ser>
          <c:idx val="2"/>
          <c:order val="1"/>
          <c:tx>
            <c:strRef>
              <c:f>市场竞争强度!$C$1</c:f>
              <c:strCache>
                <c:ptCount val="1"/>
                <c:pt idx="0">
                  <c:v>Number of Insurers</c:v>
                </c:pt>
              </c:strCache>
            </c:strRef>
          </c:tx>
          <c:spPr>
            <a:ln w="19050" cap="rnd">
              <a:solidFill>
                <a:srgbClr val="2F5597"/>
              </a:solidFill>
              <a:prstDash val="dash"/>
              <a:round/>
            </a:ln>
            <a:effectLst/>
          </c:spPr>
          <c:marker>
            <c:symbol val="triangle"/>
            <c:size val="6"/>
            <c:spPr>
              <a:solidFill>
                <a:srgbClr val="2F5597"/>
              </a:solidFill>
              <a:ln w="9525">
                <a:noFill/>
              </a:ln>
              <a:effectLst/>
            </c:spPr>
          </c:marker>
          <c:val>
            <c:numRef>
              <c:f>市场竞争强度!$C$2:$C$17</c:f>
              <c:numCache>
                <c:formatCode>General</c:formatCode>
                <c:ptCount val="16"/>
                <c:pt idx="0">
                  <c:v>2.5</c:v>
                </c:pt>
                <c:pt idx="1">
                  <c:v>3.1333329999999999</c:v>
                </c:pt>
                <c:pt idx="2">
                  <c:v>3.6333329999999999</c:v>
                </c:pt>
                <c:pt idx="3">
                  <c:v>3.8</c:v>
                </c:pt>
                <c:pt idx="4">
                  <c:v>3.6333329999999999</c:v>
                </c:pt>
                <c:pt idx="5">
                  <c:v>4.766667</c:v>
                </c:pt>
                <c:pt idx="6">
                  <c:v>5.5</c:v>
                </c:pt>
                <c:pt idx="7">
                  <c:v>6.1</c:v>
                </c:pt>
                <c:pt idx="8">
                  <c:v>7.8</c:v>
                </c:pt>
                <c:pt idx="9">
                  <c:v>9.1333330000000004</c:v>
                </c:pt>
                <c:pt idx="10">
                  <c:v>8.9</c:v>
                </c:pt>
                <c:pt idx="11">
                  <c:v>9.466666</c:v>
                </c:pt>
                <c:pt idx="12">
                  <c:v>9.033334</c:v>
                </c:pt>
                <c:pt idx="13">
                  <c:v>8.8000000000000007</c:v>
                </c:pt>
                <c:pt idx="14">
                  <c:v>10.83333</c:v>
                </c:pt>
                <c:pt idx="15">
                  <c:v>11.366669999999999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AB-457A-9FF9-A429A833A3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849824"/>
        <c:axId val="2070835264"/>
      </c:lineChart>
      <c:catAx>
        <c:axId val="2070805728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1100" b="0" i="0" u="none" strike="noStrike" kern="1200" baseline="0">
                    <a:solidFill>
                      <a:srgbClr val="002060"/>
                    </a:solidFill>
                    <a:latin typeface="Helvetica" pitchFamily="2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en-US" altLang="zh-CN" sz="1100">
                    <a:solidFill>
                      <a:srgbClr val="002060"/>
                    </a:solidFill>
                    <a:latin typeface="Helvetica" pitchFamily="2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Year</a:t>
                </a:r>
                <a:endParaRPr lang="en-US" sz="1100">
                  <a:solidFill>
                    <a:srgbClr val="002060"/>
                  </a:solidFill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6501253700531398"/>
              <c:y val="0.828387770828480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0" vertOverflow="ellipsis" vert="horz" wrap="square" anchor="ctr" anchorCtr="1"/>
            <a:lstStyle/>
            <a:p>
              <a:pPr defTabSz="914400">
                <a:defRPr lang="zh-CN" sz="1100" b="0" i="0" u="none" strike="noStrike" kern="1200" baseline="0">
                  <a:solidFill>
                    <a:srgbClr val="002060"/>
                  </a:solidFill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rgbClr val="002060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  <c:crossAx val="2070801152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207080115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zh-CN" altLang="en-US" sz="1100" baseline="0">
                    <a:solidFill>
                      <a:srgbClr val="002060"/>
                    </a:solidFill>
                    <a:latin typeface="Helvetica" pitchFamily="2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HHI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zh-CN" sz="1200" b="0" i="0" u="none" strike="noStrike" kern="1200" baseline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defRPr>
              </a:pPr>
              <a:endParaRPr lang="zh-CN" alt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rgbClr val="002060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  <c:crossAx val="2070805728"/>
        <c:crosses val="autoZero"/>
        <c:crossBetween val="midCat"/>
        <c:majorUnit val="0.2"/>
      </c:valAx>
      <c:catAx>
        <c:axId val="2070849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835264"/>
        <c:crosses val="autoZero"/>
        <c:auto val="1"/>
        <c:lblAlgn val="ctr"/>
        <c:lblOffset val="100"/>
        <c:noMultiLvlLbl val="0"/>
      </c:catAx>
      <c:valAx>
        <c:axId val="2070835264"/>
        <c:scaling>
          <c:orientation val="minMax"/>
          <c:max val="12"/>
        </c:scaling>
        <c:delete val="0"/>
        <c:axPos val="r"/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lang="zh-CN" sz="1100" b="0" i="0" u="none" strike="noStrike" kern="1200" baseline="0">
                    <a:solidFill>
                      <a:srgbClr val="002060"/>
                    </a:solidFill>
                    <a:latin typeface="Helvetica" pitchFamily="2" charset="0"/>
                    <a:ea typeface="+mn-ea"/>
                    <a:cs typeface="Arial" panose="020B0604020202020204" pitchFamily="7" charset="0"/>
                  </a:defRPr>
                </a:pPr>
                <a:r>
                  <a:rPr lang="en-US" altLang="zh-CN" sz="1100" baseline="0">
                    <a:solidFill>
                      <a:srgbClr val="002060"/>
                    </a:solidFill>
                    <a:latin typeface="Helvetica" pitchFamily="2" charset="0"/>
                    <a:ea typeface="宋体" panose="02010600030101010101" pitchFamily="7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1100" baseline="0">
                    <a:solidFill>
                      <a:srgbClr val="002060"/>
                    </a:solidFill>
                    <a:latin typeface="Helvetica" pitchFamily="2" charset="0"/>
                    <a:ea typeface="宋体" panose="02010600030101010101" pitchFamily="7" charset="-122"/>
                    <a:cs typeface="Times New Roman" panose="02020603050405020304" pitchFamily="18" charset="0"/>
                  </a:rPr>
                  <a:t>Number of Insurers</a:t>
                </a:r>
              </a:p>
            </c:rich>
          </c:tx>
          <c:layout>
            <c:manualLayout>
              <c:xMode val="edge"/>
              <c:yMode val="edge"/>
              <c:x val="0.89314979729741895"/>
              <c:y val="0.221875381766892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lang="zh-CN" sz="1100" b="0" i="0" u="none" strike="noStrike" kern="1200" baseline="0">
                  <a:solidFill>
                    <a:srgbClr val="002060"/>
                  </a:solidFill>
                  <a:latin typeface="Helvetica" pitchFamily="2" charset="0"/>
                  <a:ea typeface="+mn-ea"/>
                  <a:cs typeface="Arial" panose="020B0604020202020204" pitchFamily="7" charset="0"/>
                </a:defRPr>
              </a:pPr>
              <a:endParaRPr lang="zh-CN" alt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rgbClr val="002060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  <c:crossAx val="2070849824"/>
        <c:crosses val="max"/>
        <c:crossBetween val="between"/>
        <c:majorUnit val="2"/>
        <c:minorUnit val="2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zh-CN"/>
          </a:p>
        </c:txPr>
      </c:legendEntry>
      <c:layout>
        <c:manualLayout>
          <c:xMode val="edge"/>
          <c:yMode val="edge"/>
          <c:x val="0.21335534265489101"/>
          <c:y val="0.64122163282617395"/>
          <c:w val="0.56389554686514398"/>
          <c:h val="7.77002204261571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/>
              </a:solidFill>
              <a:latin typeface="Helvetica" pitchFamily="2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54876d1-6ead-476c-887d-c0ba1e24699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0.20313</cdr:x>
      <cdr:y>0.81726</cdr:y>
    </cdr:from>
    <cdr:to>
      <cdr:x>0.24471</cdr:x>
      <cdr:y>0.81726</cdr:y>
    </cdr:to>
    <cdr:cxnSp macro="">
      <cdr:nvCxnSpPr>
        <cdr:cNvPr id="12" name="CustomLegendLine_Premium">
          <a:extLst xmlns:a="http://schemas.openxmlformats.org/drawingml/2006/main">
            <a:ext uri="{FF2B5EF4-FFF2-40B4-BE49-F238E27FC236}">
              <a16:creationId xmlns:a16="http://schemas.microsoft.com/office/drawing/2014/main" id="{7354A457-E365-ADF1-D628-067EA12BDE97}"/>
            </a:ext>
          </a:extLst>
        </cdr:cNvPr>
        <cdr:cNvCxnSpPr/>
      </cdr:nvCxnSpPr>
      <cdr:spPr>
        <a:xfrm xmlns:a="http://schemas.openxmlformats.org/drawingml/2006/main">
          <a:off x="1891057" y="3796890"/>
          <a:ext cx="387088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0000"/>
          </a:solidFill>
          <a:prstDash val="soli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0.22032</cdr:x>
      <cdr:y>0.80923</cdr:y>
    </cdr:from>
    <cdr:to>
      <cdr:x>0.22752</cdr:x>
      <cdr:y>0.82529</cdr:y>
    </cdr:to>
    <cdr:sp macro="" textlink="">
      <cdr:nvSpPr>
        <cdr:cNvPr id="13" name="CustomLegendMarker_Premium">
          <a:extLst xmlns:a="http://schemas.openxmlformats.org/drawingml/2006/main">
            <a:ext uri="{FF2B5EF4-FFF2-40B4-BE49-F238E27FC236}">
              <a16:creationId xmlns:a16="http://schemas.microsoft.com/office/drawing/2014/main" id="{237D3657-B76E-676B-39AD-2EDA13DFC1F6}"/>
            </a:ext>
          </a:extLst>
        </cdr:cNvPr>
        <cdr:cNvSpPr/>
      </cdr:nvSpPr>
      <cdr:spPr>
        <a:xfrm xmlns:a="http://schemas.openxmlformats.org/drawingml/2006/main">
          <a:off x="2051087" y="3759584"/>
          <a:ext cx="67028" cy="74613"/>
        </a:xfrm>
        <a:prstGeom xmlns:a="http://schemas.openxmlformats.org/drawingml/2006/main" prst="diamond">
          <a:avLst/>
        </a:prstGeom>
        <a:solidFill xmlns:a="http://schemas.openxmlformats.org/drawingml/2006/main">
          <a:srgbClr val="000000"/>
        </a:solidFill>
        <a:ln xmlns:a="http://schemas.openxmlformats.org/drawingml/2006/main" w="9525">
          <a:solidFill>
            <a:srgbClr val="0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CN" altLang="en-US" kern="1200"/>
        </a:p>
      </cdr:txBody>
    </cdr:sp>
  </cdr:relSizeAnchor>
  <cdr:relSizeAnchor xmlns:cdr="http://schemas.openxmlformats.org/drawingml/2006/chartDrawing">
    <cdr:from>
      <cdr:x>0.2551</cdr:x>
      <cdr:y>0.79762</cdr:y>
    </cdr:from>
    <cdr:to>
      <cdr:x>0.48701</cdr:x>
      <cdr:y>0.84046</cdr:y>
    </cdr:to>
    <cdr:sp macro="" textlink="">
      <cdr:nvSpPr>
        <cdr:cNvPr id="14" name="CustomLegendText_Premium">
          <a:extLst xmlns:a="http://schemas.openxmlformats.org/drawingml/2006/main">
            <a:ext uri="{FF2B5EF4-FFF2-40B4-BE49-F238E27FC236}">
              <a16:creationId xmlns:a16="http://schemas.microsoft.com/office/drawing/2014/main" id="{F5AFDFCD-35D8-1360-9FC7-CFC42DF9AF3C}"/>
            </a:ext>
          </a:extLst>
        </cdr:cNvPr>
        <cdr:cNvSpPr txBox="1"/>
      </cdr:nvSpPr>
      <cdr:spPr>
        <a:xfrm xmlns:a="http://schemas.openxmlformats.org/drawingml/2006/main">
          <a:off x="2374870" y="3705645"/>
          <a:ext cx="2158958" cy="199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lIns="0" tIns="0" rIns="0" bIns="0" rtlCol="0"/>
        <a:lstStyle xmlns:a="http://schemas.openxmlformats.org/drawingml/2006/main"/>
        <a:p xmlns:a="http://schemas.openxmlformats.org/drawingml/2006/main">
          <a:r>
            <a:rPr lang="en-US" altLang="zh-CN" sz="1100" kern="1200" dirty="0">
              <a:solidFill>
                <a:srgbClr val="002060"/>
              </a:solidFill>
              <a:latin typeface="Helvetica" pitchFamily="2" charset="0"/>
            </a:rPr>
            <a:t>Premium Income</a:t>
          </a:r>
          <a:endParaRPr lang="zh-CN" altLang="en-US" sz="1100" kern="1200" dirty="0">
            <a:solidFill>
              <a:srgbClr val="002060"/>
            </a:solidFill>
            <a:latin typeface="Helvetica" pitchFamily="2" charset="0"/>
          </a:endParaRPr>
        </a:p>
      </cdr:txBody>
    </cdr:sp>
  </cdr:relSizeAnchor>
  <cdr:relSizeAnchor xmlns:cdr="http://schemas.openxmlformats.org/drawingml/2006/chartDrawing">
    <cdr:from>
      <cdr:x>0.39377</cdr:x>
      <cdr:y>0.81397</cdr:y>
    </cdr:from>
    <cdr:to>
      <cdr:x>0.43536</cdr:x>
      <cdr:y>0.81397</cdr:y>
    </cdr:to>
    <cdr:cxnSp macro="">
      <cdr:nvCxnSpPr>
        <cdr:cNvPr id="15" name="CustomLegendLine_Indemnity">
          <a:extLst xmlns:a="http://schemas.openxmlformats.org/drawingml/2006/main">
            <a:ext uri="{FF2B5EF4-FFF2-40B4-BE49-F238E27FC236}">
              <a16:creationId xmlns:a16="http://schemas.microsoft.com/office/drawing/2014/main" id="{67218EA4-9B4A-6425-C44E-4949BCF9F75F}"/>
            </a:ext>
          </a:extLst>
        </cdr:cNvPr>
        <cdr:cNvCxnSpPr/>
      </cdr:nvCxnSpPr>
      <cdr:spPr>
        <a:xfrm xmlns:a="http://schemas.openxmlformats.org/drawingml/2006/main">
          <a:off x="3665814" y="3781605"/>
          <a:ext cx="387180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0.41097</cdr:x>
      <cdr:y>0.80594</cdr:y>
    </cdr:from>
    <cdr:to>
      <cdr:x>0.41816</cdr:x>
      <cdr:y>0.822</cdr:y>
    </cdr:to>
    <cdr:sp macro="" textlink="">
      <cdr:nvSpPr>
        <cdr:cNvPr id="16" name="CustomLegendMarker_Indemnity">
          <a:extLst xmlns:a="http://schemas.openxmlformats.org/drawingml/2006/main">
            <a:ext uri="{FF2B5EF4-FFF2-40B4-BE49-F238E27FC236}">
              <a16:creationId xmlns:a16="http://schemas.microsoft.com/office/drawing/2014/main" id="{6CAA4985-76B1-8E88-9932-C5583E9EA34A}"/>
            </a:ext>
          </a:extLst>
        </cdr:cNvPr>
        <cdr:cNvSpPr/>
      </cdr:nvSpPr>
      <cdr:spPr>
        <a:xfrm xmlns:a="http://schemas.openxmlformats.org/drawingml/2006/main">
          <a:off x="3825936" y="3744299"/>
          <a:ext cx="66936" cy="74613"/>
        </a:xfrm>
        <a:prstGeom xmlns:a="http://schemas.openxmlformats.org/drawingml/2006/main" prst="rect">
          <a:avLst/>
        </a:prstGeom>
        <a:solidFill xmlns:a="http://schemas.openxmlformats.org/drawingml/2006/main">
          <a:srgbClr val="000000"/>
        </a:solidFill>
        <a:ln xmlns:a="http://schemas.openxmlformats.org/drawingml/2006/main" w="9525">
          <a:solidFill>
            <a:srgbClr val="0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CN" altLang="en-US" kern="1200"/>
        </a:p>
      </cdr:txBody>
    </cdr:sp>
  </cdr:relSizeAnchor>
  <cdr:relSizeAnchor xmlns:cdr="http://schemas.openxmlformats.org/drawingml/2006/chartDrawing">
    <cdr:from>
      <cdr:x>0.44575</cdr:x>
      <cdr:y>0.79433</cdr:y>
    </cdr:from>
    <cdr:to>
      <cdr:x>0.71364</cdr:x>
      <cdr:y>0.83717</cdr:y>
    </cdr:to>
    <cdr:sp macro="" textlink="">
      <cdr:nvSpPr>
        <cdr:cNvPr id="17" name="CustomLegendText_Indemnity">
          <a:extLst xmlns:a="http://schemas.openxmlformats.org/drawingml/2006/main">
            <a:ext uri="{FF2B5EF4-FFF2-40B4-BE49-F238E27FC236}">
              <a16:creationId xmlns:a16="http://schemas.microsoft.com/office/drawing/2014/main" id="{F0C50178-A1DF-7D24-D7E7-86E41C1F9759}"/>
            </a:ext>
          </a:extLst>
        </cdr:cNvPr>
        <cdr:cNvSpPr txBox="1"/>
      </cdr:nvSpPr>
      <cdr:spPr>
        <a:xfrm xmlns:a="http://schemas.openxmlformats.org/drawingml/2006/main">
          <a:off x="4149720" y="3690360"/>
          <a:ext cx="2493912" cy="199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lIns="0" tIns="0" rIns="0" bIns="0" rtlCol="0"/>
        <a:lstStyle xmlns:a="http://schemas.openxmlformats.org/drawingml/2006/main"/>
        <a:p xmlns:a="http://schemas.openxmlformats.org/drawingml/2006/main">
          <a:r>
            <a:rPr lang="en-US" altLang="zh-CN" sz="1100" kern="1200" dirty="0">
              <a:solidFill>
                <a:srgbClr val="002060"/>
              </a:solidFill>
              <a:latin typeface="Helvetica" pitchFamily="2" charset="0"/>
            </a:rPr>
            <a:t>Indemnity Payments </a:t>
          </a:r>
          <a:endParaRPr lang="zh-CN" altLang="en-US" sz="1100" kern="1200" dirty="0">
            <a:solidFill>
              <a:srgbClr val="002060"/>
            </a:solidFill>
            <a:latin typeface="Helvetica" pitchFamily="2" charset="0"/>
          </a:endParaRPr>
        </a:p>
      </cdr:txBody>
    </cdr:sp>
  </cdr:relSizeAnchor>
  <cdr:relSizeAnchor xmlns:cdr="http://schemas.openxmlformats.org/drawingml/2006/chartDrawing">
    <cdr:from>
      <cdr:x>0.62707</cdr:x>
      <cdr:y>0.81397</cdr:y>
    </cdr:from>
    <cdr:to>
      <cdr:x>0.66865</cdr:x>
      <cdr:y>0.81397</cdr:y>
    </cdr:to>
    <cdr:cxnSp macro="">
      <cdr:nvCxnSpPr>
        <cdr:cNvPr id="18" name="CustomLegendLine_Risk">
          <a:extLst xmlns:a="http://schemas.openxmlformats.org/drawingml/2006/main">
            <a:ext uri="{FF2B5EF4-FFF2-40B4-BE49-F238E27FC236}">
              <a16:creationId xmlns:a16="http://schemas.microsoft.com/office/drawing/2014/main" id="{0C8879E4-603F-E036-3A2A-074F98A62065}"/>
            </a:ext>
          </a:extLst>
        </cdr:cNvPr>
        <cdr:cNvCxnSpPr/>
      </cdr:nvCxnSpPr>
      <cdr:spPr>
        <a:xfrm xmlns:a="http://schemas.openxmlformats.org/drawingml/2006/main">
          <a:off x="4888697" y="3781605"/>
          <a:ext cx="324160" cy="0"/>
        </a:xfrm>
        <a:prstGeom xmlns:a="http://schemas.openxmlformats.org/drawingml/2006/main" prst="line">
          <a:avLst/>
        </a:prstGeom>
        <a:ln xmlns:a="http://schemas.openxmlformats.org/drawingml/2006/main" w="25400" cap="rnd">
          <a:solidFill>
            <a:srgbClr val="000000"/>
          </a:solidFill>
          <a:prstDash val="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0.6116</cdr:x>
      <cdr:y>0.80594</cdr:y>
    </cdr:from>
    <cdr:to>
      <cdr:x>0.6188</cdr:x>
      <cdr:y>0.822</cdr:y>
    </cdr:to>
    <cdr:sp macro="" textlink="">
      <cdr:nvSpPr>
        <cdr:cNvPr id="19" name="CustomLegendMarker_Risk">
          <a:extLst xmlns:a="http://schemas.openxmlformats.org/drawingml/2006/main">
            <a:ext uri="{FF2B5EF4-FFF2-40B4-BE49-F238E27FC236}">
              <a16:creationId xmlns:a16="http://schemas.microsoft.com/office/drawing/2014/main" id="{F0511532-7B51-96D5-46C8-C832E00FA0B3}"/>
            </a:ext>
          </a:extLst>
        </cdr:cNvPr>
        <cdr:cNvSpPr/>
      </cdr:nvSpPr>
      <cdr:spPr>
        <a:xfrm xmlns:a="http://schemas.openxmlformats.org/drawingml/2006/main">
          <a:off x="5693694" y="3744299"/>
          <a:ext cx="67028" cy="74613"/>
        </a:xfrm>
        <a:prstGeom xmlns:a="http://schemas.openxmlformats.org/drawingml/2006/main" prst="ellipse">
          <a:avLst/>
        </a:prstGeom>
        <a:solidFill xmlns:a="http://schemas.openxmlformats.org/drawingml/2006/main">
          <a:srgbClr val="000000"/>
        </a:solidFill>
        <a:ln xmlns:a="http://schemas.openxmlformats.org/drawingml/2006/main" w="9525">
          <a:solidFill>
            <a:srgbClr val="0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CN" altLang="en-US" kern="1200"/>
        </a:p>
      </cdr:txBody>
    </cdr:sp>
  </cdr:relSizeAnchor>
  <cdr:relSizeAnchor xmlns:cdr="http://schemas.openxmlformats.org/drawingml/2006/chartDrawing">
    <cdr:from>
      <cdr:x>0.6746</cdr:x>
      <cdr:y>0.79433</cdr:y>
    </cdr:from>
    <cdr:to>
      <cdr:x>0.88251</cdr:x>
      <cdr:y>0.83717</cdr:y>
    </cdr:to>
    <cdr:sp macro="" textlink="">
      <cdr:nvSpPr>
        <cdr:cNvPr id="20" name="CustomLegendText_Risk">
          <a:extLst xmlns:a="http://schemas.openxmlformats.org/drawingml/2006/main">
            <a:ext uri="{FF2B5EF4-FFF2-40B4-BE49-F238E27FC236}">
              <a16:creationId xmlns:a16="http://schemas.microsoft.com/office/drawing/2014/main" id="{1DE8D18F-0746-2FE5-494B-2CEAD6F360D7}"/>
            </a:ext>
          </a:extLst>
        </cdr:cNvPr>
        <cdr:cNvSpPr txBox="1"/>
      </cdr:nvSpPr>
      <cdr:spPr>
        <a:xfrm xmlns:a="http://schemas.openxmlformats.org/drawingml/2006/main">
          <a:off x="5259214" y="3690360"/>
          <a:ext cx="1620875" cy="199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lIns="0" tIns="0" rIns="0" bIns="0" rtlCol="0"/>
        <a:lstStyle xmlns:a="http://schemas.openxmlformats.org/drawingml/2006/main"/>
        <a:p xmlns:a="http://schemas.openxmlformats.org/drawingml/2006/main">
          <a:r>
            <a:rPr lang="en-US" altLang="zh-CN" sz="1100" kern="1200" dirty="0">
              <a:solidFill>
                <a:srgbClr val="002060"/>
              </a:solidFill>
              <a:latin typeface="Helvetica" pitchFamily="2" charset="0"/>
            </a:rPr>
            <a:t>Risk Coverage </a:t>
          </a:r>
          <a:endParaRPr lang="zh-CN" altLang="en-US" sz="1100" kern="1200" dirty="0">
            <a:solidFill>
              <a:srgbClr val="002060"/>
            </a:solidFill>
            <a:latin typeface="Helvetica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3B4FE-D1FB-4EB8-86E9-B3A3E176F958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F5AA-9C31-4ED1-824B-C860FDEFBF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2B5EE-AE52-4E9A-8EC8-6024C737824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2445A-C2FF-3986-13F6-C1E200FDB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897B92-72F5-3279-0BE9-CE5C36AB8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1CE2C-8DCA-5FEC-70E2-961737797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8F5B6-0FFE-1E36-19AE-F93CA6685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79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7C184-71CC-48A4-0E98-271C838B0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18145-C25F-3AD0-744B-A2BB8773C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854A1-4F77-DA24-3B50-8BC6284C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93D0A-CBDF-AD35-AEC0-AA786F7B0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41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3870B-A144-02C0-FCB5-B4AC2382A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FF65AE-71D6-9544-9DF4-6CC8DA4CB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25D52-0C49-D039-C2FF-C2BAA6479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5200B-1B90-33D2-4A70-2E2181183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7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D8DCA-1331-58D0-49EE-107F43611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5B4C20-79A4-FB72-4C84-F4091A002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B8916-2582-101B-043C-6418DC930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B6B7C-2810-93EA-343B-5B3AB63141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8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04594-A5BC-4E71-CD97-1EDFEB45C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72BA0-B79D-CD4F-412C-310EDB6D7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C8BFD-0ED1-24FF-65CB-3F6331B0C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BF77F-35CA-24D3-50D2-083BB79AE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81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686FF-7A69-9C0F-8DEE-8351E572E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9F25D7-0CB7-D293-014A-0D1FB3765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0F61C-21F3-7AC1-D322-0ECB6E4BF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6366B-B15E-DCA0-FCCC-A144E23F6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7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8102A-8A29-9D40-523B-1332FA169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F2C00-1DAA-73D0-21BC-08D92D1CA4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7671A-4894-0C27-5F8A-4BF4FB0F9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61989D-E980-70A5-AE13-516427FD8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25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37C4-8B42-ED15-72E2-724215F31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FD323-ADA9-ED07-4904-42FDDC1AB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ADD0A-EBDC-270E-033F-5776DAE58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4D7CA-3B39-8778-AABC-2ABF79B69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45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011B-EF41-CF81-F7CA-D2799D148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753625-D5D8-9AE1-10C5-8D830FF92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7A9097-2502-FB52-A04D-60DBEB23B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BC546-6660-2608-DE74-2633F8877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2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CB70-ACDD-7264-FA58-1DF7B2F79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274717-1812-5DE4-BAC9-BE00F9559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90A44-763A-7AB5-1243-7B19F9711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50A92-9DDF-7B6B-047A-9B452899F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34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8F5AA-9C31-4ED1-824B-C860FDEFBFC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A66F-C0E6-13CC-FEAD-C3ECCE71A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B1FCD4-FEE0-22B2-B4DA-FCB462CE7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0583BF-EFCA-E514-6355-CD513FA7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DEA13-277F-5C07-5EBA-D0A681796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843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96AD9-1ED6-9C7D-4F8E-BAB866373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1DAC3C-35D1-9C74-43C3-84A2D8F6D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F41D6-83D1-A170-19AA-2902B86C0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AE628-B526-1DF8-AF6D-BDBF65AE1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59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BD7F-855B-11DD-ADC0-CD3225EAA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1C0E71-BE12-1034-2850-897E9240D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85E69-8288-0933-3256-0854FE2C2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6E0F7-53F1-136A-6651-BC34765BB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24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08797-EE4A-DEA5-7944-2B22AF01E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4CCD11-8CE0-2508-B77B-908BBBDBD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A53A2-C2D8-10C6-8D88-28C52A93A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90C0B-AEF5-EFE4-F3CD-71342C97A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88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57FB0-2380-49F3-EBD5-124A8D28E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E4B8FC-F0B9-53FB-C99D-0FDCC6B76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692B4C-0B0C-6624-8D21-26F3F845E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1D528-F135-6B33-6ABD-F92CBD6BF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49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BFBE1-8EAD-94C1-3420-CA60F6F84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F7F29-99BD-8C50-734F-90094D755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A81FA-0029-78E1-A6D2-3CC7E6921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63C32-E9D3-3E43-87E9-5BDE9BE5D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04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6F0B-C734-8B49-68DA-82F3EDDE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915E08-FB46-F1B6-463B-DCAC980AD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B33CC6-8D9A-7697-4F13-6F9744AC0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1B3C74-DF6D-9323-6A48-9EC66EB6E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46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83EC3-A2F6-CA26-4302-942441365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97AAF-4616-DAFC-F058-2ED7367885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EBB0C-001E-1D61-0EA0-0E1B53860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AFE8E-76B5-AF67-EED7-368EC2F7F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3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4C1676-8445-4D51-B6FB-DBF39B7799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tags" Target="../tags/tag4.xml"/><Relationship Id="rId21" Type="http://schemas.openxmlformats.org/officeDocument/2006/relationships/image" Target="../media/image21.svg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tags" Target="../tags/tag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1.svg"/><Relationship Id="rId5" Type="http://schemas.openxmlformats.org/officeDocument/2006/relationships/tags" Target="../tags/tag6.xml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tags" Target="../tags/tag5.xml"/><Relationship Id="rId9" Type="http://schemas.openxmlformats.org/officeDocument/2006/relationships/image" Target="../media/image3.pn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yifujin@zju.edu.cn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003633" y="2246757"/>
            <a:ext cx="184730" cy="131112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fontAlgn="auto">
              <a:lnSpc>
                <a:spcPct val="90000"/>
              </a:lnSpc>
            </a:pPr>
            <a:b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</a:br>
            <a:endParaRPr lang="zh-CN" altLang="en-US" sz="4400" dirty="0"/>
          </a:p>
        </p:txBody>
      </p:sp>
      <p:sp>
        <p:nvSpPr>
          <p:cNvPr id="21" name="等腰三角形 20"/>
          <p:cNvSpPr/>
          <p:nvPr/>
        </p:nvSpPr>
        <p:spPr>
          <a:xfrm>
            <a:off x="-1" y="5835250"/>
            <a:ext cx="981075" cy="1022750"/>
          </a:xfrm>
          <a:prstGeom prst="triangle">
            <a:avLst>
              <a:gd name="adj" fmla="val 1"/>
            </a:avLst>
          </a:prstGeom>
          <a:solidFill>
            <a:srgbClr val="007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0"/>
            <a:ext cx="12192000" cy="1025236"/>
          </a:xfrm>
          <a:prstGeom prst="rect">
            <a:avLst/>
          </a:prstGeom>
        </p:spPr>
      </p:pic>
      <p:pic>
        <p:nvPicPr>
          <p:cNvPr id="22" name="图片 21" descr="图形用户界面, 应用程序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02" y="5244522"/>
            <a:ext cx="5967367" cy="16459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75AD47-EAD9-E815-0E66-3CFFF2226F6D}"/>
              </a:ext>
            </a:extLst>
          </p:cNvPr>
          <p:cNvSpPr txBox="1"/>
          <p:nvPr/>
        </p:nvSpPr>
        <p:spPr>
          <a:xfrm>
            <a:off x="623885" y="1901089"/>
            <a:ext cx="10944225" cy="1517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2075" algn="ctr">
              <a:lnSpc>
                <a:spcPct val="120000"/>
              </a:lnSpc>
            </a:pPr>
            <a:r>
              <a:rPr lang="en-US" altLang="zh-CN" sz="4000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Building An Agricultural Insurance System:</a:t>
            </a:r>
            <a:br>
              <a:rPr lang="en-US" altLang="zh-CN" sz="4000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</a:br>
            <a:r>
              <a:rPr lang="en-US" altLang="zh-CN" sz="4000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China's Experience</a:t>
            </a:r>
            <a:endParaRPr lang="zh-CN" altLang="en-US" sz="4000" b="1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id="{A74319E6-5BA4-561B-1677-A2688A1499C6}"/>
              </a:ext>
            </a:extLst>
          </p:cNvPr>
          <p:cNvSpPr txBox="1"/>
          <p:nvPr/>
        </p:nvSpPr>
        <p:spPr>
          <a:xfrm>
            <a:off x="2932380" y="3715135"/>
            <a:ext cx="6142505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2800" b="1" spc="300" dirty="0">
                <a:solidFill>
                  <a:srgbClr val="002060"/>
                </a:solidFill>
                <a:effectLst/>
                <a:latin typeface="Helvetica" pitchFamily="2" charset="0"/>
                <a:ea typeface="楷体" panose="02010609060101010101" pitchFamily="49" charset="-122"/>
              </a:rPr>
              <a:t> </a:t>
            </a:r>
            <a:endParaRPr lang="en-US" altLang="zh-CN" sz="2800" b="1" spc="300" dirty="0">
              <a:solidFill>
                <a:srgbClr val="002060"/>
              </a:solidFill>
              <a:effectLst/>
              <a:latin typeface="Helvetica" pitchFamily="2" charset="0"/>
              <a:ea typeface="楷体" panose="02010609060101010101" pitchFamily="49" charset="-122"/>
            </a:endParaRPr>
          </a:p>
          <a:p>
            <a:pPr algn="ctr">
              <a:spcAft>
                <a:spcPts val="600"/>
              </a:spcAft>
            </a:pPr>
            <a:r>
              <a:rPr lang="zh-CN" altLang="en-US" sz="2800" b="1" spc="300" dirty="0">
                <a:solidFill>
                  <a:srgbClr val="002060"/>
                </a:solidFill>
                <a:effectLst/>
                <a:latin typeface="Helvetica" pitchFamily="2" charset="0"/>
                <a:ea typeface="楷体" panose="02010609060101010101" pitchFamily="49" charset="-122"/>
              </a:rPr>
              <a:t> </a:t>
            </a:r>
            <a:r>
              <a:rPr lang="en-US" altLang="zh-CN" b="1" dirty="0" err="1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Fujin</a:t>
            </a:r>
            <a:r>
              <a:rPr lang="en-US" altLang="zh-CN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 Yi</a:t>
            </a:r>
          </a:p>
          <a:p>
            <a:pPr algn="ctr">
              <a:spcAft>
                <a:spcPts val="600"/>
              </a:spcAft>
            </a:pPr>
            <a:r>
              <a:rPr lang="zh-CN" altLang="en-US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   </a:t>
            </a:r>
            <a:r>
              <a:rPr lang="en-US" altLang="zh-CN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China Academy of Rural Development</a:t>
            </a:r>
          </a:p>
          <a:p>
            <a:pPr algn="ctr">
              <a:spcAft>
                <a:spcPts val="600"/>
              </a:spcAft>
            </a:pPr>
            <a:r>
              <a:rPr lang="en-US" altLang="zh-CN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Zhejiang University</a:t>
            </a:r>
          </a:p>
          <a:p>
            <a:pPr algn="ctr">
              <a:spcAft>
                <a:spcPts val="600"/>
              </a:spcAft>
            </a:pPr>
            <a:endParaRPr lang="en-US" altLang="zh-CN" b="1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  <a:p>
            <a:pPr algn="ctr"/>
            <a:r>
              <a:rPr lang="en-US" altLang="zh-CN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July 9</a:t>
            </a:r>
            <a:r>
              <a:rPr lang="en-US" altLang="zh-CN" b="1" baseline="300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th</a:t>
            </a:r>
            <a:r>
              <a:rPr lang="en-US" altLang="zh-CN" b="1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, 2026</a:t>
            </a:r>
            <a:endParaRPr lang="zh-CN" altLang="en-US" b="1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  <a:p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10171-921F-E3DC-44D6-8D2A90ADB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0378DDC-B0AD-7CD0-C0B2-B87C3B0F8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5AECDB5-35E7-8957-5459-8C65A2480076}"/>
              </a:ext>
            </a:extLst>
          </p:cNvPr>
          <p:cNvSpPr txBox="1"/>
          <p:nvPr/>
        </p:nvSpPr>
        <p:spPr>
          <a:xfrm>
            <a:off x="-331106" y="11014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2.1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1: Government as a market builder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8C639825-925D-BA41-937B-10F84CE4CCEE}"/>
              </a:ext>
            </a:extLst>
          </p:cNvPr>
          <p:cNvSpPr txBox="1"/>
          <p:nvPr/>
        </p:nvSpPr>
        <p:spPr>
          <a:xfrm>
            <a:off x="322394" y="1861069"/>
            <a:ext cx="11547212" cy="478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Commercialization Phase</a:t>
            </a:r>
            <a:r>
              <a:rPr lang="en-GB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en-US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No government support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1930: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Plow ox insurance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 Sichuan province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1952: </a:t>
            </a: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Discontinue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agricultural insurance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1982: </a:t>
            </a:r>
            <a:r>
              <a:rPr lang="en-US" altLang="zh-CN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Restore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agricultural insurance 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1992: Highest agricultural insurance premiums </a:t>
            </a:r>
            <a:r>
              <a:rPr lang="en-US" altLang="zh-CN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USD 100 million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2002: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Phase-out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of agricultural insurance</a:t>
            </a: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Public-Private Partnership (PPP) Phase: </a:t>
            </a:r>
            <a:r>
              <a:rPr lang="en-US" altLang="zh-CN" sz="20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With government support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2004: Central government decided to support the development of agricultural insurance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2007: Central government implemented premium subsidies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2018: Improve the level of coverage to the total cost of production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37956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4F8CC-3B52-59E9-A699-2EE5DB4C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0658D9D-7301-D6F4-2776-6240C53E6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9E1BCA93-1B39-B7A8-3114-785A3AA8FE6B}"/>
              </a:ext>
            </a:extLst>
          </p:cNvPr>
          <p:cNvSpPr txBox="1"/>
          <p:nvPr/>
        </p:nvSpPr>
        <p:spPr>
          <a:xfrm>
            <a:off x="206637" y="1589696"/>
            <a:ext cx="10103633" cy="259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Excessively high transaction costs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Farmers with farm sizes of </a:t>
            </a: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 hectares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or less account for </a:t>
            </a: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98%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of the total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Land fragmentation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Output heterogeneity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Limited understanding of the insurance rule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Lack of trust in insurance companies</a:t>
            </a:r>
          </a:p>
        </p:txBody>
      </p:sp>
      <p:graphicFrame>
        <p:nvGraphicFramePr>
          <p:cNvPr id="4" name="图表 4">
            <a:extLst>
              <a:ext uri="{FF2B5EF4-FFF2-40B4-BE49-F238E27FC236}">
                <a16:creationId xmlns:a16="http://schemas.microsoft.com/office/drawing/2014/main" id="{58FE332D-7633-8BA6-6184-1FBEA2F4D4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386889"/>
              </p:ext>
            </p:extLst>
          </p:nvPr>
        </p:nvGraphicFramePr>
        <p:xfrm>
          <a:off x="1238250" y="4183996"/>
          <a:ext cx="9763125" cy="2674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文本框 1">
            <a:extLst>
              <a:ext uri="{FF2B5EF4-FFF2-40B4-BE49-F238E27FC236}">
                <a16:creationId xmlns:a16="http://schemas.microsoft.com/office/drawing/2014/main" id="{FE7F0992-B88F-3A1A-6D79-D0126DC50895}"/>
              </a:ext>
            </a:extLst>
          </p:cNvPr>
          <p:cNvSpPr txBox="1"/>
          <p:nvPr/>
        </p:nvSpPr>
        <p:spPr>
          <a:xfrm>
            <a:off x="-378731" y="10252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2.1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1: Government as a market builder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7EE15-EF74-CD5C-BC8D-2569AB21F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36EBAF6-48A4-175C-C4E0-DF5424AD51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矩形 77">
            <a:extLst>
              <a:ext uri="{FF2B5EF4-FFF2-40B4-BE49-F238E27FC236}">
                <a16:creationId xmlns:a16="http://schemas.microsoft.com/office/drawing/2014/main" id="{2C390C71-F409-CE74-33F9-D2A264452D72}"/>
              </a:ext>
            </a:extLst>
          </p:cNvPr>
          <p:cNvSpPr/>
          <p:nvPr/>
        </p:nvSpPr>
        <p:spPr>
          <a:xfrm>
            <a:off x="5335929" y="1025236"/>
            <a:ext cx="6540508" cy="5722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1A70C02E-89DF-4454-85F6-13D1AB3D8A7E}"/>
              </a:ext>
            </a:extLst>
          </p:cNvPr>
          <p:cNvSpPr txBox="1"/>
          <p:nvPr/>
        </p:nvSpPr>
        <p:spPr>
          <a:xfrm>
            <a:off x="339230" y="2193130"/>
            <a:ext cx="4165819" cy="4774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Market formation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High transaction costs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Systemic risks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Information asymmetry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endParaRPr lang="en-US" altLang="zh-CN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Strategies</a:t>
            </a:r>
            <a:endParaRPr lang="en-US" altLang="zh-CN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Demand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sz="16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Lower farmers’ cost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Supply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sz="16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Lower insurers’ cost</a:t>
            </a:r>
          </a:p>
          <a:p>
            <a:pPr marL="571500" lvl="8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</a:pPr>
            <a:endParaRPr lang="zh-CN" altLang="en-US" sz="16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6">
            <a:extLst>
              <a:ext uri="{FF2B5EF4-FFF2-40B4-BE49-F238E27FC236}">
                <a16:creationId xmlns:a16="http://schemas.microsoft.com/office/drawing/2014/main" id="{55117B3F-772D-B7DD-94E6-8F9D714EC7A9}"/>
              </a:ext>
            </a:extLst>
          </p:cNvPr>
          <p:cNvGrpSpPr/>
          <p:nvPr/>
        </p:nvGrpSpPr>
        <p:grpSpPr>
          <a:xfrm>
            <a:off x="5463822" y="1121772"/>
            <a:ext cx="6566253" cy="5528310"/>
            <a:chOff x="4649" y="1001"/>
            <a:chExt cx="10129" cy="8706"/>
          </a:xfrm>
        </p:grpSpPr>
        <p:grpSp>
          <p:nvGrpSpPr>
            <p:cNvPr id="6" name="组合 7">
              <a:extLst>
                <a:ext uri="{FF2B5EF4-FFF2-40B4-BE49-F238E27FC236}">
                  <a16:creationId xmlns:a16="http://schemas.microsoft.com/office/drawing/2014/main" id="{8290F3CC-BB0D-E053-928E-38385DE235CF}"/>
                </a:ext>
              </a:extLst>
            </p:cNvPr>
            <p:cNvGrpSpPr/>
            <p:nvPr/>
          </p:nvGrpSpPr>
          <p:grpSpPr>
            <a:xfrm>
              <a:off x="7416" y="1001"/>
              <a:ext cx="4001" cy="942"/>
              <a:chOff x="6674" y="1408"/>
              <a:chExt cx="4275" cy="1021"/>
            </a:xfrm>
          </p:grpSpPr>
          <p:sp>
            <p:nvSpPr>
              <p:cNvPr id="34" name="流程图: 可选过程 4">
                <a:extLst>
                  <a:ext uri="{FF2B5EF4-FFF2-40B4-BE49-F238E27FC236}">
                    <a16:creationId xmlns:a16="http://schemas.microsoft.com/office/drawing/2014/main" id="{36B21119-0827-8C48-99D2-79D18B7C3FD6}"/>
                  </a:ext>
                </a:extLst>
              </p:cNvPr>
              <p:cNvSpPr/>
              <p:nvPr/>
            </p:nvSpPr>
            <p:spPr>
              <a:xfrm>
                <a:off x="6674" y="1408"/>
                <a:ext cx="4275" cy="1021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CN" sz="1400" b="1" dirty="0">
                    <a:solidFill>
                      <a:srgbClr val="002060"/>
                    </a:solidFill>
                    <a:latin typeface="Helvetica" pitchFamily="2" charset="0"/>
                    <a:cs typeface="Times New Roman" panose="02020503050405090304" pitchFamily="18" charset="0"/>
                  </a:rPr>
                  <a:t>        Government Support</a:t>
                </a:r>
              </a:p>
            </p:txBody>
          </p:sp>
          <p:pic>
            <p:nvPicPr>
              <p:cNvPr id="35" name="图片 3" descr="政府大楼">
                <a:extLst>
                  <a:ext uri="{FF2B5EF4-FFF2-40B4-BE49-F238E27FC236}">
                    <a16:creationId xmlns:a16="http://schemas.microsoft.com/office/drawing/2014/main" id="{EF295F6D-07EB-383C-46F4-35A64F036BC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6991" y="1609"/>
                <a:ext cx="622" cy="622"/>
              </a:xfrm>
              <a:prstGeom prst="rect">
                <a:avLst/>
              </a:prstGeom>
            </p:spPr>
          </p:pic>
        </p:grpSp>
        <p:grpSp>
          <p:nvGrpSpPr>
            <p:cNvPr id="7" name="组合 8">
              <a:extLst>
                <a:ext uri="{FF2B5EF4-FFF2-40B4-BE49-F238E27FC236}">
                  <a16:creationId xmlns:a16="http://schemas.microsoft.com/office/drawing/2014/main" id="{A1403A4A-848A-F1E3-F3E3-DF1766ABD08B}"/>
                </a:ext>
              </a:extLst>
            </p:cNvPr>
            <p:cNvGrpSpPr/>
            <p:nvPr/>
          </p:nvGrpSpPr>
          <p:grpSpPr>
            <a:xfrm>
              <a:off x="6771" y="8765"/>
              <a:ext cx="5234" cy="942"/>
              <a:chOff x="7231" y="8827"/>
              <a:chExt cx="5234" cy="942"/>
            </a:xfrm>
          </p:grpSpPr>
          <p:sp>
            <p:nvSpPr>
              <p:cNvPr id="32" name="流程图: 可选过程 38">
                <a:extLst>
                  <a:ext uri="{FF2B5EF4-FFF2-40B4-BE49-F238E27FC236}">
                    <a16:creationId xmlns:a16="http://schemas.microsoft.com/office/drawing/2014/main" id="{4E2C0FA2-43FE-3C82-21AF-A8578BECE667}"/>
                  </a:ext>
                </a:extLst>
              </p:cNvPr>
              <p:cNvSpPr/>
              <p:nvPr/>
            </p:nvSpPr>
            <p:spPr>
              <a:xfrm>
                <a:off x="7231" y="8827"/>
                <a:ext cx="5235" cy="942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CN" sz="1400" dirty="0">
                    <a:solidFill>
                      <a:srgbClr val="002060"/>
                    </a:solidFill>
                    <a:latin typeface="Helvetica" pitchFamily="2" charset="0"/>
                    <a:cs typeface="Times New Roman" panose="02020503050405090304" pitchFamily="18" charset="0"/>
                  </a:rPr>
                  <a:t>        Agricultural Insurance Market</a:t>
                </a:r>
              </a:p>
            </p:txBody>
          </p:sp>
          <p:pic>
            <p:nvPicPr>
              <p:cNvPr id="33" name="图片 7" descr="图标">
                <a:extLst>
                  <a:ext uri="{FF2B5EF4-FFF2-40B4-BE49-F238E27FC236}">
                    <a16:creationId xmlns:a16="http://schemas.microsoft.com/office/drawing/2014/main" id="{3AF1B945-E2E1-AA1D-7A68-FCEDB8FF50F2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7537" y="9030"/>
                <a:ext cx="534" cy="534"/>
              </a:xfrm>
              <a:prstGeom prst="rect">
                <a:avLst/>
              </a:prstGeom>
            </p:spPr>
          </p:pic>
        </p:grpSp>
        <p:sp>
          <p:nvSpPr>
            <p:cNvPr id="8" name="流程图: 可选过程 42">
              <a:extLst>
                <a:ext uri="{FF2B5EF4-FFF2-40B4-BE49-F238E27FC236}">
                  <a16:creationId xmlns:a16="http://schemas.microsoft.com/office/drawing/2014/main" id="{30AB2297-A6B3-BBCC-0827-6977157AB844}"/>
                </a:ext>
              </a:extLst>
            </p:cNvPr>
            <p:cNvSpPr/>
            <p:nvPr/>
          </p:nvSpPr>
          <p:spPr>
            <a:xfrm>
              <a:off x="4649" y="6436"/>
              <a:ext cx="3759" cy="1256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400" b="1" dirty="0">
                  <a:solidFill>
                    <a:srgbClr val="002060"/>
                  </a:solidFill>
                  <a:latin typeface="Helvetica" pitchFamily="2" charset="0"/>
                  <a:cs typeface="Times New Roman" panose="02020503050405090304" pitchFamily="18" charset="0"/>
                </a:rPr>
                <a:t>        Lower farmers’ cost</a:t>
              </a:r>
            </a:p>
          </p:txBody>
        </p:sp>
        <p:pic>
          <p:nvPicPr>
            <p:cNvPr id="9" name="图片 8" descr="图标">
              <a:extLst>
                <a:ext uri="{FF2B5EF4-FFF2-40B4-BE49-F238E27FC236}">
                  <a16:creationId xmlns:a16="http://schemas.microsoft.com/office/drawing/2014/main" id="{C4D8C493-4550-5F86-BFD9-90DF530CA3F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861" y="6787"/>
              <a:ext cx="597" cy="602"/>
            </a:xfrm>
            <a:prstGeom prst="rect">
              <a:avLst/>
            </a:prstGeom>
          </p:spPr>
        </p:pic>
        <p:sp>
          <p:nvSpPr>
            <p:cNvPr id="10" name="流程图: 可选过程 48">
              <a:extLst>
                <a:ext uri="{FF2B5EF4-FFF2-40B4-BE49-F238E27FC236}">
                  <a16:creationId xmlns:a16="http://schemas.microsoft.com/office/drawing/2014/main" id="{DFD71525-6962-9ECE-DB84-53778B315964}"/>
                </a:ext>
              </a:extLst>
            </p:cNvPr>
            <p:cNvSpPr/>
            <p:nvPr/>
          </p:nvSpPr>
          <p:spPr>
            <a:xfrm>
              <a:off x="10253" y="6436"/>
              <a:ext cx="4010" cy="1255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kumimoji="1" lang="en-US" altLang="zh-CN" sz="1600">
                  <a:solidFill>
                    <a:schemeClr val="tx1"/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rPr>
                <a:t>          </a:t>
              </a:r>
            </a:p>
          </p:txBody>
        </p:sp>
        <p:pic>
          <p:nvPicPr>
            <p:cNvPr id="11" name="图片 11" descr="图标">
              <a:extLst>
                <a:ext uri="{FF2B5EF4-FFF2-40B4-BE49-F238E27FC236}">
                  <a16:creationId xmlns:a16="http://schemas.microsoft.com/office/drawing/2014/main" id="{F8F9D776-520E-4A46-803C-83493BFC80DC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485" y="6771"/>
              <a:ext cx="658" cy="658"/>
            </a:xfrm>
            <a:prstGeom prst="rect">
              <a:avLst/>
            </a:prstGeom>
          </p:spPr>
        </p:pic>
        <p:grpSp>
          <p:nvGrpSpPr>
            <p:cNvPr id="12" name="组合 52">
              <a:extLst>
                <a:ext uri="{FF2B5EF4-FFF2-40B4-BE49-F238E27FC236}">
                  <a16:creationId xmlns:a16="http://schemas.microsoft.com/office/drawing/2014/main" id="{EE296005-9472-2E30-8877-2E51C1660607}"/>
                </a:ext>
              </a:extLst>
            </p:cNvPr>
            <p:cNvGrpSpPr/>
            <p:nvPr/>
          </p:nvGrpSpPr>
          <p:grpSpPr>
            <a:xfrm>
              <a:off x="4649" y="3076"/>
              <a:ext cx="4027" cy="2718"/>
              <a:chOff x="4648" y="2841"/>
              <a:chExt cx="3645" cy="2718"/>
            </a:xfrm>
          </p:grpSpPr>
          <p:grpSp>
            <p:nvGrpSpPr>
              <p:cNvPr id="26" name="组合 66">
                <a:extLst>
                  <a:ext uri="{FF2B5EF4-FFF2-40B4-BE49-F238E27FC236}">
                    <a16:creationId xmlns:a16="http://schemas.microsoft.com/office/drawing/2014/main" id="{BEE995D2-B22D-86F5-4F7C-07E33360F2E1}"/>
                  </a:ext>
                </a:extLst>
              </p:cNvPr>
              <p:cNvGrpSpPr/>
              <p:nvPr/>
            </p:nvGrpSpPr>
            <p:grpSpPr>
              <a:xfrm>
                <a:off x="4648" y="2841"/>
                <a:ext cx="3403" cy="2718"/>
                <a:chOff x="4548" y="3495"/>
                <a:chExt cx="3403" cy="2718"/>
              </a:xfrm>
            </p:grpSpPr>
            <p:sp>
              <p:nvSpPr>
                <p:cNvPr id="30" name="流程图: 可选过程 19">
                  <a:extLst>
                    <a:ext uri="{FF2B5EF4-FFF2-40B4-BE49-F238E27FC236}">
                      <a16:creationId xmlns:a16="http://schemas.microsoft.com/office/drawing/2014/main" id="{C2C2E665-C1B1-441E-41CD-6CF017E72EE6}"/>
                    </a:ext>
                  </a:extLst>
                </p:cNvPr>
                <p:cNvSpPr/>
                <p:nvPr/>
              </p:nvSpPr>
              <p:spPr>
                <a:xfrm>
                  <a:off x="4548" y="3495"/>
                  <a:ext cx="3403" cy="2718"/>
                </a:xfrm>
                <a:prstGeom prst="flowChartAlternate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r>
                    <a:rPr kumimoji="1" lang="en-US" altLang="zh-CN" sz="1400">
                      <a:solidFill>
                        <a:schemeClr val="tx1"/>
                      </a:solidFill>
                      <a:latin typeface="Times New Roman" panose="02020503050405090304" pitchFamily="18" charset="0"/>
                      <a:cs typeface="Times New Roman" panose="02020503050405090304" pitchFamily="18" charset="0"/>
                    </a:rPr>
                    <a:t>       </a:t>
                  </a:r>
                </a:p>
                <a:p>
                  <a:pPr algn="ctr"/>
                  <a:endParaRPr kumimoji="1" lang="en-US" altLang="zh-CN" sz="1400">
                    <a:solidFill>
                      <a:schemeClr val="tx1"/>
                    </a:solidFill>
                    <a:latin typeface="Times New Roman" panose="02020503050405090304" pitchFamily="18" charset="0"/>
                    <a:cs typeface="Times New Roman" panose="02020503050405090304" pitchFamily="18" charset="0"/>
                  </a:endParaRPr>
                </a:p>
              </p:txBody>
            </p:sp>
            <p:pic>
              <p:nvPicPr>
                <p:cNvPr id="31" name="图片 9" descr="人民币">
                  <a:extLst>
                    <a:ext uri="{FF2B5EF4-FFF2-40B4-BE49-F238E27FC236}">
                      <a16:creationId xmlns:a16="http://schemas.microsoft.com/office/drawing/2014/main" id="{09BB0681-9056-6569-5885-2F308B187520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40" y="3673"/>
                  <a:ext cx="581" cy="581"/>
                </a:xfrm>
                <a:prstGeom prst="rect">
                  <a:avLst/>
                </a:prstGeom>
              </p:spPr>
            </p:pic>
          </p:grpSp>
          <p:sp>
            <p:nvSpPr>
              <p:cNvPr id="27" name="文本框 67">
                <a:extLst>
                  <a:ext uri="{FF2B5EF4-FFF2-40B4-BE49-F238E27FC236}">
                    <a16:creationId xmlns:a16="http://schemas.microsoft.com/office/drawing/2014/main" id="{2C3D627B-6259-CB03-F7C4-0883F7169D24}"/>
                  </a:ext>
                </a:extLst>
              </p:cNvPr>
              <p:cNvSpPr txBox="1"/>
              <p:nvPr/>
            </p:nvSpPr>
            <p:spPr>
              <a:xfrm>
                <a:off x="5421" y="3019"/>
                <a:ext cx="2629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b="1" dirty="0">
                    <a:solidFill>
                      <a:srgbClr val="00206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Financial Support</a:t>
                </a:r>
              </a:p>
            </p:txBody>
          </p:sp>
          <p:cxnSp>
            <p:nvCxnSpPr>
              <p:cNvPr id="28" name="直接连接符 52">
                <a:extLst>
                  <a:ext uri="{FF2B5EF4-FFF2-40B4-BE49-F238E27FC236}">
                    <a16:creationId xmlns:a16="http://schemas.microsoft.com/office/drawing/2014/main" id="{A55429AF-D41E-31F6-ACFA-2266694DA434}"/>
                  </a:ext>
                </a:extLst>
              </p:cNvPr>
              <p:cNvCxnSpPr/>
              <p:nvPr/>
            </p:nvCxnSpPr>
            <p:spPr>
              <a:xfrm>
                <a:off x="4648" y="3693"/>
                <a:ext cx="3403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9" name="文本框 69">
                <a:extLst>
                  <a:ext uri="{FF2B5EF4-FFF2-40B4-BE49-F238E27FC236}">
                    <a16:creationId xmlns:a16="http://schemas.microsoft.com/office/drawing/2014/main" id="{38B09ABE-913B-3617-6D7D-46EB42FBBC2C}"/>
                  </a:ext>
                </a:extLst>
              </p:cNvPr>
              <p:cNvSpPr txBox="1"/>
              <p:nvPr/>
            </p:nvSpPr>
            <p:spPr>
              <a:xfrm>
                <a:off x="4919" y="3990"/>
                <a:ext cx="3374" cy="65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268288" indent="-268288"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Premium subsidy</a:t>
                </a:r>
              </a:p>
              <a:p>
                <a:pPr marL="268288" indent="-268288"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</a:rPr>
                  <a:t>Management expense subsidy</a:t>
                </a:r>
              </a:p>
              <a:p>
                <a:endParaRPr kumimoji="1" lang="en-US" altLang="zh-CN" sz="1400" dirty="0">
                  <a:solidFill>
                    <a:schemeClr val="tx1"/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endParaRPr>
              </a:p>
            </p:txBody>
          </p:sp>
        </p:grpSp>
        <p:grpSp>
          <p:nvGrpSpPr>
            <p:cNvPr id="13" name="组合 53">
              <a:extLst>
                <a:ext uri="{FF2B5EF4-FFF2-40B4-BE49-F238E27FC236}">
                  <a16:creationId xmlns:a16="http://schemas.microsoft.com/office/drawing/2014/main" id="{476EDA80-074B-B93D-2CD5-716B5214B3A6}"/>
                </a:ext>
              </a:extLst>
            </p:cNvPr>
            <p:cNvGrpSpPr/>
            <p:nvPr/>
          </p:nvGrpSpPr>
          <p:grpSpPr>
            <a:xfrm>
              <a:off x="10253" y="3092"/>
              <a:ext cx="4525" cy="2831"/>
              <a:chOff x="10260" y="2858"/>
              <a:chExt cx="4525" cy="2831"/>
            </a:xfrm>
          </p:grpSpPr>
          <p:sp>
            <p:nvSpPr>
              <p:cNvPr id="21" name="流程图: 可选过程 23">
                <a:extLst>
                  <a:ext uri="{FF2B5EF4-FFF2-40B4-BE49-F238E27FC236}">
                    <a16:creationId xmlns:a16="http://schemas.microsoft.com/office/drawing/2014/main" id="{091D6A07-DA72-7E7E-D71E-5890F00B1549}"/>
                  </a:ext>
                </a:extLst>
              </p:cNvPr>
              <p:cNvSpPr/>
              <p:nvPr/>
            </p:nvSpPr>
            <p:spPr>
              <a:xfrm>
                <a:off x="10260" y="2858"/>
                <a:ext cx="4002" cy="2702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CN" sz="1600">
                    <a:solidFill>
                      <a:schemeClr val="tx1"/>
                    </a:solidFill>
                    <a:latin typeface="Times New Roman" panose="02020503050405090304" pitchFamily="18" charset="0"/>
                    <a:cs typeface="Times New Roman" panose="02020503050405090304" pitchFamily="18" charset="0"/>
                  </a:rPr>
                  <a:t>       </a:t>
                </a:r>
              </a:p>
            </p:txBody>
          </p:sp>
          <p:pic>
            <p:nvPicPr>
              <p:cNvPr id="22" name="图片 13" descr="图标">
                <a:extLst>
                  <a:ext uri="{FF2B5EF4-FFF2-40B4-BE49-F238E27FC236}">
                    <a16:creationId xmlns:a16="http://schemas.microsoft.com/office/drawing/2014/main" id="{F195C5F9-4D24-CB67-C680-5D7A93C3B12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0492" y="3019"/>
                <a:ext cx="582" cy="583"/>
              </a:xfrm>
              <a:prstGeom prst="rect">
                <a:avLst/>
              </a:prstGeom>
            </p:spPr>
          </p:pic>
          <p:sp>
            <p:nvSpPr>
              <p:cNvPr id="23" name="文本框 63">
                <a:extLst>
                  <a:ext uri="{FF2B5EF4-FFF2-40B4-BE49-F238E27FC236}">
                    <a16:creationId xmlns:a16="http://schemas.microsoft.com/office/drawing/2014/main" id="{B1C98D9F-712F-0616-5F79-49C83E35D09D}"/>
                  </a:ext>
                </a:extLst>
              </p:cNvPr>
              <p:cNvSpPr txBox="1"/>
              <p:nvPr/>
            </p:nvSpPr>
            <p:spPr>
              <a:xfrm>
                <a:off x="10932" y="3071"/>
                <a:ext cx="3105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400" b="1" dirty="0">
                    <a:solidFill>
                      <a:srgbClr val="00206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 Institutional Support</a:t>
                </a:r>
              </a:p>
            </p:txBody>
          </p:sp>
          <p:cxnSp>
            <p:nvCxnSpPr>
              <p:cNvPr id="24" name="直接连接符 55">
                <a:extLst>
                  <a:ext uri="{FF2B5EF4-FFF2-40B4-BE49-F238E27FC236}">
                    <a16:creationId xmlns:a16="http://schemas.microsoft.com/office/drawing/2014/main" id="{F8156D69-B0B0-A671-8E91-762B57320A98}"/>
                  </a:ext>
                </a:extLst>
              </p:cNvPr>
              <p:cNvCxnSpPr/>
              <p:nvPr/>
            </p:nvCxnSpPr>
            <p:spPr>
              <a:xfrm>
                <a:off x="10260" y="3713"/>
                <a:ext cx="401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5" name="文本框 65" descr="7b0a202020202262756c6c6574223a20227b5c2263617465676f727949645c223a5c225c222c5c2274656d706c61746549645c223a32303233313731387d220a7d0a">
                <a:extLst>
                  <a:ext uri="{FF2B5EF4-FFF2-40B4-BE49-F238E27FC236}">
                    <a16:creationId xmlns:a16="http://schemas.microsoft.com/office/drawing/2014/main" id="{AD4A8986-47EA-E69F-6BA0-DB4321245FC9}"/>
                  </a:ext>
                </a:extLst>
              </p:cNvPr>
              <p:cNvSpPr txBox="1"/>
              <p:nvPr/>
            </p:nvSpPr>
            <p:spPr>
              <a:xfrm>
                <a:off x="10309" y="3910"/>
                <a:ext cx="4476" cy="177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285750" indent="-285750" algn="l">
                  <a:lnSpc>
                    <a:spcPct val="100000"/>
                  </a:lnSpc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Administrative coordination</a:t>
                </a:r>
                <a:endParaRPr kumimoji="1" lang="en-US" altLang="zh-CN" sz="1400" dirty="0">
                  <a:solidFill>
                    <a:srgbClr val="C00000"/>
                  </a:solidFill>
                  <a:latin typeface="Helvetica" pitchFamily="2" charset="0"/>
                  <a:cs typeface="Times New Roman" panose="02020503050405090304" pitchFamily="18" charset="0"/>
                </a:endParaRPr>
              </a:p>
              <a:p>
                <a:pPr marL="285750" indent="-285750" algn="l">
                  <a:lnSpc>
                    <a:spcPct val="100000"/>
                  </a:lnSpc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Local implementation</a:t>
                </a:r>
              </a:p>
              <a:p>
                <a:pPr marL="285750" indent="-285750"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</a:rPr>
                  <a:t>Agricultural technicians</a:t>
                </a:r>
              </a:p>
              <a:p>
                <a:pPr marL="285750" indent="-285750" algn="l">
                  <a:lnSpc>
                    <a:spcPct val="100000"/>
                  </a:lnSpc>
                  <a:buFont typeface="Wingdings" panose="05000000000000000000" charset="0"/>
                  <a:buChar char=""/>
                </a:pPr>
                <a:r>
                  <a:rPr kumimoji="1" lang="en-US" altLang="zh-CN" sz="1400" dirty="0">
                    <a:solidFill>
                      <a:srgbClr val="C00000"/>
                    </a:solidFill>
                    <a:latin typeface="Helvetica" pitchFamily="2" charset="0"/>
                    <a:cs typeface="Times New Roman" panose="02020503050405090304" pitchFamily="18" charset="0"/>
                    <a:sym typeface="+mn-ea"/>
                  </a:rPr>
                  <a:t>Data support</a:t>
                </a:r>
                <a:endParaRPr kumimoji="1" lang="en-US" altLang="zh-CN" sz="1400" dirty="0">
                  <a:solidFill>
                    <a:srgbClr val="C00000"/>
                  </a:solidFill>
                  <a:latin typeface="Helvetica" pitchFamily="2" charset="0"/>
                  <a:cs typeface="Times New Roman" panose="02020503050405090304" pitchFamily="18" charset="0"/>
                </a:endParaRPr>
              </a:p>
              <a:p>
                <a:endParaRPr kumimoji="1" lang="en-US" altLang="zh-CN" sz="1400" dirty="0">
                  <a:solidFill>
                    <a:schemeClr val="tx1"/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endParaRPr>
              </a:p>
            </p:txBody>
          </p:sp>
        </p:grpSp>
        <p:cxnSp>
          <p:nvCxnSpPr>
            <p:cNvPr id="14" name="肘形连接符 54">
              <a:extLst>
                <a:ext uri="{FF2B5EF4-FFF2-40B4-BE49-F238E27FC236}">
                  <a16:creationId xmlns:a16="http://schemas.microsoft.com/office/drawing/2014/main" id="{8BC431B6-4166-6D88-470B-2F800CF265A7}"/>
                </a:ext>
              </a:extLst>
            </p:cNvPr>
            <p:cNvCxnSpPr>
              <a:stCxn id="30" idx="0"/>
              <a:endCxn id="21" idx="0"/>
            </p:cNvCxnSpPr>
            <p:nvPr/>
          </p:nvCxnSpPr>
          <p:spPr>
            <a:xfrm rot="16200000" flipH="1">
              <a:off x="9384" y="222"/>
              <a:ext cx="16" cy="5725"/>
            </a:xfrm>
            <a:prstGeom prst="bentConnector3">
              <a:avLst>
                <a:gd name="adj1" fmla="val -3468750"/>
              </a:avLst>
            </a:prstGeom>
            <a:ln w="19050">
              <a:solidFill>
                <a:schemeClr val="accent1">
                  <a:lumMod val="75000"/>
                </a:schemeClr>
              </a:solidFill>
              <a:headEnd type="triangle" w="lg" len="med"/>
              <a:tailEnd type="triangle" w="lg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64">
              <a:extLst>
                <a:ext uri="{FF2B5EF4-FFF2-40B4-BE49-F238E27FC236}">
                  <a16:creationId xmlns:a16="http://schemas.microsoft.com/office/drawing/2014/main" id="{4E55CDD7-F6C7-6D8C-D563-7FA78B37E9BD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9417" y="1943"/>
              <a:ext cx="0" cy="56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箭头连接符 65">
              <a:extLst>
                <a:ext uri="{FF2B5EF4-FFF2-40B4-BE49-F238E27FC236}">
                  <a16:creationId xmlns:a16="http://schemas.microsoft.com/office/drawing/2014/main" id="{6F3846C9-6D85-8C09-E6C6-767A385D60A4}"/>
                </a:ext>
              </a:extLst>
            </p:cNvPr>
            <p:cNvCxnSpPr>
              <a:stCxn id="30" idx="2"/>
              <a:endCxn id="8" idx="0"/>
            </p:cNvCxnSpPr>
            <p:nvPr/>
          </p:nvCxnSpPr>
          <p:spPr>
            <a:xfrm>
              <a:off x="6529" y="5794"/>
              <a:ext cx="0" cy="642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箭头连接符 66">
              <a:extLst>
                <a:ext uri="{FF2B5EF4-FFF2-40B4-BE49-F238E27FC236}">
                  <a16:creationId xmlns:a16="http://schemas.microsoft.com/office/drawing/2014/main" id="{3FF0F491-3112-318C-1425-1D7FC78387FA}"/>
                </a:ext>
              </a:extLst>
            </p:cNvPr>
            <p:cNvCxnSpPr>
              <a:endCxn id="10" idx="0"/>
            </p:cNvCxnSpPr>
            <p:nvPr/>
          </p:nvCxnSpPr>
          <p:spPr>
            <a:xfrm>
              <a:off x="12258" y="5790"/>
              <a:ext cx="0" cy="646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" name="肘形连接符 58">
              <a:extLst>
                <a:ext uri="{FF2B5EF4-FFF2-40B4-BE49-F238E27FC236}">
                  <a16:creationId xmlns:a16="http://schemas.microsoft.com/office/drawing/2014/main" id="{FDAABE75-BD2E-8AF6-B9D8-A417258EE30F}"/>
                </a:ext>
              </a:extLst>
            </p:cNvPr>
            <p:cNvCxnSpPr>
              <a:stCxn id="8" idx="2"/>
              <a:endCxn id="10" idx="2"/>
            </p:cNvCxnSpPr>
            <p:nvPr/>
          </p:nvCxnSpPr>
          <p:spPr>
            <a:xfrm rot="5400000" flipH="1" flipV="1">
              <a:off x="9393" y="4827"/>
              <a:ext cx="1" cy="5729"/>
            </a:xfrm>
            <a:prstGeom prst="bentConnector3">
              <a:avLst>
                <a:gd name="adj1" fmla="val -47500000"/>
              </a:avLst>
            </a:prstGeom>
            <a:ln w="19050">
              <a:solidFill>
                <a:schemeClr val="accent1">
                  <a:lumMod val="75000"/>
                </a:schemeClr>
              </a:solidFill>
              <a:headEnd type="none" w="lg" len="med"/>
              <a:tailEnd type="none" w="lg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68">
              <a:extLst>
                <a:ext uri="{FF2B5EF4-FFF2-40B4-BE49-F238E27FC236}">
                  <a16:creationId xmlns:a16="http://schemas.microsoft.com/office/drawing/2014/main" id="{8DC9CD85-EFDA-44F3-169E-AA7513C3CEA2}"/>
                </a:ext>
              </a:extLst>
            </p:cNvPr>
            <p:cNvCxnSpPr/>
            <p:nvPr/>
          </p:nvCxnSpPr>
          <p:spPr>
            <a:xfrm flipV="1">
              <a:off x="9417" y="8163"/>
              <a:ext cx="0" cy="602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triangle" w="lg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" name="文本框 60">
              <a:extLst>
                <a:ext uri="{FF2B5EF4-FFF2-40B4-BE49-F238E27FC236}">
                  <a16:creationId xmlns:a16="http://schemas.microsoft.com/office/drawing/2014/main" id="{D83C0EC6-2A8D-E185-ECFD-2C4428FAFE77}"/>
                </a:ext>
              </a:extLst>
            </p:cNvPr>
            <p:cNvSpPr txBox="1"/>
            <p:nvPr/>
          </p:nvSpPr>
          <p:spPr>
            <a:xfrm>
              <a:off x="11195" y="6800"/>
              <a:ext cx="3297" cy="9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kumimoji="1" lang="en-US" altLang="zh-CN" sz="1400" b="1" dirty="0">
                  <a:solidFill>
                    <a:srgbClr val="002060"/>
                  </a:solidFill>
                  <a:latin typeface="Helvetica" pitchFamily="2" charset="0"/>
                  <a:cs typeface="Times New Roman" panose="02020503050405090304" pitchFamily="18" charset="0"/>
                  <a:sym typeface="+mn-ea"/>
                </a:rPr>
                <a:t>Lower insurers’ costs</a:t>
              </a:r>
              <a:endParaRPr kumimoji="1" lang="en-US" altLang="zh-CN" sz="1400" b="1" dirty="0">
                <a:solidFill>
                  <a:srgbClr val="002060"/>
                </a:solidFill>
                <a:latin typeface="Helvetica" pitchFamily="2" charset="0"/>
                <a:cs typeface="Times New Roman" panose="02020503050405090304" pitchFamily="18" charset="0"/>
              </a:endParaRPr>
            </a:p>
          </p:txBody>
        </p:sp>
      </p:grpSp>
      <p:sp>
        <p:nvSpPr>
          <p:cNvPr id="36" name="文本框 1">
            <a:extLst>
              <a:ext uri="{FF2B5EF4-FFF2-40B4-BE49-F238E27FC236}">
                <a16:creationId xmlns:a16="http://schemas.microsoft.com/office/drawing/2014/main" id="{ADDE46B3-003A-9772-51BE-41D021D6C960}"/>
              </a:ext>
            </a:extLst>
          </p:cNvPr>
          <p:cNvSpPr txBox="1"/>
          <p:nvPr/>
        </p:nvSpPr>
        <p:spPr>
          <a:xfrm>
            <a:off x="-382296" y="1025236"/>
            <a:ext cx="5525632" cy="93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2.1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1: Government as a market builder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0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B41F7-BA82-85F4-1128-83AB74CB7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E7A0622-B482-5AA3-2D57-A28C0DF199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0FEC06C-6BCF-387F-EE1C-B0D2F5721686}"/>
              </a:ext>
            </a:extLst>
          </p:cNvPr>
          <p:cNvSpPr txBox="1"/>
          <p:nvPr/>
        </p:nvSpPr>
        <p:spPr>
          <a:xfrm>
            <a:off x="-576038" y="916360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2.2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2: Premium Subsidy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64">
            <a:extLst>
              <a:ext uri="{FF2B5EF4-FFF2-40B4-BE49-F238E27FC236}">
                <a16:creationId xmlns:a16="http://schemas.microsoft.com/office/drawing/2014/main" id="{BAA1E5B7-042D-5A4E-9805-C84BBCB146F4}"/>
              </a:ext>
            </a:extLst>
          </p:cNvPr>
          <p:cNvSpPr/>
          <p:nvPr/>
        </p:nvSpPr>
        <p:spPr>
          <a:xfrm>
            <a:off x="6939022" y="974723"/>
            <a:ext cx="5242079" cy="5883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矩形 63">
            <a:extLst>
              <a:ext uri="{FF2B5EF4-FFF2-40B4-BE49-F238E27FC236}">
                <a16:creationId xmlns:a16="http://schemas.microsoft.com/office/drawing/2014/main" id="{7FB9FF92-B539-BA85-8EC5-8C1B47E92A67}"/>
              </a:ext>
            </a:extLst>
          </p:cNvPr>
          <p:cNvSpPr/>
          <p:nvPr/>
        </p:nvSpPr>
        <p:spPr>
          <a:xfrm>
            <a:off x="10898" y="1425271"/>
            <a:ext cx="6759615" cy="54327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5F139E9F-952B-1BC1-7723-E6191F64825B}"/>
              </a:ext>
            </a:extLst>
          </p:cNvPr>
          <p:cNvSpPr txBox="1"/>
          <p:nvPr/>
        </p:nvSpPr>
        <p:spPr>
          <a:xfrm>
            <a:off x="233535" y="1425271"/>
            <a:ext cx="6628542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6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16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Around</a:t>
            </a:r>
            <a:r>
              <a:rPr lang="zh-CN" altLang="en-US" sz="16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80% premium is subsidized</a:t>
            </a:r>
          </a:p>
          <a:p>
            <a:pPr marL="0" lvl="6" indent="-342900">
              <a:lnSpc>
                <a:spcPts val="26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16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Joint Subsidies from the </a:t>
            </a:r>
            <a:r>
              <a:rPr lang="en-US" altLang="zh-CN" sz="16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Four Levels of Government</a:t>
            </a:r>
          </a:p>
          <a:p>
            <a:pPr marL="457200" lvl="7" indent="-342900">
              <a:lnSpc>
                <a:spcPts val="26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20% of administration and organization (A&amp;O) subsidy + 80% of premium subsidy</a:t>
            </a: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图表 4">
            <a:extLst>
              <a:ext uri="{FF2B5EF4-FFF2-40B4-BE49-F238E27FC236}">
                <a16:creationId xmlns:a16="http://schemas.microsoft.com/office/drawing/2014/main" id="{80B24B04-1C79-3FE7-8AA5-BE6549A793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0435691"/>
              </p:ext>
            </p:extLst>
          </p:nvPr>
        </p:nvGraphicFramePr>
        <p:xfrm>
          <a:off x="275645" y="2931523"/>
          <a:ext cx="6373180" cy="3555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文本框 8">
            <a:extLst>
              <a:ext uri="{FF2B5EF4-FFF2-40B4-BE49-F238E27FC236}">
                <a16:creationId xmlns:a16="http://schemas.microsoft.com/office/drawing/2014/main" id="{8210D0E5-5DE1-E775-C7A0-78B5EF64CEB3}"/>
              </a:ext>
            </a:extLst>
          </p:cNvPr>
          <p:cNvSpPr txBox="1"/>
          <p:nvPr/>
        </p:nvSpPr>
        <p:spPr>
          <a:xfrm>
            <a:off x="275645" y="6486525"/>
            <a:ext cx="61056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rtl="0">
              <a:defRPr lang="zh-CN" sz="1600" b="1" i="0" u="none" strike="noStrike" kern="1200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pPr>
            <a:r>
              <a:rPr lang="en-US" altLang="zh-CN" sz="1200" b="1" dirty="0">
                <a:solidFill>
                  <a:srgbClr val="002060"/>
                </a:solidFill>
                <a:latin typeface="Helvetica" pitchFamily="2" charset="0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Agricultural Insurance Premiums and Fiscal Subsidies</a:t>
            </a:r>
          </a:p>
        </p:txBody>
      </p:sp>
      <p:pic>
        <p:nvPicPr>
          <p:cNvPr id="9" name="内容占位符 6">
            <a:extLst>
              <a:ext uri="{FF2B5EF4-FFF2-40B4-BE49-F238E27FC236}">
                <a16:creationId xmlns:a16="http://schemas.microsoft.com/office/drawing/2014/main" id="{A4777F81-0BB3-FA61-6AB4-8674B305D1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31"/>
          <a:stretch>
            <a:fillRect/>
          </a:stretch>
        </p:blipFill>
        <p:spPr>
          <a:xfrm>
            <a:off x="8677264" y="974280"/>
            <a:ext cx="2339299" cy="2376956"/>
          </a:xfrm>
          <a:prstGeom prst="rect">
            <a:avLst/>
          </a:prstGeom>
        </p:spPr>
      </p:pic>
      <p:grpSp>
        <p:nvGrpSpPr>
          <p:cNvPr id="10" name="组合 50">
            <a:extLst>
              <a:ext uri="{FF2B5EF4-FFF2-40B4-BE49-F238E27FC236}">
                <a16:creationId xmlns:a16="http://schemas.microsoft.com/office/drawing/2014/main" id="{5301A557-DEE8-459A-6046-374629157D58}"/>
              </a:ext>
            </a:extLst>
          </p:cNvPr>
          <p:cNvGrpSpPr/>
          <p:nvPr/>
        </p:nvGrpSpPr>
        <p:grpSpPr>
          <a:xfrm rot="5400000">
            <a:off x="8169003" y="3311257"/>
            <a:ext cx="3301961" cy="3372431"/>
            <a:chOff x="5574030" y="1433195"/>
            <a:chExt cx="5074920" cy="4577080"/>
          </a:xfrm>
        </p:grpSpPr>
        <p:cxnSp>
          <p:nvCxnSpPr>
            <p:cNvPr id="11" name="肘形连接符 51">
              <a:extLst>
                <a:ext uri="{FF2B5EF4-FFF2-40B4-BE49-F238E27FC236}">
                  <a16:creationId xmlns:a16="http://schemas.microsoft.com/office/drawing/2014/main" id="{D02405A7-ABDE-8BB1-68DE-9A962E266426}"/>
                </a:ext>
              </a:extLst>
            </p:cNvPr>
            <p:cNvCxnSpPr>
              <a:stCxn id="19" idx="1"/>
            </p:cNvCxnSpPr>
            <p:nvPr/>
          </p:nvCxnSpPr>
          <p:spPr>
            <a:xfrm rot="10800000" flipV="1">
              <a:off x="5574030" y="1883410"/>
              <a:ext cx="983615" cy="1789430"/>
            </a:xfrm>
            <a:prstGeom prst="bentConnector3">
              <a:avLst>
                <a:gd name="adj1" fmla="val 49968"/>
              </a:avLst>
            </a:prstGeom>
            <a:ln w="38100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2" name="组合 52">
              <a:extLst>
                <a:ext uri="{FF2B5EF4-FFF2-40B4-BE49-F238E27FC236}">
                  <a16:creationId xmlns:a16="http://schemas.microsoft.com/office/drawing/2014/main" id="{C08C2807-AD36-6F6C-B630-D4E7F7C70DA8}"/>
                </a:ext>
              </a:extLst>
            </p:cNvPr>
            <p:cNvGrpSpPr/>
            <p:nvPr/>
          </p:nvGrpSpPr>
          <p:grpSpPr>
            <a:xfrm>
              <a:off x="5574030" y="1433195"/>
              <a:ext cx="5074920" cy="4577080"/>
              <a:chOff x="5574030" y="1433195"/>
              <a:chExt cx="5074920" cy="4577080"/>
            </a:xfrm>
          </p:grpSpPr>
          <p:cxnSp>
            <p:nvCxnSpPr>
              <p:cNvPr id="13" name="肘形连接符 53">
                <a:extLst>
                  <a:ext uri="{FF2B5EF4-FFF2-40B4-BE49-F238E27FC236}">
                    <a16:creationId xmlns:a16="http://schemas.microsoft.com/office/drawing/2014/main" id="{C03FC29F-DBA7-4265-795C-A1789305A0B9}"/>
                  </a:ext>
                </a:extLst>
              </p:cNvPr>
              <p:cNvCxnSpPr>
                <a:stCxn id="22" idx="1"/>
              </p:cNvCxnSpPr>
              <p:nvPr/>
            </p:nvCxnSpPr>
            <p:spPr>
              <a:xfrm rot="10800000">
                <a:off x="5574030" y="3672840"/>
                <a:ext cx="983615" cy="1887220"/>
              </a:xfrm>
              <a:prstGeom prst="bentConnector3">
                <a:avLst>
                  <a:gd name="adj1" fmla="val 49968"/>
                </a:avLst>
              </a:prstGeom>
              <a:ln w="38100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grpSp>
            <p:nvGrpSpPr>
              <p:cNvPr id="14" name="组合 54">
                <a:extLst>
                  <a:ext uri="{FF2B5EF4-FFF2-40B4-BE49-F238E27FC236}">
                    <a16:creationId xmlns:a16="http://schemas.microsoft.com/office/drawing/2014/main" id="{B1402593-2014-C0DF-D618-3073832F977D}"/>
                  </a:ext>
                </a:extLst>
              </p:cNvPr>
              <p:cNvGrpSpPr/>
              <p:nvPr/>
            </p:nvGrpSpPr>
            <p:grpSpPr>
              <a:xfrm>
                <a:off x="5574030" y="1433195"/>
                <a:ext cx="5074920" cy="4577080"/>
                <a:chOff x="5574030" y="1433195"/>
                <a:chExt cx="5074920" cy="4577080"/>
              </a:xfrm>
            </p:grpSpPr>
            <p:grpSp>
              <p:nvGrpSpPr>
                <p:cNvPr id="15" name="组合 55">
                  <a:extLst>
                    <a:ext uri="{FF2B5EF4-FFF2-40B4-BE49-F238E27FC236}">
                      <a16:creationId xmlns:a16="http://schemas.microsoft.com/office/drawing/2014/main" id="{6532666A-3FB0-493C-AD75-8E1A1DD6CBCE}"/>
                    </a:ext>
                  </a:extLst>
                </p:cNvPr>
                <p:cNvGrpSpPr/>
                <p:nvPr/>
              </p:nvGrpSpPr>
              <p:grpSpPr>
                <a:xfrm>
                  <a:off x="5574030" y="1433195"/>
                  <a:ext cx="5074920" cy="4577080"/>
                  <a:chOff x="5574030" y="1433195"/>
                  <a:chExt cx="5074920" cy="4577080"/>
                </a:xfrm>
              </p:grpSpPr>
              <p:grpSp>
                <p:nvGrpSpPr>
                  <p:cNvPr id="17" name="组合 57">
                    <a:extLst>
                      <a:ext uri="{FF2B5EF4-FFF2-40B4-BE49-F238E27FC236}">
                        <a16:creationId xmlns:a16="http://schemas.microsoft.com/office/drawing/2014/main" id="{587F1FBD-9D1C-0053-95D1-D1E15A4462E0}"/>
                      </a:ext>
                    </a:extLst>
                  </p:cNvPr>
                  <p:cNvGrpSpPr/>
                  <p:nvPr/>
                </p:nvGrpSpPr>
                <p:grpSpPr>
                  <a:xfrm>
                    <a:off x="6558280" y="1433195"/>
                    <a:ext cx="4090670" cy="4577080"/>
                    <a:chOff x="10158" y="2257"/>
                    <a:chExt cx="6442" cy="7208"/>
                  </a:xfrm>
                </p:grpSpPr>
                <p:sp>
                  <p:nvSpPr>
                    <p:cNvPr id="19" name="圆角矩形 59">
                      <a:extLst>
                        <a:ext uri="{FF2B5EF4-FFF2-40B4-BE49-F238E27FC236}">
                          <a16:creationId xmlns:a16="http://schemas.microsoft.com/office/drawing/2014/main" id="{E6BC68EA-45C2-CCBD-9FB8-50833CF9FB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8" y="2257"/>
                      <a:ext cx="6442" cy="1418"/>
                    </a:xfrm>
                    <a:prstGeom prst="roundRect">
                      <a:avLst/>
                    </a:prstGeom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0">
                      <a:srgbClr val="FFFFFF"/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Central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30%-50%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p:txBody>
                </p:sp>
                <p:sp>
                  <p:nvSpPr>
                    <p:cNvPr id="20" name="圆角矩形 60">
                      <a:extLst>
                        <a:ext uri="{FF2B5EF4-FFF2-40B4-BE49-F238E27FC236}">
                          <a16:creationId xmlns:a16="http://schemas.microsoft.com/office/drawing/2014/main" id="{BFEB3F2B-4BE9-2FFF-4F53-E7F3A6BF05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8" y="4187"/>
                      <a:ext cx="6442" cy="1418"/>
                    </a:xfrm>
                    <a:prstGeom prst="roundRect">
                      <a:avLst/>
                    </a:prstGeom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0">
                      <a:srgbClr val="FFFFFF"/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Provincial</a:t>
                      </a:r>
                      <a:endParaRPr lang="en-US" altLang="zh-CN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2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2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≥ 25%</a:t>
                      </a:r>
                      <a:r>
                        <a:rPr lang="zh-CN" altLang="en-US" sz="12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p:txBody>
                </p:sp>
                <p:sp>
                  <p:nvSpPr>
                    <p:cNvPr id="21" name="圆角矩形 61">
                      <a:extLst>
                        <a:ext uri="{FF2B5EF4-FFF2-40B4-BE49-F238E27FC236}">
                          <a16:creationId xmlns:a16="http://schemas.microsoft.com/office/drawing/2014/main" id="{21FB15D3-64DB-3135-F6B6-90E4F54F08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8" y="6117"/>
                      <a:ext cx="6442" cy="1418"/>
                    </a:xfrm>
                    <a:prstGeom prst="roundRect">
                      <a:avLst/>
                    </a:prstGeom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0">
                      <a:srgbClr val="FFFFFF"/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Prefectural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provinces set their own ratio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p:txBody>
                </p:sp>
                <p:sp>
                  <p:nvSpPr>
                    <p:cNvPr id="22" name="圆角矩形 62">
                      <a:extLst>
                        <a:ext uri="{FF2B5EF4-FFF2-40B4-BE49-F238E27FC236}">
                          <a16:creationId xmlns:a16="http://schemas.microsoft.com/office/drawing/2014/main" id="{29463E72-C54E-F95D-CC21-1D4CFE615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8" y="8047"/>
                      <a:ext cx="6442" cy="1418"/>
                    </a:xfrm>
                    <a:prstGeom prst="roundRect">
                      <a:avLst/>
                    </a:prstGeom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0">
                      <a:srgbClr val="FFFFFF"/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County</a:t>
                      </a:r>
                      <a:endParaRPr lang="en-US" altLang="zh-CN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/>
                      <a:r>
                        <a:rPr lang="en-US" altLang="zh-CN" sz="12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（provinces set their own ratio）</a:t>
                      </a:r>
                    </a:p>
                  </p:txBody>
                </p:sp>
              </p:grpSp>
              <p:cxnSp>
                <p:nvCxnSpPr>
                  <p:cNvPr id="18" name="肘形连接符 58">
                    <a:extLst>
                      <a:ext uri="{FF2B5EF4-FFF2-40B4-BE49-F238E27FC236}">
                        <a16:creationId xmlns:a16="http://schemas.microsoft.com/office/drawing/2014/main" id="{BDE0E208-F251-2881-19A4-334F18476419}"/>
                      </a:ext>
                    </a:extLst>
                  </p:cNvPr>
                  <p:cNvCxnSpPr>
                    <a:stCxn id="20" idx="1"/>
                  </p:cNvCxnSpPr>
                  <p:nvPr/>
                </p:nvCxnSpPr>
                <p:spPr>
                  <a:xfrm rot="10800000" flipV="1">
                    <a:off x="5574030" y="3108960"/>
                    <a:ext cx="983615" cy="563880"/>
                  </a:xfrm>
                  <a:prstGeom prst="bentConnector3">
                    <a:avLst>
                      <a:gd name="adj1" fmla="val 49968"/>
                    </a:avLst>
                  </a:prstGeom>
                  <a:ln w="38100">
                    <a:tailEnd type="triangle" w="lg" len="lg"/>
                  </a:ln>
                </p:spPr>
                <p:style>
                  <a:lnRef idx="2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" name="肘形连接符 56">
                  <a:extLst>
                    <a:ext uri="{FF2B5EF4-FFF2-40B4-BE49-F238E27FC236}">
                      <a16:creationId xmlns:a16="http://schemas.microsoft.com/office/drawing/2014/main" id="{3DF7C092-9481-3B0B-146E-7D147EE2D90C}"/>
                    </a:ext>
                  </a:extLst>
                </p:cNvPr>
                <p:cNvCxnSpPr>
                  <a:stCxn id="21" idx="1"/>
                </p:cNvCxnSpPr>
                <p:nvPr/>
              </p:nvCxnSpPr>
              <p:spPr>
                <a:xfrm rot="10800000">
                  <a:off x="5574030" y="3672840"/>
                  <a:ext cx="983615" cy="661670"/>
                </a:xfrm>
                <a:prstGeom prst="bentConnector3">
                  <a:avLst>
                    <a:gd name="adj1" fmla="val 49968"/>
                  </a:avLst>
                </a:prstGeom>
                <a:ln w="38100">
                  <a:tailEnd type="triangle" w="lg" len="lg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7977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737ED-A205-B0F4-D249-E7C83E2EB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6A6896-F856-B6B2-6910-9F116A1235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5A62248-6F3D-21FD-6021-FCA546C7D637}"/>
              </a:ext>
            </a:extLst>
          </p:cNvPr>
          <p:cNvSpPr txBox="1"/>
          <p:nvPr/>
        </p:nvSpPr>
        <p:spPr>
          <a:xfrm>
            <a:off x="-569231" y="9490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lvl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2.3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3:  Institutional Support 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9BF11092-6621-8340-C447-91BDE951463D}"/>
              </a:ext>
            </a:extLst>
          </p:cNvPr>
          <p:cNvSpPr txBox="1"/>
          <p:nvPr/>
        </p:nvSpPr>
        <p:spPr>
          <a:xfrm>
            <a:off x="578273" y="1794953"/>
            <a:ext cx="3286143" cy="1304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U.S.</a:t>
            </a:r>
            <a:r>
              <a:rPr lang="zh-CN" altLang="en-US" sz="20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model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Agents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Associations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860936-878F-76BE-E8E5-31AD53739F90}"/>
              </a:ext>
            </a:extLst>
          </p:cNvPr>
          <p:cNvGrpSpPr/>
          <p:nvPr/>
        </p:nvGrpSpPr>
        <p:grpSpPr>
          <a:xfrm>
            <a:off x="4166996" y="1539433"/>
            <a:ext cx="7546584" cy="4393547"/>
            <a:chOff x="3206298" y="1537356"/>
            <a:chExt cx="5753534" cy="3177111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39F18185-3D3D-430C-9E55-C2CCDF7A5511}"/>
                </a:ext>
              </a:extLst>
            </p:cNvPr>
            <p:cNvGrpSpPr/>
            <p:nvPr/>
          </p:nvGrpSpPr>
          <p:grpSpPr>
            <a:xfrm>
              <a:off x="3206298" y="1537356"/>
              <a:ext cx="5753534" cy="3064947"/>
              <a:chOff x="2694" y="2460"/>
              <a:chExt cx="8006" cy="4213"/>
            </a:xfrm>
          </p:grpSpPr>
          <p:sp>
            <p:nvSpPr>
              <p:cNvPr id="8" name="自选图形 47">
                <a:extLst>
                  <a:ext uri="{FF2B5EF4-FFF2-40B4-BE49-F238E27FC236}">
                    <a16:creationId xmlns:a16="http://schemas.microsoft.com/office/drawing/2014/main" id="{85237340-54B5-F261-6F71-869AD54748F3}"/>
                  </a:ext>
                </a:extLst>
              </p:cNvPr>
              <p:cNvSpPr/>
              <p:nvPr/>
            </p:nvSpPr>
            <p:spPr>
              <a:xfrm>
                <a:off x="2694" y="2460"/>
                <a:ext cx="8006" cy="1565"/>
              </a:xfrm>
              <a:prstGeom prst="roundRect">
                <a:avLst>
                  <a:gd name="adj" fmla="val 9201"/>
                </a:avLst>
              </a:prstGeom>
              <a:solidFill>
                <a:srgbClr val="FFFFFF"/>
              </a:solidFill>
              <a:ln w="9525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upright="1"/>
              <a:lstStyle/>
              <a:p>
                <a:endParaRPr lang="zh-CN" altLang="en-US" sz="1100">
                  <a:solidFill>
                    <a:srgbClr val="002060"/>
                  </a:solidFill>
                  <a:latin typeface="Helvetica" pitchFamily="2" charset="0"/>
                </a:endParaRPr>
              </a:p>
            </p:txBody>
          </p:sp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id="{F5948258-F207-C48B-CA53-EE907046F8FD}"/>
                  </a:ext>
                </a:extLst>
              </p:cNvPr>
              <p:cNvSpPr/>
              <p:nvPr/>
            </p:nvSpPr>
            <p:spPr>
              <a:xfrm>
                <a:off x="3451" y="5644"/>
                <a:ext cx="1583" cy="375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lIns="91440" tIns="0" rIns="91440" bIns="0" anchor="ctr" anchorCtr="1" upright="1"/>
              <a:lstStyle/>
              <a:p>
                <a:pPr indent="114300"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Promote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CD90BA27-6E9B-96A8-6CAF-59B6345075E3}"/>
                  </a:ext>
                </a:extLst>
              </p:cNvPr>
              <p:cNvSpPr/>
              <p:nvPr/>
            </p:nvSpPr>
            <p:spPr>
              <a:xfrm>
                <a:off x="8418" y="5661"/>
                <a:ext cx="1640" cy="396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lIns="91440" tIns="0" rIns="91440" bIns="0" anchor="ctr" anchorCtr="1"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Claims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" name="自选图形 25">
                <a:extLst>
                  <a:ext uri="{FF2B5EF4-FFF2-40B4-BE49-F238E27FC236}">
                    <a16:creationId xmlns:a16="http://schemas.microsoft.com/office/drawing/2014/main" id="{2223159E-B8A3-14E0-33EE-03EB6344E58D}"/>
                  </a:ext>
                </a:extLst>
              </p:cNvPr>
              <p:cNvCxnSpPr/>
              <p:nvPr/>
            </p:nvCxnSpPr>
            <p:spPr>
              <a:xfrm>
                <a:off x="9212" y="5394"/>
                <a:ext cx="3" cy="257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sp>
            <p:nvSpPr>
              <p:cNvPr id="12" name="文本框 42">
                <a:extLst>
                  <a:ext uri="{FF2B5EF4-FFF2-40B4-BE49-F238E27FC236}">
                    <a16:creationId xmlns:a16="http://schemas.microsoft.com/office/drawing/2014/main" id="{7DA99960-D460-519A-5E0E-BAFA96C0F899}"/>
                  </a:ext>
                </a:extLst>
              </p:cNvPr>
              <p:cNvSpPr txBox="1"/>
              <p:nvPr/>
            </p:nvSpPr>
            <p:spPr>
              <a:xfrm>
                <a:off x="7618" y="5616"/>
                <a:ext cx="774" cy="41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Train</a:t>
                </a:r>
                <a:endParaRPr lang="zh-CN" sz="1100" kern="10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本框 43">
                <a:extLst>
                  <a:ext uri="{FF2B5EF4-FFF2-40B4-BE49-F238E27FC236}">
                    <a16:creationId xmlns:a16="http://schemas.microsoft.com/office/drawing/2014/main" id="{C7123CF5-7FC5-4EEF-134E-BB40E72A28CD}"/>
                  </a:ext>
                </a:extLst>
              </p:cNvPr>
              <p:cNvSpPr txBox="1"/>
              <p:nvPr/>
            </p:nvSpPr>
            <p:spPr>
              <a:xfrm>
                <a:off x="7587" y="5855"/>
                <a:ext cx="831" cy="29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Certify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" name="自选图形 40">
                <a:extLst>
                  <a:ext uri="{FF2B5EF4-FFF2-40B4-BE49-F238E27FC236}">
                    <a16:creationId xmlns:a16="http://schemas.microsoft.com/office/drawing/2014/main" id="{7660CCF7-3221-9F46-D03E-8189988B93AB}"/>
                  </a:ext>
                </a:extLst>
              </p:cNvPr>
              <p:cNvCxnSpPr/>
              <p:nvPr/>
            </p:nvCxnSpPr>
            <p:spPr>
              <a:xfrm flipV="1">
                <a:off x="7538" y="5840"/>
                <a:ext cx="857" cy="1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sp>
            <p:nvSpPr>
              <p:cNvPr id="15" name="文本框 44">
                <a:extLst>
                  <a:ext uri="{FF2B5EF4-FFF2-40B4-BE49-F238E27FC236}">
                    <a16:creationId xmlns:a16="http://schemas.microsoft.com/office/drawing/2014/main" id="{E5ABF7C4-BA4D-EED1-8660-EDC23B5CDCB2}"/>
                  </a:ext>
                </a:extLst>
              </p:cNvPr>
              <p:cNvSpPr txBox="1"/>
              <p:nvPr/>
            </p:nvSpPr>
            <p:spPr>
              <a:xfrm>
                <a:off x="5220" y="5584"/>
                <a:ext cx="751" cy="41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Train</a:t>
                </a:r>
                <a:endParaRPr lang="zh-CN" sz="1100" kern="10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本框 45">
                <a:extLst>
                  <a:ext uri="{FF2B5EF4-FFF2-40B4-BE49-F238E27FC236}">
                    <a16:creationId xmlns:a16="http://schemas.microsoft.com/office/drawing/2014/main" id="{5C798346-E492-8CD3-5407-2F079E3734FD}"/>
                  </a:ext>
                </a:extLst>
              </p:cNvPr>
              <p:cNvSpPr txBox="1"/>
              <p:nvPr/>
            </p:nvSpPr>
            <p:spPr>
              <a:xfrm>
                <a:off x="5190" y="5802"/>
                <a:ext cx="748" cy="2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Certify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" name="自选图形 48">
                <a:extLst>
                  <a:ext uri="{FF2B5EF4-FFF2-40B4-BE49-F238E27FC236}">
                    <a16:creationId xmlns:a16="http://schemas.microsoft.com/office/drawing/2014/main" id="{9370AF3C-5A0D-0F95-14E5-E283484A4B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3" y="6043"/>
                <a:ext cx="1762" cy="630"/>
              </a:xfrm>
              <a:prstGeom prst="bentConnector3">
                <a:avLst>
                  <a:gd name="adj1" fmla="val -113"/>
                </a:avLst>
              </a:prstGeom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cxnSp>
          <p:cxnSp>
            <p:nvCxnSpPr>
              <p:cNvPr id="18" name="自选图形 49">
                <a:extLst>
                  <a:ext uri="{FF2B5EF4-FFF2-40B4-BE49-F238E27FC236}">
                    <a16:creationId xmlns:a16="http://schemas.microsoft.com/office/drawing/2014/main" id="{CFB0D47A-21F3-89D9-AD4C-D246FCB74E0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224" y="5630"/>
                <a:ext cx="602" cy="1457"/>
              </a:xfrm>
              <a:prstGeom prst="bentConnector2">
                <a:avLst/>
              </a:prstGeom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cxnSp>
          <p:sp>
            <p:nvSpPr>
              <p:cNvPr id="19" name="文本框 58">
                <a:extLst>
                  <a:ext uri="{FF2B5EF4-FFF2-40B4-BE49-F238E27FC236}">
                    <a16:creationId xmlns:a16="http://schemas.microsoft.com/office/drawing/2014/main" id="{C823F99C-D0EF-1B4C-3E46-BDE592AC368B}"/>
                  </a:ext>
                </a:extLst>
              </p:cNvPr>
              <p:cNvSpPr txBox="1"/>
              <p:nvPr/>
            </p:nvSpPr>
            <p:spPr>
              <a:xfrm>
                <a:off x="6692" y="6080"/>
                <a:ext cx="1020" cy="4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>
                  <a:lnSpc>
                    <a:spcPts val="1200"/>
                  </a:lnSpc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Educate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椭圆 20">
                <a:extLst>
                  <a:ext uri="{FF2B5EF4-FFF2-40B4-BE49-F238E27FC236}">
                    <a16:creationId xmlns:a16="http://schemas.microsoft.com/office/drawing/2014/main" id="{D2D0EF9E-08F6-1599-E460-1AE0970524D7}"/>
                  </a:ext>
                </a:extLst>
              </p:cNvPr>
              <p:cNvSpPr/>
              <p:nvPr/>
            </p:nvSpPr>
            <p:spPr>
              <a:xfrm>
                <a:off x="5966" y="5656"/>
                <a:ext cx="1572" cy="376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lIns="91440" tIns="0" rIns="91440" bIns="0" anchor="ctr" anchorCtr="1"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Service    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自选图形 6">
                <a:extLst>
                  <a:ext uri="{FF2B5EF4-FFF2-40B4-BE49-F238E27FC236}">
                    <a16:creationId xmlns:a16="http://schemas.microsoft.com/office/drawing/2014/main" id="{F4193899-7E1B-5913-A546-271E18BA6DBE}"/>
                  </a:ext>
                </a:extLst>
              </p:cNvPr>
              <p:cNvSpPr/>
              <p:nvPr/>
            </p:nvSpPr>
            <p:spPr>
              <a:xfrm>
                <a:off x="3060" y="4405"/>
                <a:ext cx="2370" cy="970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40" tIns="45720" rIns="91440" bIns="0" upright="1"/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Agent</a:t>
                </a:r>
                <a:endParaRPr lang="zh-CN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Local Insurance Company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Credit Company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Financial Institution...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自选图形 5">
                <a:extLst>
                  <a:ext uri="{FF2B5EF4-FFF2-40B4-BE49-F238E27FC236}">
                    <a16:creationId xmlns:a16="http://schemas.microsoft.com/office/drawing/2014/main" id="{3F35D978-BE49-EB77-3167-BC00C8B3AADF}"/>
                  </a:ext>
                </a:extLst>
              </p:cNvPr>
              <p:cNvSpPr/>
              <p:nvPr/>
            </p:nvSpPr>
            <p:spPr>
              <a:xfrm>
                <a:off x="5726" y="3573"/>
                <a:ext cx="1936" cy="391"/>
              </a:xfrm>
              <a:prstGeom prst="flowChartProcess">
                <a:avLst/>
              </a:prstGeom>
              <a:solidFill>
                <a:srgbClr val="DEECF8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 anchorCtr="0" upright="1"/>
              <a:lstStyle/>
              <a:p>
                <a:pPr algn="ctr"/>
                <a:r>
                  <a:rPr 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AIPs</a:t>
                </a:r>
                <a:endParaRPr lang="zh-CN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自选图形 31">
                <a:extLst>
                  <a:ext uri="{FF2B5EF4-FFF2-40B4-BE49-F238E27FC236}">
                    <a16:creationId xmlns:a16="http://schemas.microsoft.com/office/drawing/2014/main" id="{8A70A481-66C4-48B3-FF71-49A993D69132}"/>
                  </a:ext>
                </a:extLst>
              </p:cNvPr>
              <p:cNvCxnSpPr/>
              <p:nvPr/>
            </p:nvCxnSpPr>
            <p:spPr>
              <a:xfrm>
                <a:off x="4558" y="3747"/>
                <a:ext cx="1180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24" name="自选图形 32">
                <a:extLst>
                  <a:ext uri="{FF2B5EF4-FFF2-40B4-BE49-F238E27FC236}">
                    <a16:creationId xmlns:a16="http://schemas.microsoft.com/office/drawing/2014/main" id="{3152E9FE-A435-929D-0AFA-039D628A35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70" y="3746"/>
                <a:ext cx="1198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sp>
            <p:nvSpPr>
              <p:cNvPr id="25" name="文本框 36">
                <a:extLst>
                  <a:ext uri="{FF2B5EF4-FFF2-40B4-BE49-F238E27FC236}">
                    <a16:creationId xmlns:a16="http://schemas.microsoft.com/office/drawing/2014/main" id="{FA729CBD-6225-4594-001E-A02AD726F869}"/>
                  </a:ext>
                </a:extLst>
              </p:cNvPr>
              <p:cNvSpPr txBox="1"/>
              <p:nvPr/>
            </p:nvSpPr>
            <p:spPr>
              <a:xfrm>
                <a:off x="5956" y="2761"/>
                <a:ext cx="1517" cy="44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ctr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Manage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本框 37">
                <a:extLst>
                  <a:ext uri="{FF2B5EF4-FFF2-40B4-BE49-F238E27FC236}">
                    <a16:creationId xmlns:a16="http://schemas.microsoft.com/office/drawing/2014/main" id="{675645EB-3E23-1AED-A295-4178E410C6E8}"/>
                  </a:ext>
                </a:extLst>
              </p:cNvPr>
              <p:cNvSpPr txBox="1"/>
              <p:nvPr/>
            </p:nvSpPr>
            <p:spPr>
              <a:xfrm>
                <a:off x="3572" y="3328"/>
                <a:ext cx="1117" cy="2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Supervise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38">
                <a:extLst>
                  <a:ext uri="{FF2B5EF4-FFF2-40B4-BE49-F238E27FC236}">
                    <a16:creationId xmlns:a16="http://schemas.microsoft.com/office/drawing/2014/main" id="{CD727C8E-1BF9-9917-56E9-3D3188880C07}"/>
                  </a:ext>
                </a:extLst>
              </p:cNvPr>
              <p:cNvSpPr txBox="1"/>
              <p:nvPr/>
            </p:nvSpPr>
            <p:spPr>
              <a:xfrm>
                <a:off x="8841" y="3309"/>
                <a:ext cx="941" cy="42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Operate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自选图形 30">
                <a:extLst>
                  <a:ext uri="{FF2B5EF4-FFF2-40B4-BE49-F238E27FC236}">
                    <a16:creationId xmlns:a16="http://schemas.microsoft.com/office/drawing/2014/main" id="{BC682A20-C426-BFBF-D269-A9C11E7910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68" y="3294"/>
                <a:ext cx="0" cy="474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29" name="自选图形 13">
                <a:extLst>
                  <a:ext uri="{FF2B5EF4-FFF2-40B4-BE49-F238E27FC236}">
                    <a16:creationId xmlns:a16="http://schemas.microsoft.com/office/drawing/2014/main" id="{75EB56CB-23B0-837F-876B-A48411788644}"/>
                  </a:ext>
                </a:extLst>
              </p:cNvPr>
              <p:cNvCxnSpPr/>
              <p:nvPr/>
            </p:nvCxnSpPr>
            <p:spPr>
              <a:xfrm flipH="1">
                <a:off x="4219" y="4073"/>
                <a:ext cx="3" cy="323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30" name="自选图形 14">
                <a:extLst>
                  <a:ext uri="{FF2B5EF4-FFF2-40B4-BE49-F238E27FC236}">
                    <a16:creationId xmlns:a16="http://schemas.microsoft.com/office/drawing/2014/main" id="{BC10B6CB-F818-9853-5BB9-A0BA61C0D2B6}"/>
                  </a:ext>
                </a:extLst>
              </p:cNvPr>
              <p:cNvCxnSpPr/>
              <p:nvPr/>
            </p:nvCxnSpPr>
            <p:spPr>
              <a:xfrm>
                <a:off x="9218" y="4079"/>
                <a:ext cx="2" cy="31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31" name="自选图形 18">
                <a:extLst>
                  <a:ext uri="{FF2B5EF4-FFF2-40B4-BE49-F238E27FC236}">
                    <a16:creationId xmlns:a16="http://schemas.microsoft.com/office/drawing/2014/main" id="{6242374A-EBC5-C9D4-1F94-B96C98E0EB8E}"/>
                  </a:ext>
                </a:extLst>
              </p:cNvPr>
              <p:cNvCxnSpPr/>
              <p:nvPr/>
            </p:nvCxnSpPr>
            <p:spPr>
              <a:xfrm>
                <a:off x="4211" y="4079"/>
                <a:ext cx="5007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32" name="自选图形 24">
                <a:extLst>
                  <a:ext uri="{FF2B5EF4-FFF2-40B4-BE49-F238E27FC236}">
                    <a16:creationId xmlns:a16="http://schemas.microsoft.com/office/drawing/2014/main" id="{203C06E5-AF36-2F13-8DEC-4DBFBA46BC7A}"/>
                  </a:ext>
                </a:extLst>
              </p:cNvPr>
              <p:cNvCxnSpPr>
                <a:cxnSpLocks/>
                <a:stCxn id="22" idx="2"/>
                <a:endCxn id="33" idx="0"/>
              </p:cNvCxnSpPr>
              <p:nvPr/>
            </p:nvCxnSpPr>
            <p:spPr>
              <a:xfrm flipH="1">
                <a:off x="6692" y="3964"/>
                <a:ext cx="2" cy="434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sp>
            <p:nvSpPr>
              <p:cNvPr id="33" name="自选图形 7">
                <a:extLst>
                  <a:ext uri="{FF2B5EF4-FFF2-40B4-BE49-F238E27FC236}">
                    <a16:creationId xmlns:a16="http://schemas.microsoft.com/office/drawing/2014/main" id="{7EBD64AB-8E4E-C65B-C914-3D95B1EACCB4}"/>
                  </a:ext>
                </a:extLst>
              </p:cNvPr>
              <p:cNvSpPr/>
              <p:nvPr/>
            </p:nvSpPr>
            <p:spPr>
              <a:xfrm>
                <a:off x="5584" y="4398"/>
                <a:ext cx="2216" cy="977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upright="1"/>
              <a:lstStyle/>
              <a:p>
                <a:pPr indent="342900" algn="l">
                  <a:lnSpc>
                    <a:spcPct val="110000"/>
                  </a:lnSpc>
                </a:pPr>
                <a:r>
                  <a:rPr lang="zh-CN" altLang="en-US" sz="1400" b="1" kern="100" dirty="0">
                    <a:solidFill>
                      <a:srgbClr val="002060"/>
                    </a:solidFill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en-US" sz="1400" b="1" kern="100" dirty="0">
                    <a:solidFill>
                      <a:srgbClr val="002060"/>
                    </a:solidFill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Association</a:t>
                </a: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" altLang="zh-CN" sz="1100" dirty="0">
                    <a:solidFill>
                      <a:srgbClr val="002060"/>
                    </a:solidFill>
                    <a:latin typeface="Helvetica" pitchFamily="2" charset="0"/>
                    <a:cs typeface="Times New Roman" panose="02020603050405020304" pitchFamily="18" charset="0"/>
                  </a:rPr>
                  <a:t>Service Associations</a:t>
                </a: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" altLang="zh-CN" sz="1100" dirty="0">
                    <a:solidFill>
                      <a:srgbClr val="002060"/>
                    </a:solidFill>
                    <a:latin typeface="Helvetica" pitchFamily="2" charset="0"/>
                    <a:cs typeface="Times New Roman" panose="02020603050405020304" pitchFamily="18" charset="0"/>
                  </a:rPr>
                  <a:t>Company Associations</a:t>
                </a: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" altLang="zh-CN" sz="1100" dirty="0">
                    <a:solidFill>
                      <a:srgbClr val="002060"/>
                    </a:solidFill>
                    <a:latin typeface="Helvetica" pitchFamily="2" charset="0"/>
                    <a:cs typeface="Times New Roman" panose="02020603050405020304" pitchFamily="18" charset="0"/>
                  </a:rPr>
                  <a:t>Professional Associations</a:t>
                </a:r>
                <a:endParaRPr lang="zh-CN" altLang="en-US" sz="1100" kern="100" dirty="0">
                  <a:solidFill>
                    <a:srgbClr val="002060"/>
                  </a:solidFill>
                  <a:latin typeface="Helvetica" pitchFamily="2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4" name="自选图形 15">
                <a:extLst>
                  <a:ext uri="{FF2B5EF4-FFF2-40B4-BE49-F238E27FC236}">
                    <a16:creationId xmlns:a16="http://schemas.microsoft.com/office/drawing/2014/main" id="{EC639DB8-0151-05E9-A999-9D27406CB888}"/>
                  </a:ext>
                </a:extLst>
              </p:cNvPr>
              <p:cNvCxnSpPr/>
              <p:nvPr/>
            </p:nvCxnSpPr>
            <p:spPr>
              <a:xfrm>
                <a:off x="4230" y="5376"/>
                <a:ext cx="2" cy="25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35" name="自选图形 17">
                <a:extLst>
                  <a:ext uri="{FF2B5EF4-FFF2-40B4-BE49-F238E27FC236}">
                    <a16:creationId xmlns:a16="http://schemas.microsoft.com/office/drawing/2014/main" id="{E65A995B-1496-C8E7-A66E-71D8490F5FA3}"/>
                  </a:ext>
                </a:extLst>
              </p:cNvPr>
              <p:cNvCxnSpPr/>
              <p:nvPr/>
            </p:nvCxnSpPr>
            <p:spPr>
              <a:xfrm>
                <a:off x="6722" y="5401"/>
                <a:ext cx="4" cy="242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sp>
            <p:nvSpPr>
              <p:cNvPr id="36" name="自选图形 39">
                <a:extLst>
                  <a:ext uri="{FF2B5EF4-FFF2-40B4-BE49-F238E27FC236}">
                    <a16:creationId xmlns:a16="http://schemas.microsoft.com/office/drawing/2014/main" id="{34DA1DAB-7350-6505-0DEA-48D8B69EEA01}"/>
                  </a:ext>
                </a:extLst>
              </p:cNvPr>
              <p:cNvSpPr/>
              <p:nvPr/>
            </p:nvSpPr>
            <p:spPr>
              <a:xfrm>
                <a:off x="7944" y="4398"/>
                <a:ext cx="2409" cy="969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upright="1"/>
              <a:lstStyle/>
              <a:p>
                <a:pPr indent="457200" algn="just">
                  <a:lnSpc>
                    <a:spcPct val="110000"/>
                  </a:lnSpc>
                </a:pPr>
                <a:r>
                  <a:rPr lang="zh-CN" alt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</a:t>
                </a:r>
                <a:r>
                  <a:rPr 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Adjuster</a:t>
                </a:r>
                <a:endParaRPr lang="zh-CN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Staff: Loss Adjuster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Independent Loss Adjuster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71450" indent="-171450" algn="l">
                  <a:lnSpc>
                    <a:spcPct val="110000"/>
                  </a:lnSpc>
                  <a:buFont typeface="Wingdings" pitchFamily="2" charset="2"/>
                  <a:buChar char="l"/>
                </a:pPr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Public Loss Adjuster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自选图形 41">
                <a:extLst>
                  <a:ext uri="{FF2B5EF4-FFF2-40B4-BE49-F238E27FC236}">
                    <a16:creationId xmlns:a16="http://schemas.microsoft.com/office/drawing/2014/main" id="{0EBA0AD4-295F-761F-7B6B-01DA262F3F7D}"/>
                  </a:ext>
                </a:extLst>
              </p:cNvPr>
              <p:cNvCxnSpPr/>
              <p:nvPr/>
            </p:nvCxnSpPr>
            <p:spPr>
              <a:xfrm flipH="1" flipV="1">
                <a:off x="5024" y="5819"/>
                <a:ext cx="932" cy="4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38" name="自选图形 34">
                <a:extLst>
                  <a:ext uri="{FF2B5EF4-FFF2-40B4-BE49-F238E27FC236}">
                    <a16:creationId xmlns:a16="http://schemas.microsoft.com/office/drawing/2014/main" id="{8D45B19F-74B6-E175-A2E7-5C39338DC49D}"/>
                  </a:ext>
                </a:extLst>
              </p:cNvPr>
              <p:cNvCxnSpPr/>
              <p:nvPr/>
            </p:nvCxnSpPr>
            <p:spPr>
              <a:xfrm>
                <a:off x="6737" y="6057"/>
                <a:ext cx="0" cy="455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  <p:cxnSp>
            <p:nvCxnSpPr>
              <p:cNvPr id="39" name="自选图形 29">
                <a:extLst>
                  <a:ext uri="{FF2B5EF4-FFF2-40B4-BE49-F238E27FC236}">
                    <a16:creationId xmlns:a16="http://schemas.microsoft.com/office/drawing/2014/main" id="{BCBC6C5E-0703-5501-F58E-DEECCEBA7B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58" y="3281"/>
                <a:ext cx="0" cy="488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cxnSp>
          <p:sp>
            <p:nvSpPr>
              <p:cNvPr id="40" name="自选图形 4">
                <a:extLst>
                  <a:ext uri="{FF2B5EF4-FFF2-40B4-BE49-F238E27FC236}">
                    <a16:creationId xmlns:a16="http://schemas.microsoft.com/office/drawing/2014/main" id="{3748907E-F37A-FA81-7EAC-6BC76504252F}"/>
                  </a:ext>
                </a:extLst>
              </p:cNvPr>
              <p:cNvSpPr/>
              <p:nvPr/>
            </p:nvSpPr>
            <p:spPr>
              <a:xfrm>
                <a:off x="7902" y="2899"/>
                <a:ext cx="1932" cy="382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 anchorCtr="0" upright="1"/>
              <a:lstStyle/>
              <a:p>
                <a:pPr algn="ctr"/>
                <a:r>
                  <a:rPr 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FCIC</a:t>
                </a:r>
                <a:endParaRPr lang="zh-CN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自选图形 3">
                <a:extLst>
                  <a:ext uri="{FF2B5EF4-FFF2-40B4-BE49-F238E27FC236}">
                    <a16:creationId xmlns:a16="http://schemas.microsoft.com/office/drawing/2014/main" id="{F1837207-771E-D7BA-ECB0-97EF510B49BF}"/>
                  </a:ext>
                </a:extLst>
              </p:cNvPr>
              <p:cNvSpPr/>
              <p:nvPr/>
            </p:nvSpPr>
            <p:spPr>
              <a:xfrm>
                <a:off x="3647" y="2910"/>
                <a:ext cx="1857" cy="374"/>
              </a:xfrm>
              <a:prstGeom prst="flowChart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 anchorCtr="0" upright="1"/>
              <a:lstStyle/>
              <a:p>
                <a:pPr algn="ctr"/>
                <a:r>
                  <a:rPr lang="en-US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RMA</a:t>
                </a:r>
                <a:endParaRPr lang="zh-CN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自选图形 10">
                <a:extLst>
                  <a:ext uri="{FF2B5EF4-FFF2-40B4-BE49-F238E27FC236}">
                    <a16:creationId xmlns:a16="http://schemas.microsoft.com/office/drawing/2014/main" id="{2CB561A9-7F52-B406-3E53-825D5FDB1F7B}"/>
                  </a:ext>
                </a:extLst>
              </p:cNvPr>
              <p:cNvCxnSpPr>
                <a:stCxn id="41" idx="3"/>
                <a:endCxn id="40" idx="1"/>
              </p:cNvCxnSpPr>
              <p:nvPr/>
            </p:nvCxnSpPr>
            <p:spPr>
              <a:xfrm flipV="1">
                <a:off x="5504" y="3090"/>
                <a:ext cx="2398" cy="7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cxnSp>
        </p:grpSp>
        <p:sp>
          <p:nvSpPr>
            <p:cNvPr id="7" name="自选图形 26">
              <a:extLst>
                <a:ext uri="{FF2B5EF4-FFF2-40B4-BE49-F238E27FC236}">
                  <a16:creationId xmlns:a16="http://schemas.microsoft.com/office/drawing/2014/main" id="{B2874EFE-594F-396B-E82F-D1B76C4DC525}"/>
                </a:ext>
              </a:extLst>
            </p:cNvPr>
            <p:cNvSpPr/>
            <p:nvPr/>
          </p:nvSpPr>
          <p:spPr>
            <a:xfrm>
              <a:off x="5568436" y="4499837"/>
              <a:ext cx="1299974" cy="214630"/>
            </a:xfrm>
            <a:prstGeom prst="flowChartProcess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40" tIns="0" rIns="91440" bIns="0" anchor="ctr" anchorCtr="0" upright="1"/>
            <a:lstStyle/>
            <a:p>
              <a:pPr indent="114300" algn="ctr"/>
              <a:r>
                <a:rPr lang="en-US" sz="1400" b="1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Insured Farmers</a:t>
              </a:r>
              <a:endParaRPr lang="zh-CN" sz="1400" b="1" kern="100" dirty="0">
                <a:solidFill>
                  <a:srgbClr val="002060"/>
                </a:solidFill>
                <a:effectLst/>
                <a:latin typeface="Helvetica" pitchFamily="2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文本框 43">
            <a:extLst>
              <a:ext uri="{FF2B5EF4-FFF2-40B4-BE49-F238E27FC236}">
                <a16:creationId xmlns:a16="http://schemas.microsoft.com/office/drawing/2014/main" id="{53BB051E-0EC9-793A-8BC3-9146D05B030A}"/>
              </a:ext>
            </a:extLst>
          </p:cNvPr>
          <p:cNvSpPr txBox="1"/>
          <p:nvPr/>
        </p:nvSpPr>
        <p:spPr>
          <a:xfrm>
            <a:off x="5297721" y="6176680"/>
            <a:ext cx="57535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" altLang="zh-CN" sz="1000" dirty="0">
                <a:solidFill>
                  <a:srgbClr val="002060"/>
                </a:solidFill>
                <a:latin typeface="Helvetica" pitchFamily="2" charset="0"/>
                <a:cs typeface="Times New Roman" panose="02020603050405020304" pitchFamily="18" charset="0"/>
              </a:rPr>
              <a:t>Institutional Framework and Local Implementation of U.S. Agricultural Insurance</a:t>
            </a:r>
            <a:endParaRPr lang="en-US" altLang="zh-CN" sz="1000" dirty="0">
              <a:solidFill>
                <a:srgbClr val="002060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</a:pPr>
            <a:r>
              <a:rPr lang="en-US" altLang="zh-CN" sz="1000" i="1" kern="100" dirty="0">
                <a:solidFill>
                  <a:srgbClr val="002060"/>
                </a:solidFill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Notes: </a:t>
            </a:r>
            <a:r>
              <a:rPr lang="en-US" altLang="zh-CN" sz="1000" kern="1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RMA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 refers to Risk Management Agency. AIPs is the Approved Insurance Providers.</a:t>
            </a:r>
            <a:r>
              <a:rPr lang="zh-CN" altLang="en-US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FCIC</a:t>
            </a:r>
            <a:r>
              <a:rPr lang="zh-CN" altLang="en-US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is the Federal Crop Insurance Corporation.</a:t>
            </a:r>
            <a:endParaRPr lang="zh-CN" altLang="zh-CN" sz="1000" i="1" kern="100" dirty="0">
              <a:solidFill>
                <a:srgbClr val="002060"/>
              </a:solidFill>
              <a:effectLst/>
              <a:latin typeface="Helvetica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自选图形 66">
            <a:extLst>
              <a:ext uri="{FF2B5EF4-FFF2-40B4-BE49-F238E27FC236}">
                <a16:creationId xmlns:a16="http://schemas.microsoft.com/office/drawing/2014/main" id="{CEC138F4-709C-F4B1-40C6-839BE747AC6A}"/>
              </a:ext>
            </a:extLst>
          </p:cNvPr>
          <p:cNvSpPr/>
          <p:nvPr/>
        </p:nvSpPr>
        <p:spPr>
          <a:xfrm>
            <a:off x="2902562" y="6126093"/>
            <a:ext cx="620286" cy="159201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 upright="1"/>
          <a:lstStyle/>
          <a:p>
            <a:pPr algn="ctr"/>
            <a:endParaRPr lang="zh-CN" sz="1400" b="1" kern="100" dirty="0">
              <a:solidFill>
                <a:srgbClr val="002060"/>
              </a:solidFill>
              <a:effectLst/>
              <a:latin typeface="Helvetica" pitchFamily="2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9">
            <a:extLst>
              <a:ext uri="{FF2B5EF4-FFF2-40B4-BE49-F238E27FC236}">
                <a16:creationId xmlns:a16="http://schemas.microsoft.com/office/drawing/2014/main" id="{70489770-6611-03A1-5C2C-7512B9F04522}"/>
              </a:ext>
            </a:extLst>
          </p:cNvPr>
          <p:cNvSpPr txBox="1"/>
          <p:nvPr/>
        </p:nvSpPr>
        <p:spPr>
          <a:xfrm>
            <a:off x="3555069" y="6396785"/>
            <a:ext cx="2425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rgbClr val="002060"/>
                </a:solidFill>
                <a:latin typeface="Helvetica" pitchFamily="2" charset="0"/>
              </a:rPr>
              <a:t>Government entities</a:t>
            </a:r>
            <a:endParaRPr kumimoji="1" lang="zh-CN" altLang="en-US" sz="1400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46" name="自选图形 66">
            <a:extLst>
              <a:ext uri="{FF2B5EF4-FFF2-40B4-BE49-F238E27FC236}">
                <a16:creationId xmlns:a16="http://schemas.microsoft.com/office/drawing/2014/main" id="{669EBF3A-0C44-9969-42AE-0DEBD2BE4C31}"/>
              </a:ext>
            </a:extLst>
          </p:cNvPr>
          <p:cNvSpPr/>
          <p:nvPr/>
        </p:nvSpPr>
        <p:spPr>
          <a:xfrm>
            <a:off x="2902562" y="6443594"/>
            <a:ext cx="620286" cy="16896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 upright="1"/>
          <a:lstStyle/>
          <a:p>
            <a:pPr algn="ctr"/>
            <a:endParaRPr lang="zh-CN" sz="1400" b="1" kern="100" dirty="0">
              <a:solidFill>
                <a:srgbClr val="002060"/>
              </a:solidFill>
              <a:effectLst/>
              <a:latin typeface="Helvetica" pitchFamily="2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51">
            <a:extLst>
              <a:ext uri="{FF2B5EF4-FFF2-40B4-BE49-F238E27FC236}">
                <a16:creationId xmlns:a16="http://schemas.microsoft.com/office/drawing/2014/main" id="{A118D708-4B88-26F7-4463-1AFE7CA3EBE6}"/>
              </a:ext>
            </a:extLst>
          </p:cNvPr>
          <p:cNvSpPr txBox="1"/>
          <p:nvPr/>
        </p:nvSpPr>
        <p:spPr>
          <a:xfrm>
            <a:off x="3567769" y="6066585"/>
            <a:ext cx="1841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rgbClr val="002060"/>
                </a:solidFill>
                <a:latin typeface="Helvetica" pitchFamily="2" charset="0"/>
              </a:rPr>
              <a:t>Market entities</a:t>
            </a:r>
            <a:endParaRPr kumimoji="1" lang="zh-CN" altLang="en-US" sz="1400" dirty="0">
              <a:solidFill>
                <a:srgbClr val="00206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9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D500-F932-9C6E-3577-0C950F37F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B77F4F-1E2F-B722-5E36-B617CDAF0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24F18D9-B924-AD08-5B1B-FABF2FE45E87}"/>
              </a:ext>
            </a:extLst>
          </p:cNvPr>
          <p:cNvSpPr txBox="1"/>
          <p:nvPr/>
        </p:nvSpPr>
        <p:spPr>
          <a:xfrm>
            <a:off x="-569231" y="9490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lvl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2.3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3:  Institutional Support 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06831159-E134-44E6-715B-6E1BAFD0544F}"/>
              </a:ext>
            </a:extLst>
          </p:cNvPr>
          <p:cNvSpPr txBox="1"/>
          <p:nvPr/>
        </p:nvSpPr>
        <p:spPr>
          <a:xfrm>
            <a:off x="590255" y="1577110"/>
            <a:ext cx="3691257" cy="4113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China’s model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Bidding and Monopolistic Operations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Publicity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Organizing smallholder farms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Damage assessment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Claims oversight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Share meteorological information</a:t>
            </a:r>
          </a:p>
        </p:txBody>
      </p:sp>
      <p:grpSp>
        <p:nvGrpSpPr>
          <p:cNvPr id="5" name="组合 44">
            <a:extLst>
              <a:ext uri="{FF2B5EF4-FFF2-40B4-BE49-F238E27FC236}">
                <a16:creationId xmlns:a16="http://schemas.microsoft.com/office/drawing/2014/main" id="{B4FC8A51-6EEB-B1A8-0156-102E67B3C91A}"/>
              </a:ext>
            </a:extLst>
          </p:cNvPr>
          <p:cNvGrpSpPr/>
          <p:nvPr/>
        </p:nvGrpSpPr>
        <p:grpSpPr>
          <a:xfrm>
            <a:off x="4669716" y="1400860"/>
            <a:ext cx="7161025" cy="4536953"/>
            <a:chOff x="3259010" y="1690227"/>
            <a:chExt cx="5620582" cy="3319762"/>
          </a:xfrm>
        </p:grpSpPr>
        <p:grpSp>
          <p:nvGrpSpPr>
            <p:cNvPr id="6" name="组合 45">
              <a:extLst>
                <a:ext uri="{FF2B5EF4-FFF2-40B4-BE49-F238E27FC236}">
                  <a16:creationId xmlns:a16="http://schemas.microsoft.com/office/drawing/2014/main" id="{D631D435-BA37-FE0A-4D83-3ACE13969BF5}"/>
                </a:ext>
              </a:extLst>
            </p:cNvPr>
            <p:cNvGrpSpPr/>
            <p:nvPr/>
          </p:nvGrpSpPr>
          <p:grpSpPr>
            <a:xfrm>
              <a:off x="3259010" y="1690227"/>
              <a:ext cx="5620582" cy="3211511"/>
              <a:chOff x="2868" y="79099"/>
              <a:chExt cx="7789" cy="4188"/>
            </a:xfrm>
          </p:grpSpPr>
          <p:grpSp>
            <p:nvGrpSpPr>
              <p:cNvPr id="8" name="组合 47">
                <a:extLst>
                  <a:ext uri="{FF2B5EF4-FFF2-40B4-BE49-F238E27FC236}">
                    <a16:creationId xmlns:a16="http://schemas.microsoft.com/office/drawing/2014/main" id="{03C0A23D-AAFC-BEB6-68AB-376D66A8E933}"/>
                  </a:ext>
                </a:extLst>
              </p:cNvPr>
              <p:cNvGrpSpPr/>
              <p:nvPr/>
            </p:nvGrpSpPr>
            <p:grpSpPr>
              <a:xfrm>
                <a:off x="2868" y="79099"/>
                <a:ext cx="7789" cy="4188"/>
                <a:chOff x="3720" y="3249"/>
                <a:chExt cx="7116" cy="5027"/>
              </a:xfrm>
            </p:grpSpPr>
            <p:sp>
              <p:nvSpPr>
                <p:cNvPr id="13" name="自选图形 47">
                  <a:extLst>
                    <a:ext uri="{FF2B5EF4-FFF2-40B4-BE49-F238E27FC236}">
                      <a16:creationId xmlns:a16="http://schemas.microsoft.com/office/drawing/2014/main" id="{1912D09F-0C2C-3B04-9E3A-70A0620ED942}"/>
                    </a:ext>
                  </a:extLst>
                </p:cNvPr>
                <p:cNvSpPr/>
                <p:nvPr/>
              </p:nvSpPr>
              <p:spPr>
                <a:xfrm>
                  <a:off x="3720" y="3249"/>
                  <a:ext cx="7116" cy="1935"/>
                </a:xfrm>
                <a:prstGeom prst="roundRect">
                  <a:avLst>
                    <a:gd name="adj" fmla="val 10944"/>
                  </a:avLst>
                </a:prstGeom>
                <a:solidFill>
                  <a:srgbClr val="FFFFFF"/>
                </a:solidFill>
                <a:ln w="63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  <p:txBody>
                <a:bodyPr upright="1"/>
                <a:lstStyle/>
                <a:p>
                  <a:endParaRPr lang="zh-CN" altLang="en-US" sz="1100">
                    <a:solidFill>
                      <a:srgbClr val="002060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4" name="文本框 79">
                  <a:extLst>
                    <a:ext uri="{FF2B5EF4-FFF2-40B4-BE49-F238E27FC236}">
                      <a16:creationId xmlns:a16="http://schemas.microsoft.com/office/drawing/2014/main" id="{B089367F-1AC8-E557-3053-024D57733239}"/>
                    </a:ext>
                  </a:extLst>
                </p:cNvPr>
                <p:cNvSpPr txBox="1"/>
                <p:nvPr/>
              </p:nvSpPr>
              <p:spPr>
                <a:xfrm>
                  <a:off x="7477" y="4150"/>
                  <a:ext cx="999" cy="479"/>
                </a:xfrm>
                <a:prstGeom prst="rect">
                  <a:avLst/>
                </a:prstGeom>
                <a:solidFill>
                  <a:srgbClr val="FFFFFF"/>
                </a:solidFill>
                <a:ln w="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lIns="91440" tIns="0" rIns="91440" bIns="0" anchor="ctr" anchorCtr="0" upright="1"/>
                <a:lstStyle/>
                <a:p>
                  <a:pPr algn="just"/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Bid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自选图形 60">
                  <a:extLst>
                    <a:ext uri="{FF2B5EF4-FFF2-40B4-BE49-F238E27FC236}">
                      <a16:creationId xmlns:a16="http://schemas.microsoft.com/office/drawing/2014/main" id="{E16943D7-F1FE-7681-6511-F6D02AD3D811}"/>
                    </a:ext>
                  </a:extLst>
                </p:cNvPr>
                <p:cNvSpPr/>
                <p:nvPr/>
              </p:nvSpPr>
              <p:spPr>
                <a:xfrm>
                  <a:off x="4130" y="3413"/>
                  <a:ext cx="1111" cy="583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/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Central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自选图形 68">
                  <a:extLst>
                    <a:ext uri="{FF2B5EF4-FFF2-40B4-BE49-F238E27FC236}">
                      <a16:creationId xmlns:a16="http://schemas.microsoft.com/office/drawing/2014/main" id="{2144AB41-EB4B-818D-DF30-B712242A6919}"/>
                    </a:ext>
                  </a:extLst>
                </p:cNvPr>
                <p:cNvSpPr/>
                <p:nvPr/>
              </p:nvSpPr>
              <p:spPr>
                <a:xfrm>
                  <a:off x="8095" y="3411"/>
                  <a:ext cx="1112" cy="586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>
                    <a:lnSpc>
                      <a:spcPts val="1200"/>
                    </a:lnSpc>
                  </a:pPr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County</a:t>
                  </a:r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自选图形 69">
                  <a:extLst>
                    <a:ext uri="{FF2B5EF4-FFF2-40B4-BE49-F238E27FC236}">
                      <a16:creationId xmlns:a16="http://schemas.microsoft.com/office/drawing/2014/main" id="{BB6B7BB7-DEB2-F2CD-E9CD-D0AB1CE6E3A3}"/>
                    </a:ext>
                  </a:extLst>
                </p:cNvPr>
                <p:cNvSpPr/>
                <p:nvPr/>
              </p:nvSpPr>
              <p:spPr>
                <a:xfrm>
                  <a:off x="6782" y="3419"/>
                  <a:ext cx="1103" cy="582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>
                    <a:lnSpc>
                      <a:spcPts val="1200"/>
                    </a:lnSpc>
                  </a:pPr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Municipal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自选图形 70">
                  <a:extLst>
                    <a:ext uri="{FF2B5EF4-FFF2-40B4-BE49-F238E27FC236}">
                      <a16:creationId xmlns:a16="http://schemas.microsoft.com/office/drawing/2014/main" id="{3E981593-1ACE-180C-DF2E-703E3A9FF41C}"/>
                    </a:ext>
                  </a:extLst>
                </p:cNvPr>
                <p:cNvSpPr/>
                <p:nvPr/>
              </p:nvSpPr>
              <p:spPr>
                <a:xfrm>
                  <a:off x="5485" y="3422"/>
                  <a:ext cx="1103" cy="585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/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Provincial</a:t>
                  </a:r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9" name="自选图形 77">
                  <a:extLst>
                    <a:ext uri="{FF2B5EF4-FFF2-40B4-BE49-F238E27FC236}">
                      <a16:creationId xmlns:a16="http://schemas.microsoft.com/office/drawing/2014/main" id="{3C35B7C6-B2EC-1D70-F568-72A26D209604}"/>
                    </a:ext>
                  </a:extLst>
                </p:cNvPr>
                <p:cNvCxnSpPr/>
                <p:nvPr/>
              </p:nvCxnSpPr>
              <p:spPr>
                <a:xfrm flipV="1">
                  <a:off x="8625" y="3987"/>
                  <a:ext cx="0" cy="279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sp>
              <p:nvSpPr>
                <p:cNvPr id="20" name="自选图形 84">
                  <a:extLst>
                    <a:ext uri="{FF2B5EF4-FFF2-40B4-BE49-F238E27FC236}">
                      <a16:creationId xmlns:a16="http://schemas.microsoft.com/office/drawing/2014/main" id="{B5A50EC0-8EC8-8E6E-8652-2750F0A7D711}"/>
                    </a:ext>
                  </a:extLst>
                </p:cNvPr>
                <p:cNvSpPr/>
                <p:nvPr/>
              </p:nvSpPr>
              <p:spPr>
                <a:xfrm>
                  <a:off x="5128" y="7426"/>
                  <a:ext cx="4300" cy="850"/>
                </a:xfrm>
                <a:prstGeom prst="flowChartAlternateProcess">
                  <a:avLst/>
                </a:prstGeom>
                <a:solidFill>
                  <a:srgbClr val="FFFFFF"/>
                </a:solidFill>
                <a:ln w="6350" cap="flat" cmpd="sng">
                  <a:solidFill>
                    <a:srgbClr val="000000"/>
                  </a:solidFill>
                  <a:prstDash val="sysDash"/>
                  <a:miter/>
                  <a:headEnd type="none" w="med" len="med"/>
                  <a:tailEnd type="none" w="med" len="med"/>
                </a:ln>
              </p:spPr>
              <p:txBody>
                <a:bodyPr upright="1"/>
                <a:lstStyle/>
                <a:p>
                  <a:endParaRPr lang="zh-CN" altLang="en-US" sz="1100">
                    <a:solidFill>
                      <a:srgbClr val="002060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21" name="自选图形 85">
                  <a:extLst>
                    <a:ext uri="{FF2B5EF4-FFF2-40B4-BE49-F238E27FC236}">
                      <a16:creationId xmlns:a16="http://schemas.microsoft.com/office/drawing/2014/main" id="{F5AF961A-913E-E54E-6A59-80E198B2BE15}"/>
                    </a:ext>
                  </a:extLst>
                </p:cNvPr>
                <p:cNvSpPr/>
                <p:nvPr/>
              </p:nvSpPr>
              <p:spPr>
                <a:xfrm>
                  <a:off x="5320" y="7727"/>
                  <a:ext cx="1499" cy="395"/>
                </a:xfrm>
                <a:prstGeom prst="flowChartProcess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/>
                  <a:r>
                    <a:rPr lang="en-US" sz="12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Large-Farm Holders</a:t>
                  </a:r>
                  <a:endParaRPr lang="zh-CN" sz="12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自选图形 86">
                  <a:extLst>
                    <a:ext uri="{FF2B5EF4-FFF2-40B4-BE49-F238E27FC236}">
                      <a16:creationId xmlns:a16="http://schemas.microsoft.com/office/drawing/2014/main" id="{15F0B221-273A-7A91-6154-48EA737C934E}"/>
                    </a:ext>
                  </a:extLst>
                </p:cNvPr>
                <p:cNvSpPr/>
                <p:nvPr/>
              </p:nvSpPr>
              <p:spPr>
                <a:xfrm>
                  <a:off x="7897" y="7748"/>
                  <a:ext cx="1360" cy="376"/>
                </a:xfrm>
                <a:prstGeom prst="flowChartProcess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/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Smallholders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文本框 87">
                  <a:extLst>
                    <a:ext uri="{FF2B5EF4-FFF2-40B4-BE49-F238E27FC236}">
                      <a16:creationId xmlns:a16="http://schemas.microsoft.com/office/drawing/2014/main" id="{17E723A3-E760-2425-0D90-4CCDBC6C0851}"/>
                    </a:ext>
                  </a:extLst>
                </p:cNvPr>
                <p:cNvSpPr txBox="1"/>
                <p:nvPr/>
              </p:nvSpPr>
              <p:spPr>
                <a:xfrm>
                  <a:off x="6709" y="7199"/>
                  <a:ext cx="1386" cy="393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0" tIns="0" rIns="0" bIns="0" anchor="ctr" anchorCtr="0" upright="1"/>
                <a:lstStyle/>
                <a:p>
                  <a:pPr indent="114300" algn="just"/>
                  <a:endPara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indent="114300" algn="just"/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Insured Farmers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4" name="自选图形 91">
                  <a:extLst>
                    <a:ext uri="{FF2B5EF4-FFF2-40B4-BE49-F238E27FC236}">
                      <a16:creationId xmlns:a16="http://schemas.microsoft.com/office/drawing/2014/main" id="{4EC6DCDA-F200-9997-F93F-4B3BE9AC9AAF}"/>
                    </a:ext>
                  </a:extLst>
                </p:cNvPr>
                <p:cNvCxnSpPr>
                  <a:stCxn id="41" idx="4"/>
                  <a:endCxn id="22" idx="0"/>
                </p:cNvCxnSpPr>
                <p:nvPr/>
              </p:nvCxnSpPr>
              <p:spPr>
                <a:xfrm>
                  <a:off x="8570" y="7162"/>
                  <a:ext cx="7" cy="586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25" name="自选图形 96">
                  <a:extLst>
                    <a:ext uri="{FF2B5EF4-FFF2-40B4-BE49-F238E27FC236}">
                      <a16:creationId xmlns:a16="http://schemas.microsoft.com/office/drawing/2014/main" id="{B7522572-8808-D0FD-FFEE-2F645FB703A5}"/>
                    </a:ext>
                  </a:extLst>
                </p:cNvPr>
                <p:cNvCxnSpPr>
                  <a:cxnSpLocks/>
                  <a:stCxn id="42" idx="4"/>
                  <a:endCxn id="21" idx="0"/>
                </p:cNvCxnSpPr>
                <p:nvPr/>
              </p:nvCxnSpPr>
              <p:spPr>
                <a:xfrm flipH="1">
                  <a:off x="6070" y="7157"/>
                  <a:ext cx="6" cy="570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26" name="自选图形 98">
                  <a:extLst>
                    <a:ext uri="{FF2B5EF4-FFF2-40B4-BE49-F238E27FC236}">
                      <a16:creationId xmlns:a16="http://schemas.microsoft.com/office/drawing/2014/main" id="{2987999F-DAC9-9F69-77BB-04B3C4D878F5}"/>
                    </a:ext>
                  </a:extLst>
                </p:cNvPr>
                <p:cNvCxnSpPr/>
                <p:nvPr/>
              </p:nvCxnSpPr>
              <p:spPr>
                <a:xfrm>
                  <a:off x="8550" y="6518"/>
                  <a:ext cx="5" cy="267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sp>
              <p:nvSpPr>
                <p:cNvPr id="27" name="椭圆 66">
                  <a:extLst>
                    <a:ext uri="{FF2B5EF4-FFF2-40B4-BE49-F238E27FC236}">
                      <a16:creationId xmlns:a16="http://schemas.microsoft.com/office/drawing/2014/main" id="{089FA3EE-BE0E-F999-ED50-50140B75C7F3}"/>
                    </a:ext>
                  </a:extLst>
                </p:cNvPr>
                <p:cNvSpPr/>
                <p:nvPr/>
              </p:nvSpPr>
              <p:spPr>
                <a:xfrm>
                  <a:off x="7837" y="6144"/>
                  <a:ext cx="1454" cy="373"/>
                </a:xfrm>
                <a:prstGeom prst="ellipse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lIns="0" tIns="0" rIns="0" bIns="0" anchor="t" anchorCtr="0" upright="1"/>
                <a:lstStyle/>
                <a:p>
                  <a:pPr algn="ctr"/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Underwrite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ts val="1200"/>
                    </a:lnSpc>
                  </a:pPr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8" name="自选图形 100">
                  <a:extLst>
                    <a:ext uri="{FF2B5EF4-FFF2-40B4-BE49-F238E27FC236}">
                      <a16:creationId xmlns:a16="http://schemas.microsoft.com/office/drawing/2014/main" id="{BBE763D8-3CDC-7206-5A3F-092A21A889B5}"/>
                    </a:ext>
                  </a:extLst>
                </p:cNvPr>
                <p:cNvCxnSpPr/>
                <p:nvPr/>
              </p:nvCxnSpPr>
              <p:spPr>
                <a:xfrm>
                  <a:off x="7340" y="5118"/>
                  <a:ext cx="2" cy="230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自选图形 101">
                  <a:extLst>
                    <a:ext uri="{FF2B5EF4-FFF2-40B4-BE49-F238E27FC236}">
                      <a16:creationId xmlns:a16="http://schemas.microsoft.com/office/drawing/2014/main" id="{2E243214-BCFF-0D44-0525-73CA23F42F2E}"/>
                    </a:ext>
                  </a:extLst>
                </p:cNvPr>
                <p:cNvCxnSpPr/>
                <p:nvPr/>
              </p:nvCxnSpPr>
              <p:spPr>
                <a:xfrm flipV="1">
                  <a:off x="6061" y="5349"/>
                  <a:ext cx="2490" cy="4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自选图形 102">
                  <a:extLst>
                    <a:ext uri="{FF2B5EF4-FFF2-40B4-BE49-F238E27FC236}">
                      <a16:creationId xmlns:a16="http://schemas.microsoft.com/office/drawing/2014/main" id="{29FA0CB7-5D0A-E4E9-AE42-EB219672F76C}"/>
                    </a:ext>
                  </a:extLst>
                </p:cNvPr>
                <p:cNvCxnSpPr/>
                <p:nvPr/>
              </p:nvCxnSpPr>
              <p:spPr>
                <a:xfrm flipH="1">
                  <a:off x="8545" y="5356"/>
                  <a:ext cx="4" cy="216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31" name="自选图形 104">
                  <a:extLst>
                    <a:ext uri="{FF2B5EF4-FFF2-40B4-BE49-F238E27FC236}">
                      <a16:creationId xmlns:a16="http://schemas.microsoft.com/office/drawing/2014/main" id="{88B4300D-0FDF-D557-F1AF-F328892B0E5E}"/>
                    </a:ext>
                  </a:extLst>
                </p:cNvPr>
                <p:cNvCxnSpPr>
                  <a:endCxn id="40" idx="0"/>
                </p:cNvCxnSpPr>
                <p:nvPr/>
              </p:nvCxnSpPr>
              <p:spPr>
                <a:xfrm>
                  <a:off x="6071" y="5351"/>
                  <a:ext cx="0" cy="807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32" name="自选图形 105">
                  <a:extLst>
                    <a:ext uri="{FF2B5EF4-FFF2-40B4-BE49-F238E27FC236}">
                      <a16:creationId xmlns:a16="http://schemas.microsoft.com/office/drawing/2014/main" id="{E775A8D4-E1D6-F788-4A63-81AF32D2A91A}"/>
                    </a:ext>
                  </a:extLst>
                </p:cNvPr>
                <p:cNvCxnSpPr/>
                <p:nvPr/>
              </p:nvCxnSpPr>
              <p:spPr>
                <a:xfrm>
                  <a:off x="8552" y="5900"/>
                  <a:ext cx="1" cy="245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sp>
              <p:nvSpPr>
                <p:cNvPr id="33" name="自选图形 83">
                  <a:extLst>
                    <a:ext uri="{FF2B5EF4-FFF2-40B4-BE49-F238E27FC236}">
                      <a16:creationId xmlns:a16="http://schemas.microsoft.com/office/drawing/2014/main" id="{2DB74F78-F947-8821-62BC-F824328C2E63}"/>
                    </a:ext>
                  </a:extLst>
                </p:cNvPr>
                <p:cNvSpPr/>
                <p:nvPr/>
              </p:nvSpPr>
              <p:spPr>
                <a:xfrm>
                  <a:off x="7668" y="5561"/>
                  <a:ext cx="1793" cy="339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/>
                  <a:r>
                    <a:rPr lang="en-US" sz="1400" b="1" kern="100" dirty="0">
                      <a:solidFill>
                        <a:srgbClr val="C0000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Village leaders</a:t>
                  </a:r>
                  <a:endParaRPr lang="zh-CN" sz="1400" b="1" kern="100" dirty="0">
                    <a:solidFill>
                      <a:srgbClr val="C0000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4" name="自选图形 109">
                  <a:extLst>
                    <a:ext uri="{FF2B5EF4-FFF2-40B4-BE49-F238E27FC236}">
                      <a16:creationId xmlns:a16="http://schemas.microsoft.com/office/drawing/2014/main" id="{1637EE5C-C868-986A-46DA-F0DAD4A55170}"/>
                    </a:ext>
                  </a:extLst>
                </p:cNvPr>
                <p:cNvCxnSpPr/>
                <p:nvPr/>
              </p:nvCxnSpPr>
              <p:spPr>
                <a:xfrm flipH="1" flipV="1">
                  <a:off x="9470" y="5738"/>
                  <a:ext cx="461" cy="2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sp>
              <p:nvSpPr>
                <p:cNvPr id="35" name="文本框 115">
                  <a:extLst>
                    <a:ext uri="{FF2B5EF4-FFF2-40B4-BE49-F238E27FC236}">
                      <a16:creationId xmlns:a16="http://schemas.microsoft.com/office/drawing/2014/main" id="{074357AB-400E-4140-A902-CAA517C520FB}"/>
                    </a:ext>
                  </a:extLst>
                </p:cNvPr>
                <p:cNvSpPr txBox="1"/>
                <p:nvPr/>
              </p:nvSpPr>
              <p:spPr>
                <a:xfrm>
                  <a:off x="8114" y="4549"/>
                  <a:ext cx="1887" cy="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upright="1"/>
                <a:lstStyle/>
                <a:p>
                  <a:pPr algn="just"/>
                  <a:r>
                    <a:rPr lang="en-US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Administrative Support</a:t>
                  </a:r>
                  <a:endParaRPr lang="zh-CN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自选图形 67">
                  <a:extLst>
                    <a:ext uri="{FF2B5EF4-FFF2-40B4-BE49-F238E27FC236}">
                      <a16:creationId xmlns:a16="http://schemas.microsoft.com/office/drawing/2014/main" id="{BBC3FCA9-5822-4D00-B1EC-E97E71D33E60}"/>
                    </a:ext>
                  </a:extLst>
                </p:cNvPr>
                <p:cNvSpPr/>
                <p:nvPr/>
              </p:nvSpPr>
              <p:spPr>
                <a:xfrm>
                  <a:off x="9364" y="3411"/>
                  <a:ext cx="1121" cy="577"/>
                </a:xfrm>
                <a:prstGeom prst="flowChartProcess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40" tIns="0" rIns="91440" bIns="0" anchor="ctr" anchorCtr="0" upright="1"/>
                <a:lstStyle/>
                <a:p>
                  <a:pPr algn="ctr">
                    <a:lnSpc>
                      <a:spcPts val="1200"/>
                    </a:lnSpc>
                  </a:pPr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Township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7" name="自选图形 128">
                  <a:extLst>
                    <a:ext uri="{FF2B5EF4-FFF2-40B4-BE49-F238E27FC236}">
                      <a16:creationId xmlns:a16="http://schemas.microsoft.com/office/drawing/2014/main" id="{86AC2A66-7295-E73A-479A-F0A9AFBB7303}"/>
                    </a:ext>
                  </a:extLst>
                </p:cNvPr>
                <p:cNvCxnSpPr/>
                <p:nvPr/>
              </p:nvCxnSpPr>
              <p:spPr>
                <a:xfrm>
                  <a:off x="7313" y="4012"/>
                  <a:ext cx="0" cy="645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38" name="自选图形 130">
                  <a:extLst>
                    <a:ext uri="{FF2B5EF4-FFF2-40B4-BE49-F238E27FC236}">
                      <a16:creationId xmlns:a16="http://schemas.microsoft.com/office/drawing/2014/main" id="{4EC2D4D5-E3B5-E3F2-9EFB-46BB31F8072D}"/>
                    </a:ext>
                  </a:extLst>
                </p:cNvPr>
                <p:cNvCxnSpPr>
                  <a:stCxn id="18" idx="2"/>
                </p:cNvCxnSpPr>
                <p:nvPr/>
              </p:nvCxnSpPr>
              <p:spPr>
                <a:xfrm flipH="1">
                  <a:off x="6033" y="4006"/>
                  <a:ext cx="4" cy="268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sp>
              <p:nvSpPr>
                <p:cNvPr id="39" name="文本框 131">
                  <a:extLst>
                    <a:ext uri="{FF2B5EF4-FFF2-40B4-BE49-F238E27FC236}">
                      <a16:creationId xmlns:a16="http://schemas.microsoft.com/office/drawing/2014/main" id="{3F163827-582D-30AE-D9F7-B782D387B602}"/>
                    </a:ext>
                  </a:extLst>
                </p:cNvPr>
                <p:cNvSpPr txBox="1"/>
                <p:nvPr/>
              </p:nvSpPr>
              <p:spPr>
                <a:xfrm>
                  <a:off x="3889" y="6716"/>
                  <a:ext cx="1147" cy="522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lIns="0" tIns="0" rIns="0" bIns="0" anchor="ctr" anchorCtr="0" upright="1"/>
                <a:lstStyle/>
                <a:p>
                  <a:pPr algn="ctr"/>
                  <a:endParaRPr lang="en-US" sz="12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200" b="1" kern="100" dirty="0">
                      <a:solidFill>
                        <a:srgbClr val="0432FF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Technology </a:t>
                  </a:r>
                </a:p>
                <a:p>
                  <a:pPr algn="ctr"/>
                  <a:r>
                    <a:rPr lang="en-US" sz="1200" b="1" kern="100" dirty="0">
                      <a:solidFill>
                        <a:srgbClr val="0432FF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Experts</a:t>
                  </a:r>
                  <a:endParaRPr lang="zh-CN" sz="1200" b="1" kern="100" dirty="0">
                    <a:solidFill>
                      <a:srgbClr val="0432FF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just"/>
                  <a:r>
                    <a:rPr lang="en-US" sz="1100" kern="100" dirty="0">
                      <a:solidFill>
                        <a:srgbClr val="0432FF"/>
                      </a:solidFill>
                      <a:effectLst/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  <a:endParaRPr lang="zh-CN" sz="1100" kern="100" dirty="0">
                    <a:solidFill>
                      <a:srgbClr val="0432FF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椭圆 79">
                  <a:extLst>
                    <a:ext uri="{FF2B5EF4-FFF2-40B4-BE49-F238E27FC236}">
                      <a16:creationId xmlns:a16="http://schemas.microsoft.com/office/drawing/2014/main" id="{032B3B21-5C69-6049-8E48-4102AA7135B8}"/>
                    </a:ext>
                  </a:extLst>
                </p:cNvPr>
                <p:cNvSpPr/>
                <p:nvPr/>
              </p:nvSpPr>
              <p:spPr>
                <a:xfrm>
                  <a:off x="5344" y="6158"/>
                  <a:ext cx="1454" cy="363"/>
                </a:xfrm>
                <a:prstGeom prst="ellipse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lIns="0" tIns="0" rIns="0" bIns="0" anchor="ctr" anchorCtr="0" upright="1"/>
                <a:lstStyle/>
                <a:p>
                  <a:pPr algn="ctr"/>
                  <a:r>
                    <a:rPr lang="en-US" sz="1100" kern="10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Underwrite</a:t>
                  </a:r>
                  <a:endParaRPr lang="zh-CN" sz="1100" kern="10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椭圆 80">
                  <a:extLst>
                    <a:ext uri="{FF2B5EF4-FFF2-40B4-BE49-F238E27FC236}">
                      <a16:creationId xmlns:a16="http://schemas.microsoft.com/office/drawing/2014/main" id="{80C78445-933F-FBCC-7835-F840B033BE42}"/>
                    </a:ext>
                  </a:extLst>
                </p:cNvPr>
                <p:cNvSpPr/>
                <p:nvPr/>
              </p:nvSpPr>
              <p:spPr>
                <a:xfrm>
                  <a:off x="7843" y="6784"/>
                  <a:ext cx="1454" cy="378"/>
                </a:xfrm>
                <a:prstGeom prst="ellipse">
                  <a:avLst/>
                </a:prstGeom>
                <a:solidFill>
                  <a:srgbClr val="FFFFFF"/>
                </a:solidFill>
                <a:ln w="63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lIns="72000" tIns="0" rIns="0" bIns="0" anchor="ctr" anchorCtr="0" upright="1"/>
                <a:lstStyle/>
                <a:p>
                  <a:pPr algn="ctr"/>
                  <a:r>
                    <a:rPr lang="en-US" altLang="zh-CN" sz="1100" kern="100" dirty="0">
                      <a:solidFill>
                        <a:srgbClr val="002060"/>
                      </a:solidFill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Claims settlement</a:t>
                  </a:r>
                  <a:endParaRPr lang="zh-CN" altLang="zh-CN" sz="1100" kern="100" dirty="0">
                    <a:solidFill>
                      <a:srgbClr val="002060"/>
                    </a:solidFill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椭圆 81">
                  <a:extLst>
                    <a:ext uri="{FF2B5EF4-FFF2-40B4-BE49-F238E27FC236}">
                      <a16:creationId xmlns:a16="http://schemas.microsoft.com/office/drawing/2014/main" id="{E4B49EC5-A405-DAE1-D71E-FC8E842FC56B}"/>
                    </a:ext>
                  </a:extLst>
                </p:cNvPr>
                <p:cNvSpPr/>
                <p:nvPr/>
              </p:nvSpPr>
              <p:spPr>
                <a:xfrm>
                  <a:off x="5352" y="6785"/>
                  <a:ext cx="1448" cy="372"/>
                </a:xfrm>
                <a:prstGeom prst="ellipse">
                  <a:avLst/>
                </a:prstGeom>
                <a:solidFill>
                  <a:srgbClr val="FFFFFF"/>
                </a:solidFill>
                <a:ln w="63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lIns="0" tIns="0" rIns="0" bIns="0" anchor="ctr" anchorCtr="0" upright="1"/>
                <a:lstStyle/>
                <a:p>
                  <a:pPr algn="ctr"/>
                  <a:r>
                    <a:rPr lang="en-US" altLang="zh-CN" sz="1050" kern="100" dirty="0">
                      <a:solidFill>
                        <a:srgbClr val="002060"/>
                      </a:solidFill>
                      <a:latin typeface="Helvetica" pitchFamily="2" charset="0"/>
                      <a:ea typeface="DengXian" panose="02010600030101010101" pitchFamily="2" charset="-122"/>
                      <a:cs typeface="Times New Roman" panose="02020603050405020304" pitchFamily="18" charset="0"/>
                    </a:rPr>
                    <a:t>Claims settlement</a:t>
                  </a:r>
                  <a:endParaRPr lang="zh-CN" sz="105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3" name="自选图形 98">
                  <a:extLst>
                    <a:ext uri="{FF2B5EF4-FFF2-40B4-BE49-F238E27FC236}">
                      <a16:creationId xmlns:a16="http://schemas.microsoft.com/office/drawing/2014/main" id="{092F2E99-8682-D740-FBC7-3A2879403147}"/>
                    </a:ext>
                  </a:extLst>
                </p:cNvPr>
                <p:cNvCxnSpPr>
                  <a:stCxn id="40" idx="4"/>
                  <a:endCxn id="42" idx="0"/>
                </p:cNvCxnSpPr>
                <p:nvPr/>
              </p:nvCxnSpPr>
              <p:spPr>
                <a:xfrm>
                  <a:off x="6071" y="6521"/>
                  <a:ext cx="5" cy="264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44" name="自选图形 132">
                  <a:extLst>
                    <a:ext uri="{FF2B5EF4-FFF2-40B4-BE49-F238E27FC236}">
                      <a16:creationId xmlns:a16="http://schemas.microsoft.com/office/drawing/2014/main" id="{E2563158-08B0-54DC-C4FF-52210B60807E}"/>
                    </a:ext>
                  </a:extLst>
                </p:cNvPr>
                <p:cNvCxnSpPr>
                  <a:stCxn id="39" idx="3"/>
                  <a:endCxn id="42" idx="2"/>
                </p:cNvCxnSpPr>
                <p:nvPr/>
              </p:nvCxnSpPr>
              <p:spPr>
                <a:xfrm flipV="1">
                  <a:off x="5036" y="6972"/>
                  <a:ext cx="316" cy="6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sp>
              <p:nvSpPr>
                <p:cNvPr id="45" name="文本框 131">
                  <a:extLst>
                    <a:ext uri="{FF2B5EF4-FFF2-40B4-BE49-F238E27FC236}">
                      <a16:creationId xmlns:a16="http://schemas.microsoft.com/office/drawing/2014/main" id="{917C4089-DF44-E8F4-F234-63F62A3B337D}"/>
                    </a:ext>
                  </a:extLst>
                </p:cNvPr>
                <p:cNvSpPr txBox="1"/>
                <p:nvPr/>
              </p:nvSpPr>
              <p:spPr>
                <a:xfrm>
                  <a:off x="9639" y="6682"/>
                  <a:ext cx="1084" cy="57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lIns="0" tIns="0" rIns="0" bIns="0" anchor="ctr" anchorCtr="0" upright="1"/>
                <a:lstStyle/>
                <a:p>
                  <a:pPr algn="ctr"/>
                  <a:r>
                    <a:rPr lang="en-US" sz="1200" b="1" kern="100" dirty="0">
                      <a:solidFill>
                        <a:srgbClr val="0432FF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Technology Experts</a:t>
                  </a:r>
                  <a:endParaRPr lang="zh-CN" sz="1200" b="1" kern="100" dirty="0">
                    <a:solidFill>
                      <a:srgbClr val="0432FF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6" name="自选图形 82">
                  <a:extLst>
                    <a:ext uri="{FF2B5EF4-FFF2-40B4-BE49-F238E27FC236}">
                      <a16:creationId xmlns:a16="http://schemas.microsoft.com/office/drawing/2014/main" id="{6F7C566B-E78C-4ADE-1CE0-83D7139F7326}"/>
                    </a:ext>
                  </a:extLst>
                </p:cNvPr>
                <p:cNvCxnSpPr/>
                <p:nvPr/>
              </p:nvCxnSpPr>
              <p:spPr>
                <a:xfrm rot="10800000" flipV="1">
                  <a:off x="7925" y="4005"/>
                  <a:ext cx="1995" cy="885"/>
                </a:xfrm>
                <a:prstGeom prst="bentConnector3">
                  <a:avLst>
                    <a:gd name="adj1" fmla="val -501"/>
                  </a:avLst>
                </a:prstGeom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cxnSp>
            <p:cxnSp>
              <p:nvCxnSpPr>
                <p:cNvPr id="47" name="自选图形 132">
                  <a:extLst>
                    <a:ext uri="{FF2B5EF4-FFF2-40B4-BE49-F238E27FC236}">
                      <a16:creationId xmlns:a16="http://schemas.microsoft.com/office/drawing/2014/main" id="{A526F9F9-E8FC-B409-37D4-C4D6D993C9B5}"/>
                    </a:ext>
                  </a:extLst>
                </p:cNvPr>
                <p:cNvCxnSpPr>
                  <a:stCxn id="45" idx="1"/>
                  <a:endCxn id="41" idx="6"/>
                </p:cNvCxnSpPr>
                <p:nvPr/>
              </p:nvCxnSpPr>
              <p:spPr>
                <a:xfrm flipH="1">
                  <a:off x="9297" y="6967"/>
                  <a:ext cx="342" cy="6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cxnSp>
            <p:cxnSp>
              <p:nvCxnSpPr>
                <p:cNvPr id="48" name="自选图形 108">
                  <a:extLst>
                    <a:ext uri="{FF2B5EF4-FFF2-40B4-BE49-F238E27FC236}">
                      <a16:creationId xmlns:a16="http://schemas.microsoft.com/office/drawing/2014/main" id="{9CC90220-1503-9CD8-CC0A-4CF897E95BEE}"/>
                    </a:ext>
                  </a:extLst>
                </p:cNvPr>
                <p:cNvCxnSpPr/>
                <p:nvPr/>
              </p:nvCxnSpPr>
              <p:spPr>
                <a:xfrm>
                  <a:off x="9928" y="4896"/>
                  <a:ext cx="0" cy="836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49" name="自选图形 129">
                  <a:extLst>
                    <a:ext uri="{FF2B5EF4-FFF2-40B4-BE49-F238E27FC236}">
                      <a16:creationId xmlns:a16="http://schemas.microsoft.com/office/drawing/2014/main" id="{6AEC96FF-D10F-2D44-9671-32FCFA3C4F73}"/>
                    </a:ext>
                  </a:extLst>
                </p:cNvPr>
                <p:cNvCxnSpPr/>
                <p:nvPr/>
              </p:nvCxnSpPr>
              <p:spPr>
                <a:xfrm flipH="1">
                  <a:off x="6035" y="4269"/>
                  <a:ext cx="2600" cy="0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sp>
              <p:nvSpPr>
                <p:cNvPr id="50" name="自选图形 66">
                  <a:extLst>
                    <a:ext uri="{FF2B5EF4-FFF2-40B4-BE49-F238E27FC236}">
                      <a16:creationId xmlns:a16="http://schemas.microsoft.com/office/drawing/2014/main" id="{67865EAD-5DD2-90D2-233C-A85F207757D6}"/>
                    </a:ext>
                  </a:extLst>
                </p:cNvPr>
                <p:cNvSpPr/>
                <p:nvPr/>
              </p:nvSpPr>
              <p:spPr>
                <a:xfrm>
                  <a:off x="6762" y="4662"/>
                  <a:ext cx="1164" cy="457"/>
                </a:xfrm>
                <a:prstGeom prst="flowChart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ctr" anchorCtr="0" upright="1"/>
                <a:lstStyle/>
                <a:p>
                  <a:pPr algn="ctr"/>
                  <a:r>
                    <a:rPr lang="en-US" sz="1400" b="1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Insurers</a:t>
                  </a:r>
                  <a:endParaRPr lang="zh-CN" sz="1400" b="1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DengXia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文本框 78">
                <a:extLst>
                  <a:ext uri="{FF2B5EF4-FFF2-40B4-BE49-F238E27FC236}">
                    <a16:creationId xmlns:a16="http://schemas.microsoft.com/office/drawing/2014/main" id="{742DEB90-2AB5-9F5E-0999-F2BFA21FB726}"/>
                  </a:ext>
                </a:extLst>
              </p:cNvPr>
              <p:cNvSpPr txBox="1"/>
              <p:nvPr/>
            </p:nvSpPr>
            <p:spPr>
              <a:xfrm>
                <a:off x="3066" y="79962"/>
                <a:ext cx="999" cy="439"/>
              </a:xfrm>
              <a:prstGeom prst="rect">
                <a:avLst/>
              </a:prstGeom>
              <a:solidFill>
                <a:srgbClr val="FFFFFF"/>
              </a:solidFill>
              <a:ln w="0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lIns="91440" tIns="45720" rIns="91440" bIns="0"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Subsidize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自选图形 71">
                <a:extLst>
                  <a:ext uri="{FF2B5EF4-FFF2-40B4-BE49-F238E27FC236}">
                    <a16:creationId xmlns:a16="http://schemas.microsoft.com/office/drawing/2014/main" id="{0E7CD190-7D8A-0B49-6A8C-EA81ADF3BBA9}"/>
                  </a:ext>
                </a:extLst>
              </p:cNvPr>
              <p:cNvCxnSpPr>
                <a:stCxn id="15" idx="2"/>
                <a:endCxn id="50" idx="1"/>
              </p:cNvCxnSpPr>
              <p:nvPr/>
            </p:nvCxnSpPr>
            <p:spPr>
              <a:xfrm rot="5400000" flipV="1">
                <a:off x="4689" y="78957"/>
                <a:ext cx="745" cy="2272"/>
              </a:xfrm>
              <a:prstGeom prst="bentConnector2">
                <a:avLst/>
              </a:prstGeom>
              <a:ln w="63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cxnSp>
          <p:sp>
            <p:nvSpPr>
              <p:cNvPr id="11" name="文本框 78">
                <a:extLst>
                  <a:ext uri="{FF2B5EF4-FFF2-40B4-BE49-F238E27FC236}">
                    <a16:creationId xmlns:a16="http://schemas.microsoft.com/office/drawing/2014/main" id="{985BF443-4691-BF44-5540-7A462D907411}"/>
                  </a:ext>
                </a:extLst>
              </p:cNvPr>
              <p:cNvSpPr txBox="1"/>
              <p:nvPr/>
            </p:nvSpPr>
            <p:spPr>
              <a:xfrm>
                <a:off x="5733" y="79962"/>
                <a:ext cx="999" cy="224"/>
              </a:xfrm>
              <a:prstGeom prst="rect">
                <a:avLst/>
              </a:prstGeom>
              <a:solidFill>
                <a:srgbClr val="FFFFFF"/>
              </a:solidFill>
              <a:ln w="0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lIns="0" tIns="0" rIns="0" bIns="0"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Subsidize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78">
                <a:extLst>
                  <a:ext uri="{FF2B5EF4-FFF2-40B4-BE49-F238E27FC236}">
                    <a16:creationId xmlns:a16="http://schemas.microsoft.com/office/drawing/2014/main" id="{A4C71BD0-D1A0-FA8F-969A-F693FC283662}"/>
                  </a:ext>
                </a:extLst>
              </p:cNvPr>
              <p:cNvSpPr txBox="1"/>
              <p:nvPr/>
            </p:nvSpPr>
            <p:spPr>
              <a:xfrm>
                <a:off x="3988" y="80024"/>
                <a:ext cx="1183" cy="283"/>
              </a:xfrm>
              <a:prstGeom prst="rect">
                <a:avLst/>
              </a:prstGeom>
              <a:solidFill>
                <a:srgbClr val="FFFFFF"/>
              </a:solidFill>
              <a:ln w="0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lIns="0" tIns="0" rIns="0" bIns="0" upright="1"/>
              <a:lstStyle/>
              <a:p>
                <a:pPr algn="just"/>
                <a:r>
                  <a:rPr lang="en-US" sz="1100" kern="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Policy Support</a:t>
                </a:r>
                <a:endParaRPr lang="zh-CN" sz="1100" kern="100" dirty="0">
                  <a:solidFill>
                    <a:srgbClr val="002060"/>
                  </a:solidFill>
                  <a:effectLst/>
                  <a:latin typeface="Helvetica" pitchFamily="2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自选图形 47">
              <a:extLst>
                <a:ext uri="{FF2B5EF4-FFF2-40B4-BE49-F238E27FC236}">
                  <a16:creationId xmlns:a16="http://schemas.microsoft.com/office/drawing/2014/main" id="{807B1010-5F52-0C92-4854-8AC5CA5F014D}"/>
                </a:ext>
              </a:extLst>
            </p:cNvPr>
            <p:cNvSpPr/>
            <p:nvPr/>
          </p:nvSpPr>
          <p:spPr>
            <a:xfrm>
              <a:off x="3259010" y="2982680"/>
              <a:ext cx="5620582" cy="2027309"/>
            </a:xfrm>
            <a:prstGeom prst="roundRect">
              <a:avLst>
                <a:gd name="adj" fmla="val 10944"/>
              </a:avLst>
            </a:prstGeom>
            <a:noFill/>
            <a:ln w="63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  <p:txBody>
            <a:bodyPr upright="1"/>
            <a:lstStyle/>
            <a:p>
              <a:endParaRPr lang="zh-CN" altLang="en-US" sz="1100" dirty="0">
                <a:solidFill>
                  <a:srgbClr val="002060"/>
                </a:solidFill>
                <a:latin typeface="Helvetica" pitchFamily="2" charset="0"/>
              </a:endParaRPr>
            </a:p>
          </p:txBody>
        </p:sp>
      </p:grpSp>
      <p:sp>
        <p:nvSpPr>
          <p:cNvPr id="51" name="文本框 90">
            <a:extLst>
              <a:ext uri="{FF2B5EF4-FFF2-40B4-BE49-F238E27FC236}">
                <a16:creationId xmlns:a16="http://schemas.microsoft.com/office/drawing/2014/main" id="{675BF0DB-92EF-5B61-5C7C-BB4F91EFEA14}"/>
              </a:ext>
            </a:extLst>
          </p:cNvPr>
          <p:cNvSpPr txBox="1"/>
          <p:nvPr/>
        </p:nvSpPr>
        <p:spPr>
          <a:xfrm>
            <a:off x="5586327" y="6054761"/>
            <a:ext cx="59207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" altLang="zh-CN" sz="1050" dirty="0">
                <a:solidFill>
                  <a:srgbClr val="002060"/>
                </a:solidFill>
                <a:latin typeface="Helvetica" pitchFamily="2" charset="0"/>
                <a:cs typeface="Times New Roman" panose="02020603050405020304" pitchFamily="18" charset="0"/>
              </a:rPr>
              <a:t>Institutional Framework and Local Implementation of Agricultural Insurance in China</a:t>
            </a:r>
            <a:r>
              <a:rPr lang="en-US" altLang="zh-CN" sz="1050" dirty="0">
                <a:solidFill>
                  <a:srgbClr val="002060"/>
                </a:solidFill>
                <a:latin typeface="Helvetica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自选图形 66">
            <a:extLst>
              <a:ext uri="{FF2B5EF4-FFF2-40B4-BE49-F238E27FC236}">
                <a16:creationId xmlns:a16="http://schemas.microsoft.com/office/drawing/2014/main" id="{189D1498-0943-5128-1EFC-3D6AA9ABCBE0}"/>
              </a:ext>
            </a:extLst>
          </p:cNvPr>
          <p:cNvSpPr/>
          <p:nvPr/>
        </p:nvSpPr>
        <p:spPr>
          <a:xfrm>
            <a:off x="2969937" y="6126093"/>
            <a:ext cx="620286" cy="159201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 upright="1"/>
          <a:lstStyle/>
          <a:p>
            <a:pPr algn="ctr"/>
            <a:endParaRPr lang="zh-CN" sz="1400" b="1" kern="100" dirty="0">
              <a:solidFill>
                <a:srgbClr val="002060"/>
              </a:solidFill>
              <a:effectLst/>
              <a:latin typeface="Helvetica" pitchFamily="2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94">
            <a:extLst>
              <a:ext uri="{FF2B5EF4-FFF2-40B4-BE49-F238E27FC236}">
                <a16:creationId xmlns:a16="http://schemas.microsoft.com/office/drawing/2014/main" id="{DCCFF625-C13F-1AA6-DE86-C656BB41F69F}"/>
              </a:ext>
            </a:extLst>
          </p:cNvPr>
          <p:cNvSpPr txBox="1"/>
          <p:nvPr/>
        </p:nvSpPr>
        <p:spPr>
          <a:xfrm>
            <a:off x="3622444" y="6396785"/>
            <a:ext cx="2425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rgbClr val="002060"/>
                </a:solidFill>
                <a:latin typeface="Helvetica" pitchFamily="2" charset="0"/>
              </a:rPr>
              <a:t>Government entities</a:t>
            </a:r>
            <a:endParaRPr kumimoji="1" lang="zh-CN" altLang="en-US" sz="1400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54" name="自选图形 66">
            <a:extLst>
              <a:ext uri="{FF2B5EF4-FFF2-40B4-BE49-F238E27FC236}">
                <a16:creationId xmlns:a16="http://schemas.microsoft.com/office/drawing/2014/main" id="{997A6596-1112-D1A7-E3C8-C07010733B5C}"/>
              </a:ext>
            </a:extLst>
          </p:cNvPr>
          <p:cNvSpPr/>
          <p:nvPr/>
        </p:nvSpPr>
        <p:spPr>
          <a:xfrm>
            <a:off x="2969937" y="6443594"/>
            <a:ext cx="620286" cy="16896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 upright="1"/>
          <a:lstStyle/>
          <a:p>
            <a:pPr algn="ctr"/>
            <a:endParaRPr lang="zh-CN" sz="1400" b="1" kern="100" dirty="0">
              <a:solidFill>
                <a:srgbClr val="002060"/>
              </a:solidFill>
              <a:effectLst/>
              <a:latin typeface="Helvetica" pitchFamily="2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5" name="文本框 96">
            <a:extLst>
              <a:ext uri="{FF2B5EF4-FFF2-40B4-BE49-F238E27FC236}">
                <a16:creationId xmlns:a16="http://schemas.microsoft.com/office/drawing/2014/main" id="{745E906E-4F31-4412-D1B9-0E63162EF6D5}"/>
              </a:ext>
            </a:extLst>
          </p:cNvPr>
          <p:cNvSpPr txBox="1"/>
          <p:nvPr/>
        </p:nvSpPr>
        <p:spPr>
          <a:xfrm>
            <a:off x="3635144" y="6066585"/>
            <a:ext cx="1841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rgbClr val="002060"/>
                </a:solidFill>
                <a:latin typeface="Helvetica" pitchFamily="2" charset="0"/>
              </a:rPr>
              <a:t>Market entities</a:t>
            </a:r>
            <a:endParaRPr kumimoji="1" lang="zh-CN" altLang="en-US" sz="1400" dirty="0">
              <a:solidFill>
                <a:srgbClr val="00206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9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59E21-B587-40B3-B218-B01F38C8D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1F298CE-EF56-9577-A633-60D78AEF6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1A9686B-DBFE-7BBB-ED40-AAF8C369AC7A}"/>
              </a:ext>
            </a:extLst>
          </p:cNvPr>
          <p:cNvSpPr txBox="1"/>
          <p:nvPr/>
        </p:nvSpPr>
        <p:spPr>
          <a:xfrm>
            <a:off x="-550181" y="1078922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lvl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2.3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3:  Institutional Support 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D008C7E7-E919-98A5-322F-03C729062780}"/>
              </a:ext>
            </a:extLst>
          </p:cNvPr>
          <p:cNvSpPr txBox="1"/>
          <p:nvPr/>
        </p:nvSpPr>
        <p:spPr>
          <a:xfrm>
            <a:off x="644787" y="1778268"/>
            <a:ext cx="10092058" cy="398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China’s model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Over 23 million farm households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Over 480,000 villages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Over 40,000 insurance coordinator (village leaders)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Average 15 agricultural insurance specialists in every county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Challenges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1.1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billion plots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22,000 plots for every insurance specialist</a:t>
            </a:r>
          </a:p>
          <a:p>
            <a:pPr marL="914400" lvl="8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en-US" altLang="zh-CN" b="1" dirty="0">
                <a:solidFill>
                  <a:srgbClr val="0432FF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Difficulty in accurately processing claims</a:t>
            </a:r>
            <a:endParaRPr lang="en-US" altLang="zh-CN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97E22-7C97-1371-21FC-55675653F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5E3172-A591-1D1F-274B-79142CF50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B36E686-B265-40B4-12D2-A89B42370C0F}"/>
              </a:ext>
            </a:extLst>
          </p:cNvPr>
          <p:cNvSpPr txBox="1"/>
          <p:nvPr/>
        </p:nvSpPr>
        <p:spPr>
          <a:xfrm>
            <a:off x="-569231" y="9490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lvl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2.3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Lesson 3: Institutional Support 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54FE3249-4F38-D0A7-FD1F-051FB56B9412}"/>
              </a:ext>
            </a:extLst>
          </p:cNvPr>
          <p:cNvSpPr txBox="1"/>
          <p:nvPr/>
        </p:nvSpPr>
        <p:spPr>
          <a:xfrm>
            <a:off x="130438" y="1764246"/>
            <a:ext cx="3041387" cy="420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Market formation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558B0E6-F63C-FB8C-815D-F9650BA3D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63926"/>
              </p:ext>
            </p:extLst>
          </p:nvPr>
        </p:nvGraphicFramePr>
        <p:xfrm>
          <a:off x="3295704" y="1590675"/>
          <a:ext cx="8581969" cy="4533899"/>
        </p:xfrm>
        <a:graphic>
          <a:graphicData uri="http://schemas.openxmlformats.org/drawingml/2006/table">
            <a:tbl>
              <a:tblPr firstRow="1" firstCol="1" bandRow="1"/>
              <a:tblGrid>
                <a:gridCol w="407669">
                  <a:extLst>
                    <a:ext uri="{9D8B030D-6E8A-4147-A177-3AD203B41FA5}">
                      <a16:colId xmlns:a16="http://schemas.microsoft.com/office/drawing/2014/main" val="2246272616"/>
                    </a:ext>
                  </a:extLst>
                </a:gridCol>
                <a:gridCol w="28794">
                  <a:extLst>
                    <a:ext uri="{9D8B030D-6E8A-4147-A177-3AD203B41FA5}">
                      <a16:colId xmlns:a16="http://schemas.microsoft.com/office/drawing/2014/main" val="254581599"/>
                    </a:ext>
                  </a:extLst>
                </a:gridCol>
                <a:gridCol w="927485">
                  <a:extLst>
                    <a:ext uri="{9D8B030D-6E8A-4147-A177-3AD203B41FA5}">
                      <a16:colId xmlns:a16="http://schemas.microsoft.com/office/drawing/2014/main" val="2062033225"/>
                    </a:ext>
                  </a:extLst>
                </a:gridCol>
                <a:gridCol w="1058425">
                  <a:extLst>
                    <a:ext uri="{9D8B030D-6E8A-4147-A177-3AD203B41FA5}">
                      <a16:colId xmlns:a16="http://schemas.microsoft.com/office/drawing/2014/main" val="2945490692"/>
                    </a:ext>
                  </a:extLst>
                </a:gridCol>
                <a:gridCol w="862016">
                  <a:extLst>
                    <a:ext uri="{9D8B030D-6E8A-4147-A177-3AD203B41FA5}">
                      <a16:colId xmlns:a16="http://schemas.microsoft.com/office/drawing/2014/main" val="1634322725"/>
                    </a:ext>
                  </a:extLst>
                </a:gridCol>
                <a:gridCol w="807458">
                  <a:extLst>
                    <a:ext uri="{9D8B030D-6E8A-4147-A177-3AD203B41FA5}">
                      <a16:colId xmlns:a16="http://schemas.microsoft.com/office/drawing/2014/main" val="764379227"/>
                    </a:ext>
                  </a:extLst>
                </a:gridCol>
                <a:gridCol w="425552">
                  <a:extLst>
                    <a:ext uri="{9D8B030D-6E8A-4147-A177-3AD203B41FA5}">
                      <a16:colId xmlns:a16="http://schemas.microsoft.com/office/drawing/2014/main" val="3975736190"/>
                    </a:ext>
                  </a:extLst>
                </a:gridCol>
                <a:gridCol w="1408279">
                  <a:extLst>
                    <a:ext uri="{9D8B030D-6E8A-4147-A177-3AD203B41FA5}">
                      <a16:colId xmlns:a16="http://schemas.microsoft.com/office/drawing/2014/main" val="3362867470"/>
                    </a:ext>
                  </a:extLst>
                </a:gridCol>
                <a:gridCol w="392136">
                  <a:extLst>
                    <a:ext uri="{9D8B030D-6E8A-4147-A177-3AD203B41FA5}">
                      <a16:colId xmlns:a16="http://schemas.microsoft.com/office/drawing/2014/main" val="254703737"/>
                    </a:ext>
                  </a:extLst>
                </a:gridCol>
                <a:gridCol w="1014778">
                  <a:extLst>
                    <a:ext uri="{9D8B030D-6E8A-4147-A177-3AD203B41FA5}">
                      <a16:colId xmlns:a16="http://schemas.microsoft.com/office/drawing/2014/main" val="943005489"/>
                    </a:ext>
                  </a:extLst>
                </a:gridCol>
                <a:gridCol w="523756">
                  <a:extLst>
                    <a:ext uri="{9D8B030D-6E8A-4147-A177-3AD203B41FA5}">
                      <a16:colId xmlns:a16="http://schemas.microsoft.com/office/drawing/2014/main" val="2420242982"/>
                    </a:ext>
                  </a:extLst>
                </a:gridCol>
                <a:gridCol w="725621">
                  <a:extLst>
                    <a:ext uri="{9D8B030D-6E8A-4147-A177-3AD203B41FA5}">
                      <a16:colId xmlns:a16="http://schemas.microsoft.com/office/drawing/2014/main" val="879467553"/>
                    </a:ext>
                  </a:extLst>
                </a:gridCol>
              </a:tblGrid>
              <a:tr h="385180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Front-end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Operations</a:t>
                      </a: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 latinLnBrk="1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</a:t>
                      </a:r>
                      <a:endParaRPr lang="zh-CN" altLang="en-US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eaVert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ctr"/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Government Coordination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Operational Independence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Market Specialization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641840"/>
                  </a:ext>
                </a:extLst>
              </a:tr>
              <a:tr h="78467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Design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Government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Company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Or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Service Providers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615037"/>
                  </a:ext>
                </a:extLst>
              </a:tr>
              <a:tr h="784672">
                <a:tc vMerge="1">
                  <a:txBody>
                    <a:bodyPr/>
                    <a:lstStyle/>
                    <a:p>
                      <a:pPr algn="ctr" latinLnBrk="1"/>
                      <a:r>
                        <a:rPr lang="en-US" sz="9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High Transaction Costs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Underwriting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Government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Agents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100" kern="1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DDDDDD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110738"/>
                  </a:ext>
                </a:extLst>
              </a:tr>
              <a:tr h="784672">
                <a:tc rowSpan="2">
                  <a:txBody>
                    <a:bodyPr/>
                    <a:lstStyle/>
                    <a:p>
                      <a:pPr marL="36195" marR="71755" algn="just">
                        <a:spcAft>
                          <a:spcPts val="0"/>
                        </a:spcAft>
                      </a:pPr>
                      <a:r>
                        <a:rPr lang="zh-CN" altLang="en-US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Back-end</a:t>
                      </a:r>
                    </a:p>
                    <a:p>
                      <a:pPr marL="36195" marR="71755" algn="just">
                        <a:spcAft>
                          <a:spcPts val="0"/>
                        </a:spcAft>
                      </a:pPr>
                      <a:r>
                        <a:rPr lang="en" altLang="zh-CN" sz="1100" dirty="0">
                          <a:solidFill>
                            <a:srgbClr val="002060"/>
                          </a:solidFill>
                          <a:latin typeface="Helvetica" pitchFamily="2" charset="0"/>
                          <a:cs typeface="Times New Roman" panose="02020603050405020304" pitchFamily="18" charset="0"/>
                        </a:rPr>
                        <a:t> Operations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eaVert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Loss Assessment &amp; </a:t>
                      </a:r>
                    </a:p>
                    <a:p>
                      <a:pPr algn="ctr"/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Claims Settlement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Government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Agents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876676"/>
                  </a:ext>
                </a:extLst>
              </a:tr>
              <a:tr h="78467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Indemnity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Insurers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CN" sz="11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Company</a:t>
                      </a:r>
                      <a:endParaRPr lang="zh-CN" alt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884402"/>
                  </a:ext>
                </a:extLst>
              </a:tr>
              <a:tr h="496959">
                <a:tc>
                  <a:txBody>
                    <a:bodyPr/>
                    <a:lstStyle/>
                    <a:p>
                      <a:pPr algn="l"/>
                      <a:r>
                        <a:rPr lang="en-US" sz="1000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0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Low Degree of Marketization</a:t>
                      </a:r>
                      <a:r>
                        <a:rPr lang="en-US" sz="10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         </a:t>
                      </a:r>
                      <a:r>
                        <a:rPr lang="en-US" altLang="zh-CN" sz="10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</a:rPr>
                        <a:t>High Degree of Marketization </a:t>
                      </a:r>
                      <a:endParaRPr lang="zh-CN" sz="1100" kern="100" dirty="0">
                        <a:solidFill>
                          <a:srgbClr val="002060"/>
                        </a:solidFill>
                        <a:effectLst/>
                        <a:latin typeface="Helvetica" pitchFamily="2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72168"/>
                  </a:ext>
                </a:extLst>
              </a:tr>
              <a:tr h="513072">
                <a:tc gridSpan="12">
                  <a:txBody>
                    <a:bodyPr/>
                    <a:lstStyle/>
                    <a:p>
                      <a:pPr algn="l"/>
                      <a:r>
                        <a:rPr lang="en-US" sz="9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9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Insurer Costs (Including Commissions Paid to Service Providers)    </a:t>
                      </a:r>
                      <a:r>
                        <a:rPr lang="zh-CN" altLang="en-US" sz="9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Helvetica" pitchFamily="2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Government Costs         Cost Savings from Market-Based Specialization</a:t>
                      </a:r>
                    </a:p>
                    <a:p>
                      <a:pPr algn="ctr"/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105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9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Insurer Costs (Including Commissions Paid to Service Providers)      Government Costs     Cost Savings from Market-Based Specialization</a:t>
                      </a:r>
                    </a:p>
                    <a:p>
                      <a:pPr algn="ctr"/>
                      <a:r>
                        <a:rPr lang="en-US" sz="9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9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985330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1A1E0463-A8E7-5169-491C-8EA64A605321}"/>
              </a:ext>
            </a:extLst>
          </p:cNvPr>
          <p:cNvSpPr txBox="1"/>
          <p:nvPr/>
        </p:nvSpPr>
        <p:spPr>
          <a:xfrm>
            <a:off x="3295705" y="6048374"/>
            <a:ext cx="8581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-US" altLang="zh-CN" sz="1000" kern="100" dirty="0">
                <a:solidFill>
                  <a:srgbClr val="002060"/>
                </a:solidFill>
                <a:effectLst/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Figure 2. Agricultural Insurance Costs and Their Allocation.</a:t>
            </a:r>
          </a:p>
          <a:p>
            <a:pPr algn="just">
              <a:lnSpc>
                <a:spcPts val="1200"/>
              </a:lnSpc>
            </a:pPr>
            <a:r>
              <a:rPr lang="en-US" altLang="zh-CN" sz="1000" kern="100" dirty="0">
                <a:solidFill>
                  <a:srgbClr val="002060"/>
                </a:solidFill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Notes: </a:t>
            </a:r>
            <a:r>
              <a:rPr lang="en" altLang="zh-CN" sz="1000" kern="100" dirty="0">
                <a:solidFill>
                  <a:srgbClr val="002060"/>
                </a:solidFill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Indemnity costs refer to claim payments made by insurers. Negotiation, litigation, and other dispute-resolution expenses over claim amounts are included in loss adjustment and claims settlement costs. Government-provided social security card or “All-in-One Card” accounts facilitate indemnity payments but are not shown because they were not created specifically for agricultural insurance.</a:t>
            </a:r>
            <a:endParaRPr lang="zh-CN" altLang="zh-CN" sz="1000" kern="100" dirty="0">
              <a:solidFill>
                <a:srgbClr val="002060"/>
              </a:solidFill>
              <a:latin typeface="Helvetica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9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BADF3-4C8F-86C3-6248-BD91B0FE2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10821C9-79C5-11C5-7CDB-85F46DD043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9DFEA3BB-DC55-D435-109B-2CDA3687DF5F}"/>
              </a:ext>
            </a:extLst>
          </p:cNvPr>
          <p:cNvSpPr txBox="1"/>
          <p:nvPr/>
        </p:nvSpPr>
        <p:spPr>
          <a:xfrm>
            <a:off x="149488" y="1044816"/>
            <a:ext cx="10410806" cy="420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Insurance market reform</a:t>
            </a:r>
          </a:p>
        </p:txBody>
      </p:sp>
      <p:grpSp>
        <p:nvGrpSpPr>
          <p:cNvPr id="4" name="组合 4">
            <a:extLst>
              <a:ext uri="{FF2B5EF4-FFF2-40B4-BE49-F238E27FC236}">
                <a16:creationId xmlns:a16="http://schemas.microsoft.com/office/drawing/2014/main" id="{4B37B296-D352-3559-7E96-F3ACE48A42A4}"/>
              </a:ext>
            </a:extLst>
          </p:cNvPr>
          <p:cNvGrpSpPr/>
          <p:nvPr/>
        </p:nvGrpSpPr>
        <p:grpSpPr>
          <a:xfrm>
            <a:off x="1285875" y="1572449"/>
            <a:ext cx="9544050" cy="4656901"/>
            <a:chOff x="2340868" y="1103388"/>
            <a:chExt cx="7645665" cy="3576244"/>
          </a:xfrm>
        </p:grpSpPr>
        <p:grpSp>
          <p:nvGrpSpPr>
            <p:cNvPr id="5" name="组合 5">
              <a:extLst>
                <a:ext uri="{FF2B5EF4-FFF2-40B4-BE49-F238E27FC236}">
                  <a16:creationId xmlns:a16="http://schemas.microsoft.com/office/drawing/2014/main" id="{511E2A74-C08C-BE1A-A6F7-9AB654B70B33}"/>
                </a:ext>
              </a:extLst>
            </p:cNvPr>
            <p:cNvGrpSpPr/>
            <p:nvPr/>
          </p:nvGrpSpPr>
          <p:grpSpPr>
            <a:xfrm>
              <a:off x="2340868" y="1103388"/>
              <a:ext cx="7645665" cy="3576244"/>
              <a:chOff x="2006" y="3050"/>
              <a:chExt cx="8696" cy="4025"/>
            </a:xfrm>
          </p:grpSpPr>
          <p:sp>
            <p:nvSpPr>
              <p:cNvPr id="7" name="右箭头 7">
                <a:extLst>
                  <a:ext uri="{FF2B5EF4-FFF2-40B4-BE49-F238E27FC236}">
                    <a16:creationId xmlns:a16="http://schemas.microsoft.com/office/drawing/2014/main" id="{26B00090-E186-8808-6F78-F7ED425333AE}"/>
                  </a:ext>
                </a:extLst>
              </p:cNvPr>
              <p:cNvSpPr/>
              <p:nvPr/>
            </p:nvSpPr>
            <p:spPr>
              <a:xfrm>
                <a:off x="3424" y="3452"/>
                <a:ext cx="6949" cy="250"/>
              </a:xfrm>
              <a:prstGeom prst="rightArrow">
                <a:avLst/>
              </a:prstGeom>
              <a:solidFill>
                <a:srgbClr val="0432FF"/>
              </a:solidFill>
              <a:ln w="9525" cap="flat" cmpd="sng" algn="ctr">
                <a:solidFill>
                  <a:srgbClr val="0432FF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rgbClr val="002060"/>
                  </a:solidFill>
                  <a:latin typeface="Helvetica" pitchFamily="2" charset="0"/>
                </a:endParaRPr>
              </a:p>
            </p:txBody>
          </p:sp>
          <p:grpSp>
            <p:nvGrpSpPr>
              <p:cNvPr id="8" name="组合 8">
                <a:extLst>
                  <a:ext uri="{FF2B5EF4-FFF2-40B4-BE49-F238E27FC236}">
                    <a16:creationId xmlns:a16="http://schemas.microsoft.com/office/drawing/2014/main" id="{A9341CD5-4581-385F-74D3-5553C91B842A}"/>
                  </a:ext>
                </a:extLst>
              </p:cNvPr>
              <p:cNvGrpSpPr/>
              <p:nvPr/>
            </p:nvGrpSpPr>
            <p:grpSpPr>
              <a:xfrm>
                <a:off x="2006" y="3050"/>
                <a:ext cx="8696" cy="4025"/>
                <a:chOff x="2006" y="3050"/>
                <a:chExt cx="8696" cy="4025"/>
              </a:xfrm>
            </p:grpSpPr>
            <p:sp>
              <p:nvSpPr>
                <p:cNvPr id="9" name="右箭头 9">
                  <a:extLst>
                    <a:ext uri="{FF2B5EF4-FFF2-40B4-BE49-F238E27FC236}">
                      <a16:creationId xmlns:a16="http://schemas.microsoft.com/office/drawing/2014/main" id="{C61A24C1-F159-F72E-8473-11F8C4C7004B}"/>
                    </a:ext>
                  </a:extLst>
                </p:cNvPr>
                <p:cNvSpPr/>
                <p:nvPr/>
              </p:nvSpPr>
              <p:spPr>
                <a:xfrm>
                  <a:off x="6391" y="3121"/>
                  <a:ext cx="3969" cy="240"/>
                </a:xfrm>
                <a:prstGeom prst="rightArrow">
                  <a:avLst/>
                </a:prstGeom>
                <a:solidFill>
                  <a:srgbClr val="0432FF"/>
                </a:solidFill>
                <a:ln w="9525" cap="flat" cmpd="sng" algn="ctr">
                  <a:solidFill>
                    <a:srgbClr val="0432FF"/>
                  </a:solidFill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bg1">
                        <a:lumMod val="85000"/>
                      </a:schemeClr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0" name="文本框 37">
                  <a:extLst>
                    <a:ext uri="{FF2B5EF4-FFF2-40B4-BE49-F238E27FC236}">
                      <a16:creationId xmlns:a16="http://schemas.microsoft.com/office/drawing/2014/main" id="{D9E5F8FD-C203-3673-A777-6C10D21F8F07}"/>
                    </a:ext>
                  </a:extLst>
                </p:cNvPr>
                <p:cNvSpPr txBox="1"/>
                <p:nvPr/>
              </p:nvSpPr>
              <p:spPr>
                <a:xfrm>
                  <a:off x="5011" y="3150"/>
                  <a:ext cx="1765" cy="26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0" rIns="91440" bIns="0">
                  <a:noAutofit/>
                </a:bodyPr>
                <a:lstStyle/>
                <a:p>
                  <a:pPr algn="ctr"/>
                  <a:r>
                    <a:rPr lang="en-US" altLang="zh-CN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Demand Growth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" name="矩形 11">
                  <a:extLst>
                    <a:ext uri="{FF2B5EF4-FFF2-40B4-BE49-F238E27FC236}">
                      <a16:creationId xmlns:a16="http://schemas.microsoft.com/office/drawing/2014/main" id="{32271326-A477-AD43-5F40-0944C5B9EE90}"/>
                    </a:ext>
                  </a:extLst>
                </p:cNvPr>
                <p:cNvSpPr/>
                <p:nvPr/>
              </p:nvSpPr>
              <p:spPr>
                <a:xfrm>
                  <a:off x="2645" y="5507"/>
                  <a:ext cx="7725" cy="755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rgbClr val="002060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2" name="矩形 12">
                  <a:extLst>
                    <a:ext uri="{FF2B5EF4-FFF2-40B4-BE49-F238E27FC236}">
                      <a16:creationId xmlns:a16="http://schemas.microsoft.com/office/drawing/2014/main" id="{72BD3DCC-7A30-13D9-E0E1-5AF1C974B818}"/>
                    </a:ext>
                  </a:extLst>
                </p:cNvPr>
                <p:cNvSpPr/>
                <p:nvPr/>
              </p:nvSpPr>
              <p:spPr>
                <a:xfrm>
                  <a:off x="6399" y="4590"/>
                  <a:ext cx="1499" cy="504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/>
                <a:p>
                  <a:r>
                    <a:rPr 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1980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13" name="直接箭头连接符 5">
                  <a:extLst>
                    <a:ext uri="{FF2B5EF4-FFF2-40B4-BE49-F238E27FC236}">
                      <a16:creationId xmlns:a16="http://schemas.microsoft.com/office/drawing/2014/main" id="{EBE24792-ADD6-9632-A01D-3DA1266C001E}"/>
                    </a:ext>
                  </a:extLst>
                </p:cNvPr>
                <p:cNvCxnSpPr/>
                <p:nvPr/>
              </p:nvCxnSpPr>
              <p:spPr>
                <a:xfrm>
                  <a:off x="2627" y="5081"/>
                  <a:ext cx="7738" cy="0"/>
                </a:xfrm>
                <a:prstGeom prst="straightConnector1">
                  <a:avLst/>
                </a:prstGeom>
                <a:ln w="44450">
                  <a:solidFill>
                    <a:srgbClr val="000000"/>
                  </a:solidFill>
                  <a:prstDash val="soli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文本框 23">
                  <a:extLst>
                    <a:ext uri="{FF2B5EF4-FFF2-40B4-BE49-F238E27FC236}">
                      <a16:creationId xmlns:a16="http://schemas.microsoft.com/office/drawing/2014/main" id="{0F853256-4893-C1B5-7A89-582ECFA87FA5}"/>
                    </a:ext>
                  </a:extLst>
                </p:cNvPr>
                <p:cNvSpPr txBox="1"/>
                <p:nvPr/>
              </p:nvSpPr>
              <p:spPr>
                <a:xfrm>
                  <a:off x="3362" y="3913"/>
                  <a:ext cx="3000" cy="477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>
                    <a:lnSpc>
                      <a:spcPct val="110000"/>
                    </a:lnSpc>
                  </a:pP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FCIC</a:t>
                  </a:r>
                  <a:r>
                    <a:rPr lang="zh-CN" alt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 </a:t>
                  </a: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established to implement the FCIP with private agents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15" name="直接连接符 27">
                  <a:extLst>
                    <a:ext uri="{FF2B5EF4-FFF2-40B4-BE49-F238E27FC236}">
                      <a16:creationId xmlns:a16="http://schemas.microsoft.com/office/drawing/2014/main" id="{2436A686-B0D1-D62B-6286-D06BF1E95C88}"/>
                    </a:ext>
                  </a:extLst>
                </p:cNvPr>
                <p:cNvCxnSpPr/>
                <p:nvPr/>
              </p:nvCxnSpPr>
              <p:spPr>
                <a:xfrm>
                  <a:off x="6399" y="4673"/>
                  <a:ext cx="0" cy="415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文本框 48">
                  <a:extLst>
                    <a:ext uri="{FF2B5EF4-FFF2-40B4-BE49-F238E27FC236}">
                      <a16:creationId xmlns:a16="http://schemas.microsoft.com/office/drawing/2014/main" id="{8ED21D5B-2256-4717-A711-5F565355095D}"/>
                    </a:ext>
                  </a:extLst>
                </p:cNvPr>
                <p:cNvSpPr txBox="1"/>
                <p:nvPr/>
              </p:nvSpPr>
              <p:spPr>
                <a:xfrm>
                  <a:off x="2147" y="4024"/>
                  <a:ext cx="524" cy="413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>
                    <a:lnSpc>
                      <a:spcPts val="1200"/>
                    </a:lnSpc>
                  </a:pPr>
                  <a:r>
                    <a:rPr lang="en-US" altLang="zh-CN" sz="1400" b="1" kern="1200" dirty="0">
                      <a:solidFill>
                        <a:srgbClr val="0432FF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US</a:t>
                  </a:r>
                  <a:endParaRPr lang="zh-CN" sz="1100" b="1" dirty="0">
                    <a:solidFill>
                      <a:srgbClr val="0432FF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" name="文本框 49">
                  <a:extLst>
                    <a:ext uri="{FF2B5EF4-FFF2-40B4-BE49-F238E27FC236}">
                      <a16:creationId xmlns:a16="http://schemas.microsoft.com/office/drawing/2014/main" id="{6414F5E7-65C1-36B5-A568-6C156D6C6B6F}"/>
                    </a:ext>
                  </a:extLst>
                </p:cNvPr>
                <p:cNvSpPr txBox="1"/>
                <p:nvPr/>
              </p:nvSpPr>
              <p:spPr>
                <a:xfrm flipH="1">
                  <a:off x="2006" y="5696"/>
                  <a:ext cx="726" cy="413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>
                    <a:lnSpc>
                      <a:spcPts val="1200"/>
                    </a:lnSpc>
                  </a:pPr>
                  <a:r>
                    <a:rPr lang="en-US" altLang="zh-CN" sz="1400" b="1" kern="1200" dirty="0">
                      <a:solidFill>
                        <a:srgbClr val="C0000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China</a:t>
                  </a:r>
                  <a:endParaRPr lang="zh-CN" sz="1400" b="1" dirty="0">
                    <a:solidFill>
                      <a:srgbClr val="C0000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8" name="矩形 19">
                  <a:extLst>
                    <a:ext uri="{FF2B5EF4-FFF2-40B4-BE49-F238E27FC236}">
                      <a16:creationId xmlns:a16="http://schemas.microsoft.com/office/drawing/2014/main" id="{24A8431E-220D-9830-33E4-56A4DC0F3D5F}"/>
                    </a:ext>
                  </a:extLst>
                </p:cNvPr>
                <p:cNvSpPr/>
                <p:nvPr/>
              </p:nvSpPr>
              <p:spPr>
                <a:xfrm>
                  <a:off x="3413" y="4593"/>
                  <a:ext cx="1499" cy="498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/>
                <a:p>
                  <a:r>
                    <a:rPr 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1938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19" name="直接连接符 62">
                  <a:extLst>
                    <a:ext uri="{FF2B5EF4-FFF2-40B4-BE49-F238E27FC236}">
                      <a16:creationId xmlns:a16="http://schemas.microsoft.com/office/drawing/2014/main" id="{2CCC66F8-C0CA-6864-54F9-DB56CC072F36}"/>
                    </a:ext>
                  </a:extLst>
                </p:cNvPr>
                <p:cNvCxnSpPr/>
                <p:nvPr/>
              </p:nvCxnSpPr>
              <p:spPr>
                <a:xfrm>
                  <a:off x="3426" y="4655"/>
                  <a:ext cx="0" cy="421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headEnd type="triangle"/>
                  <a:tailEnd type="none" w="sm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文本框 35">
                  <a:extLst>
                    <a:ext uri="{FF2B5EF4-FFF2-40B4-BE49-F238E27FC236}">
                      <a16:creationId xmlns:a16="http://schemas.microsoft.com/office/drawing/2014/main" id="{CD8E34A6-C448-FB88-289E-415F4AE18826}"/>
                    </a:ext>
                  </a:extLst>
                </p:cNvPr>
                <p:cNvSpPr txBox="1"/>
                <p:nvPr/>
              </p:nvSpPr>
              <p:spPr>
                <a:xfrm>
                  <a:off x="2147" y="3423"/>
                  <a:ext cx="1526" cy="399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ctr"/>
                  <a:r>
                    <a:rPr lang="en-US" altLang="zh-CN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Cost Reduction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21" name="直接连接符 58">
                  <a:extLst>
                    <a:ext uri="{FF2B5EF4-FFF2-40B4-BE49-F238E27FC236}">
                      <a16:creationId xmlns:a16="http://schemas.microsoft.com/office/drawing/2014/main" id="{1D0DDF92-1C86-1964-2FED-186857CE10FE}"/>
                    </a:ext>
                  </a:extLst>
                </p:cNvPr>
                <p:cNvCxnSpPr/>
                <p:nvPr/>
              </p:nvCxnSpPr>
              <p:spPr>
                <a:xfrm flipH="1" flipV="1">
                  <a:off x="6504" y="5090"/>
                  <a:ext cx="2" cy="419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矩形 23">
                  <a:extLst>
                    <a:ext uri="{FF2B5EF4-FFF2-40B4-BE49-F238E27FC236}">
                      <a16:creationId xmlns:a16="http://schemas.microsoft.com/office/drawing/2014/main" id="{A77852B5-C036-714C-C4C1-6EAB1125D12F}"/>
                    </a:ext>
                  </a:extLst>
                </p:cNvPr>
                <p:cNvSpPr/>
                <p:nvPr/>
              </p:nvSpPr>
              <p:spPr>
                <a:xfrm>
                  <a:off x="6806" y="5642"/>
                  <a:ext cx="1031" cy="459"/>
                </a:xfrm>
                <a:prstGeom prst="rect">
                  <a:avLst/>
                </a:prstGeom>
              </p:spPr>
              <p:txBody>
                <a:bodyPr wrap="square" lIns="0" tIns="0" rIns="0" bIns="0">
                  <a:noAutofit/>
                </a:bodyPr>
                <a:lstStyle/>
                <a:p>
                  <a:pPr algn="just">
                    <a:lnSpc>
                      <a:spcPct val="110000"/>
                    </a:lnSpc>
                  </a:pP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Commercial Agricultural Insurance Pilots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23" name="直线连接符 24">
                  <a:extLst>
                    <a:ext uri="{FF2B5EF4-FFF2-40B4-BE49-F238E27FC236}">
                      <a16:creationId xmlns:a16="http://schemas.microsoft.com/office/drawing/2014/main" id="{EF9F5779-AE57-19E5-6FE0-676F19239DA7}"/>
                    </a:ext>
                  </a:extLst>
                </p:cNvPr>
                <p:cNvCxnSpPr/>
                <p:nvPr/>
              </p:nvCxnSpPr>
              <p:spPr>
                <a:xfrm>
                  <a:off x="6391" y="3050"/>
                  <a:ext cx="0" cy="1607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线连接符 25">
                  <a:extLst>
                    <a:ext uri="{FF2B5EF4-FFF2-40B4-BE49-F238E27FC236}">
                      <a16:creationId xmlns:a16="http://schemas.microsoft.com/office/drawing/2014/main" id="{4401B097-F023-FF2D-231C-DDE0AB3AF7D7}"/>
                    </a:ext>
                  </a:extLst>
                </p:cNvPr>
                <p:cNvCxnSpPr/>
                <p:nvPr/>
              </p:nvCxnSpPr>
              <p:spPr>
                <a:xfrm>
                  <a:off x="3424" y="3062"/>
                  <a:ext cx="0" cy="1595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线连接符 26">
                  <a:extLst>
                    <a:ext uri="{FF2B5EF4-FFF2-40B4-BE49-F238E27FC236}">
                      <a16:creationId xmlns:a16="http://schemas.microsoft.com/office/drawing/2014/main" id="{5748B56A-E220-7392-BE20-08E2F001AC16}"/>
                    </a:ext>
                  </a:extLst>
                </p:cNvPr>
                <p:cNvCxnSpPr/>
                <p:nvPr/>
              </p:nvCxnSpPr>
              <p:spPr>
                <a:xfrm>
                  <a:off x="6501" y="5533"/>
                  <a:ext cx="0" cy="1504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矩形 27">
                  <a:extLst>
                    <a:ext uri="{FF2B5EF4-FFF2-40B4-BE49-F238E27FC236}">
                      <a16:creationId xmlns:a16="http://schemas.microsoft.com/office/drawing/2014/main" id="{BD2B2D0E-ABF3-6AD2-2D5B-3BE48CADB856}"/>
                    </a:ext>
                  </a:extLst>
                </p:cNvPr>
                <p:cNvSpPr/>
                <p:nvPr/>
              </p:nvSpPr>
              <p:spPr>
                <a:xfrm>
                  <a:off x="6481" y="5068"/>
                  <a:ext cx="902" cy="516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/>
                <a:p>
                  <a:r>
                    <a:rPr 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1982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" name="文本框 25">
                  <a:extLst>
                    <a:ext uri="{FF2B5EF4-FFF2-40B4-BE49-F238E27FC236}">
                      <a16:creationId xmlns:a16="http://schemas.microsoft.com/office/drawing/2014/main" id="{E5843BAC-D63E-94D4-79A7-A9026AA82C95}"/>
                    </a:ext>
                  </a:extLst>
                </p:cNvPr>
                <p:cNvSpPr txBox="1"/>
                <p:nvPr/>
              </p:nvSpPr>
              <p:spPr>
                <a:xfrm>
                  <a:off x="6501" y="6703"/>
                  <a:ext cx="1439" cy="350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ctr"/>
                  <a:r>
                    <a:rPr lang="en-US" altLang="zh-CN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Demand Growth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" name="文本框 26">
                  <a:extLst>
                    <a:ext uri="{FF2B5EF4-FFF2-40B4-BE49-F238E27FC236}">
                      <a16:creationId xmlns:a16="http://schemas.microsoft.com/office/drawing/2014/main" id="{6DD8E376-4733-A0A0-E916-806F73B1C8F0}"/>
                    </a:ext>
                  </a:extLst>
                </p:cNvPr>
                <p:cNvSpPr txBox="1"/>
                <p:nvPr/>
              </p:nvSpPr>
              <p:spPr>
                <a:xfrm>
                  <a:off x="6561" y="6363"/>
                  <a:ext cx="1276" cy="2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noAutofit/>
                </a:bodyPr>
                <a:lstStyle/>
                <a:p>
                  <a:pPr algn="ctr"/>
                  <a:r>
                    <a:rPr lang="en-US" altLang="zh-CN" sz="1100" kern="1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Cost Reduction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9" name="右箭头 30">
                  <a:extLst>
                    <a:ext uri="{FF2B5EF4-FFF2-40B4-BE49-F238E27FC236}">
                      <a16:creationId xmlns:a16="http://schemas.microsoft.com/office/drawing/2014/main" id="{A2BC9281-4599-E445-D61A-238BD49AD3DC}"/>
                    </a:ext>
                  </a:extLst>
                </p:cNvPr>
                <p:cNvSpPr/>
                <p:nvPr/>
              </p:nvSpPr>
              <p:spPr>
                <a:xfrm>
                  <a:off x="7796" y="6398"/>
                  <a:ext cx="2579" cy="237"/>
                </a:xfrm>
                <a:prstGeom prst="rightArrow">
                  <a:avLst/>
                </a:prstGeom>
                <a:solidFill>
                  <a:srgbClr val="C00000"/>
                </a:solidFill>
                <a:ln w="9525" cap="flat" cmpd="sng" algn="ctr">
                  <a:solidFill>
                    <a:srgbClr val="C00000"/>
                  </a:solidFill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rgbClr val="002060"/>
                    </a:solidFill>
                    <a:latin typeface="Helvetica" pitchFamily="2" charset="0"/>
                  </a:endParaRPr>
                </a:p>
              </p:txBody>
            </p:sp>
            <p:cxnSp>
              <p:nvCxnSpPr>
                <p:cNvPr id="30" name="直接连接符 58">
                  <a:extLst>
                    <a:ext uri="{FF2B5EF4-FFF2-40B4-BE49-F238E27FC236}">
                      <a16:creationId xmlns:a16="http://schemas.microsoft.com/office/drawing/2014/main" id="{8C6CCFE9-8384-571D-7816-CC691D62E841}"/>
                    </a:ext>
                  </a:extLst>
                </p:cNvPr>
                <p:cNvCxnSpPr/>
                <p:nvPr/>
              </p:nvCxnSpPr>
              <p:spPr>
                <a:xfrm flipH="1" flipV="1">
                  <a:off x="7794" y="5093"/>
                  <a:ext cx="2" cy="419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矩形 32">
                  <a:extLst>
                    <a:ext uri="{FF2B5EF4-FFF2-40B4-BE49-F238E27FC236}">
                      <a16:creationId xmlns:a16="http://schemas.microsoft.com/office/drawing/2014/main" id="{CE792B37-933A-FFAD-C5F4-A443E0E08B70}"/>
                    </a:ext>
                  </a:extLst>
                </p:cNvPr>
                <p:cNvSpPr/>
                <p:nvPr/>
              </p:nvSpPr>
              <p:spPr>
                <a:xfrm>
                  <a:off x="7774" y="5067"/>
                  <a:ext cx="882" cy="517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/>
                <a:p>
                  <a:r>
                    <a:rPr 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2007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32" name="直线连接符 33">
                  <a:extLst>
                    <a:ext uri="{FF2B5EF4-FFF2-40B4-BE49-F238E27FC236}">
                      <a16:creationId xmlns:a16="http://schemas.microsoft.com/office/drawing/2014/main" id="{2AC7CE7F-BF28-1B46-1B8B-8E8D9619AB19}"/>
                    </a:ext>
                  </a:extLst>
                </p:cNvPr>
                <p:cNvCxnSpPr/>
                <p:nvPr/>
              </p:nvCxnSpPr>
              <p:spPr>
                <a:xfrm>
                  <a:off x="7791" y="5540"/>
                  <a:ext cx="0" cy="1535"/>
                </a:xfrm>
                <a:prstGeom prst="line">
                  <a:avLst/>
                </a:prstGeom>
                <a:ln w="9525">
                  <a:solidFill>
                    <a:srgbClr val="00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矩形 34">
                  <a:extLst>
                    <a:ext uri="{FF2B5EF4-FFF2-40B4-BE49-F238E27FC236}">
                      <a16:creationId xmlns:a16="http://schemas.microsoft.com/office/drawing/2014/main" id="{07ED798A-600C-6783-CB2F-E887C0B26715}"/>
                    </a:ext>
                  </a:extLst>
                </p:cNvPr>
                <p:cNvSpPr/>
                <p:nvPr/>
              </p:nvSpPr>
              <p:spPr>
                <a:xfrm>
                  <a:off x="7897" y="5649"/>
                  <a:ext cx="2428" cy="752"/>
                </a:xfrm>
                <a:prstGeom prst="rect">
                  <a:avLst/>
                </a:prstGeom>
              </p:spPr>
              <p:txBody>
                <a:bodyPr wrap="square" lIns="0" tIns="0" rIns="0" bIns="0">
                  <a:noAutofit/>
                </a:bodyPr>
                <a:lstStyle/>
                <a:p>
                  <a:pPr>
                    <a:lnSpc>
                      <a:spcPct val="110000"/>
                    </a:lnSpc>
                  </a:pP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Agricultural insurance pilots launched with government support and subsidies.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" name="文本框 60">
                  <a:extLst>
                    <a:ext uri="{FF2B5EF4-FFF2-40B4-BE49-F238E27FC236}">
                      <a16:creationId xmlns:a16="http://schemas.microsoft.com/office/drawing/2014/main" id="{77FBCF94-AD9B-1BB8-E0F3-C6ACA6E57BD0}"/>
                    </a:ext>
                  </a:extLst>
                </p:cNvPr>
                <p:cNvSpPr txBox="1"/>
                <p:nvPr/>
              </p:nvSpPr>
              <p:spPr>
                <a:xfrm>
                  <a:off x="6362" y="3922"/>
                  <a:ext cx="4340" cy="482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>
                    <a:lnSpc>
                      <a:spcPct val="110000"/>
                    </a:lnSpc>
                  </a:pP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FCIC</a:t>
                  </a:r>
                  <a:r>
                    <a:rPr lang="zh-CN" altLang="en-US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 </a:t>
                  </a:r>
                  <a:r>
                    <a:rPr lang="en-US" altLang="zh-CN" sz="1100" kern="1200" dirty="0">
                      <a:solidFill>
                        <a:srgbClr val="002060"/>
                      </a:solidFill>
                      <a:effectLst/>
                      <a:latin typeface="Helvetica" pitchFamily="2" charset="0"/>
                      <a:ea typeface="宋体" panose="02010600030101010101" pitchFamily="2" charset="-122"/>
                    </a:rPr>
                    <a:t>amended to introduce premium subsidies</a:t>
                  </a:r>
                  <a:endParaRPr lang="zh-CN" sz="1100" dirty="0">
                    <a:solidFill>
                      <a:srgbClr val="002060"/>
                    </a:solidFill>
                    <a:effectLst/>
                    <a:latin typeface="Helvetica" pitchFamily="2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" name="右箭头 36">
                  <a:extLst>
                    <a:ext uri="{FF2B5EF4-FFF2-40B4-BE49-F238E27FC236}">
                      <a16:creationId xmlns:a16="http://schemas.microsoft.com/office/drawing/2014/main" id="{4C8AD496-2AD5-5951-6BCE-447B7AECBE16}"/>
                    </a:ext>
                  </a:extLst>
                </p:cNvPr>
                <p:cNvSpPr/>
                <p:nvPr/>
              </p:nvSpPr>
              <p:spPr>
                <a:xfrm>
                  <a:off x="7808" y="6728"/>
                  <a:ext cx="2579" cy="237"/>
                </a:xfrm>
                <a:prstGeom prst="rightArrow">
                  <a:avLst/>
                </a:prstGeom>
                <a:solidFill>
                  <a:srgbClr val="C00000"/>
                </a:solidFill>
                <a:ln w="9525" cap="flat" cmpd="sng" algn="ctr">
                  <a:solidFill>
                    <a:srgbClr val="C00000"/>
                  </a:solidFill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rgbClr val="002060"/>
                    </a:solidFill>
                    <a:latin typeface="Helvetica" pitchFamily="2" charset="0"/>
                  </a:endParaRPr>
                </a:p>
              </p:txBody>
            </p:sp>
          </p:grpSp>
        </p:grpSp>
        <p:sp>
          <p:nvSpPr>
            <p:cNvPr id="6" name="矩形 6">
              <a:extLst>
                <a:ext uri="{FF2B5EF4-FFF2-40B4-BE49-F238E27FC236}">
                  <a16:creationId xmlns:a16="http://schemas.microsoft.com/office/drawing/2014/main" id="{233C224C-2AAA-7A6A-C08C-724DB9CFC291}"/>
                </a:ext>
              </a:extLst>
            </p:cNvPr>
            <p:cNvSpPr/>
            <p:nvPr/>
          </p:nvSpPr>
          <p:spPr>
            <a:xfrm>
              <a:off x="2882466" y="1696001"/>
              <a:ext cx="6803376" cy="79344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sz="1100">
                <a:solidFill>
                  <a:srgbClr val="002060"/>
                </a:solidFill>
                <a:latin typeface="Helvetica" pitchFamily="2" charset="0"/>
              </a:endParaRPr>
            </a:p>
          </p:txBody>
        </p:sp>
      </p:grpSp>
      <p:sp>
        <p:nvSpPr>
          <p:cNvPr id="36" name="文本框 70">
            <a:extLst>
              <a:ext uri="{FF2B5EF4-FFF2-40B4-BE49-F238E27FC236}">
                <a16:creationId xmlns:a16="http://schemas.microsoft.com/office/drawing/2014/main" id="{65361BC8-A53D-D6D1-D7F8-0278DE8D86F8}"/>
              </a:ext>
            </a:extLst>
          </p:cNvPr>
          <p:cNvSpPr txBox="1"/>
          <p:nvPr/>
        </p:nvSpPr>
        <p:spPr>
          <a:xfrm>
            <a:off x="1565569" y="6312750"/>
            <a:ext cx="91630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-US" altLang="zh-CN" sz="1000" kern="100" dirty="0">
                <a:solidFill>
                  <a:srgbClr val="002060"/>
                </a:solidFill>
                <a:effectLst/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Figure 1. Stages of Cost Reduction and Demand Growth in Agricultural Insurance Reform in China and the US</a:t>
            </a:r>
          </a:p>
          <a:p>
            <a:pPr algn="just">
              <a:lnSpc>
                <a:spcPts val="1200"/>
              </a:lnSpc>
            </a:pPr>
            <a:r>
              <a:rPr lang="en-US" altLang="zh-CN" sz="1000" i="1" kern="100" dirty="0">
                <a:solidFill>
                  <a:srgbClr val="002060"/>
                </a:solidFill>
                <a:latin typeface="Helvetica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Notes: 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FCIC refers to the Federal Crop Insurance Corporation. FCIP is the Federal Crop Insurance Program.</a:t>
            </a:r>
            <a:r>
              <a:rPr lang="zh-CN" altLang="en-US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FCIA</a:t>
            </a:r>
            <a:r>
              <a:rPr lang="zh-CN" altLang="en-US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00" kern="1200" dirty="0">
                <a:solidFill>
                  <a:srgbClr val="002060"/>
                </a:solidFill>
                <a:effectLst/>
                <a:latin typeface="Helvetica" pitchFamily="2" charset="0"/>
                <a:ea typeface="宋体" panose="02010600030101010101" pitchFamily="2" charset="-122"/>
                <a:cs typeface="Times New Roman" panose="02020603050405020304" pitchFamily="18" charset="0"/>
              </a:rPr>
              <a:t>is the Federal Crop Insurance Act.</a:t>
            </a:r>
            <a:endParaRPr lang="zh-CN" altLang="zh-CN" sz="1000" i="1" kern="100" dirty="0">
              <a:solidFill>
                <a:srgbClr val="002060"/>
              </a:solidFill>
              <a:effectLst/>
              <a:latin typeface="Helvetica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77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B7342-E82C-060E-1FCF-9AEED10B9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DEDA463E-03CE-EC72-605C-C9944EF4FF68}"/>
              </a:ext>
            </a:extLst>
          </p:cNvPr>
          <p:cNvSpPr/>
          <p:nvPr/>
        </p:nvSpPr>
        <p:spPr>
          <a:xfrm>
            <a:off x="4400469" y="4577327"/>
            <a:ext cx="3063609" cy="917215"/>
          </a:xfrm>
          <a:prstGeom prst="rect">
            <a:avLst/>
          </a:prstGeom>
        </p:spPr>
        <p:txBody>
          <a:bodyPr wrap="none" lIns="91415" tIns="45708" rIns="91415" bIns="4570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Conclusions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A298C59-6A61-E4A1-3E16-CFE2C89A31EA}"/>
              </a:ext>
            </a:extLst>
          </p:cNvPr>
          <p:cNvSpPr/>
          <p:nvPr/>
        </p:nvSpPr>
        <p:spPr>
          <a:xfrm>
            <a:off x="6038039" y="306197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E617FC7B-0C9A-58AD-2055-BA1567D10D0D}"/>
              </a:ext>
            </a:extLst>
          </p:cNvPr>
          <p:cNvSpPr/>
          <p:nvPr/>
        </p:nvSpPr>
        <p:spPr>
          <a:xfrm>
            <a:off x="6980641" y="2089735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8ECC3268-CE2B-C813-5C85-4D805B1F16A7}"/>
              </a:ext>
            </a:extLst>
          </p:cNvPr>
          <p:cNvSpPr/>
          <p:nvPr/>
        </p:nvSpPr>
        <p:spPr>
          <a:xfrm>
            <a:off x="4606619" y="3136930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4A0DC98-5D51-2387-6D48-DE789E8DA633}"/>
              </a:ext>
            </a:extLst>
          </p:cNvPr>
          <p:cNvSpPr/>
          <p:nvPr/>
        </p:nvSpPr>
        <p:spPr>
          <a:xfrm>
            <a:off x="4491179" y="180848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87A7B89-2E70-0F93-6B00-0CF099A3A17B}"/>
              </a:ext>
            </a:extLst>
          </p:cNvPr>
          <p:cNvSpPr/>
          <p:nvPr/>
        </p:nvSpPr>
        <p:spPr>
          <a:xfrm>
            <a:off x="4877782" y="2039417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E7611397-87A7-BF1B-FAE6-E2D88DFA7592}"/>
              </a:ext>
            </a:extLst>
          </p:cNvPr>
          <p:cNvSpPr txBox="1"/>
          <p:nvPr/>
        </p:nvSpPr>
        <p:spPr>
          <a:xfrm>
            <a:off x="4747093" y="2374629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03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0F287CC-FBF6-337A-5014-14C0075C3C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0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3113052" y="2593678"/>
            <a:ext cx="6602448" cy="697968"/>
            <a:chOff x="6405295" y="1190890"/>
            <a:chExt cx="6320805" cy="697804"/>
          </a:xfrm>
        </p:grpSpPr>
        <p:sp>
          <p:nvSpPr>
            <p:cNvPr id="61" name="文本框 13"/>
            <p:cNvSpPr txBox="1"/>
            <p:nvPr/>
          </p:nvSpPr>
          <p:spPr>
            <a:xfrm flipH="1">
              <a:off x="7238740" y="1190890"/>
              <a:ext cx="5487360" cy="587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28650">
                <a:lnSpc>
                  <a:spcPct val="150000"/>
                </a:lnSpc>
                <a:defRPr/>
              </a:pPr>
              <a:r>
                <a:rPr lang="en-US" sz="2400" dirty="0">
                  <a:solidFill>
                    <a:schemeClr val="accent2"/>
                  </a:solidFill>
                  <a:latin typeface="Open Sans Regular" panose="020B0606030504020204" charset="0"/>
                  <a:ea typeface="微软雅黑" panose="020B0503020204020204" pitchFamily="34" charset="-122"/>
                  <a:cs typeface="Open Sans Regular" panose="020B0606030504020204" charset="0"/>
                </a:rPr>
                <a:t>Why Agricultural Insurance Matters</a:t>
              </a: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405295" y="1197876"/>
              <a:ext cx="690819" cy="690818"/>
              <a:chOff x="6405295" y="1197876"/>
              <a:chExt cx="690819" cy="690818"/>
            </a:xfrm>
          </p:grpSpPr>
          <p:sp>
            <p:nvSpPr>
              <p:cNvPr id="63" name="椭圆 62"/>
              <p:cNvSpPr/>
              <p:nvPr/>
            </p:nvSpPr>
            <p:spPr>
              <a:xfrm>
                <a:off x="6405295" y="1197876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6461737" y="1288988"/>
                <a:ext cx="577925" cy="521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01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3113052" y="3860774"/>
            <a:ext cx="4882781" cy="695671"/>
            <a:chOff x="6405295" y="1155093"/>
            <a:chExt cx="4883417" cy="695510"/>
          </a:xfrm>
        </p:grpSpPr>
        <p:sp>
          <p:nvSpPr>
            <p:cNvPr id="66" name="文本框 67"/>
            <p:cNvSpPr txBox="1"/>
            <p:nvPr/>
          </p:nvSpPr>
          <p:spPr>
            <a:xfrm flipH="1">
              <a:off x="7263596" y="1155093"/>
              <a:ext cx="4025116" cy="587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28650">
                <a:lnSpc>
                  <a:spcPct val="150000"/>
                </a:lnSpc>
                <a:defRPr/>
              </a:pPr>
              <a:r>
                <a:rPr lang="en-US" sz="2400" dirty="0">
                  <a:solidFill>
                    <a:schemeClr val="accent2"/>
                  </a:solidFill>
                  <a:latin typeface="Open Sans Regular" panose="020B0606030504020204" charset="0"/>
                  <a:ea typeface="微软雅黑" panose="020B0503020204020204" pitchFamily="34" charset="-122"/>
                  <a:cs typeface="Open Sans Regular" panose="020B0606030504020204" charset="0"/>
                </a:rPr>
                <a:t>China’s Experience</a:t>
              </a:r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6405295" y="1159785"/>
              <a:ext cx="690819" cy="690818"/>
              <a:chOff x="6405295" y="1159785"/>
              <a:chExt cx="690819" cy="690818"/>
            </a:xfrm>
          </p:grpSpPr>
          <p:sp>
            <p:nvSpPr>
              <p:cNvPr id="68" name="椭圆 67"/>
              <p:cNvSpPr/>
              <p:nvPr/>
            </p:nvSpPr>
            <p:spPr>
              <a:xfrm>
                <a:off x="6405295" y="1159785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矩形 68"/>
              <p:cNvSpPr/>
              <p:nvPr/>
            </p:nvSpPr>
            <p:spPr>
              <a:xfrm>
                <a:off x="6461740" y="1238200"/>
                <a:ext cx="577925" cy="5218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02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70" name="组合 69"/>
          <p:cNvGrpSpPr/>
          <p:nvPr/>
        </p:nvGrpSpPr>
        <p:grpSpPr>
          <a:xfrm>
            <a:off x="3113052" y="5127870"/>
            <a:ext cx="4883335" cy="690978"/>
            <a:chOff x="6405295" y="1197876"/>
            <a:chExt cx="4883971" cy="690818"/>
          </a:xfrm>
        </p:grpSpPr>
        <p:sp>
          <p:nvSpPr>
            <p:cNvPr id="71" name="文本框 72"/>
            <p:cNvSpPr txBox="1"/>
            <p:nvPr/>
          </p:nvSpPr>
          <p:spPr>
            <a:xfrm flipH="1">
              <a:off x="7264150" y="1197876"/>
              <a:ext cx="4025116" cy="587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28650">
                <a:lnSpc>
                  <a:spcPct val="150000"/>
                </a:lnSpc>
                <a:defRPr/>
              </a:pPr>
              <a:r>
                <a:rPr lang="en-US" sz="2400" dirty="0">
                  <a:solidFill>
                    <a:schemeClr val="accent2"/>
                  </a:solidFill>
                  <a:latin typeface="Open Sans Regular" panose="020B0606030504020204" charset="0"/>
                  <a:ea typeface="微软雅黑" panose="020B0503020204020204" pitchFamily="34" charset="-122"/>
                  <a:cs typeface="Open Sans Regular" panose="020B0606030504020204" charset="0"/>
                </a:rPr>
                <a:t>Conclusion</a:t>
              </a: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6405295" y="1197876"/>
              <a:ext cx="690819" cy="690818"/>
              <a:chOff x="6405295" y="1197876"/>
              <a:chExt cx="690819" cy="690818"/>
            </a:xfrm>
          </p:grpSpPr>
          <p:sp>
            <p:nvSpPr>
              <p:cNvPr id="73" name="椭圆 72"/>
              <p:cNvSpPr/>
              <p:nvPr/>
            </p:nvSpPr>
            <p:spPr>
              <a:xfrm>
                <a:off x="6405295" y="1197876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6461740" y="1298332"/>
                <a:ext cx="577925" cy="5218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03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98" name="任意多边形 97"/>
          <p:cNvSpPr/>
          <p:nvPr/>
        </p:nvSpPr>
        <p:spPr>
          <a:xfrm>
            <a:off x="4195622" y="-1146225"/>
            <a:ext cx="3578407" cy="3431569"/>
          </a:xfrm>
          <a:custGeom>
            <a:avLst/>
            <a:gdLst>
              <a:gd name="connsiteX0" fmla="*/ 1452880 w 2905760"/>
              <a:gd name="connsiteY0" fmla="*/ 0 h 2954145"/>
              <a:gd name="connsiteX1" fmla="*/ 2905760 w 2905760"/>
              <a:gd name="connsiteY1" fmla="*/ 1452880 h 2954145"/>
              <a:gd name="connsiteX2" fmla="*/ 2904539 w 2905760"/>
              <a:gd name="connsiteY2" fmla="*/ 1477073 h 2954145"/>
              <a:gd name="connsiteX3" fmla="*/ 2905760 w 2905760"/>
              <a:gd name="connsiteY3" fmla="*/ 1501265 h 2954145"/>
              <a:gd name="connsiteX4" fmla="*/ 1452880 w 2905760"/>
              <a:gd name="connsiteY4" fmla="*/ 2954145 h 2954145"/>
              <a:gd name="connsiteX5" fmla="*/ 0 w 2905760"/>
              <a:gd name="connsiteY5" fmla="*/ 1501265 h 2954145"/>
              <a:gd name="connsiteX6" fmla="*/ 1222 w 2905760"/>
              <a:gd name="connsiteY6" fmla="*/ 1477073 h 2954145"/>
              <a:gd name="connsiteX7" fmla="*/ 0 w 2905760"/>
              <a:gd name="connsiteY7" fmla="*/ 1452880 h 2954145"/>
              <a:gd name="connsiteX8" fmla="*/ 1452880 w 2905760"/>
              <a:gd name="connsiteY8" fmla="*/ 0 h 295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5760" h="2954145">
                <a:moveTo>
                  <a:pt x="1452880" y="0"/>
                </a:moveTo>
                <a:cubicBezTo>
                  <a:pt x="2255283" y="0"/>
                  <a:pt x="2905760" y="650477"/>
                  <a:pt x="2905760" y="1452880"/>
                </a:cubicBezTo>
                <a:lnTo>
                  <a:pt x="2904539" y="1477073"/>
                </a:lnTo>
                <a:lnTo>
                  <a:pt x="2905760" y="1501265"/>
                </a:lnTo>
                <a:cubicBezTo>
                  <a:pt x="2905760" y="2303668"/>
                  <a:pt x="2255283" y="2954145"/>
                  <a:pt x="1452880" y="2954145"/>
                </a:cubicBezTo>
                <a:cubicBezTo>
                  <a:pt x="650477" y="2954145"/>
                  <a:pt x="0" y="2303668"/>
                  <a:pt x="0" y="1501265"/>
                </a:cubicBezTo>
                <a:lnTo>
                  <a:pt x="1222" y="1477073"/>
                </a:lnTo>
                <a:lnTo>
                  <a:pt x="0" y="1452880"/>
                </a:lnTo>
                <a:cubicBezTo>
                  <a:pt x="0" y="650477"/>
                  <a:pt x="650477" y="0"/>
                  <a:pt x="145288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838200" dir="2700000" sx="90000" sy="9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9" name="文本框 2"/>
          <p:cNvSpPr txBox="1"/>
          <p:nvPr/>
        </p:nvSpPr>
        <p:spPr>
          <a:xfrm>
            <a:off x="4445353" y="982752"/>
            <a:ext cx="31121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accent2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CONTENTS</a:t>
            </a:r>
            <a:endParaRPr lang="zh-CN" altLang="en-US" sz="3600" b="1" dirty="0">
              <a:solidFill>
                <a:schemeClr val="accent2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3600" b="1" dirty="0">
              <a:solidFill>
                <a:schemeClr val="accent2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C5752-37DC-1006-E95E-EFD82B7A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1152320-5ADD-7D27-6D50-CE6B1C60FE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D4E9B745-4A1B-DBF0-CFC2-204A87536A59}"/>
              </a:ext>
            </a:extLst>
          </p:cNvPr>
          <p:cNvSpPr txBox="1"/>
          <p:nvPr/>
        </p:nvSpPr>
        <p:spPr>
          <a:xfrm>
            <a:off x="386714" y="1106994"/>
            <a:ext cx="11567161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persistent goal</a:t>
            </a:r>
          </a:p>
          <a:p>
            <a:pPr marL="457200" lvl="7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Every year, the No. 1 Document promotes the development of agricultural insurance</a:t>
            </a:r>
          </a:p>
          <a:p>
            <a:pPr marL="0" lvl="6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The government needs to be a driver of the market, not just a provider of subsidies</a:t>
            </a:r>
          </a:p>
          <a:p>
            <a:pPr marL="457200" lvl="7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 large number of smallholder farmers need to be organized</a:t>
            </a:r>
          </a:p>
          <a:p>
            <a:pPr marL="0" lvl="6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Select the most important agricultural products for subsidies</a:t>
            </a:r>
          </a:p>
          <a:p>
            <a:pPr marL="457200" lvl="7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Government funds are always limited, and food is the most important thing</a:t>
            </a:r>
          </a:p>
          <a:p>
            <a:pPr marL="0" lvl="6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Mobilize the enthusiasm of governments at all levels</a:t>
            </a:r>
          </a:p>
          <a:p>
            <a:pPr marL="457200" lvl="7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Those with money contribute money; those with manpower contribute manpower</a:t>
            </a:r>
          </a:p>
          <a:p>
            <a:pPr marL="0" lvl="6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C0000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Regional yield insurance or index insurance can be used even they are not accurate</a:t>
            </a:r>
          </a:p>
          <a:p>
            <a:pPr marL="457200" lvl="7" indent="-34290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Data from developing countries is unlikely to be complete</a:t>
            </a:r>
          </a:p>
        </p:txBody>
      </p:sp>
    </p:spTree>
    <p:extLst>
      <p:ext uri="{BB962C8B-B14F-4D97-AF65-F5344CB8AC3E}">
        <p14:creationId xmlns:p14="http://schemas.microsoft.com/office/powerpoint/2010/main" val="269861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户外, 水, 船, 桌子&#10;&#10;描述已自动生成">
            <a:extLst>
              <a:ext uri="{FF2B5EF4-FFF2-40B4-BE49-F238E27FC236}">
                <a16:creationId xmlns:a16="http://schemas.microsoft.com/office/drawing/2014/main" id="{13D69E15-2A01-855D-C26C-DBAC045A7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24" r="20456"/>
          <a:stretch/>
        </p:blipFill>
        <p:spPr>
          <a:xfrm>
            <a:off x="6283251" y="967106"/>
            <a:ext cx="5908748" cy="589089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2" name="Group 1"/>
          <p:cNvGrpSpPr/>
          <p:nvPr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Rectangle 3"/>
            <p:cNvSpPr/>
            <p:nvPr/>
          </p:nvSpPr>
          <p:spPr>
            <a:xfrm>
              <a:off x="1" y="0"/>
              <a:ext cx="12191999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itre 3"/>
            <p:cNvSpPr txBox="1"/>
            <p:nvPr/>
          </p:nvSpPr>
          <p:spPr>
            <a:xfrm>
              <a:off x="742815" y="1703464"/>
              <a:ext cx="4780343" cy="1041415"/>
            </a:xfrm>
            <a:prstGeom prst="rect">
              <a:avLst/>
            </a:prstGeom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AU" sz="6000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Open Sans" panose="020B0606030504020204" pitchFamily="34" charset="0"/>
                  <a:ea typeface="Verdana" panose="020B0604030504040204" charset="0"/>
                  <a:cs typeface="Open Sans" panose="020B0606030504020204" pitchFamily="34" charset="0"/>
                </a:rPr>
                <a:t>Thank You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7198761" y="6246688"/>
            <a:ext cx="6096000" cy="5890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ea typeface="等线" panose="02010600030101010101" pitchFamily="2" charset="-122"/>
              </a:rPr>
              <a:t>Sharing for Learning</a:t>
            </a:r>
            <a:endParaRPr kumimoji="0" lang="zh-CN" altLang="en-US" sz="3200" b="1" i="0" u="none" strike="noStrike" kern="0" cap="none" spc="0" normalizeH="0" baseline="0" noProof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ea typeface="等线" panose="02010600030101010101" pitchFamily="2" charset="-122"/>
            </a:endParaRPr>
          </a:p>
        </p:txBody>
      </p:sp>
      <p:sp>
        <p:nvSpPr>
          <p:cNvPr id="29" name="等腰三角形 28"/>
          <p:cNvSpPr/>
          <p:nvPr/>
        </p:nvSpPr>
        <p:spPr>
          <a:xfrm>
            <a:off x="-1" y="5835250"/>
            <a:ext cx="981075" cy="1022750"/>
          </a:xfrm>
          <a:prstGeom prst="triangle">
            <a:avLst>
              <a:gd name="adj" fmla="val 1"/>
            </a:avLst>
          </a:prstGeom>
          <a:solidFill>
            <a:srgbClr val="007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0"/>
            <a:ext cx="12192000" cy="1025236"/>
          </a:xfrm>
          <a:prstGeom prst="rect">
            <a:avLst/>
          </a:prstGeom>
        </p:spPr>
      </p:pic>
      <p:pic>
        <p:nvPicPr>
          <p:cNvPr id="6" name="图片 5" descr="图形用户界面, 应用程序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913" y="5250474"/>
            <a:ext cx="6004618" cy="1645936"/>
          </a:xfrm>
          <a:prstGeom prst="rect">
            <a:avLst/>
          </a:prstGeom>
        </p:spPr>
      </p:pic>
      <p:pic>
        <p:nvPicPr>
          <p:cNvPr id="7" name="图片 6" descr="QR 代码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274" y="4557821"/>
            <a:ext cx="1500704" cy="1515621"/>
          </a:xfrm>
          <a:prstGeom prst="rect">
            <a:avLst/>
          </a:prstGeom>
        </p:spPr>
      </p:pic>
      <p:sp>
        <p:nvSpPr>
          <p:cNvPr id="8" name="文本框 1">
            <a:extLst>
              <a:ext uri="{FF2B5EF4-FFF2-40B4-BE49-F238E27FC236}">
                <a16:creationId xmlns:a16="http://schemas.microsoft.com/office/drawing/2014/main" id="{FFC05993-5064-AE34-AF05-5013B8114224}"/>
              </a:ext>
            </a:extLst>
          </p:cNvPr>
          <p:cNvSpPr txBox="1"/>
          <p:nvPr/>
        </p:nvSpPr>
        <p:spPr>
          <a:xfrm>
            <a:off x="1958841" y="3080564"/>
            <a:ext cx="262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yifujin@zju.edu.cn</a:t>
            </a:r>
            <a:endParaRPr kumimoji="1" lang="en-US" altLang="zh-CN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C9956-5BA5-DDF7-B679-DFA01CA41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091416A-8045-40A6-D78F-225032D94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32E2E50-9AD7-B71E-5D87-21DBC9D7AD8D}"/>
              </a:ext>
            </a:extLst>
          </p:cNvPr>
          <p:cNvSpPr txBox="1"/>
          <p:nvPr/>
        </p:nvSpPr>
        <p:spPr>
          <a:xfrm>
            <a:off x="-512081" y="1091911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4.1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Challenge 1: Government creates AI market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C6831917-5B89-FAC4-0576-130FCED16075}"/>
              </a:ext>
            </a:extLst>
          </p:cNvPr>
          <p:cNvSpPr txBox="1"/>
          <p:nvPr/>
        </p:nvSpPr>
        <p:spPr>
          <a:xfrm>
            <a:off x="663838" y="1971059"/>
            <a:ext cx="1041080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The puzzle of the stable loss ratio</a:t>
            </a:r>
          </a:p>
        </p:txBody>
      </p:sp>
      <p:graphicFrame>
        <p:nvGraphicFramePr>
          <p:cNvPr id="5" name="图表 6">
            <a:extLst>
              <a:ext uri="{FF2B5EF4-FFF2-40B4-BE49-F238E27FC236}">
                <a16:creationId xmlns:a16="http://schemas.microsoft.com/office/drawing/2014/main" id="{81AB14E0-1B8E-12F5-A6DC-2CE79BE9DA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175783"/>
              </p:ext>
            </p:extLst>
          </p:nvPr>
        </p:nvGraphicFramePr>
        <p:xfrm>
          <a:off x="1158778" y="2532485"/>
          <a:ext cx="8861522" cy="4325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9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24BC5-FFBE-ED0C-7C20-A31597452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6628298-8E46-9A41-9532-E5C8098D9D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2B68958-8289-C951-B9AB-3DC88ED546AB}"/>
              </a:ext>
            </a:extLst>
          </p:cNvPr>
          <p:cNvSpPr txBox="1"/>
          <p:nvPr/>
        </p:nvSpPr>
        <p:spPr>
          <a:xfrm>
            <a:off x="-397781" y="1025236"/>
            <a:ext cx="90415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4.2</a:t>
            </a:r>
            <a:r>
              <a:rPr kumimoji="1" lang="zh-CN" altLang="en-US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Challenge 2: Government creates AI market</a:t>
            </a:r>
            <a:endParaRPr kumimoji="1" lang="en-US" altLang="zh-CN" sz="2400" b="1" dirty="0">
              <a:solidFill>
                <a:srgbClr val="0432FF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图表 4">
            <a:extLst>
              <a:ext uri="{FF2B5EF4-FFF2-40B4-BE49-F238E27FC236}">
                <a16:creationId xmlns:a16="http://schemas.microsoft.com/office/drawing/2014/main" id="{177592E0-7388-BD2E-A4AA-3ECAFC5F2C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190070"/>
              </p:ext>
            </p:extLst>
          </p:nvPr>
        </p:nvGraphicFramePr>
        <p:xfrm>
          <a:off x="786355" y="2368470"/>
          <a:ext cx="8910095" cy="4489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文本框 5">
            <a:extLst>
              <a:ext uri="{FF2B5EF4-FFF2-40B4-BE49-F238E27FC236}">
                <a16:creationId xmlns:a16="http://schemas.microsoft.com/office/drawing/2014/main" id="{5BF76164-F760-6ACF-7235-B2CE895A117B}"/>
              </a:ext>
            </a:extLst>
          </p:cNvPr>
          <p:cNvSpPr txBox="1"/>
          <p:nvPr/>
        </p:nvSpPr>
        <p:spPr>
          <a:xfrm>
            <a:off x="786355" y="1718525"/>
            <a:ext cx="1041080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4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Overcrowded agricultural insurance market</a:t>
            </a:r>
          </a:p>
        </p:txBody>
      </p:sp>
    </p:spTree>
    <p:extLst>
      <p:ext uri="{BB962C8B-B14F-4D97-AF65-F5344CB8AC3E}">
        <p14:creationId xmlns:p14="http://schemas.microsoft.com/office/powerpoint/2010/main" val="171430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1444750" y="4303308"/>
            <a:ext cx="9482354" cy="917215"/>
          </a:xfrm>
          <a:prstGeom prst="rect">
            <a:avLst/>
          </a:prstGeom>
        </p:spPr>
        <p:txBody>
          <a:bodyPr wrap="none" lIns="91415" tIns="45708" rIns="91415" bIns="4570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Why Agricultural Insurance (AI) Matters</a:t>
            </a:r>
          </a:p>
        </p:txBody>
      </p:sp>
      <p:sp>
        <p:nvSpPr>
          <p:cNvPr id="8" name="椭圆 7"/>
          <p:cNvSpPr/>
          <p:nvPr/>
        </p:nvSpPr>
        <p:spPr>
          <a:xfrm>
            <a:off x="6038039" y="306197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/>
          <p:cNvSpPr/>
          <p:nvPr/>
        </p:nvSpPr>
        <p:spPr>
          <a:xfrm>
            <a:off x="6980641" y="2089735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4606619" y="3136930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4491179" y="180848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/>
          <p:cNvSpPr/>
          <p:nvPr/>
        </p:nvSpPr>
        <p:spPr>
          <a:xfrm>
            <a:off x="4877782" y="2039417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/>
          <p:cNvSpPr txBox="1"/>
          <p:nvPr/>
        </p:nvSpPr>
        <p:spPr>
          <a:xfrm>
            <a:off x="4821493" y="2368491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01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77674BB-6084-090B-C422-A8EDE5959B9B}"/>
              </a:ext>
            </a:extLst>
          </p:cNvPr>
          <p:cNvSpPr txBox="1"/>
          <p:nvPr/>
        </p:nvSpPr>
        <p:spPr>
          <a:xfrm>
            <a:off x="-416831" y="1017727"/>
            <a:ext cx="6096000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1.1</a:t>
            </a:r>
            <a:r>
              <a:rPr kumimoji="1"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Global Challenge</a:t>
            </a:r>
            <a:endParaRPr kumimoji="1" lang="en-US" altLang="zh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EEE905F7-7E27-5A8D-E152-8845F79E500B}"/>
              </a:ext>
            </a:extLst>
          </p:cNvPr>
          <p:cNvSpPr txBox="1"/>
          <p:nvPr/>
        </p:nvSpPr>
        <p:spPr>
          <a:xfrm>
            <a:off x="328392" y="1628423"/>
            <a:ext cx="10410806" cy="1294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Climate change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Rising average temperature</a:t>
            </a:r>
          </a:p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More severe temperature extremes</a:t>
            </a:r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88F90442-AB64-8AE6-5FE0-ED24EDA860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83"/>
          <a:stretch>
            <a:fillRect/>
          </a:stretch>
        </p:blipFill>
        <p:spPr>
          <a:xfrm>
            <a:off x="135449" y="3069770"/>
            <a:ext cx="6919804" cy="29132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1EDA2D6-CA56-5F8F-978A-B1C9F3186B49}"/>
              </a:ext>
            </a:extLst>
          </p:cNvPr>
          <p:cNvSpPr txBox="1"/>
          <p:nvPr/>
        </p:nvSpPr>
        <p:spPr>
          <a:xfrm>
            <a:off x="1532997" y="6157473"/>
            <a:ext cx="7068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sz="1400" b="1" dirty="0" err="1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S</a:t>
            </a:r>
            <a:r>
              <a:rPr lang="en-US" altLang="zh-CN" sz="1400" b="1" dirty="0" err="1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ource</a:t>
            </a:r>
            <a:r>
              <a:rPr lang="en-US" altLang="zh-CN" sz="14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pt-BR" altLang="zh-CN" sz="14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IPCC AR6 WG1</a:t>
            </a:r>
            <a:endParaRPr lang="zh-CN" altLang="en-US" sz="1400" b="1" dirty="0">
              <a:solidFill>
                <a:srgbClr val="323E5B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16">
            <a:extLst>
              <a:ext uri="{FF2B5EF4-FFF2-40B4-BE49-F238E27FC236}">
                <a16:creationId xmlns:a16="http://schemas.microsoft.com/office/drawing/2014/main" id="{8B58DA42-6128-EC4F-EDB3-F5F5F29A2E42}"/>
              </a:ext>
            </a:extLst>
          </p:cNvPr>
          <p:cNvSpPr txBox="1"/>
          <p:nvPr/>
        </p:nvSpPr>
        <p:spPr>
          <a:xfrm>
            <a:off x="7284937" y="6157473"/>
            <a:ext cx="441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</a:rPr>
              <a:t>Figure 1. O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</a:rPr>
              <a:t>bserved </a:t>
            </a: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</a:rPr>
              <a:t>weather</a:t>
            </a:r>
            <a:r>
              <a:rPr lang="zh-CN" altLang="en-US" b="1" dirty="0">
                <a:solidFill>
                  <a:srgbClr val="002060"/>
                </a:solidFill>
                <a:latin typeface="Helvetica" pitchFamily="2" charset="0"/>
              </a:rPr>
              <a:t> anomalies </a:t>
            </a:r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72CA6609-522D-FF3C-6D47-0AD88179B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8305" y="3059643"/>
            <a:ext cx="2448775" cy="29360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5ACF006D-CECA-DB1E-3816-4D8535C6F5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4902" y="3052822"/>
            <a:ext cx="2461614" cy="29544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150BF-FCAD-324A-F9F6-3C1502333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58EC1C-F65A-3128-D100-A3181C1FE0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FB10B535-2F13-D98F-05EE-33297446934E}"/>
              </a:ext>
            </a:extLst>
          </p:cNvPr>
          <p:cNvSpPr txBox="1"/>
          <p:nvPr/>
        </p:nvSpPr>
        <p:spPr>
          <a:xfrm>
            <a:off x="198177" y="1904046"/>
            <a:ext cx="5231194" cy="422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Increasing agricultural losses</a:t>
            </a:r>
            <a:endParaRPr lang="zh-CN" altLang="en-US" sz="20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BEF18107-61DA-909B-9D14-BC751A665B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729" y="2632662"/>
            <a:ext cx="5834616" cy="26685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73D39E7-8462-3336-B345-15D098DB6EDF}"/>
              </a:ext>
            </a:extLst>
          </p:cNvPr>
          <p:cNvSpPr txBox="1"/>
          <p:nvPr/>
        </p:nvSpPr>
        <p:spPr>
          <a:xfrm>
            <a:off x="1814419" y="6360570"/>
            <a:ext cx="83341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sz="14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S</a:t>
            </a:r>
            <a:r>
              <a:rPr lang="en-US" altLang="zh-CN" sz="1400" b="1" dirty="0" err="1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ource</a:t>
            </a:r>
            <a:r>
              <a:rPr lang="en-US" altLang="zh-CN" sz="14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 FAO. The Impact of Disasters on Agriculture and Food Security 2025. Figure 7, p.31.</a:t>
            </a:r>
            <a:endParaRPr lang="zh-CN" altLang="en-US" sz="1400" b="1" dirty="0">
              <a:solidFill>
                <a:srgbClr val="323E5B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573BCE0-EEDF-115F-81A8-9A3638F38450}"/>
              </a:ext>
            </a:extLst>
          </p:cNvPr>
          <p:cNvSpPr txBox="1"/>
          <p:nvPr/>
        </p:nvSpPr>
        <p:spPr>
          <a:xfrm>
            <a:off x="81023" y="5436202"/>
            <a:ext cx="59030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Figure</a:t>
            </a:r>
            <a:r>
              <a:rPr lang="zh-CN" altLang="en-US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2  </a:t>
            </a:r>
            <a:r>
              <a:rPr lang="pt-BR" altLang="zh-CN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Total estimated agricultural production losses</a:t>
            </a:r>
            <a:endParaRPr lang="zh-CN" altLang="en-US" sz="1600" b="1" dirty="0">
              <a:solidFill>
                <a:srgbClr val="323E5B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图片 7">
            <a:extLst>
              <a:ext uri="{FF2B5EF4-FFF2-40B4-BE49-F238E27FC236}">
                <a16:creationId xmlns:a16="http://schemas.microsoft.com/office/drawing/2014/main" id="{81EDA139-6F4D-E9A6-E336-033E505759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744"/>
          <a:stretch>
            <a:fillRect/>
          </a:stretch>
        </p:blipFill>
        <p:spPr>
          <a:xfrm>
            <a:off x="5982124" y="2639029"/>
            <a:ext cx="6157638" cy="26737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8">
            <a:extLst>
              <a:ext uri="{FF2B5EF4-FFF2-40B4-BE49-F238E27FC236}">
                <a16:creationId xmlns:a16="http://schemas.microsoft.com/office/drawing/2014/main" id="{097EE91D-7D60-FCBB-BAE3-B1C58317F679}"/>
              </a:ext>
            </a:extLst>
          </p:cNvPr>
          <p:cNvSpPr txBox="1"/>
          <p:nvPr/>
        </p:nvSpPr>
        <p:spPr>
          <a:xfrm>
            <a:off x="6043914" y="5438131"/>
            <a:ext cx="59030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Figure</a:t>
            </a:r>
            <a:r>
              <a:rPr lang="zh-CN" altLang="en-US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323E5B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3  M</a:t>
            </a:r>
            <a:r>
              <a:rPr lang="en-US" altLang="zh-CN" sz="1600" b="1" dirty="0">
                <a:solidFill>
                  <a:srgbClr val="323E5B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ean annual losses by decade and region</a:t>
            </a:r>
            <a:endParaRPr lang="zh-CN" altLang="en-US" sz="1600" b="1" dirty="0">
              <a:solidFill>
                <a:srgbClr val="323E5B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A0F16A93-C2C8-0865-7D80-B0FDE16DF484}"/>
              </a:ext>
            </a:extLst>
          </p:cNvPr>
          <p:cNvSpPr txBox="1"/>
          <p:nvPr/>
        </p:nvSpPr>
        <p:spPr>
          <a:xfrm>
            <a:off x="6070093" y="1904046"/>
            <a:ext cx="5715401" cy="422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7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Worsening regional disparities</a:t>
            </a:r>
          </a:p>
        </p:txBody>
      </p:sp>
      <p:sp>
        <p:nvSpPr>
          <p:cNvPr id="10" name="文本框 1">
            <a:extLst>
              <a:ext uri="{FF2B5EF4-FFF2-40B4-BE49-F238E27FC236}">
                <a16:creationId xmlns:a16="http://schemas.microsoft.com/office/drawing/2014/main" id="{5D41D2E2-C93C-9461-B56A-B038941E49F0}"/>
              </a:ext>
            </a:extLst>
          </p:cNvPr>
          <p:cNvSpPr txBox="1"/>
          <p:nvPr/>
        </p:nvSpPr>
        <p:spPr>
          <a:xfrm>
            <a:off x="-416831" y="1017727"/>
            <a:ext cx="6096000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1.1</a:t>
            </a:r>
            <a:r>
              <a:rPr kumimoji="1"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Global Challenge</a:t>
            </a:r>
            <a:endParaRPr kumimoji="1" lang="en-US" altLang="zh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1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18BB3-2FFB-7916-7E2B-1EFF2007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FBC011-618D-C12B-8A0B-32A74984C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2">
            <a:extLst>
              <a:ext uri="{FF2B5EF4-FFF2-40B4-BE49-F238E27FC236}">
                <a16:creationId xmlns:a16="http://schemas.microsoft.com/office/drawing/2014/main" id="{D6E37221-C698-7FF8-794A-364CBF4C7D8C}"/>
              </a:ext>
            </a:extLst>
          </p:cNvPr>
          <p:cNvSpPr txBox="1"/>
          <p:nvPr/>
        </p:nvSpPr>
        <p:spPr>
          <a:xfrm>
            <a:off x="-590549" y="1021771"/>
            <a:ext cx="7467600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1.2</a:t>
            </a:r>
            <a:r>
              <a:rPr kumimoji="1"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China Agricultural Insurance Market</a:t>
            </a:r>
            <a:endParaRPr kumimoji="1" lang="en-US" altLang="zh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26722-A777-ACEC-3237-2A1B166F5E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213"/>
          <a:stretch>
            <a:fillRect/>
          </a:stretch>
        </p:blipFill>
        <p:spPr>
          <a:xfrm>
            <a:off x="0" y="1628775"/>
            <a:ext cx="12192000" cy="522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45E5C-66DB-0E84-E604-5BEBF92B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CA940A8-DE7E-181A-0863-14ED3EB95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0EC8CF6C-72F1-5A8C-5ED4-356AE4642BF6}"/>
              </a:ext>
            </a:extLst>
          </p:cNvPr>
          <p:cNvSpPr txBox="1"/>
          <p:nvPr/>
        </p:nvSpPr>
        <p:spPr>
          <a:xfrm>
            <a:off x="263063" y="1715316"/>
            <a:ext cx="11328861" cy="422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</a:rPr>
              <a:t>China has built the world's largest agricultural insurance system in last two decades</a:t>
            </a:r>
            <a:endParaRPr lang="en-US" altLang="zh-CN" sz="20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F66F1A71-30AD-D2C6-D007-A99909AAB2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2896107"/>
              </p:ext>
            </p:extLst>
          </p:nvPr>
        </p:nvGraphicFramePr>
        <p:xfrm>
          <a:off x="0" y="2209808"/>
          <a:ext cx="7796045" cy="4645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文本框 9">
            <a:extLst>
              <a:ext uri="{FF2B5EF4-FFF2-40B4-BE49-F238E27FC236}">
                <a16:creationId xmlns:a16="http://schemas.microsoft.com/office/drawing/2014/main" id="{955CE29E-4D8B-E204-77A6-AA87DA3C04A1}"/>
              </a:ext>
            </a:extLst>
          </p:cNvPr>
          <p:cNvSpPr txBox="1"/>
          <p:nvPr/>
        </p:nvSpPr>
        <p:spPr>
          <a:xfrm>
            <a:off x="7551902" y="6137030"/>
            <a:ext cx="42448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323E5B"/>
                </a:solidFill>
                <a:effectLst/>
                <a:latin typeface="Helvetica" pitchFamily="2" charset="0"/>
                <a:ea typeface="Microsoft YaHei" panose="020B0503020204020204" pitchFamily="34" charset="-122"/>
              </a:rPr>
              <a:t>Global share of agricultural insurance market in 2025</a:t>
            </a:r>
            <a:endParaRPr lang="zh-CN" altLang="en-US" b="1" dirty="0">
              <a:solidFill>
                <a:srgbClr val="323E5B"/>
              </a:solidFill>
              <a:latin typeface="Helvetica" pitchFamily="2" charset="0"/>
              <a:ea typeface="Microsoft YaHei" panose="020B0503020204020204" pitchFamily="34" charset="-122"/>
            </a:endParaRPr>
          </a:p>
        </p:txBody>
      </p:sp>
      <p:graphicFrame>
        <p:nvGraphicFramePr>
          <p:cNvPr id="6" name="图表 10">
            <a:extLst>
              <a:ext uri="{FF2B5EF4-FFF2-40B4-BE49-F238E27FC236}">
                <a16:creationId xmlns:a16="http://schemas.microsoft.com/office/drawing/2014/main" id="{D0020E5F-60EC-4E0E-DA44-2B7A21522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8787051"/>
              </p:ext>
            </p:extLst>
          </p:nvPr>
        </p:nvGraphicFramePr>
        <p:xfrm>
          <a:off x="7858231" y="2304749"/>
          <a:ext cx="3876380" cy="3753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文本框 2">
            <a:extLst>
              <a:ext uri="{FF2B5EF4-FFF2-40B4-BE49-F238E27FC236}">
                <a16:creationId xmlns:a16="http://schemas.microsoft.com/office/drawing/2014/main" id="{3042F241-679A-24C0-A3EC-5B4967C22C34}"/>
              </a:ext>
            </a:extLst>
          </p:cNvPr>
          <p:cNvSpPr txBox="1"/>
          <p:nvPr/>
        </p:nvSpPr>
        <p:spPr>
          <a:xfrm>
            <a:off x="-590549" y="1021771"/>
            <a:ext cx="7467600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8700" marR="0" lvl="1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300"/>
              </a:spcAft>
              <a:buClr>
                <a:srgbClr val="072B65"/>
              </a:buClr>
              <a:buSzTx/>
              <a:tabLst/>
              <a:defRPr/>
            </a:pP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1.2</a:t>
            </a:r>
            <a:r>
              <a:rPr kumimoji="1"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China Agricultural Insurance Market</a:t>
            </a:r>
            <a:endParaRPr kumimoji="1" lang="en-US" altLang="zh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7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606B1-21C4-5FC4-51B8-E149C6E17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12E5456-B0C8-58B5-51EF-9031DF5AA0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4">
            <a:extLst>
              <a:ext uri="{FF2B5EF4-FFF2-40B4-BE49-F238E27FC236}">
                <a16:creationId xmlns:a16="http://schemas.microsoft.com/office/drawing/2014/main" id="{1662736A-3DEA-0631-14F1-D60E79A4EF3B}"/>
              </a:ext>
            </a:extLst>
          </p:cNvPr>
          <p:cNvSpPr txBox="1"/>
          <p:nvPr/>
        </p:nvSpPr>
        <p:spPr>
          <a:xfrm>
            <a:off x="304800" y="1018318"/>
            <a:ext cx="11487150" cy="5791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</a:rPr>
              <a:t>Agricultural</a:t>
            </a:r>
            <a:r>
              <a:rPr lang="zh-CN" altLang="en-US" sz="2000" b="1" dirty="0">
                <a:solidFill>
                  <a:srgbClr val="002060"/>
                </a:solidFill>
                <a:latin typeface="Helvetica" pitchFamily="2" charset="0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</a:rPr>
              <a:t>insurance</a:t>
            </a:r>
            <a:r>
              <a:rPr lang="zh-CN" altLang="en-US" sz="2000" b="1" dirty="0">
                <a:solidFill>
                  <a:srgbClr val="002060"/>
                </a:solidFill>
                <a:latin typeface="Helvetica" pitchFamily="2" charset="0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</a:rPr>
              <a:t>products</a:t>
            </a: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endParaRPr lang="en-US" altLang="zh-CN" sz="2000" b="1" dirty="0">
              <a:solidFill>
                <a:srgbClr val="002060"/>
              </a:solidFill>
              <a:latin typeface="Helvetica" pitchFamily="2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6" indent="-342900">
              <a:lnSpc>
                <a:spcPts val="2800"/>
              </a:lnSpc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Types of risk coverage</a:t>
            </a:r>
          </a:p>
          <a:p>
            <a:pPr marL="457200" lvl="7" indent="-342900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Production costs: Main body</a:t>
            </a:r>
          </a:p>
          <a:p>
            <a:pPr marL="457200" lvl="7" indent="-342900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Income</a:t>
            </a:r>
          </a:p>
          <a:p>
            <a:pPr marL="457200" lvl="7" indent="-342900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Price</a:t>
            </a:r>
          </a:p>
          <a:p>
            <a:pPr marL="457200" lvl="7" indent="-342900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l"/>
            </a:pPr>
            <a:r>
              <a:rPr lang="en-US" altLang="zh-CN" b="1" dirty="0">
                <a:solidFill>
                  <a:srgbClr val="002060"/>
                </a:solidFill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Index</a:t>
            </a:r>
            <a:endParaRPr lang="en-US" altLang="zh-CN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1">
            <a:extLst>
              <a:ext uri="{FF2B5EF4-FFF2-40B4-BE49-F238E27FC236}">
                <a16:creationId xmlns:a16="http://schemas.microsoft.com/office/drawing/2014/main" id="{3EB5D121-E32A-8EDC-7C2C-3992CFFB8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48551"/>
              </p:ext>
            </p:extLst>
          </p:nvPr>
        </p:nvGraphicFramePr>
        <p:xfrm>
          <a:off x="1198622" y="1619133"/>
          <a:ext cx="9866775" cy="320142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63898">
                  <a:extLst>
                    <a:ext uri="{9D8B030D-6E8A-4147-A177-3AD203B41FA5}">
                      <a16:colId xmlns:a16="http://schemas.microsoft.com/office/drawing/2014/main" val="1609106066"/>
                    </a:ext>
                  </a:extLst>
                </a:gridCol>
                <a:gridCol w="5624334">
                  <a:extLst>
                    <a:ext uri="{9D8B030D-6E8A-4147-A177-3AD203B41FA5}">
                      <a16:colId xmlns:a16="http://schemas.microsoft.com/office/drawing/2014/main" val="2024478413"/>
                    </a:ext>
                  </a:extLst>
                </a:gridCol>
                <a:gridCol w="2378543">
                  <a:extLst>
                    <a:ext uri="{9D8B030D-6E8A-4147-A177-3AD203B41FA5}">
                      <a16:colId xmlns:a16="http://schemas.microsoft.com/office/drawing/2014/main" val="2877148774"/>
                    </a:ext>
                  </a:extLst>
                </a:gridCol>
              </a:tblGrid>
              <a:tr h="50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Helvetica" pitchFamily="2" charset="0"/>
                        </a:rPr>
                        <a:t>Product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Helvetica" pitchFamily="2" charset="0"/>
                        </a:rPr>
                        <a:t>Coverage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Helvetica" pitchFamily="2" charset="0"/>
                        </a:rPr>
                        <a:t>Subsidized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65563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Grain crops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Rice, Wheat, Corn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Yes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2449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Other crops</a:t>
                      </a:r>
                      <a:endParaRPr lang="zh-CN" altLang="en-US" sz="1800" b="0" dirty="0">
                        <a:solidFill>
                          <a:srgbClr val="00206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Cotton, Potato, Soybean, Sugarcane, Rubber</a:t>
                      </a:r>
                      <a:endParaRPr lang="zh-CN" altLang="en-US" sz="1800" b="0" dirty="0">
                        <a:solidFill>
                          <a:srgbClr val="00206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Partial</a:t>
                      </a:r>
                      <a:endParaRPr lang="zh-CN" altLang="en-US" sz="1800" b="0" dirty="0">
                        <a:solidFill>
                          <a:srgbClr val="00206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020977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Livestock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Breeding sows, Fattening pigs, Cows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Yes</a:t>
                      </a:r>
                      <a:endParaRPr lang="zh-CN" altLang="en-US" sz="1800" b="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593998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Forest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Forests</a:t>
                      </a:r>
                      <a:endParaRPr lang="zh-CN" altLang="en-US" sz="1800" b="0" dirty="0">
                        <a:solidFill>
                          <a:srgbClr val="00206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Partial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776121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Other products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Apple, Oranges, Flowers, Fishery</a:t>
                      </a:r>
                      <a:endParaRPr lang="zh-CN" altLang="en-US" sz="1800" b="0" dirty="0">
                        <a:solidFill>
                          <a:srgbClr val="002060"/>
                        </a:solidFill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rgbClr val="002060"/>
                          </a:solidFill>
                          <a:latin typeface="Helvetica" pitchFamily="2" charset="0"/>
                        </a:rPr>
                        <a:t>Minor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6728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6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4D29-057B-34E4-D638-B3616F5B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7142BDB3-B900-3DD4-8875-B82E9064A45E}"/>
              </a:ext>
            </a:extLst>
          </p:cNvPr>
          <p:cNvSpPr/>
          <p:nvPr/>
        </p:nvSpPr>
        <p:spPr>
          <a:xfrm>
            <a:off x="3569685" y="4341352"/>
            <a:ext cx="4628717" cy="917215"/>
          </a:xfrm>
          <a:prstGeom prst="rect">
            <a:avLst/>
          </a:prstGeom>
        </p:spPr>
        <p:txBody>
          <a:bodyPr wrap="none" lIns="91415" tIns="45708" rIns="91415" bIns="4570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China’s Experience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7432D36B-BA08-B00A-6714-3A37557FDB68}"/>
              </a:ext>
            </a:extLst>
          </p:cNvPr>
          <p:cNvSpPr/>
          <p:nvPr/>
        </p:nvSpPr>
        <p:spPr>
          <a:xfrm>
            <a:off x="6038039" y="306197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EEEFD1BC-0C8A-5F72-24AA-B6F0143FAD5E}"/>
              </a:ext>
            </a:extLst>
          </p:cNvPr>
          <p:cNvSpPr/>
          <p:nvPr/>
        </p:nvSpPr>
        <p:spPr>
          <a:xfrm>
            <a:off x="6980641" y="2089735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9BFFF294-A33C-34FD-6D9A-AC8F4DC833D1}"/>
              </a:ext>
            </a:extLst>
          </p:cNvPr>
          <p:cNvSpPr/>
          <p:nvPr/>
        </p:nvSpPr>
        <p:spPr>
          <a:xfrm>
            <a:off x="4606619" y="3136930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1A11EFB-D332-B311-28AB-23D142274B26}"/>
              </a:ext>
            </a:extLst>
          </p:cNvPr>
          <p:cNvSpPr/>
          <p:nvPr/>
        </p:nvSpPr>
        <p:spPr>
          <a:xfrm>
            <a:off x="4491179" y="1808489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06228FB6-9BCC-5FF4-8DDA-73849AEC3ACE}"/>
              </a:ext>
            </a:extLst>
          </p:cNvPr>
          <p:cNvSpPr/>
          <p:nvPr/>
        </p:nvSpPr>
        <p:spPr>
          <a:xfrm>
            <a:off x="4877782" y="2039417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396E8A16-8B6C-8783-46B9-0DD534C9F03D}"/>
              </a:ext>
            </a:extLst>
          </p:cNvPr>
          <p:cNvSpPr txBox="1"/>
          <p:nvPr/>
        </p:nvSpPr>
        <p:spPr>
          <a:xfrm>
            <a:off x="4821493" y="2368491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02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0F91697-0646-3BF7-1EE1-E3EE32B939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8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4c7732435421dbf6a6252843a45f9a13ab19dc0"/>
  <p:tag name="ISPRING_ULTRA_SCORM_COURSE_ID" val="421E1B97-57A3-4AB9-8D6A-B189CAEF2073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1468"/>
  <p:tag name="KSO_WPP_MARK_KEY" val="ed5ab230-ed46-40f5-b1b5-a8915c614809"/>
  <p:tag name="COMMONDATA" val="eyJoZGlkIjoiYWUzMTA5NzliNTMwNzdhZDdmZDc4MjY2YjIxMTdkNDE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&quot;,&quot;origin&quot;:0,&quot;type&quot;:&quot;icons&quot;,&quot;user&quot;:&quot;302270504&quot;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&quot;,&quot;origin&quot;:0,&quot;type&quot;:&quot;icons&quot;,&quot;user&quot;:&quot;302270504&quot;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&quot;,&quot;origin&quot;:0,&quot;type&quot;:&quot;icons&quot;,&quot;user&quot;:&quot;302270504&quot;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3632658&quot;,&quot;origin&quot;:0,&quot;type&quot;:&quot;icons&quot;,&quot;user&quot;:&quot;302270504&quot;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&quot;,&quot;origin&quot;:0,&quot;type&quot;:&quot;icons&quot;,&quot;user&quot;:&quot;302270504&quot;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21537961&quot;,&quot;origin&quot;:0,&quot;type&quot;:&quot;icons&quot;,&quot;user&quot;:&quot;302270504&quot;}"/>
</p:tagLst>
</file>

<file path=ppt/theme/theme1.xml><?xml version="1.0" encoding="utf-8"?>
<a:theme xmlns:a="http://schemas.openxmlformats.org/drawingml/2006/main" name="Office 主题">
  <a:themeElements>
    <a:clrScheme name="自定义 98">
      <a:dk1>
        <a:sysClr val="windowText" lastClr="000000"/>
      </a:dk1>
      <a:lt1>
        <a:sysClr val="window" lastClr="FFFFFF"/>
      </a:lt1>
      <a:dk2>
        <a:srgbClr val="212745"/>
      </a:dk2>
      <a:lt2>
        <a:srgbClr val="7F7F7F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56C7AA"/>
      </a:hlink>
      <a:folHlink>
        <a:srgbClr val="59A8D1"/>
      </a:folHlink>
    </a:clrScheme>
    <a:fontScheme name="自定义 8">
      <a:majorFont>
        <a:latin typeface="ITC Avant Garde Std Md"/>
        <a:ea typeface="方正兰亭黑简体"/>
        <a:cs typeface=""/>
      </a:majorFont>
      <a:minorFont>
        <a:latin typeface="ITC Avant Garde Std XLt"/>
        <a:ea typeface="方正兰亭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1218</Words>
  <Application>Microsoft Office PowerPoint</Application>
  <PresentationFormat>Widescreen</PresentationFormat>
  <Paragraphs>343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等线</vt:lpstr>
      <vt:lpstr>Microsoft YaHei</vt:lpstr>
      <vt:lpstr>Microsoft YaHei</vt:lpstr>
      <vt:lpstr>宋体</vt:lpstr>
      <vt:lpstr>Arial</vt:lpstr>
      <vt:lpstr>Calibri</vt:lpstr>
      <vt:lpstr>Helvetica</vt:lpstr>
      <vt:lpstr>Open Sans</vt:lpstr>
      <vt:lpstr>Open Sans Regular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SHA Sha</cp:lastModifiedBy>
  <cp:revision>47</cp:revision>
  <dcterms:created xsi:type="dcterms:W3CDTF">2022-04-26T03:34:00Z</dcterms:created>
  <dcterms:modified xsi:type="dcterms:W3CDTF">2026-07-09T01:31:44Z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C39824F859044B57B2008055C9F1BC64</vt:lpwstr>
  </property>
  <property fmtid="{D5CDD505-2E9C-101B-9397-08002B2CF9AE}" pid="3" name="KSOProductBuildVer">
    <vt:lpwstr>2052-11.1.0.12763</vt:lpwstr>
  </property>
  <property fmtid="{D5CDD505-2E9C-101B-9397-08002B2CF9AE}" pid="4" name="MSIP_Label_2a3a108f-898d-4589-9ebc-7ee3b46df9b8_Enabled">
    <vt:lpwstr>true</vt:lpwstr>
  </property>
  <property fmtid="{D5CDD505-2E9C-101B-9397-08002B2CF9AE}" pid="5" name="MSIP_Label_2a3a108f-898d-4589-9ebc-7ee3b46df9b8_SetDate">
    <vt:lpwstr>2025-06-24T01:28:21Z</vt:lpwstr>
  </property>
  <property fmtid="{D5CDD505-2E9C-101B-9397-08002B2CF9AE}" pid="6" name="MSIP_Label_2a3a108f-898d-4589-9ebc-7ee3b46df9b8_Method">
    <vt:lpwstr>Standard</vt:lpwstr>
  </property>
  <property fmtid="{D5CDD505-2E9C-101B-9397-08002B2CF9AE}" pid="7" name="MSIP_Label_2a3a108f-898d-4589-9ebc-7ee3b46df9b8_Name">
    <vt:lpwstr>Official use only</vt:lpwstr>
  </property>
  <property fmtid="{D5CDD505-2E9C-101B-9397-08002B2CF9AE}" pid="8" name="MSIP_Label_2a3a108f-898d-4589-9ebc-7ee3b46df9b8_SiteId">
    <vt:lpwstr>462ad9ae-d7d9-4206-b874-71b1e079776f</vt:lpwstr>
  </property>
  <property fmtid="{D5CDD505-2E9C-101B-9397-08002B2CF9AE}" pid="9" name="MSIP_Label_2a3a108f-898d-4589-9ebc-7ee3b46df9b8_ActionId">
    <vt:lpwstr>46a264b9-f2fd-46d4-be82-085fbcb7547d</vt:lpwstr>
  </property>
  <property fmtid="{D5CDD505-2E9C-101B-9397-08002B2CF9AE}" pid="10" name="MSIP_Label_2a3a108f-898d-4589-9ebc-7ee3b46df9b8_ContentBits">
    <vt:lpwstr>0</vt:lpwstr>
  </property>
  <property fmtid="{D5CDD505-2E9C-101B-9397-08002B2CF9AE}" pid="11" name="MSIP_Label_2a3a108f-898d-4589-9ebc-7ee3b46df9b8_Tag">
    <vt:lpwstr>10, 3, 0, 2</vt:lpwstr>
  </property>
</Properties>
</file>