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256" r:id="rId6"/>
    <p:sldId id="1148" r:id="rId7"/>
    <p:sldId id="1138" r:id="rId8"/>
    <p:sldId id="1139" r:id="rId9"/>
    <p:sldId id="1133" r:id="rId10"/>
    <p:sldId id="1141" r:id="rId11"/>
    <p:sldId id="1145" r:id="rId12"/>
    <p:sldId id="1146" r:id="rId13"/>
    <p:sldId id="1147" r:id="rId14"/>
    <p:sldId id="1150" r:id="rId15"/>
    <p:sldId id="1149" r:id="rId1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070" autoAdjust="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37ABFAE-5A5F-464C-A82F-40C255FF26C0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900C3DF-40C8-4384-B585-C7F2A684F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3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0C3DF-40C8-4384-B585-C7F2A684F1D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6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0C3DF-40C8-4384-B585-C7F2A684F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6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0C3DF-40C8-4384-B585-C7F2A684F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1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r-CI" sz="1200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0C3DF-40C8-4384-B585-C7F2A684F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5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0C3DF-40C8-4384-B585-C7F2A684F1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773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1a98c0d18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11a98c0d183_0_864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623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1a98c0d18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11a98c0d183_0_864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94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1a98c0d18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11a98c0d183_0_864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207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1a98c0d18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5250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11a98c0d183_0_864:notes"/>
          <p:cNvSpPr txBox="1">
            <a:spLocks noGrp="1"/>
          </p:cNvSpPr>
          <p:nvPr>
            <p:ph type="body" idx="1"/>
          </p:nvPr>
        </p:nvSpPr>
        <p:spPr>
          <a:xfrm>
            <a:off x="688975" y="4593749"/>
            <a:ext cx="5511800" cy="4351973"/>
          </a:xfrm>
          <a:prstGeom prst="rect">
            <a:avLst/>
          </a:prstGeom>
        </p:spPr>
        <p:txBody>
          <a:bodyPr spcFirstLastPara="1" wrap="square" lIns="94616" tIns="94616" rIns="94616" bIns="9461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5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8A940-C579-4D30-9D80-77D56215D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40FFB-7A09-4E55-AE84-84C4C79A8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43A4-6322-486D-B6C1-999366BA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57500-A2DE-4E31-A763-3539B827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EA4D3-DBE5-4B40-B724-3E5664D0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19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286F0-1991-4928-99F2-EC10F931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DE59-568F-49B9-8AB9-E56389FE5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F6ED5-21A5-467A-8E9C-E953B701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D346A-A39B-400D-89AD-C723450E4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6F514-DCA8-4753-9318-D1FA735F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1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22BC85-DAEA-4171-8AAD-D5752AAE3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D99C5-47BC-488F-8266-B4E25DDDC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CC854-3969-4427-8038-CA8DFDFB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0D5FD-0B79-414C-8C30-4001830F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E3D78-B2BB-42D3-A407-3D0BD6A0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957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3"/>
          <p:cNvSpPr/>
          <p:nvPr/>
        </p:nvSpPr>
        <p:spPr>
          <a:xfrm>
            <a:off x="682967" y="540667"/>
            <a:ext cx="10822800" cy="5805200"/>
          </a:xfrm>
          <a:prstGeom prst="rect">
            <a:avLst/>
          </a:prstGeom>
          <a:noFill/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362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944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ctrTitle"/>
          </p:nvPr>
        </p:nvSpPr>
        <p:spPr>
          <a:xfrm>
            <a:off x="3629800" y="2336800"/>
            <a:ext cx="4932400" cy="21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ubTitle" idx="1"/>
          </p:nvPr>
        </p:nvSpPr>
        <p:spPr>
          <a:xfrm>
            <a:off x="3568833" y="4803233"/>
            <a:ext cx="5054400" cy="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77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57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976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74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4146600" y="482600"/>
            <a:ext cx="38988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092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609600" y="348001"/>
            <a:ext cx="5486400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86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CF6D-B72A-4751-A478-F9391B18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6F87-378D-47CC-9B97-DBF82797D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B66BF-7D6A-405F-A57B-984F7003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E191F-E49C-4A11-9341-611A01C1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0845C-D6B5-43FF-8509-C07828C9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2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59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771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8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969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499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08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80E6-D383-4464-A62C-7C1660A1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8FE9-A2C1-40F6-9905-D52C7D8D9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39E40-E57D-4205-B586-31A1090E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9B6C-BDD9-4914-A1A6-D0806627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0A3C9-6D5D-4055-AB39-8DC7EF35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0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129A-0D15-4896-95B2-B03BF55C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0F0D3-028B-4EA2-97F1-EAB085A81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89D6A-0540-4BF9-9078-9A8B14E8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5663D-4460-4BC7-81D9-9621A169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4F4E1-6861-4DCB-AE24-1DFCFE14B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EF20C-9CC7-4522-8E22-9C8DF433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3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4D36-2E25-4F0B-9F2B-1E7D6604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8EF5E-9800-4B6B-9574-F8E57D80E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A38FA-1E95-4F7A-A864-DE98E1CE0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76FE0-21B4-4210-AD47-8E2E7AF8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FB14E-0399-4D7D-92E0-6BA57B7DC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CC26A-C629-4156-A996-79E29442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D5A95-3565-4367-8FCB-75FCC61B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040F1-C3E6-4259-983D-BACE761A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74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26BA-B89A-4A7B-B722-E0DD6D35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E8423-669A-492B-BC09-C7195A883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9C7F1-4B8A-4FA7-A35E-79B55A91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6CD25-D351-4800-BC42-2CD4FDD3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82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379AF-19A6-4033-AF5C-FDD55849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ADF2E-7179-4ED7-8128-70A71C85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EC090-08FF-4C31-A1AB-9AC00E4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29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E3C54-C832-40DE-AD0D-AEA756BE6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EFC5-3AEE-46D2-B01E-42941A7AA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6308D-2C99-415D-B1FD-55D95D9E6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2A460-D670-4A4C-8D17-50D0513F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6A08C-CC39-47E1-84C8-AE175027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882DC-78A8-47EE-A216-DD21F743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5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1B50-2A21-4737-8366-DE2D654C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4A5055-6E23-4928-89F7-E37A4E930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4182A-D370-4E82-A793-39A4B1F6A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C1577-63C7-4CC7-A814-AFA8F53F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8F4DB-C524-4E51-A88C-68433CCE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96F2A-5042-4F89-B4CF-0A277889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69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448CB-F9C2-4AA4-A4FC-F8369912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F1C90-D267-41C2-98FB-76D6D5DD9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23844-9911-453F-958A-1E7AF55FC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DB39-0F6F-4AD2-81C3-FF76884B212B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EA8B1-B95B-4625-A7BE-CF67368CE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98FE0-D583-44D6-B829-D443066AB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DAE3B-44E7-4AAD-ACB2-18AEA4E62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44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105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A87CD-15CC-4754-9EB4-6C8215AFF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1282" y="1789798"/>
            <a:ext cx="7177731" cy="1602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</a:rPr>
              <a:t>Rice value </a:t>
            </a:r>
            <a:r>
              <a:rPr lang="fr-FR" sz="4800" b="1" dirty="0" err="1">
                <a:solidFill>
                  <a:schemeClr val="accent5">
                    <a:lumMod val="50000"/>
                  </a:schemeClr>
                </a:solidFill>
              </a:rPr>
              <a:t>chain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</a:rPr>
              <a:t> in Côte d'Ivoire: Key challenges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3AA4DB-2771-4634-B6CE-5D3867F292B9}"/>
              </a:ext>
            </a:extLst>
          </p:cNvPr>
          <p:cNvSpPr txBox="1"/>
          <p:nvPr/>
        </p:nvSpPr>
        <p:spPr>
          <a:xfrm>
            <a:off x="3892651" y="4751746"/>
            <a:ext cx="744293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Presented by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Mr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ABOUBAKARY TRAORE,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RICE DEVELOPMENT SUPPORT MANAGER, From the National Agency for Rice in Côte d'Ivoire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Image 16">
            <a:extLst>
              <a:ext uri="{FF2B5EF4-FFF2-40B4-BE49-F238E27FC236}">
                <a16:creationId xmlns:a16="http://schemas.microsoft.com/office/drawing/2014/main" id="{BD9476AF-84F0-4F92-9F99-A322C858F06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95" y="61256"/>
            <a:ext cx="1977534" cy="12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1B092F-FA81-DC50-B6CF-FEE45F4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738" y="264944"/>
            <a:ext cx="3952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 b="1" dirty="0">
                <a:solidFill>
                  <a:schemeClr val="tx1"/>
                </a:solidFill>
                <a:latin typeface="Bell MT" panose="02020503060305020303" pitchFamily="18" charset="0"/>
                <a:ea typeface="Ebrima" panose="02000000000000000000" pitchFamily="2" charset="0"/>
                <a:cs typeface="Ebrima" panose="02000000000000000000" pitchFamily="2" charset="0"/>
              </a:rPr>
              <a:t>REPUBLIQUE DE COTE D’IVOIRE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 b="1" i="1" dirty="0">
                <a:solidFill>
                  <a:schemeClr val="tx1"/>
                </a:solidFill>
                <a:latin typeface="Bell MT" panose="02020503060305020303" pitchFamily="18" charset="0"/>
                <a:ea typeface="Ebrima" panose="02000000000000000000" pitchFamily="2" charset="0"/>
                <a:cs typeface="Ebrima" panose="02000000000000000000" pitchFamily="2" charset="0"/>
              </a:rPr>
              <a:t>Union – Discipline – Travail</a:t>
            </a:r>
            <a:endParaRPr lang="fr-FR" altLang="fr-FR" sz="1100" b="1" dirty="0">
              <a:solidFill>
                <a:schemeClr val="tx1"/>
              </a:solidFill>
              <a:latin typeface="Bell MT" panose="02020503060305020303" pitchFamily="18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8" name="Object 6">
            <a:extLst>
              <a:ext uri="{FF2B5EF4-FFF2-40B4-BE49-F238E27FC236}">
                <a16:creationId xmlns:a16="http://schemas.microsoft.com/office/drawing/2014/main" id="{070887F4-7DB3-3135-AF13-9E12F96E94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762519"/>
              </p:ext>
            </p:extLst>
          </p:nvPr>
        </p:nvGraphicFramePr>
        <p:xfrm>
          <a:off x="10751523" y="264944"/>
          <a:ext cx="1168133" cy="1007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61905" imgH="1324160" progId="">
                  <p:embed/>
                </p:oleObj>
              </mc:Choice>
              <mc:Fallback>
                <p:oleObj r:id="rId4" imgW="1961905" imgH="1324160" progId="">
                  <p:embed/>
                  <p:pic>
                    <p:nvPicPr>
                      <p:cNvPr id="8" name="Object 6">
                        <a:extLst>
                          <a:ext uri="{FF2B5EF4-FFF2-40B4-BE49-F238E27FC236}">
                            <a16:creationId xmlns:a16="http://schemas.microsoft.com/office/drawing/2014/main" id="{070887F4-7DB3-3135-AF13-9E12F96E94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1523" y="264944"/>
                        <a:ext cx="1168133" cy="1007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F8DCF84-A355-4ED8-0FC7-2E29BE98B491}"/>
              </a:ext>
            </a:extLst>
          </p:cNvPr>
          <p:cNvSpPr txBox="1"/>
          <p:nvPr/>
        </p:nvSpPr>
        <p:spPr>
          <a:xfrm>
            <a:off x="5830833" y="978518"/>
            <a:ext cx="509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Bell MT" panose="02020503060305020303" pitchFamily="18" charset="0"/>
              </a:rPr>
              <a:t>MINISTERE DE L’AGRICULTURE ET DU DEVELOPPEMENT RURAL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BCB4BB1-5F5E-6D59-1816-1A05FBA41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4" y="0"/>
            <a:ext cx="3590637" cy="2158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F12637-179F-5841-A58C-5480B801D4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r="8580" b="4027"/>
          <a:stretch/>
        </p:blipFill>
        <p:spPr>
          <a:xfrm>
            <a:off x="598342" y="4708689"/>
            <a:ext cx="3452677" cy="2149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5">
            <a:extLst>
              <a:ext uri="{FF2B5EF4-FFF2-40B4-BE49-F238E27FC236}">
                <a16:creationId xmlns:a16="http://schemas.microsoft.com/office/drawing/2014/main" id="{C6CF2B2A-05BF-5B32-2B49-C4C833DECE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6" r="21562" b="38658"/>
          <a:stretch/>
        </p:blipFill>
        <p:spPr>
          <a:xfrm>
            <a:off x="598342" y="2090064"/>
            <a:ext cx="3452677" cy="2609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33">
            <a:extLst>
              <a:ext uri="{FF2B5EF4-FFF2-40B4-BE49-F238E27FC236}">
                <a16:creationId xmlns:a16="http://schemas.microsoft.com/office/drawing/2014/main" id="{07385302-D6AD-84D9-7CE2-B0AA96EE39A1}"/>
              </a:ext>
            </a:extLst>
          </p:cNvPr>
          <p:cNvSpPr txBox="1"/>
          <p:nvPr/>
        </p:nvSpPr>
        <p:spPr>
          <a:xfrm>
            <a:off x="6902792" y="6192946"/>
            <a:ext cx="14742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123481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92-7A5E-4250-9EF6-AED9D979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7" y="346837"/>
            <a:ext cx="11597489" cy="8922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>
                <a:solidFill>
                  <a:srgbClr val="0070C0"/>
                </a:solidFill>
              </a:rPr>
              <a:t>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B7AE8-B3D6-4A55-BA0A-C94329278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94" y="1428750"/>
            <a:ext cx="11522964" cy="5082413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Strengthening Sino-Ivorian cooperation: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Capitalizing on and disseminating the best practices of the Chinese Agricultural Technical Assistance Mission (MATAC) on the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Guiguidou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rice-growing perimeter</a:t>
            </a:r>
            <a:r>
              <a:rPr lang="en-GB" b="1" dirty="0">
                <a:solidFill>
                  <a:schemeClr val="accent1"/>
                </a:solidFill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 Capitalize on the experiences and achievements of rice value chain development projects: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and knowledge sharing within the framework of the rice development project in northern Côte d'Ivoire</a:t>
            </a:r>
            <a:r>
              <a:rPr lang="en-GB" b="1" dirty="0">
                <a:solidFill>
                  <a:schemeClr val="accent1"/>
                </a:solidFill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 Strengthen South-South and Triangular Cooperation, including public-private partnerships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Develop market access mechanisms: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Strengthen land and water management mechanisms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3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6">
            <a:extLst>
              <a:ext uri="{FF2B5EF4-FFF2-40B4-BE49-F238E27FC236}">
                <a16:creationId xmlns:a16="http://schemas.microsoft.com/office/drawing/2014/main" id="{216F5DD9-4210-4633-B996-8259278EFCD8}"/>
              </a:ext>
            </a:extLst>
          </p:cNvPr>
          <p:cNvSpPr txBox="1">
            <a:spLocks/>
          </p:cNvSpPr>
          <p:nvPr/>
        </p:nvSpPr>
        <p:spPr>
          <a:xfrm>
            <a:off x="2034936" y="2412520"/>
            <a:ext cx="10157064" cy="27001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fr-FR" sz="13800" b="1" dirty="0">
                <a:solidFill>
                  <a:schemeClr val="tx1"/>
                </a:solidFill>
                <a:latin typeface="Candara" panose="020E0502030303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07381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E2092-7A5E-4250-9EF6-AED9D979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39" y="221455"/>
            <a:ext cx="4368602" cy="385297"/>
          </a:xfrm>
        </p:spPr>
        <p:txBody>
          <a:bodyPr anchor="b">
            <a:normAutofit fontScale="9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4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B7AE8-B3D6-4A55-BA0A-C94329278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57" y="1309498"/>
            <a:ext cx="7685728" cy="5425859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fr-FR" sz="4400" b="1" dirty="0">
                <a:solidFill>
                  <a:srgbClr val="002060"/>
                </a:solidFill>
                <a:latin typeface="+mj-lt"/>
              </a:rPr>
              <a:t>Key figures for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rice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Value Chain in Côte d'Ivoire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fr-FR" sz="4400" b="1" dirty="0">
                <a:solidFill>
                  <a:srgbClr val="002060"/>
                </a:solidFill>
                <a:latin typeface="+mj-lt"/>
              </a:rPr>
              <a:t>National Rice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Development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Strategy</a:t>
            </a:r>
            <a:endParaRPr lang="fr-FR" sz="4400" b="1" dirty="0">
              <a:solidFill>
                <a:srgbClr val="002060"/>
              </a:solidFill>
              <a:latin typeface="+mj-lt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fr-FR" sz="4400" b="1" dirty="0">
                <a:solidFill>
                  <a:srgbClr val="002060"/>
                </a:solidFill>
                <a:latin typeface="+mj-lt"/>
              </a:rPr>
              <a:t>Main challenges of the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rice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value </a:t>
            </a:r>
            <a:r>
              <a:rPr lang="fr-FR" sz="4400" b="1" dirty="0" err="1">
                <a:solidFill>
                  <a:srgbClr val="002060"/>
                </a:solidFill>
                <a:latin typeface="+mj-lt"/>
              </a:rPr>
              <a:t>chain</a:t>
            </a:r>
            <a:r>
              <a:rPr lang="fr-FR" sz="4400" b="1" dirty="0">
                <a:solidFill>
                  <a:srgbClr val="002060"/>
                </a:solidFill>
                <a:latin typeface="+mj-lt"/>
              </a:rPr>
              <a:t> in Côte d'Ivoire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fr-FR" sz="4400" b="1" dirty="0">
                <a:solidFill>
                  <a:srgbClr val="002060"/>
                </a:solidFill>
                <a:latin typeface="+mj-lt"/>
              </a:rPr>
              <a:t> Perspectives</a:t>
            </a:r>
            <a:endParaRPr lang="fr-FR" sz="4400" b="1" dirty="0">
              <a:solidFill>
                <a:srgbClr val="002060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FR" sz="4000" b="1" dirty="0">
              <a:solidFill>
                <a:srgbClr val="002060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FR" sz="40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2179E-3A6B-8E64-B15F-432905DF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r="29573"/>
          <a:stretch/>
        </p:blipFill>
        <p:spPr>
          <a:xfrm>
            <a:off x="7731241" y="-122633"/>
            <a:ext cx="4470584" cy="6857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791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>
            <a:off x="3279486" y="1141217"/>
            <a:ext cx="5187716" cy="2416457"/>
          </a:xfrm>
          <a:custGeom>
            <a:avLst/>
            <a:gdLst/>
            <a:ahLst/>
            <a:cxnLst/>
            <a:rect l="l" t="t" r="r" b="b"/>
            <a:pathLst>
              <a:path w="10537825" h="4647033" extrusionOk="0">
                <a:moveTo>
                  <a:pt x="9278557" y="4593563"/>
                </a:moveTo>
                <a:cubicBezTo>
                  <a:pt x="9280434" y="4594477"/>
                  <a:pt x="9282600" y="4595448"/>
                  <a:pt x="9283178" y="4595705"/>
                </a:cubicBezTo>
                <a:lnTo>
                  <a:pt x="9278804" y="4593796"/>
                </a:lnTo>
                <a:close/>
                <a:moveTo>
                  <a:pt x="8854527" y="4471443"/>
                </a:moveTo>
                <a:cubicBezTo>
                  <a:pt x="8895259" y="4480733"/>
                  <a:pt x="8942092" y="4513087"/>
                  <a:pt x="8967267" y="4520416"/>
                </a:cubicBezTo>
                <a:cubicBezTo>
                  <a:pt x="9024444" y="4537103"/>
                  <a:pt x="9038305" y="4486586"/>
                  <a:pt x="9072091" y="4508072"/>
                </a:cubicBezTo>
                <a:cubicBezTo>
                  <a:pt x="9096058" y="4522930"/>
                  <a:pt x="9206944" y="4512645"/>
                  <a:pt x="9212141" y="4522474"/>
                </a:cubicBezTo>
                <a:cubicBezTo>
                  <a:pt x="9219938" y="4536645"/>
                  <a:pt x="9135041" y="4531845"/>
                  <a:pt x="9156121" y="4556304"/>
                </a:cubicBezTo>
                <a:cubicBezTo>
                  <a:pt x="9172002" y="4574362"/>
                  <a:pt x="9254013" y="4583277"/>
                  <a:pt x="9277979" y="4593335"/>
                </a:cubicBezTo>
                <a:cubicBezTo>
                  <a:pt x="9274803" y="4592191"/>
                  <a:pt x="9272782" y="4591048"/>
                  <a:pt x="9278270" y="4593563"/>
                </a:cubicBezTo>
                <a:lnTo>
                  <a:pt x="9278804" y="4593796"/>
                </a:lnTo>
                <a:lnTo>
                  <a:pt x="9293528" y="4607696"/>
                </a:lnTo>
                <a:cubicBezTo>
                  <a:pt x="9288357" y="4618893"/>
                  <a:pt x="9234376" y="4621507"/>
                  <a:pt x="9236108" y="4617563"/>
                </a:cubicBezTo>
                <a:cubicBezTo>
                  <a:pt x="9230046" y="4631050"/>
                  <a:pt x="9135619" y="4605221"/>
                  <a:pt x="9117714" y="4603392"/>
                </a:cubicBezTo>
                <a:cubicBezTo>
                  <a:pt x="9050144" y="4596991"/>
                  <a:pt x="8968422" y="4581219"/>
                  <a:pt x="8902584" y="4563847"/>
                </a:cubicBezTo>
                <a:cubicBezTo>
                  <a:pt x="8863311" y="4553331"/>
                  <a:pt x="8820862" y="4514930"/>
                  <a:pt x="8783613" y="4514245"/>
                </a:cubicBezTo>
                <a:cubicBezTo>
                  <a:pt x="8790038" y="4489500"/>
                  <a:pt x="8801931" y="4476700"/>
                  <a:pt x="8816856" y="4471621"/>
                </a:cubicBezTo>
                <a:cubicBezTo>
                  <a:pt x="8828050" y="4467812"/>
                  <a:pt x="8840949" y="4468347"/>
                  <a:pt x="8854527" y="4471443"/>
                </a:cubicBezTo>
                <a:close/>
                <a:moveTo>
                  <a:pt x="1663769" y="4461690"/>
                </a:moveTo>
                <a:cubicBezTo>
                  <a:pt x="1682964" y="4542468"/>
                  <a:pt x="1662415" y="4456402"/>
                  <a:pt x="1663769" y="4461690"/>
                </a:cubicBezTo>
                <a:close/>
                <a:moveTo>
                  <a:pt x="9667092" y="4389096"/>
                </a:moveTo>
                <a:cubicBezTo>
                  <a:pt x="9674383" y="4393439"/>
                  <a:pt x="9682830" y="4407840"/>
                  <a:pt x="9687450" y="4419383"/>
                </a:cubicBezTo>
                <a:cubicBezTo>
                  <a:pt x="9687161" y="4418469"/>
                  <a:pt x="9686872" y="4417783"/>
                  <a:pt x="9687739" y="4420525"/>
                </a:cubicBezTo>
                <a:cubicBezTo>
                  <a:pt x="9688027" y="4420983"/>
                  <a:pt x="9688027" y="4420983"/>
                  <a:pt x="9688027" y="4420754"/>
                </a:cubicBezTo>
                <a:cubicBezTo>
                  <a:pt x="9699000" y="4453442"/>
                  <a:pt x="9653664" y="4465328"/>
                  <a:pt x="9653664" y="4419154"/>
                </a:cubicBezTo>
                <a:cubicBezTo>
                  <a:pt x="9653664" y="4390468"/>
                  <a:pt x="9659800" y="4384752"/>
                  <a:pt x="9667092" y="4389096"/>
                </a:cubicBezTo>
                <a:close/>
                <a:moveTo>
                  <a:pt x="9837897" y="4301863"/>
                </a:moveTo>
                <a:cubicBezTo>
                  <a:pt x="9852985" y="4304405"/>
                  <a:pt x="9868507" y="4312978"/>
                  <a:pt x="9868507" y="4322921"/>
                </a:cubicBezTo>
                <a:lnTo>
                  <a:pt x="9868507" y="4327949"/>
                </a:lnTo>
                <a:cubicBezTo>
                  <a:pt x="9868507" y="4355837"/>
                  <a:pt x="9813642" y="4344180"/>
                  <a:pt x="9809886" y="4317207"/>
                </a:cubicBezTo>
                <a:cubicBezTo>
                  <a:pt x="9807866" y="4302349"/>
                  <a:pt x="9809021" y="4309892"/>
                  <a:pt x="9809886" y="4316978"/>
                </a:cubicBezTo>
                <a:cubicBezTo>
                  <a:pt x="9808154" y="4302807"/>
                  <a:pt x="9822809" y="4299321"/>
                  <a:pt x="9837897" y="4301863"/>
                </a:cubicBezTo>
                <a:close/>
                <a:moveTo>
                  <a:pt x="10041189" y="4292519"/>
                </a:moveTo>
                <a:cubicBezTo>
                  <a:pt x="10043066" y="4293548"/>
                  <a:pt x="10045447" y="4294805"/>
                  <a:pt x="10046134" y="4295176"/>
                </a:cubicBezTo>
                <a:lnTo>
                  <a:pt x="10041591" y="4292871"/>
                </a:lnTo>
                <a:close/>
                <a:moveTo>
                  <a:pt x="9982028" y="4281177"/>
                </a:moveTo>
                <a:cubicBezTo>
                  <a:pt x="10007259" y="4282919"/>
                  <a:pt x="10033536" y="4288863"/>
                  <a:pt x="10040611" y="4292292"/>
                </a:cubicBezTo>
                <a:cubicBezTo>
                  <a:pt x="10038590" y="4291377"/>
                  <a:pt x="10037146" y="4290692"/>
                  <a:pt x="10040900" y="4292519"/>
                </a:cubicBezTo>
                <a:lnTo>
                  <a:pt x="10041591" y="4292871"/>
                </a:lnTo>
                <a:lnTo>
                  <a:pt x="10064905" y="4313207"/>
                </a:lnTo>
                <a:cubicBezTo>
                  <a:pt x="10068983" y="4320978"/>
                  <a:pt x="10069200" y="4329664"/>
                  <a:pt x="10065444" y="4339380"/>
                </a:cubicBezTo>
                <a:cubicBezTo>
                  <a:pt x="10050140" y="4334351"/>
                  <a:pt x="9927126" y="4307605"/>
                  <a:pt x="9929725" y="4295263"/>
                </a:cubicBezTo>
                <a:cubicBezTo>
                  <a:pt x="9932613" y="4281890"/>
                  <a:pt x="9956797" y="4279433"/>
                  <a:pt x="9982028" y="4281177"/>
                </a:cubicBezTo>
                <a:close/>
                <a:moveTo>
                  <a:pt x="10150856" y="4134981"/>
                </a:moveTo>
                <a:cubicBezTo>
                  <a:pt x="10157563" y="4132912"/>
                  <a:pt x="10165720" y="4132798"/>
                  <a:pt x="10176043" y="4136169"/>
                </a:cubicBezTo>
                <a:cubicBezTo>
                  <a:pt x="10182973" y="4138455"/>
                  <a:pt x="10216182" y="4145999"/>
                  <a:pt x="10222822" y="4150570"/>
                </a:cubicBezTo>
                <a:cubicBezTo>
                  <a:pt x="10282020" y="4150570"/>
                  <a:pt x="10239571" y="4227373"/>
                  <a:pt x="10256319" y="4256404"/>
                </a:cubicBezTo>
                <a:cubicBezTo>
                  <a:pt x="10256319" y="4244517"/>
                  <a:pt x="10301656" y="4303721"/>
                  <a:pt x="10295303" y="4303721"/>
                </a:cubicBezTo>
                <a:cubicBezTo>
                  <a:pt x="10319270" y="4303721"/>
                  <a:pt x="10348147" y="4242460"/>
                  <a:pt x="10380777" y="4234231"/>
                </a:cubicBezTo>
                <a:cubicBezTo>
                  <a:pt x="10380199" y="4231260"/>
                  <a:pt x="10378757" y="4228289"/>
                  <a:pt x="10376734" y="4225773"/>
                </a:cubicBezTo>
                <a:lnTo>
                  <a:pt x="10381644" y="4223260"/>
                </a:lnTo>
                <a:lnTo>
                  <a:pt x="10380199" y="4213887"/>
                </a:lnTo>
                <a:cubicBezTo>
                  <a:pt x="10430229" y="4184058"/>
                  <a:pt x="10471161" y="4215302"/>
                  <a:pt x="10517251" y="4238092"/>
                </a:cubicBezTo>
                <a:lnTo>
                  <a:pt x="10537825" y="4245497"/>
                </a:lnTo>
                <a:lnTo>
                  <a:pt x="10537825" y="4637988"/>
                </a:lnTo>
                <a:lnTo>
                  <a:pt x="10524620" y="4625450"/>
                </a:lnTo>
                <a:cubicBezTo>
                  <a:pt x="10503359" y="4606307"/>
                  <a:pt x="10482713" y="4590477"/>
                  <a:pt x="10482713" y="4600877"/>
                </a:cubicBezTo>
                <a:lnTo>
                  <a:pt x="10482713" y="4601106"/>
                </a:lnTo>
                <a:cubicBezTo>
                  <a:pt x="10465097" y="4601106"/>
                  <a:pt x="10423516" y="4614821"/>
                  <a:pt x="10389152" y="4612992"/>
                </a:cubicBezTo>
                <a:cubicBezTo>
                  <a:pt x="10386265" y="4574362"/>
                  <a:pt x="10411386" y="4538703"/>
                  <a:pt x="10450370" y="4531160"/>
                </a:cubicBezTo>
                <a:cubicBezTo>
                  <a:pt x="10447483" y="4521559"/>
                  <a:pt x="10449793" y="4515159"/>
                  <a:pt x="10451814" y="4505330"/>
                </a:cubicBezTo>
                <a:cubicBezTo>
                  <a:pt x="10436799" y="4496872"/>
                  <a:pt x="10437665" y="4470128"/>
                  <a:pt x="10429291" y="4457784"/>
                </a:cubicBezTo>
                <a:cubicBezTo>
                  <a:pt x="10409943" y="4428527"/>
                  <a:pt x="10394350" y="4424412"/>
                  <a:pt x="10362874" y="4412983"/>
                </a:cubicBezTo>
                <a:cubicBezTo>
                  <a:pt x="10332843" y="4402010"/>
                  <a:pt x="10243614" y="4342122"/>
                  <a:pt x="10218779" y="4342122"/>
                </a:cubicBezTo>
                <a:cubicBezTo>
                  <a:pt x="10204052" y="4342122"/>
                  <a:pt x="10177487" y="4416412"/>
                  <a:pt x="10159871" y="4345322"/>
                </a:cubicBezTo>
                <a:cubicBezTo>
                  <a:pt x="10154962" y="4324978"/>
                  <a:pt x="10109626" y="4272861"/>
                  <a:pt x="10148321" y="4265546"/>
                </a:cubicBezTo>
                <a:cubicBezTo>
                  <a:pt x="10124931" y="4260061"/>
                  <a:pt x="10033681" y="4141426"/>
                  <a:pt x="10082482" y="4168399"/>
                </a:cubicBezTo>
                <a:cubicBezTo>
                  <a:pt x="10085370" y="4158799"/>
                  <a:pt x="10104428" y="4162228"/>
                  <a:pt x="10110493" y="4164970"/>
                </a:cubicBezTo>
                <a:cubicBezTo>
                  <a:pt x="10123704" y="4164970"/>
                  <a:pt x="10130743" y="4141183"/>
                  <a:pt x="10150856" y="4134981"/>
                </a:cubicBezTo>
                <a:close/>
                <a:moveTo>
                  <a:pt x="848705" y="4097186"/>
                </a:moveTo>
                <a:cubicBezTo>
                  <a:pt x="831768" y="4118703"/>
                  <a:pt x="815285" y="4136025"/>
                  <a:pt x="807042" y="4161736"/>
                </a:cubicBezTo>
                <a:cubicBezTo>
                  <a:pt x="833236" y="4143137"/>
                  <a:pt x="835269" y="4132014"/>
                  <a:pt x="846673" y="4102474"/>
                </a:cubicBezTo>
                <a:close/>
                <a:moveTo>
                  <a:pt x="9489646" y="4069652"/>
                </a:moveTo>
                <a:cubicBezTo>
                  <a:pt x="9489358" y="4070452"/>
                  <a:pt x="9488780" y="4071995"/>
                  <a:pt x="9488564" y="4072538"/>
                </a:cubicBezTo>
                <a:lnTo>
                  <a:pt x="9489549" y="4069704"/>
                </a:lnTo>
                <a:close/>
                <a:moveTo>
                  <a:pt x="9782454" y="4027135"/>
                </a:moveTo>
                <a:cubicBezTo>
                  <a:pt x="9806134" y="4018678"/>
                  <a:pt x="9759065" y="4089538"/>
                  <a:pt x="9757042" y="4091825"/>
                </a:cubicBezTo>
                <a:cubicBezTo>
                  <a:pt x="9732498" y="4121082"/>
                  <a:pt x="9698713" y="4108511"/>
                  <a:pt x="9666948" y="4105311"/>
                </a:cubicBezTo>
                <a:cubicBezTo>
                  <a:pt x="9641247" y="4102567"/>
                  <a:pt x="9540758" y="4086567"/>
                  <a:pt x="9527185" y="4121311"/>
                </a:cubicBezTo>
                <a:cubicBezTo>
                  <a:pt x="9472608" y="4262119"/>
                  <a:pt x="9697845" y="4153313"/>
                  <a:pt x="9694958" y="4172743"/>
                </a:cubicBezTo>
                <a:cubicBezTo>
                  <a:pt x="9691781" y="4193543"/>
                  <a:pt x="9585515" y="4224402"/>
                  <a:pt x="9602842" y="4250460"/>
                </a:cubicBezTo>
                <a:cubicBezTo>
                  <a:pt x="9612371" y="4265090"/>
                  <a:pt x="9673012" y="4361780"/>
                  <a:pt x="9652509" y="4375266"/>
                </a:cubicBezTo>
                <a:cubicBezTo>
                  <a:pt x="9545665" y="4445213"/>
                  <a:pt x="9613815" y="4256861"/>
                  <a:pt x="9536714" y="4297321"/>
                </a:cubicBezTo>
                <a:cubicBezTo>
                  <a:pt x="9542491" y="4336636"/>
                  <a:pt x="9552886" y="4419612"/>
                  <a:pt x="9520543" y="4449327"/>
                </a:cubicBezTo>
                <a:cubicBezTo>
                  <a:pt x="9491956" y="4475842"/>
                  <a:pt x="9487914" y="4344636"/>
                  <a:pt x="9472897" y="4326807"/>
                </a:cubicBezTo>
                <a:cubicBezTo>
                  <a:pt x="9446620" y="4295492"/>
                  <a:pt x="9510437" y="4086796"/>
                  <a:pt x="9548266" y="4070338"/>
                </a:cubicBezTo>
                <a:cubicBezTo>
                  <a:pt x="9619013" y="4039708"/>
                  <a:pt x="9703333" y="4124282"/>
                  <a:pt x="9764840" y="4049079"/>
                </a:cubicBezTo>
                <a:cubicBezTo>
                  <a:pt x="9769460" y="4040622"/>
                  <a:pt x="9775235" y="4033308"/>
                  <a:pt x="9782454" y="4027135"/>
                </a:cubicBezTo>
                <a:close/>
                <a:moveTo>
                  <a:pt x="9966994" y="3963635"/>
                </a:moveTo>
                <a:cubicBezTo>
                  <a:pt x="9968942" y="3971705"/>
                  <a:pt x="9942792" y="4001021"/>
                  <a:pt x="9942142" y="4001534"/>
                </a:cubicBezTo>
                <a:cubicBezTo>
                  <a:pt x="9912687" y="4028279"/>
                  <a:pt x="9965821" y="4019593"/>
                  <a:pt x="9973329" y="4020964"/>
                </a:cubicBezTo>
                <a:cubicBezTo>
                  <a:pt x="9977372" y="4045422"/>
                  <a:pt x="9965531" y="4047708"/>
                  <a:pt x="9955426" y="4063252"/>
                </a:cubicBezTo>
                <a:cubicBezTo>
                  <a:pt x="9967265" y="4070110"/>
                  <a:pt x="9969286" y="4078338"/>
                  <a:pt x="9961488" y="4087938"/>
                </a:cubicBezTo>
                <a:cubicBezTo>
                  <a:pt x="9902869" y="4104854"/>
                  <a:pt x="9957736" y="4121082"/>
                  <a:pt x="9952826" y="4161085"/>
                </a:cubicBezTo>
                <a:lnTo>
                  <a:pt x="9951093" y="4161085"/>
                </a:lnTo>
                <a:cubicBezTo>
                  <a:pt x="9893629" y="4135484"/>
                  <a:pt x="9895650" y="3989876"/>
                  <a:pt x="9953694" y="3964503"/>
                </a:cubicBezTo>
                <a:cubicBezTo>
                  <a:pt x="9962572" y="3960618"/>
                  <a:pt x="9966345" y="3960947"/>
                  <a:pt x="9966994" y="3963635"/>
                </a:cubicBezTo>
                <a:close/>
                <a:moveTo>
                  <a:pt x="8265801" y="3807018"/>
                </a:moveTo>
                <a:cubicBezTo>
                  <a:pt x="8296878" y="3798425"/>
                  <a:pt x="8391468" y="3832326"/>
                  <a:pt x="8405330" y="3856841"/>
                </a:cubicBezTo>
                <a:cubicBezTo>
                  <a:pt x="8426986" y="3894558"/>
                  <a:pt x="8512462" y="3983476"/>
                  <a:pt x="8559529" y="3990791"/>
                </a:cubicBezTo>
                <a:cubicBezTo>
                  <a:pt x="8586385" y="3994676"/>
                  <a:pt x="8701602" y="4096167"/>
                  <a:pt x="8694672" y="4116969"/>
                </a:cubicBezTo>
                <a:cubicBezTo>
                  <a:pt x="8678213" y="4168857"/>
                  <a:pt x="8721528" y="4190572"/>
                  <a:pt x="8743474" y="4247260"/>
                </a:cubicBezTo>
                <a:cubicBezTo>
                  <a:pt x="8770619" y="4258233"/>
                  <a:pt x="8782169" y="4258233"/>
                  <a:pt x="8801804" y="4280861"/>
                </a:cubicBezTo>
                <a:cubicBezTo>
                  <a:pt x="8796896" y="4256404"/>
                  <a:pt x="8764843" y="4256861"/>
                  <a:pt x="8762533" y="4240402"/>
                </a:cubicBezTo>
                <a:cubicBezTo>
                  <a:pt x="8759646" y="4221431"/>
                  <a:pt x="8793142" y="4209545"/>
                  <a:pt x="8805558" y="4220745"/>
                </a:cubicBezTo>
                <a:cubicBezTo>
                  <a:pt x="8834147" y="4246804"/>
                  <a:pt x="8832703" y="4279261"/>
                  <a:pt x="8834436" y="4305778"/>
                </a:cubicBezTo>
                <a:cubicBezTo>
                  <a:pt x="8828372" y="4299834"/>
                  <a:pt x="8819130" y="4298921"/>
                  <a:pt x="8811622" y="4294577"/>
                </a:cubicBezTo>
                <a:cubicBezTo>
                  <a:pt x="8817688" y="4308749"/>
                  <a:pt x="8802671" y="4428069"/>
                  <a:pt x="8794585" y="4441327"/>
                </a:cubicBezTo>
                <a:cubicBezTo>
                  <a:pt x="8786789" y="4454584"/>
                  <a:pt x="8744340" y="4439040"/>
                  <a:pt x="8734234" y="4434012"/>
                </a:cubicBezTo>
                <a:cubicBezTo>
                  <a:pt x="8727592" y="4440184"/>
                  <a:pt x="8731635" y="4449556"/>
                  <a:pt x="8732790" y="4457100"/>
                </a:cubicBezTo>
                <a:cubicBezTo>
                  <a:pt x="8717484" y="4454127"/>
                  <a:pt x="8688031" y="4406125"/>
                  <a:pt x="8670994" y="4394925"/>
                </a:cubicBezTo>
                <a:cubicBezTo>
                  <a:pt x="8639229" y="4373666"/>
                  <a:pt x="8624791" y="4327949"/>
                  <a:pt x="8595625" y="4311492"/>
                </a:cubicBezTo>
                <a:cubicBezTo>
                  <a:pt x="8549423" y="4285663"/>
                  <a:pt x="8545958" y="4212058"/>
                  <a:pt x="8521702" y="4169314"/>
                </a:cubicBezTo>
                <a:cubicBezTo>
                  <a:pt x="8501200" y="4133198"/>
                  <a:pt x="8461928" y="4102338"/>
                  <a:pt x="8454709" y="4060052"/>
                </a:cubicBezTo>
                <a:cubicBezTo>
                  <a:pt x="8449221" y="4028279"/>
                  <a:pt x="8435360" y="4012049"/>
                  <a:pt x="8407640" y="3999934"/>
                </a:cubicBezTo>
                <a:cubicBezTo>
                  <a:pt x="8377607" y="3986905"/>
                  <a:pt x="8357683" y="3931817"/>
                  <a:pt x="8334292" y="3908502"/>
                </a:cubicBezTo>
                <a:cubicBezTo>
                  <a:pt x="8310614" y="3884500"/>
                  <a:pt x="8279715" y="3860499"/>
                  <a:pt x="8261235" y="3831697"/>
                </a:cubicBezTo>
                <a:cubicBezTo>
                  <a:pt x="8252138" y="3817469"/>
                  <a:pt x="8255441" y="3809882"/>
                  <a:pt x="8265801" y="3807018"/>
                </a:cubicBezTo>
                <a:close/>
                <a:moveTo>
                  <a:pt x="9374957" y="3711215"/>
                </a:moveTo>
                <a:cubicBezTo>
                  <a:pt x="9380253" y="3711467"/>
                  <a:pt x="9386195" y="3712978"/>
                  <a:pt x="9392908" y="3716035"/>
                </a:cubicBezTo>
                <a:cubicBezTo>
                  <a:pt x="9399262" y="3730663"/>
                  <a:pt x="9422074" y="3754207"/>
                  <a:pt x="9418609" y="3769067"/>
                </a:cubicBezTo>
                <a:cubicBezTo>
                  <a:pt x="9465389" y="3773638"/>
                  <a:pt x="9545378" y="3851356"/>
                  <a:pt x="9456149" y="3851356"/>
                </a:cubicBezTo>
                <a:cubicBezTo>
                  <a:pt x="9460769" y="3851356"/>
                  <a:pt x="9471742" y="3863243"/>
                  <a:pt x="9476073" y="3865527"/>
                </a:cubicBezTo>
                <a:cubicBezTo>
                  <a:pt x="9459037" y="3888615"/>
                  <a:pt x="9422940" y="3887014"/>
                  <a:pt x="9426694" y="3921073"/>
                </a:cubicBezTo>
                <a:lnTo>
                  <a:pt x="9424384" y="3920617"/>
                </a:lnTo>
                <a:lnTo>
                  <a:pt x="9420341" y="3939588"/>
                </a:lnTo>
                <a:lnTo>
                  <a:pt x="9415721" y="3931359"/>
                </a:lnTo>
                <a:cubicBezTo>
                  <a:pt x="9411679" y="3960618"/>
                  <a:pt x="9465389" y="3978218"/>
                  <a:pt x="9432758" y="4009306"/>
                </a:cubicBezTo>
                <a:cubicBezTo>
                  <a:pt x="9447775" y="4022564"/>
                  <a:pt x="9498596" y="4045193"/>
                  <a:pt x="9489646" y="4069423"/>
                </a:cubicBezTo>
                <a:lnTo>
                  <a:pt x="9489549" y="4069704"/>
                </a:lnTo>
                <a:lnTo>
                  <a:pt x="9465100" y="4082709"/>
                </a:lnTo>
                <a:cubicBezTo>
                  <a:pt x="9454416" y="4082738"/>
                  <a:pt x="9442865" y="4080167"/>
                  <a:pt x="9435357" y="4080167"/>
                </a:cubicBezTo>
                <a:cubicBezTo>
                  <a:pt x="9424095" y="4086796"/>
                  <a:pt x="9405904" y="4123369"/>
                  <a:pt x="9416588" y="4137313"/>
                </a:cubicBezTo>
                <a:cubicBezTo>
                  <a:pt x="9435357" y="4161085"/>
                  <a:pt x="9388578" y="4191487"/>
                  <a:pt x="9375005" y="4209316"/>
                </a:cubicBezTo>
                <a:cubicBezTo>
                  <a:pt x="9368364" y="4205887"/>
                  <a:pt x="9364899" y="4210001"/>
                  <a:pt x="9358257" y="4217087"/>
                </a:cubicBezTo>
                <a:cubicBezTo>
                  <a:pt x="9368075" y="4227831"/>
                  <a:pt x="9366631" y="4258004"/>
                  <a:pt x="9364899" y="4272861"/>
                </a:cubicBezTo>
                <a:lnTo>
                  <a:pt x="9357968" y="4275377"/>
                </a:lnTo>
                <a:cubicBezTo>
                  <a:pt x="9358257" y="4284977"/>
                  <a:pt x="9354503" y="4291834"/>
                  <a:pt x="9346707" y="4296405"/>
                </a:cubicBezTo>
                <a:cubicBezTo>
                  <a:pt x="9358835" y="4330236"/>
                  <a:pt x="9321006" y="4380752"/>
                  <a:pt x="9314942" y="4345322"/>
                </a:cubicBezTo>
                <a:cubicBezTo>
                  <a:pt x="9260654" y="4373437"/>
                  <a:pt x="9254879" y="4358580"/>
                  <a:pt x="9227158" y="4325665"/>
                </a:cubicBezTo>
                <a:cubicBezTo>
                  <a:pt x="9213585" y="4339151"/>
                  <a:pt x="9186151" y="4319721"/>
                  <a:pt x="9177489" y="4307834"/>
                </a:cubicBezTo>
                <a:cubicBezTo>
                  <a:pt x="9156987" y="4337093"/>
                  <a:pt x="9095769" y="4345322"/>
                  <a:pt x="9099523" y="4300292"/>
                </a:cubicBezTo>
                <a:cubicBezTo>
                  <a:pt x="9077866" y="4302577"/>
                  <a:pt x="9050432" y="4311263"/>
                  <a:pt x="9029064" y="4300749"/>
                </a:cubicBezTo>
                <a:cubicBezTo>
                  <a:pt x="9014914" y="4293892"/>
                  <a:pt x="9007695" y="4213887"/>
                  <a:pt x="9014047" y="4207258"/>
                </a:cubicBezTo>
                <a:cubicBezTo>
                  <a:pt x="9015780" y="4202001"/>
                  <a:pt x="9014914" y="4197429"/>
                  <a:pt x="9012026" y="4193772"/>
                </a:cubicBezTo>
                <a:cubicBezTo>
                  <a:pt x="9003652" y="4196516"/>
                  <a:pt x="8996144" y="4200401"/>
                  <a:pt x="8987193" y="4199943"/>
                </a:cubicBezTo>
                <a:cubicBezTo>
                  <a:pt x="8980840" y="4194458"/>
                  <a:pt x="8978817" y="4187372"/>
                  <a:pt x="8981707" y="4178457"/>
                </a:cubicBezTo>
                <a:cubicBezTo>
                  <a:pt x="8974488" y="4175943"/>
                  <a:pt x="8970155" y="4167028"/>
                  <a:pt x="8972465" y="4159713"/>
                </a:cubicBezTo>
                <a:cubicBezTo>
                  <a:pt x="8961203" y="4149428"/>
                  <a:pt x="8960337" y="4131826"/>
                  <a:pt x="8971600" y="4121540"/>
                </a:cubicBezTo>
                <a:cubicBezTo>
                  <a:pt x="8945033" y="4075367"/>
                  <a:pt x="8947632" y="4016620"/>
                  <a:pt x="9002208" y="3990334"/>
                </a:cubicBezTo>
                <a:lnTo>
                  <a:pt x="9003652" y="3993305"/>
                </a:lnTo>
                <a:lnTo>
                  <a:pt x="9020402" y="3983934"/>
                </a:lnTo>
                <a:lnTo>
                  <a:pt x="9019824" y="4004962"/>
                </a:lnTo>
                <a:cubicBezTo>
                  <a:pt x="9019534" y="4012506"/>
                  <a:pt x="9060539" y="4023706"/>
                  <a:pt x="9068335" y="4023706"/>
                </a:cubicBezTo>
                <a:cubicBezTo>
                  <a:pt x="9078731" y="4020964"/>
                  <a:pt x="9089705" y="3956732"/>
                  <a:pt x="9125222" y="3944846"/>
                </a:cubicBezTo>
                <a:cubicBezTo>
                  <a:pt x="9166805" y="3931359"/>
                  <a:pt x="9190196" y="3919244"/>
                  <a:pt x="9209254" y="3873071"/>
                </a:cubicBezTo>
                <a:cubicBezTo>
                  <a:pt x="9220226" y="3846327"/>
                  <a:pt x="9264985" y="3848156"/>
                  <a:pt x="9287797" y="3831241"/>
                </a:cubicBezTo>
                <a:cubicBezTo>
                  <a:pt x="9266718" y="3808839"/>
                  <a:pt x="9303680" y="3794211"/>
                  <a:pt x="9320428" y="3796039"/>
                </a:cubicBezTo>
                <a:lnTo>
                  <a:pt x="9315808" y="3792611"/>
                </a:lnTo>
                <a:cubicBezTo>
                  <a:pt x="9330102" y="3772723"/>
                  <a:pt x="9336113" y="3725835"/>
                  <a:pt x="9360883" y="3713952"/>
                </a:cubicBezTo>
                <a:cubicBezTo>
                  <a:pt x="9365012" y="3711972"/>
                  <a:pt x="9369661" y="3710964"/>
                  <a:pt x="9374957" y="3711215"/>
                </a:cubicBezTo>
                <a:close/>
                <a:moveTo>
                  <a:pt x="7496939" y="3570793"/>
                </a:moveTo>
                <a:cubicBezTo>
                  <a:pt x="7505679" y="3567970"/>
                  <a:pt x="7517302" y="3576142"/>
                  <a:pt x="7532390" y="3601744"/>
                </a:cubicBezTo>
                <a:lnTo>
                  <a:pt x="7534422" y="3605281"/>
                </a:lnTo>
                <a:lnTo>
                  <a:pt x="7532390" y="3601972"/>
                </a:lnTo>
                <a:cubicBezTo>
                  <a:pt x="7533688" y="3604257"/>
                  <a:pt x="7535709" y="3607629"/>
                  <a:pt x="7536396" y="3608715"/>
                </a:cubicBezTo>
                <a:lnTo>
                  <a:pt x="7534422" y="3605281"/>
                </a:lnTo>
                <a:lnTo>
                  <a:pt x="7553478" y="3636298"/>
                </a:lnTo>
                <a:cubicBezTo>
                  <a:pt x="7577057" y="3676147"/>
                  <a:pt x="7601043" y="3728435"/>
                  <a:pt x="7561843" y="3756036"/>
                </a:cubicBezTo>
                <a:cubicBezTo>
                  <a:pt x="7507266" y="3794439"/>
                  <a:pt x="7496582" y="3771809"/>
                  <a:pt x="7480412" y="3719235"/>
                </a:cubicBezTo>
                <a:cubicBezTo>
                  <a:pt x="7470449" y="3686662"/>
                  <a:pt x="7470720" y="3579257"/>
                  <a:pt x="7496939" y="3570793"/>
                </a:cubicBezTo>
                <a:close/>
                <a:moveTo>
                  <a:pt x="9790132" y="3560606"/>
                </a:moveTo>
                <a:cubicBezTo>
                  <a:pt x="9811285" y="3563906"/>
                  <a:pt x="9817792" y="3625659"/>
                  <a:pt x="9818550" y="3628259"/>
                </a:cubicBezTo>
                <a:cubicBezTo>
                  <a:pt x="9817973" y="3626430"/>
                  <a:pt x="9841073" y="3669862"/>
                  <a:pt x="9837897" y="3662547"/>
                </a:cubicBezTo>
                <a:cubicBezTo>
                  <a:pt x="9854645" y="3701863"/>
                  <a:pt x="9824326" y="3711235"/>
                  <a:pt x="9830389" y="3746207"/>
                </a:cubicBezTo>
                <a:lnTo>
                  <a:pt x="9828657" y="3738436"/>
                </a:lnTo>
                <a:cubicBezTo>
                  <a:pt x="9828368" y="3735921"/>
                  <a:pt x="9814797" y="3706206"/>
                  <a:pt x="9809021" y="3702777"/>
                </a:cubicBezTo>
                <a:cubicBezTo>
                  <a:pt x="9774658" y="3682433"/>
                  <a:pt x="9804688" y="3769067"/>
                  <a:pt x="9804111" y="3766094"/>
                </a:cubicBezTo>
                <a:cubicBezTo>
                  <a:pt x="9814219" y="3818668"/>
                  <a:pt x="9780144" y="3775009"/>
                  <a:pt x="9781010" y="3775009"/>
                </a:cubicBezTo>
                <a:cubicBezTo>
                  <a:pt x="9722391" y="3778667"/>
                  <a:pt x="9727300" y="3755123"/>
                  <a:pt x="9726145" y="3698891"/>
                </a:cubicBezTo>
                <a:cubicBezTo>
                  <a:pt x="9725279" y="3662547"/>
                  <a:pt x="9666948" y="3687919"/>
                  <a:pt x="9645869" y="3677633"/>
                </a:cubicBezTo>
                <a:cubicBezTo>
                  <a:pt x="9633451" y="3671462"/>
                  <a:pt x="9632296" y="3726092"/>
                  <a:pt x="9617280" y="3722663"/>
                </a:cubicBezTo>
                <a:cubicBezTo>
                  <a:pt x="9594467" y="3717406"/>
                  <a:pt x="9655687" y="3603801"/>
                  <a:pt x="9699000" y="3631231"/>
                </a:cubicBezTo>
                <a:cubicBezTo>
                  <a:pt x="9699578" y="3631459"/>
                  <a:pt x="9720370" y="3682433"/>
                  <a:pt x="9725856" y="3647460"/>
                </a:cubicBezTo>
                <a:cubicBezTo>
                  <a:pt x="9729610" y="3623916"/>
                  <a:pt x="9729899" y="3630545"/>
                  <a:pt x="9749534" y="3632374"/>
                </a:cubicBezTo>
                <a:cubicBezTo>
                  <a:pt x="9753867" y="3608830"/>
                  <a:pt x="9745492" y="3611801"/>
                  <a:pt x="9775235" y="3607230"/>
                </a:cubicBezTo>
                <a:cubicBezTo>
                  <a:pt x="9806421" y="3602430"/>
                  <a:pt x="9767728" y="3570657"/>
                  <a:pt x="9780144" y="3563113"/>
                </a:cubicBezTo>
                <a:cubicBezTo>
                  <a:pt x="9783790" y="3560856"/>
                  <a:pt x="9787110" y="3560135"/>
                  <a:pt x="9790132" y="3560606"/>
                </a:cubicBezTo>
                <a:close/>
                <a:moveTo>
                  <a:pt x="9774369" y="3475795"/>
                </a:moveTo>
                <a:cubicBezTo>
                  <a:pt x="9773359" y="3476710"/>
                  <a:pt x="9772276" y="3477738"/>
                  <a:pt x="9771987" y="3477995"/>
                </a:cubicBezTo>
                <a:lnTo>
                  <a:pt x="9774046" y="3475895"/>
                </a:lnTo>
                <a:close/>
                <a:moveTo>
                  <a:pt x="222954" y="3465868"/>
                </a:moveTo>
                <a:cubicBezTo>
                  <a:pt x="247454" y="3464637"/>
                  <a:pt x="272999" y="3467099"/>
                  <a:pt x="293435" y="3467555"/>
                </a:cubicBezTo>
                <a:lnTo>
                  <a:pt x="293435" y="3496547"/>
                </a:lnTo>
                <a:cubicBezTo>
                  <a:pt x="283387" y="3500194"/>
                  <a:pt x="253805" y="3502383"/>
                  <a:pt x="256853" y="3500559"/>
                </a:cubicBezTo>
                <a:cubicBezTo>
                  <a:pt x="262500" y="3506394"/>
                  <a:pt x="265322" y="3508582"/>
                  <a:pt x="267805" y="3516240"/>
                </a:cubicBezTo>
                <a:cubicBezTo>
                  <a:pt x="294790" y="3509676"/>
                  <a:pt x="384889" y="3554532"/>
                  <a:pt x="335436" y="3581155"/>
                </a:cubicBezTo>
                <a:cubicBezTo>
                  <a:pt x="334758" y="3585166"/>
                  <a:pt x="334306" y="3590818"/>
                  <a:pt x="332500" y="3593554"/>
                </a:cubicBezTo>
                <a:cubicBezTo>
                  <a:pt x="377663" y="3580789"/>
                  <a:pt x="406341" y="3613430"/>
                  <a:pt x="435583" y="3641874"/>
                </a:cubicBezTo>
                <a:cubicBezTo>
                  <a:pt x="435583" y="3641874"/>
                  <a:pt x="432197" y="3641145"/>
                  <a:pt x="427341" y="3640050"/>
                </a:cubicBezTo>
                <a:cubicBezTo>
                  <a:pt x="435245" y="3646981"/>
                  <a:pt x="480520" y="3705695"/>
                  <a:pt x="464488" y="3705695"/>
                </a:cubicBezTo>
                <a:cubicBezTo>
                  <a:pt x="479052" y="3705695"/>
                  <a:pt x="508070" y="3734323"/>
                  <a:pt x="518795" y="3743075"/>
                </a:cubicBezTo>
                <a:lnTo>
                  <a:pt x="522068" y="3739429"/>
                </a:lnTo>
                <a:lnTo>
                  <a:pt x="523311" y="3747086"/>
                </a:lnTo>
                <a:cubicBezTo>
                  <a:pt x="542506" y="3745993"/>
                  <a:pt x="571296" y="3745810"/>
                  <a:pt x="587667" y="3756568"/>
                </a:cubicBezTo>
                <a:cubicBezTo>
                  <a:pt x="606410" y="3728487"/>
                  <a:pt x="691539" y="3758209"/>
                  <a:pt x="705991" y="3770427"/>
                </a:cubicBezTo>
                <a:cubicBezTo>
                  <a:pt x="705427" y="3773526"/>
                  <a:pt x="704412" y="3776626"/>
                  <a:pt x="703168" y="3779544"/>
                </a:cubicBezTo>
                <a:cubicBezTo>
                  <a:pt x="737266" y="3792491"/>
                  <a:pt x="776219" y="3817106"/>
                  <a:pt x="798687" y="3848470"/>
                </a:cubicBezTo>
                <a:cubicBezTo>
                  <a:pt x="834478" y="3814919"/>
                  <a:pt x="840462" y="3991609"/>
                  <a:pt x="894996" y="3982127"/>
                </a:cubicBezTo>
                <a:cubicBezTo>
                  <a:pt x="920625" y="4034460"/>
                  <a:pt x="877270" y="4056705"/>
                  <a:pt x="850849" y="4094450"/>
                </a:cubicBezTo>
                <a:cubicBezTo>
                  <a:pt x="894883" y="4096456"/>
                  <a:pt x="938915" y="4099009"/>
                  <a:pt x="982948" y="4101379"/>
                </a:cubicBezTo>
                <a:cubicBezTo>
                  <a:pt x="982948" y="4101379"/>
                  <a:pt x="971884" y="4134749"/>
                  <a:pt x="970754" y="4138395"/>
                </a:cubicBezTo>
                <a:cubicBezTo>
                  <a:pt x="1029128" y="4118703"/>
                  <a:pt x="1197131" y="4158818"/>
                  <a:pt x="1181551" y="4244519"/>
                </a:cubicBezTo>
                <a:cubicBezTo>
                  <a:pt x="1234728" y="4207503"/>
                  <a:pt x="1263406" y="4247253"/>
                  <a:pt x="1318278" y="4250354"/>
                </a:cubicBezTo>
                <a:cubicBezTo>
                  <a:pt x="1393022" y="4254548"/>
                  <a:pt x="1436039" y="4265306"/>
                  <a:pt x="1491250" y="4317092"/>
                </a:cubicBezTo>
                <a:cubicBezTo>
                  <a:pt x="1561478" y="4382917"/>
                  <a:pt x="1640624" y="4365960"/>
                  <a:pt x="1663769" y="4461690"/>
                </a:cubicBezTo>
                <a:cubicBezTo>
                  <a:pt x="1678842" y="4525236"/>
                  <a:pt x="1672237" y="4568132"/>
                  <a:pt x="1653340" y="4607063"/>
                </a:cubicBezTo>
                <a:lnTo>
                  <a:pt x="1628045" y="4647033"/>
                </a:lnTo>
                <a:lnTo>
                  <a:pt x="0" y="4647033"/>
                </a:lnTo>
                <a:lnTo>
                  <a:pt x="0" y="3481394"/>
                </a:lnTo>
                <a:lnTo>
                  <a:pt x="8856" y="3481800"/>
                </a:lnTo>
                <a:cubicBezTo>
                  <a:pt x="26554" y="3479954"/>
                  <a:pt x="46397" y="3474484"/>
                  <a:pt x="58478" y="3474484"/>
                </a:cubicBezTo>
                <a:cubicBezTo>
                  <a:pt x="100594" y="3474484"/>
                  <a:pt x="110416" y="3529003"/>
                  <a:pt x="158739" y="3486335"/>
                </a:cubicBezTo>
                <a:cubicBezTo>
                  <a:pt x="174997" y="3472021"/>
                  <a:pt x="198453" y="3467098"/>
                  <a:pt x="222954" y="3465868"/>
                </a:cubicBezTo>
                <a:close/>
                <a:moveTo>
                  <a:pt x="9589847" y="3462995"/>
                </a:moveTo>
                <a:cubicBezTo>
                  <a:pt x="9590715" y="3455908"/>
                  <a:pt x="9700446" y="3521283"/>
                  <a:pt x="9699868" y="3510083"/>
                </a:cubicBezTo>
                <a:cubicBezTo>
                  <a:pt x="9701023" y="3529054"/>
                  <a:pt x="9734808" y="3568828"/>
                  <a:pt x="9732209" y="3575228"/>
                </a:cubicBezTo>
                <a:cubicBezTo>
                  <a:pt x="9723835" y="3596486"/>
                  <a:pt x="9695825" y="3588028"/>
                  <a:pt x="9696113" y="3566771"/>
                </a:cubicBezTo>
                <a:cubicBezTo>
                  <a:pt x="9687739" y="3570200"/>
                  <a:pt x="9681097" y="3593972"/>
                  <a:pt x="9674456" y="3591915"/>
                </a:cubicBezTo>
                <a:cubicBezTo>
                  <a:pt x="9671279" y="3590772"/>
                  <a:pt x="9672723" y="3591457"/>
                  <a:pt x="9674167" y="3591915"/>
                </a:cubicBezTo>
                <a:cubicBezTo>
                  <a:pt x="9667814" y="3589400"/>
                  <a:pt x="9669258" y="3565628"/>
                  <a:pt x="9668681" y="3560600"/>
                </a:cubicBezTo>
                <a:cubicBezTo>
                  <a:pt x="9648466" y="3578200"/>
                  <a:pt x="9682541" y="3599001"/>
                  <a:pt x="9668103" y="3614316"/>
                </a:cubicBezTo>
                <a:cubicBezTo>
                  <a:pt x="9658285" y="3624830"/>
                  <a:pt x="9622767" y="3589172"/>
                  <a:pt x="9619590" y="3579800"/>
                </a:cubicBezTo>
                <a:cubicBezTo>
                  <a:pt x="9614393" y="3564713"/>
                  <a:pt x="9642113" y="3564027"/>
                  <a:pt x="9641536" y="3557398"/>
                </a:cubicBezTo>
                <a:cubicBezTo>
                  <a:pt x="9640092" y="3525396"/>
                  <a:pt x="9599087" y="3545056"/>
                  <a:pt x="9592447" y="3518540"/>
                </a:cubicBezTo>
                <a:cubicBezTo>
                  <a:pt x="9588692" y="3504368"/>
                  <a:pt x="9588692" y="3474424"/>
                  <a:pt x="9589847" y="3462995"/>
                </a:cubicBezTo>
                <a:close/>
                <a:moveTo>
                  <a:pt x="9696403" y="3395790"/>
                </a:moveTo>
                <a:cubicBezTo>
                  <a:pt x="9724124" y="3394419"/>
                  <a:pt x="9802378" y="3447680"/>
                  <a:pt x="9774369" y="3475566"/>
                </a:cubicBezTo>
                <a:lnTo>
                  <a:pt x="9774046" y="3475895"/>
                </a:lnTo>
                <a:lnTo>
                  <a:pt x="9765706" y="3478477"/>
                </a:lnTo>
                <a:cubicBezTo>
                  <a:pt x="9755744" y="3478124"/>
                  <a:pt x="9743182" y="3471566"/>
                  <a:pt x="9739717" y="3484937"/>
                </a:cubicBezTo>
                <a:cubicBezTo>
                  <a:pt x="9735385" y="3501168"/>
                  <a:pt x="9757042" y="3525396"/>
                  <a:pt x="9756177" y="3542998"/>
                </a:cubicBezTo>
                <a:cubicBezTo>
                  <a:pt x="9740583" y="3546427"/>
                  <a:pt x="9700733" y="3470995"/>
                  <a:pt x="9703043" y="3458880"/>
                </a:cubicBezTo>
                <a:cubicBezTo>
                  <a:pt x="9768883" y="3456822"/>
                  <a:pt x="9691204" y="3417963"/>
                  <a:pt x="9696403" y="3395790"/>
                </a:cubicBezTo>
                <a:close/>
                <a:moveTo>
                  <a:pt x="9515057" y="3351904"/>
                </a:moveTo>
                <a:lnTo>
                  <a:pt x="9515346" y="3351904"/>
                </a:lnTo>
                <a:cubicBezTo>
                  <a:pt x="9570789" y="3351675"/>
                  <a:pt x="9561549" y="3425049"/>
                  <a:pt x="9547111" y="3418192"/>
                </a:cubicBezTo>
                <a:cubicBezTo>
                  <a:pt x="9534981" y="3412478"/>
                  <a:pt x="9499753" y="3352131"/>
                  <a:pt x="9515057" y="3351904"/>
                </a:cubicBezTo>
                <a:close/>
                <a:moveTo>
                  <a:pt x="9465687" y="3190525"/>
                </a:moveTo>
                <a:cubicBezTo>
                  <a:pt x="9465751" y="3190410"/>
                  <a:pt x="9465246" y="3191438"/>
                  <a:pt x="9463657" y="3194638"/>
                </a:cubicBezTo>
                <a:cubicBezTo>
                  <a:pt x="9460192" y="3201496"/>
                  <a:pt x="9465498" y="3190867"/>
                  <a:pt x="9465687" y="3190525"/>
                </a:cubicBezTo>
                <a:close/>
                <a:moveTo>
                  <a:pt x="9512566" y="3059831"/>
                </a:moveTo>
                <a:cubicBezTo>
                  <a:pt x="9531805" y="3060117"/>
                  <a:pt x="9553896" y="3064690"/>
                  <a:pt x="9566746" y="3063661"/>
                </a:cubicBezTo>
                <a:cubicBezTo>
                  <a:pt x="9572810" y="3078747"/>
                  <a:pt x="9587537" y="3149379"/>
                  <a:pt x="9584938" y="3160123"/>
                </a:cubicBezTo>
                <a:cubicBezTo>
                  <a:pt x="9576564" y="3198525"/>
                  <a:pt x="9535559" y="3201725"/>
                  <a:pt x="9549708" y="3246984"/>
                </a:cubicBezTo>
                <a:cubicBezTo>
                  <a:pt x="9573099" y="3321273"/>
                  <a:pt x="9592157" y="3280128"/>
                  <a:pt x="9647311" y="3308701"/>
                </a:cubicBezTo>
                <a:cubicBezTo>
                  <a:pt x="9655109" y="3312587"/>
                  <a:pt x="9701888" y="3310301"/>
                  <a:pt x="9706508" y="3325158"/>
                </a:cubicBezTo>
                <a:cubicBezTo>
                  <a:pt x="9712573" y="3344589"/>
                  <a:pt x="9681963" y="3339331"/>
                  <a:pt x="9674167" y="3336589"/>
                </a:cubicBezTo>
                <a:cubicBezTo>
                  <a:pt x="9674167" y="3348702"/>
                  <a:pt x="9718348" y="3382990"/>
                  <a:pt x="9700733" y="3392363"/>
                </a:cubicBezTo>
                <a:cubicBezTo>
                  <a:pt x="9680231" y="3402877"/>
                  <a:pt x="9640381" y="3332245"/>
                  <a:pt x="9616992" y="3327673"/>
                </a:cubicBezTo>
                <a:cubicBezTo>
                  <a:pt x="9619013" y="3335216"/>
                  <a:pt x="9621900" y="3342302"/>
                  <a:pt x="9625365" y="3349389"/>
                </a:cubicBezTo>
                <a:cubicBezTo>
                  <a:pt x="9616125" y="3336817"/>
                  <a:pt x="9566169" y="3330187"/>
                  <a:pt x="9549998" y="3332016"/>
                </a:cubicBezTo>
                <a:cubicBezTo>
                  <a:pt x="9496864" y="3338645"/>
                  <a:pt x="9534981" y="3288128"/>
                  <a:pt x="9520543" y="3276470"/>
                </a:cubicBezTo>
                <a:cubicBezTo>
                  <a:pt x="9504951" y="3263441"/>
                  <a:pt x="9515346" y="3295901"/>
                  <a:pt x="9505239" y="3294758"/>
                </a:cubicBezTo>
                <a:cubicBezTo>
                  <a:pt x="9487624" y="3292929"/>
                  <a:pt x="9456149" y="3209038"/>
                  <a:pt x="9463657" y="3194638"/>
                </a:cubicBezTo>
                <a:cubicBezTo>
                  <a:pt x="9470298" y="3181610"/>
                  <a:pt x="9479250" y="3202410"/>
                  <a:pt x="9487914" y="3195552"/>
                </a:cubicBezTo>
                <a:cubicBezTo>
                  <a:pt x="9500908" y="3185267"/>
                  <a:pt x="9474052" y="3100462"/>
                  <a:pt x="9475496" y="3081718"/>
                </a:cubicBezTo>
                <a:cubicBezTo>
                  <a:pt x="9476939" y="3063546"/>
                  <a:pt x="9493326" y="3059546"/>
                  <a:pt x="9512566" y="3059831"/>
                </a:cubicBezTo>
                <a:close/>
                <a:moveTo>
                  <a:pt x="1707" y="3018075"/>
                </a:moveTo>
                <a:cubicBezTo>
                  <a:pt x="5349" y="3023811"/>
                  <a:pt x="3607" y="3021177"/>
                  <a:pt x="1827" y="3018427"/>
                </a:cubicBezTo>
                <a:lnTo>
                  <a:pt x="1802" y="3018387"/>
                </a:lnTo>
                <a:close/>
                <a:moveTo>
                  <a:pt x="0" y="3016472"/>
                </a:moveTo>
                <a:lnTo>
                  <a:pt x="1443" y="3017824"/>
                </a:lnTo>
                <a:lnTo>
                  <a:pt x="1802" y="3018387"/>
                </a:lnTo>
                <a:lnTo>
                  <a:pt x="6694" y="3034845"/>
                </a:lnTo>
                <a:lnTo>
                  <a:pt x="0" y="3041892"/>
                </a:lnTo>
                <a:close/>
                <a:moveTo>
                  <a:pt x="0" y="3015549"/>
                </a:moveTo>
                <a:lnTo>
                  <a:pt x="1707" y="3018075"/>
                </a:lnTo>
                <a:lnTo>
                  <a:pt x="1443" y="3017824"/>
                </a:lnTo>
                <a:lnTo>
                  <a:pt x="0" y="3015567"/>
                </a:lnTo>
                <a:close/>
                <a:moveTo>
                  <a:pt x="9459037" y="2676900"/>
                </a:moveTo>
                <a:cubicBezTo>
                  <a:pt x="9498596" y="2677357"/>
                  <a:pt x="9449508" y="2838050"/>
                  <a:pt x="9448641" y="2858165"/>
                </a:cubicBezTo>
                <a:cubicBezTo>
                  <a:pt x="9448064" y="2858165"/>
                  <a:pt x="9445465" y="2858165"/>
                  <a:pt x="9445175" y="2858165"/>
                </a:cubicBezTo>
                <a:cubicBezTo>
                  <a:pt x="9428715" y="2815648"/>
                  <a:pt x="9379625" y="2790276"/>
                  <a:pt x="9405904" y="2737703"/>
                </a:cubicBezTo>
                <a:cubicBezTo>
                  <a:pt x="9418320" y="2712559"/>
                  <a:pt x="9425250" y="2676900"/>
                  <a:pt x="9459037" y="2676900"/>
                </a:cubicBezTo>
                <a:close/>
                <a:moveTo>
                  <a:pt x="5116690" y="2528797"/>
                </a:moveTo>
                <a:lnTo>
                  <a:pt x="5111521" y="2541927"/>
                </a:lnTo>
                <a:cubicBezTo>
                  <a:pt x="5102887" y="2541348"/>
                  <a:pt x="5094742" y="2538844"/>
                  <a:pt x="5087248" y="2534217"/>
                </a:cubicBezTo>
                <a:cubicBezTo>
                  <a:pt x="5113803" y="2600706"/>
                  <a:pt x="5148502" y="2663724"/>
                  <a:pt x="5186462" y="2725586"/>
                </a:cubicBezTo>
                <a:cubicBezTo>
                  <a:pt x="5186462" y="2727707"/>
                  <a:pt x="5217089" y="2752953"/>
                  <a:pt x="5219696" y="2756999"/>
                </a:cubicBezTo>
                <a:cubicBezTo>
                  <a:pt x="5219696" y="2756999"/>
                  <a:pt x="5193793" y="2758735"/>
                  <a:pt x="5192490" y="2758927"/>
                </a:cubicBezTo>
                <a:cubicBezTo>
                  <a:pt x="5192652" y="2765671"/>
                  <a:pt x="5195422" y="2772032"/>
                  <a:pt x="5196562" y="2778583"/>
                </a:cubicBezTo>
                <a:lnTo>
                  <a:pt x="5203893" y="2776464"/>
                </a:lnTo>
                <a:cubicBezTo>
                  <a:pt x="5228168" y="2835050"/>
                  <a:pt x="5286165" y="2860104"/>
                  <a:pt x="5302456" y="2928519"/>
                </a:cubicBezTo>
                <a:lnTo>
                  <a:pt x="5293332" y="2927940"/>
                </a:lnTo>
                <a:cubicBezTo>
                  <a:pt x="5298546" y="2960317"/>
                  <a:pt x="5312720" y="3078454"/>
                  <a:pt x="5362898" y="3078454"/>
                </a:cubicBezTo>
                <a:cubicBezTo>
                  <a:pt x="5403137" y="3078454"/>
                  <a:pt x="5411283" y="3179437"/>
                  <a:pt x="5419428" y="3200828"/>
                </a:cubicBezTo>
                <a:cubicBezTo>
                  <a:pt x="5427900" y="3223954"/>
                  <a:pt x="5448916" y="3224726"/>
                  <a:pt x="5457061" y="3249972"/>
                </a:cubicBezTo>
                <a:cubicBezTo>
                  <a:pt x="5489318" y="3244480"/>
                  <a:pt x="5541552" y="3298826"/>
                  <a:pt x="5573626" y="3339189"/>
                </a:cubicBezTo>
                <a:lnTo>
                  <a:pt x="5589900" y="3361666"/>
                </a:lnTo>
                <a:lnTo>
                  <a:pt x="5580264" y="3341060"/>
                </a:lnTo>
                <a:cubicBezTo>
                  <a:pt x="5564034" y="3288772"/>
                  <a:pt x="5559540" y="3217325"/>
                  <a:pt x="5555208" y="3178410"/>
                </a:cubicBezTo>
                <a:cubicBezTo>
                  <a:pt x="5550300" y="3134522"/>
                  <a:pt x="5491103" y="3094747"/>
                  <a:pt x="5471466" y="3053832"/>
                </a:cubicBezTo>
                <a:cubicBezTo>
                  <a:pt x="5441146" y="2988000"/>
                  <a:pt x="5339500" y="2946399"/>
                  <a:pt x="5351917" y="2857480"/>
                </a:cubicBezTo>
                <a:cubicBezTo>
                  <a:pt x="5343832" y="2825479"/>
                  <a:pt x="5341233" y="2802391"/>
                  <a:pt x="5320441" y="2771304"/>
                </a:cubicBezTo>
                <a:cubicBezTo>
                  <a:pt x="5307158" y="2750960"/>
                  <a:pt x="5246229" y="2739303"/>
                  <a:pt x="5256335" y="2702501"/>
                </a:cubicBezTo>
                <a:cubicBezTo>
                  <a:pt x="5264132" y="2673013"/>
                  <a:pt x="5172883" y="2560322"/>
                  <a:pt x="5150647" y="2530378"/>
                </a:cubicBezTo>
                <a:close/>
                <a:moveTo>
                  <a:pt x="5134861" y="2467052"/>
                </a:moveTo>
                <a:lnTo>
                  <a:pt x="5134628" y="2483229"/>
                </a:lnTo>
                <a:lnTo>
                  <a:pt x="5127106" y="2502336"/>
                </a:lnTo>
                <a:lnTo>
                  <a:pt x="5131731" y="2500139"/>
                </a:lnTo>
                <a:cubicBezTo>
                  <a:pt x="5135158" y="2495295"/>
                  <a:pt x="5136815" y="2488370"/>
                  <a:pt x="5137134" y="2480048"/>
                </a:cubicBezTo>
                <a:close/>
                <a:moveTo>
                  <a:pt x="9825481" y="2257222"/>
                </a:moveTo>
                <a:lnTo>
                  <a:pt x="9825481" y="2258593"/>
                </a:lnTo>
                <a:cubicBezTo>
                  <a:pt x="9825192" y="2258137"/>
                  <a:pt x="9825192" y="2257908"/>
                  <a:pt x="9824903" y="2257450"/>
                </a:cubicBezTo>
                <a:cubicBezTo>
                  <a:pt x="9825192" y="2257450"/>
                  <a:pt x="9825192" y="2257450"/>
                  <a:pt x="9825481" y="2257222"/>
                </a:cubicBezTo>
                <a:close/>
                <a:moveTo>
                  <a:pt x="9725298" y="2203366"/>
                </a:moveTo>
                <a:cubicBezTo>
                  <a:pt x="9755996" y="2195963"/>
                  <a:pt x="9789457" y="2227164"/>
                  <a:pt x="9786208" y="2229564"/>
                </a:cubicBezTo>
                <a:cubicBezTo>
                  <a:pt x="9808731" y="2255393"/>
                  <a:pt x="9817107" y="2233449"/>
                  <a:pt x="9814219" y="2274366"/>
                </a:cubicBezTo>
                <a:cubicBezTo>
                  <a:pt x="9812198" y="2300196"/>
                  <a:pt x="9829234" y="2329682"/>
                  <a:pt x="9802378" y="2348655"/>
                </a:cubicBezTo>
                <a:cubicBezTo>
                  <a:pt x="9752135" y="2384999"/>
                  <a:pt x="9750402" y="2220878"/>
                  <a:pt x="9730188" y="2238706"/>
                </a:cubicBezTo>
                <a:cubicBezTo>
                  <a:pt x="9733653" y="2235735"/>
                  <a:pt x="9744914" y="2283738"/>
                  <a:pt x="9744625" y="2290594"/>
                </a:cubicBezTo>
                <a:cubicBezTo>
                  <a:pt x="9741160" y="2290138"/>
                  <a:pt x="9736540" y="2288767"/>
                  <a:pt x="9733364" y="2286710"/>
                </a:cubicBezTo>
                <a:cubicBezTo>
                  <a:pt x="9728744" y="2283738"/>
                  <a:pt x="9691204" y="2235964"/>
                  <a:pt x="9696980" y="2226135"/>
                </a:cubicBezTo>
                <a:cubicBezTo>
                  <a:pt x="9705138" y="2212592"/>
                  <a:pt x="9715063" y="2205834"/>
                  <a:pt x="9725298" y="2203366"/>
                </a:cubicBezTo>
                <a:close/>
                <a:moveTo>
                  <a:pt x="9911578" y="2175115"/>
                </a:moveTo>
                <a:cubicBezTo>
                  <a:pt x="9922776" y="2177948"/>
                  <a:pt x="9932829" y="2185561"/>
                  <a:pt x="9940120" y="2199847"/>
                </a:cubicBezTo>
                <a:cubicBezTo>
                  <a:pt x="9938099" y="2200305"/>
                  <a:pt x="9916154" y="2224764"/>
                  <a:pt x="9922795" y="2232078"/>
                </a:cubicBezTo>
                <a:cubicBezTo>
                  <a:pt x="9889009" y="2195734"/>
                  <a:pt x="9882367" y="2232306"/>
                  <a:pt x="9878902" y="2261566"/>
                </a:cubicBezTo>
                <a:cubicBezTo>
                  <a:pt x="9857823" y="2264079"/>
                  <a:pt x="9840496" y="2217220"/>
                  <a:pt x="9823459" y="2227735"/>
                </a:cubicBezTo>
                <a:cubicBezTo>
                  <a:pt x="9834071" y="2201162"/>
                  <a:pt x="9877981" y="2166618"/>
                  <a:pt x="9911578" y="2175115"/>
                </a:cubicBezTo>
                <a:close/>
                <a:moveTo>
                  <a:pt x="5058961" y="2087069"/>
                </a:moveTo>
                <a:lnTo>
                  <a:pt x="5058546" y="2087253"/>
                </a:lnTo>
                <a:lnTo>
                  <a:pt x="5058451" y="2087259"/>
                </a:lnTo>
                <a:close/>
                <a:moveTo>
                  <a:pt x="4595708" y="2076319"/>
                </a:moveTo>
                <a:cubicBezTo>
                  <a:pt x="4623112" y="2077440"/>
                  <a:pt x="4661142" y="2084685"/>
                  <a:pt x="4677714" y="2090046"/>
                </a:cubicBezTo>
                <a:cubicBezTo>
                  <a:pt x="4677345" y="2092168"/>
                  <a:pt x="4678456" y="2095071"/>
                  <a:pt x="4678086" y="2097193"/>
                </a:cubicBezTo>
                <a:cubicBezTo>
                  <a:pt x="4688949" y="2100209"/>
                  <a:pt x="4695244" y="2092949"/>
                  <a:pt x="4705242" y="2093619"/>
                </a:cubicBezTo>
                <a:cubicBezTo>
                  <a:pt x="4703638" y="2099204"/>
                  <a:pt x="4701293" y="2104117"/>
                  <a:pt x="4697960" y="2108696"/>
                </a:cubicBezTo>
                <a:cubicBezTo>
                  <a:pt x="4653519" y="2106462"/>
                  <a:pt x="4618584" y="2097862"/>
                  <a:pt x="4574020" y="2096188"/>
                </a:cubicBezTo>
                <a:cubicBezTo>
                  <a:pt x="4573773" y="2089934"/>
                  <a:pt x="4572910" y="2084015"/>
                  <a:pt x="4573033" y="2077538"/>
                </a:cubicBezTo>
                <a:cubicBezTo>
                  <a:pt x="4578618" y="2076253"/>
                  <a:pt x="4586573" y="2075945"/>
                  <a:pt x="4595708" y="2076319"/>
                </a:cubicBezTo>
                <a:close/>
                <a:moveTo>
                  <a:pt x="5085457" y="2075303"/>
                </a:moveTo>
                <a:cubicBezTo>
                  <a:pt x="5085580" y="2075191"/>
                  <a:pt x="5034473" y="2131480"/>
                  <a:pt x="5067063" y="2131480"/>
                </a:cubicBezTo>
                <a:cubicBezTo>
                  <a:pt x="5032375" y="2129023"/>
                  <a:pt x="4990404" y="2147339"/>
                  <a:pt x="4976207" y="2104229"/>
                </a:cubicBezTo>
                <a:cubicBezTo>
                  <a:pt x="4984231" y="2109477"/>
                  <a:pt x="4996206" y="2104005"/>
                  <a:pt x="5005217" y="2103224"/>
                </a:cubicBezTo>
                <a:cubicBezTo>
                  <a:pt x="5007439" y="2099873"/>
                  <a:pt x="5008673" y="2094066"/>
                  <a:pt x="5008673" y="2090046"/>
                </a:cubicBezTo>
                <a:lnTo>
                  <a:pt x="5058451" y="2087259"/>
                </a:lnTo>
                <a:lnTo>
                  <a:pt x="5055537" y="2088341"/>
                </a:lnTo>
                <a:cubicBezTo>
                  <a:pt x="5052250" y="2089571"/>
                  <a:pt x="5049967" y="2090437"/>
                  <a:pt x="5058546" y="2087253"/>
                </a:cubicBezTo>
                <a:cubicBezTo>
                  <a:pt x="5060831" y="2086388"/>
                  <a:pt x="5060899" y="2086353"/>
                  <a:pt x="5059986" y="2086688"/>
                </a:cubicBezTo>
                <a:lnTo>
                  <a:pt x="5058961" y="2087069"/>
                </a:lnTo>
                <a:close/>
                <a:moveTo>
                  <a:pt x="3888866" y="1763530"/>
                </a:moveTo>
                <a:cubicBezTo>
                  <a:pt x="3894079" y="1765817"/>
                  <a:pt x="3898986" y="1771834"/>
                  <a:pt x="3903708" y="1784146"/>
                </a:cubicBezTo>
                <a:cubicBezTo>
                  <a:pt x="3908399" y="1796320"/>
                  <a:pt x="3902103" y="1845907"/>
                  <a:pt x="3899512" y="1860425"/>
                </a:cubicBezTo>
                <a:cubicBezTo>
                  <a:pt x="3893956" y="1892032"/>
                  <a:pt x="3871119" y="1853279"/>
                  <a:pt x="3869884" y="1878071"/>
                </a:cubicBezTo>
                <a:cubicBezTo>
                  <a:pt x="3867539" y="1925984"/>
                  <a:pt x="3829270" y="1773982"/>
                  <a:pt x="3830382" y="1774431"/>
                </a:cubicBezTo>
                <a:cubicBezTo>
                  <a:pt x="3854824" y="1783393"/>
                  <a:pt x="3873226" y="1756673"/>
                  <a:pt x="3888866" y="1763530"/>
                </a:cubicBezTo>
                <a:close/>
                <a:moveTo>
                  <a:pt x="10026056" y="1753340"/>
                </a:moveTo>
                <a:cubicBezTo>
                  <a:pt x="10070535" y="1759616"/>
                  <a:pt x="10127892" y="1866345"/>
                  <a:pt x="10130418" y="1898349"/>
                </a:cubicBezTo>
                <a:cubicBezTo>
                  <a:pt x="10132439" y="1932864"/>
                  <a:pt x="10123488" y="2042812"/>
                  <a:pt x="10181529" y="2070470"/>
                </a:cubicBezTo>
                <a:cubicBezTo>
                  <a:pt x="10175177" y="2074356"/>
                  <a:pt x="10164493" y="2127159"/>
                  <a:pt x="10156406" y="2119615"/>
                </a:cubicBezTo>
                <a:cubicBezTo>
                  <a:pt x="10150053" y="2109100"/>
                  <a:pt x="10146877" y="2097900"/>
                  <a:pt x="10146299" y="2085556"/>
                </a:cubicBezTo>
                <a:cubicBezTo>
                  <a:pt x="10121466" y="2077099"/>
                  <a:pt x="10115401" y="2139731"/>
                  <a:pt x="10109338" y="2136760"/>
                </a:cubicBezTo>
                <a:cubicBezTo>
                  <a:pt x="10098364" y="2131273"/>
                  <a:pt x="10110203" y="2105216"/>
                  <a:pt x="10092589" y="2108872"/>
                </a:cubicBezTo>
                <a:cubicBezTo>
                  <a:pt x="10068332" y="2113902"/>
                  <a:pt x="10090279" y="2155504"/>
                  <a:pt x="10047252" y="2137217"/>
                </a:cubicBezTo>
                <a:cubicBezTo>
                  <a:pt x="10041477" y="2134702"/>
                  <a:pt x="10010290" y="2112529"/>
                  <a:pt x="10002205" y="2122131"/>
                </a:cubicBezTo>
                <a:cubicBezTo>
                  <a:pt x="9988056" y="2139502"/>
                  <a:pt x="10029927" y="2146131"/>
                  <a:pt x="10022708" y="2157332"/>
                </a:cubicBezTo>
                <a:cubicBezTo>
                  <a:pt x="10015778" y="2168532"/>
                  <a:pt x="9997585" y="2207849"/>
                  <a:pt x="9983147" y="2201220"/>
                </a:cubicBezTo>
                <a:cubicBezTo>
                  <a:pt x="9956004" y="2188648"/>
                  <a:pt x="9949072" y="2169446"/>
                  <a:pt x="9947628" y="2141102"/>
                </a:cubicBezTo>
                <a:cubicBezTo>
                  <a:pt x="9914132" y="2129673"/>
                  <a:pt x="9750980" y="2205563"/>
                  <a:pt x="9739139" y="2152759"/>
                </a:cubicBezTo>
                <a:cubicBezTo>
                  <a:pt x="9746360" y="2161217"/>
                  <a:pt x="9793716" y="2101558"/>
                  <a:pt x="9792849" y="2102472"/>
                </a:cubicBezTo>
                <a:cubicBezTo>
                  <a:pt x="9805844" y="2086700"/>
                  <a:pt x="9881501" y="2071156"/>
                  <a:pt x="9903447" y="2073443"/>
                </a:cubicBezTo>
                <a:cubicBezTo>
                  <a:pt x="9962356" y="2079843"/>
                  <a:pt x="9923661" y="2095158"/>
                  <a:pt x="9943297" y="2046470"/>
                </a:cubicBezTo>
                <a:cubicBezTo>
                  <a:pt x="9947339" y="2036183"/>
                  <a:pt x="9944740" y="1970809"/>
                  <a:pt x="9958023" y="1973094"/>
                </a:cubicBezTo>
                <a:cubicBezTo>
                  <a:pt x="9976794" y="1976523"/>
                  <a:pt x="9947051" y="2038240"/>
                  <a:pt x="9995852" y="2006467"/>
                </a:cubicBezTo>
                <a:cubicBezTo>
                  <a:pt x="10020109" y="1990238"/>
                  <a:pt x="10052161" y="1956865"/>
                  <a:pt x="10046097" y="1921892"/>
                </a:cubicBezTo>
                <a:cubicBezTo>
                  <a:pt x="10040900" y="1891491"/>
                  <a:pt x="9978815" y="1776742"/>
                  <a:pt x="10007980" y="1757312"/>
                </a:cubicBezTo>
                <a:cubicBezTo>
                  <a:pt x="10013611" y="1753597"/>
                  <a:pt x="10019702" y="1752444"/>
                  <a:pt x="10026056" y="1753340"/>
                </a:cubicBezTo>
                <a:close/>
                <a:moveTo>
                  <a:pt x="3890103" y="1659423"/>
                </a:moveTo>
                <a:lnTo>
                  <a:pt x="3891070" y="1701348"/>
                </a:lnTo>
                <a:cubicBezTo>
                  <a:pt x="3891148" y="1715155"/>
                  <a:pt x="3888648" y="1728472"/>
                  <a:pt x="3876674" y="1744499"/>
                </a:cubicBezTo>
                <a:cubicBezTo>
                  <a:pt x="3825844" y="1702618"/>
                  <a:pt x="3860148" y="1686304"/>
                  <a:pt x="3880008" y="1672144"/>
                </a:cubicBezTo>
                <a:close/>
                <a:moveTo>
                  <a:pt x="3890006" y="1655264"/>
                </a:moveTo>
                <a:lnTo>
                  <a:pt x="3891364" y="1657833"/>
                </a:lnTo>
                <a:lnTo>
                  <a:pt x="3890103" y="1659423"/>
                </a:lnTo>
                <a:close/>
                <a:moveTo>
                  <a:pt x="9916596" y="1539605"/>
                </a:moveTo>
                <a:cubicBezTo>
                  <a:pt x="9920648" y="1539704"/>
                  <a:pt x="9925793" y="1541043"/>
                  <a:pt x="9931679" y="1543284"/>
                </a:cubicBezTo>
                <a:cubicBezTo>
                  <a:pt x="9966994" y="1556731"/>
                  <a:pt x="10028988" y="1602677"/>
                  <a:pt x="10041766" y="1608506"/>
                </a:cubicBezTo>
                <a:cubicBezTo>
                  <a:pt x="10094610" y="1632507"/>
                  <a:pt x="10079306" y="1610563"/>
                  <a:pt x="10111071" y="1601419"/>
                </a:cubicBezTo>
                <a:lnTo>
                  <a:pt x="10115114" y="1602562"/>
                </a:lnTo>
                <a:cubicBezTo>
                  <a:pt x="10113381" y="1619935"/>
                  <a:pt x="10140235" y="1662451"/>
                  <a:pt x="10160160" y="1659707"/>
                </a:cubicBezTo>
                <a:cubicBezTo>
                  <a:pt x="10132150" y="1670680"/>
                  <a:pt x="10082482" y="1678222"/>
                  <a:pt x="10096920" y="1715253"/>
                </a:cubicBezTo>
                <a:cubicBezTo>
                  <a:pt x="10109916" y="1748854"/>
                  <a:pt x="10020109" y="1700166"/>
                  <a:pt x="10012313" y="1698566"/>
                </a:cubicBezTo>
                <a:cubicBezTo>
                  <a:pt x="10005092" y="1696966"/>
                  <a:pt x="9943297" y="1700166"/>
                  <a:pt x="9949649" y="1712739"/>
                </a:cubicBezTo>
                <a:cubicBezTo>
                  <a:pt x="9959756" y="1733083"/>
                  <a:pt x="10003649" y="1721197"/>
                  <a:pt x="10009712" y="1738797"/>
                </a:cubicBezTo>
                <a:cubicBezTo>
                  <a:pt x="10011158" y="1742454"/>
                  <a:pt x="9971019" y="1773771"/>
                  <a:pt x="9957736" y="1740854"/>
                </a:cubicBezTo>
                <a:cubicBezTo>
                  <a:pt x="9944163" y="1730112"/>
                  <a:pt x="9932324" y="1717539"/>
                  <a:pt x="9922506" y="1703368"/>
                </a:cubicBezTo>
                <a:cubicBezTo>
                  <a:pt x="9928281" y="1692395"/>
                  <a:pt x="9933479" y="1681195"/>
                  <a:pt x="9938099" y="1669766"/>
                </a:cubicBezTo>
                <a:cubicBezTo>
                  <a:pt x="9930880" y="1668165"/>
                  <a:pt x="9923950" y="1665880"/>
                  <a:pt x="9924239" y="1657880"/>
                </a:cubicBezTo>
                <a:cubicBezTo>
                  <a:pt x="9930303" y="1653765"/>
                  <a:pt x="9961779" y="1663136"/>
                  <a:pt x="9966688" y="1662909"/>
                </a:cubicBezTo>
                <a:cubicBezTo>
                  <a:pt x="9981414" y="1643707"/>
                  <a:pt x="9918464" y="1559589"/>
                  <a:pt x="9908067" y="1543360"/>
                </a:cubicBezTo>
                <a:cubicBezTo>
                  <a:pt x="9909583" y="1540645"/>
                  <a:pt x="9912543" y="1539506"/>
                  <a:pt x="9916596" y="1539605"/>
                </a:cubicBezTo>
                <a:close/>
                <a:moveTo>
                  <a:pt x="4900042" y="1449768"/>
                </a:moveTo>
                <a:cubicBezTo>
                  <a:pt x="4891276" y="1455018"/>
                  <a:pt x="4867575" y="1453788"/>
                  <a:pt x="4857823" y="1454682"/>
                </a:cubicBezTo>
                <a:cubicBezTo>
                  <a:pt x="4842022" y="1467302"/>
                  <a:pt x="4836589" y="1487963"/>
                  <a:pt x="4818072" y="1500919"/>
                </a:cubicBezTo>
                <a:cubicBezTo>
                  <a:pt x="4862267" y="1529509"/>
                  <a:pt x="4801532" y="1539450"/>
                  <a:pt x="4794618" y="1548272"/>
                </a:cubicBezTo>
                <a:cubicBezTo>
                  <a:pt x="4767954" y="1582336"/>
                  <a:pt x="4783014" y="1642309"/>
                  <a:pt x="4745610" y="1670677"/>
                </a:cubicBezTo>
                <a:cubicBezTo>
                  <a:pt x="4761412" y="1677266"/>
                  <a:pt x="4769435" y="1693236"/>
                  <a:pt x="4763633" y="1707420"/>
                </a:cubicBezTo>
                <a:cubicBezTo>
                  <a:pt x="4749560" y="1713116"/>
                  <a:pt x="4737462" y="1711552"/>
                  <a:pt x="4727340" y="1701055"/>
                </a:cubicBezTo>
                <a:cubicBezTo>
                  <a:pt x="4718576" y="1702618"/>
                  <a:pt x="4703268" y="1705856"/>
                  <a:pt x="4696108" y="1712892"/>
                </a:cubicBezTo>
                <a:lnTo>
                  <a:pt x="4698766" y="1716938"/>
                </a:lnTo>
                <a:lnTo>
                  <a:pt x="4736845" y="1706795"/>
                </a:lnTo>
                <a:cubicBezTo>
                  <a:pt x="4736845" y="1706795"/>
                  <a:pt x="4743775" y="1715939"/>
                  <a:pt x="4744352" y="1716626"/>
                </a:cubicBezTo>
                <a:cubicBezTo>
                  <a:pt x="4752150" y="1713197"/>
                  <a:pt x="4764568" y="1713881"/>
                  <a:pt x="4773230" y="1714797"/>
                </a:cubicBezTo>
                <a:cubicBezTo>
                  <a:pt x="4779294" y="1778800"/>
                  <a:pt x="4900575" y="1766913"/>
                  <a:pt x="4935805" y="1744283"/>
                </a:cubicBezTo>
                <a:cubicBezTo>
                  <a:pt x="4971901" y="1720968"/>
                  <a:pt x="5074413" y="1698110"/>
                  <a:pt x="5112241" y="1737883"/>
                </a:cubicBezTo>
                <a:cubicBezTo>
                  <a:pt x="5146604" y="1731025"/>
                  <a:pt x="5139674" y="1754570"/>
                  <a:pt x="5159598" y="1756170"/>
                </a:cubicBezTo>
                <a:cubicBezTo>
                  <a:pt x="5226593" y="1755485"/>
                  <a:pt x="5300517" y="1800058"/>
                  <a:pt x="5372419" y="1756398"/>
                </a:cubicBezTo>
                <a:cubicBezTo>
                  <a:pt x="5416311" y="1685080"/>
                  <a:pt x="5245362" y="1655136"/>
                  <a:pt x="5264709" y="1630450"/>
                </a:cubicBezTo>
                <a:cubicBezTo>
                  <a:pt x="5219084" y="1591133"/>
                  <a:pt x="5167974" y="1569875"/>
                  <a:pt x="5113973" y="1541531"/>
                </a:cubicBezTo>
                <a:lnTo>
                  <a:pt x="5117078" y="1511627"/>
                </a:lnTo>
                <a:lnTo>
                  <a:pt x="5111829" y="1522697"/>
                </a:lnTo>
                <a:cubicBezTo>
                  <a:pt x="5100455" y="1535401"/>
                  <a:pt x="5080024" y="1551624"/>
                  <a:pt x="5079038" y="1553075"/>
                </a:cubicBezTo>
                <a:cubicBezTo>
                  <a:pt x="5075952" y="1557542"/>
                  <a:pt x="4992749" y="1587138"/>
                  <a:pt x="4970405" y="1563127"/>
                </a:cubicBezTo>
                <a:cubicBezTo>
                  <a:pt x="4974726" y="1557430"/>
                  <a:pt x="4982380" y="1545815"/>
                  <a:pt x="4981886" y="1537997"/>
                </a:cubicBezTo>
                <a:cubicBezTo>
                  <a:pt x="4980034" y="1529063"/>
                  <a:pt x="4946456" y="1526271"/>
                  <a:pt x="4938926" y="1526271"/>
                </a:cubicBezTo>
                <a:cubicBezTo>
                  <a:pt x="4894115" y="1526271"/>
                  <a:pt x="4973244" y="1483161"/>
                  <a:pt x="4972998" y="1483942"/>
                </a:cubicBezTo>
                <a:cubicBezTo>
                  <a:pt x="4960900" y="1479253"/>
                  <a:pt x="4857082" y="1480370"/>
                  <a:pt x="4902140" y="1452337"/>
                </a:cubicBezTo>
                <a:cubicBezTo>
                  <a:pt x="4901893" y="1452113"/>
                  <a:pt x="4900534" y="1450439"/>
                  <a:pt x="4900042" y="1449768"/>
                </a:cubicBezTo>
                <a:close/>
                <a:moveTo>
                  <a:pt x="5182775" y="1420753"/>
                </a:moveTo>
                <a:lnTo>
                  <a:pt x="5159863" y="1434705"/>
                </a:lnTo>
                <a:cubicBezTo>
                  <a:pt x="5140236" y="1443011"/>
                  <a:pt x="5116195" y="1448204"/>
                  <a:pt x="5107677" y="1447087"/>
                </a:cubicBezTo>
                <a:cubicBezTo>
                  <a:pt x="5085828" y="1452783"/>
                  <a:pt x="5062372" y="1472439"/>
                  <a:pt x="5039041" y="1475901"/>
                </a:cubicBezTo>
                <a:cubicBezTo>
                  <a:pt x="5052373" y="1494552"/>
                  <a:pt x="5062126" y="1523366"/>
                  <a:pt x="5090271" y="1513427"/>
                </a:cubicBezTo>
                <a:lnTo>
                  <a:pt x="5117377" y="1508765"/>
                </a:lnTo>
                <a:lnTo>
                  <a:pt x="5117440" y="1508158"/>
                </a:lnTo>
                <a:cubicBezTo>
                  <a:pt x="5130434" y="1510901"/>
                  <a:pt x="5144005" y="1512043"/>
                  <a:pt x="5156999" y="1509986"/>
                </a:cubicBezTo>
                <a:cubicBezTo>
                  <a:pt x="5156711" y="1498328"/>
                  <a:pt x="5165951" y="1498557"/>
                  <a:pt x="5165951" y="1492615"/>
                </a:cubicBezTo>
                <a:cubicBezTo>
                  <a:pt x="5165085" y="1485986"/>
                  <a:pt x="5167685" y="1480271"/>
                  <a:pt x="5173460" y="1475699"/>
                </a:cubicBezTo>
                <a:cubicBezTo>
                  <a:pt x="5160753" y="1467242"/>
                  <a:pt x="5152957" y="1458555"/>
                  <a:pt x="5155844" y="1443469"/>
                </a:cubicBezTo>
                <a:cubicBezTo>
                  <a:pt x="5165662" y="1441640"/>
                  <a:pt x="5175193" y="1439583"/>
                  <a:pt x="5184433" y="1436840"/>
                </a:cubicBezTo>
                <a:close/>
                <a:moveTo>
                  <a:pt x="4872316" y="1072138"/>
                </a:moveTo>
                <a:lnTo>
                  <a:pt x="4869321" y="1074642"/>
                </a:lnTo>
                <a:lnTo>
                  <a:pt x="4874587" y="1073394"/>
                </a:lnTo>
                <a:close/>
                <a:moveTo>
                  <a:pt x="9592447" y="1031793"/>
                </a:moveTo>
                <a:cubicBezTo>
                  <a:pt x="9660595" y="1058079"/>
                  <a:pt x="9724124" y="1151797"/>
                  <a:pt x="9768883" y="1205287"/>
                </a:cubicBezTo>
                <a:cubicBezTo>
                  <a:pt x="9816529" y="1262204"/>
                  <a:pt x="9883234" y="1301976"/>
                  <a:pt x="9930014" y="1358664"/>
                </a:cubicBezTo>
                <a:cubicBezTo>
                  <a:pt x="9924239" y="1351579"/>
                  <a:pt x="9853780" y="1292376"/>
                  <a:pt x="9837320" y="1315005"/>
                </a:cubicBezTo>
                <a:cubicBezTo>
                  <a:pt x="9803824" y="1361179"/>
                  <a:pt x="9913264" y="1428154"/>
                  <a:pt x="9955426" y="1472499"/>
                </a:cubicBezTo>
                <a:cubicBezTo>
                  <a:pt x="9934345" y="1455584"/>
                  <a:pt x="9901714" y="1454898"/>
                  <a:pt x="9917020" y="1501986"/>
                </a:cubicBezTo>
                <a:cubicBezTo>
                  <a:pt x="9892474" y="1499014"/>
                  <a:pt x="9866197" y="1433869"/>
                  <a:pt x="9851757" y="1416725"/>
                </a:cubicBezTo>
                <a:cubicBezTo>
                  <a:pt x="9829523" y="1390666"/>
                  <a:pt x="9803246" y="1346778"/>
                  <a:pt x="9787941" y="1315920"/>
                </a:cubicBezTo>
                <a:cubicBezTo>
                  <a:pt x="9763685" y="1266317"/>
                  <a:pt x="9722102" y="1214658"/>
                  <a:pt x="9677921" y="1181514"/>
                </a:cubicBezTo>
                <a:cubicBezTo>
                  <a:pt x="9665504" y="1171912"/>
                  <a:pt x="9601397" y="1102424"/>
                  <a:pt x="9600532" y="1086194"/>
                </a:cubicBezTo>
                <a:cubicBezTo>
                  <a:pt x="9600532" y="1084365"/>
                  <a:pt x="9600532" y="1085052"/>
                  <a:pt x="9600532" y="1085965"/>
                </a:cubicBezTo>
                <a:cubicBezTo>
                  <a:pt x="9599955" y="1060137"/>
                  <a:pt x="9625654" y="1090767"/>
                  <a:pt x="9629408" y="1090996"/>
                </a:cubicBezTo>
                <a:cubicBezTo>
                  <a:pt x="9627676" y="1079337"/>
                  <a:pt x="9585227" y="1041850"/>
                  <a:pt x="9592447" y="1031793"/>
                </a:cubicBezTo>
                <a:close/>
                <a:moveTo>
                  <a:pt x="0" y="976161"/>
                </a:moveTo>
                <a:lnTo>
                  <a:pt x="12154" y="979752"/>
                </a:lnTo>
                <a:lnTo>
                  <a:pt x="6772" y="1007586"/>
                </a:lnTo>
                <a:lnTo>
                  <a:pt x="2026" y="1007586"/>
                </a:lnTo>
                <a:lnTo>
                  <a:pt x="0" y="1008349"/>
                </a:lnTo>
                <a:close/>
                <a:moveTo>
                  <a:pt x="3226978" y="958141"/>
                </a:moveTo>
                <a:cubicBezTo>
                  <a:pt x="3229571" y="961714"/>
                  <a:pt x="3243273" y="978355"/>
                  <a:pt x="3245248" y="983939"/>
                </a:cubicBezTo>
                <a:cubicBezTo>
                  <a:pt x="3258457" y="999575"/>
                  <a:pt x="3257469" y="1013535"/>
                  <a:pt x="3242408" y="1025598"/>
                </a:cubicBezTo>
                <a:cubicBezTo>
                  <a:pt x="3210436" y="1053629"/>
                  <a:pt x="3244631" y="1065579"/>
                  <a:pt x="3228706" y="1106008"/>
                </a:cubicBezTo>
                <a:cubicBezTo>
                  <a:pt x="3209943" y="1153921"/>
                  <a:pt x="3088595" y="1180277"/>
                  <a:pt x="3046870" y="1176593"/>
                </a:cubicBezTo>
                <a:lnTo>
                  <a:pt x="3047610" y="1172348"/>
                </a:lnTo>
                <a:cubicBezTo>
                  <a:pt x="3043167" y="1173019"/>
                  <a:pt x="3039710" y="1172907"/>
                  <a:pt x="3035143" y="1173131"/>
                </a:cubicBezTo>
                <a:cubicBezTo>
                  <a:pt x="3032797" y="1169557"/>
                  <a:pt x="3032304" y="1165983"/>
                  <a:pt x="3034525" y="1163302"/>
                </a:cubicBezTo>
                <a:cubicBezTo>
                  <a:pt x="3023662" y="1158499"/>
                  <a:pt x="3023169" y="1152468"/>
                  <a:pt x="3032921" y="1145209"/>
                </a:cubicBezTo>
                <a:cubicBezTo>
                  <a:pt x="3031932" y="1145097"/>
                  <a:pt x="3025267" y="1144763"/>
                  <a:pt x="3025267" y="1144763"/>
                </a:cubicBezTo>
                <a:lnTo>
                  <a:pt x="3024157" y="1139737"/>
                </a:lnTo>
                <a:cubicBezTo>
                  <a:pt x="3024403" y="1141636"/>
                  <a:pt x="3082299" y="1084566"/>
                  <a:pt x="3084398" y="1083224"/>
                </a:cubicBezTo>
                <a:cubicBezTo>
                  <a:pt x="3068843" y="1081885"/>
                  <a:pt x="3050080" y="1077642"/>
                  <a:pt x="3050451" y="1061782"/>
                </a:cubicBezTo>
                <a:lnTo>
                  <a:pt x="3050574" y="1057650"/>
                </a:lnTo>
                <a:cubicBezTo>
                  <a:pt x="3048722" y="996784"/>
                  <a:pt x="3097853" y="1035871"/>
                  <a:pt x="3129949" y="1008509"/>
                </a:cubicBezTo>
                <a:cubicBezTo>
                  <a:pt x="3095754" y="1001473"/>
                  <a:pt x="3194758" y="950881"/>
                  <a:pt x="3226978" y="958141"/>
                </a:cubicBezTo>
                <a:close/>
                <a:moveTo>
                  <a:pt x="3340486" y="790085"/>
                </a:moveTo>
                <a:cubicBezTo>
                  <a:pt x="3357584" y="790365"/>
                  <a:pt x="3373138" y="792124"/>
                  <a:pt x="3372150" y="798881"/>
                </a:cubicBezTo>
                <a:cubicBezTo>
                  <a:pt x="3371532" y="803013"/>
                  <a:pt x="3318698" y="838193"/>
                  <a:pt x="3331413" y="843108"/>
                </a:cubicBezTo>
                <a:cubicBezTo>
                  <a:pt x="3339684" y="846234"/>
                  <a:pt x="3419553" y="823452"/>
                  <a:pt x="3418813" y="847463"/>
                </a:cubicBezTo>
                <a:cubicBezTo>
                  <a:pt x="3418072" y="876165"/>
                  <a:pt x="3357830" y="899954"/>
                  <a:pt x="3377581" y="921956"/>
                </a:cubicBezTo>
                <a:cubicBezTo>
                  <a:pt x="3389804" y="935469"/>
                  <a:pt x="3417084" y="937702"/>
                  <a:pt x="3420912" y="958699"/>
                </a:cubicBezTo>
                <a:cubicBezTo>
                  <a:pt x="3423134" y="971207"/>
                  <a:pt x="3423628" y="996113"/>
                  <a:pt x="3437205" y="1003371"/>
                </a:cubicBezTo>
                <a:cubicBezTo>
                  <a:pt x="3479548" y="1025820"/>
                  <a:pt x="3470537" y="1079316"/>
                  <a:pt x="3491646" y="1096403"/>
                </a:cubicBezTo>
                <a:cubicBezTo>
                  <a:pt x="3506335" y="1108354"/>
                  <a:pt x="3543493" y="1072058"/>
                  <a:pt x="3552751" y="1113492"/>
                </a:cubicBezTo>
                <a:cubicBezTo>
                  <a:pt x="3557442" y="1134041"/>
                  <a:pt x="3519174" y="1171901"/>
                  <a:pt x="3499793" y="1175588"/>
                </a:cubicBezTo>
                <a:cubicBezTo>
                  <a:pt x="3496338" y="1174917"/>
                  <a:pt x="3539666" y="1179272"/>
                  <a:pt x="3539913" y="1185861"/>
                </a:cubicBezTo>
                <a:cubicBezTo>
                  <a:pt x="3540530" y="1205517"/>
                  <a:pt x="3379310" y="1232321"/>
                  <a:pt x="3363755" y="1223275"/>
                </a:cubicBezTo>
                <a:cubicBezTo>
                  <a:pt x="3324994" y="1201050"/>
                  <a:pt x="3268950" y="1268954"/>
                  <a:pt x="3215003" y="1251977"/>
                </a:cubicBezTo>
                <a:cubicBezTo>
                  <a:pt x="3246360" y="1214900"/>
                  <a:pt x="3332894" y="1204178"/>
                  <a:pt x="3353880" y="1170450"/>
                </a:cubicBezTo>
                <a:cubicBezTo>
                  <a:pt x="3331042" y="1180501"/>
                  <a:pt x="3315860" y="1164866"/>
                  <a:pt x="3313390" y="1164978"/>
                </a:cubicBezTo>
                <a:cubicBezTo>
                  <a:pt x="3297589" y="1165871"/>
                  <a:pt x="3281911" y="1162855"/>
                  <a:pt x="3266851" y="1167322"/>
                </a:cubicBezTo>
                <a:cubicBezTo>
                  <a:pt x="3225621" y="1179608"/>
                  <a:pt x="3298823" y="1119745"/>
                  <a:pt x="3297096" y="1122314"/>
                </a:cubicBezTo>
                <a:cubicBezTo>
                  <a:pt x="3309932" y="1103329"/>
                  <a:pt x="3273023" y="1065468"/>
                  <a:pt x="3301538" y="1070940"/>
                </a:cubicBezTo>
                <a:cubicBezTo>
                  <a:pt x="3329560" y="1076189"/>
                  <a:pt x="3371039" y="1062117"/>
                  <a:pt x="3362028" y="1026267"/>
                </a:cubicBezTo>
                <a:cubicBezTo>
                  <a:pt x="3337586" y="1020570"/>
                  <a:pt x="3322895" y="1016550"/>
                  <a:pt x="3348818" y="984944"/>
                </a:cubicBezTo>
                <a:cubicBezTo>
                  <a:pt x="3332278" y="1005047"/>
                  <a:pt x="3278456" y="979695"/>
                  <a:pt x="3277467" y="1001361"/>
                </a:cubicBezTo>
                <a:cubicBezTo>
                  <a:pt x="3245248" y="996335"/>
                  <a:pt x="3289072" y="966852"/>
                  <a:pt x="3291171" y="963613"/>
                </a:cubicBezTo>
                <a:cubicBezTo>
                  <a:pt x="3304131" y="943510"/>
                  <a:pt x="3261666" y="922625"/>
                  <a:pt x="3264999" y="944403"/>
                </a:cubicBezTo>
                <a:cubicBezTo>
                  <a:pt x="3288578" y="952110"/>
                  <a:pt x="3254137" y="960709"/>
                  <a:pt x="3252655" y="965289"/>
                </a:cubicBezTo>
                <a:cubicBezTo>
                  <a:pt x="3237348" y="969085"/>
                  <a:pt x="3253518" y="941053"/>
                  <a:pt x="3250433" y="936362"/>
                </a:cubicBezTo>
                <a:cubicBezTo>
                  <a:pt x="3248335" y="933347"/>
                  <a:pt x="3209449" y="961490"/>
                  <a:pt x="3220436" y="936921"/>
                </a:cubicBezTo>
                <a:cubicBezTo>
                  <a:pt x="3223397" y="930276"/>
                  <a:pt x="3233150" y="928880"/>
                  <a:pt x="3241729" y="926242"/>
                </a:cubicBezTo>
                <a:lnTo>
                  <a:pt x="3253266" y="911569"/>
                </a:lnTo>
                <a:lnTo>
                  <a:pt x="3253272" y="911569"/>
                </a:lnTo>
                <a:cubicBezTo>
                  <a:pt x="3254012" y="910117"/>
                  <a:pt x="3255000" y="909446"/>
                  <a:pt x="3255987" y="908107"/>
                </a:cubicBezTo>
                <a:lnTo>
                  <a:pt x="3253266" y="911569"/>
                </a:lnTo>
                <a:lnTo>
                  <a:pt x="3230558" y="911569"/>
                </a:lnTo>
                <a:cubicBezTo>
                  <a:pt x="3229447" y="908331"/>
                  <a:pt x="3256727" y="834396"/>
                  <a:pt x="3263271" y="830488"/>
                </a:cubicBezTo>
                <a:cubicBezTo>
                  <a:pt x="3274504" y="823786"/>
                  <a:pt x="3284503" y="787712"/>
                  <a:pt x="3299565" y="790169"/>
                </a:cubicBezTo>
                <a:cubicBezTo>
                  <a:pt x="3304748" y="791007"/>
                  <a:pt x="3323389" y="789806"/>
                  <a:pt x="3340486" y="790085"/>
                </a:cubicBezTo>
                <a:close/>
                <a:moveTo>
                  <a:pt x="4434385" y="787294"/>
                </a:moveTo>
                <a:cubicBezTo>
                  <a:pt x="4441347" y="785180"/>
                  <a:pt x="4448815" y="785255"/>
                  <a:pt x="4455635" y="789276"/>
                </a:cubicBezTo>
                <a:cubicBezTo>
                  <a:pt x="4456254" y="789612"/>
                  <a:pt x="4456622" y="790059"/>
                  <a:pt x="4456994" y="790505"/>
                </a:cubicBezTo>
                <a:cubicBezTo>
                  <a:pt x="4461562" y="798434"/>
                  <a:pt x="4420083" y="817978"/>
                  <a:pt x="4416626" y="818202"/>
                </a:cubicBezTo>
                <a:cubicBezTo>
                  <a:pt x="4397183" y="819709"/>
                  <a:pt x="4413502" y="793639"/>
                  <a:pt x="4434385" y="787294"/>
                </a:cubicBezTo>
                <a:close/>
                <a:moveTo>
                  <a:pt x="3970492" y="767610"/>
                </a:moveTo>
                <a:cubicBezTo>
                  <a:pt x="3969998" y="767944"/>
                  <a:pt x="3969505" y="768280"/>
                  <a:pt x="3969134" y="768503"/>
                </a:cubicBezTo>
                <a:cubicBezTo>
                  <a:pt x="3969628" y="768839"/>
                  <a:pt x="3970122" y="769061"/>
                  <a:pt x="3970370" y="769398"/>
                </a:cubicBezTo>
                <a:cubicBezTo>
                  <a:pt x="3970492" y="768949"/>
                  <a:pt x="3970492" y="768168"/>
                  <a:pt x="3970492" y="767610"/>
                </a:cubicBezTo>
                <a:close/>
                <a:moveTo>
                  <a:pt x="4659168" y="699890"/>
                </a:moveTo>
                <a:cubicBezTo>
                  <a:pt x="4648194" y="700462"/>
                  <a:pt x="4635126" y="707147"/>
                  <a:pt x="4621736" y="714320"/>
                </a:cubicBezTo>
                <a:lnTo>
                  <a:pt x="4589640" y="728456"/>
                </a:lnTo>
                <a:lnTo>
                  <a:pt x="4623872" y="732438"/>
                </a:lnTo>
                <a:lnTo>
                  <a:pt x="4642120" y="732637"/>
                </a:lnTo>
                <a:lnTo>
                  <a:pt x="4642852" y="722863"/>
                </a:lnTo>
                <a:cubicBezTo>
                  <a:pt x="4649421" y="715663"/>
                  <a:pt x="4661044" y="713377"/>
                  <a:pt x="4675627" y="719548"/>
                </a:cubicBezTo>
                <a:cubicBezTo>
                  <a:pt x="4669563" y="713377"/>
                  <a:pt x="4664076" y="706748"/>
                  <a:pt x="4659168" y="699890"/>
                </a:cubicBezTo>
                <a:close/>
                <a:moveTo>
                  <a:pt x="478265" y="585035"/>
                </a:moveTo>
                <a:cubicBezTo>
                  <a:pt x="515812" y="585271"/>
                  <a:pt x="556564" y="591195"/>
                  <a:pt x="579038" y="591195"/>
                </a:cubicBezTo>
                <a:cubicBezTo>
                  <a:pt x="612903" y="591195"/>
                  <a:pt x="662280" y="639152"/>
                  <a:pt x="676524" y="659089"/>
                </a:cubicBezTo>
                <a:cubicBezTo>
                  <a:pt x="739827" y="659089"/>
                  <a:pt x="680004" y="746729"/>
                  <a:pt x="671143" y="772496"/>
                </a:cubicBezTo>
                <a:cubicBezTo>
                  <a:pt x="725901" y="770051"/>
                  <a:pt x="703427" y="821959"/>
                  <a:pt x="762933" y="791304"/>
                </a:cubicBezTo>
                <a:cubicBezTo>
                  <a:pt x="783505" y="780771"/>
                  <a:pt x="874980" y="681468"/>
                  <a:pt x="896820" y="708174"/>
                </a:cubicBezTo>
                <a:cubicBezTo>
                  <a:pt x="923091" y="741088"/>
                  <a:pt x="921191" y="795253"/>
                  <a:pt x="931954" y="833995"/>
                </a:cubicBezTo>
                <a:cubicBezTo>
                  <a:pt x="942083" y="884211"/>
                  <a:pt x="964870" y="891733"/>
                  <a:pt x="918343" y="921825"/>
                </a:cubicBezTo>
                <a:cubicBezTo>
                  <a:pt x="930687" y="937623"/>
                  <a:pt x="959490" y="946463"/>
                  <a:pt x="953159" y="972040"/>
                </a:cubicBezTo>
                <a:cubicBezTo>
                  <a:pt x="951576" y="971475"/>
                  <a:pt x="1107303" y="1024137"/>
                  <a:pt x="1042419" y="1036173"/>
                </a:cubicBezTo>
                <a:cubicBezTo>
                  <a:pt x="1080716" y="1080370"/>
                  <a:pt x="1117750" y="1136039"/>
                  <a:pt x="1037038" y="1177979"/>
                </a:cubicBezTo>
                <a:cubicBezTo>
                  <a:pt x="1044001" y="1176850"/>
                  <a:pt x="1050965" y="1176662"/>
                  <a:pt x="1058244" y="1177415"/>
                </a:cubicBezTo>
                <a:cubicBezTo>
                  <a:pt x="1064259" y="1218226"/>
                  <a:pt x="959490" y="1233648"/>
                  <a:pt x="955376" y="1276905"/>
                </a:cubicBezTo>
                <a:cubicBezTo>
                  <a:pt x="956009" y="1270887"/>
                  <a:pt x="1026909" y="1245121"/>
                  <a:pt x="1027542" y="1262611"/>
                </a:cubicBezTo>
                <a:cubicBezTo>
                  <a:pt x="1028492" y="1276152"/>
                  <a:pt x="1005069" y="1268441"/>
                  <a:pt x="1006017" y="1283488"/>
                </a:cubicBezTo>
                <a:cubicBezTo>
                  <a:pt x="1007285" y="1307561"/>
                  <a:pt x="1085148" y="1278033"/>
                  <a:pt x="1100025" y="1303423"/>
                </a:cubicBezTo>
                <a:cubicBezTo>
                  <a:pt x="1097492" y="1298721"/>
                  <a:pt x="1076285" y="1321665"/>
                  <a:pt x="1079133" y="1329752"/>
                </a:cubicBezTo>
                <a:cubicBezTo>
                  <a:pt x="1086731" y="1336335"/>
                  <a:pt x="1095277" y="1340850"/>
                  <a:pt x="1104771" y="1343671"/>
                </a:cubicBezTo>
                <a:cubicBezTo>
                  <a:pt x="1111736" y="1351570"/>
                  <a:pt x="1067422" y="1359092"/>
                  <a:pt x="1096543" y="1382977"/>
                </a:cubicBezTo>
                <a:cubicBezTo>
                  <a:pt x="1145920" y="1423602"/>
                  <a:pt x="1054130" y="1434885"/>
                  <a:pt x="1026592" y="1434885"/>
                </a:cubicBezTo>
                <a:cubicBezTo>
                  <a:pt x="1031340" y="1425105"/>
                  <a:pt x="1061093" y="1404230"/>
                  <a:pt x="1051912" y="1390500"/>
                </a:cubicBezTo>
                <a:cubicBezTo>
                  <a:pt x="1047166" y="1383354"/>
                  <a:pt x="971201" y="1431501"/>
                  <a:pt x="949046" y="1428491"/>
                </a:cubicBezTo>
                <a:cubicBezTo>
                  <a:pt x="966137" y="1424165"/>
                  <a:pt x="1000321" y="1411941"/>
                  <a:pt x="1006017" y="1392381"/>
                </a:cubicBezTo>
                <a:cubicBezTo>
                  <a:pt x="1000321" y="1412504"/>
                  <a:pt x="782558" y="1391628"/>
                  <a:pt x="829085" y="1366238"/>
                </a:cubicBezTo>
                <a:cubicBezTo>
                  <a:pt x="897453" y="1328624"/>
                  <a:pt x="928789" y="1230074"/>
                  <a:pt x="1003170" y="1190016"/>
                </a:cubicBezTo>
                <a:cubicBezTo>
                  <a:pt x="893337" y="1215029"/>
                  <a:pt x="833833" y="1264491"/>
                  <a:pt x="718303" y="1258473"/>
                </a:cubicBezTo>
                <a:cubicBezTo>
                  <a:pt x="627463" y="1253771"/>
                  <a:pt x="568909" y="1255652"/>
                  <a:pt x="498642" y="1305492"/>
                </a:cubicBezTo>
                <a:cubicBezTo>
                  <a:pt x="530610" y="1296275"/>
                  <a:pt x="597711" y="1275964"/>
                  <a:pt x="618284" y="1318469"/>
                </a:cubicBezTo>
                <a:cubicBezTo>
                  <a:pt x="633478" y="1349877"/>
                  <a:pt x="591696" y="1374137"/>
                  <a:pt x="566691" y="1379780"/>
                </a:cubicBezTo>
                <a:cubicBezTo>
                  <a:pt x="585367" y="1392569"/>
                  <a:pt x="569224" y="1415325"/>
                  <a:pt x="557195" y="1424730"/>
                </a:cubicBezTo>
                <a:cubicBezTo>
                  <a:pt x="595495" y="1465353"/>
                  <a:pt x="622083" y="1531179"/>
                  <a:pt x="691083" y="1461403"/>
                </a:cubicBezTo>
                <a:cubicBezTo>
                  <a:pt x="711340" y="1441091"/>
                  <a:pt x="727166" y="1416831"/>
                  <a:pt x="758818" y="1422849"/>
                </a:cubicBezTo>
                <a:cubicBezTo>
                  <a:pt x="755337" y="1431124"/>
                  <a:pt x="751539" y="1455761"/>
                  <a:pt x="753437" y="1464977"/>
                </a:cubicBezTo>
                <a:cubicBezTo>
                  <a:pt x="763249" y="1519330"/>
                  <a:pt x="678106" y="1540581"/>
                  <a:pt x="622716" y="1558073"/>
                </a:cubicBezTo>
                <a:cubicBezTo>
                  <a:pt x="568909" y="1569168"/>
                  <a:pt x="488830" y="1640447"/>
                  <a:pt x="438819" y="1635557"/>
                </a:cubicBezTo>
                <a:cubicBezTo>
                  <a:pt x="368236" y="1628411"/>
                  <a:pt x="449265" y="1546224"/>
                  <a:pt x="472370" y="1535128"/>
                </a:cubicBezTo>
                <a:cubicBezTo>
                  <a:pt x="448315" y="1541710"/>
                  <a:pt x="343547" y="1602833"/>
                  <a:pt x="316644" y="1582145"/>
                </a:cubicBezTo>
                <a:cubicBezTo>
                  <a:pt x="291005" y="1619949"/>
                  <a:pt x="234032" y="1615247"/>
                  <a:pt x="206494" y="1656245"/>
                </a:cubicBezTo>
                <a:lnTo>
                  <a:pt x="224853" y="1662265"/>
                </a:lnTo>
                <a:cubicBezTo>
                  <a:pt x="215042" y="1671103"/>
                  <a:pt x="204280" y="1678251"/>
                  <a:pt x="192568" y="1683892"/>
                </a:cubicBezTo>
                <a:cubicBezTo>
                  <a:pt x="194152" y="1685397"/>
                  <a:pt x="195418" y="1687090"/>
                  <a:pt x="196051" y="1688782"/>
                </a:cubicBezTo>
                <a:cubicBezTo>
                  <a:pt x="255239" y="1690663"/>
                  <a:pt x="195418" y="1777176"/>
                  <a:pt x="146674" y="1738622"/>
                </a:cubicBezTo>
                <a:cubicBezTo>
                  <a:pt x="135596" y="1757053"/>
                  <a:pt x="113756" y="1753479"/>
                  <a:pt x="95714" y="1754795"/>
                </a:cubicBezTo>
                <a:lnTo>
                  <a:pt x="98562" y="1758745"/>
                </a:lnTo>
                <a:cubicBezTo>
                  <a:pt x="84953" y="1781878"/>
                  <a:pt x="35576" y="1797864"/>
                  <a:pt x="7089" y="1793727"/>
                </a:cubicBezTo>
                <a:lnTo>
                  <a:pt x="0" y="1815812"/>
                </a:lnTo>
                <a:lnTo>
                  <a:pt x="0" y="1167413"/>
                </a:lnTo>
                <a:lnTo>
                  <a:pt x="5981" y="1163051"/>
                </a:lnTo>
                <a:cubicBezTo>
                  <a:pt x="14290" y="1157338"/>
                  <a:pt x="22598" y="1153999"/>
                  <a:pt x="31144" y="1162933"/>
                </a:cubicBezTo>
                <a:cubicBezTo>
                  <a:pt x="47604" y="1134158"/>
                  <a:pt x="62163" y="1130585"/>
                  <a:pt x="68811" y="1096168"/>
                </a:cubicBezTo>
                <a:cubicBezTo>
                  <a:pt x="72609" y="1075856"/>
                  <a:pt x="77039" y="1014545"/>
                  <a:pt x="90017" y="998934"/>
                </a:cubicBezTo>
                <a:cubicBezTo>
                  <a:pt x="123884" y="958874"/>
                  <a:pt x="211559" y="965645"/>
                  <a:pt x="255555" y="928596"/>
                </a:cubicBezTo>
                <a:cubicBezTo>
                  <a:pt x="278977" y="908661"/>
                  <a:pt x="311895" y="867660"/>
                  <a:pt x="292904" y="834559"/>
                </a:cubicBezTo>
                <a:cubicBezTo>
                  <a:pt x="285942" y="822335"/>
                  <a:pt x="259670" y="805221"/>
                  <a:pt x="264103" y="787165"/>
                </a:cubicBezTo>
                <a:cubicBezTo>
                  <a:pt x="265050" y="783592"/>
                  <a:pt x="361271" y="711373"/>
                  <a:pt x="358107" y="711373"/>
                </a:cubicBezTo>
                <a:cubicBezTo>
                  <a:pt x="347346" y="711373"/>
                  <a:pt x="327089" y="696138"/>
                  <a:pt x="312530" y="695575"/>
                </a:cubicBezTo>
                <a:cubicBezTo>
                  <a:pt x="354943" y="666047"/>
                  <a:pt x="377098" y="659277"/>
                  <a:pt x="396723" y="613011"/>
                </a:cubicBezTo>
                <a:cubicBezTo>
                  <a:pt x="406376" y="590254"/>
                  <a:pt x="440718" y="584800"/>
                  <a:pt x="478265" y="585035"/>
                </a:cubicBezTo>
                <a:close/>
                <a:moveTo>
                  <a:pt x="2975174" y="479646"/>
                </a:moveTo>
                <a:cubicBezTo>
                  <a:pt x="2972633" y="481708"/>
                  <a:pt x="2955736" y="495299"/>
                  <a:pt x="2971197" y="482819"/>
                </a:cubicBezTo>
                <a:cubicBezTo>
                  <a:pt x="2975272" y="479551"/>
                  <a:pt x="2976020" y="478958"/>
                  <a:pt x="2975174" y="479646"/>
                </a:cubicBezTo>
                <a:close/>
                <a:moveTo>
                  <a:pt x="4423848" y="430231"/>
                </a:moveTo>
                <a:cubicBezTo>
                  <a:pt x="4388974" y="430997"/>
                  <a:pt x="4353792" y="446355"/>
                  <a:pt x="4337868" y="476452"/>
                </a:cubicBezTo>
                <a:cubicBezTo>
                  <a:pt x="4344411" y="471873"/>
                  <a:pt x="4357372" y="490414"/>
                  <a:pt x="4356262" y="495998"/>
                </a:cubicBezTo>
                <a:cubicBezTo>
                  <a:pt x="4353792" y="509177"/>
                  <a:pt x="4312438" y="537432"/>
                  <a:pt x="4302686" y="541453"/>
                </a:cubicBezTo>
                <a:cubicBezTo>
                  <a:pt x="4269480" y="554854"/>
                  <a:pt x="4246641" y="567139"/>
                  <a:pt x="4220840" y="590704"/>
                </a:cubicBezTo>
                <a:cubicBezTo>
                  <a:pt x="4139860" y="665978"/>
                  <a:pt x="4305032" y="722043"/>
                  <a:pt x="4257134" y="751416"/>
                </a:cubicBezTo>
                <a:cubicBezTo>
                  <a:pt x="4260960" y="755995"/>
                  <a:pt x="4189734" y="817309"/>
                  <a:pt x="4187510" y="839980"/>
                </a:cubicBezTo>
                <a:cubicBezTo>
                  <a:pt x="4184424" y="871139"/>
                  <a:pt x="4178992" y="929438"/>
                  <a:pt x="4137639" y="930108"/>
                </a:cubicBezTo>
                <a:cubicBezTo>
                  <a:pt x="4107518" y="930666"/>
                  <a:pt x="4025180" y="1026713"/>
                  <a:pt x="4015920" y="939490"/>
                </a:cubicBezTo>
                <a:cubicBezTo>
                  <a:pt x="4030117" y="957359"/>
                  <a:pt x="4001972" y="1032968"/>
                  <a:pt x="3964074" y="1012641"/>
                </a:cubicBezTo>
                <a:cubicBezTo>
                  <a:pt x="3965924" y="1024034"/>
                  <a:pt x="3957901" y="1030958"/>
                  <a:pt x="3953334" y="1040004"/>
                </a:cubicBezTo>
                <a:cubicBezTo>
                  <a:pt x="3965924" y="1026155"/>
                  <a:pt x="4015304" y="1024369"/>
                  <a:pt x="4029746" y="1024369"/>
                </a:cubicBezTo>
                <a:cubicBezTo>
                  <a:pt x="4035919" y="1018672"/>
                  <a:pt x="4042586" y="1015993"/>
                  <a:pt x="4049868" y="1015993"/>
                </a:cubicBezTo>
                <a:lnTo>
                  <a:pt x="4052460" y="1010519"/>
                </a:lnTo>
                <a:cubicBezTo>
                  <a:pt x="4064435" y="1013200"/>
                  <a:pt x="4069372" y="1018338"/>
                  <a:pt x="4062460" y="1031516"/>
                </a:cubicBezTo>
                <a:cubicBezTo>
                  <a:pt x="4073324" y="1036096"/>
                  <a:pt x="4083568" y="1042685"/>
                  <a:pt x="4090482" y="1052178"/>
                </a:cubicBezTo>
                <a:cubicBezTo>
                  <a:pt x="4142330" y="1039558"/>
                  <a:pt x="4206027" y="999128"/>
                  <a:pt x="4258986" y="999128"/>
                </a:cubicBezTo>
                <a:cubicBezTo>
                  <a:pt x="4285280" y="999128"/>
                  <a:pt x="4297624" y="1023251"/>
                  <a:pt x="4330708" y="1022693"/>
                </a:cubicBezTo>
                <a:cubicBezTo>
                  <a:pt x="4370458" y="1030065"/>
                  <a:pt x="4423046" y="1028277"/>
                  <a:pt x="4463290" y="1023139"/>
                </a:cubicBezTo>
                <a:cubicBezTo>
                  <a:pt x="4453784" y="1016998"/>
                  <a:pt x="4435636" y="1020236"/>
                  <a:pt x="4425639" y="1024034"/>
                </a:cubicBezTo>
                <a:lnTo>
                  <a:pt x="4431441" y="1018672"/>
                </a:lnTo>
                <a:cubicBezTo>
                  <a:pt x="4401566" y="1018450"/>
                  <a:pt x="4367248" y="1021353"/>
                  <a:pt x="4339596" y="1011748"/>
                </a:cubicBezTo>
                <a:cubicBezTo>
                  <a:pt x="4341694" y="1007057"/>
                  <a:pt x="4342436" y="1002144"/>
                  <a:pt x="4342065" y="997118"/>
                </a:cubicBezTo>
                <a:cubicBezTo>
                  <a:pt x="4344286" y="996671"/>
                  <a:pt x="4346510" y="996113"/>
                  <a:pt x="4348732" y="995666"/>
                </a:cubicBezTo>
                <a:cubicBezTo>
                  <a:pt x="4331572" y="983939"/>
                  <a:pt x="4347004" y="971878"/>
                  <a:pt x="4361323" y="973888"/>
                </a:cubicBezTo>
                <a:cubicBezTo>
                  <a:pt x="4415021" y="980253"/>
                  <a:pt x="4374038" y="973664"/>
                  <a:pt x="4374038" y="973554"/>
                </a:cubicBezTo>
                <a:cubicBezTo>
                  <a:pt x="4363791" y="943286"/>
                  <a:pt x="4356138" y="907772"/>
                  <a:pt x="4361446" y="875496"/>
                </a:cubicBezTo>
                <a:lnTo>
                  <a:pt x="4373050" y="869576"/>
                </a:lnTo>
                <a:cubicBezTo>
                  <a:pt x="4371940" y="855392"/>
                  <a:pt x="4379469" y="838529"/>
                  <a:pt x="4395516" y="836406"/>
                </a:cubicBezTo>
                <a:cubicBezTo>
                  <a:pt x="4406258" y="839198"/>
                  <a:pt x="4417120" y="840874"/>
                  <a:pt x="4427860" y="841767"/>
                </a:cubicBezTo>
                <a:cubicBezTo>
                  <a:pt x="4429342" y="838193"/>
                  <a:pt x="4430699" y="834508"/>
                  <a:pt x="4431810" y="830710"/>
                </a:cubicBezTo>
                <a:lnTo>
                  <a:pt x="4431564" y="831715"/>
                </a:lnTo>
                <a:cubicBezTo>
                  <a:pt x="4456622" y="866784"/>
                  <a:pt x="4516370" y="879627"/>
                  <a:pt x="4488596" y="822223"/>
                </a:cubicBezTo>
                <a:cubicBezTo>
                  <a:pt x="4500694" y="820883"/>
                  <a:pt x="4506372" y="814963"/>
                  <a:pt x="4511804" y="805582"/>
                </a:cubicBezTo>
                <a:cubicBezTo>
                  <a:pt x="4478226" y="825685"/>
                  <a:pt x="4450080" y="757670"/>
                  <a:pt x="4500323" y="734999"/>
                </a:cubicBezTo>
                <a:cubicBezTo>
                  <a:pt x="4525383" y="723551"/>
                  <a:pt x="4553435" y="724473"/>
                  <a:pt x="4581689" y="727529"/>
                </a:cubicBezTo>
                <a:lnTo>
                  <a:pt x="4586002" y="728031"/>
                </a:lnTo>
                <a:lnTo>
                  <a:pt x="4610322" y="703804"/>
                </a:lnTo>
                <a:lnTo>
                  <a:pt x="4607660" y="704803"/>
                </a:lnTo>
                <a:cubicBezTo>
                  <a:pt x="4572261" y="714811"/>
                  <a:pt x="4534640" y="720648"/>
                  <a:pt x="4488225" y="733770"/>
                </a:cubicBezTo>
                <a:cubicBezTo>
                  <a:pt x="4440452" y="747395"/>
                  <a:pt x="4441192" y="719586"/>
                  <a:pt x="4398974" y="709535"/>
                </a:cubicBezTo>
                <a:cubicBezTo>
                  <a:pt x="4374532" y="703728"/>
                  <a:pt x="4334658" y="551057"/>
                  <a:pt x="4393788" y="555747"/>
                </a:cubicBezTo>
                <a:cubicBezTo>
                  <a:pt x="4396381" y="533076"/>
                  <a:pt x="4486374" y="470980"/>
                  <a:pt x="4507977" y="471539"/>
                </a:cubicBezTo>
                <a:cubicBezTo>
                  <a:pt x="4493287" y="443283"/>
                  <a:pt x="4458723" y="429462"/>
                  <a:pt x="4423848" y="430231"/>
                </a:cubicBezTo>
                <a:close/>
                <a:moveTo>
                  <a:pt x="2668925" y="395916"/>
                </a:moveTo>
                <a:cubicBezTo>
                  <a:pt x="2694864" y="397857"/>
                  <a:pt x="2717330" y="414860"/>
                  <a:pt x="2717392" y="447192"/>
                </a:cubicBezTo>
                <a:cubicBezTo>
                  <a:pt x="2735663" y="438704"/>
                  <a:pt x="2749612" y="425749"/>
                  <a:pt x="2759365" y="408326"/>
                </a:cubicBezTo>
                <a:cubicBezTo>
                  <a:pt x="2789362" y="405535"/>
                  <a:pt x="2892193" y="429435"/>
                  <a:pt x="2907129" y="396935"/>
                </a:cubicBezTo>
                <a:cubicBezTo>
                  <a:pt x="2909968" y="390570"/>
                  <a:pt x="3054154" y="416033"/>
                  <a:pt x="2971197" y="482819"/>
                </a:cubicBezTo>
                <a:cubicBezTo>
                  <a:pt x="2900216" y="540001"/>
                  <a:pt x="2722083" y="568033"/>
                  <a:pt x="2644436" y="516881"/>
                </a:cubicBezTo>
                <a:cubicBezTo>
                  <a:pt x="2654435" y="501246"/>
                  <a:pt x="2687643" y="505266"/>
                  <a:pt x="2661225" y="482149"/>
                </a:cubicBezTo>
                <a:cubicBezTo>
                  <a:pt x="2656905" y="478352"/>
                  <a:pt x="2614192" y="467184"/>
                  <a:pt x="2612711" y="468858"/>
                </a:cubicBezTo>
                <a:cubicBezTo>
                  <a:pt x="2629252" y="449761"/>
                  <a:pt x="2662829" y="467072"/>
                  <a:pt x="2680359" y="448643"/>
                </a:cubicBezTo>
                <a:cubicBezTo>
                  <a:pt x="2697887" y="430104"/>
                  <a:pt x="2597895" y="434349"/>
                  <a:pt x="2599625" y="435020"/>
                </a:cubicBezTo>
                <a:cubicBezTo>
                  <a:pt x="2613576" y="407099"/>
                  <a:pt x="2642986" y="393975"/>
                  <a:pt x="2668925" y="395916"/>
                </a:cubicBezTo>
                <a:close/>
                <a:moveTo>
                  <a:pt x="693340" y="294441"/>
                </a:moveTo>
                <a:cubicBezTo>
                  <a:pt x="720993" y="297051"/>
                  <a:pt x="739036" y="315010"/>
                  <a:pt x="704061" y="333536"/>
                </a:cubicBezTo>
                <a:cubicBezTo>
                  <a:pt x="680638" y="345948"/>
                  <a:pt x="650885" y="346138"/>
                  <a:pt x="624933" y="347454"/>
                </a:cubicBezTo>
                <a:cubicBezTo>
                  <a:pt x="628413" y="304574"/>
                  <a:pt x="665684" y="291831"/>
                  <a:pt x="693340" y="294441"/>
                </a:cubicBezTo>
                <a:close/>
                <a:moveTo>
                  <a:pt x="0" y="268395"/>
                </a:moveTo>
                <a:lnTo>
                  <a:pt x="4557" y="275610"/>
                </a:lnTo>
                <a:lnTo>
                  <a:pt x="0" y="277545"/>
                </a:lnTo>
                <a:close/>
                <a:moveTo>
                  <a:pt x="4494892" y="161955"/>
                </a:moveTo>
                <a:cubicBezTo>
                  <a:pt x="4494707" y="161955"/>
                  <a:pt x="4497855" y="163463"/>
                  <a:pt x="4498857" y="164970"/>
                </a:cubicBezTo>
                <a:lnTo>
                  <a:pt x="4497184" y="165536"/>
                </a:lnTo>
                <a:close/>
                <a:moveTo>
                  <a:pt x="764604" y="37305"/>
                </a:moveTo>
                <a:cubicBezTo>
                  <a:pt x="807660" y="27343"/>
                  <a:pt x="904574" y="89795"/>
                  <a:pt x="849975" y="88667"/>
                </a:cubicBezTo>
                <a:cubicBezTo>
                  <a:pt x="900934" y="88667"/>
                  <a:pt x="905366" y="148098"/>
                  <a:pt x="915810" y="149789"/>
                </a:cubicBezTo>
                <a:cubicBezTo>
                  <a:pt x="958857" y="156372"/>
                  <a:pt x="966137" y="124023"/>
                  <a:pt x="998106" y="163143"/>
                </a:cubicBezTo>
                <a:cubicBezTo>
                  <a:pt x="1017096" y="186277"/>
                  <a:pt x="1098442" y="177813"/>
                  <a:pt x="1090845" y="227651"/>
                </a:cubicBezTo>
                <a:cubicBezTo>
                  <a:pt x="1081350" y="228216"/>
                  <a:pt x="1051280" y="222010"/>
                  <a:pt x="1050015" y="238936"/>
                </a:cubicBezTo>
                <a:cubicBezTo>
                  <a:pt x="1050015" y="239877"/>
                  <a:pt x="1088946" y="236680"/>
                  <a:pt x="1089579" y="256803"/>
                </a:cubicBezTo>
                <a:cubicBezTo>
                  <a:pt x="1072804" y="257743"/>
                  <a:pt x="1004120" y="274857"/>
                  <a:pt x="1052230" y="304009"/>
                </a:cubicBezTo>
                <a:cubicBezTo>
                  <a:pt x="1073437" y="316798"/>
                  <a:pt x="1112368" y="298931"/>
                  <a:pt x="1128194" y="322441"/>
                </a:cubicBezTo>
                <a:cubicBezTo>
                  <a:pt x="1131044" y="334100"/>
                  <a:pt x="1134841" y="345573"/>
                  <a:pt x="1139589" y="356668"/>
                </a:cubicBezTo>
                <a:cubicBezTo>
                  <a:pt x="1132309" y="349710"/>
                  <a:pt x="1155414" y="372091"/>
                  <a:pt x="1139589" y="356668"/>
                </a:cubicBezTo>
                <a:cubicBezTo>
                  <a:pt x="1151933" y="368705"/>
                  <a:pt x="1243406" y="361371"/>
                  <a:pt x="1185167" y="397857"/>
                </a:cubicBezTo>
                <a:cubicBezTo>
                  <a:pt x="1172823" y="405380"/>
                  <a:pt x="1111101" y="446379"/>
                  <a:pt x="1101923" y="421554"/>
                </a:cubicBezTo>
                <a:cubicBezTo>
                  <a:pt x="1125978" y="487379"/>
                  <a:pt x="996839" y="453338"/>
                  <a:pt x="1036404" y="413655"/>
                </a:cubicBezTo>
                <a:cubicBezTo>
                  <a:pt x="1029440" y="412339"/>
                  <a:pt x="1021844" y="411210"/>
                  <a:pt x="1014881" y="411586"/>
                </a:cubicBezTo>
                <a:cubicBezTo>
                  <a:pt x="1007917" y="376228"/>
                  <a:pt x="976899" y="394848"/>
                  <a:pt x="956009" y="392214"/>
                </a:cubicBezTo>
                <a:cubicBezTo>
                  <a:pt x="973416" y="418357"/>
                  <a:pt x="909164" y="447320"/>
                  <a:pt x="974999" y="464246"/>
                </a:cubicBezTo>
                <a:cubicBezTo>
                  <a:pt x="985760" y="467067"/>
                  <a:pt x="998106" y="500732"/>
                  <a:pt x="995889" y="513145"/>
                </a:cubicBezTo>
                <a:cubicBezTo>
                  <a:pt x="979431" y="603796"/>
                  <a:pt x="887957" y="552452"/>
                  <a:pt x="833833" y="529506"/>
                </a:cubicBezTo>
                <a:cubicBezTo>
                  <a:pt x="837946" y="540415"/>
                  <a:pt x="931954" y="628997"/>
                  <a:pt x="862004" y="614327"/>
                </a:cubicBezTo>
                <a:cubicBezTo>
                  <a:pt x="841746" y="610002"/>
                  <a:pt x="767996" y="597401"/>
                  <a:pt x="778759" y="567120"/>
                </a:cubicBezTo>
                <a:cubicBezTo>
                  <a:pt x="771479" y="587809"/>
                  <a:pt x="715138" y="571260"/>
                  <a:pt x="708808" y="555837"/>
                </a:cubicBezTo>
                <a:cubicBezTo>
                  <a:pt x="696781" y="528190"/>
                  <a:pt x="733180" y="536277"/>
                  <a:pt x="727482" y="527626"/>
                </a:cubicBezTo>
                <a:cubicBezTo>
                  <a:pt x="717988" y="513145"/>
                  <a:pt x="661331" y="485122"/>
                  <a:pt x="652152" y="490388"/>
                </a:cubicBezTo>
                <a:cubicBezTo>
                  <a:pt x="650885" y="484746"/>
                  <a:pt x="649303" y="479103"/>
                  <a:pt x="648037" y="473650"/>
                </a:cubicBezTo>
                <a:cubicBezTo>
                  <a:pt x="657849" y="493585"/>
                  <a:pt x="434389" y="496970"/>
                  <a:pt x="525861" y="458415"/>
                </a:cubicBezTo>
                <a:cubicBezTo>
                  <a:pt x="577770" y="436787"/>
                  <a:pt x="635061" y="437352"/>
                  <a:pt x="698363" y="436976"/>
                </a:cubicBezTo>
                <a:cubicBezTo>
                  <a:pt x="732547" y="436787"/>
                  <a:pt x="677789" y="402935"/>
                  <a:pt x="717988" y="393532"/>
                </a:cubicBezTo>
                <a:cubicBezTo>
                  <a:pt x="751854" y="385631"/>
                  <a:pt x="773694" y="363064"/>
                  <a:pt x="804713" y="351591"/>
                </a:cubicBezTo>
                <a:cubicBezTo>
                  <a:pt x="864219" y="329399"/>
                  <a:pt x="740143" y="243826"/>
                  <a:pt x="722102" y="228591"/>
                </a:cubicBezTo>
                <a:cubicBezTo>
                  <a:pt x="726534" y="228968"/>
                  <a:pt x="727799" y="227275"/>
                  <a:pt x="730332" y="225207"/>
                </a:cubicBezTo>
                <a:cubicBezTo>
                  <a:pt x="721153" y="220317"/>
                  <a:pt x="717038" y="221257"/>
                  <a:pt x="708492" y="224831"/>
                </a:cubicBezTo>
                <a:cubicBezTo>
                  <a:pt x="703744" y="214111"/>
                  <a:pt x="703112" y="189473"/>
                  <a:pt x="681904" y="187968"/>
                </a:cubicBezTo>
                <a:cubicBezTo>
                  <a:pt x="680004" y="255862"/>
                  <a:pt x="515733" y="219001"/>
                  <a:pt x="471737" y="214864"/>
                </a:cubicBezTo>
                <a:cubicBezTo>
                  <a:pt x="407166" y="208844"/>
                  <a:pt x="251442" y="171794"/>
                  <a:pt x="399887" y="165024"/>
                </a:cubicBezTo>
                <a:cubicBezTo>
                  <a:pt x="399570" y="162767"/>
                  <a:pt x="397673" y="158818"/>
                  <a:pt x="396090" y="156749"/>
                </a:cubicBezTo>
                <a:cubicBezTo>
                  <a:pt x="312845" y="154491"/>
                  <a:pt x="351778" y="109355"/>
                  <a:pt x="399570" y="82837"/>
                </a:cubicBezTo>
                <a:cubicBezTo>
                  <a:pt x="466357" y="45974"/>
                  <a:pt x="529027" y="38639"/>
                  <a:pt x="603726" y="38075"/>
                </a:cubicBezTo>
                <a:cubicBezTo>
                  <a:pt x="554347" y="38452"/>
                  <a:pt x="463825" y="140009"/>
                  <a:pt x="502439" y="134931"/>
                </a:cubicBezTo>
                <a:cubicBezTo>
                  <a:pt x="494526" y="112740"/>
                  <a:pt x="535990" y="104088"/>
                  <a:pt x="547068" y="106345"/>
                </a:cubicBezTo>
                <a:cubicBezTo>
                  <a:pt x="494526" y="64593"/>
                  <a:pt x="665445" y="43154"/>
                  <a:pt x="682537" y="41084"/>
                </a:cubicBezTo>
                <a:cubicBezTo>
                  <a:pt x="780025" y="28860"/>
                  <a:pt x="699313" y="87539"/>
                  <a:pt x="688552" y="114808"/>
                </a:cubicBezTo>
                <a:cubicBezTo>
                  <a:pt x="695831" y="96001"/>
                  <a:pt x="779075" y="93368"/>
                  <a:pt x="795217" y="89795"/>
                </a:cubicBezTo>
                <a:cubicBezTo>
                  <a:pt x="786671" y="91675"/>
                  <a:pt x="749639" y="89043"/>
                  <a:pt x="747106" y="76441"/>
                </a:cubicBezTo>
                <a:cubicBezTo>
                  <a:pt x="741883" y="51992"/>
                  <a:pt x="750252" y="40626"/>
                  <a:pt x="764604" y="37305"/>
                </a:cubicBezTo>
                <a:close/>
                <a:moveTo>
                  <a:pt x="311198" y="16602"/>
                </a:moveTo>
                <a:cubicBezTo>
                  <a:pt x="360560" y="13931"/>
                  <a:pt x="411124" y="28530"/>
                  <a:pt x="455279" y="48419"/>
                </a:cubicBezTo>
                <a:cubicBezTo>
                  <a:pt x="370135" y="72869"/>
                  <a:pt x="288156" y="115937"/>
                  <a:pt x="206179" y="137565"/>
                </a:cubicBezTo>
                <a:cubicBezTo>
                  <a:pt x="228334" y="158253"/>
                  <a:pt x="214725" y="165399"/>
                  <a:pt x="206494" y="185336"/>
                </a:cubicBezTo>
                <a:cubicBezTo>
                  <a:pt x="216308" y="203203"/>
                  <a:pt x="230549" y="214299"/>
                  <a:pt x="204280" y="228781"/>
                </a:cubicBezTo>
                <a:cubicBezTo>
                  <a:pt x="220105" y="229156"/>
                  <a:pt x="226436" y="237996"/>
                  <a:pt x="227069" y="246270"/>
                </a:cubicBezTo>
                <a:cubicBezTo>
                  <a:pt x="227069" y="254546"/>
                  <a:pt x="219155" y="260564"/>
                  <a:pt x="202064" y="265455"/>
                </a:cubicBezTo>
                <a:cubicBezTo>
                  <a:pt x="203014" y="269967"/>
                  <a:pt x="202698" y="274482"/>
                  <a:pt x="201114" y="278996"/>
                </a:cubicBezTo>
                <a:cubicBezTo>
                  <a:pt x="294488" y="205835"/>
                  <a:pt x="300501" y="327894"/>
                  <a:pt x="255872" y="327894"/>
                </a:cubicBezTo>
                <a:cubicBezTo>
                  <a:pt x="256505" y="320558"/>
                  <a:pt x="230235" y="366261"/>
                  <a:pt x="272014" y="341058"/>
                </a:cubicBezTo>
                <a:cubicBezTo>
                  <a:pt x="267266" y="316798"/>
                  <a:pt x="308098" y="308711"/>
                  <a:pt x="326455" y="310215"/>
                </a:cubicBezTo>
                <a:cubicBezTo>
                  <a:pt x="342282" y="298179"/>
                  <a:pt x="366653" y="282756"/>
                  <a:pt x="380580" y="272413"/>
                </a:cubicBezTo>
                <a:cubicBezTo>
                  <a:pt x="374883" y="272413"/>
                  <a:pt x="393874" y="236115"/>
                  <a:pt x="405268" y="230285"/>
                </a:cubicBezTo>
                <a:cubicBezTo>
                  <a:pt x="435970" y="214111"/>
                  <a:pt x="507187" y="221821"/>
                  <a:pt x="527761" y="248339"/>
                </a:cubicBezTo>
                <a:cubicBezTo>
                  <a:pt x="527761" y="240441"/>
                  <a:pt x="542004" y="278243"/>
                  <a:pt x="542321" y="282193"/>
                </a:cubicBezTo>
                <a:cubicBezTo>
                  <a:pt x="545169" y="306830"/>
                  <a:pt x="504021" y="310027"/>
                  <a:pt x="486614" y="308146"/>
                </a:cubicBezTo>
                <a:cubicBezTo>
                  <a:pt x="489145" y="312661"/>
                  <a:pt x="490728" y="318679"/>
                  <a:pt x="491677" y="323756"/>
                </a:cubicBezTo>
                <a:lnTo>
                  <a:pt x="483448" y="326389"/>
                </a:lnTo>
                <a:cubicBezTo>
                  <a:pt x="513835" y="368705"/>
                  <a:pt x="380897" y="422682"/>
                  <a:pt x="349878" y="413278"/>
                </a:cubicBezTo>
                <a:cubicBezTo>
                  <a:pt x="347662" y="417792"/>
                  <a:pt x="343864" y="420613"/>
                  <a:pt x="338800" y="421742"/>
                </a:cubicBezTo>
                <a:cubicBezTo>
                  <a:pt x="352727" y="460296"/>
                  <a:pt x="305248" y="441301"/>
                  <a:pt x="293538" y="418920"/>
                </a:cubicBezTo>
                <a:cubicBezTo>
                  <a:pt x="274546" y="414783"/>
                  <a:pt x="278029" y="400678"/>
                  <a:pt x="257454" y="403875"/>
                </a:cubicBezTo>
                <a:cubicBezTo>
                  <a:pt x="259670" y="409140"/>
                  <a:pt x="259353" y="414030"/>
                  <a:pt x="256505" y="418733"/>
                </a:cubicBezTo>
                <a:cubicBezTo>
                  <a:pt x="262203" y="417416"/>
                  <a:pt x="267900" y="417229"/>
                  <a:pt x="273281" y="419110"/>
                </a:cubicBezTo>
                <a:cubicBezTo>
                  <a:pt x="269166" y="427009"/>
                  <a:pt x="266950" y="435471"/>
                  <a:pt x="266317" y="444123"/>
                </a:cubicBezTo>
                <a:cubicBezTo>
                  <a:pt x="273914" y="441678"/>
                  <a:pt x="281827" y="439233"/>
                  <a:pt x="289741" y="436787"/>
                </a:cubicBezTo>
                <a:cubicBezTo>
                  <a:pt x="294804" y="468760"/>
                  <a:pt x="379313" y="462930"/>
                  <a:pt x="348612" y="508631"/>
                </a:cubicBezTo>
                <a:cubicBezTo>
                  <a:pt x="353675" y="501107"/>
                  <a:pt x="384062" y="505434"/>
                  <a:pt x="387226" y="515026"/>
                </a:cubicBezTo>
                <a:cubicBezTo>
                  <a:pt x="402736" y="562420"/>
                  <a:pt x="298919" y="510136"/>
                  <a:pt x="300501" y="511077"/>
                </a:cubicBezTo>
                <a:cubicBezTo>
                  <a:pt x="270749" y="492833"/>
                  <a:pt x="201748" y="554521"/>
                  <a:pt x="164399" y="547750"/>
                </a:cubicBezTo>
                <a:cubicBezTo>
                  <a:pt x="164714" y="538346"/>
                  <a:pt x="175476" y="533456"/>
                  <a:pt x="172627" y="522736"/>
                </a:cubicBezTo>
                <a:cubicBezTo>
                  <a:pt x="153953" y="521984"/>
                  <a:pt x="133380" y="528943"/>
                  <a:pt x="115654" y="526122"/>
                </a:cubicBezTo>
                <a:cubicBezTo>
                  <a:pt x="117396" y="522690"/>
                  <a:pt x="123706" y="516717"/>
                  <a:pt x="132421" y="509469"/>
                </a:cubicBezTo>
                <a:lnTo>
                  <a:pt x="157909" y="489590"/>
                </a:lnTo>
                <a:lnTo>
                  <a:pt x="160823" y="488331"/>
                </a:lnTo>
                <a:lnTo>
                  <a:pt x="173860" y="477465"/>
                </a:lnTo>
                <a:lnTo>
                  <a:pt x="196220" y="460716"/>
                </a:lnTo>
                <a:cubicBezTo>
                  <a:pt x="205883" y="453396"/>
                  <a:pt x="213618" y="447320"/>
                  <a:pt x="217258" y="443746"/>
                </a:cubicBezTo>
                <a:cubicBezTo>
                  <a:pt x="207129" y="448635"/>
                  <a:pt x="196051" y="450516"/>
                  <a:pt x="185604" y="454090"/>
                </a:cubicBezTo>
                <a:cubicBezTo>
                  <a:pt x="187268" y="459850"/>
                  <a:pt x="185525" y="465653"/>
                  <a:pt x="181143" y="471395"/>
                </a:cubicBezTo>
                <a:lnTo>
                  <a:pt x="173860" y="477465"/>
                </a:lnTo>
                <a:lnTo>
                  <a:pt x="163608" y="485145"/>
                </a:lnTo>
                <a:lnTo>
                  <a:pt x="157909" y="489590"/>
                </a:lnTo>
                <a:lnTo>
                  <a:pt x="90848" y="518552"/>
                </a:lnTo>
                <a:cubicBezTo>
                  <a:pt x="64043" y="527391"/>
                  <a:pt x="35784" y="534714"/>
                  <a:pt x="12149" y="539674"/>
                </a:cubicBezTo>
                <a:lnTo>
                  <a:pt x="0" y="541839"/>
                </a:lnTo>
                <a:lnTo>
                  <a:pt x="0" y="303820"/>
                </a:lnTo>
                <a:lnTo>
                  <a:pt x="28929" y="292912"/>
                </a:lnTo>
                <a:lnTo>
                  <a:pt x="20699" y="290468"/>
                </a:lnTo>
                <a:cubicBezTo>
                  <a:pt x="21966" y="270532"/>
                  <a:pt x="33677" y="263949"/>
                  <a:pt x="50452" y="255487"/>
                </a:cubicBezTo>
                <a:cubicBezTo>
                  <a:pt x="2657" y="215992"/>
                  <a:pt x="34943" y="163896"/>
                  <a:pt x="91283" y="142643"/>
                </a:cubicBezTo>
                <a:cubicBezTo>
                  <a:pt x="67544" y="145605"/>
                  <a:pt x="46120" y="157242"/>
                  <a:pt x="23271" y="160892"/>
                </a:cubicBezTo>
                <a:lnTo>
                  <a:pt x="0" y="161259"/>
                </a:lnTo>
                <a:lnTo>
                  <a:pt x="0" y="93884"/>
                </a:lnTo>
                <a:lnTo>
                  <a:pt x="16901" y="96754"/>
                </a:lnTo>
                <a:cubicBezTo>
                  <a:pt x="62163" y="76066"/>
                  <a:pt x="-10319" y="58010"/>
                  <a:pt x="70710" y="50112"/>
                </a:cubicBezTo>
                <a:cubicBezTo>
                  <a:pt x="84003" y="48795"/>
                  <a:pt x="180224" y="24345"/>
                  <a:pt x="186871" y="46351"/>
                </a:cubicBezTo>
                <a:cubicBezTo>
                  <a:pt x="191936" y="62900"/>
                  <a:pt x="130848" y="76254"/>
                  <a:pt x="121985" y="82084"/>
                </a:cubicBezTo>
                <a:cubicBezTo>
                  <a:pt x="126415" y="86221"/>
                  <a:pt x="132115" y="87727"/>
                  <a:pt x="139394" y="86974"/>
                </a:cubicBezTo>
                <a:cubicBezTo>
                  <a:pt x="138444" y="91487"/>
                  <a:pt x="139709" y="94120"/>
                  <a:pt x="136862" y="98258"/>
                </a:cubicBezTo>
                <a:cubicBezTo>
                  <a:pt x="139709" y="98258"/>
                  <a:pt x="144774" y="100326"/>
                  <a:pt x="148255" y="99575"/>
                </a:cubicBezTo>
                <a:cubicBezTo>
                  <a:pt x="147624" y="109355"/>
                  <a:pt x="124201" y="127597"/>
                  <a:pt x="117872" y="133428"/>
                </a:cubicBezTo>
                <a:cubicBezTo>
                  <a:pt x="178642" y="113492"/>
                  <a:pt x="197948" y="46351"/>
                  <a:pt x="262520" y="25475"/>
                </a:cubicBezTo>
                <a:cubicBezTo>
                  <a:pt x="278423" y="20303"/>
                  <a:pt x="294746" y="17492"/>
                  <a:pt x="311198" y="16602"/>
                </a:cubicBezTo>
                <a:close/>
                <a:moveTo>
                  <a:pt x="8275943" y="6572"/>
                </a:moveTo>
                <a:cubicBezTo>
                  <a:pt x="8274319" y="6157"/>
                  <a:pt x="8274156" y="6086"/>
                  <a:pt x="8277405" y="6829"/>
                </a:cubicBezTo>
                <a:cubicBezTo>
                  <a:pt x="8298847" y="12144"/>
                  <a:pt x="8280817" y="7815"/>
                  <a:pt x="8275943" y="6572"/>
                </a:cubicBezTo>
                <a:close/>
                <a:moveTo>
                  <a:pt x="8260704" y="0"/>
                </a:moveTo>
                <a:lnTo>
                  <a:pt x="8517638" y="0"/>
                </a:lnTo>
                <a:lnTo>
                  <a:pt x="8504091" y="10889"/>
                </a:lnTo>
                <a:cubicBezTo>
                  <a:pt x="8454654" y="31980"/>
                  <a:pt x="8305452" y="13629"/>
                  <a:pt x="8277405" y="6829"/>
                </a:cubicBezTo>
                <a:close/>
                <a:moveTo>
                  <a:pt x="6549320" y="0"/>
                </a:moveTo>
                <a:lnTo>
                  <a:pt x="7424082" y="0"/>
                </a:lnTo>
                <a:lnTo>
                  <a:pt x="7423996" y="366"/>
                </a:lnTo>
                <a:cubicBezTo>
                  <a:pt x="7415881" y="11547"/>
                  <a:pt x="7401470" y="24230"/>
                  <a:pt x="7379343" y="38602"/>
                </a:cubicBezTo>
                <a:cubicBezTo>
                  <a:pt x="7406775" y="25115"/>
                  <a:pt x="7446048" y="43859"/>
                  <a:pt x="7474059" y="45002"/>
                </a:cubicBezTo>
                <a:cubicBezTo>
                  <a:pt x="7474059" y="45002"/>
                  <a:pt x="7474925" y="23286"/>
                  <a:pt x="7474925" y="23286"/>
                </a:cubicBezTo>
                <a:cubicBezTo>
                  <a:pt x="7493694" y="34030"/>
                  <a:pt x="7513619" y="42717"/>
                  <a:pt x="7530368" y="56430"/>
                </a:cubicBezTo>
                <a:cubicBezTo>
                  <a:pt x="7602848" y="51174"/>
                  <a:pt x="7674174" y="53232"/>
                  <a:pt x="7747231" y="53917"/>
                </a:cubicBezTo>
                <a:cubicBezTo>
                  <a:pt x="7742322" y="61003"/>
                  <a:pt x="7736836" y="69690"/>
                  <a:pt x="7730483" y="75403"/>
                </a:cubicBezTo>
                <a:cubicBezTo>
                  <a:pt x="7770332" y="89805"/>
                  <a:pt x="7826641" y="79518"/>
                  <a:pt x="7868224" y="77918"/>
                </a:cubicBezTo>
                <a:cubicBezTo>
                  <a:pt x="7856673" y="71746"/>
                  <a:pt x="7843102" y="67861"/>
                  <a:pt x="7830684" y="63746"/>
                </a:cubicBezTo>
                <a:cubicBezTo>
                  <a:pt x="7923378" y="20773"/>
                  <a:pt x="8105590" y="57346"/>
                  <a:pt x="8176048" y="124778"/>
                </a:cubicBezTo>
                <a:lnTo>
                  <a:pt x="8182690" y="144893"/>
                </a:lnTo>
                <a:lnTo>
                  <a:pt x="8180957" y="146035"/>
                </a:lnTo>
                <a:cubicBezTo>
                  <a:pt x="8214455" y="159521"/>
                  <a:pt x="8249394" y="173923"/>
                  <a:pt x="8285202" y="180323"/>
                </a:cubicBezTo>
                <a:cubicBezTo>
                  <a:pt x="8246220" y="97118"/>
                  <a:pt x="8339201" y="157921"/>
                  <a:pt x="8374431" y="151979"/>
                </a:cubicBezTo>
                <a:cubicBezTo>
                  <a:pt x="8419767" y="144206"/>
                  <a:pt x="8461061" y="147179"/>
                  <a:pt x="8506398" y="143293"/>
                </a:cubicBezTo>
                <a:cubicBezTo>
                  <a:pt x="8459329" y="126149"/>
                  <a:pt x="8491670" y="93918"/>
                  <a:pt x="8521702" y="89347"/>
                </a:cubicBezTo>
                <a:cubicBezTo>
                  <a:pt x="8495712" y="90262"/>
                  <a:pt x="8470013" y="66261"/>
                  <a:pt x="8509863" y="62146"/>
                </a:cubicBezTo>
                <a:cubicBezTo>
                  <a:pt x="8542204" y="58946"/>
                  <a:pt x="8584364" y="66718"/>
                  <a:pt x="8608044" y="90718"/>
                </a:cubicBezTo>
                <a:lnTo>
                  <a:pt x="8608044" y="90947"/>
                </a:lnTo>
                <a:cubicBezTo>
                  <a:pt x="8652801" y="93005"/>
                  <a:pt x="8737410" y="87747"/>
                  <a:pt x="8776394" y="114033"/>
                </a:cubicBezTo>
                <a:cubicBezTo>
                  <a:pt x="8798628" y="88203"/>
                  <a:pt x="8921931" y="109691"/>
                  <a:pt x="8923376" y="143293"/>
                </a:cubicBezTo>
                <a:cubicBezTo>
                  <a:pt x="8978240" y="151064"/>
                  <a:pt x="9059673" y="190837"/>
                  <a:pt x="9112228" y="170723"/>
                </a:cubicBezTo>
                <a:cubicBezTo>
                  <a:pt x="9182977" y="143522"/>
                  <a:pt x="9276536" y="169579"/>
                  <a:pt x="9346418" y="181008"/>
                </a:cubicBezTo>
                <a:cubicBezTo>
                  <a:pt x="9380203" y="186494"/>
                  <a:pt x="9393485" y="220096"/>
                  <a:pt x="9424962" y="225125"/>
                </a:cubicBezTo>
                <a:cubicBezTo>
                  <a:pt x="9475784" y="233354"/>
                  <a:pt x="9529206" y="223982"/>
                  <a:pt x="9580607" y="230611"/>
                </a:cubicBezTo>
                <a:cubicBezTo>
                  <a:pt x="9597932" y="232897"/>
                  <a:pt x="9661462" y="248669"/>
                  <a:pt x="9676188" y="231069"/>
                </a:cubicBezTo>
                <a:cubicBezTo>
                  <a:pt x="9708819" y="229926"/>
                  <a:pt x="9718637" y="196094"/>
                  <a:pt x="9759354" y="223982"/>
                </a:cubicBezTo>
                <a:cubicBezTo>
                  <a:pt x="9787363" y="196323"/>
                  <a:pt x="9861288" y="223296"/>
                  <a:pt x="9902292" y="224211"/>
                </a:cubicBezTo>
                <a:cubicBezTo>
                  <a:pt x="10025596" y="226725"/>
                  <a:pt x="10141679" y="266499"/>
                  <a:pt x="10262094" y="285699"/>
                </a:cubicBezTo>
                <a:cubicBezTo>
                  <a:pt x="10340711" y="298385"/>
                  <a:pt x="10424037" y="336273"/>
                  <a:pt x="10505131" y="354423"/>
                </a:cubicBezTo>
                <a:lnTo>
                  <a:pt x="10537825" y="358468"/>
                </a:lnTo>
                <a:lnTo>
                  <a:pt x="10537825" y="470143"/>
                </a:lnTo>
                <a:lnTo>
                  <a:pt x="10523166" y="468615"/>
                </a:lnTo>
                <a:cubicBezTo>
                  <a:pt x="10510433" y="466536"/>
                  <a:pt x="10497799" y="463250"/>
                  <a:pt x="10485310" y="457364"/>
                </a:cubicBezTo>
                <a:cubicBezTo>
                  <a:pt x="10504658" y="483651"/>
                  <a:pt x="10473182" y="501481"/>
                  <a:pt x="10451814" y="506739"/>
                </a:cubicBezTo>
                <a:cubicBezTo>
                  <a:pt x="10463942" y="508853"/>
                  <a:pt x="10481810" y="513910"/>
                  <a:pt x="10501735" y="521168"/>
                </a:cubicBezTo>
                <a:lnTo>
                  <a:pt x="10537825" y="537183"/>
                </a:lnTo>
                <a:lnTo>
                  <a:pt x="10537825" y="622406"/>
                </a:lnTo>
                <a:lnTo>
                  <a:pt x="10529404" y="624680"/>
                </a:lnTo>
                <a:cubicBezTo>
                  <a:pt x="10492612" y="641223"/>
                  <a:pt x="10471992" y="683403"/>
                  <a:pt x="10428136" y="716119"/>
                </a:cubicBezTo>
                <a:cubicBezTo>
                  <a:pt x="10438531" y="727092"/>
                  <a:pt x="10440264" y="744463"/>
                  <a:pt x="10437087" y="758636"/>
                </a:cubicBezTo>
                <a:cubicBezTo>
                  <a:pt x="10401857" y="743550"/>
                  <a:pt x="10350168" y="702862"/>
                  <a:pt x="10308586" y="713606"/>
                </a:cubicBezTo>
                <a:cubicBezTo>
                  <a:pt x="10254875" y="713606"/>
                  <a:pt x="10293859" y="768694"/>
                  <a:pt x="10230620" y="725492"/>
                </a:cubicBezTo>
                <a:cubicBezTo>
                  <a:pt x="10219647" y="728463"/>
                  <a:pt x="10237261" y="759778"/>
                  <a:pt x="10214449" y="759778"/>
                </a:cubicBezTo>
                <a:cubicBezTo>
                  <a:pt x="10204630" y="759778"/>
                  <a:pt x="10170268" y="723892"/>
                  <a:pt x="10165357" y="745378"/>
                </a:cubicBezTo>
                <a:cubicBezTo>
                  <a:pt x="10162470" y="757723"/>
                  <a:pt x="10204630" y="763436"/>
                  <a:pt x="10196833" y="795667"/>
                </a:cubicBezTo>
                <a:cubicBezTo>
                  <a:pt x="10193657" y="808695"/>
                  <a:pt x="10203764" y="832697"/>
                  <a:pt x="10219934" y="834526"/>
                </a:cubicBezTo>
                <a:cubicBezTo>
                  <a:pt x="10255164" y="841154"/>
                  <a:pt x="10400125" y="917044"/>
                  <a:pt x="10356810" y="962303"/>
                </a:cubicBezTo>
                <a:cubicBezTo>
                  <a:pt x="10348436" y="957503"/>
                  <a:pt x="10338618" y="949730"/>
                  <a:pt x="10329665" y="946759"/>
                </a:cubicBezTo>
                <a:cubicBezTo>
                  <a:pt x="10318115" y="986305"/>
                  <a:pt x="10413119" y="984476"/>
                  <a:pt x="10394061" y="1042079"/>
                </a:cubicBezTo>
                <a:cubicBezTo>
                  <a:pt x="10386842" y="1039793"/>
                  <a:pt x="10352478" y="1034306"/>
                  <a:pt x="10348436" y="1038650"/>
                </a:cubicBezTo>
                <a:cubicBezTo>
                  <a:pt x="10336308" y="1051908"/>
                  <a:pt x="10407921" y="1105625"/>
                  <a:pt x="10418605" y="1115453"/>
                </a:cubicBezTo>
                <a:cubicBezTo>
                  <a:pt x="10406189" y="1114767"/>
                  <a:pt x="10351035" y="1104253"/>
                  <a:pt x="10343238" y="1114082"/>
                </a:cubicBezTo>
                <a:cubicBezTo>
                  <a:pt x="10344971" y="1122996"/>
                  <a:pt x="10418894" y="1226087"/>
                  <a:pt x="10346126" y="1226087"/>
                </a:cubicBezTo>
                <a:cubicBezTo>
                  <a:pt x="10310318" y="1226087"/>
                  <a:pt x="10222534" y="1129853"/>
                  <a:pt x="10200876" y="1107224"/>
                </a:cubicBezTo>
                <a:cubicBezTo>
                  <a:pt x="10157850" y="1062421"/>
                  <a:pt x="10105294" y="1027906"/>
                  <a:pt x="10064002" y="980818"/>
                </a:cubicBezTo>
                <a:cubicBezTo>
                  <a:pt x="10029638" y="941502"/>
                  <a:pt x="10021553" y="892129"/>
                  <a:pt x="9993542" y="856927"/>
                </a:cubicBezTo>
                <a:cubicBezTo>
                  <a:pt x="9994986" y="849383"/>
                  <a:pt x="9995852" y="841841"/>
                  <a:pt x="9995563" y="834068"/>
                </a:cubicBezTo>
                <a:cubicBezTo>
                  <a:pt x="10053028" y="840468"/>
                  <a:pt x="10046386" y="767094"/>
                  <a:pt x="10053605" y="724806"/>
                </a:cubicBezTo>
                <a:cubicBezTo>
                  <a:pt x="10051873" y="721606"/>
                  <a:pt x="10049563" y="719092"/>
                  <a:pt x="10046386" y="717035"/>
                </a:cubicBezTo>
                <a:lnTo>
                  <a:pt x="10049563" y="713606"/>
                </a:lnTo>
                <a:lnTo>
                  <a:pt x="10043787" y="709491"/>
                </a:lnTo>
                <a:cubicBezTo>
                  <a:pt x="10053894" y="698977"/>
                  <a:pt x="10066312" y="692346"/>
                  <a:pt x="10079306" y="685491"/>
                </a:cubicBezTo>
                <a:cubicBezTo>
                  <a:pt x="10076707" y="681146"/>
                  <a:pt x="10074686" y="676575"/>
                  <a:pt x="10073531" y="671775"/>
                </a:cubicBezTo>
                <a:cubicBezTo>
                  <a:pt x="10061402" y="670860"/>
                  <a:pt x="10054183" y="653032"/>
                  <a:pt x="10047830" y="644574"/>
                </a:cubicBezTo>
                <a:cubicBezTo>
                  <a:pt x="10049563" y="653032"/>
                  <a:pt x="10049274" y="662403"/>
                  <a:pt x="10049274" y="670860"/>
                </a:cubicBezTo>
                <a:cubicBezTo>
                  <a:pt x="10018377" y="651660"/>
                  <a:pt x="9999028" y="670404"/>
                  <a:pt x="9998740" y="704233"/>
                </a:cubicBezTo>
                <a:cubicBezTo>
                  <a:pt x="9989211" y="707662"/>
                  <a:pt x="9980259" y="712463"/>
                  <a:pt x="9971885" y="718406"/>
                </a:cubicBezTo>
                <a:cubicBezTo>
                  <a:pt x="9964666" y="709719"/>
                  <a:pt x="9958314" y="700577"/>
                  <a:pt x="9951959" y="691204"/>
                </a:cubicBezTo>
                <a:cubicBezTo>
                  <a:pt x="9946473" y="694404"/>
                  <a:pt x="9938965" y="696462"/>
                  <a:pt x="9932324" y="697604"/>
                </a:cubicBezTo>
                <a:cubicBezTo>
                  <a:pt x="9928859" y="687090"/>
                  <a:pt x="9912400" y="650060"/>
                  <a:pt x="9901714" y="650060"/>
                </a:cubicBezTo>
                <a:cubicBezTo>
                  <a:pt x="9869373" y="641830"/>
                  <a:pt x="9834143" y="641830"/>
                  <a:pt x="9801223" y="649603"/>
                </a:cubicBezTo>
                <a:cubicBezTo>
                  <a:pt x="9799204" y="662403"/>
                  <a:pt x="9785053" y="729606"/>
                  <a:pt x="9793138" y="739207"/>
                </a:cubicBezTo>
                <a:cubicBezTo>
                  <a:pt x="9816240" y="759322"/>
                  <a:pt x="9847715" y="747207"/>
                  <a:pt x="9869662" y="775551"/>
                </a:cubicBezTo>
                <a:lnTo>
                  <a:pt x="9853780" y="791324"/>
                </a:lnTo>
                <a:cubicBezTo>
                  <a:pt x="9783609" y="771894"/>
                  <a:pt x="9728166" y="820353"/>
                  <a:pt x="9660884" y="771209"/>
                </a:cubicBezTo>
                <a:lnTo>
                  <a:pt x="9686295" y="766180"/>
                </a:lnTo>
                <a:cubicBezTo>
                  <a:pt x="9662039" y="757036"/>
                  <a:pt x="9627676" y="752007"/>
                  <a:pt x="9601110" y="752921"/>
                </a:cubicBezTo>
                <a:cubicBezTo>
                  <a:pt x="9601110" y="752921"/>
                  <a:pt x="9616125" y="772809"/>
                  <a:pt x="9616125" y="772809"/>
                </a:cubicBezTo>
                <a:cubicBezTo>
                  <a:pt x="9557506" y="778751"/>
                  <a:pt x="9496286" y="773951"/>
                  <a:pt x="9439977" y="776465"/>
                </a:cubicBezTo>
                <a:cubicBezTo>
                  <a:pt x="9382226" y="778980"/>
                  <a:pt x="9342664" y="755436"/>
                  <a:pt x="9318985" y="820353"/>
                </a:cubicBezTo>
                <a:cubicBezTo>
                  <a:pt x="9323605" y="830410"/>
                  <a:pt x="9329091" y="840012"/>
                  <a:pt x="9329091" y="851441"/>
                </a:cubicBezTo>
                <a:cubicBezTo>
                  <a:pt x="9317829" y="860812"/>
                  <a:pt x="9293863" y="886642"/>
                  <a:pt x="9295018" y="903786"/>
                </a:cubicBezTo>
                <a:cubicBezTo>
                  <a:pt x="9298194" y="943788"/>
                  <a:pt x="9256900" y="960474"/>
                  <a:pt x="9253146" y="993847"/>
                </a:cubicBezTo>
                <a:cubicBezTo>
                  <a:pt x="9274226" y="1005505"/>
                  <a:pt x="9286932" y="999562"/>
                  <a:pt x="9307145" y="999562"/>
                </a:cubicBezTo>
                <a:cubicBezTo>
                  <a:pt x="9339486" y="999562"/>
                  <a:pt x="9336599" y="1040021"/>
                  <a:pt x="9359412" y="1043906"/>
                </a:cubicBezTo>
                <a:cubicBezTo>
                  <a:pt x="9375005" y="1038650"/>
                  <a:pt x="9404460" y="1028364"/>
                  <a:pt x="9400706" y="1058994"/>
                </a:cubicBezTo>
                <a:cubicBezTo>
                  <a:pt x="9405037" y="1058994"/>
                  <a:pt x="9406192" y="1058308"/>
                  <a:pt x="9406192" y="1058308"/>
                </a:cubicBezTo>
                <a:cubicBezTo>
                  <a:pt x="9403594" y="1047793"/>
                  <a:pt x="9409080" y="1041393"/>
                  <a:pt x="9399551" y="1032021"/>
                </a:cubicBezTo>
                <a:lnTo>
                  <a:pt x="9405326" y="1027220"/>
                </a:lnTo>
                <a:lnTo>
                  <a:pt x="9405037" y="1016020"/>
                </a:lnTo>
                <a:cubicBezTo>
                  <a:pt x="9480982" y="1019677"/>
                  <a:pt x="9550865" y="1049393"/>
                  <a:pt x="9598509" y="1102881"/>
                </a:cubicBezTo>
                <a:cubicBezTo>
                  <a:pt x="9629119" y="1136255"/>
                  <a:pt x="9630563" y="1159112"/>
                  <a:pt x="9645291" y="1200029"/>
                </a:cubicBezTo>
                <a:cubicBezTo>
                  <a:pt x="9663194" y="1250317"/>
                  <a:pt x="9709108" y="1288719"/>
                  <a:pt x="9729032" y="1340149"/>
                </a:cubicBezTo>
                <a:cubicBezTo>
                  <a:pt x="9740005" y="1368266"/>
                  <a:pt x="9716905" y="1436383"/>
                  <a:pt x="9720081" y="1469755"/>
                </a:cubicBezTo>
                <a:cubicBezTo>
                  <a:pt x="9724701" y="1515472"/>
                  <a:pt x="9681386" y="1558902"/>
                  <a:pt x="9685140" y="1602790"/>
                </a:cubicBezTo>
                <a:cubicBezTo>
                  <a:pt x="9694958" y="1717539"/>
                  <a:pt x="9582339" y="1671594"/>
                  <a:pt x="9537291" y="1654222"/>
                </a:cubicBezTo>
                <a:cubicBezTo>
                  <a:pt x="9534693" y="1665880"/>
                  <a:pt x="9530650" y="1674795"/>
                  <a:pt x="9521987" y="1683024"/>
                </a:cubicBezTo>
                <a:cubicBezTo>
                  <a:pt x="9516212" y="1685538"/>
                  <a:pt x="9509859" y="1687366"/>
                  <a:pt x="9503507" y="1687595"/>
                </a:cubicBezTo>
                <a:cubicBezTo>
                  <a:pt x="9503218" y="1688053"/>
                  <a:pt x="9503218" y="1688509"/>
                  <a:pt x="9502929" y="1688738"/>
                </a:cubicBezTo>
                <a:cubicBezTo>
                  <a:pt x="9513613" y="1697653"/>
                  <a:pt x="9523142" y="1709997"/>
                  <a:pt x="9530939" y="1721425"/>
                </a:cubicBezTo>
                <a:cubicBezTo>
                  <a:pt x="9524586" y="1720968"/>
                  <a:pt x="9510148" y="1719139"/>
                  <a:pt x="9504084" y="1720739"/>
                </a:cubicBezTo>
                <a:cubicBezTo>
                  <a:pt x="9487336" y="1767827"/>
                  <a:pt x="9519966" y="1780629"/>
                  <a:pt x="9492821" y="1825430"/>
                </a:cubicBezTo>
                <a:cubicBezTo>
                  <a:pt x="9458748" y="1884176"/>
                  <a:pt x="9444310" y="1857432"/>
                  <a:pt x="9505239" y="1904749"/>
                </a:cubicBezTo>
                <a:lnTo>
                  <a:pt x="9514480" y="1896520"/>
                </a:lnTo>
                <a:cubicBezTo>
                  <a:pt x="9566746" y="1944750"/>
                  <a:pt x="9724701" y="2082356"/>
                  <a:pt x="9621034" y="2151617"/>
                </a:cubicBezTo>
                <a:cubicBezTo>
                  <a:pt x="9579163" y="2151617"/>
                  <a:pt x="9511592" y="2191163"/>
                  <a:pt x="9497441" y="2126931"/>
                </a:cubicBezTo>
                <a:cubicBezTo>
                  <a:pt x="9492534" y="2103387"/>
                  <a:pt x="9447197" y="2009211"/>
                  <a:pt x="9464812" y="1997324"/>
                </a:cubicBezTo>
                <a:cubicBezTo>
                  <a:pt x="9463079" y="1993896"/>
                  <a:pt x="9459903" y="1988638"/>
                  <a:pt x="9454705" y="1980867"/>
                </a:cubicBezTo>
                <a:cubicBezTo>
                  <a:pt x="9452106" y="1984752"/>
                  <a:pt x="9448641" y="1988409"/>
                  <a:pt x="9445175" y="1991380"/>
                </a:cubicBezTo>
                <a:cubicBezTo>
                  <a:pt x="9439399" y="1987952"/>
                  <a:pt x="9432758" y="1982923"/>
                  <a:pt x="9429293" y="1977438"/>
                </a:cubicBezTo>
                <a:cubicBezTo>
                  <a:pt x="9427272" y="1978809"/>
                  <a:pt x="9424673" y="1979952"/>
                  <a:pt x="9421208" y="1979952"/>
                </a:cubicBezTo>
                <a:cubicBezTo>
                  <a:pt x="9416588" y="1977894"/>
                  <a:pt x="9411968" y="1975838"/>
                  <a:pt x="9407347" y="1973780"/>
                </a:cubicBezTo>
                <a:cubicBezTo>
                  <a:pt x="9404171" y="1980867"/>
                  <a:pt x="9394063" y="1987038"/>
                  <a:pt x="9386555" y="1990009"/>
                </a:cubicBezTo>
                <a:cubicBezTo>
                  <a:pt x="9381358" y="1984980"/>
                  <a:pt x="9376449" y="1977438"/>
                  <a:pt x="9375871" y="1970352"/>
                </a:cubicBezTo>
                <a:cubicBezTo>
                  <a:pt x="9312632" y="1966236"/>
                  <a:pt x="9365187" y="1857661"/>
                  <a:pt x="9276247" y="1857661"/>
                </a:cubicBezTo>
                <a:cubicBezTo>
                  <a:pt x="9241307" y="1856289"/>
                  <a:pt x="9225713" y="1868860"/>
                  <a:pt x="9214740" y="1895605"/>
                </a:cubicBezTo>
                <a:cubicBezTo>
                  <a:pt x="9191639" y="1952979"/>
                  <a:pt x="9122912" y="1898804"/>
                  <a:pt x="9165938" y="1883033"/>
                </a:cubicBezTo>
                <a:cubicBezTo>
                  <a:pt x="9164783" y="1882347"/>
                  <a:pt x="9145437" y="1754341"/>
                  <a:pt x="9120602" y="1799600"/>
                </a:cubicBezTo>
                <a:cubicBezTo>
                  <a:pt x="9114827" y="1809657"/>
                  <a:pt x="9062560" y="1896748"/>
                  <a:pt x="9057651" y="1897891"/>
                </a:cubicBezTo>
                <a:cubicBezTo>
                  <a:pt x="9043502" y="1900862"/>
                  <a:pt x="9025022" y="1903377"/>
                  <a:pt x="9012892" y="1894691"/>
                </a:cubicBezTo>
                <a:cubicBezTo>
                  <a:pt x="9014336" y="1963723"/>
                  <a:pt x="9107608" y="1905662"/>
                  <a:pt x="9105875" y="1964636"/>
                </a:cubicBezTo>
                <a:cubicBezTo>
                  <a:pt x="9103565" y="2023840"/>
                  <a:pt x="9149190" y="1956865"/>
                  <a:pt x="9160741" y="1952065"/>
                </a:cubicBezTo>
                <a:cubicBezTo>
                  <a:pt x="9187308" y="1940864"/>
                  <a:pt x="9214451" y="1968523"/>
                  <a:pt x="9242462" y="1968523"/>
                </a:cubicBezTo>
                <a:cubicBezTo>
                  <a:pt x="9276824" y="1968523"/>
                  <a:pt x="9314942" y="2027726"/>
                  <a:pt x="9272204" y="2027726"/>
                </a:cubicBezTo>
                <a:cubicBezTo>
                  <a:pt x="9252280" y="2027726"/>
                  <a:pt x="9249392" y="2028868"/>
                  <a:pt x="9229755" y="2035268"/>
                </a:cubicBezTo>
                <a:cubicBezTo>
                  <a:pt x="9201457" y="2044641"/>
                  <a:pt x="9188463" y="2097443"/>
                  <a:pt x="9180089" y="2123044"/>
                </a:cubicBezTo>
                <a:cubicBezTo>
                  <a:pt x="9240441" y="2135844"/>
                  <a:pt x="9264985" y="2203963"/>
                  <a:pt x="9302525" y="2242593"/>
                </a:cubicBezTo>
                <a:cubicBezTo>
                  <a:pt x="9313209" y="2275737"/>
                  <a:pt x="9375294" y="2272994"/>
                  <a:pt x="9371251" y="2325340"/>
                </a:cubicBezTo>
                <a:lnTo>
                  <a:pt x="9367786" y="2323969"/>
                </a:lnTo>
                <a:cubicBezTo>
                  <a:pt x="9414566" y="2361455"/>
                  <a:pt x="9372695" y="2358484"/>
                  <a:pt x="9355947" y="2377457"/>
                </a:cubicBezTo>
                <a:cubicBezTo>
                  <a:pt x="9412834" y="2374028"/>
                  <a:pt x="9412256" y="2432545"/>
                  <a:pt x="9421785" y="2468889"/>
                </a:cubicBezTo>
                <a:lnTo>
                  <a:pt x="9409946" y="2466833"/>
                </a:lnTo>
                <a:cubicBezTo>
                  <a:pt x="9416588" y="2484890"/>
                  <a:pt x="9426983" y="2542036"/>
                  <a:pt x="9388288" y="2521234"/>
                </a:cubicBezTo>
                <a:cubicBezTo>
                  <a:pt x="9371251" y="2566037"/>
                  <a:pt x="9353637" y="2621354"/>
                  <a:pt x="9349883" y="2668900"/>
                </a:cubicBezTo>
                <a:lnTo>
                  <a:pt x="9344974" y="2671871"/>
                </a:lnTo>
                <a:cubicBezTo>
                  <a:pt x="9332846" y="2677813"/>
                  <a:pt x="9309167" y="2741132"/>
                  <a:pt x="9293285" y="2753932"/>
                </a:cubicBezTo>
                <a:cubicBezTo>
                  <a:pt x="9278557" y="2765360"/>
                  <a:pt x="9235531" y="2789362"/>
                  <a:pt x="9230046" y="2808106"/>
                </a:cubicBezTo>
                <a:cubicBezTo>
                  <a:pt x="9223980" y="2826621"/>
                  <a:pt x="9113094" y="2862280"/>
                  <a:pt x="9096058" y="2850165"/>
                </a:cubicBezTo>
                <a:cubicBezTo>
                  <a:pt x="9093748" y="2867765"/>
                  <a:pt x="9076711" y="2863880"/>
                  <a:pt x="9066603" y="2871651"/>
                </a:cubicBezTo>
                <a:cubicBezTo>
                  <a:pt x="9066314" y="2873251"/>
                  <a:pt x="9065736" y="2874623"/>
                  <a:pt x="9064870" y="2876223"/>
                </a:cubicBezTo>
                <a:cubicBezTo>
                  <a:pt x="9040615" y="2889253"/>
                  <a:pt x="9017512" y="2894282"/>
                  <a:pt x="8995278" y="2906853"/>
                </a:cubicBezTo>
                <a:cubicBezTo>
                  <a:pt x="8983439" y="2913253"/>
                  <a:pt x="8940413" y="2906395"/>
                  <a:pt x="8943878" y="2927655"/>
                </a:cubicBezTo>
                <a:cubicBezTo>
                  <a:pt x="8947920" y="2951199"/>
                  <a:pt x="8971310" y="2954399"/>
                  <a:pt x="8943300" y="2973827"/>
                </a:cubicBezTo>
                <a:cubicBezTo>
                  <a:pt x="8959182" y="2971314"/>
                  <a:pt x="8973620" y="2968799"/>
                  <a:pt x="8973620" y="2990514"/>
                </a:cubicBezTo>
                <a:cubicBezTo>
                  <a:pt x="8963513" y="3009944"/>
                  <a:pt x="8962358" y="3066861"/>
                  <a:pt x="8932039" y="3069147"/>
                </a:cubicBezTo>
                <a:cubicBezTo>
                  <a:pt x="8894787" y="3112349"/>
                  <a:pt x="8826062" y="2979314"/>
                  <a:pt x="8914713" y="2975200"/>
                </a:cubicBezTo>
                <a:cubicBezTo>
                  <a:pt x="8897675" y="2958970"/>
                  <a:pt x="8877462" y="2925368"/>
                  <a:pt x="8891900" y="2902282"/>
                </a:cubicBezTo>
                <a:cubicBezTo>
                  <a:pt x="8891034" y="2901824"/>
                  <a:pt x="8890456" y="2901367"/>
                  <a:pt x="8889879" y="2901139"/>
                </a:cubicBezTo>
                <a:cubicBezTo>
                  <a:pt x="8879195" y="2930168"/>
                  <a:pt x="8850317" y="2898395"/>
                  <a:pt x="8839633" y="2892682"/>
                </a:cubicBezTo>
                <a:cubicBezTo>
                  <a:pt x="8831548" y="2905482"/>
                  <a:pt x="8809312" y="2922855"/>
                  <a:pt x="8795741" y="2933368"/>
                </a:cubicBezTo>
                <a:cubicBezTo>
                  <a:pt x="8774372" y="2950283"/>
                  <a:pt x="8769751" y="2974285"/>
                  <a:pt x="8748672" y="2990743"/>
                </a:cubicBezTo>
                <a:cubicBezTo>
                  <a:pt x="8703046" y="3025944"/>
                  <a:pt x="8777549" y="3081718"/>
                  <a:pt x="8787944" y="3110062"/>
                </a:cubicBezTo>
                <a:cubicBezTo>
                  <a:pt x="8845120" y="3179323"/>
                  <a:pt x="8945033" y="3228240"/>
                  <a:pt x="8953118" y="3328816"/>
                </a:cubicBezTo>
                <a:cubicBezTo>
                  <a:pt x="8956872" y="3375448"/>
                  <a:pt x="8967557" y="3413163"/>
                  <a:pt x="8960626" y="3461166"/>
                </a:cubicBezTo>
                <a:cubicBezTo>
                  <a:pt x="8953695" y="3508939"/>
                  <a:pt x="8890745" y="3528140"/>
                  <a:pt x="8854649" y="3550084"/>
                </a:cubicBezTo>
                <a:lnTo>
                  <a:pt x="8849451" y="3545512"/>
                </a:lnTo>
                <a:cubicBezTo>
                  <a:pt x="8847718" y="3559913"/>
                  <a:pt x="8840788" y="3592828"/>
                  <a:pt x="8821730" y="3591457"/>
                </a:cubicBezTo>
                <a:cubicBezTo>
                  <a:pt x="8812490" y="3620030"/>
                  <a:pt x="8747228" y="3656831"/>
                  <a:pt x="8719796" y="3648145"/>
                </a:cubicBezTo>
                <a:cubicBezTo>
                  <a:pt x="8734234" y="3618659"/>
                  <a:pt x="8725860" y="3588028"/>
                  <a:pt x="8738565" y="3558998"/>
                </a:cubicBezTo>
                <a:cubicBezTo>
                  <a:pt x="8718639" y="3556713"/>
                  <a:pt x="8696694" y="3526996"/>
                  <a:pt x="8674748" y="3518312"/>
                </a:cubicBezTo>
                <a:cubicBezTo>
                  <a:pt x="8673882" y="3514196"/>
                  <a:pt x="8671283" y="3502996"/>
                  <a:pt x="8667818" y="3500939"/>
                </a:cubicBezTo>
                <a:cubicBezTo>
                  <a:pt x="8637208" y="3533398"/>
                  <a:pt x="8630855" y="3466880"/>
                  <a:pt x="8618150" y="3447907"/>
                </a:cubicBezTo>
                <a:cubicBezTo>
                  <a:pt x="8587540" y="3465737"/>
                  <a:pt x="8585808" y="3409963"/>
                  <a:pt x="8561262" y="3415449"/>
                </a:cubicBezTo>
                <a:cubicBezTo>
                  <a:pt x="8533830" y="3393505"/>
                  <a:pt x="8512173" y="3427336"/>
                  <a:pt x="8515061" y="3368133"/>
                </a:cubicBezTo>
                <a:cubicBezTo>
                  <a:pt x="8508130" y="3368819"/>
                  <a:pt x="8501778" y="3369275"/>
                  <a:pt x="8494846" y="3369504"/>
                </a:cubicBezTo>
                <a:cubicBezTo>
                  <a:pt x="8518814" y="3437849"/>
                  <a:pt x="8460195" y="3517854"/>
                  <a:pt x="8472612" y="3588257"/>
                </a:cubicBezTo>
                <a:cubicBezTo>
                  <a:pt x="8480986" y="3585515"/>
                  <a:pt x="8489071" y="3584828"/>
                  <a:pt x="8497734" y="3585744"/>
                </a:cubicBezTo>
                <a:cubicBezTo>
                  <a:pt x="8502065" y="3607915"/>
                  <a:pt x="8551444" y="3671689"/>
                  <a:pt x="8522568" y="3692491"/>
                </a:cubicBezTo>
                <a:cubicBezTo>
                  <a:pt x="8527188" y="3718550"/>
                  <a:pt x="8590717" y="3728150"/>
                  <a:pt x="8604288" y="3747351"/>
                </a:cubicBezTo>
                <a:cubicBezTo>
                  <a:pt x="8645582" y="3756494"/>
                  <a:pt x="8708821" y="3838098"/>
                  <a:pt x="8690341" y="3881985"/>
                </a:cubicBezTo>
                <a:cubicBezTo>
                  <a:pt x="8684277" y="3896387"/>
                  <a:pt x="8689186" y="3946446"/>
                  <a:pt x="8701891" y="3954903"/>
                </a:cubicBezTo>
                <a:cubicBezTo>
                  <a:pt x="8751559" y="3988505"/>
                  <a:pt x="8735100" y="4044966"/>
                  <a:pt x="8723261" y="4088854"/>
                </a:cubicBezTo>
                <a:lnTo>
                  <a:pt x="8656268" y="4042908"/>
                </a:lnTo>
                <a:lnTo>
                  <a:pt x="8666373" y="4042908"/>
                </a:lnTo>
                <a:cubicBezTo>
                  <a:pt x="8621038" y="4042908"/>
                  <a:pt x="8528343" y="3915815"/>
                  <a:pt x="8528055" y="3872385"/>
                </a:cubicBezTo>
                <a:cubicBezTo>
                  <a:pt x="8528055" y="3792382"/>
                  <a:pt x="8477521" y="3735465"/>
                  <a:pt x="8433050" y="3675118"/>
                </a:cubicBezTo>
                <a:cubicBezTo>
                  <a:pt x="8431029" y="3683804"/>
                  <a:pt x="8428141" y="3694319"/>
                  <a:pt x="8417746" y="3694319"/>
                </a:cubicBezTo>
                <a:cubicBezTo>
                  <a:pt x="8415725" y="3693633"/>
                  <a:pt x="8413704" y="3692491"/>
                  <a:pt x="8411682" y="3691119"/>
                </a:cubicBezTo>
                <a:cubicBezTo>
                  <a:pt x="8381650" y="3673747"/>
                  <a:pt x="8403597" y="3594201"/>
                  <a:pt x="8408506" y="3571571"/>
                </a:cubicBezTo>
                <a:cubicBezTo>
                  <a:pt x="8377319" y="3550084"/>
                  <a:pt x="8393200" y="3416592"/>
                  <a:pt x="8377896" y="3371333"/>
                </a:cubicBezTo>
                <a:lnTo>
                  <a:pt x="8377607" y="3372475"/>
                </a:lnTo>
                <a:cubicBezTo>
                  <a:pt x="8339779" y="3354646"/>
                  <a:pt x="8308015" y="3227097"/>
                  <a:pt x="8310614" y="3191438"/>
                </a:cubicBezTo>
                <a:cubicBezTo>
                  <a:pt x="8301084" y="3189838"/>
                  <a:pt x="8294731" y="3184581"/>
                  <a:pt x="8291266" y="3175437"/>
                </a:cubicBezTo>
                <a:cubicBezTo>
                  <a:pt x="8279138" y="3203096"/>
                  <a:pt x="8190198" y="3276928"/>
                  <a:pt x="8169696" y="3224126"/>
                </a:cubicBezTo>
                <a:cubicBezTo>
                  <a:pt x="8136776" y="3248813"/>
                  <a:pt x="8164498" y="3072576"/>
                  <a:pt x="8124071" y="3065718"/>
                </a:cubicBezTo>
                <a:lnTo>
                  <a:pt x="8122338" y="3071661"/>
                </a:lnTo>
                <a:cubicBezTo>
                  <a:pt x="8082488" y="3075776"/>
                  <a:pt x="8081044" y="3030288"/>
                  <a:pt x="8096639" y="3009487"/>
                </a:cubicBezTo>
                <a:cubicBezTo>
                  <a:pt x="8082777" y="2994629"/>
                  <a:pt x="8054767" y="2991658"/>
                  <a:pt x="8036863" y="2967656"/>
                </a:cubicBezTo>
                <a:cubicBezTo>
                  <a:pt x="8023291" y="2949141"/>
                  <a:pt x="8005677" y="2931997"/>
                  <a:pt x="7990949" y="2915082"/>
                </a:cubicBezTo>
                <a:cubicBezTo>
                  <a:pt x="7990949" y="2894053"/>
                  <a:pt x="8023002" y="2848565"/>
                  <a:pt x="7977666" y="2835307"/>
                </a:cubicBezTo>
                <a:cubicBezTo>
                  <a:pt x="8001346" y="2886738"/>
                  <a:pt x="7906919" y="2900911"/>
                  <a:pt x="7875731" y="2903882"/>
                </a:cubicBezTo>
                <a:lnTo>
                  <a:pt x="7874576" y="2899995"/>
                </a:lnTo>
                <a:cubicBezTo>
                  <a:pt x="7851765" y="2905711"/>
                  <a:pt x="7726728" y="2881251"/>
                  <a:pt x="7793434" y="2946399"/>
                </a:cubicBezTo>
                <a:cubicBezTo>
                  <a:pt x="7766867" y="2967656"/>
                  <a:pt x="7756471" y="3000800"/>
                  <a:pt x="7718931" y="3006744"/>
                </a:cubicBezTo>
                <a:cubicBezTo>
                  <a:pt x="7682837" y="3012458"/>
                  <a:pt x="7669552" y="3070518"/>
                  <a:pt x="7643853" y="3092462"/>
                </a:cubicBezTo>
                <a:cubicBezTo>
                  <a:pt x="7612666" y="3118520"/>
                  <a:pt x="7562709" y="3206296"/>
                  <a:pt x="7529791" y="3206296"/>
                </a:cubicBezTo>
                <a:cubicBezTo>
                  <a:pt x="7532967" y="3206296"/>
                  <a:pt x="7474925" y="3234184"/>
                  <a:pt x="7474059" y="3244697"/>
                </a:cubicBezTo>
                <a:cubicBezTo>
                  <a:pt x="7468282" y="3314645"/>
                  <a:pt x="7513041" y="3367217"/>
                  <a:pt x="7477813" y="3438536"/>
                </a:cubicBezTo>
                <a:cubicBezTo>
                  <a:pt x="7468860" y="3457051"/>
                  <a:pt x="7482144" y="3476708"/>
                  <a:pt x="7482433" y="3496596"/>
                </a:cubicBezTo>
                <a:cubicBezTo>
                  <a:pt x="7483010" y="3529283"/>
                  <a:pt x="7469150" y="3524712"/>
                  <a:pt x="7460775" y="3546198"/>
                </a:cubicBezTo>
                <a:cubicBezTo>
                  <a:pt x="7425257" y="3564027"/>
                  <a:pt x="7458753" y="3591228"/>
                  <a:pt x="7432476" y="3604944"/>
                </a:cubicBezTo>
                <a:cubicBezTo>
                  <a:pt x="7406775" y="3618430"/>
                  <a:pt x="7407642" y="3636031"/>
                  <a:pt x="7387140" y="3657289"/>
                </a:cubicBezTo>
                <a:cubicBezTo>
                  <a:pt x="7313215" y="3734092"/>
                  <a:pt x="7195976" y="3339102"/>
                  <a:pt x="7165079" y="3298643"/>
                </a:cubicBezTo>
                <a:cubicBezTo>
                  <a:pt x="7082491" y="3189838"/>
                  <a:pt x="7064877" y="3032573"/>
                  <a:pt x="7040043" y="2906624"/>
                </a:cubicBezTo>
                <a:cubicBezTo>
                  <a:pt x="7040043" y="2906853"/>
                  <a:pt x="7038599" y="2915311"/>
                  <a:pt x="7038599" y="2915311"/>
                </a:cubicBezTo>
                <a:cubicBezTo>
                  <a:pt x="6987198" y="2970171"/>
                  <a:pt x="6942730" y="2942512"/>
                  <a:pt x="6899415" y="2898395"/>
                </a:cubicBezTo>
                <a:cubicBezTo>
                  <a:pt x="6888153" y="2886738"/>
                  <a:pt x="6845704" y="2854051"/>
                  <a:pt x="6852923" y="2835992"/>
                </a:cubicBezTo>
                <a:cubicBezTo>
                  <a:pt x="6863318" y="2809248"/>
                  <a:pt x="6904035" y="2841479"/>
                  <a:pt x="6916163" y="2823192"/>
                </a:cubicBezTo>
                <a:cubicBezTo>
                  <a:pt x="6877467" y="2836907"/>
                  <a:pt x="6834443" y="2800791"/>
                  <a:pt x="6808164" y="2774504"/>
                </a:cubicBezTo>
                <a:cubicBezTo>
                  <a:pt x="6775533" y="2787991"/>
                  <a:pt x="6755320" y="2743416"/>
                  <a:pt x="6750122" y="2718044"/>
                </a:cubicBezTo>
                <a:cubicBezTo>
                  <a:pt x="6732219" y="2718730"/>
                  <a:pt x="6719801" y="2713701"/>
                  <a:pt x="6721823" y="2692444"/>
                </a:cubicBezTo>
                <a:cubicBezTo>
                  <a:pt x="6716914" y="2690157"/>
                  <a:pt x="6713737" y="2686271"/>
                  <a:pt x="6712582" y="2680328"/>
                </a:cubicBezTo>
                <a:cubicBezTo>
                  <a:pt x="6644723" y="2699986"/>
                  <a:pt x="6575997" y="2675300"/>
                  <a:pt x="6512467" y="2700901"/>
                </a:cubicBezTo>
                <a:cubicBezTo>
                  <a:pt x="6476661" y="2715301"/>
                  <a:pt x="6413998" y="2683071"/>
                  <a:pt x="6373861" y="2676213"/>
                </a:cubicBezTo>
                <a:cubicBezTo>
                  <a:pt x="6342673" y="2672784"/>
                  <a:pt x="6288096" y="2673242"/>
                  <a:pt x="6265862" y="2650840"/>
                </a:cubicBezTo>
                <a:cubicBezTo>
                  <a:pt x="6252289" y="2636898"/>
                  <a:pt x="6249401" y="2573124"/>
                  <a:pt x="6221681" y="2577924"/>
                </a:cubicBezTo>
                <a:cubicBezTo>
                  <a:pt x="6223991" y="2586381"/>
                  <a:pt x="6222836" y="2592781"/>
                  <a:pt x="6217638" y="2597353"/>
                </a:cubicBezTo>
                <a:cubicBezTo>
                  <a:pt x="6248246" y="2639183"/>
                  <a:pt x="6226878" y="2696328"/>
                  <a:pt x="6286075" y="2731303"/>
                </a:cubicBezTo>
                <a:cubicBezTo>
                  <a:pt x="6340074" y="2762618"/>
                  <a:pt x="6348448" y="2744103"/>
                  <a:pt x="6392341" y="2795077"/>
                </a:cubicBezTo>
                <a:cubicBezTo>
                  <a:pt x="6410244" y="2806048"/>
                  <a:pt x="6412265" y="2812220"/>
                  <a:pt x="6435079" y="2810848"/>
                </a:cubicBezTo>
                <a:cubicBezTo>
                  <a:pt x="6430170" y="2836907"/>
                  <a:pt x="6377614" y="2975200"/>
                  <a:pt x="6341518" y="2950741"/>
                </a:cubicBezTo>
                <a:cubicBezTo>
                  <a:pt x="6329968" y="2971771"/>
                  <a:pt x="6335454" y="3011773"/>
                  <a:pt x="6340363" y="3033946"/>
                </a:cubicBezTo>
                <a:lnTo>
                  <a:pt x="6333433" y="3038517"/>
                </a:lnTo>
                <a:lnTo>
                  <a:pt x="6332567" y="3049488"/>
                </a:lnTo>
                <a:cubicBezTo>
                  <a:pt x="6321883" y="3049261"/>
                  <a:pt x="6303112" y="3047203"/>
                  <a:pt x="6293005" y="3051317"/>
                </a:cubicBezTo>
                <a:cubicBezTo>
                  <a:pt x="6298492" y="3048117"/>
                  <a:pt x="6222547" y="3125378"/>
                  <a:pt x="6218504" y="3106862"/>
                </a:cubicBezTo>
                <a:cubicBezTo>
                  <a:pt x="6225435" y="3148922"/>
                  <a:pt x="6137360" y="3167894"/>
                  <a:pt x="6101842" y="3174981"/>
                </a:cubicBezTo>
                <a:cubicBezTo>
                  <a:pt x="6100109" y="3173152"/>
                  <a:pt x="6096644" y="3170181"/>
                  <a:pt x="6094912" y="3168581"/>
                </a:cubicBezTo>
                <a:cubicBezTo>
                  <a:pt x="6093179" y="3175210"/>
                  <a:pt x="6091735" y="3182067"/>
                  <a:pt x="6090869" y="3188923"/>
                </a:cubicBezTo>
                <a:cubicBezTo>
                  <a:pt x="6081340" y="3187323"/>
                  <a:pt x="6057373" y="3187781"/>
                  <a:pt x="6058817" y="3197154"/>
                </a:cubicBezTo>
                <a:cubicBezTo>
                  <a:pt x="6067191" y="3257955"/>
                  <a:pt x="5998463" y="3256126"/>
                  <a:pt x="5952840" y="3274185"/>
                </a:cubicBezTo>
                <a:cubicBezTo>
                  <a:pt x="5887866" y="3299558"/>
                  <a:pt x="5829247" y="3363333"/>
                  <a:pt x="5751858" y="3363333"/>
                </a:cubicBezTo>
                <a:cubicBezTo>
                  <a:pt x="5716232" y="3363333"/>
                  <a:pt x="5662255" y="3426160"/>
                  <a:pt x="5618752" y="3401441"/>
                </a:cubicBezTo>
                <a:lnTo>
                  <a:pt x="5611532" y="3394835"/>
                </a:lnTo>
                <a:lnTo>
                  <a:pt x="5611341" y="3399520"/>
                </a:lnTo>
                <a:cubicBezTo>
                  <a:pt x="5618508" y="3415710"/>
                  <a:pt x="5614599" y="3433632"/>
                  <a:pt x="5599448" y="3444039"/>
                </a:cubicBezTo>
                <a:cubicBezTo>
                  <a:pt x="5625840" y="3456372"/>
                  <a:pt x="5629586" y="3506671"/>
                  <a:pt x="5663636" y="3518813"/>
                </a:cubicBezTo>
                <a:cubicBezTo>
                  <a:pt x="5690842" y="3522861"/>
                  <a:pt x="5706483" y="3494146"/>
                  <a:pt x="5733200" y="3494146"/>
                </a:cubicBezTo>
                <a:cubicBezTo>
                  <a:pt x="5779956" y="3494146"/>
                  <a:pt x="5817100" y="3469863"/>
                  <a:pt x="5863041" y="3469863"/>
                </a:cubicBezTo>
                <a:cubicBezTo>
                  <a:pt x="5900187" y="3469863"/>
                  <a:pt x="5941566" y="3431705"/>
                  <a:pt x="5965026" y="3431320"/>
                </a:cubicBezTo>
                <a:cubicBezTo>
                  <a:pt x="6038011" y="3430163"/>
                  <a:pt x="5996305" y="3468322"/>
                  <a:pt x="6013411" y="3508985"/>
                </a:cubicBezTo>
                <a:cubicBezTo>
                  <a:pt x="6019765" y="3524402"/>
                  <a:pt x="6022697" y="3534231"/>
                  <a:pt x="6019276" y="3548300"/>
                </a:cubicBezTo>
                <a:cubicBezTo>
                  <a:pt x="6013574" y="3548877"/>
                  <a:pt x="6008035" y="3549070"/>
                  <a:pt x="6002332" y="3549070"/>
                </a:cubicBezTo>
                <a:cubicBezTo>
                  <a:pt x="6001681" y="3546372"/>
                  <a:pt x="6000377" y="3544445"/>
                  <a:pt x="5998422" y="3543288"/>
                </a:cubicBezTo>
                <a:cubicBezTo>
                  <a:pt x="5982132" y="3582217"/>
                  <a:pt x="5979525" y="3623074"/>
                  <a:pt x="5958998" y="3665278"/>
                </a:cubicBezTo>
                <a:cubicBezTo>
                  <a:pt x="5944499" y="3695149"/>
                  <a:pt x="5926579" y="3725792"/>
                  <a:pt x="5917618" y="3757975"/>
                </a:cubicBezTo>
                <a:cubicBezTo>
                  <a:pt x="5898883" y="3826005"/>
                  <a:pt x="5856688" y="3880159"/>
                  <a:pt x="5813517" y="3933734"/>
                </a:cubicBezTo>
                <a:cubicBezTo>
                  <a:pt x="5723425" y="4045704"/>
                  <a:pt x="5603521" y="4117974"/>
                  <a:pt x="5523041" y="4242469"/>
                </a:cubicBezTo>
                <a:lnTo>
                  <a:pt x="5520109" y="4236880"/>
                </a:lnTo>
                <a:cubicBezTo>
                  <a:pt x="5505935" y="4252491"/>
                  <a:pt x="5493228" y="4264246"/>
                  <a:pt x="5473026" y="4270605"/>
                </a:cubicBezTo>
                <a:cubicBezTo>
                  <a:pt x="5450057" y="4294117"/>
                  <a:pt x="5392711" y="4444822"/>
                  <a:pt x="5401018" y="4471418"/>
                </a:cubicBezTo>
                <a:cubicBezTo>
                  <a:pt x="5410631" y="4489726"/>
                  <a:pt x="5437675" y="4486835"/>
                  <a:pt x="5433113" y="4515743"/>
                </a:cubicBezTo>
                <a:cubicBezTo>
                  <a:pt x="5431647" y="4525379"/>
                  <a:pt x="5418289" y="4541759"/>
                  <a:pt x="5424152" y="4551780"/>
                </a:cubicBezTo>
                <a:cubicBezTo>
                  <a:pt x="5436249" y="4573751"/>
                  <a:pt x="5428826" y="4615016"/>
                  <a:pt x="5434049" y="4646634"/>
                </a:cubicBezTo>
                <a:lnTo>
                  <a:pt x="5434205" y="4647033"/>
                </a:lnTo>
                <a:lnTo>
                  <a:pt x="4070381" y="4647033"/>
                </a:lnTo>
                <a:lnTo>
                  <a:pt x="4070402" y="4641777"/>
                </a:lnTo>
                <a:cubicBezTo>
                  <a:pt x="4072917" y="4633867"/>
                  <a:pt x="4078283" y="4626796"/>
                  <a:pt x="4087610" y="4621159"/>
                </a:cubicBezTo>
                <a:cubicBezTo>
                  <a:pt x="4105204" y="4600924"/>
                  <a:pt x="4029123" y="4457734"/>
                  <a:pt x="4028472" y="4426707"/>
                </a:cubicBezTo>
                <a:lnTo>
                  <a:pt x="4034336" y="4426128"/>
                </a:lnTo>
                <a:cubicBezTo>
                  <a:pt x="4034663" y="4417649"/>
                  <a:pt x="4039712" y="4417071"/>
                  <a:pt x="4034663" y="4409363"/>
                </a:cubicBezTo>
                <a:lnTo>
                  <a:pt x="4023258" y="4419384"/>
                </a:lnTo>
                <a:cubicBezTo>
                  <a:pt x="4002079" y="4394523"/>
                  <a:pt x="3986440" y="4364651"/>
                  <a:pt x="3961841" y="4340948"/>
                </a:cubicBezTo>
                <a:cubicBezTo>
                  <a:pt x="3966238" y="4334973"/>
                  <a:pt x="3968356" y="4328614"/>
                  <a:pt x="3971614" y="4322061"/>
                </a:cubicBezTo>
                <a:cubicBezTo>
                  <a:pt x="3921437" y="4259429"/>
                  <a:pt x="3874844" y="4215296"/>
                  <a:pt x="3855784" y="4134354"/>
                </a:cubicBezTo>
                <a:cubicBezTo>
                  <a:pt x="3889996" y="4129922"/>
                  <a:pt x="3891462" y="4098701"/>
                  <a:pt x="3896512" y="4068637"/>
                </a:cubicBezTo>
                <a:cubicBezTo>
                  <a:pt x="3860018" y="4050521"/>
                  <a:pt x="3895860" y="4019301"/>
                  <a:pt x="3899444" y="3979023"/>
                </a:cubicBezTo>
                <a:lnTo>
                  <a:pt x="3902702" y="3979023"/>
                </a:lnTo>
                <a:cubicBezTo>
                  <a:pt x="3900910" y="3971508"/>
                  <a:pt x="3890485" y="3902900"/>
                  <a:pt x="3891788" y="3894228"/>
                </a:cubicBezTo>
                <a:cubicBezTo>
                  <a:pt x="3873704" y="3894998"/>
                  <a:pt x="3858715" y="3878233"/>
                  <a:pt x="3854969" y="3861851"/>
                </a:cubicBezTo>
                <a:cubicBezTo>
                  <a:pt x="3819128" y="3869753"/>
                  <a:pt x="3736856" y="3892494"/>
                  <a:pt x="3708998" y="3855299"/>
                </a:cubicBezTo>
                <a:cubicBezTo>
                  <a:pt x="3656866" y="3785728"/>
                  <a:pt x="3682932" y="3750460"/>
                  <a:pt x="3574106" y="3754122"/>
                </a:cubicBezTo>
                <a:lnTo>
                  <a:pt x="3574106" y="3755856"/>
                </a:lnTo>
                <a:cubicBezTo>
                  <a:pt x="3557652" y="3760866"/>
                  <a:pt x="3522950" y="3773008"/>
                  <a:pt x="3509592" y="3759325"/>
                </a:cubicBezTo>
                <a:cubicBezTo>
                  <a:pt x="3503891" y="3761060"/>
                  <a:pt x="3500144" y="3763179"/>
                  <a:pt x="3499165" y="3763757"/>
                </a:cubicBezTo>
                <a:cubicBezTo>
                  <a:pt x="3495744" y="3778212"/>
                  <a:pt x="3491998" y="3773972"/>
                  <a:pt x="3483200" y="3769925"/>
                </a:cubicBezTo>
                <a:cubicBezTo>
                  <a:pt x="3475544" y="3795941"/>
                  <a:pt x="3346679" y="3823500"/>
                  <a:pt x="3311815" y="3846820"/>
                </a:cubicBezTo>
                <a:cubicBezTo>
                  <a:pt x="3302367" y="3841423"/>
                  <a:pt x="3292592" y="3836412"/>
                  <a:pt x="3282490" y="3831787"/>
                </a:cubicBezTo>
                <a:cubicBezTo>
                  <a:pt x="3265386" y="3851829"/>
                  <a:pt x="3213253" y="3833521"/>
                  <a:pt x="3191096" y="3832558"/>
                </a:cubicBezTo>
                <a:cubicBezTo>
                  <a:pt x="3143036" y="3830823"/>
                  <a:pt x="3102309" y="3847975"/>
                  <a:pt x="3060277" y="3870331"/>
                </a:cubicBezTo>
                <a:lnTo>
                  <a:pt x="3060114" y="3872644"/>
                </a:lnTo>
                <a:lnTo>
                  <a:pt x="3057834" y="3871680"/>
                </a:lnTo>
                <a:cubicBezTo>
                  <a:pt x="3045125" y="3878425"/>
                  <a:pt x="3032581" y="3885941"/>
                  <a:pt x="3020363" y="3893456"/>
                </a:cubicBezTo>
                <a:cubicBezTo>
                  <a:pt x="3020688" y="3881508"/>
                  <a:pt x="3021178" y="3869366"/>
                  <a:pt x="3021829" y="3857419"/>
                </a:cubicBezTo>
                <a:cubicBezTo>
                  <a:pt x="2954708" y="3823500"/>
                  <a:pt x="2912351" y="3781488"/>
                  <a:pt x="2866573" y="3733115"/>
                </a:cubicBezTo>
                <a:cubicBezTo>
                  <a:pt x="2840832" y="3743714"/>
                  <a:pt x="2774689" y="3656992"/>
                  <a:pt x="2766706" y="3640033"/>
                </a:cubicBezTo>
                <a:lnTo>
                  <a:pt x="2759049" y="3640033"/>
                </a:lnTo>
                <a:cubicBezTo>
                  <a:pt x="2749763" y="3605150"/>
                  <a:pt x="2751393" y="3588385"/>
                  <a:pt x="2732332" y="3558899"/>
                </a:cubicBezTo>
                <a:cubicBezTo>
                  <a:pt x="2725001" y="3529991"/>
                  <a:pt x="2684598" y="3520932"/>
                  <a:pt x="2673194" y="3484317"/>
                </a:cubicBezTo>
                <a:cubicBezTo>
                  <a:pt x="2667818" y="3493952"/>
                  <a:pt x="2661301" y="3498771"/>
                  <a:pt x="2649734" y="3496650"/>
                </a:cubicBezTo>
                <a:cubicBezTo>
                  <a:pt x="2646151" y="3474296"/>
                  <a:pt x="2626926" y="3465045"/>
                  <a:pt x="2625622" y="3442496"/>
                </a:cubicBezTo>
                <a:cubicBezTo>
                  <a:pt x="2582614" y="3452133"/>
                  <a:pt x="2552638" y="3393161"/>
                  <a:pt x="2559318" y="3361556"/>
                </a:cubicBezTo>
                <a:cubicBezTo>
                  <a:pt x="2561108" y="3360977"/>
                  <a:pt x="2562249" y="3359628"/>
                  <a:pt x="2562738" y="3357316"/>
                </a:cubicBezTo>
                <a:lnTo>
                  <a:pt x="2564042" y="3357316"/>
                </a:lnTo>
                <a:cubicBezTo>
                  <a:pt x="2567788" y="3323205"/>
                  <a:pt x="2559643" y="3279650"/>
                  <a:pt x="2519077" y="3275410"/>
                </a:cubicBezTo>
                <a:cubicBezTo>
                  <a:pt x="2544166" y="3253826"/>
                  <a:pt x="2589131" y="3216439"/>
                  <a:pt x="2567463" y="3183099"/>
                </a:cubicBezTo>
                <a:cubicBezTo>
                  <a:pt x="2575282" y="3178859"/>
                  <a:pt x="2584406" y="3177125"/>
                  <a:pt x="2592713" y="3178667"/>
                </a:cubicBezTo>
                <a:cubicBezTo>
                  <a:pt x="2613894" y="3114684"/>
                  <a:pt x="2643544" y="3058410"/>
                  <a:pt x="2593365" y="2999631"/>
                </a:cubicBezTo>
                <a:lnTo>
                  <a:pt x="2607540" y="2993849"/>
                </a:lnTo>
                <a:cubicBezTo>
                  <a:pt x="2618781" y="2993849"/>
                  <a:pt x="2612753" y="2953572"/>
                  <a:pt x="2609984" y="2947019"/>
                </a:cubicBezTo>
                <a:cubicBezTo>
                  <a:pt x="2586848" y="2949717"/>
                  <a:pt x="2595158" y="2904043"/>
                  <a:pt x="2582776" y="2904043"/>
                </a:cubicBezTo>
                <a:lnTo>
                  <a:pt x="2574305" y="2904043"/>
                </a:lnTo>
                <a:cubicBezTo>
                  <a:pt x="2547260" y="2856634"/>
                  <a:pt x="2601837" y="2781281"/>
                  <a:pt x="2628230" y="2738113"/>
                </a:cubicBezTo>
                <a:lnTo>
                  <a:pt x="2623505" y="2731175"/>
                </a:lnTo>
                <a:cubicBezTo>
                  <a:pt x="2668633" y="2687042"/>
                  <a:pt x="2686064" y="2656979"/>
                  <a:pt x="2703495" y="2597430"/>
                </a:cubicBezTo>
                <a:cubicBezTo>
                  <a:pt x="2714411" y="2559849"/>
                  <a:pt x="2764589" y="2551948"/>
                  <a:pt x="2770942" y="2502419"/>
                </a:cubicBezTo>
                <a:cubicBezTo>
                  <a:pt x="2830732" y="2504732"/>
                  <a:pt x="2880257" y="2476403"/>
                  <a:pt x="2924407" y="2438823"/>
                </a:cubicBezTo>
                <a:cubicBezTo>
                  <a:pt x="2961877" y="2407024"/>
                  <a:pt x="2964483" y="2377539"/>
                  <a:pt x="2961714" y="2330901"/>
                </a:cubicBezTo>
                <a:cubicBezTo>
                  <a:pt x="2959596" y="2295825"/>
                  <a:pt x="2991365" y="2274628"/>
                  <a:pt x="2997229" y="2241094"/>
                </a:cubicBezTo>
                <a:cubicBezTo>
                  <a:pt x="3030463" y="2193107"/>
                  <a:pt x="3083248" y="2192721"/>
                  <a:pt x="3120554" y="2154371"/>
                </a:cubicBezTo>
                <a:cubicBezTo>
                  <a:pt x="3159490" y="2114478"/>
                  <a:pt x="3144503" y="2041438"/>
                  <a:pt x="3216185" y="2038355"/>
                </a:cubicBezTo>
                <a:cubicBezTo>
                  <a:pt x="3217325" y="2049148"/>
                  <a:pt x="3216674" y="2059939"/>
                  <a:pt x="3215860" y="2070924"/>
                </a:cubicBezTo>
                <a:cubicBezTo>
                  <a:pt x="3243228" y="2089040"/>
                  <a:pt x="3290799" y="2090389"/>
                  <a:pt x="3318168" y="2074008"/>
                </a:cubicBezTo>
                <a:lnTo>
                  <a:pt x="3320287" y="2080368"/>
                </a:lnTo>
                <a:lnTo>
                  <a:pt x="3325500" y="2079212"/>
                </a:lnTo>
                <a:cubicBezTo>
                  <a:pt x="3326640" y="2083259"/>
                  <a:pt x="3328432" y="2086535"/>
                  <a:pt x="3331202" y="2089618"/>
                </a:cubicBezTo>
                <a:cubicBezTo>
                  <a:pt x="3391806" y="2068226"/>
                  <a:pt x="3461044" y="2015229"/>
                  <a:pt x="3526209" y="2015229"/>
                </a:cubicBezTo>
                <a:cubicBezTo>
                  <a:pt x="3574106" y="2002895"/>
                  <a:pt x="3656214" y="1970904"/>
                  <a:pt x="3705740" y="2000004"/>
                </a:cubicBezTo>
                <a:cubicBezTo>
                  <a:pt x="3697920" y="1987092"/>
                  <a:pt x="3782472" y="1984780"/>
                  <a:pt x="3787523" y="1984780"/>
                </a:cubicBezTo>
                <a:cubicBezTo>
                  <a:pt x="3794854" y="1981986"/>
                  <a:pt x="3808212" y="1980023"/>
                  <a:pt x="3824234" y="1979065"/>
                </a:cubicBezTo>
                <a:cubicBezTo>
                  <a:pt x="3872300" y="1976191"/>
                  <a:pt x="3944326" y="1982370"/>
                  <a:pt x="3949459" y="2002317"/>
                </a:cubicBezTo>
                <a:cubicBezTo>
                  <a:pt x="4018698" y="1961075"/>
                  <a:pt x="3955976" y="2053388"/>
                  <a:pt x="3969172" y="2065143"/>
                </a:cubicBezTo>
                <a:cubicBezTo>
                  <a:pt x="3967542" y="2078440"/>
                  <a:pt x="3994423" y="2078055"/>
                  <a:pt x="3987906" y="2109276"/>
                </a:cubicBezTo>
                <a:cubicBezTo>
                  <a:pt x="3984323" y="2126235"/>
                  <a:pt x="3938056" y="2164199"/>
                  <a:pt x="3938056" y="2168439"/>
                </a:cubicBezTo>
                <a:cubicBezTo>
                  <a:pt x="3934797" y="2181544"/>
                  <a:pt x="3960538" y="2185591"/>
                  <a:pt x="3967704" y="2184821"/>
                </a:cubicBezTo>
                <a:lnTo>
                  <a:pt x="3967704" y="2185591"/>
                </a:lnTo>
                <a:cubicBezTo>
                  <a:pt x="3981716" y="2187133"/>
                  <a:pt x="3988232" y="2195227"/>
                  <a:pt x="3990024" y="2208332"/>
                </a:cubicBezTo>
                <a:cubicBezTo>
                  <a:pt x="4031730" y="2212187"/>
                  <a:pt x="4177700" y="2232999"/>
                  <a:pt x="4185520" y="2283492"/>
                </a:cubicBezTo>
                <a:cubicBezTo>
                  <a:pt x="4190572" y="2316254"/>
                  <a:pt x="4378084" y="2388715"/>
                  <a:pt x="4391444" y="2352292"/>
                </a:cubicBezTo>
                <a:cubicBezTo>
                  <a:pt x="4400078" y="2328587"/>
                  <a:pt x="4377107" y="2306811"/>
                  <a:pt x="4387370" y="2279252"/>
                </a:cubicBezTo>
                <a:cubicBezTo>
                  <a:pt x="4406431" y="2227989"/>
                  <a:pt x="4483490" y="2221823"/>
                  <a:pt x="4524706" y="2231844"/>
                </a:cubicBezTo>
                <a:cubicBezTo>
                  <a:pt x="4533016" y="2233771"/>
                  <a:pt x="4655526" y="2292742"/>
                  <a:pt x="4657481" y="2299488"/>
                </a:cubicBezTo>
                <a:cubicBezTo>
                  <a:pt x="4697232" y="2286576"/>
                  <a:pt x="4757022" y="2298716"/>
                  <a:pt x="4791559" y="2320687"/>
                </a:cubicBezTo>
                <a:cubicBezTo>
                  <a:pt x="4834568" y="2347475"/>
                  <a:pt x="4851022" y="2320494"/>
                  <a:pt x="4889145" y="2314905"/>
                </a:cubicBezTo>
                <a:cubicBezTo>
                  <a:pt x="4888004" y="2314905"/>
                  <a:pt x="4894194" y="2294091"/>
                  <a:pt x="4894846" y="2292742"/>
                </a:cubicBezTo>
                <a:cubicBezTo>
                  <a:pt x="4898268" y="2294476"/>
                  <a:pt x="4905599" y="2299488"/>
                  <a:pt x="4909509" y="2299488"/>
                </a:cubicBezTo>
                <a:cubicBezTo>
                  <a:pt x="4914396" y="2301222"/>
                  <a:pt x="4942743" y="2295633"/>
                  <a:pt x="4952843" y="2296789"/>
                </a:cubicBezTo>
                <a:cubicBezTo>
                  <a:pt x="4963433" y="2300837"/>
                  <a:pt x="5005465" y="2323770"/>
                  <a:pt x="5014914" y="2323770"/>
                </a:cubicBezTo>
                <a:cubicBezTo>
                  <a:pt x="5042120" y="2318566"/>
                  <a:pt x="5070794" y="2320687"/>
                  <a:pt x="5097673" y="2311435"/>
                </a:cubicBezTo>
                <a:lnTo>
                  <a:pt x="5098285" y="2313296"/>
                </a:lnTo>
                <a:lnTo>
                  <a:pt x="5104291" y="2301103"/>
                </a:lnTo>
                <a:cubicBezTo>
                  <a:pt x="5115147" y="2268466"/>
                  <a:pt x="5121698" y="2222135"/>
                  <a:pt x="5138808" y="2216307"/>
                </a:cubicBezTo>
                <a:cubicBezTo>
                  <a:pt x="5145738" y="2187276"/>
                  <a:pt x="5149492" y="2161446"/>
                  <a:pt x="5172883" y="2139959"/>
                </a:cubicBezTo>
                <a:cubicBezTo>
                  <a:pt x="5164796" y="2127844"/>
                  <a:pt x="5168551" y="2113444"/>
                  <a:pt x="5167106" y="2100187"/>
                </a:cubicBezTo>
                <a:cubicBezTo>
                  <a:pt x="5166240" y="2099958"/>
                  <a:pt x="5155267" y="2096300"/>
                  <a:pt x="5155267" y="2096300"/>
                </a:cubicBezTo>
                <a:cubicBezTo>
                  <a:pt x="5157866" y="2077785"/>
                  <a:pt x="5144583" y="2062470"/>
                  <a:pt x="5148048" y="2046470"/>
                </a:cubicBezTo>
                <a:cubicBezTo>
                  <a:pt x="5130723" y="2055155"/>
                  <a:pt x="5117728" y="2035955"/>
                  <a:pt x="5102134" y="2035955"/>
                </a:cubicBezTo>
                <a:cubicBezTo>
                  <a:pt x="5072103" y="2039841"/>
                  <a:pt x="5045247" y="2095843"/>
                  <a:pt x="5001643" y="2075270"/>
                </a:cubicBezTo>
                <a:cubicBezTo>
                  <a:pt x="5000200" y="2074585"/>
                  <a:pt x="4920501" y="2011724"/>
                  <a:pt x="4919923" y="2037097"/>
                </a:cubicBezTo>
                <a:cubicBezTo>
                  <a:pt x="4919346" y="2104300"/>
                  <a:pt x="4827806" y="2039384"/>
                  <a:pt x="4809038" y="2038240"/>
                </a:cubicBezTo>
                <a:cubicBezTo>
                  <a:pt x="4738289" y="2039384"/>
                  <a:pt x="4708547" y="1940179"/>
                  <a:pt x="4703926" y="1881204"/>
                </a:cubicBezTo>
                <a:cubicBezTo>
                  <a:pt x="4670429" y="1880062"/>
                  <a:pt x="4654259" y="1842345"/>
                  <a:pt x="4677360" y="1814457"/>
                </a:cubicBezTo>
                <a:cubicBezTo>
                  <a:pt x="4656280" y="1806229"/>
                  <a:pt x="4681402" y="1760285"/>
                  <a:pt x="4690642" y="1753885"/>
                </a:cubicBezTo>
                <a:lnTo>
                  <a:pt x="4693462" y="1727508"/>
                </a:lnTo>
                <a:lnTo>
                  <a:pt x="4685534" y="1729620"/>
                </a:lnTo>
                <a:lnTo>
                  <a:pt x="4684260" y="1725733"/>
                </a:lnTo>
                <a:cubicBezTo>
                  <a:pt x="4683618" y="1725569"/>
                  <a:pt x="4682776" y="1726937"/>
                  <a:pt x="4681666" y="1730650"/>
                </a:cubicBezTo>
                <a:lnTo>
                  <a:pt x="4685534" y="1729620"/>
                </a:lnTo>
                <a:lnTo>
                  <a:pt x="4685662" y="1730008"/>
                </a:lnTo>
                <a:cubicBezTo>
                  <a:pt x="4686294" y="1734838"/>
                  <a:pt x="4686418" y="1742544"/>
                  <a:pt x="4686603" y="1746622"/>
                </a:cubicBezTo>
                <a:cubicBezTo>
                  <a:pt x="4679690" y="1765272"/>
                  <a:pt x="4665370" y="1779120"/>
                  <a:pt x="4650926" y="1784705"/>
                </a:cubicBezTo>
                <a:cubicBezTo>
                  <a:pt x="4606609" y="1772978"/>
                  <a:pt x="4592908" y="1787497"/>
                  <a:pt x="4555998" y="1784592"/>
                </a:cubicBezTo>
                <a:cubicBezTo>
                  <a:pt x="4582661" y="1811062"/>
                  <a:pt x="4504891" y="1817763"/>
                  <a:pt x="4504891" y="1796320"/>
                </a:cubicBezTo>
                <a:cubicBezTo>
                  <a:pt x="4476744" y="1812401"/>
                  <a:pt x="4591796" y="1912916"/>
                  <a:pt x="4600684" y="1928887"/>
                </a:cubicBezTo>
                <a:cubicBezTo>
                  <a:pt x="4595499" y="1935030"/>
                  <a:pt x="4587846" y="1938939"/>
                  <a:pt x="4579822" y="1939944"/>
                </a:cubicBezTo>
                <a:cubicBezTo>
                  <a:pt x="4588957" y="1958148"/>
                  <a:pt x="4565132" y="1958483"/>
                  <a:pt x="4554022" y="1955914"/>
                </a:cubicBezTo>
                <a:cubicBezTo>
                  <a:pt x="4552912" y="1970210"/>
                  <a:pt x="4540072" y="1974565"/>
                  <a:pt x="4527482" y="1972554"/>
                </a:cubicBezTo>
                <a:cubicBezTo>
                  <a:pt x="4538467" y="1991207"/>
                  <a:pt x="4542418" y="2015106"/>
                  <a:pt x="4543035" y="2036550"/>
                </a:cubicBezTo>
                <a:cubicBezTo>
                  <a:pt x="4539826" y="2031746"/>
                  <a:pt x="4518840" y="2010973"/>
                  <a:pt x="4515013" y="2010973"/>
                </a:cubicBezTo>
                <a:cubicBezTo>
                  <a:pt x="4509458" y="2010973"/>
                  <a:pt x="4504891" y="2028509"/>
                  <a:pt x="4503286" y="2033534"/>
                </a:cubicBezTo>
                <a:cubicBezTo>
                  <a:pt x="4495138" y="2023371"/>
                  <a:pt x="4495138" y="2001927"/>
                  <a:pt x="4486868" y="1995228"/>
                </a:cubicBezTo>
                <a:cubicBezTo>
                  <a:pt x="4479214" y="1993774"/>
                  <a:pt x="4474893" y="2008963"/>
                  <a:pt x="4474646" y="2014659"/>
                </a:cubicBezTo>
                <a:cubicBezTo>
                  <a:pt x="4436007" y="1991429"/>
                  <a:pt x="4462178" y="1968088"/>
                  <a:pt x="4426502" y="1943183"/>
                </a:cubicBezTo>
                <a:cubicBezTo>
                  <a:pt x="4432674" y="1932574"/>
                  <a:pt x="4441069" y="1923862"/>
                  <a:pt x="4451932" y="1917048"/>
                </a:cubicBezTo>
                <a:cubicBezTo>
                  <a:pt x="4436995" y="1907221"/>
                  <a:pt x="4419712" y="1900744"/>
                  <a:pt x="4402060" y="1899180"/>
                </a:cubicBezTo>
                <a:cubicBezTo>
                  <a:pt x="4402677" y="1877178"/>
                  <a:pt x="4395516" y="1859644"/>
                  <a:pt x="4382185" y="1843226"/>
                </a:cubicBezTo>
                <a:cubicBezTo>
                  <a:pt x="4371074" y="1853725"/>
                  <a:pt x="4342436" y="1821559"/>
                  <a:pt x="4370828" y="1814412"/>
                </a:cubicBezTo>
                <a:cubicBezTo>
                  <a:pt x="4337990" y="1773536"/>
                  <a:pt x="4351076" y="1762367"/>
                  <a:pt x="4349966" y="1710659"/>
                </a:cubicBezTo>
                <a:cubicBezTo>
                  <a:pt x="4335523" y="1707198"/>
                  <a:pt x="4327374" y="1696476"/>
                  <a:pt x="4315524" y="1686647"/>
                </a:cubicBezTo>
                <a:cubicBezTo>
                  <a:pt x="4313672" y="1690445"/>
                  <a:pt x="4311080" y="1695693"/>
                  <a:pt x="4311080" y="1695693"/>
                </a:cubicBezTo>
                <a:cubicBezTo>
                  <a:pt x="4302932" y="1690779"/>
                  <a:pt x="4294909" y="1685642"/>
                  <a:pt x="4287008" y="1680282"/>
                </a:cubicBezTo>
                <a:lnTo>
                  <a:pt x="4286886" y="1680616"/>
                </a:lnTo>
                <a:cubicBezTo>
                  <a:pt x="4258616" y="1665763"/>
                  <a:pt x="4232444" y="1638735"/>
                  <a:pt x="4201706" y="1631923"/>
                </a:cubicBezTo>
                <a:cubicBezTo>
                  <a:pt x="4171834" y="1625444"/>
                  <a:pt x="4121221" y="1543693"/>
                  <a:pt x="4121590" y="1543693"/>
                </a:cubicBezTo>
                <a:cubicBezTo>
                  <a:pt x="4118134" y="1543693"/>
                  <a:pt x="4112332" y="1556984"/>
                  <a:pt x="4110357" y="1559999"/>
                </a:cubicBezTo>
                <a:cubicBezTo>
                  <a:pt x="4101346" y="1551958"/>
                  <a:pt x="4091717" y="1552293"/>
                  <a:pt x="4081964" y="1559441"/>
                </a:cubicBezTo>
                <a:cubicBezTo>
                  <a:pt x="4073076" y="1548272"/>
                  <a:pt x="4061348" y="1526940"/>
                  <a:pt x="4064312" y="1511752"/>
                </a:cubicBezTo>
                <a:cubicBezTo>
                  <a:pt x="4045918" y="1527499"/>
                  <a:pt x="4018636" y="1528392"/>
                  <a:pt x="4034685" y="1564020"/>
                </a:cubicBezTo>
                <a:cubicBezTo>
                  <a:pt x="4043080" y="1597635"/>
                  <a:pt x="4079248" y="1604783"/>
                  <a:pt x="4099740" y="1629465"/>
                </a:cubicBezTo>
                <a:cubicBezTo>
                  <a:pt x="4123814" y="1658615"/>
                  <a:pt x="4125541" y="1711440"/>
                  <a:pt x="4178130" y="1711440"/>
                </a:cubicBezTo>
                <a:cubicBezTo>
                  <a:pt x="4202078" y="1711440"/>
                  <a:pt x="4222570" y="1706303"/>
                  <a:pt x="4207386" y="1736569"/>
                </a:cubicBezTo>
                <a:cubicBezTo>
                  <a:pt x="4205781" y="1742936"/>
                  <a:pt x="4400208" y="1811508"/>
                  <a:pt x="4301574" y="1840657"/>
                </a:cubicBezTo>
                <a:cubicBezTo>
                  <a:pt x="4294168" y="1827256"/>
                  <a:pt x="4274417" y="1803355"/>
                  <a:pt x="4256764" y="1803355"/>
                </a:cubicBezTo>
                <a:cubicBezTo>
                  <a:pt x="4243185" y="1810950"/>
                  <a:pt x="4236766" y="1822677"/>
                  <a:pt x="4237506" y="1838424"/>
                </a:cubicBezTo>
                <a:cubicBezTo>
                  <a:pt x="4316388" y="1867909"/>
                  <a:pt x="4196646" y="1956919"/>
                  <a:pt x="4187264" y="1942178"/>
                </a:cubicBezTo>
                <a:cubicBezTo>
                  <a:pt x="4175784" y="1955691"/>
                  <a:pt x="4188621" y="2021807"/>
                  <a:pt x="4160353" y="2021807"/>
                </a:cubicBezTo>
                <a:cubicBezTo>
                  <a:pt x="4142700" y="2021807"/>
                  <a:pt x="4025180" y="1962950"/>
                  <a:pt x="4037647" y="1936147"/>
                </a:cubicBezTo>
                <a:cubicBezTo>
                  <a:pt x="4050116" y="1909007"/>
                  <a:pt x="4122701" y="1939832"/>
                  <a:pt x="4147144" y="1939832"/>
                </a:cubicBezTo>
                <a:cubicBezTo>
                  <a:pt x="4156772" y="1939832"/>
                  <a:pt x="4168748" y="1917048"/>
                  <a:pt x="4186522" y="1918054"/>
                </a:cubicBezTo>
                <a:cubicBezTo>
                  <a:pt x="4225780" y="1916043"/>
                  <a:pt x="4199608" y="1831164"/>
                  <a:pt x="4175537" y="1826809"/>
                </a:cubicBezTo>
                <a:cubicBezTo>
                  <a:pt x="4167018" y="1825245"/>
                  <a:pt x="4105666" y="1778786"/>
                  <a:pt x="4102580" y="1771638"/>
                </a:cubicBezTo>
                <a:cubicBezTo>
                  <a:pt x="4102086" y="1770521"/>
                  <a:pt x="4051103" y="1749525"/>
                  <a:pt x="4044066" y="1746509"/>
                </a:cubicBezTo>
                <a:cubicBezTo>
                  <a:pt x="4014070" y="1733665"/>
                  <a:pt x="3989626" y="1691562"/>
                  <a:pt x="3960494" y="1672129"/>
                </a:cubicBezTo>
                <a:cubicBezTo>
                  <a:pt x="3919262" y="1644654"/>
                  <a:pt x="3936668" y="1581219"/>
                  <a:pt x="3869884" y="1578426"/>
                </a:cubicBezTo>
                <a:cubicBezTo>
                  <a:pt x="3841738" y="1578426"/>
                  <a:pt x="3840628" y="1623434"/>
                  <a:pt x="3799397" y="1610368"/>
                </a:cubicBezTo>
                <a:cubicBezTo>
                  <a:pt x="3745820" y="1649123"/>
                  <a:pt x="3747056" y="1626786"/>
                  <a:pt x="3686690" y="1626786"/>
                </a:cubicBezTo>
                <a:cubicBezTo>
                  <a:pt x="3660272" y="1626786"/>
                  <a:pt x="3583119" y="1619414"/>
                  <a:pt x="3610770" y="1674139"/>
                </a:cubicBezTo>
                <a:cubicBezTo>
                  <a:pt x="3600031" y="1721492"/>
                  <a:pt x="3491646" y="1743382"/>
                  <a:pt x="3489917" y="1765383"/>
                </a:cubicBezTo>
                <a:cubicBezTo>
                  <a:pt x="3486584" y="1808717"/>
                  <a:pt x="3404863" y="1825021"/>
                  <a:pt x="3456710" y="1870924"/>
                </a:cubicBezTo>
                <a:cubicBezTo>
                  <a:pt x="3463006" y="1876509"/>
                  <a:pt x="3404000" y="1929893"/>
                  <a:pt x="3402024" y="1949772"/>
                </a:cubicBezTo>
                <a:cubicBezTo>
                  <a:pt x="3375853" y="1952788"/>
                  <a:pt x="3343882" y="2010416"/>
                  <a:pt x="3330425" y="2004050"/>
                </a:cubicBezTo>
                <a:cubicBezTo>
                  <a:pt x="3328450" y="2003156"/>
                  <a:pt x="3292652" y="1998801"/>
                  <a:pt x="3283146" y="1999136"/>
                </a:cubicBezTo>
                <a:cubicBezTo>
                  <a:pt x="3238952" y="1995785"/>
                  <a:pt x="3214017" y="2009411"/>
                  <a:pt x="3187722" y="2038336"/>
                </a:cubicBezTo>
                <a:cubicBezTo>
                  <a:pt x="3158836" y="2070277"/>
                  <a:pt x="3130072" y="1980708"/>
                  <a:pt x="3106248" y="1974565"/>
                </a:cubicBezTo>
                <a:cubicBezTo>
                  <a:pt x="3106495" y="1978921"/>
                  <a:pt x="3105754" y="1983164"/>
                  <a:pt x="3104149" y="1987186"/>
                </a:cubicBezTo>
                <a:cubicBezTo>
                  <a:pt x="3078225" y="1996232"/>
                  <a:pt x="3048352" y="1994557"/>
                  <a:pt x="3020699" y="1994222"/>
                </a:cubicBezTo>
                <a:cubicBezTo>
                  <a:pt x="3023169" y="1981602"/>
                  <a:pt x="3041315" y="1925537"/>
                  <a:pt x="3031192" y="1912805"/>
                </a:cubicBezTo>
                <a:cubicBezTo>
                  <a:pt x="2978110" y="1900408"/>
                  <a:pt x="3050574" y="1765048"/>
                  <a:pt x="3043290" y="1713116"/>
                </a:cubicBezTo>
                <a:cubicBezTo>
                  <a:pt x="3050326" y="1707532"/>
                  <a:pt x="3059585" y="1700719"/>
                  <a:pt x="3067363" y="1697593"/>
                </a:cubicBezTo>
                <a:cubicBezTo>
                  <a:pt x="3067115" y="1696252"/>
                  <a:pt x="3066744" y="1694912"/>
                  <a:pt x="3066744" y="1693460"/>
                </a:cubicBezTo>
                <a:cubicBezTo>
                  <a:pt x="3057610" y="1695583"/>
                  <a:pt x="3044030" y="1706527"/>
                  <a:pt x="3036006" y="1712892"/>
                </a:cubicBezTo>
                <a:cubicBezTo>
                  <a:pt x="3046006" y="1683632"/>
                  <a:pt x="3035389" y="1672575"/>
                  <a:pt x="3025390" y="1648340"/>
                </a:cubicBezTo>
                <a:cubicBezTo>
                  <a:pt x="3016502" y="1626786"/>
                  <a:pt x="3060943" y="1625334"/>
                  <a:pt x="3071313" y="1611038"/>
                </a:cubicBezTo>
                <a:cubicBezTo>
                  <a:pt x="3082670" y="1553298"/>
                  <a:pt x="3230188" y="1626115"/>
                  <a:pt x="3251545" y="1626115"/>
                </a:cubicBezTo>
                <a:cubicBezTo>
                  <a:pt x="3265122" y="1626115"/>
                  <a:pt x="3297096" y="1611261"/>
                  <a:pt x="3313760" y="1608804"/>
                </a:cubicBezTo>
                <a:cubicBezTo>
                  <a:pt x="3318821" y="1608357"/>
                  <a:pt x="3385358" y="1616845"/>
                  <a:pt x="3383508" y="1615840"/>
                </a:cubicBezTo>
                <a:cubicBezTo>
                  <a:pt x="3397704" y="1606459"/>
                  <a:pt x="3430170" y="1466186"/>
                  <a:pt x="3403012" y="1461718"/>
                </a:cubicBezTo>
                <a:cubicBezTo>
                  <a:pt x="3388444" y="1451890"/>
                  <a:pt x="3379804" y="1441392"/>
                  <a:pt x="3371779" y="1424862"/>
                </a:cubicBezTo>
                <a:cubicBezTo>
                  <a:pt x="3351658" y="1384099"/>
                  <a:pt x="3327586" y="1400405"/>
                  <a:pt x="3294503" y="1379854"/>
                </a:cubicBezTo>
                <a:cubicBezTo>
                  <a:pt x="3231175" y="1376839"/>
                  <a:pt x="3263888" y="1329039"/>
                  <a:pt x="3299934" y="1319546"/>
                </a:cubicBezTo>
                <a:cubicBezTo>
                  <a:pt x="3327710" y="1319546"/>
                  <a:pt x="3332153" y="1313850"/>
                  <a:pt x="3359312" y="1327141"/>
                </a:cubicBezTo>
                <a:cubicBezTo>
                  <a:pt x="3404369" y="1297656"/>
                  <a:pt x="3400666" y="1329263"/>
                  <a:pt x="3389678" y="1261694"/>
                </a:cubicBezTo>
                <a:cubicBezTo>
                  <a:pt x="3414616" y="1267614"/>
                  <a:pt x="3444120" y="1288722"/>
                  <a:pt x="3470043" y="1288722"/>
                </a:cubicBezTo>
                <a:cubicBezTo>
                  <a:pt x="3463994" y="1288944"/>
                  <a:pt x="3536332" y="1246058"/>
                  <a:pt x="3538556" y="1243490"/>
                </a:cubicBezTo>
                <a:cubicBezTo>
                  <a:pt x="3559912" y="1219254"/>
                  <a:pt x="3542012" y="1184634"/>
                  <a:pt x="3597316" y="1188989"/>
                </a:cubicBezTo>
                <a:lnTo>
                  <a:pt x="3598056" y="1189771"/>
                </a:lnTo>
                <a:cubicBezTo>
                  <a:pt x="3627930" y="1173577"/>
                  <a:pt x="3656446" y="1150458"/>
                  <a:pt x="3676074" y="1120304"/>
                </a:cubicBezTo>
                <a:cubicBezTo>
                  <a:pt x="3706566" y="1073285"/>
                  <a:pt x="3672988" y="1077194"/>
                  <a:pt x="3711008" y="1112821"/>
                </a:cubicBezTo>
                <a:cubicBezTo>
                  <a:pt x="3683728" y="1056422"/>
                  <a:pt x="3810136" y="1062229"/>
                  <a:pt x="3834578" y="1064015"/>
                </a:cubicBezTo>
                <a:cubicBezTo>
                  <a:pt x="3830874" y="1051954"/>
                  <a:pt x="3841986" y="1045030"/>
                  <a:pt x="3852726" y="1044695"/>
                </a:cubicBezTo>
                <a:cubicBezTo>
                  <a:pt x="3853342" y="1042907"/>
                  <a:pt x="3839394" y="1018226"/>
                  <a:pt x="3840010" y="1019901"/>
                </a:cubicBezTo>
                <a:cubicBezTo>
                  <a:pt x="3845565" y="1018114"/>
                  <a:pt x="3843097" y="1015993"/>
                  <a:pt x="3854207" y="1015993"/>
                </a:cubicBezTo>
                <a:cubicBezTo>
                  <a:pt x="3842232" y="1015993"/>
                  <a:pt x="3837541" y="984720"/>
                  <a:pt x="3831368" y="978021"/>
                </a:cubicBezTo>
                <a:cubicBezTo>
                  <a:pt x="3836060" y="979584"/>
                  <a:pt x="3840628" y="981483"/>
                  <a:pt x="3845196" y="983381"/>
                </a:cubicBezTo>
                <a:cubicBezTo>
                  <a:pt x="3845196" y="976791"/>
                  <a:pt x="3851120" y="971878"/>
                  <a:pt x="3852478" y="965735"/>
                </a:cubicBezTo>
                <a:cubicBezTo>
                  <a:pt x="3820012" y="956465"/>
                  <a:pt x="3829518" y="881749"/>
                  <a:pt x="3856429" y="868907"/>
                </a:cubicBezTo>
                <a:cubicBezTo>
                  <a:pt x="3885932" y="854833"/>
                  <a:pt x="3917410" y="837858"/>
                  <a:pt x="3949384" y="830488"/>
                </a:cubicBezTo>
                <a:cubicBezTo>
                  <a:pt x="3938767" y="856063"/>
                  <a:pt x="3940618" y="930332"/>
                  <a:pt x="3939384" y="930332"/>
                </a:cubicBezTo>
                <a:cubicBezTo>
                  <a:pt x="3935434" y="930108"/>
                  <a:pt x="3932842" y="928545"/>
                  <a:pt x="3930990" y="927428"/>
                </a:cubicBezTo>
                <a:cubicBezTo>
                  <a:pt x="3930990" y="928209"/>
                  <a:pt x="3909758" y="971431"/>
                  <a:pt x="3906054" y="976121"/>
                </a:cubicBezTo>
                <a:cubicBezTo>
                  <a:pt x="3909758" y="976233"/>
                  <a:pt x="3913584" y="976791"/>
                  <a:pt x="3917287" y="977909"/>
                </a:cubicBezTo>
                <a:cubicBezTo>
                  <a:pt x="3897536" y="940495"/>
                  <a:pt x="3990120" y="966852"/>
                  <a:pt x="3951976" y="1001585"/>
                </a:cubicBezTo>
                <a:cubicBezTo>
                  <a:pt x="3953210" y="1000468"/>
                  <a:pt x="3929385" y="985503"/>
                  <a:pt x="3922226" y="982488"/>
                </a:cubicBezTo>
                <a:cubicBezTo>
                  <a:pt x="3925804" y="988965"/>
                  <a:pt x="3920374" y="1010409"/>
                  <a:pt x="3918398" y="1017555"/>
                </a:cubicBezTo>
                <a:cubicBezTo>
                  <a:pt x="3926916" y="1024927"/>
                  <a:pt x="3949754" y="1018784"/>
                  <a:pt x="3959012" y="1015993"/>
                </a:cubicBezTo>
                <a:cubicBezTo>
                  <a:pt x="3956790" y="980812"/>
                  <a:pt x="3976542" y="1015322"/>
                  <a:pt x="3983330" y="995330"/>
                </a:cubicBezTo>
                <a:cubicBezTo>
                  <a:pt x="3989257" y="978467"/>
                  <a:pt x="3934324" y="972436"/>
                  <a:pt x="3969628" y="953562"/>
                </a:cubicBezTo>
                <a:cubicBezTo>
                  <a:pt x="3975924" y="950099"/>
                  <a:pt x="4005798" y="932788"/>
                  <a:pt x="4013082" y="936697"/>
                </a:cubicBezTo>
                <a:cubicBezTo>
                  <a:pt x="4002341" y="925418"/>
                  <a:pt x="4005675" y="911681"/>
                  <a:pt x="4018884" y="905426"/>
                </a:cubicBezTo>
                <a:cubicBezTo>
                  <a:pt x="3979875" y="866672"/>
                  <a:pt x="3958024" y="824009"/>
                  <a:pt x="3936421" y="774533"/>
                </a:cubicBezTo>
                <a:cubicBezTo>
                  <a:pt x="3940495" y="772859"/>
                  <a:pt x="3943829" y="770625"/>
                  <a:pt x="3947408" y="768168"/>
                </a:cubicBezTo>
                <a:cubicBezTo>
                  <a:pt x="3932842" y="760350"/>
                  <a:pt x="3934941" y="758452"/>
                  <a:pt x="3930002" y="747507"/>
                </a:cubicBezTo>
                <a:cubicBezTo>
                  <a:pt x="3926546" y="773975"/>
                  <a:pt x="3848158" y="818983"/>
                  <a:pt x="3820752" y="824903"/>
                </a:cubicBezTo>
                <a:cubicBezTo>
                  <a:pt x="3752610" y="839868"/>
                  <a:pt x="3735946" y="793297"/>
                  <a:pt x="3709528" y="751081"/>
                </a:cubicBezTo>
                <a:cubicBezTo>
                  <a:pt x="3695332" y="728410"/>
                  <a:pt x="3708910" y="662294"/>
                  <a:pt x="3704344" y="635824"/>
                </a:cubicBezTo>
                <a:cubicBezTo>
                  <a:pt x="3697431" y="596623"/>
                  <a:pt x="3732982" y="604553"/>
                  <a:pt x="3751253" y="591040"/>
                </a:cubicBezTo>
                <a:cubicBezTo>
                  <a:pt x="3751747" y="590145"/>
                  <a:pt x="3754215" y="583446"/>
                  <a:pt x="3754338" y="581658"/>
                </a:cubicBezTo>
                <a:cubicBezTo>
                  <a:pt x="3759771" y="583222"/>
                  <a:pt x="3761745" y="580877"/>
                  <a:pt x="3760264" y="574734"/>
                </a:cubicBezTo>
                <a:cubicBezTo>
                  <a:pt x="3772238" y="575403"/>
                  <a:pt x="3831862" y="550499"/>
                  <a:pt x="3837664" y="535645"/>
                </a:cubicBezTo>
                <a:cubicBezTo>
                  <a:pt x="3849885" y="503144"/>
                  <a:pt x="3856306" y="526598"/>
                  <a:pt x="3881118" y="526598"/>
                </a:cubicBezTo>
                <a:cubicBezTo>
                  <a:pt x="3902968" y="525817"/>
                  <a:pt x="3924942" y="487174"/>
                  <a:pt x="3953086" y="482595"/>
                </a:cubicBezTo>
                <a:cubicBezTo>
                  <a:pt x="3959260" y="441609"/>
                  <a:pt x="4068138" y="311832"/>
                  <a:pt x="4110357" y="304350"/>
                </a:cubicBezTo>
                <a:cubicBezTo>
                  <a:pt x="4082212" y="307924"/>
                  <a:pt x="4053819" y="313620"/>
                  <a:pt x="4025549" y="315406"/>
                </a:cubicBezTo>
                <a:cubicBezTo>
                  <a:pt x="4029130" y="288826"/>
                  <a:pt x="4108258" y="250408"/>
                  <a:pt x="4137762" y="252642"/>
                </a:cubicBezTo>
                <a:cubicBezTo>
                  <a:pt x="4137391" y="267048"/>
                  <a:pt x="4157760" y="290725"/>
                  <a:pt x="4173068" y="268500"/>
                </a:cubicBezTo>
                <a:cubicBezTo>
                  <a:pt x="4102580" y="261576"/>
                  <a:pt x="4222816" y="216902"/>
                  <a:pt x="4230964" y="211877"/>
                </a:cubicBezTo>
                <a:cubicBezTo>
                  <a:pt x="4250469" y="199591"/>
                  <a:pt x="4271824" y="218800"/>
                  <a:pt x="4291452" y="222040"/>
                </a:cubicBezTo>
                <a:cubicBezTo>
                  <a:pt x="4294538" y="222040"/>
                  <a:pt x="4307994" y="215116"/>
                  <a:pt x="4309106" y="213999"/>
                </a:cubicBezTo>
                <a:cubicBezTo>
                  <a:pt x="4291700" y="200708"/>
                  <a:pt x="4343424" y="199034"/>
                  <a:pt x="4345274" y="197134"/>
                </a:cubicBezTo>
                <a:cubicBezTo>
                  <a:pt x="4341694" y="195460"/>
                  <a:pt x="4338116" y="193672"/>
                  <a:pt x="4334658" y="191774"/>
                </a:cubicBezTo>
                <a:lnTo>
                  <a:pt x="4337744" y="180605"/>
                </a:lnTo>
                <a:cubicBezTo>
                  <a:pt x="4384900" y="171001"/>
                  <a:pt x="4441438" y="159051"/>
                  <a:pt x="4489953" y="161508"/>
                </a:cubicBezTo>
                <a:lnTo>
                  <a:pt x="4489953" y="167985"/>
                </a:lnTo>
                <a:lnTo>
                  <a:pt x="4497184" y="165536"/>
                </a:lnTo>
                <a:lnTo>
                  <a:pt x="4510693" y="186636"/>
                </a:lnTo>
                <a:cubicBezTo>
                  <a:pt x="4517915" y="177843"/>
                  <a:pt x="4552772" y="154095"/>
                  <a:pt x="4569176" y="159074"/>
                </a:cubicBezTo>
                <a:cubicBezTo>
                  <a:pt x="4574646" y="160733"/>
                  <a:pt x="4578063" y="165584"/>
                  <a:pt x="4577724" y="175245"/>
                </a:cubicBezTo>
                <a:cubicBezTo>
                  <a:pt x="4587352" y="168097"/>
                  <a:pt x="4672036" y="180605"/>
                  <a:pt x="4674999" y="195012"/>
                </a:cubicBezTo>
                <a:lnTo>
                  <a:pt x="4675864" y="199034"/>
                </a:lnTo>
                <a:cubicBezTo>
                  <a:pt x="4662655" y="205065"/>
                  <a:pt x="4648828" y="208080"/>
                  <a:pt x="4634385" y="211542"/>
                </a:cubicBezTo>
                <a:cubicBezTo>
                  <a:pt x="4646606" y="214892"/>
                  <a:pt x="4658827" y="217907"/>
                  <a:pt x="4671172" y="220811"/>
                </a:cubicBezTo>
                <a:lnTo>
                  <a:pt x="4670788" y="225428"/>
                </a:lnTo>
                <a:lnTo>
                  <a:pt x="4677070" y="219182"/>
                </a:lnTo>
                <a:cubicBezTo>
                  <a:pt x="4694685" y="219182"/>
                  <a:pt x="4717787" y="214154"/>
                  <a:pt x="4733668" y="217125"/>
                </a:cubicBezTo>
                <a:cubicBezTo>
                  <a:pt x="4743775" y="218953"/>
                  <a:pt x="4779294" y="243182"/>
                  <a:pt x="4769188" y="243182"/>
                </a:cubicBezTo>
                <a:cubicBezTo>
                  <a:pt x="4773518" y="241353"/>
                  <a:pt x="4776695" y="242269"/>
                  <a:pt x="4778428" y="245697"/>
                </a:cubicBezTo>
                <a:cubicBezTo>
                  <a:pt x="4848020" y="236326"/>
                  <a:pt x="5019837" y="277928"/>
                  <a:pt x="5073836" y="324558"/>
                </a:cubicBezTo>
                <a:cubicBezTo>
                  <a:pt x="5202913" y="436107"/>
                  <a:pt x="4918480" y="418049"/>
                  <a:pt x="4868234" y="408448"/>
                </a:cubicBezTo>
                <a:cubicBezTo>
                  <a:pt x="4883827" y="423076"/>
                  <a:pt x="4875453" y="437478"/>
                  <a:pt x="4867657" y="451422"/>
                </a:cubicBezTo>
                <a:cubicBezTo>
                  <a:pt x="4890469" y="466280"/>
                  <a:pt x="4951109" y="542625"/>
                  <a:pt x="4993847" y="514739"/>
                </a:cubicBezTo>
                <a:cubicBezTo>
                  <a:pt x="4961506" y="503539"/>
                  <a:pt x="4936094" y="494623"/>
                  <a:pt x="4913860" y="465137"/>
                </a:cubicBezTo>
                <a:cubicBezTo>
                  <a:pt x="4933784" y="456451"/>
                  <a:pt x="4964682" y="445249"/>
                  <a:pt x="4985184" y="453936"/>
                </a:cubicBezTo>
                <a:cubicBezTo>
                  <a:pt x="4993847" y="457593"/>
                  <a:pt x="5067483" y="488908"/>
                  <a:pt x="5075280" y="476108"/>
                </a:cubicBezTo>
                <a:cubicBezTo>
                  <a:pt x="5055065" y="455307"/>
                  <a:pt x="5015505" y="440449"/>
                  <a:pt x="5069216" y="416676"/>
                </a:cubicBezTo>
                <a:cubicBezTo>
                  <a:pt x="5120039" y="393819"/>
                  <a:pt x="5150936" y="373475"/>
                  <a:pt x="5204935" y="402734"/>
                </a:cubicBezTo>
                <a:cubicBezTo>
                  <a:pt x="5205512" y="394276"/>
                  <a:pt x="5206956" y="386048"/>
                  <a:pt x="5208689" y="377817"/>
                </a:cubicBezTo>
                <a:cubicBezTo>
                  <a:pt x="5181257" y="408677"/>
                  <a:pt x="5173171" y="313814"/>
                  <a:pt x="5175770" y="317245"/>
                </a:cubicBezTo>
                <a:cubicBezTo>
                  <a:pt x="5157866" y="303300"/>
                  <a:pt x="5141695" y="303529"/>
                  <a:pt x="5139385" y="277241"/>
                </a:cubicBezTo>
                <a:cubicBezTo>
                  <a:pt x="5186166" y="277928"/>
                  <a:pt x="5230636" y="276328"/>
                  <a:pt x="5273951" y="298728"/>
                </a:cubicBezTo>
                <a:cubicBezTo>
                  <a:pt x="5334303" y="330045"/>
                  <a:pt x="5268752" y="333929"/>
                  <a:pt x="5247095" y="345816"/>
                </a:cubicBezTo>
                <a:cubicBezTo>
                  <a:pt x="5250849" y="348560"/>
                  <a:pt x="5328528" y="387648"/>
                  <a:pt x="5325640" y="358617"/>
                </a:cubicBezTo>
                <a:cubicBezTo>
                  <a:pt x="5321307" y="318845"/>
                  <a:pt x="5392056" y="307414"/>
                  <a:pt x="5419199" y="298956"/>
                </a:cubicBezTo>
                <a:cubicBezTo>
                  <a:pt x="5470311" y="283185"/>
                  <a:pt x="5518535" y="256213"/>
                  <a:pt x="5573400" y="261697"/>
                </a:cubicBezTo>
                <a:cubicBezTo>
                  <a:pt x="5570224" y="272899"/>
                  <a:pt x="5555497" y="291643"/>
                  <a:pt x="5556075" y="301700"/>
                </a:cubicBezTo>
                <a:cubicBezTo>
                  <a:pt x="5613539" y="295756"/>
                  <a:pt x="5694683" y="250497"/>
                  <a:pt x="5756190" y="272670"/>
                </a:cubicBezTo>
                <a:lnTo>
                  <a:pt x="5754746" y="278613"/>
                </a:lnTo>
                <a:cubicBezTo>
                  <a:pt x="5761387" y="277699"/>
                  <a:pt x="5767740" y="276556"/>
                  <a:pt x="5774093" y="275184"/>
                </a:cubicBezTo>
                <a:cubicBezTo>
                  <a:pt x="5769184" y="270841"/>
                  <a:pt x="5614116" y="194038"/>
                  <a:pt x="5691507" y="194038"/>
                </a:cubicBezTo>
                <a:cubicBezTo>
                  <a:pt x="5741752" y="194038"/>
                  <a:pt x="5801237" y="224211"/>
                  <a:pt x="5852927" y="230153"/>
                </a:cubicBezTo>
                <a:cubicBezTo>
                  <a:pt x="5899129" y="237697"/>
                  <a:pt x="5943309" y="246155"/>
                  <a:pt x="5987779" y="260555"/>
                </a:cubicBezTo>
                <a:cubicBezTo>
                  <a:pt x="5975363" y="239069"/>
                  <a:pt x="5981138" y="222154"/>
                  <a:pt x="5971898" y="203638"/>
                </a:cubicBezTo>
                <a:cubicBezTo>
                  <a:pt x="5968144" y="192665"/>
                  <a:pt x="5936379" y="197696"/>
                  <a:pt x="5941865" y="169352"/>
                </a:cubicBezTo>
                <a:cubicBezTo>
                  <a:pt x="5947063" y="143522"/>
                  <a:pt x="5978539" y="156550"/>
                  <a:pt x="5986336" y="135293"/>
                </a:cubicBezTo>
                <a:cubicBezTo>
                  <a:pt x="5996153" y="108549"/>
                  <a:pt x="5978539" y="76546"/>
                  <a:pt x="6022721" y="76546"/>
                </a:cubicBezTo>
                <a:cubicBezTo>
                  <a:pt x="6043511" y="76546"/>
                  <a:pt x="6065170" y="76546"/>
                  <a:pt x="6086249" y="77690"/>
                </a:cubicBezTo>
                <a:cubicBezTo>
                  <a:pt x="6156709" y="81803"/>
                  <a:pt x="6131008" y="116091"/>
                  <a:pt x="6148044" y="156779"/>
                </a:cubicBezTo>
                <a:cubicBezTo>
                  <a:pt x="6152376" y="157693"/>
                  <a:pt x="6156709" y="158379"/>
                  <a:pt x="6161040" y="158837"/>
                </a:cubicBezTo>
                <a:cubicBezTo>
                  <a:pt x="6167104" y="129120"/>
                  <a:pt x="6189338" y="132777"/>
                  <a:pt x="6209553" y="119062"/>
                </a:cubicBezTo>
                <a:cubicBezTo>
                  <a:pt x="6208975" y="114491"/>
                  <a:pt x="6204642" y="109233"/>
                  <a:pt x="6202621" y="109005"/>
                </a:cubicBezTo>
                <a:lnTo>
                  <a:pt x="6197424" y="108776"/>
                </a:lnTo>
                <a:lnTo>
                  <a:pt x="6195980" y="86376"/>
                </a:lnTo>
                <a:cubicBezTo>
                  <a:pt x="6229188" y="82490"/>
                  <a:pt x="6246225" y="103747"/>
                  <a:pt x="6259219" y="132093"/>
                </a:cubicBezTo>
                <a:cubicBezTo>
                  <a:pt x="6302246" y="100776"/>
                  <a:pt x="6355090" y="103976"/>
                  <a:pt x="6404180" y="113349"/>
                </a:cubicBezTo>
                <a:cubicBezTo>
                  <a:pt x="6295604" y="40430"/>
                  <a:pt x="6486768" y="48430"/>
                  <a:pt x="6521420" y="44546"/>
                </a:cubicBezTo>
                <a:lnTo>
                  <a:pt x="6516221" y="25802"/>
                </a:lnTo>
                <a:close/>
                <a:moveTo>
                  <a:pt x="5506072" y="0"/>
                </a:moveTo>
                <a:lnTo>
                  <a:pt x="5682031" y="0"/>
                </a:lnTo>
                <a:lnTo>
                  <a:pt x="5648367" y="13253"/>
                </a:lnTo>
                <a:cubicBezTo>
                  <a:pt x="5636880" y="18804"/>
                  <a:pt x="5625631" y="25401"/>
                  <a:pt x="5614694" y="33344"/>
                </a:cubicBezTo>
                <a:cubicBezTo>
                  <a:pt x="5525754" y="98034"/>
                  <a:pt x="5557807" y="163179"/>
                  <a:pt x="5648769" y="193352"/>
                </a:cubicBezTo>
                <a:cubicBezTo>
                  <a:pt x="5649346" y="195181"/>
                  <a:pt x="5649346" y="198838"/>
                  <a:pt x="5648769" y="200667"/>
                </a:cubicBezTo>
                <a:cubicBezTo>
                  <a:pt x="5576865" y="228554"/>
                  <a:pt x="5523444" y="166379"/>
                  <a:pt x="5462803" y="163637"/>
                </a:cubicBezTo>
                <a:cubicBezTo>
                  <a:pt x="5376752" y="159750"/>
                  <a:pt x="5439414" y="130720"/>
                  <a:pt x="5450964" y="90262"/>
                </a:cubicBezTo>
                <a:cubicBezTo>
                  <a:pt x="5456450" y="70603"/>
                  <a:pt x="5460204" y="33344"/>
                  <a:pt x="5478107" y="18258"/>
                </a:cubicBezTo>
                <a:close/>
                <a:moveTo>
                  <a:pt x="1610409" y="0"/>
                </a:moveTo>
                <a:lnTo>
                  <a:pt x="2893456" y="0"/>
                </a:lnTo>
                <a:lnTo>
                  <a:pt x="2894719" y="3305"/>
                </a:lnTo>
                <a:cubicBezTo>
                  <a:pt x="2900139" y="7936"/>
                  <a:pt x="2910347" y="12497"/>
                  <a:pt x="2912087" y="21338"/>
                </a:cubicBezTo>
                <a:cubicBezTo>
                  <a:pt x="2917153" y="46351"/>
                  <a:pt x="2833275" y="38827"/>
                  <a:pt x="2822514" y="40896"/>
                </a:cubicBezTo>
                <a:cubicBezTo>
                  <a:pt x="2835807" y="44282"/>
                  <a:pt x="2849100" y="49360"/>
                  <a:pt x="2863027" y="48795"/>
                </a:cubicBezTo>
                <a:cubicBezTo>
                  <a:pt x="2857330" y="95624"/>
                  <a:pt x="2689893" y="69671"/>
                  <a:pt x="2661089" y="81521"/>
                </a:cubicBezTo>
                <a:cubicBezTo>
                  <a:pt x="2692108" y="93933"/>
                  <a:pt x="2774086" y="142267"/>
                  <a:pt x="2773769" y="179694"/>
                </a:cubicBezTo>
                <a:cubicBezTo>
                  <a:pt x="2773136" y="232728"/>
                  <a:pt x="2707617" y="202262"/>
                  <a:pt x="2687677" y="188344"/>
                </a:cubicBezTo>
                <a:cubicBezTo>
                  <a:pt x="2649695" y="161638"/>
                  <a:pt x="2624058" y="176307"/>
                  <a:pt x="2601901" y="214674"/>
                </a:cubicBezTo>
                <a:cubicBezTo>
                  <a:pt x="2613611" y="194174"/>
                  <a:pt x="2727874" y="224454"/>
                  <a:pt x="2746233" y="224079"/>
                </a:cubicBezTo>
                <a:cubicBezTo>
                  <a:pt x="2701287" y="225207"/>
                  <a:pt x="2639249" y="260000"/>
                  <a:pt x="2600002" y="279747"/>
                </a:cubicBezTo>
                <a:cubicBezTo>
                  <a:pt x="2554423" y="302693"/>
                  <a:pt x="2496499" y="301563"/>
                  <a:pt x="2447123" y="313601"/>
                </a:cubicBezTo>
                <a:cubicBezTo>
                  <a:pt x="2365777" y="333349"/>
                  <a:pt x="2335393" y="301188"/>
                  <a:pt x="2266075" y="365132"/>
                </a:cubicBezTo>
                <a:cubicBezTo>
                  <a:pt x="2193908" y="431334"/>
                  <a:pt x="2085026" y="398232"/>
                  <a:pt x="2012545" y="446191"/>
                </a:cubicBezTo>
                <a:cubicBezTo>
                  <a:pt x="1972979" y="472333"/>
                  <a:pt x="1962851" y="447320"/>
                  <a:pt x="1967916" y="490388"/>
                </a:cubicBezTo>
                <a:cubicBezTo>
                  <a:pt x="1969181" y="499228"/>
                  <a:pt x="1933099" y="493208"/>
                  <a:pt x="1928034" y="507690"/>
                </a:cubicBezTo>
                <a:cubicBezTo>
                  <a:pt x="1969814" y="513521"/>
                  <a:pt x="1887204" y="568626"/>
                  <a:pt x="1878023" y="574832"/>
                </a:cubicBezTo>
                <a:cubicBezTo>
                  <a:pt x="1846372" y="596460"/>
                  <a:pt x="1803960" y="661345"/>
                  <a:pt x="1781803" y="693129"/>
                </a:cubicBezTo>
                <a:cubicBezTo>
                  <a:pt x="1724513" y="776257"/>
                  <a:pt x="1656146" y="665670"/>
                  <a:pt x="1573850" y="686923"/>
                </a:cubicBezTo>
                <a:cubicBezTo>
                  <a:pt x="1574167" y="636332"/>
                  <a:pt x="1523842" y="561290"/>
                  <a:pt x="1508965" y="510699"/>
                </a:cubicBezTo>
                <a:cubicBezTo>
                  <a:pt x="1497886" y="474213"/>
                  <a:pt x="1527955" y="465562"/>
                  <a:pt x="1502002" y="426444"/>
                </a:cubicBezTo>
                <a:cubicBezTo>
                  <a:pt x="1476364" y="388265"/>
                  <a:pt x="1530805" y="395976"/>
                  <a:pt x="1531755" y="373219"/>
                </a:cubicBezTo>
                <a:cubicBezTo>
                  <a:pt x="1461170" y="359867"/>
                  <a:pt x="1662792" y="266583"/>
                  <a:pt x="1664060" y="263761"/>
                </a:cubicBezTo>
                <a:cubicBezTo>
                  <a:pt x="1677986" y="229721"/>
                  <a:pt x="1661527" y="206023"/>
                  <a:pt x="1637787" y="241757"/>
                </a:cubicBezTo>
                <a:cubicBezTo>
                  <a:pt x="1614682" y="276550"/>
                  <a:pt x="1564039" y="250785"/>
                  <a:pt x="1535236" y="241757"/>
                </a:cubicBezTo>
                <a:cubicBezTo>
                  <a:pt x="1548530" y="220129"/>
                  <a:pt x="1559608" y="206400"/>
                  <a:pt x="1586511" y="205647"/>
                </a:cubicBezTo>
                <a:cubicBezTo>
                  <a:pt x="1582081" y="199629"/>
                  <a:pt x="1577650" y="193423"/>
                  <a:pt x="1572902" y="187217"/>
                </a:cubicBezTo>
                <a:cubicBezTo>
                  <a:pt x="1572584" y="186652"/>
                  <a:pt x="1689063" y="200757"/>
                  <a:pt x="1692861" y="200192"/>
                </a:cubicBezTo>
                <a:cubicBezTo>
                  <a:pt x="1694443" y="200004"/>
                  <a:pt x="1670389" y="160699"/>
                  <a:pt x="1640637" y="167092"/>
                </a:cubicBezTo>
                <a:cubicBezTo>
                  <a:pt x="1639687" y="156372"/>
                  <a:pt x="1657728" y="162202"/>
                  <a:pt x="1661527" y="154868"/>
                </a:cubicBezTo>
                <a:cubicBezTo>
                  <a:pt x="1640319" y="143207"/>
                  <a:pt x="1569420" y="177060"/>
                  <a:pt x="1561823" y="146029"/>
                </a:cubicBezTo>
                <a:cubicBezTo>
                  <a:pt x="1569737" y="178941"/>
                  <a:pt x="1682100" y="7607"/>
                  <a:pt x="1604236" y="28672"/>
                </a:cubicBezTo>
                <a:cubicBezTo>
                  <a:pt x="1631774" y="21243"/>
                  <a:pt x="1628055" y="12122"/>
                  <a:pt x="1616700" y="3729"/>
                </a:cubicBezTo>
                <a:close/>
                <a:moveTo>
                  <a:pt x="747952" y="0"/>
                </a:moveTo>
                <a:lnTo>
                  <a:pt x="754858" y="0"/>
                </a:lnTo>
                <a:lnTo>
                  <a:pt x="750174" y="202"/>
                </a:lnTo>
                <a:close/>
                <a:moveTo>
                  <a:pt x="487107" y="0"/>
                </a:moveTo>
                <a:lnTo>
                  <a:pt x="553767" y="0"/>
                </a:lnTo>
                <a:lnTo>
                  <a:pt x="518265" y="3094"/>
                </a:lnTo>
                <a:cubicBezTo>
                  <a:pt x="525229" y="2718"/>
                  <a:pt x="522321" y="2330"/>
                  <a:pt x="514046" y="176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50" b="0" i="0" u="none" strike="noStrike" kern="120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4774616" y="2807195"/>
            <a:ext cx="211680" cy="30693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10616"/>
                </a:moveTo>
                <a:cubicBezTo>
                  <a:pt x="8171" y="10616"/>
                  <a:pt x="6041" y="9162"/>
                  <a:pt x="6041" y="7369"/>
                </a:cubicBezTo>
                <a:cubicBezTo>
                  <a:pt x="6041" y="5576"/>
                  <a:pt x="8171" y="4122"/>
                  <a:pt x="10800" y="4122"/>
                </a:cubicBezTo>
                <a:cubicBezTo>
                  <a:pt x="13429" y="4122"/>
                  <a:pt x="15559" y="5576"/>
                  <a:pt x="15559" y="7369"/>
                </a:cubicBezTo>
                <a:cubicBezTo>
                  <a:pt x="15559" y="9162"/>
                  <a:pt x="13429" y="10616"/>
                  <a:pt x="10800" y="10616"/>
                </a:cubicBezTo>
                <a:close/>
                <a:moveTo>
                  <a:pt x="10800" y="0"/>
                </a:moveTo>
                <a:cubicBezTo>
                  <a:pt x="4836" y="0"/>
                  <a:pt x="0" y="3299"/>
                  <a:pt x="0" y="7369"/>
                </a:cubicBezTo>
                <a:cubicBezTo>
                  <a:pt x="0" y="11439"/>
                  <a:pt x="2090" y="15742"/>
                  <a:pt x="10800" y="21600"/>
                </a:cubicBezTo>
                <a:cubicBezTo>
                  <a:pt x="19510" y="15742"/>
                  <a:pt x="21600" y="11439"/>
                  <a:pt x="21600" y="7369"/>
                </a:cubicBezTo>
                <a:cubicBezTo>
                  <a:pt x="21600" y="3299"/>
                  <a:pt x="16764" y="0"/>
                  <a:pt x="108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75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0" y="4979685"/>
            <a:ext cx="4028067" cy="164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67DC3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Roboto"/>
              </a:rPr>
              <a:t>2,024,000 tons of rice consumed in 2022, i.e. 72 kg per capita per year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167DC3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  <a:sym typeface="Roboto"/>
            </a:endParaRPr>
          </a:p>
        </p:txBody>
      </p:sp>
      <p:grpSp>
        <p:nvGrpSpPr>
          <p:cNvPr id="207" name="Google Shape;207;p31"/>
          <p:cNvGrpSpPr/>
          <p:nvPr/>
        </p:nvGrpSpPr>
        <p:grpSpPr>
          <a:xfrm>
            <a:off x="524189" y="3813046"/>
            <a:ext cx="2208960" cy="1087005"/>
            <a:chOff x="610478" y="3320948"/>
            <a:chExt cx="1656720" cy="815254"/>
          </a:xfrm>
        </p:grpSpPr>
        <p:sp>
          <p:nvSpPr>
            <p:cNvPr id="208" name="Google Shape;208;p31"/>
            <p:cNvSpPr/>
            <p:nvPr/>
          </p:nvSpPr>
          <p:spPr>
            <a:xfrm>
              <a:off x="1195066" y="3320948"/>
              <a:ext cx="492062" cy="463120"/>
            </a:xfrm>
            <a:custGeom>
              <a:avLst/>
              <a:gdLst/>
              <a:ahLst/>
              <a:cxnLst/>
              <a:rect l="l" t="t" r="r" b="b"/>
              <a:pathLst>
                <a:path w="3024229" h="2846350" extrusionOk="0">
                  <a:moveTo>
                    <a:pt x="1498741" y="0"/>
                  </a:moveTo>
                  <a:cubicBezTo>
                    <a:pt x="2023629" y="0"/>
                    <a:pt x="2529883" y="79782"/>
                    <a:pt x="3006037" y="227882"/>
                  </a:cubicBezTo>
                  <a:lnTo>
                    <a:pt x="3024229" y="234038"/>
                  </a:lnTo>
                  <a:lnTo>
                    <a:pt x="2158334" y="2846350"/>
                  </a:lnTo>
                  <a:lnTo>
                    <a:pt x="1966093" y="2796919"/>
                  </a:lnTo>
                  <a:cubicBezTo>
                    <a:pt x="1815134" y="2766029"/>
                    <a:pt x="1658832" y="2749806"/>
                    <a:pt x="1498741" y="2749806"/>
                  </a:cubicBezTo>
                  <a:cubicBezTo>
                    <a:pt x="1338650" y="2749806"/>
                    <a:pt x="1182348" y="2766029"/>
                    <a:pt x="1031389" y="2796919"/>
                  </a:cubicBezTo>
                  <a:lnTo>
                    <a:pt x="851609" y="2843146"/>
                  </a:lnTo>
                  <a:lnTo>
                    <a:pt x="0" y="225453"/>
                  </a:lnTo>
                  <a:lnTo>
                    <a:pt x="231977" y="159578"/>
                  </a:lnTo>
                  <a:cubicBezTo>
                    <a:pt x="636868" y="55405"/>
                    <a:pt x="1061334" y="0"/>
                    <a:pt x="149874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780515" y="3365498"/>
              <a:ext cx="527673" cy="546657"/>
            </a:xfrm>
            <a:custGeom>
              <a:avLst/>
              <a:gdLst/>
              <a:ahLst/>
              <a:cxnLst/>
              <a:rect l="l" t="t" r="r" b="b"/>
              <a:pathLst>
                <a:path w="3243097" h="3359774" extrusionOk="0">
                  <a:moveTo>
                    <a:pt x="2391581" y="0"/>
                  </a:moveTo>
                  <a:lnTo>
                    <a:pt x="3243097" y="2617405"/>
                  </a:lnTo>
                  <a:lnTo>
                    <a:pt x="3126410" y="2660112"/>
                  </a:lnTo>
                  <a:cubicBezTo>
                    <a:pt x="2779614" y="2806795"/>
                    <a:pt x="2475926" y="3035440"/>
                    <a:pt x="2239631" y="3321763"/>
                  </a:cubicBezTo>
                  <a:lnTo>
                    <a:pt x="2211207" y="3359774"/>
                  </a:lnTo>
                  <a:lnTo>
                    <a:pt x="0" y="1722466"/>
                  </a:lnTo>
                  <a:lnTo>
                    <a:pt x="117747" y="1572631"/>
                  </a:lnTo>
                  <a:cubicBezTo>
                    <a:pt x="685889" y="884203"/>
                    <a:pt x="1432270" y="348323"/>
                    <a:pt x="2286242" y="35642"/>
                  </a:cubicBezTo>
                  <a:lnTo>
                    <a:pt x="2391581" y="0"/>
                  </a:lnTo>
                  <a:close/>
                </a:path>
              </a:pathLst>
            </a:custGeom>
            <a:solidFill>
              <a:srgbClr val="43D1B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1571352" y="3366973"/>
              <a:ext cx="532276" cy="549128"/>
            </a:xfrm>
            <a:custGeom>
              <a:avLst/>
              <a:gdLst/>
              <a:ahLst/>
              <a:cxnLst/>
              <a:rect l="l" t="t" r="r" b="b"/>
              <a:pathLst>
                <a:path w="3271388" h="3374959" extrusionOk="0">
                  <a:moveTo>
                    <a:pt x="866062" y="0"/>
                  </a:moveTo>
                  <a:lnTo>
                    <a:pt x="944797" y="26641"/>
                  </a:lnTo>
                  <a:cubicBezTo>
                    <a:pt x="1876403" y="367748"/>
                    <a:pt x="2679967" y="974479"/>
                    <a:pt x="3263768" y="1755113"/>
                  </a:cubicBezTo>
                  <a:lnTo>
                    <a:pt x="3271388" y="1765829"/>
                  </a:lnTo>
                  <a:lnTo>
                    <a:pt x="1037918" y="3374959"/>
                  </a:lnTo>
                  <a:lnTo>
                    <a:pt x="991408" y="3312762"/>
                  </a:lnTo>
                  <a:cubicBezTo>
                    <a:pt x="755113" y="3026439"/>
                    <a:pt x="451425" y="2797794"/>
                    <a:pt x="104629" y="2651111"/>
                  </a:cubicBezTo>
                  <a:lnTo>
                    <a:pt x="0" y="2612817"/>
                  </a:lnTo>
                  <a:lnTo>
                    <a:pt x="866062" y="0"/>
                  </a:lnTo>
                  <a:close/>
                </a:path>
              </a:pathLst>
            </a:custGeom>
            <a:solidFill>
              <a:srgbClr val="E56F0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610478" y="3666981"/>
              <a:ext cx="514389" cy="469160"/>
            </a:xfrm>
            <a:custGeom>
              <a:avLst/>
              <a:gdLst/>
              <a:ahLst/>
              <a:cxnLst/>
              <a:rect l="l" t="t" r="r" b="b"/>
              <a:pathLst>
                <a:path w="3161453" h="2883477" extrusionOk="0">
                  <a:moveTo>
                    <a:pt x="951022" y="0"/>
                  </a:moveTo>
                  <a:lnTo>
                    <a:pt x="3161453" y="1636734"/>
                  </a:lnTo>
                  <a:lnTo>
                    <a:pt x="3143998" y="1660075"/>
                  </a:lnTo>
                  <a:cubicBezTo>
                    <a:pt x="2935631" y="1968499"/>
                    <a:pt x="2799513" y="2329744"/>
                    <a:pt x="2759929" y="2719528"/>
                  </a:cubicBezTo>
                  <a:lnTo>
                    <a:pt x="2751650" y="2883477"/>
                  </a:lnTo>
                  <a:lnTo>
                    <a:pt x="0" y="2883477"/>
                  </a:lnTo>
                  <a:lnTo>
                    <a:pt x="4745" y="2695790"/>
                  </a:lnTo>
                  <a:cubicBezTo>
                    <a:pt x="52918" y="1745467"/>
                    <a:pt x="362824" y="864198"/>
                    <a:pt x="863816" y="122632"/>
                  </a:cubicBezTo>
                  <a:lnTo>
                    <a:pt x="951022" y="0"/>
                  </a:lnTo>
                  <a:close/>
                </a:path>
              </a:pathLst>
            </a:custGeom>
            <a:solidFill>
              <a:srgbClr val="14AC7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1755741" y="3675804"/>
              <a:ext cx="511458" cy="460398"/>
            </a:xfrm>
            <a:custGeom>
              <a:avLst/>
              <a:gdLst/>
              <a:ahLst/>
              <a:cxnLst/>
              <a:rect l="l" t="t" r="r" b="b"/>
              <a:pathLst>
                <a:path w="3143439" h="2829624" extrusionOk="0">
                  <a:moveTo>
                    <a:pt x="2230713" y="0"/>
                  </a:moveTo>
                  <a:lnTo>
                    <a:pt x="2279623" y="68779"/>
                  </a:lnTo>
                  <a:cubicBezTo>
                    <a:pt x="2780615" y="810345"/>
                    <a:pt x="3090521" y="1691614"/>
                    <a:pt x="3138693" y="2641937"/>
                  </a:cubicBezTo>
                  <a:lnTo>
                    <a:pt x="3143439" y="2829624"/>
                  </a:lnTo>
                  <a:lnTo>
                    <a:pt x="391788" y="2829624"/>
                  </a:lnTo>
                  <a:lnTo>
                    <a:pt x="383509" y="2665675"/>
                  </a:lnTo>
                  <a:cubicBezTo>
                    <a:pt x="351842" y="2353848"/>
                    <a:pt x="258393" y="2060286"/>
                    <a:pt x="115596" y="1797420"/>
                  </a:cubicBezTo>
                  <a:lnTo>
                    <a:pt x="0" y="1607144"/>
                  </a:lnTo>
                  <a:lnTo>
                    <a:pt x="2230713" y="0"/>
                  </a:lnTo>
                  <a:close/>
                </a:path>
              </a:pathLst>
            </a:custGeom>
            <a:solidFill>
              <a:srgbClr val="F5414A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0" name="Google Shape;220;p31"/>
          <p:cNvCxnSpPr>
            <a:cxnSpLocks/>
          </p:cNvCxnSpPr>
          <p:nvPr/>
        </p:nvCxnSpPr>
        <p:spPr>
          <a:xfrm flipV="1">
            <a:off x="1628669" y="4121792"/>
            <a:ext cx="620836" cy="72722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1" name="Google Shape;221;p31"/>
          <p:cNvCxnSpPr>
            <a:cxnSpLocks/>
            <a:stCxn id="3" idx="3"/>
          </p:cNvCxnSpPr>
          <p:nvPr/>
        </p:nvCxnSpPr>
        <p:spPr>
          <a:xfrm>
            <a:off x="2922661" y="2111757"/>
            <a:ext cx="1851955" cy="87183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879D4E53-1710-E2E7-E7B3-3644F7B9E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943"/>
            <a:ext cx="2922661" cy="2565628"/>
          </a:xfrm>
          <a:prstGeom prst="rect">
            <a:avLst/>
          </a:prstGeom>
        </p:spPr>
      </p:pic>
      <p:sp>
        <p:nvSpPr>
          <p:cNvPr id="6" name="Google Shape;1711;p55">
            <a:extLst>
              <a:ext uri="{FF2B5EF4-FFF2-40B4-BE49-F238E27FC236}">
                <a16:creationId xmlns:a16="http://schemas.microsoft.com/office/drawing/2014/main" id="{6E9441BF-3344-1A90-33DB-D4C69C13AF68}"/>
              </a:ext>
            </a:extLst>
          </p:cNvPr>
          <p:cNvSpPr txBox="1"/>
          <p:nvPr/>
        </p:nvSpPr>
        <p:spPr>
          <a:xfrm>
            <a:off x="689487" y="30576"/>
            <a:ext cx="10944267" cy="101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Roboto"/>
              </a:rPr>
              <a:t>Key figures in Rice Value Chain in CIV</a:t>
            </a:r>
            <a:endParaRPr sz="4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Roboto"/>
            </a:endParaRPr>
          </a:p>
        </p:txBody>
      </p:sp>
      <p:sp>
        <p:nvSpPr>
          <p:cNvPr id="4" name="Google Shape;199;p31">
            <a:extLst>
              <a:ext uri="{FF2B5EF4-FFF2-40B4-BE49-F238E27FC236}">
                <a16:creationId xmlns:a16="http://schemas.microsoft.com/office/drawing/2014/main" id="{F31A1F27-03DB-C092-64B8-A443D7EBB04D}"/>
              </a:ext>
            </a:extLst>
          </p:cNvPr>
          <p:cNvSpPr txBox="1"/>
          <p:nvPr/>
        </p:nvSpPr>
        <p:spPr>
          <a:xfrm>
            <a:off x="8284079" y="5225779"/>
            <a:ext cx="3864174" cy="139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srgbClr val="167DC3">
                    <a:lumMod val="50000"/>
                  </a:srgbClr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Roboto"/>
              </a:rPr>
              <a:t>1,563,000 tons of rice worth $1 billion by 2022</a:t>
            </a:r>
            <a:endParaRPr sz="2400" b="1" dirty="0">
              <a:solidFill>
                <a:srgbClr val="167DC3">
                  <a:lumMod val="50000"/>
                </a:srgbClr>
              </a:solidFill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  <a:sym typeface="Roboto"/>
            </a:endParaRPr>
          </a:p>
        </p:txBody>
      </p:sp>
      <p:grpSp>
        <p:nvGrpSpPr>
          <p:cNvPr id="8" name="Google Shape;207;p31">
            <a:extLst>
              <a:ext uri="{FF2B5EF4-FFF2-40B4-BE49-F238E27FC236}">
                <a16:creationId xmlns:a16="http://schemas.microsoft.com/office/drawing/2014/main" id="{DB2681BB-CD30-060E-7B3F-C4D4057573F1}"/>
              </a:ext>
            </a:extLst>
          </p:cNvPr>
          <p:cNvGrpSpPr/>
          <p:nvPr/>
        </p:nvGrpSpPr>
        <p:grpSpPr>
          <a:xfrm>
            <a:off x="4880456" y="3813046"/>
            <a:ext cx="2208960" cy="1087005"/>
            <a:chOff x="610478" y="3320948"/>
            <a:chExt cx="1656720" cy="815254"/>
          </a:xfrm>
        </p:grpSpPr>
        <p:sp>
          <p:nvSpPr>
            <p:cNvPr id="9" name="Google Shape;208;p31">
              <a:extLst>
                <a:ext uri="{FF2B5EF4-FFF2-40B4-BE49-F238E27FC236}">
                  <a16:creationId xmlns:a16="http://schemas.microsoft.com/office/drawing/2014/main" id="{141088D1-59D8-77E3-B067-09F180FD2843}"/>
                </a:ext>
              </a:extLst>
            </p:cNvPr>
            <p:cNvSpPr/>
            <p:nvPr/>
          </p:nvSpPr>
          <p:spPr>
            <a:xfrm>
              <a:off x="1195066" y="3320948"/>
              <a:ext cx="492062" cy="463120"/>
            </a:xfrm>
            <a:custGeom>
              <a:avLst/>
              <a:gdLst/>
              <a:ahLst/>
              <a:cxnLst/>
              <a:rect l="l" t="t" r="r" b="b"/>
              <a:pathLst>
                <a:path w="3024229" h="2846350" extrusionOk="0">
                  <a:moveTo>
                    <a:pt x="1498741" y="0"/>
                  </a:moveTo>
                  <a:cubicBezTo>
                    <a:pt x="2023629" y="0"/>
                    <a:pt x="2529883" y="79782"/>
                    <a:pt x="3006037" y="227882"/>
                  </a:cubicBezTo>
                  <a:lnTo>
                    <a:pt x="3024229" y="234038"/>
                  </a:lnTo>
                  <a:lnTo>
                    <a:pt x="2158334" y="2846350"/>
                  </a:lnTo>
                  <a:lnTo>
                    <a:pt x="1966093" y="2796919"/>
                  </a:lnTo>
                  <a:cubicBezTo>
                    <a:pt x="1815134" y="2766029"/>
                    <a:pt x="1658832" y="2749806"/>
                    <a:pt x="1498741" y="2749806"/>
                  </a:cubicBezTo>
                  <a:cubicBezTo>
                    <a:pt x="1338650" y="2749806"/>
                    <a:pt x="1182348" y="2766029"/>
                    <a:pt x="1031389" y="2796919"/>
                  </a:cubicBezTo>
                  <a:lnTo>
                    <a:pt x="851609" y="2843146"/>
                  </a:lnTo>
                  <a:lnTo>
                    <a:pt x="0" y="225453"/>
                  </a:lnTo>
                  <a:lnTo>
                    <a:pt x="231977" y="159578"/>
                  </a:lnTo>
                  <a:cubicBezTo>
                    <a:pt x="636868" y="55405"/>
                    <a:pt x="1061334" y="0"/>
                    <a:pt x="149874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09;p31">
              <a:extLst>
                <a:ext uri="{FF2B5EF4-FFF2-40B4-BE49-F238E27FC236}">
                  <a16:creationId xmlns:a16="http://schemas.microsoft.com/office/drawing/2014/main" id="{FBB914CC-FD06-9353-217A-30688AF8A75B}"/>
                </a:ext>
              </a:extLst>
            </p:cNvPr>
            <p:cNvSpPr/>
            <p:nvPr/>
          </p:nvSpPr>
          <p:spPr>
            <a:xfrm>
              <a:off x="780515" y="3365498"/>
              <a:ext cx="527673" cy="546657"/>
            </a:xfrm>
            <a:custGeom>
              <a:avLst/>
              <a:gdLst/>
              <a:ahLst/>
              <a:cxnLst/>
              <a:rect l="l" t="t" r="r" b="b"/>
              <a:pathLst>
                <a:path w="3243097" h="3359774" extrusionOk="0">
                  <a:moveTo>
                    <a:pt x="2391581" y="0"/>
                  </a:moveTo>
                  <a:lnTo>
                    <a:pt x="3243097" y="2617405"/>
                  </a:lnTo>
                  <a:lnTo>
                    <a:pt x="3126410" y="2660112"/>
                  </a:lnTo>
                  <a:cubicBezTo>
                    <a:pt x="2779614" y="2806795"/>
                    <a:pt x="2475926" y="3035440"/>
                    <a:pt x="2239631" y="3321763"/>
                  </a:cubicBezTo>
                  <a:lnTo>
                    <a:pt x="2211207" y="3359774"/>
                  </a:lnTo>
                  <a:lnTo>
                    <a:pt x="0" y="1722466"/>
                  </a:lnTo>
                  <a:lnTo>
                    <a:pt x="117747" y="1572631"/>
                  </a:lnTo>
                  <a:cubicBezTo>
                    <a:pt x="685889" y="884203"/>
                    <a:pt x="1432270" y="348323"/>
                    <a:pt x="2286242" y="35642"/>
                  </a:cubicBezTo>
                  <a:lnTo>
                    <a:pt x="2391581" y="0"/>
                  </a:lnTo>
                  <a:close/>
                </a:path>
              </a:pathLst>
            </a:custGeom>
            <a:solidFill>
              <a:srgbClr val="43D1B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10;p31">
              <a:extLst>
                <a:ext uri="{FF2B5EF4-FFF2-40B4-BE49-F238E27FC236}">
                  <a16:creationId xmlns:a16="http://schemas.microsoft.com/office/drawing/2014/main" id="{BCCA7D39-D6EA-DF9B-CC0E-652D5BC78722}"/>
                </a:ext>
              </a:extLst>
            </p:cNvPr>
            <p:cNvSpPr/>
            <p:nvPr/>
          </p:nvSpPr>
          <p:spPr>
            <a:xfrm>
              <a:off x="1571352" y="3366973"/>
              <a:ext cx="532276" cy="549128"/>
            </a:xfrm>
            <a:custGeom>
              <a:avLst/>
              <a:gdLst/>
              <a:ahLst/>
              <a:cxnLst/>
              <a:rect l="l" t="t" r="r" b="b"/>
              <a:pathLst>
                <a:path w="3271388" h="3374959" extrusionOk="0">
                  <a:moveTo>
                    <a:pt x="866062" y="0"/>
                  </a:moveTo>
                  <a:lnTo>
                    <a:pt x="944797" y="26641"/>
                  </a:lnTo>
                  <a:cubicBezTo>
                    <a:pt x="1876403" y="367748"/>
                    <a:pt x="2679967" y="974479"/>
                    <a:pt x="3263768" y="1755113"/>
                  </a:cubicBezTo>
                  <a:lnTo>
                    <a:pt x="3271388" y="1765829"/>
                  </a:lnTo>
                  <a:lnTo>
                    <a:pt x="1037918" y="3374959"/>
                  </a:lnTo>
                  <a:lnTo>
                    <a:pt x="991408" y="3312762"/>
                  </a:lnTo>
                  <a:cubicBezTo>
                    <a:pt x="755113" y="3026439"/>
                    <a:pt x="451425" y="2797794"/>
                    <a:pt x="104629" y="2651111"/>
                  </a:cubicBezTo>
                  <a:lnTo>
                    <a:pt x="0" y="2612817"/>
                  </a:lnTo>
                  <a:lnTo>
                    <a:pt x="866062" y="0"/>
                  </a:lnTo>
                  <a:close/>
                </a:path>
              </a:pathLst>
            </a:custGeom>
            <a:solidFill>
              <a:srgbClr val="E56F0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11;p31">
              <a:extLst>
                <a:ext uri="{FF2B5EF4-FFF2-40B4-BE49-F238E27FC236}">
                  <a16:creationId xmlns:a16="http://schemas.microsoft.com/office/drawing/2014/main" id="{18BC2306-3715-6831-D681-53F2C3692EC3}"/>
                </a:ext>
              </a:extLst>
            </p:cNvPr>
            <p:cNvSpPr/>
            <p:nvPr/>
          </p:nvSpPr>
          <p:spPr>
            <a:xfrm>
              <a:off x="610478" y="3666981"/>
              <a:ext cx="514389" cy="469160"/>
            </a:xfrm>
            <a:custGeom>
              <a:avLst/>
              <a:gdLst/>
              <a:ahLst/>
              <a:cxnLst/>
              <a:rect l="l" t="t" r="r" b="b"/>
              <a:pathLst>
                <a:path w="3161453" h="2883477" extrusionOk="0">
                  <a:moveTo>
                    <a:pt x="951022" y="0"/>
                  </a:moveTo>
                  <a:lnTo>
                    <a:pt x="3161453" y="1636734"/>
                  </a:lnTo>
                  <a:lnTo>
                    <a:pt x="3143998" y="1660075"/>
                  </a:lnTo>
                  <a:cubicBezTo>
                    <a:pt x="2935631" y="1968499"/>
                    <a:pt x="2799513" y="2329744"/>
                    <a:pt x="2759929" y="2719528"/>
                  </a:cubicBezTo>
                  <a:lnTo>
                    <a:pt x="2751650" y="2883477"/>
                  </a:lnTo>
                  <a:lnTo>
                    <a:pt x="0" y="2883477"/>
                  </a:lnTo>
                  <a:lnTo>
                    <a:pt x="4745" y="2695790"/>
                  </a:lnTo>
                  <a:cubicBezTo>
                    <a:pt x="52918" y="1745467"/>
                    <a:pt x="362824" y="864198"/>
                    <a:pt x="863816" y="122632"/>
                  </a:cubicBezTo>
                  <a:lnTo>
                    <a:pt x="951022" y="0"/>
                  </a:lnTo>
                  <a:close/>
                </a:path>
              </a:pathLst>
            </a:custGeom>
            <a:solidFill>
              <a:srgbClr val="14AC7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12;p31">
              <a:extLst>
                <a:ext uri="{FF2B5EF4-FFF2-40B4-BE49-F238E27FC236}">
                  <a16:creationId xmlns:a16="http://schemas.microsoft.com/office/drawing/2014/main" id="{01D16DD4-B0C1-369F-FB52-03BE1F1E0511}"/>
                </a:ext>
              </a:extLst>
            </p:cNvPr>
            <p:cNvSpPr/>
            <p:nvPr/>
          </p:nvSpPr>
          <p:spPr>
            <a:xfrm>
              <a:off x="1755741" y="3675804"/>
              <a:ext cx="511458" cy="460398"/>
            </a:xfrm>
            <a:custGeom>
              <a:avLst/>
              <a:gdLst/>
              <a:ahLst/>
              <a:cxnLst/>
              <a:rect l="l" t="t" r="r" b="b"/>
              <a:pathLst>
                <a:path w="3143439" h="2829624" extrusionOk="0">
                  <a:moveTo>
                    <a:pt x="2230713" y="0"/>
                  </a:moveTo>
                  <a:lnTo>
                    <a:pt x="2279623" y="68779"/>
                  </a:lnTo>
                  <a:cubicBezTo>
                    <a:pt x="2780615" y="810345"/>
                    <a:pt x="3090521" y="1691614"/>
                    <a:pt x="3138693" y="2641937"/>
                  </a:cubicBezTo>
                  <a:lnTo>
                    <a:pt x="3143439" y="2829624"/>
                  </a:lnTo>
                  <a:lnTo>
                    <a:pt x="391788" y="2829624"/>
                  </a:lnTo>
                  <a:lnTo>
                    <a:pt x="383509" y="2665675"/>
                  </a:lnTo>
                  <a:cubicBezTo>
                    <a:pt x="351842" y="2353848"/>
                    <a:pt x="258393" y="2060286"/>
                    <a:pt x="115596" y="1797420"/>
                  </a:cubicBezTo>
                  <a:lnTo>
                    <a:pt x="0" y="1607144"/>
                  </a:lnTo>
                  <a:lnTo>
                    <a:pt x="2230713" y="0"/>
                  </a:lnTo>
                  <a:close/>
                </a:path>
              </a:pathLst>
            </a:custGeom>
            <a:solidFill>
              <a:srgbClr val="F5414A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4" name="Google Shape;220;p31">
            <a:extLst>
              <a:ext uri="{FF2B5EF4-FFF2-40B4-BE49-F238E27FC236}">
                <a16:creationId xmlns:a16="http://schemas.microsoft.com/office/drawing/2014/main" id="{09BE593E-D636-AEB0-1509-E41DAAD7287F}"/>
              </a:ext>
            </a:extLst>
          </p:cNvPr>
          <p:cNvCxnSpPr>
            <a:cxnSpLocks/>
          </p:cNvCxnSpPr>
          <p:nvPr/>
        </p:nvCxnSpPr>
        <p:spPr>
          <a:xfrm flipV="1">
            <a:off x="5984936" y="4070838"/>
            <a:ext cx="0" cy="77817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5" name="Google Shape;207;p31">
            <a:extLst>
              <a:ext uri="{FF2B5EF4-FFF2-40B4-BE49-F238E27FC236}">
                <a16:creationId xmlns:a16="http://schemas.microsoft.com/office/drawing/2014/main" id="{759A617A-2863-12D5-CD61-089B1B6BCF02}"/>
              </a:ext>
            </a:extLst>
          </p:cNvPr>
          <p:cNvGrpSpPr/>
          <p:nvPr/>
        </p:nvGrpSpPr>
        <p:grpSpPr>
          <a:xfrm>
            <a:off x="8956976" y="3813046"/>
            <a:ext cx="2208960" cy="1087005"/>
            <a:chOff x="610478" y="3320948"/>
            <a:chExt cx="1656720" cy="815254"/>
          </a:xfrm>
        </p:grpSpPr>
        <p:sp>
          <p:nvSpPr>
            <p:cNvPr id="16" name="Google Shape;208;p31">
              <a:extLst>
                <a:ext uri="{FF2B5EF4-FFF2-40B4-BE49-F238E27FC236}">
                  <a16:creationId xmlns:a16="http://schemas.microsoft.com/office/drawing/2014/main" id="{4AE115CC-B44E-2CE1-9952-7190E130E81E}"/>
                </a:ext>
              </a:extLst>
            </p:cNvPr>
            <p:cNvSpPr/>
            <p:nvPr/>
          </p:nvSpPr>
          <p:spPr>
            <a:xfrm>
              <a:off x="1195066" y="3320948"/>
              <a:ext cx="492062" cy="463120"/>
            </a:xfrm>
            <a:custGeom>
              <a:avLst/>
              <a:gdLst/>
              <a:ahLst/>
              <a:cxnLst/>
              <a:rect l="l" t="t" r="r" b="b"/>
              <a:pathLst>
                <a:path w="3024229" h="2846350" extrusionOk="0">
                  <a:moveTo>
                    <a:pt x="1498741" y="0"/>
                  </a:moveTo>
                  <a:cubicBezTo>
                    <a:pt x="2023629" y="0"/>
                    <a:pt x="2529883" y="79782"/>
                    <a:pt x="3006037" y="227882"/>
                  </a:cubicBezTo>
                  <a:lnTo>
                    <a:pt x="3024229" y="234038"/>
                  </a:lnTo>
                  <a:lnTo>
                    <a:pt x="2158334" y="2846350"/>
                  </a:lnTo>
                  <a:lnTo>
                    <a:pt x="1966093" y="2796919"/>
                  </a:lnTo>
                  <a:cubicBezTo>
                    <a:pt x="1815134" y="2766029"/>
                    <a:pt x="1658832" y="2749806"/>
                    <a:pt x="1498741" y="2749806"/>
                  </a:cubicBezTo>
                  <a:cubicBezTo>
                    <a:pt x="1338650" y="2749806"/>
                    <a:pt x="1182348" y="2766029"/>
                    <a:pt x="1031389" y="2796919"/>
                  </a:cubicBezTo>
                  <a:lnTo>
                    <a:pt x="851609" y="2843146"/>
                  </a:lnTo>
                  <a:lnTo>
                    <a:pt x="0" y="225453"/>
                  </a:lnTo>
                  <a:lnTo>
                    <a:pt x="231977" y="159578"/>
                  </a:lnTo>
                  <a:cubicBezTo>
                    <a:pt x="636868" y="55405"/>
                    <a:pt x="1061334" y="0"/>
                    <a:pt x="1498741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09;p31">
              <a:extLst>
                <a:ext uri="{FF2B5EF4-FFF2-40B4-BE49-F238E27FC236}">
                  <a16:creationId xmlns:a16="http://schemas.microsoft.com/office/drawing/2014/main" id="{548811E9-3DA5-EC3C-366D-A5629828978C}"/>
                </a:ext>
              </a:extLst>
            </p:cNvPr>
            <p:cNvSpPr/>
            <p:nvPr/>
          </p:nvSpPr>
          <p:spPr>
            <a:xfrm>
              <a:off x="780515" y="3365498"/>
              <a:ext cx="527673" cy="546657"/>
            </a:xfrm>
            <a:custGeom>
              <a:avLst/>
              <a:gdLst/>
              <a:ahLst/>
              <a:cxnLst/>
              <a:rect l="l" t="t" r="r" b="b"/>
              <a:pathLst>
                <a:path w="3243097" h="3359774" extrusionOk="0">
                  <a:moveTo>
                    <a:pt x="2391581" y="0"/>
                  </a:moveTo>
                  <a:lnTo>
                    <a:pt x="3243097" y="2617405"/>
                  </a:lnTo>
                  <a:lnTo>
                    <a:pt x="3126410" y="2660112"/>
                  </a:lnTo>
                  <a:cubicBezTo>
                    <a:pt x="2779614" y="2806795"/>
                    <a:pt x="2475926" y="3035440"/>
                    <a:pt x="2239631" y="3321763"/>
                  </a:cubicBezTo>
                  <a:lnTo>
                    <a:pt x="2211207" y="3359774"/>
                  </a:lnTo>
                  <a:lnTo>
                    <a:pt x="0" y="1722466"/>
                  </a:lnTo>
                  <a:lnTo>
                    <a:pt x="117747" y="1572631"/>
                  </a:lnTo>
                  <a:cubicBezTo>
                    <a:pt x="685889" y="884203"/>
                    <a:pt x="1432270" y="348323"/>
                    <a:pt x="2286242" y="35642"/>
                  </a:cubicBezTo>
                  <a:lnTo>
                    <a:pt x="2391581" y="0"/>
                  </a:lnTo>
                  <a:close/>
                </a:path>
              </a:pathLst>
            </a:custGeom>
            <a:solidFill>
              <a:srgbClr val="43D1B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10;p31">
              <a:extLst>
                <a:ext uri="{FF2B5EF4-FFF2-40B4-BE49-F238E27FC236}">
                  <a16:creationId xmlns:a16="http://schemas.microsoft.com/office/drawing/2014/main" id="{81FBBB54-854B-73E7-EB42-FE83D3437ED6}"/>
                </a:ext>
              </a:extLst>
            </p:cNvPr>
            <p:cNvSpPr/>
            <p:nvPr/>
          </p:nvSpPr>
          <p:spPr>
            <a:xfrm>
              <a:off x="1571352" y="3366973"/>
              <a:ext cx="532276" cy="549128"/>
            </a:xfrm>
            <a:custGeom>
              <a:avLst/>
              <a:gdLst/>
              <a:ahLst/>
              <a:cxnLst/>
              <a:rect l="l" t="t" r="r" b="b"/>
              <a:pathLst>
                <a:path w="3271388" h="3374959" extrusionOk="0">
                  <a:moveTo>
                    <a:pt x="866062" y="0"/>
                  </a:moveTo>
                  <a:lnTo>
                    <a:pt x="944797" y="26641"/>
                  </a:lnTo>
                  <a:cubicBezTo>
                    <a:pt x="1876403" y="367748"/>
                    <a:pt x="2679967" y="974479"/>
                    <a:pt x="3263768" y="1755113"/>
                  </a:cubicBezTo>
                  <a:lnTo>
                    <a:pt x="3271388" y="1765829"/>
                  </a:lnTo>
                  <a:lnTo>
                    <a:pt x="1037918" y="3374959"/>
                  </a:lnTo>
                  <a:lnTo>
                    <a:pt x="991408" y="3312762"/>
                  </a:lnTo>
                  <a:cubicBezTo>
                    <a:pt x="755113" y="3026439"/>
                    <a:pt x="451425" y="2797794"/>
                    <a:pt x="104629" y="2651111"/>
                  </a:cubicBezTo>
                  <a:lnTo>
                    <a:pt x="0" y="2612817"/>
                  </a:lnTo>
                  <a:lnTo>
                    <a:pt x="866062" y="0"/>
                  </a:lnTo>
                  <a:close/>
                </a:path>
              </a:pathLst>
            </a:custGeom>
            <a:solidFill>
              <a:srgbClr val="E56F0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11;p31">
              <a:extLst>
                <a:ext uri="{FF2B5EF4-FFF2-40B4-BE49-F238E27FC236}">
                  <a16:creationId xmlns:a16="http://schemas.microsoft.com/office/drawing/2014/main" id="{606DF563-8CE3-E003-A482-C70B639E238C}"/>
                </a:ext>
              </a:extLst>
            </p:cNvPr>
            <p:cNvSpPr/>
            <p:nvPr/>
          </p:nvSpPr>
          <p:spPr>
            <a:xfrm>
              <a:off x="610478" y="3666981"/>
              <a:ext cx="514389" cy="469160"/>
            </a:xfrm>
            <a:custGeom>
              <a:avLst/>
              <a:gdLst/>
              <a:ahLst/>
              <a:cxnLst/>
              <a:rect l="l" t="t" r="r" b="b"/>
              <a:pathLst>
                <a:path w="3161453" h="2883477" extrusionOk="0">
                  <a:moveTo>
                    <a:pt x="951022" y="0"/>
                  </a:moveTo>
                  <a:lnTo>
                    <a:pt x="3161453" y="1636734"/>
                  </a:lnTo>
                  <a:lnTo>
                    <a:pt x="3143998" y="1660075"/>
                  </a:lnTo>
                  <a:cubicBezTo>
                    <a:pt x="2935631" y="1968499"/>
                    <a:pt x="2799513" y="2329744"/>
                    <a:pt x="2759929" y="2719528"/>
                  </a:cubicBezTo>
                  <a:lnTo>
                    <a:pt x="2751650" y="2883477"/>
                  </a:lnTo>
                  <a:lnTo>
                    <a:pt x="0" y="2883477"/>
                  </a:lnTo>
                  <a:lnTo>
                    <a:pt x="4745" y="2695790"/>
                  </a:lnTo>
                  <a:cubicBezTo>
                    <a:pt x="52918" y="1745467"/>
                    <a:pt x="362824" y="864198"/>
                    <a:pt x="863816" y="122632"/>
                  </a:cubicBezTo>
                  <a:lnTo>
                    <a:pt x="951022" y="0"/>
                  </a:lnTo>
                  <a:close/>
                </a:path>
              </a:pathLst>
            </a:custGeom>
            <a:solidFill>
              <a:srgbClr val="14AC76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12;p31">
              <a:extLst>
                <a:ext uri="{FF2B5EF4-FFF2-40B4-BE49-F238E27FC236}">
                  <a16:creationId xmlns:a16="http://schemas.microsoft.com/office/drawing/2014/main" id="{160A3269-6527-5891-95E9-3A9396D897B3}"/>
                </a:ext>
              </a:extLst>
            </p:cNvPr>
            <p:cNvSpPr/>
            <p:nvPr/>
          </p:nvSpPr>
          <p:spPr>
            <a:xfrm>
              <a:off x="1755741" y="3675804"/>
              <a:ext cx="511458" cy="460398"/>
            </a:xfrm>
            <a:custGeom>
              <a:avLst/>
              <a:gdLst/>
              <a:ahLst/>
              <a:cxnLst/>
              <a:rect l="l" t="t" r="r" b="b"/>
              <a:pathLst>
                <a:path w="3143439" h="2829624" extrusionOk="0">
                  <a:moveTo>
                    <a:pt x="2230713" y="0"/>
                  </a:moveTo>
                  <a:lnTo>
                    <a:pt x="2279623" y="68779"/>
                  </a:lnTo>
                  <a:cubicBezTo>
                    <a:pt x="2780615" y="810345"/>
                    <a:pt x="3090521" y="1691614"/>
                    <a:pt x="3138693" y="2641937"/>
                  </a:cubicBezTo>
                  <a:lnTo>
                    <a:pt x="3143439" y="2829624"/>
                  </a:lnTo>
                  <a:lnTo>
                    <a:pt x="391788" y="2829624"/>
                  </a:lnTo>
                  <a:lnTo>
                    <a:pt x="383509" y="2665675"/>
                  </a:lnTo>
                  <a:cubicBezTo>
                    <a:pt x="351842" y="2353848"/>
                    <a:pt x="258393" y="2060286"/>
                    <a:pt x="115596" y="1797420"/>
                  </a:cubicBezTo>
                  <a:lnTo>
                    <a:pt x="0" y="1607144"/>
                  </a:lnTo>
                  <a:lnTo>
                    <a:pt x="2230713" y="0"/>
                  </a:lnTo>
                  <a:close/>
                </a:path>
              </a:pathLst>
            </a:custGeom>
            <a:solidFill>
              <a:srgbClr val="F5414A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srgbClr val="AAAAA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" name="Google Shape;220;p31">
            <a:extLst>
              <a:ext uri="{FF2B5EF4-FFF2-40B4-BE49-F238E27FC236}">
                <a16:creationId xmlns:a16="http://schemas.microsoft.com/office/drawing/2014/main" id="{AF714200-BE7A-18E7-915F-8B77A035786C}"/>
              </a:ext>
            </a:extLst>
          </p:cNvPr>
          <p:cNvCxnSpPr>
            <a:cxnSpLocks/>
          </p:cNvCxnSpPr>
          <p:nvPr/>
        </p:nvCxnSpPr>
        <p:spPr>
          <a:xfrm flipV="1">
            <a:off x="10061456" y="4601322"/>
            <a:ext cx="973867" cy="24769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3" name="Google Shape;199;p31">
            <a:extLst>
              <a:ext uri="{FF2B5EF4-FFF2-40B4-BE49-F238E27FC236}">
                <a16:creationId xmlns:a16="http://schemas.microsoft.com/office/drawing/2014/main" id="{12300EA2-63F3-2903-F852-A2C9BFDE1F5F}"/>
              </a:ext>
            </a:extLst>
          </p:cNvPr>
          <p:cNvSpPr txBox="1"/>
          <p:nvPr/>
        </p:nvSpPr>
        <p:spPr>
          <a:xfrm>
            <a:off x="4383904" y="5013096"/>
            <a:ext cx="3864172" cy="164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167DC3">
                    <a:lumMod val="50000"/>
                  </a:srgbClr>
                </a:solidFill>
                <a:latin typeface="Calibri Light" panose="020F0302020204030204" pitchFamily="34" charset="0"/>
                <a:ea typeface="Roboto" panose="02000000000000000000" pitchFamily="2" charset="0"/>
                <a:cs typeface="Calibri Light" panose="020F0302020204030204" pitchFamily="34" charset="0"/>
                <a:sym typeface="Roboto"/>
              </a:rPr>
              <a:t>1107,000 tons of rice produced in 2022, i.e. 55% of requirements covered by local production</a:t>
            </a:r>
            <a:endParaRPr sz="2400" b="1" dirty="0">
              <a:solidFill>
                <a:srgbClr val="167DC3">
                  <a:lumMod val="50000"/>
                </a:srgbClr>
              </a:solidFill>
              <a:latin typeface="Calibri Light" panose="020F0302020204030204" pitchFamily="34" charset="0"/>
              <a:ea typeface="Roboto" panose="02000000000000000000" pitchFamily="2" charset="0"/>
              <a:cs typeface="Calibri Light" panose="020F030202020403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E2092-7A5E-4250-9EF6-AED9D979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7" y="346837"/>
            <a:ext cx="11597489" cy="89225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70C0"/>
                </a:solidFill>
              </a:rPr>
              <a:t>The National Development Strategy for the Rice Sector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B7AE8-B3D6-4A55-BA0A-C94329278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94" y="1850368"/>
            <a:ext cx="11522964" cy="46607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VISION: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 competitive and sustainable rice industry capable of meeting national needs and generating surpluses</a:t>
            </a:r>
            <a:r>
              <a:rPr lang="en-GB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GB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 OBJECTIVE: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 100% coverage of consumption needs by national production of good quality milled rice and guarantee the necessary safety stocks.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SPECIFIC OBJECTIVES: </a:t>
            </a:r>
          </a:p>
          <a:p>
            <a:pPr marL="514350" indent="-514350" algn="just">
              <a:buAutoNum type="arabicPeriod"/>
            </a:pPr>
            <a:r>
              <a:rPr lang="en-GB" dirty="0"/>
              <a:t>Increase the area under water-controlled rice cultivation ;</a:t>
            </a:r>
          </a:p>
          <a:p>
            <a:pPr marL="514350" indent="-514350" algn="just">
              <a:buAutoNum type="arabicPeriod"/>
            </a:pPr>
            <a:r>
              <a:rPr lang="en-GB" dirty="0"/>
              <a:t>Increase the productivity of rice farms;</a:t>
            </a:r>
          </a:p>
          <a:p>
            <a:pPr marL="514350" indent="-514350" algn="just">
              <a:buAutoNum type="arabicPeriod"/>
            </a:pPr>
            <a:r>
              <a:rPr lang="en-GB" dirty="0"/>
              <a:t>Improve the value-added of rice </a:t>
            </a:r>
          </a:p>
          <a:p>
            <a:pPr marL="514350" indent="-514350" algn="just">
              <a:buAutoNum type="arabicPeriod"/>
            </a:pPr>
            <a:r>
              <a:rPr lang="en-GB" dirty="0"/>
              <a:t>Strengthen monitoring, financing and governance of the sector.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1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E2092-7A5E-4250-9EF6-AED9D979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28" y="107066"/>
            <a:ext cx="8172890" cy="2196667"/>
          </a:xfrm>
        </p:spPr>
        <p:txBody>
          <a:bodyPr anchor="b">
            <a:noAutofit/>
          </a:bodyPr>
          <a:lstStyle/>
          <a:p>
            <a:br>
              <a:rPr lang="en-GB" sz="5400" b="1" dirty="0">
                <a:solidFill>
                  <a:schemeClr val="accent1"/>
                </a:solidFill>
              </a:rPr>
            </a:br>
            <a:br>
              <a:rPr lang="en-GB" sz="5400" b="1" dirty="0">
                <a:solidFill>
                  <a:schemeClr val="accent1"/>
                </a:solidFill>
              </a:rPr>
            </a:br>
            <a:r>
              <a:rPr lang="en-GB" sz="5400" b="1" dirty="0">
                <a:solidFill>
                  <a:schemeClr val="accent1"/>
                </a:solidFill>
              </a:rPr>
              <a:t>The main challenges facing the rice value chain in Côte d'Ivoire</a:t>
            </a:r>
            <a:endParaRPr lang="fr-FR" sz="5400" b="1" dirty="0">
              <a:solidFill>
                <a:schemeClr val="accent1"/>
              </a:solidFill>
            </a:endParaRP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E1FE9-3D6D-44BF-98F3-7FE7E6412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28" y="2600759"/>
            <a:ext cx="6959789" cy="3558367"/>
          </a:xfrm>
        </p:spPr>
        <p:txBody>
          <a:bodyPr anchor="t">
            <a:normAutofit lnSpcReduction="10000"/>
          </a:bodyPr>
          <a:lstStyle/>
          <a:p>
            <a:pPr marL="742950" indent="-742950" algn="just">
              <a:lnSpc>
                <a:spcPct val="100000"/>
              </a:lnSpc>
              <a:buAutoNum type="arabicPeriod"/>
            </a:pPr>
            <a:r>
              <a:rPr lang="fr-FR" sz="4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  <a:p>
            <a:pPr marL="742950" indent="-742950" algn="just">
              <a:lnSpc>
                <a:spcPct val="100000"/>
              </a:lnSpc>
              <a:buAutoNum type="arabicPeriod"/>
            </a:pPr>
            <a:r>
              <a:rPr lang="fr-FR" sz="44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Harvesting</a:t>
            </a:r>
            <a:r>
              <a:rPr lang="fr-FR" sz="4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post-</a:t>
            </a:r>
            <a:r>
              <a:rPr lang="fr-FR" sz="44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harvest</a:t>
            </a:r>
            <a:r>
              <a:rPr lang="fr-FR" sz="4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management</a:t>
            </a:r>
          </a:p>
          <a:p>
            <a:pPr marL="742950" indent="-742950" algn="just">
              <a:lnSpc>
                <a:spcPct val="100000"/>
              </a:lnSpc>
              <a:buAutoNum type="arabicPeriod"/>
            </a:pPr>
            <a:r>
              <a:rPr lang="fr-FR" sz="4400" b="1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Processing</a:t>
            </a:r>
            <a:r>
              <a:rPr lang="fr-FR" sz="4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</a:p>
          <a:p>
            <a:pPr marL="742950" indent="-742950" algn="just">
              <a:lnSpc>
                <a:spcPct val="100000"/>
              </a:lnSpc>
              <a:buAutoNum type="arabicPeriod"/>
            </a:pPr>
            <a:r>
              <a:rPr lang="fr-FR" sz="4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Marketing</a:t>
            </a:r>
            <a:endParaRPr lang="en-GB" sz="4000" dirty="0"/>
          </a:p>
        </p:txBody>
      </p:sp>
      <p:pic>
        <p:nvPicPr>
          <p:cNvPr id="3" name="Picture 54">
            <a:extLst>
              <a:ext uri="{FF2B5EF4-FFF2-40B4-BE49-F238E27FC236}">
                <a16:creationId xmlns:a16="http://schemas.microsoft.com/office/drawing/2014/main" id="{1C3BD02C-AB5D-C7DF-D62F-D07968B65286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9846" y="543256"/>
            <a:ext cx="3668876" cy="3010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6">
            <a:extLst>
              <a:ext uri="{FF2B5EF4-FFF2-40B4-BE49-F238E27FC236}">
                <a16:creationId xmlns:a16="http://schemas.microsoft.com/office/drawing/2014/main" id="{2C19FABC-817E-3208-F0FD-A8F1F70AA881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497" y="3744724"/>
            <a:ext cx="3668875" cy="2922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864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9"/>
          <p:cNvSpPr/>
          <p:nvPr/>
        </p:nvSpPr>
        <p:spPr>
          <a:xfrm>
            <a:off x="3688428" y="1295852"/>
            <a:ext cx="3791889" cy="502564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fr-FR" sz="2400" dirty="0"/>
          </a:p>
        </p:txBody>
      </p:sp>
      <p:sp>
        <p:nvSpPr>
          <p:cNvPr id="992" name="Google Shape;992;p79"/>
          <p:cNvSpPr/>
          <p:nvPr/>
        </p:nvSpPr>
        <p:spPr>
          <a:xfrm>
            <a:off x="7667566" y="1306788"/>
            <a:ext cx="3791889" cy="50256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endParaRPr lang="fr-FR" sz="2000" b="1" kern="100" dirty="0">
              <a:solidFill>
                <a:srgbClr val="000000"/>
              </a:solidFill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fr-FR" sz="2000" b="1" kern="100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en-GB" sz="2000" b="1" kern="100" dirty="0">
                <a:solidFill>
                  <a:srgbClr val="000000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land development and water management for production</a:t>
            </a:r>
            <a:endParaRPr lang="fr-FR" sz="2000" b="1" kern="100" dirty="0">
              <a:solidFill>
                <a:srgbClr val="000000"/>
              </a:solidFill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Facilitate farmers' access to improved seeds and inputs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Improve the level of land use with appropriate technical itineraries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Facilitate farmers' access to mechanized services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Reduce the impact of high climate variability through water management </a:t>
            </a:r>
            <a:r>
              <a:rPr lang="fr-FR" sz="2000" b="1" kern="100" dirty="0">
                <a:solidFill>
                  <a:srgbClr val="000000"/>
                </a:solidFill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	</a:t>
            </a:r>
            <a:endParaRPr lang="fr-FR" sz="2000" kern="1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94" name="Google Shape;994;p79"/>
          <p:cNvSpPr txBox="1">
            <a:spLocks noGrp="1"/>
          </p:cNvSpPr>
          <p:nvPr>
            <p:ph type="title"/>
          </p:nvPr>
        </p:nvSpPr>
        <p:spPr>
          <a:xfrm>
            <a:off x="951000" y="395710"/>
            <a:ext cx="10290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42950" indent="-742950">
              <a:lnSpc>
                <a:spcPct val="100000"/>
              </a:lnSpc>
            </a:pPr>
            <a:r>
              <a:rPr lang="fr-FR" sz="4400" b="1" dirty="0">
                <a:solidFill>
                  <a:srgbClr val="002060"/>
                </a:solidFill>
              </a:rPr>
              <a:t>Production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09" name="Google Shape;1009;p79"/>
          <p:cNvGrpSpPr/>
          <p:nvPr/>
        </p:nvGrpSpPr>
        <p:grpSpPr>
          <a:xfrm>
            <a:off x="3735382" y="5111276"/>
            <a:ext cx="2784926" cy="646330"/>
            <a:chOff x="2692353" y="1671800"/>
            <a:chExt cx="2180400" cy="362100"/>
          </a:xfrm>
        </p:grpSpPr>
        <p:sp>
          <p:nvSpPr>
            <p:cNvPr id="1010" name="Google Shape;1010;p79"/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11" name="Google Shape;1011;p79"/>
            <p:cNvSpPr/>
            <p:nvPr/>
          </p:nvSpPr>
          <p:spPr>
            <a:xfrm>
              <a:off x="2692353" y="1671800"/>
              <a:ext cx="1920300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1400" b="1" dirty="0">
                  <a:latin typeface="+mj-lt"/>
                  <a:ea typeface="Poppins"/>
                  <a:cs typeface="Poppins"/>
                  <a:sym typeface="Poppins"/>
                </a:rPr>
                <a:t>Smallholder farmers engaged in rice production</a:t>
              </a:r>
              <a:endParaRPr lang="fr-FR" sz="1400" b="1" dirty="0">
                <a:latin typeface="+mj-lt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015" name="Google Shape;1015;p79"/>
          <p:cNvSpPr/>
          <p:nvPr/>
        </p:nvSpPr>
        <p:spPr>
          <a:xfrm>
            <a:off x="6375468" y="3269389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5 %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7" name="Google Shape;1017;p79"/>
          <p:cNvSpPr/>
          <p:nvPr/>
        </p:nvSpPr>
        <p:spPr>
          <a:xfrm>
            <a:off x="6375468" y="2229850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2 %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3B94E6-F581-6A1A-D270-1C864E388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02"/>
          <a:stretch/>
        </p:blipFill>
        <p:spPr>
          <a:xfrm>
            <a:off x="698199" y="3016178"/>
            <a:ext cx="2878155" cy="169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D0F884E-6298-13C5-7B15-52C6FF2B2FFC}"/>
              </a:ext>
            </a:extLst>
          </p:cNvPr>
          <p:cNvSpPr txBox="1"/>
          <p:nvPr/>
        </p:nvSpPr>
        <p:spPr>
          <a:xfrm>
            <a:off x="3709870" y="1366872"/>
            <a:ext cx="36505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Current</a:t>
            </a:r>
            <a:r>
              <a:rPr lang="fr-FR" sz="2400" b="1" dirty="0"/>
              <a:t> Situation</a:t>
            </a:r>
          </a:p>
        </p:txBody>
      </p:sp>
      <p:grpSp>
        <p:nvGrpSpPr>
          <p:cNvPr id="8" name="Google Shape;1009;p79">
            <a:extLst>
              <a:ext uri="{FF2B5EF4-FFF2-40B4-BE49-F238E27FC236}">
                <a16:creationId xmlns:a16="http://schemas.microsoft.com/office/drawing/2014/main" id="{C734CD40-980F-B380-75BF-FDAFC3BB84B1}"/>
              </a:ext>
            </a:extLst>
          </p:cNvPr>
          <p:cNvGrpSpPr/>
          <p:nvPr/>
        </p:nvGrpSpPr>
        <p:grpSpPr>
          <a:xfrm>
            <a:off x="3735382" y="3093352"/>
            <a:ext cx="2785097" cy="700835"/>
            <a:chOff x="2692353" y="1671800"/>
            <a:chExt cx="2180400" cy="362100"/>
          </a:xfrm>
        </p:grpSpPr>
        <p:sp>
          <p:nvSpPr>
            <p:cNvPr id="9" name="Google Shape;1010;p79">
              <a:extLst>
                <a:ext uri="{FF2B5EF4-FFF2-40B4-BE49-F238E27FC236}">
                  <a16:creationId xmlns:a16="http://schemas.microsoft.com/office/drawing/2014/main" id="{19B1BD0D-449E-E435-F0B1-6D5524E81FB6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Google Shape;1011;p79">
              <a:extLst>
                <a:ext uri="{FF2B5EF4-FFF2-40B4-BE49-F238E27FC236}">
                  <a16:creationId xmlns:a16="http://schemas.microsoft.com/office/drawing/2014/main" id="{EE8F287F-05F9-7EA7-93B4-4670A964864B}"/>
                </a:ext>
              </a:extLst>
            </p:cNvPr>
            <p:cNvSpPr/>
            <p:nvPr/>
          </p:nvSpPr>
          <p:spPr>
            <a:xfrm>
              <a:off x="2692353" y="1671800"/>
              <a:ext cx="252337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D58FC9A-854D-73E7-0868-55CD9A7EA4FB}"/>
              </a:ext>
            </a:extLst>
          </p:cNvPr>
          <p:cNvSpPr txBox="1"/>
          <p:nvPr/>
        </p:nvSpPr>
        <p:spPr>
          <a:xfrm>
            <a:off x="4287316" y="3075889"/>
            <a:ext cx="242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</a:rPr>
              <a:t>Rice </a:t>
            </a:r>
            <a:r>
              <a:rPr lang="fr-FR" b="1" dirty="0" err="1">
                <a:latin typeface="+mj-lt"/>
              </a:rPr>
              <a:t>farms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mechanization</a:t>
            </a:r>
            <a:r>
              <a:rPr lang="fr-FR" b="1" dirty="0">
                <a:latin typeface="+mj-lt"/>
              </a:rPr>
              <a:t> rate</a:t>
            </a:r>
          </a:p>
        </p:txBody>
      </p:sp>
      <p:grpSp>
        <p:nvGrpSpPr>
          <p:cNvPr id="12" name="Google Shape;1009;p79">
            <a:extLst>
              <a:ext uri="{FF2B5EF4-FFF2-40B4-BE49-F238E27FC236}">
                <a16:creationId xmlns:a16="http://schemas.microsoft.com/office/drawing/2014/main" id="{E466F9EE-D469-F2AB-7994-A65DC8A7AAD5}"/>
              </a:ext>
            </a:extLst>
          </p:cNvPr>
          <p:cNvGrpSpPr/>
          <p:nvPr/>
        </p:nvGrpSpPr>
        <p:grpSpPr>
          <a:xfrm>
            <a:off x="3709869" y="2115087"/>
            <a:ext cx="2785097" cy="705921"/>
            <a:chOff x="2692353" y="1671800"/>
            <a:chExt cx="2180400" cy="362100"/>
          </a:xfrm>
        </p:grpSpPr>
        <p:sp>
          <p:nvSpPr>
            <p:cNvPr id="13" name="Google Shape;1010;p79">
              <a:extLst>
                <a:ext uri="{FF2B5EF4-FFF2-40B4-BE49-F238E27FC236}">
                  <a16:creationId xmlns:a16="http://schemas.microsoft.com/office/drawing/2014/main" id="{923DFC38-DCDE-36E4-2CE3-1EFDEDB78F75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" name="Google Shape;1011;p79">
              <a:extLst>
                <a:ext uri="{FF2B5EF4-FFF2-40B4-BE49-F238E27FC236}">
                  <a16:creationId xmlns:a16="http://schemas.microsoft.com/office/drawing/2014/main" id="{0D24451F-C58E-1C96-4094-8A455FC92969}"/>
                </a:ext>
              </a:extLst>
            </p:cNvPr>
            <p:cNvSpPr/>
            <p:nvPr/>
          </p:nvSpPr>
          <p:spPr>
            <a:xfrm>
              <a:off x="2692353" y="1671800"/>
              <a:ext cx="139719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CFF71A5-1561-1CB2-E2E2-86F47A783553}"/>
              </a:ext>
            </a:extLst>
          </p:cNvPr>
          <p:cNvSpPr txBox="1"/>
          <p:nvPr/>
        </p:nvSpPr>
        <p:spPr>
          <a:xfrm>
            <a:off x="3886904" y="2205493"/>
            <a:ext cx="258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+mj-lt"/>
              </a:rPr>
              <a:t>Quality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seed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coverage</a:t>
            </a:r>
            <a:r>
              <a:rPr lang="fr-FR" b="1" dirty="0">
                <a:latin typeface="+mj-lt"/>
              </a:rPr>
              <a:t> rate</a:t>
            </a:r>
          </a:p>
        </p:txBody>
      </p:sp>
      <p:grpSp>
        <p:nvGrpSpPr>
          <p:cNvPr id="16" name="Google Shape;1009;p79">
            <a:extLst>
              <a:ext uri="{FF2B5EF4-FFF2-40B4-BE49-F238E27FC236}">
                <a16:creationId xmlns:a16="http://schemas.microsoft.com/office/drawing/2014/main" id="{E0E1EB36-CA2A-67B7-E95C-FCE0F3B4AD62}"/>
              </a:ext>
            </a:extLst>
          </p:cNvPr>
          <p:cNvGrpSpPr/>
          <p:nvPr/>
        </p:nvGrpSpPr>
        <p:grpSpPr>
          <a:xfrm>
            <a:off x="3709697" y="4099340"/>
            <a:ext cx="2785097" cy="700835"/>
            <a:chOff x="2692353" y="1671800"/>
            <a:chExt cx="2180400" cy="362100"/>
          </a:xfrm>
        </p:grpSpPr>
        <p:sp>
          <p:nvSpPr>
            <p:cNvPr id="17" name="Google Shape;1010;p79">
              <a:extLst>
                <a:ext uri="{FF2B5EF4-FFF2-40B4-BE49-F238E27FC236}">
                  <a16:creationId xmlns:a16="http://schemas.microsoft.com/office/drawing/2014/main" id="{A6D4AC2A-53D0-9AE3-3B54-B606AE1813D6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8" name="Google Shape;1011;p79">
              <a:extLst>
                <a:ext uri="{FF2B5EF4-FFF2-40B4-BE49-F238E27FC236}">
                  <a16:creationId xmlns:a16="http://schemas.microsoft.com/office/drawing/2014/main" id="{753B68B2-46D0-BC45-9FE4-48AB25D9999D}"/>
                </a:ext>
              </a:extLst>
            </p:cNvPr>
            <p:cNvSpPr/>
            <p:nvPr/>
          </p:nvSpPr>
          <p:spPr>
            <a:xfrm>
              <a:off x="2692353" y="1671800"/>
              <a:ext cx="252337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3B25DDA4-7E1E-F161-1FD9-289842F32934}"/>
              </a:ext>
            </a:extLst>
          </p:cNvPr>
          <p:cNvSpPr txBox="1"/>
          <p:nvPr/>
        </p:nvSpPr>
        <p:spPr>
          <a:xfrm>
            <a:off x="4107092" y="4110136"/>
            <a:ext cx="242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Percentage of </a:t>
            </a:r>
            <a:r>
              <a:rPr lang="fr-F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irrigated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land</a:t>
            </a:r>
          </a:p>
        </p:txBody>
      </p:sp>
      <p:sp>
        <p:nvSpPr>
          <p:cNvPr id="20" name="Google Shape;1015;p79">
            <a:extLst>
              <a:ext uri="{FF2B5EF4-FFF2-40B4-BE49-F238E27FC236}">
                <a16:creationId xmlns:a16="http://schemas.microsoft.com/office/drawing/2014/main" id="{4B4270ED-0DF8-0525-2B19-52EDDEED1522}"/>
              </a:ext>
            </a:extLst>
          </p:cNvPr>
          <p:cNvSpPr/>
          <p:nvPr/>
        </p:nvSpPr>
        <p:spPr>
          <a:xfrm>
            <a:off x="6392399" y="4273667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5 %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Google Shape;1015;p79">
            <a:extLst>
              <a:ext uri="{FF2B5EF4-FFF2-40B4-BE49-F238E27FC236}">
                <a16:creationId xmlns:a16="http://schemas.microsoft.com/office/drawing/2014/main" id="{F5A3EB99-781D-49AE-B01C-EE361A9DDFFF}"/>
              </a:ext>
            </a:extLst>
          </p:cNvPr>
          <p:cNvSpPr/>
          <p:nvPr/>
        </p:nvSpPr>
        <p:spPr>
          <a:xfrm>
            <a:off x="6555829" y="5193041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80 %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06C32B-D4C0-4465-096B-ED36146E6D92}"/>
              </a:ext>
            </a:extLst>
          </p:cNvPr>
          <p:cNvSpPr txBox="1"/>
          <p:nvPr/>
        </p:nvSpPr>
        <p:spPr>
          <a:xfrm>
            <a:off x="7733027" y="1375280"/>
            <a:ext cx="366096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Challenges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9F94B0-554E-64F1-01D1-A7813169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61" y="4562903"/>
            <a:ext cx="2908246" cy="1743075"/>
          </a:xfrm>
          <a:prstGeom prst="rect">
            <a:avLst/>
          </a:prstGeom>
        </p:spPr>
      </p:pic>
      <p:pic>
        <p:nvPicPr>
          <p:cNvPr id="2050" name="Picture 2" descr="Memoire Online - Effet du système SAWAH sur la production du riz et la  productivité de l'eau dans le bas-fond de Bamé au Bénin - Kocou Maurice  MONDEGNON">
            <a:extLst>
              <a:ext uri="{FF2B5EF4-FFF2-40B4-BE49-F238E27FC236}">
                <a16:creationId xmlns:a16="http://schemas.microsoft.com/office/drawing/2014/main" id="{EC8DBBE0-4CF7-A8DA-8D1B-BDF323EC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22" y="1318556"/>
            <a:ext cx="2919410" cy="16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7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9"/>
          <p:cNvSpPr/>
          <p:nvPr/>
        </p:nvSpPr>
        <p:spPr>
          <a:xfrm>
            <a:off x="3689533" y="1306787"/>
            <a:ext cx="3791889" cy="4987162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fr-FR" sz="2400" dirty="0"/>
          </a:p>
        </p:txBody>
      </p:sp>
      <p:sp>
        <p:nvSpPr>
          <p:cNvPr id="992" name="Google Shape;992;p79"/>
          <p:cNvSpPr/>
          <p:nvPr/>
        </p:nvSpPr>
        <p:spPr>
          <a:xfrm>
            <a:off x="7626159" y="1306788"/>
            <a:ext cx="3791889" cy="50256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endParaRPr lang="fr-FR" sz="2000" b="1" kern="100" dirty="0">
              <a:solidFill>
                <a:srgbClr val="000000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Mechanization of harvesting operations 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Mechanization of drying, threshing and winnowing operations to reduce post-harvest losses. 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Set up paddy storage and preservation facilities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000" b="1" kern="100" dirty="0">
                <a:solidFill>
                  <a:srgbClr val="000000"/>
                </a:solidFill>
                <a:effectLst/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Improved bagging for paddy collection and storage</a:t>
            </a:r>
            <a:endParaRPr sz="2000" b="1" kern="1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94" name="Google Shape;994;p79"/>
          <p:cNvSpPr txBox="1">
            <a:spLocks noGrp="1"/>
          </p:cNvSpPr>
          <p:nvPr>
            <p:ph type="title"/>
          </p:nvPr>
        </p:nvSpPr>
        <p:spPr>
          <a:xfrm>
            <a:off x="951000" y="395710"/>
            <a:ext cx="10290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42950" indent="-742950">
              <a:lnSpc>
                <a:spcPct val="100000"/>
              </a:lnSpc>
            </a:pPr>
            <a:r>
              <a:rPr lang="fr-FR" b="1" dirty="0" err="1">
                <a:solidFill>
                  <a:srgbClr val="002060"/>
                </a:solidFill>
              </a:rPr>
              <a:t>Harvesting</a:t>
            </a:r>
            <a:r>
              <a:rPr lang="fr-FR" b="1" dirty="0">
                <a:solidFill>
                  <a:srgbClr val="002060"/>
                </a:solidFill>
              </a:rPr>
              <a:t> and post-</a:t>
            </a:r>
            <a:r>
              <a:rPr lang="fr-FR" b="1" dirty="0" err="1">
                <a:solidFill>
                  <a:srgbClr val="002060"/>
                </a:solidFill>
              </a:rPr>
              <a:t>harvest</a:t>
            </a:r>
            <a:r>
              <a:rPr lang="fr-FR" b="1" dirty="0">
                <a:solidFill>
                  <a:srgbClr val="002060"/>
                </a:solidFill>
              </a:rPr>
              <a:t> management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0F884E-6298-13C5-7B15-52C6FF2B2FFC}"/>
              </a:ext>
            </a:extLst>
          </p:cNvPr>
          <p:cNvSpPr txBox="1"/>
          <p:nvPr/>
        </p:nvSpPr>
        <p:spPr>
          <a:xfrm>
            <a:off x="3709870" y="1366872"/>
            <a:ext cx="36505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Current</a:t>
            </a:r>
            <a:r>
              <a:rPr lang="fr-FR" sz="2400" b="1" dirty="0"/>
              <a:t> Situation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06C32B-D4C0-4465-096B-ED36146E6D92}"/>
              </a:ext>
            </a:extLst>
          </p:cNvPr>
          <p:cNvSpPr txBox="1"/>
          <p:nvPr/>
        </p:nvSpPr>
        <p:spPr>
          <a:xfrm>
            <a:off x="7733027" y="1375280"/>
            <a:ext cx="366096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Challenges</a:t>
            </a:r>
          </a:p>
        </p:txBody>
      </p:sp>
      <p:grpSp>
        <p:nvGrpSpPr>
          <p:cNvPr id="4" name="Google Shape;1009;p79">
            <a:extLst>
              <a:ext uri="{FF2B5EF4-FFF2-40B4-BE49-F238E27FC236}">
                <a16:creationId xmlns:a16="http://schemas.microsoft.com/office/drawing/2014/main" id="{AD214583-E1A5-EE78-BA91-E3A252404401}"/>
              </a:ext>
            </a:extLst>
          </p:cNvPr>
          <p:cNvGrpSpPr/>
          <p:nvPr/>
        </p:nvGrpSpPr>
        <p:grpSpPr>
          <a:xfrm>
            <a:off x="3810868" y="4785110"/>
            <a:ext cx="2784926" cy="646330"/>
            <a:chOff x="2692353" y="1671800"/>
            <a:chExt cx="2180400" cy="362100"/>
          </a:xfrm>
        </p:grpSpPr>
        <p:sp>
          <p:nvSpPr>
            <p:cNvPr id="5" name="Google Shape;1010;p79">
              <a:extLst>
                <a:ext uri="{FF2B5EF4-FFF2-40B4-BE49-F238E27FC236}">
                  <a16:creationId xmlns:a16="http://schemas.microsoft.com/office/drawing/2014/main" id="{AE0AD57F-A6DD-DE16-5992-5D84FEE1E5A0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" name="Google Shape;1011;p79">
              <a:extLst>
                <a:ext uri="{FF2B5EF4-FFF2-40B4-BE49-F238E27FC236}">
                  <a16:creationId xmlns:a16="http://schemas.microsoft.com/office/drawing/2014/main" id="{302C20C3-7EE4-EE13-05BD-ECE35DB6B5B6}"/>
                </a:ext>
              </a:extLst>
            </p:cNvPr>
            <p:cNvSpPr/>
            <p:nvPr/>
          </p:nvSpPr>
          <p:spPr>
            <a:xfrm>
              <a:off x="2692353" y="1671800"/>
              <a:ext cx="2056215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fr-FR" sz="2000" b="1" dirty="0" err="1">
                  <a:latin typeface="+mj-lt"/>
                </a:rPr>
                <a:t>Traditional</a:t>
              </a:r>
              <a:r>
                <a:rPr lang="fr-FR" sz="2000" b="1" dirty="0">
                  <a:latin typeface="+mj-lt"/>
                </a:rPr>
                <a:t> </a:t>
              </a:r>
              <a:r>
                <a:rPr lang="fr-FR" sz="2000" b="1" dirty="0" err="1">
                  <a:latin typeface="+mj-lt"/>
                </a:rPr>
                <a:t>threshing</a:t>
              </a:r>
              <a:r>
                <a:rPr lang="fr-FR" sz="2000" b="1" dirty="0">
                  <a:latin typeface="+mj-lt"/>
                </a:rPr>
                <a:t> and </a:t>
              </a:r>
              <a:r>
                <a:rPr lang="fr-FR" sz="2000" b="1" dirty="0" err="1">
                  <a:latin typeface="+mj-lt"/>
                </a:rPr>
                <a:t>winnowing</a:t>
              </a:r>
              <a:endParaRPr lang="fr-FR" sz="2000" b="1" dirty="0">
                <a:latin typeface="+mj-lt"/>
              </a:endParaRPr>
            </a:p>
          </p:txBody>
        </p:sp>
      </p:grpSp>
      <p:grpSp>
        <p:nvGrpSpPr>
          <p:cNvPr id="23" name="Google Shape;1009;p79">
            <a:extLst>
              <a:ext uri="{FF2B5EF4-FFF2-40B4-BE49-F238E27FC236}">
                <a16:creationId xmlns:a16="http://schemas.microsoft.com/office/drawing/2014/main" id="{64EEA370-EFE0-3AA6-4E06-9A7472BE75D2}"/>
              </a:ext>
            </a:extLst>
          </p:cNvPr>
          <p:cNvGrpSpPr/>
          <p:nvPr/>
        </p:nvGrpSpPr>
        <p:grpSpPr>
          <a:xfrm>
            <a:off x="3819414" y="2623019"/>
            <a:ext cx="2784926" cy="646330"/>
            <a:chOff x="2692353" y="1671800"/>
            <a:chExt cx="2180400" cy="362100"/>
          </a:xfrm>
        </p:grpSpPr>
        <p:sp>
          <p:nvSpPr>
            <p:cNvPr id="24" name="Google Shape;1010;p79">
              <a:extLst>
                <a:ext uri="{FF2B5EF4-FFF2-40B4-BE49-F238E27FC236}">
                  <a16:creationId xmlns:a16="http://schemas.microsoft.com/office/drawing/2014/main" id="{237E3EEE-8782-8804-C62D-15E4368308B8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5" name="Google Shape;1011;p79">
              <a:extLst>
                <a:ext uri="{FF2B5EF4-FFF2-40B4-BE49-F238E27FC236}">
                  <a16:creationId xmlns:a16="http://schemas.microsoft.com/office/drawing/2014/main" id="{E3CBE7D6-A996-E081-C2D2-652784E06234}"/>
                </a:ext>
              </a:extLst>
            </p:cNvPr>
            <p:cNvSpPr/>
            <p:nvPr/>
          </p:nvSpPr>
          <p:spPr>
            <a:xfrm>
              <a:off x="2692353" y="1671800"/>
              <a:ext cx="2056215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fr-FR" sz="2000" b="1" dirty="0">
                  <a:latin typeface="+mj-lt"/>
                </a:rPr>
                <a:t>Manual </a:t>
              </a:r>
              <a:r>
                <a:rPr lang="fr-FR" sz="2000" b="1" dirty="0" err="1">
                  <a:latin typeface="+mj-lt"/>
                </a:rPr>
                <a:t>harvesting</a:t>
              </a:r>
              <a:endParaRPr lang="fr-FR" sz="2000" b="1" dirty="0">
                <a:latin typeface="+mj-lt"/>
              </a:endParaRPr>
            </a:p>
          </p:txBody>
        </p:sp>
      </p:grpSp>
      <p:sp>
        <p:nvSpPr>
          <p:cNvPr id="26" name="Google Shape;1015;p79">
            <a:extLst>
              <a:ext uri="{FF2B5EF4-FFF2-40B4-BE49-F238E27FC236}">
                <a16:creationId xmlns:a16="http://schemas.microsoft.com/office/drawing/2014/main" id="{B29961A0-F8BB-B84A-570D-80034E952BE9}"/>
              </a:ext>
            </a:extLst>
          </p:cNvPr>
          <p:cNvSpPr/>
          <p:nvPr/>
        </p:nvSpPr>
        <p:spPr>
          <a:xfrm>
            <a:off x="6563822" y="4866875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90 %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Google Shape;1015;p79">
            <a:extLst>
              <a:ext uri="{FF2B5EF4-FFF2-40B4-BE49-F238E27FC236}">
                <a16:creationId xmlns:a16="http://schemas.microsoft.com/office/drawing/2014/main" id="{8DA80DFF-280E-209A-D678-6779A1CEED52}"/>
              </a:ext>
            </a:extLst>
          </p:cNvPr>
          <p:cNvSpPr/>
          <p:nvPr/>
        </p:nvSpPr>
        <p:spPr>
          <a:xfrm>
            <a:off x="6590461" y="2734813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98 %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" name="Google Shape;1009;p79">
            <a:extLst>
              <a:ext uri="{FF2B5EF4-FFF2-40B4-BE49-F238E27FC236}">
                <a16:creationId xmlns:a16="http://schemas.microsoft.com/office/drawing/2014/main" id="{50C17D8A-490B-60A2-50C7-825D9FF139D0}"/>
              </a:ext>
            </a:extLst>
          </p:cNvPr>
          <p:cNvGrpSpPr/>
          <p:nvPr/>
        </p:nvGrpSpPr>
        <p:grpSpPr>
          <a:xfrm>
            <a:off x="3826532" y="3647093"/>
            <a:ext cx="2784926" cy="646330"/>
            <a:chOff x="2692353" y="1671800"/>
            <a:chExt cx="2180400" cy="362100"/>
          </a:xfrm>
        </p:grpSpPr>
        <p:sp>
          <p:nvSpPr>
            <p:cNvPr id="29" name="Google Shape;1010;p79">
              <a:extLst>
                <a:ext uri="{FF2B5EF4-FFF2-40B4-BE49-F238E27FC236}">
                  <a16:creationId xmlns:a16="http://schemas.microsoft.com/office/drawing/2014/main" id="{F4C1F020-F74D-BDB0-6192-F182D08C3E53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" name="Google Shape;1011;p79">
              <a:extLst>
                <a:ext uri="{FF2B5EF4-FFF2-40B4-BE49-F238E27FC236}">
                  <a16:creationId xmlns:a16="http://schemas.microsoft.com/office/drawing/2014/main" id="{2E4585A1-4200-E6CC-A5B2-E5E248BF86C8}"/>
                </a:ext>
              </a:extLst>
            </p:cNvPr>
            <p:cNvSpPr/>
            <p:nvPr/>
          </p:nvSpPr>
          <p:spPr>
            <a:xfrm>
              <a:off x="2692353" y="1671800"/>
              <a:ext cx="1239343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fr-FR" sz="2000" b="1" dirty="0">
                  <a:latin typeface="+mj-lt"/>
                </a:rPr>
                <a:t>Post-</a:t>
              </a:r>
              <a:r>
                <a:rPr lang="fr-FR" sz="2000" b="1" dirty="0" err="1">
                  <a:latin typeface="+mj-lt"/>
                </a:rPr>
                <a:t>harvest</a:t>
              </a:r>
              <a:r>
                <a:rPr lang="fr-FR" sz="2000" b="1" dirty="0">
                  <a:latin typeface="+mj-lt"/>
                </a:rPr>
                <a:t> </a:t>
              </a:r>
              <a:r>
                <a:rPr lang="fr-FR" sz="2000" b="1" dirty="0" err="1">
                  <a:latin typeface="+mj-lt"/>
                </a:rPr>
                <a:t>Losses</a:t>
              </a:r>
              <a:endParaRPr lang="fr-FR" sz="2000" b="1" dirty="0">
                <a:latin typeface="+mj-lt"/>
              </a:endParaRPr>
            </a:p>
          </p:txBody>
        </p:sp>
      </p:grpSp>
      <p:sp>
        <p:nvSpPr>
          <p:cNvPr id="31" name="Google Shape;1015;p79">
            <a:extLst>
              <a:ext uri="{FF2B5EF4-FFF2-40B4-BE49-F238E27FC236}">
                <a16:creationId xmlns:a16="http://schemas.microsoft.com/office/drawing/2014/main" id="{25E6D332-DED4-8725-F5C6-6B57A7DEFF0D}"/>
              </a:ext>
            </a:extLst>
          </p:cNvPr>
          <p:cNvSpPr/>
          <p:nvPr/>
        </p:nvSpPr>
        <p:spPr>
          <a:xfrm>
            <a:off x="6563822" y="3787879"/>
            <a:ext cx="91760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40 %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C43DAA7-5A53-EC9E-0BD4-D87DA917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80" y="1306787"/>
            <a:ext cx="2466975" cy="2231171"/>
          </a:xfrm>
          <a:prstGeom prst="rect">
            <a:avLst/>
          </a:prstGeom>
        </p:spPr>
      </p:pic>
      <p:pic>
        <p:nvPicPr>
          <p:cNvPr id="1026" name="Picture 2" descr="BATTEUSE VANNEUSE DE RIZ : 750.000 FCFA Une batteuse-vanneuse de riz plein  600 KG / Heure. Poids de la machine(moteur inclus): 80 KG Vendue et... | By  Ivory New Tech | Facebook">
            <a:extLst>
              <a:ext uri="{FF2B5EF4-FFF2-40B4-BE49-F238E27FC236}">
                <a16:creationId xmlns:a16="http://schemas.microsoft.com/office/drawing/2014/main" id="{7AF77995-A3B2-4B6E-F281-4B16D2D6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0" y="3750852"/>
            <a:ext cx="2420234" cy="241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4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9"/>
          <p:cNvSpPr/>
          <p:nvPr/>
        </p:nvSpPr>
        <p:spPr>
          <a:xfrm>
            <a:off x="3678207" y="1306788"/>
            <a:ext cx="3923896" cy="502564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fr-FR" sz="2400" dirty="0"/>
          </a:p>
        </p:txBody>
      </p:sp>
      <p:sp>
        <p:nvSpPr>
          <p:cNvPr id="992" name="Google Shape;992;p79"/>
          <p:cNvSpPr/>
          <p:nvPr/>
        </p:nvSpPr>
        <p:spPr>
          <a:xfrm>
            <a:off x="7667566" y="1306788"/>
            <a:ext cx="3791889" cy="50256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endParaRPr lang="fr-FR" b="1" kern="100" dirty="0">
              <a:solidFill>
                <a:srgbClr val="000000"/>
              </a:solidFill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endParaRPr lang="fr-FR" sz="2400" b="1" kern="100" dirty="0">
              <a:solidFill>
                <a:srgbClr val="000000"/>
              </a:solidFill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4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Modernization of the industrial fabric, 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4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Set up of silos and other storage and conservation facilities 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4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Upgrading of rice husk, straw, flour, fine broken grains and bran</a:t>
            </a:r>
            <a:endParaRPr lang="fr-FR" sz="2400" b="1" kern="100" dirty="0">
              <a:solidFill>
                <a:srgbClr val="000000"/>
              </a:solidFill>
              <a:latin typeface="+mj-lt"/>
              <a:ea typeface="Garamond" panose="02020404030301010803" pitchFamily="18" charset="0"/>
              <a:cs typeface="Garamond" panose="02020404030301010803" pitchFamily="18" charset="0"/>
            </a:endParaRPr>
          </a:p>
        </p:txBody>
      </p:sp>
      <p:sp>
        <p:nvSpPr>
          <p:cNvPr id="994" name="Google Shape;994;p79"/>
          <p:cNvSpPr txBox="1">
            <a:spLocks noGrp="1"/>
          </p:cNvSpPr>
          <p:nvPr>
            <p:ph type="title"/>
          </p:nvPr>
        </p:nvSpPr>
        <p:spPr>
          <a:xfrm>
            <a:off x="950999" y="395710"/>
            <a:ext cx="1050845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42950" indent="-742950">
              <a:lnSpc>
                <a:spcPct val="100000"/>
              </a:lnSpc>
            </a:pPr>
            <a:r>
              <a:rPr lang="fr-FR" b="1" dirty="0" err="1">
                <a:solidFill>
                  <a:srgbClr val="002060"/>
                </a:solidFill>
              </a:rPr>
              <a:t>Processing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09" name="Google Shape;1009;p79"/>
          <p:cNvGrpSpPr/>
          <p:nvPr/>
        </p:nvGrpSpPr>
        <p:grpSpPr>
          <a:xfrm>
            <a:off x="3813880" y="2251482"/>
            <a:ext cx="2901980" cy="646330"/>
            <a:chOff x="2692353" y="1671800"/>
            <a:chExt cx="2180400" cy="362100"/>
          </a:xfrm>
        </p:grpSpPr>
        <p:sp>
          <p:nvSpPr>
            <p:cNvPr id="1010" name="Google Shape;1010;p79"/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11" name="Google Shape;1011;p79"/>
            <p:cNvSpPr/>
            <p:nvPr/>
          </p:nvSpPr>
          <p:spPr>
            <a:xfrm>
              <a:off x="2692353" y="1671800"/>
              <a:ext cx="1920300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1400" b="1" dirty="0">
                  <a:latin typeface="Calibri Light" panose="020F0302020204030204" pitchFamily="34" charset="0"/>
                  <a:ea typeface="Poppins"/>
                  <a:cs typeface="Calibri Light" panose="020F0302020204030204" pitchFamily="34" charset="0"/>
                  <a:sym typeface="Poppins"/>
                </a:rPr>
                <a:t>Small-scale and informal processing</a:t>
              </a:r>
              <a:endParaRPr sz="1400" b="1" dirty="0"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endParaRPr>
            </a:p>
          </p:txBody>
        </p:sp>
      </p:grpSp>
      <p:sp>
        <p:nvSpPr>
          <p:cNvPr id="1015" name="Google Shape;1015;p79"/>
          <p:cNvSpPr/>
          <p:nvPr/>
        </p:nvSpPr>
        <p:spPr>
          <a:xfrm>
            <a:off x="6876278" y="3672169"/>
            <a:ext cx="718712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1</a:t>
            </a:r>
          </a:p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7" name="Google Shape;1017;p79"/>
          <p:cNvSpPr/>
          <p:nvPr/>
        </p:nvSpPr>
        <p:spPr>
          <a:xfrm>
            <a:off x="6879305" y="5224244"/>
            <a:ext cx="695603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10 %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0F884E-6298-13C5-7B15-52C6FF2B2FFC}"/>
              </a:ext>
            </a:extLst>
          </p:cNvPr>
          <p:cNvSpPr txBox="1"/>
          <p:nvPr/>
        </p:nvSpPr>
        <p:spPr>
          <a:xfrm>
            <a:off x="3709870" y="1366872"/>
            <a:ext cx="36505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Current</a:t>
            </a:r>
            <a:r>
              <a:rPr lang="fr-FR" sz="2400" b="1" dirty="0"/>
              <a:t> Situation </a:t>
            </a:r>
          </a:p>
        </p:txBody>
      </p:sp>
      <p:grpSp>
        <p:nvGrpSpPr>
          <p:cNvPr id="8" name="Google Shape;1009;p79">
            <a:extLst>
              <a:ext uri="{FF2B5EF4-FFF2-40B4-BE49-F238E27FC236}">
                <a16:creationId xmlns:a16="http://schemas.microsoft.com/office/drawing/2014/main" id="{C734CD40-980F-B380-75BF-FDAFC3BB84B1}"/>
              </a:ext>
            </a:extLst>
          </p:cNvPr>
          <p:cNvGrpSpPr/>
          <p:nvPr/>
        </p:nvGrpSpPr>
        <p:grpSpPr>
          <a:xfrm>
            <a:off x="3807703" y="5084023"/>
            <a:ext cx="3118393" cy="700835"/>
            <a:chOff x="2692353" y="1671800"/>
            <a:chExt cx="2180400" cy="362100"/>
          </a:xfrm>
        </p:grpSpPr>
        <p:sp>
          <p:nvSpPr>
            <p:cNvPr id="9" name="Google Shape;1010;p79">
              <a:extLst>
                <a:ext uri="{FF2B5EF4-FFF2-40B4-BE49-F238E27FC236}">
                  <a16:creationId xmlns:a16="http://schemas.microsoft.com/office/drawing/2014/main" id="{19B1BD0D-449E-E435-F0B1-6D5524E81FB6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Google Shape;1011;p79">
              <a:extLst>
                <a:ext uri="{FF2B5EF4-FFF2-40B4-BE49-F238E27FC236}">
                  <a16:creationId xmlns:a16="http://schemas.microsoft.com/office/drawing/2014/main" id="{EE8F287F-05F9-7EA7-93B4-4670A964864B}"/>
                </a:ext>
              </a:extLst>
            </p:cNvPr>
            <p:cNvSpPr/>
            <p:nvPr/>
          </p:nvSpPr>
          <p:spPr>
            <a:xfrm>
              <a:off x="2692353" y="1671800"/>
              <a:ext cx="252337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D58FC9A-854D-73E7-0868-55CD9A7EA4FB}"/>
              </a:ext>
            </a:extLst>
          </p:cNvPr>
          <p:cNvSpPr txBox="1"/>
          <p:nvPr/>
        </p:nvSpPr>
        <p:spPr>
          <a:xfrm>
            <a:off x="4267274" y="5111274"/>
            <a:ext cx="242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Low value-</a:t>
            </a:r>
            <a:r>
              <a:rPr lang="fr-F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added</a:t>
            </a:r>
            <a:r>
              <a:rPr lang="fr-F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of by-</a:t>
            </a:r>
            <a:r>
              <a:rPr lang="fr-F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products</a:t>
            </a:r>
            <a:endParaRPr lang="fr-FR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oogle Shape;1009;p79">
            <a:extLst>
              <a:ext uri="{FF2B5EF4-FFF2-40B4-BE49-F238E27FC236}">
                <a16:creationId xmlns:a16="http://schemas.microsoft.com/office/drawing/2014/main" id="{E466F9EE-D469-F2AB-7994-A65DC8A7AAD5}"/>
              </a:ext>
            </a:extLst>
          </p:cNvPr>
          <p:cNvGrpSpPr/>
          <p:nvPr/>
        </p:nvGrpSpPr>
        <p:grpSpPr>
          <a:xfrm>
            <a:off x="3807875" y="3429000"/>
            <a:ext cx="3118221" cy="976457"/>
            <a:chOff x="2692353" y="1671800"/>
            <a:chExt cx="2180400" cy="362100"/>
          </a:xfrm>
        </p:grpSpPr>
        <p:sp>
          <p:nvSpPr>
            <p:cNvPr id="13" name="Google Shape;1010;p79">
              <a:extLst>
                <a:ext uri="{FF2B5EF4-FFF2-40B4-BE49-F238E27FC236}">
                  <a16:creationId xmlns:a16="http://schemas.microsoft.com/office/drawing/2014/main" id="{923DFC38-DCDE-36E4-2CE3-1EFDEDB78F75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" name="Google Shape;1011;p79">
              <a:extLst>
                <a:ext uri="{FF2B5EF4-FFF2-40B4-BE49-F238E27FC236}">
                  <a16:creationId xmlns:a16="http://schemas.microsoft.com/office/drawing/2014/main" id="{0D24451F-C58E-1C96-4094-8A455FC92969}"/>
                </a:ext>
              </a:extLst>
            </p:cNvPr>
            <p:cNvSpPr/>
            <p:nvPr/>
          </p:nvSpPr>
          <p:spPr>
            <a:xfrm>
              <a:off x="2692353" y="1671800"/>
              <a:ext cx="139719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CFF71A5-1561-1CB2-E2E2-86F47A783553}"/>
              </a:ext>
            </a:extLst>
          </p:cNvPr>
          <p:cNvSpPr txBox="1"/>
          <p:nvPr/>
        </p:nvSpPr>
        <p:spPr>
          <a:xfrm>
            <a:off x="4073152" y="3439760"/>
            <a:ext cx="288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</a:rPr>
              <a:t>Limited storage and preservation facilities</a:t>
            </a:r>
            <a:endParaRPr lang="fr-FR" b="1" dirty="0">
              <a:latin typeface="+mj-lt"/>
            </a:endParaRPr>
          </a:p>
        </p:txBody>
      </p:sp>
      <p:sp>
        <p:nvSpPr>
          <p:cNvPr id="21" name="Google Shape;1015;p79">
            <a:extLst>
              <a:ext uri="{FF2B5EF4-FFF2-40B4-BE49-F238E27FC236}">
                <a16:creationId xmlns:a16="http://schemas.microsoft.com/office/drawing/2014/main" id="{F5A3EB99-781D-49AE-B01C-EE361A9DDFFF}"/>
              </a:ext>
            </a:extLst>
          </p:cNvPr>
          <p:cNvSpPr/>
          <p:nvPr/>
        </p:nvSpPr>
        <p:spPr>
          <a:xfrm>
            <a:off x="6715860" y="2251482"/>
            <a:ext cx="879130" cy="6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000" b="1" dirty="0">
                <a:latin typeface="Poppins"/>
                <a:ea typeface="Poppins"/>
                <a:cs typeface="Poppins"/>
                <a:sym typeface="Poppins"/>
              </a:rPr>
              <a:t>95 %</a:t>
            </a:r>
            <a:endParaRPr sz="2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06C32B-D4C0-4465-096B-ED36146E6D92}"/>
              </a:ext>
            </a:extLst>
          </p:cNvPr>
          <p:cNvSpPr txBox="1"/>
          <p:nvPr/>
        </p:nvSpPr>
        <p:spPr>
          <a:xfrm>
            <a:off x="7733027" y="1375280"/>
            <a:ext cx="366096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Challenges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46E0201-0AD1-9832-5565-81CC8D19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9686" y="3000183"/>
            <a:ext cx="2961110" cy="175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écortiqueur à riz / Technologie post-récolte - Plateforme technologie  agroalimentaire - UMR Qualisud">
            <a:extLst>
              <a:ext uri="{FF2B5EF4-FFF2-40B4-BE49-F238E27FC236}">
                <a16:creationId xmlns:a16="http://schemas.microsoft.com/office/drawing/2014/main" id="{16EB1A0E-BE92-BFE5-9977-22209194F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3" y="1262488"/>
            <a:ext cx="2988521" cy="1693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G:\KORHOGO\20160621_170238.jpg">
            <a:extLst>
              <a:ext uri="{FF2B5EF4-FFF2-40B4-BE49-F238E27FC236}">
                <a16:creationId xmlns:a16="http://schemas.microsoft.com/office/drawing/2014/main" id="{38935C72-0C9A-6EDC-9751-7E5711A2F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715" r="20215" b="26352"/>
          <a:stretch>
            <a:fillRect/>
          </a:stretch>
        </p:blipFill>
        <p:spPr bwMode="auto">
          <a:xfrm>
            <a:off x="662275" y="4871102"/>
            <a:ext cx="2988521" cy="146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92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9"/>
          <p:cNvSpPr/>
          <p:nvPr/>
        </p:nvSpPr>
        <p:spPr>
          <a:xfrm>
            <a:off x="3558108" y="1306788"/>
            <a:ext cx="4021415" cy="502564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fr-FR" sz="2400" dirty="0"/>
          </a:p>
        </p:txBody>
      </p:sp>
      <p:sp>
        <p:nvSpPr>
          <p:cNvPr id="992" name="Google Shape;992;p79"/>
          <p:cNvSpPr/>
          <p:nvPr/>
        </p:nvSpPr>
        <p:spPr>
          <a:xfrm>
            <a:off x="7667566" y="1306788"/>
            <a:ext cx="3791889" cy="50256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endParaRPr lang="fr-FR" b="1" kern="100" dirty="0">
              <a:solidFill>
                <a:srgbClr val="000000"/>
              </a:solidFill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endParaRPr lang="fr-FR" sz="2400" b="1" kern="100" dirty="0">
              <a:solidFill>
                <a:srgbClr val="000000"/>
              </a:solidFill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4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Increase paddy production and collection through a financing scheme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4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Set up a mechanism to regulate quality and distribution</a:t>
            </a:r>
          </a:p>
          <a:p>
            <a:pPr marL="342900" indent="-342900" algn="just">
              <a:lnSpc>
                <a:spcPct val="106000"/>
              </a:lnSpc>
              <a:spcAft>
                <a:spcPts val="325"/>
              </a:spcAft>
              <a:buFont typeface="+mj-lt"/>
              <a:buAutoNum type="arabicPeriod"/>
            </a:pPr>
            <a:r>
              <a:rPr lang="en-GB" sz="2400" b="1" kern="100" dirty="0">
                <a:solidFill>
                  <a:srgbClr val="000000"/>
                </a:solidFill>
                <a:latin typeface="+mj-lt"/>
                <a:ea typeface="Garamond" panose="02020404030301010803" pitchFamily="18" charset="0"/>
                <a:cs typeface="Garamond" panose="02020404030301010803" pitchFamily="18" charset="0"/>
              </a:rPr>
              <a:t>Enhance the value of rice husk, straw, flour, fine broken grains and bran</a:t>
            </a:r>
            <a:endParaRPr lang="fr-FR" sz="2400" b="1" kern="100" dirty="0">
              <a:solidFill>
                <a:srgbClr val="000000"/>
              </a:solidFill>
              <a:latin typeface="+mj-lt"/>
              <a:ea typeface="Garamond" panose="02020404030301010803" pitchFamily="18" charset="0"/>
              <a:cs typeface="Garamond" panose="02020404030301010803" pitchFamily="18" charset="0"/>
            </a:endParaRPr>
          </a:p>
        </p:txBody>
      </p:sp>
      <p:sp>
        <p:nvSpPr>
          <p:cNvPr id="994" name="Google Shape;994;p79"/>
          <p:cNvSpPr txBox="1">
            <a:spLocks noGrp="1"/>
          </p:cNvSpPr>
          <p:nvPr>
            <p:ph type="title"/>
          </p:nvPr>
        </p:nvSpPr>
        <p:spPr>
          <a:xfrm>
            <a:off x="950999" y="395710"/>
            <a:ext cx="1050845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42950" indent="-742950">
              <a:lnSpc>
                <a:spcPct val="100000"/>
              </a:lnSpc>
            </a:pPr>
            <a:r>
              <a:rPr lang="fr-FR" b="1" dirty="0">
                <a:solidFill>
                  <a:srgbClr val="002060"/>
                </a:solidFill>
              </a:rPr>
              <a:t>Access to </a:t>
            </a:r>
            <a:r>
              <a:rPr lang="fr-FR" b="1" dirty="0" err="1">
                <a:solidFill>
                  <a:srgbClr val="002060"/>
                </a:solidFill>
              </a:rPr>
              <a:t>market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09" name="Google Shape;1009;p79"/>
          <p:cNvGrpSpPr/>
          <p:nvPr/>
        </p:nvGrpSpPr>
        <p:grpSpPr>
          <a:xfrm>
            <a:off x="3813879" y="2251482"/>
            <a:ext cx="3112217" cy="646330"/>
            <a:chOff x="2692353" y="1671800"/>
            <a:chExt cx="2180400" cy="362100"/>
          </a:xfrm>
        </p:grpSpPr>
        <p:sp>
          <p:nvSpPr>
            <p:cNvPr id="1010" name="Google Shape;1010;p79"/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11" name="Google Shape;1011;p79"/>
            <p:cNvSpPr/>
            <p:nvPr/>
          </p:nvSpPr>
          <p:spPr>
            <a:xfrm>
              <a:off x="2692353" y="1671800"/>
              <a:ext cx="1375320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GB" sz="1600" b="1" dirty="0">
                  <a:latin typeface="Calibri Light" panose="020F0302020204030204" pitchFamily="34" charset="0"/>
                  <a:ea typeface="Poppins"/>
                  <a:cs typeface="Calibri Light" panose="020F0302020204030204" pitchFamily="34" charset="0"/>
                  <a:sym typeface="Poppins"/>
                </a:rPr>
                <a:t>Rate of availability of local rice</a:t>
              </a:r>
              <a:endParaRPr sz="1600" b="1" dirty="0">
                <a:latin typeface="Calibri Light" panose="020F0302020204030204" pitchFamily="34" charset="0"/>
                <a:ea typeface="Poppins"/>
                <a:cs typeface="Calibri Light" panose="020F0302020204030204" pitchFamily="34" charset="0"/>
                <a:sym typeface="Poppins"/>
              </a:endParaRPr>
            </a:p>
          </p:txBody>
        </p:sp>
      </p:grpSp>
      <p:sp>
        <p:nvSpPr>
          <p:cNvPr id="1015" name="Google Shape;1015;p79"/>
          <p:cNvSpPr/>
          <p:nvPr/>
        </p:nvSpPr>
        <p:spPr>
          <a:xfrm>
            <a:off x="6866112" y="3334708"/>
            <a:ext cx="718712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60 %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7" name="Google Shape;1017;p79"/>
          <p:cNvSpPr/>
          <p:nvPr/>
        </p:nvSpPr>
        <p:spPr>
          <a:xfrm>
            <a:off x="6956194" y="4402024"/>
            <a:ext cx="625828" cy="58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80 %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0F884E-6298-13C5-7B15-52C6FF2B2FFC}"/>
              </a:ext>
            </a:extLst>
          </p:cNvPr>
          <p:cNvSpPr txBox="1"/>
          <p:nvPr/>
        </p:nvSpPr>
        <p:spPr>
          <a:xfrm>
            <a:off x="3709870" y="1366872"/>
            <a:ext cx="36505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Current</a:t>
            </a:r>
            <a:r>
              <a:rPr lang="fr-FR" sz="2400" b="1" dirty="0"/>
              <a:t> Situation </a:t>
            </a:r>
          </a:p>
        </p:txBody>
      </p:sp>
      <p:grpSp>
        <p:nvGrpSpPr>
          <p:cNvPr id="8" name="Google Shape;1009;p79">
            <a:extLst>
              <a:ext uri="{FF2B5EF4-FFF2-40B4-BE49-F238E27FC236}">
                <a16:creationId xmlns:a16="http://schemas.microsoft.com/office/drawing/2014/main" id="{C734CD40-980F-B380-75BF-FDAFC3BB84B1}"/>
              </a:ext>
            </a:extLst>
          </p:cNvPr>
          <p:cNvGrpSpPr/>
          <p:nvPr/>
        </p:nvGrpSpPr>
        <p:grpSpPr>
          <a:xfrm>
            <a:off x="3813881" y="4325671"/>
            <a:ext cx="3212478" cy="700835"/>
            <a:chOff x="2692352" y="1671800"/>
            <a:chExt cx="2180401" cy="362100"/>
          </a:xfrm>
        </p:grpSpPr>
        <p:sp>
          <p:nvSpPr>
            <p:cNvPr id="9" name="Google Shape;1010;p79">
              <a:extLst>
                <a:ext uri="{FF2B5EF4-FFF2-40B4-BE49-F238E27FC236}">
                  <a16:creationId xmlns:a16="http://schemas.microsoft.com/office/drawing/2014/main" id="{19B1BD0D-449E-E435-F0B1-6D5524E81FB6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Google Shape;1011;p79">
              <a:extLst>
                <a:ext uri="{FF2B5EF4-FFF2-40B4-BE49-F238E27FC236}">
                  <a16:creationId xmlns:a16="http://schemas.microsoft.com/office/drawing/2014/main" id="{EE8F287F-05F9-7EA7-93B4-4670A964864B}"/>
                </a:ext>
              </a:extLst>
            </p:cNvPr>
            <p:cNvSpPr/>
            <p:nvPr/>
          </p:nvSpPr>
          <p:spPr>
            <a:xfrm>
              <a:off x="2692352" y="1671800"/>
              <a:ext cx="1785340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fr-FR" b="1" dirty="0">
                  <a:latin typeface="+mj-lt"/>
                </a:rPr>
                <a:t>Informal distribution channels</a:t>
              </a:r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" name="Google Shape;1009;p79">
            <a:extLst>
              <a:ext uri="{FF2B5EF4-FFF2-40B4-BE49-F238E27FC236}">
                <a16:creationId xmlns:a16="http://schemas.microsoft.com/office/drawing/2014/main" id="{E466F9EE-D469-F2AB-7994-A65DC8A7AAD5}"/>
              </a:ext>
            </a:extLst>
          </p:cNvPr>
          <p:cNvGrpSpPr/>
          <p:nvPr/>
        </p:nvGrpSpPr>
        <p:grpSpPr>
          <a:xfrm>
            <a:off x="3796225" y="3197472"/>
            <a:ext cx="3212481" cy="705921"/>
            <a:chOff x="2692352" y="1671800"/>
            <a:chExt cx="2180401" cy="362100"/>
          </a:xfrm>
        </p:grpSpPr>
        <p:sp>
          <p:nvSpPr>
            <p:cNvPr id="13" name="Google Shape;1010;p79">
              <a:extLst>
                <a:ext uri="{FF2B5EF4-FFF2-40B4-BE49-F238E27FC236}">
                  <a16:creationId xmlns:a16="http://schemas.microsoft.com/office/drawing/2014/main" id="{923DFC38-DCDE-36E4-2CE3-1EFDEDB78F75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" name="Google Shape;1011;p79">
              <a:extLst>
                <a:ext uri="{FF2B5EF4-FFF2-40B4-BE49-F238E27FC236}">
                  <a16:creationId xmlns:a16="http://schemas.microsoft.com/office/drawing/2014/main" id="{0D24451F-C58E-1C96-4094-8A455FC92969}"/>
                </a:ext>
              </a:extLst>
            </p:cNvPr>
            <p:cNvSpPr/>
            <p:nvPr/>
          </p:nvSpPr>
          <p:spPr>
            <a:xfrm>
              <a:off x="2692352" y="1671800"/>
              <a:ext cx="1522453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CFF71A5-1561-1CB2-E2E2-86F47A783553}"/>
              </a:ext>
            </a:extLst>
          </p:cNvPr>
          <p:cNvSpPr txBox="1"/>
          <p:nvPr/>
        </p:nvSpPr>
        <p:spPr>
          <a:xfrm>
            <a:off x="3756399" y="3231491"/>
            <a:ext cx="2410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Rice homogeneity and purity rates</a:t>
            </a:r>
            <a:endParaRPr lang="fr-FR" sz="2000" b="1" dirty="0">
              <a:latin typeface="+mj-lt"/>
            </a:endParaRPr>
          </a:p>
        </p:txBody>
      </p:sp>
      <p:sp>
        <p:nvSpPr>
          <p:cNvPr id="21" name="Google Shape;1015;p79">
            <a:extLst>
              <a:ext uri="{FF2B5EF4-FFF2-40B4-BE49-F238E27FC236}">
                <a16:creationId xmlns:a16="http://schemas.microsoft.com/office/drawing/2014/main" id="{F5A3EB99-781D-49AE-B01C-EE361A9DDFFF}"/>
              </a:ext>
            </a:extLst>
          </p:cNvPr>
          <p:cNvSpPr/>
          <p:nvPr/>
        </p:nvSpPr>
        <p:spPr>
          <a:xfrm>
            <a:off x="6926096" y="2405394"/>
            <a:ext cx="622230" cy="4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000" b="1" dirty="0">
                <a:latin typeface="Poppins"/>
                <a:ea typeface="Poppins"/>
                <a:cs typeface="Poppins"/>
                <a:sym typeface="Poppins"/>
              </a:rPr>
              <a:t>55 %</a:t>
            </a:r>
            <a:endParaRPr sz="2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D06C32B-D4C0-4465-096B-ED36146E6D92}"/>
              </a:ext>
            </a:extLst>
          </p:cNvPr>
          <p:cNvSpPr txBox="1"/>
          <p:nvPr/>
        </p:nvSpPr>
        <p:spPr>
          <a:xfrm>
            <a:off x="7733027" y="1375280"/>
            <a:ext cx="366096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Challenges</a:t>
            </a:r>
          </a:p>
        </p:txBody>
      </p:sp>
      <p:grpSp>
        <p:nvGrpSpPr>
          <p:cNvPr id="2" name="Google Shape;1009;p79">
            <a:extLst>
              <a:ext uri="{FF2B5EF4-FFF2-40B4-BE49-F238E27FC236}">
                <a16:creationId xmlns:a16="http://schemas.microsoft.com/office/drawing/2014/main" id="{99A7D2E0-A34B-A1F0-1811-997FD42766F5}"/>
              </a:ext>
            </a:extLst>
          </p:cNvPr>
          <p:cNvGrpSpPr/>
          <p:nvPr/>
        </p:nvGrpSpPr>
        <p:grpSpPr>
          <a:xfrm>
            <a:off x="3813880" y="5364560"/>
            <a:ext cx="3212479" cy="700835"/>
            <a:chOff x="2692351" y="1671800"/>
            <a:chExt cx="2180402" cy="362100"/>
          </a:xfrm>
        </p:grpSpPr>
        <p:sp>
          <p:nvSpPr>
            <p:cNvPr id="3" name="Google Shape;1010;p79">
              <a:extLst>
                <a:ext uri="{FF2B5EF4-FFF2-40B4-BE49-F238E27FC236}">
                  <a16:creationId xmlns:a16="http://schemas.microsoft.com/office/drawing/2014/main" id="{1512BA7E-CE0D-7560-41D8-26D4B62FB470}"/>
                </a:ext>
              </a:extLst>
            </p:cNvPr>
            <p:cNvSpPr/>
            <p:nvPr/>
          </p:nvSpPr>
          <p:spPr>
            <a:xfrm>
              <a:off x="2692353" y="1671800"/>
              <a:ext cx="2180400" cy="3621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" name="Google Shape;1011;p79">
              <a:extLst>
                <a:ext uri="{FF2B5EF4-FFF2-40B4-BE49-F238E27FC236}">
                  <a16:creationId xmlns:a16="http://schemas.microsoft.com/office/drawing/2014/main" id="{DF390F33-7C2F-40C9-C292-E314D66A42E8}"/>
                </a:ext>
              </a:extLst>
            </p:cNvPr>
            <p:cNvSpPr/>
            <p:nvPr/>
          </p:nvSpPr>
          <p:spPr>
            <a:xfrm>
              <a:off x="2692351" y="1671800"/>
              <a:ext cx="2124122" cy="3621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fr-FR" b="1" dirty="0" err="1">
                  <a:latin typeface="+mj-lt"/>
                </a:rPr>
                <a:t>Unstable</a:t>
              </a:r>
              <a:r>
                <a:rPr lang="fr-FR" b="1" dirty="0">
                  <a:latin typeface="+mj-lt"/>
                </a:rPr>
                <a:t> </a:t>
              </a:r>
              <a:r>
                <a:rPr lang="fr-FR" b="1" dirty="0" err="1">
                  <a:latin typeface="+mj-lt"/>
                </a:rPr>
                <a:t>prices</a:t>
              </a:r>
              <a:r>
                <a:rPr lang="fr-FR" b="1" dirty="0">
                  <a:latin typeface="+mj-lt"/>
                </a:rPr>
                <a:t> and </a:t>
              </a:r>
              <a:r>
                <a:rPr lang="fr-FR" b="1" dirty="0" err="1">
                  <a:latin typeface="+mj-lt"/>
                </a:rPr>
                <a:t>quality</a:t>
              </a:r>
              <a:endParaRPr sz="1400" b="1"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" name="Google Shape;1017;p79">
            <a:extLst>
              <a:ext uri="{FF2B5EF4-FFF2-40B4-BE49-F238E27FC236}">
                <a16:creationId xmlns:a16="http://schemas.microsoft.com/office/drawing/2014/main" id="{FB9E3B91-678C-3A97-4954-6C30DB8BAB82}"/>
              </a:ext>
            </a:extLst>
          </p:cNvPr>
          <p:cNvSpPr/>
          <p:nvPr/>
        </p:nvSpPr>
        <p:spPr>
          <a:xfrm>
            <a:off x="6963656" y="5399234"/>
            <a:ext cx="625828" cy="58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" sz="2133" b="1" dirty="0">
                <a:latin typeface="Poppins"/>
                <a:ea typeface="Poppins"/>
                <a:cs typeface="Poppins"/>
                <a:sym typeface="Poppins"/>
              </a:rPr>
              <a:t>95 %</a:t>
            </a:r>
            <a:endParaRPr sz="2133" b="1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098" name="Picture 2" descr="Riz Paddy, Riz Brun, Riz Blanc Est En Forme De Cercle Sur Fond Blanc |  Photo Premium">
            <a:extLst>
              <a:ext uri="{FF2B5EF4-FFF2-40B4-BE49-F238E27FC236}">
                <a16:creationId xmlns:a16="http://schemas.microsoft.com/office/drawing/2014/main" id="{F15A374D-9DC9-1C88-85FE-D0FD6C41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6" y="1306788"/>
            <a:ext cx="2858461" cy="23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 11">
            <a:extLst>
              <a:ext uri="{FF2B5EF4-FFF2-40B4-BE49-F238E27FC236}">
                <a16:creationId xmlns:a16="http://schemas.microsoft.com/office/drawing/2014/main" id="{A04AC12C-50FF-A61C-78E9-905020A86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86" y="3623418"/>
            <a:ext cx="2886188" cy="27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16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siness Infographics">
  <a:themeElements>
    <a:clrScheme name="Simple Light">
      <a:dk1>
        <a:srgbClr val="000000"/>
      </a:dk1>
      <a:lt1>
        <a:srgbClr val="FFFFFF"/>
      </a:lt1>
      <a:dk2>
        <a:srgbClr val="636363"/>
      </a:dk2>
      <a:lt2>
        <a:srgbClr val="DADADA"/>
      </a:lt2>
      <a:accent1>
        <a:srgbClr val="E2BE53"/>
      </a:accent1>
      <a:accent2>
        <a:srgbClr val="C99319"/>
      </a:accent2>
      <a:accent3>
        <a:srgbClr val="FA8839"/>
      </a:accent3>
      <a:accent4>
        <a:srgbClr val="41BDBB"/>
      </a:accent4>
      <a:accent5>
        <a:srgbClr val="51B0F1"/>
      </a:accent5>
      <a:accent6>
        <a:srgbClr val="167DC3"/>
      </a:accent6>
      <a:hlink>
        <a:srgbClr val="222C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7996559D6A24480A0F2C72A225D7A" ma:contentTypeVersion="16" ma:contentTypeDescription="Create a new document." ma:contentTypeScope="" ma:versionID="28aa68838c38bb807970849ea185dbd9">
  <xsd:schema xmlns:xsd="http://www.w3.org/2001/XMLSchema" xmlns:xs="http://www.w3.org/2001/XMLSchema" xmlns:p="http://schemas.microsoft.com/office/2006/metadata/properties" xmlns:ns2="5da8b0aa-e105-425c-ab28-d2b83e637660" xmlns:ns3="30385266-38ec-46fc-8f82-98d9bc552a56" targetNamespace="http://schemas.microsoft.com/office/2006/metadata/properties" ma:root="true" ma:fieldsID="3add2ac05ba6c00252646ff0e58e2f40" ns2:_="" ns3:_="">
    <xsd:import namespace="5da8b0aa-e105-425c-ab28-d2b83e637660"/>
    <xsd:import namespace="30385266-38ec-46fc-8f82-98d9bc552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8b0aa-e105-425c-ab28-d2b83e6376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acc4dc2-1d7d-4ba2-9bc5-748c4ad50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5266-38ec-46fc-8f82-98d9bc552a5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2bdaa9-f2f1-4e84-9d0c-6b808813f907}" ma:internalName="TaxCatchAll" ma:showField="CatchAllData" ma:web="30385266-38ec-46fc-8f82-98d9bc552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a8b0aa-e105-425c-ab28-d2b83e637660">
      <Terms xmlns="http://schemas.microsoft.com/office/infopath/2007/PartnerControls"/>
    </lcf76f155ced4ddcb4097134ff3c332f>
    <TaxCatchAll xmlns="30385266-38ec-46fc-8f82-98d9bc552a56" xsi:nil="true"/>
  </documentManagement>
</p:properties>
</file>

<file path=customXml/itemProps1.xml><?xml version="1.0" encoding="utf-8"?>
<ds:datastoreItem xmlns:ds="http://schemas.openxmlformats.org/officeDocument/2006/customXml" ds:itemID="{95B7AF9C-B6F8-4E1F-BD77-0487BB3885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145937-8764-45D8-B9CB-8358FA94C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a8b0aa-e105-425c-ab28-d2b83e637660"/>
    <ds:schemaRef ds:uri="30385266-38ec-46fc-8f82-98d9bc552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BE1049-1CFC-4418-9D32-0E76A5364E88}">
  <ds:schemaRefs>
    <ds:schemaRef ds:uri="http://schemas.microsoft.com/office/2006/metadata/properties"/>
    <ds:schemaRef ds:uri="http://schemas.microsoft.com/office/infopath/2007/PartnerControls"/>
    <ds:schemaRef ds:uri="5da8b0aa-e105-425c-ab28-d2b83e637660"/>
    <ds:schemaRef ds:uri="30385266-38ec-46fc-8f82-98d9bc552a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3768</TotalTime>
  <Words>567</Words>
  <Application>Microsoft Office PowerPoint</Application>
  <PresentationFormat>Widescreen</PresentationFormat>
  <Paragraphs>102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Business Infographics</vt:lpstr>
      <vt:lpstr>Rice value chain in Côte d'Ivoire: Key challenges</vt:lpstr>
      <vt:lpstr>AGENDA</vt:lpstr>
      <vt:lpstr>PowerPoint Presentation</vt:lpstr>
      <vt:lpstr>The National Development Strategy for the Rice Sector</vt:lpstr>
      <vt:lpstr>  The main challenges facing the rice value chain in Côte d'Ivoire</vt:lpstr>
      <vt:lpstr>Production</vt:lpstr>
      <vt:lpstr>Harvesting and post-harvest management</vt:lpstr>
      <vt:lpstr>Processing </vt:lpstr>
      <vt:lpstr>Access to market</vt:lpstr>
      <vt:lpstr>PERSPECTIVES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rice value chain in the North of Côte d’Ivoire</dc:title>
  <dc:creator>Chunkit LI</dc:creator>
  <cp:lastModifiedBy>Pierre TAHE</cp:lastModifiedBy>
  <cp:revision>46</cp:revision>
  <cp:lastPrinted>2022-09-13T10:39:22Z</cp:lastPrinted>
  <dcterms:created xsi:type="dcterms:W3CDTF">2022-09-08T17:09:11Z</dcterms:created>
  <dcterms:modified xsi:type="dcterms:W3CDTF">2023-06-19T14:14:57Z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0x0101005927996559D6A24480A0F2C72A225D7A</vt:lpwstr>
  </property>
  <property fmtid="{D5CDD505-2E9C-101B-9397-08002B2CF9AE}" pid="3" name="MediaServiceImageTags">
    <vt:lpwstr/>
  </property>
</Properties>
</file>