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diagrams/data1.xml" ContentType="application/vnd.openxmlformats-officedocument.drawingml.diagramData+xml"/>
  <Override PartName="/ppt/presentation.xml" ContentType="application/vnd.openxmlformats-officedocument.presentationml.presentation.main+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36.xml" ContentType="application/vnd.openxmlformats-officedocument.presentationml.slideLayou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slideLayouts/slideLayout35.xml" ContentType="application/vnd.openxmlformats-officedocument.presentationml.slideLayout+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notesSlides/notesSlide15.xml" ContentType="application/vnd.openxmlformats-officedocument.presentationml.notesSlide+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4.xml" ContentType="application/vnd.openxmlformats-officedocument.theme+xml"/>
  <Override PartName="/ppt/theme/theme1.xml" ContentType="application/vnd.openxmlformats-officedocument.theme+xml"/>
  <Override PartName="/ppt/theme/theme2.xml" ContentType="application/vnd.openxmlformats-officedocument.theme+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theme/theme3.xml" ContentType="application/vnd.openxmlformats-officedocument.theme+xml"/>
  <Override PartName="/ppt/theme/theme5.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15.xml" ContentType="application/vnd.openxmlformats-officedocument.presentationml.tags+xml"/>
  <Override PartName="/ppt/tags/tag14.xml" ContentType="application/vnd.openxmlformats-officedocument.presentationml.tags+xml"/>
  <Override PartName="/ppt/tags/tag13.xml" ContentType="application/vnd.openxmlformats-officedocument.presentationml.tags+xml"/>
  <Override PartName="/ppt/tags/tag12.xml" ContentType="application/vnd.openxmlformats-officedocument.presentationml.tags+xml"/>
  <Override PartName="/ppt/tags/tag11.xml" ContentType="application/vnd.openxmlformats-officedocument.presentationml.tags+xml"/>
  <Override PartName="/ppt/tags/tag10.xml" ContentType="application/vnd.openxmlformats-officedocument.presentationml.tags+xml"/>
  <Override PartName="/ppt/tags/tag9.xml" ContentType="application/vnd.openxmlformats-officedocument.presentationml.tags+xml"/>
  <Override PartName="/ppt/tags/tag8.xml" ContentType="application/vnd.openxmlformats-officedocument.presentationml.tags+xml"/>
  <Override PartName="/ppt/tags/tag7.xml" ContentType="application/vnd.openxmlformats-officedocument.presentationml.tags+xml"/>
  <Override PartName="/ppt/tags/tag6.xml" ContentType="application/vnd.openxmlformats-officedocument.presentationml.tags+xml"/>
  <Override PartName="/ppt/tags/tag5.xml" ContentType="application/vnd.openxmlformats-officedocument.presentationml.tags+xml"/>
  <Override PartName="/ppt/tags/tag4.xml" ContentType="application/vnd.openxmlformats-officedocument.presentationml.tags+xml"/>
  <Override PartName="/ppt/tags/tag3.xml" ContentType="application/vnd.openxmlformats-officedocument.presentationml.tags+xml"/>
  <Override PartName="/ppt/tags/tag2.xml" ContentType="application/vnd.openxmlformats-officedocument.presentationml.tags+xml"/>
  <Override PartName="/ppt/tags/tag1.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24.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 id="2147483659" r:id="rId2"/>
    <p:sldMasterId id="2147483670" r:id="rId3"/>
    <p:sldMasterId id="2147483682" r:id="rId4"/>
  </p:sldMasterIdLst>
  <p:notesMasterIdLst>
    <p:notesMasterId r:id="rId49"/>
  </p:notesMasterIdLst>
  <p:sldIdLst>
    <p:sldId id="1619" r:id="rId5"/>
    <p:sldId id="2032" r:id="rId6"/>
    <p:sldId id="2122" r:id="rId7"/>
    <p:sldId id="1994" r:id="rId8"/>
    <p:sldId id="1959" r:id="rId9"/>
    <p:sldId id="1961" r:id="rId10"/>
    <p:sldId id="1879" r:id="rId11"/>
    <p:sldId id="1919" r:id="rId12"/>
    <p:sldId id="1920" r:id="rId13"/>
    <p:sldId id="1936" r:id="rId14"/>
    <p:sldId id="1937" r:id="rId15"/>
    <p:sldId id="2066" r:id="rId16"/>
    <p:sldId id="1953" r:id="rId17"/>
    <p:sldId id="1995" r:id="rId18"/>
    <p:sldId id="1938" r:id="rId19"/>
    <p:sldId id="1996" r:id="rId20"/>
    <p:sldId id="2164" r:id="rId21"/>
    <p:sldId id="2124" r:id="rId22"/>
    <p:sldId id="1620" r:id="rId23"/>
    <p:sldId id="1946" r:id="rId24"/>
    <p:sldId id="2165" r:id="rId25"/>
    <p:sldId id="1922" r:id="rId26"/>
    <p:sldId id="1940" r:id="rId27"/>
    <p:sldId id="2166" r:id="rId28"/>
    <p:sldId id="1941" r:id="rId29"/>
    <p:sldId id="2102" r:id="rId30"/>
    <p:sldId id="2075" r:id="rId31"/>
    <p:sldId id="2167" r:id="rId32"/>
    <p:sldId id="2121" r:id="rId33"/>
    <p:sldId id="2103" r:id="rId34"/>
    <p:sldId id="2104" r:id="rId35"/>
    <p:sldId id="2105" r:id="rId36"/>
    <p:sldId id="1956" r:id="rId37"/>
    <p:sldId id="1952" r:id="rId38"/>
    <p:sldId id="2168" r:id="rId39"/>
    <p:sldId id="1367" r:id="rId40"/>
    <p:sldId id="1945" r:id="rId41"/>
    <p:sldId id="2169" r:id="rId42"/>
    <p:sldId id="2120" r:id="rId43"/>
    <p:sldId id="1947" r:id="rId44"/>
    <p:sldId id="2170" r:id="rId45"/>
    <p:sldId id="1950" r:id="rId46"/>
    <p:sldId id="2083" r:id="rId47"/>
    <p:sldId id="1992" r:id="rId48"/>
  </p:sldIdLst>
  <p:sldSz cx="12192000" cy="6858000"/>
  <p:notesSz cx="7099300"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49">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a Vida Villanueva" initials="MVV" lastIdx="1" clrIdx="0"/>
  <p:cmAuthor id="7" name="1206988966@qq.com" initials="1" lastIdx="1" clrIdx="2"/>
  <p:cmAuthor id="1" name="ykqy" initials="y" lastIdx="1" clrIdx="0"/>
  <p:cmAuthor id="8" name="姜伟光" initials="姜" lastIdx="1" clrIdx="0"/>
  <p:cmAuthor id="2" name="shifei li" initials="s" lastIdx="1" clrIdx="0"/>
  <p:cmAuthor id="3" name="irene Liu" initials="i" lastIdx="32" clrIdx="1"/>
  <p:cmAuthor id="4" name="Administrator" initials="A" lastIdx="4" clrIdx="3"/>
  <p:cmAuthor id="11" name="zy" initials="z" lastIdx="4" clrIdx="10"/>
  <p:cmAuthor id="5" name="宋洁然" initials="宋" lastIdx="2" clrIdx="1"/>
  <p:cmAuthor id="6" name="ming qiu" initials="m" lastIdx="17"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FF"/>
    <a:srgbClr val="FD8C54"/>
    <a:srgbClr val="FF9900"/>
    <a:srgbClr val="EF8133"/>
    <a:srgbClr val="C6E6A2"/>
    <a:srgbClr val="FEC200"/>
    <a:srgbClr val="F0F1E7"/>
    <a:srgbClr val="FFD13E"/>
    <a:srgbClr val="009900"/>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D083AE6-46FA-4A59-8FB0-9F97EB10719F}" styleName="浅色样式 3 - 强调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16" autoAdjust="0"/>
    <p:restoredTop sz="88578" autoAdjust="0"/>
  </p:normalViewPr>
  <p:slideViewPr>
    <p:cSldViewPr>
      <p:cViewPr varScale="1">
        <p:scale>
          <a:sx n="95" d="100"/>
          <a:sy n="95" d="100"/>
        </p:scale>
        <p:origin x="1168" y="176"/>
      </p:cViewPr>
      <p:guideLst>
        <p:guide orient="horz" pos="2149"/>
        <p:guide pos="384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61" d="100"/>
          <a:sy n="61" d="100"/>
        </p:scale>
        <p:origin x="2920" y="21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commentAuthors" Target="commentAuthors.xml"/><Relationship Id="rId55" Type="http://schemas.openxmlformats.org/officeDocument/2006/relationships/customXml" Target="../customXml/item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customXml" Target="../customXml/item2.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 Id="rId57" Type="http://schemas.openxmlformats.org/officeDocument/2006/relationships/customXml" Target="../customXml/item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2#1">
  <dgm:title val=""/>
  <dgm:desc val=""/>
  <dgm:catLst>
    <dgm:cat type="colorful" pri="10200"/>
  </dgm:catLst>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8F5DB67D-11ED-41F3-89A9-EAE99AFF84DE}" type="doc">
      <dgm:prSet loTypeId="urn:microsoft.com/office/officeart/2005/8/layout/equation1" loCatId="relationship" qsTypeId="urn:microsoft.com/office/officeart/2005/8/quickstyle/simple1#1" qsCatId="simple" csTypeId="urn:microsoft.com/office/officeart/2005/8/colors/colorful2#1" csCatId="colorful" phldr="1"/>
      <dgm:spPr/>
    </dgm:pt>
    <dgm:pt modelId="{2C5D84E7-C28D-4DE5-8333-539CC8E278BA}">
      <dgm:prSet phldrT="[文本]"/>
      <dgm:spPr/>
      <dgm:t>
        <a:bodyPr/>
        <a:lstStyle/>
        <a:p>
          <a:r>
            <a:rPr lang="zh-CN" altLang="en-US" dirty="0">
              <a:solidFill>
                <a:schemeClr val="tx1"/>
              </a:solidFill>
            </a:rPr>
            <a:t>胸部皮下</a:t>
          </a:r>
        </a:p>
      </dgm:t>
    </dgm:pt>
    <dgm:pt modelId="{5BF7EFB8-A801-494B-8CE3-A78CEFEB572F}" type="parTrans" cxnId="{A757555C-46AC-4EB9-8376-EE23FC0F5729}">
      <dgm:prSet/>
      <dgm:spPr/>
      <dgm:t>
        <a:bodyPr/>
        <a:lstStyle/>
        <a:p>
          <a:endParaRPr lang="zh-CN" altLang="en-US"/>
        </a:p>
      </dgm:t>
    </dgm:pt>
    <dgm:pt modelId="{C70C9B79-8762-4ACB-853E-758915C33A8D}" type="sibTrans" cxnId="{A757555C-46AC-4EB9-8376-EE23FC0F5729}">
      <dgm:prSet/>
      <dgm:spPr/>
      <dgm:t>
        <a:bodyPr/>
        <a:lstStyle/>
        <a:p>
          <a:endParaRPr lang="zh-CN" altLang="en-US"/>
        </a:p>
      </dgm:t>
    </dgm:pt>
    <dgm:pt modelId="{8D10EAC3-29A1-4E5A-9440-221FA679CC94}">
      <dgm:prSet phldrT="[文本]"/>
      <dgm:spPr/>
      <dgm:t>
        <a:bodyPr/>
        <a:lstStyle/>
        <a:p>
          <a:r>
            <a:rPr lang="zh-CN" altLang="en-US" dirty="0">
              <a:solidFill>
                <a:schemeClr val="tx1"/>
              </a:solidFill>
            </a:rPr>
            <a:t>颈部皮下</a:t>
          </a:r>
        </a:p>
      </dgm:t>
    </dgm:pt>
    <dgm:pt modelId="{27E04C70-EDEE-47A6-AE80-DEE10350944D}" type="parTrans" cxnId="{F192938C-C3F8-4C26-BC7E-67B547A9A02A}">
      <dgm:prSet/>
      <dgm:spPr/>
      <dgm:t>
        <a:bodyPr/>
        <a:lstStyle/>
        <a:p>
          <a:endParaRPr lang="zh-CN" altLang="en-US"/>
        </a:p>
      </dgm:t>
    </dgm:pt>
    <dgm:pt modelId="{AA7C4853-6436-48CD-A4A1-BC2D8B65BE0D}" type="sibTrans" cxnId="{F192938C-C3F8-4C26-BC7E-67B547A9A02A}">
      <dgm:prSet/>
      <dgm:spPr/>
      <dgm:t>
        <a:bodyPr/>
        <a:lstStyle/>
        <a:p>
          <a:endParaRPr lang="zh-CN" altLang="en-US"/>
        </a:p>
      </dgm:t>
    </dgm:pt>
    <dgm:pt modelId="{AA161B82-EC13-41BE-ACA8-1675644F2E6F}">
      <dgm:prSet phldrT="[文本]"/>
      <dgm:spPr/>
      <dgm:t>
        <a:bodyPr/>
        <a:lstStyle/>
        <a:p>
          <a:r>
            <a:rPr lang="zh-CN" altLang="en-US" dirty="0">
              <a:solidFill>
                <a:schemeClr val="tx1"/>
              </a:solidFill>
            </a:rPr>
            <a:t>翅根皮下</a:t>
          </a:r>
        </a:p>
      </dgm:t>
    </dgm:pt>
    <dgm:pt modelId="{4312E3FF-30C8-4C16-BA53-653BB3D34B79}" type="parTrans" cxnId="{E8AE28F5-3E3D-44B5-8D9E-E3D2ED697081}">
      <dgm:prSet/>
      <dgm:spPr/>
      <dgm:t>
        <a:bodyPr/>
        <a:lstStyle/>
        <a:p>
          <a:endParaRPr lang="zh-CN" altLang="en-US"/>
        </a:p>
      </dgm:t>
    </dgm:pt>
    <dgm:pt modelId="{5C951296-8309-4C2A-83CD-767F71AF658D}" type="sibTrans" cxnId="{E8AE28F5-3E3D-44B5-8D9E-E3D2ED697081}">
      <dgm:prSet/>
      <dgm:spPr/>
      <dgm:t>
        <a:bodyPr/>
        <a:lstStyle/>
        <a:p>
          <a:endParaRPr lang="zh-CN" altLang="en-US"/>
        </a:p>
      </dgm:t>
    </dgm:pt>
    <dgm:pt modelId="{B546264F-EEFF-48E7-8A06-7DF24459DDDE}">
      <dgm:prSet/>
      <dgm:spPr/>
      <dgm:t>
        <a:bodyPr/>
        <a:lstStyle/>
        <a:p>
          <a:r>
            <a:rPr lang="zh-CN" altLang="en-US" dirty="0">
              <a:solidFill>
                <a:schemeClr val="tx1"/>
              </a:solidFill>
            </a:rPr>
            <a:t>胸部肌肉</a:t>
          </a:r>
        </a:p>
      </dgm:t>
    </dgm:pt>
    <dgm:pt modelId="{20B7F54A-4A86-4684-8432-2C5343AE2CB2}" type="parTrans" cxnId="{ADD43713-3A51-42B1-8B0F-01FB324838C9}">
      <dgm:prSet/>
      <dgm:spPr/>
      <dgm:t>
        <a:bodyPr/>
        <a:lstStyle/>
        <a:p>
          <a:endParaRPr lang="zh-CN" altLang="en-US"/>
        </a:p>
      </dgm:t>
    </dgm:pt>
    <dgm:pt modelId="{7839293B-57FB-4025-A299-9CD6B1AD2BA9}" type="sibTrans" cxnId="{ADD43713-3A51-42B1-8B0F-01FB324838C9}">
      <dgm:prSet/>
      <dgm:spPr/>
      <dgm:t>
        <a:bodyPr/>
        <a:lstStyle/>
        <a:p>
          <a:endParaRPr lang="zh-CN" altLang="en-US"/>
        </a:p>
      </dgm:t>
    </dgm:pt>
    <dgm:pt modelId="{395854AD-E1E0-440A-A4AF-A4F511226282}">
      <dgm:prSet/>
      <dgm:spPr/>
      <dgm:t>
        <a:bodyPr/>
        <a:lstStyle/>
        <a:p>
          <a:r>
            <a:rPr lang="zh-CN" altLang="en-US" dirty="0">
              <a:solidFill>
                <a:schemeClr val="tx1"/>
              </a:solidFill>
            </a:rPr>
            <a:t>翅根肌肉</a:t>
          </a:r>
        </a:p>
      </dgm:t>
    </dgm:pt>
    <dgm:pt modelId="{11FB97A2-9A04-4971-A82D-C41A2E4E70F9}" type="parTrans" cxnId="{F5C21160-E663-4E0D-9372-9D3E66D833FA}">
      <dgm:prSet/>
      <dgm:spPr/>
      <dgm:t>
        <a:bodyPr/>
        <a:lstStyle/>
        <a:p>
          <a:endParaRPr lang="zh-CN" altLang="en-US"/>
        </a:p>
      </dgm:t>
    </dgm:pt>
    <dgm:pt modelId="{3BF9ABCB-1704-4654-B83B-26C837E75731}" type="sibTrans" cxnId="{F5C21160-E663-4E0D-9372-9D3E66D833FA}">
      <dgm:prSet/>
      <dgm:spPr/>
      <dgm:t>
        <a:bodyPr/>
        <a:lstStyle/>
        <a:p>
          <a:endParaRPr lang="zh-CN" altLang="en-US"/>
        </a:p>
      </dgm:t>
    </dgm:pt>
    <dgm:pt modelId="{A805766B-4990-4A95-A0F3-F8FBF5746E9E}">
      <dgm:prSet/>
      <dgm:spPr/>
      <dgm:t>
        <a:bodyPr/>
        <a:lstStyle/>
        <a:p>
          <a:r>
            <a:rPr lang="zh-CN" altLang="en-US" dirty="0">
              <a:solidFill>
                <a:schemeClr val="tx1"/>
              </a:solidFill>
            </a:rPr>
            <a:t>腿部肌肉</a:t>
          </a:r>
        </a:p>
      </dgm:t>
    </dgm:pt>
    <dgm:pt modelId="{F5566B83-BF60-42B0-BEDC-ABBDFB737318}" type="parTrans" cxnId="{54577EE0-AF5C-4B14-B0CA-F123650F2310}">
      <dgm:prSet/>
      <dgm:spPr/>
      <dgm:t>
        <a:bodyPr/>
        <a:lstStyle/>
        <a:p>
          <a:endParaRPr lang="zh-CN" altLang="en-US"/>
        </a:p>
      </dgm:t>
    </dgm:pt>
    <dgm:pt modelId="{8945C4AD-A379-4DB7-9263-2FF2A5CB11A3}" type="sibTrans" cxnId="{54577EE0-AF5C-4B14-B0CA-F123650F2310}">
      <dgm:prSet/>
      <dgm:spPr/>
      <dgm:t>
        <a:bodyPr/>
        <a:lstStyle/>
        <a:p>
          <a:endParaRPr lang="zh-CN" altLang="en-US"/>
        </a:p>
      </dgm:t>
    </dgm:pt>
    <dgm:pt modelId="{362F8AF0-3973-4901-9C14-0FDCA0BEF061}" type="pres">
      <dgm:prSet presAssocID="{8F5DB67D-11ED-41F3-89A9-EAE99AFF84DE}" presName="linearFlow" presStyleCnt="0">
        <dgm:presLayoutVars>
          <dgm:dir/>
          <dgm:resizeHandles val="exact"/>
        </dgm:presLayoutVars>
      </dgm:prSet>
      <dgm:spPr/>
    </dgm:pt>
    <dgm:pt modelId="{49DB1FB0-C23D-40C3-B6F4-8A20EC537D00}" type="pres">
      <dgm:prSet presAssocID="{2C5D84E7-C28D-4DE5-8333-539CC8E278BA}" presName="node" presStyleLbl="node1" presStyleIdx="0" presStyleCnt="6">
        <dgm:presLayoutVars>
          <dgm:bulletEnabled val="1"/>
        </dgm:presLayoutVars>
      </dgm:prSet>
      <dgm:spPr/>
    </dgm:pt>
    <dgm:pt modelId="{98BC7F2F-E524-430F-87F7-BE995C12C3BE}" type="pres">
      <dgm:prSet presAssocID="{C70C9B79-8762-4ACB-853E-758915C33A8D}" presName="spacerL" presStyleCnt="0"/>
      <dgm:spPr/>
    </dgm:pt>
    <dgm:pt modelId="{3483FB7D-AFCA-4276-B3BB-EE0B85DFD1F4}" type="pres">
      <dgm:prSet presAssocID="{C70C9B79-8762-4ACB-853E-758915C33A8D}" presName="sibTrans" presStyleLbl="sibTrans2D1" presStyleIdx="0" presStyleCnt="5" custAng="13519507"/>
      <dgm:spPr>
        <a:prstGeom prst="corner">
          <a:avLst/>
        </a:prstGeom>
      </dgm:spPr>
    </dgm:pt>
    <dgm:pt modelId="{0697D0B4-7893-44BB-8CAF-208C114F3588}" type="pres">
      <dgm:prSet presAssocID="{C70C9B79-8762-4ACB-853E-758915C33A8D}" presName="spacerR" presStyleCnt="0"/>
      <dgm:spPr/>
    </dgm:pt>
    <dgm:pt modelId="{6EDF9457-4CEF-4A84-B10A-99EB02962CA7}" type="pres">
      <dgm:prSet presAssocID="{8D10EAC3-29A1-4E5A-9440-221FA679CC94}" presName="node" presStyleLbl="node1" presStyleIdx="1" presStyleCnt="6" custLinFactNeighborX="-19056" custLinFactNeighborY="-3779">
        <dgm:presLayoutVars>
          <dgm:bulletEnabled val="1"/>
        </dgm:presLayoutVars>
      </dgm:prSet>
      <dgm:spPr/>
    </dgm:pt>
    <dgm:pt modelId="{15F93D8F-6A7F-49C8-B916-D172A03CF158}" type="pres">
      <dgm:prSet presAssocID="{AA7C4853-6436-48CD-A4A1-BC2D8B65BE0D}" presName="spacerL" presStyleCnt="0"/>
      <dgm:spPr/>
    </dgm:pt>
    <dgm:pt modelId="{38DFBA07-4E3A-4B1E-9EDA-18487ABFE564}" type="pres">
      <dgm:prSet presAssocID="{AA7C4853-6436-48CD-A4A1-BC2D8B65BE0D}" presName="sibTrans" presStyleLbl="sibTrans2D1" presStyleIdx="1" presStyleCnt="5" custAng="13556605"/>
      <dgm:spPr>
        <a:prstGeom prst="corner">
          <a:avLst/>
        </a:prstGeom>
      </dgm:spPr>
    </dgm:pt>
    <dgm:pt modelId="{29E0F051-A055-4095-BB23-04D69FAC4FFF}" type="pres">
      <dgm:prSet presAssocID="{AA7C4853-6436-48CD-A4A1-BC2D8B65BE0D}" presName="spacerR" presStyleCnt="0"/>
      <dgm:spPr/>
    </dgm:pt>
    <dgm:pt modelId="{7878ACD6-3772-424F-BD66-21E38597E53C}" type="pres">
      <dgm:prSet presAssocID="{AA161B82-EC13-41BE-ACA8-1675644F2E6F}" presName="node" presStyleLbl="node1" presStyleIdx="2" presStyleCnt="6">
        <dgm:presLayoutVars>
          <dgm:bulletEnabled val="1"/>
        </dgm:presLayoutVars>
      </dgm:prSet>
      <dgm:spPr/>
    </dgm:pt>
    <dgm:pt modelId="{DEDF82A4-496C-40E1-9415-8C706910D3CD}" type="pres">
      <dgm:prSet presAssocID="{5C951296-8309-4C2A-83CD-767F71AF658D}" presName="spacerL" presStyleCnt="0"/>
      <dgm:spPr/>
    </dgm:pt>
    <dgm:pt modelId="{6C52B4F6-AA58-4A7B-9778-8BCE4494FB24}" type="pres">
      <dgm:prSet presAssocID="{5C951296-8309-4C2A-83CD-767F71AF658D}" presName="sibTrans" presStyleLbl="sibTrans2D1" presStyleIdx="2" presStyleCnt="5" custAng="13423663"/>
      <dgm:spPr>
        <a:prstGeom prst="corner">
          <a:avLst/>
        </a:prstGeom>
      </dgm:spPr>
    </dgm:pt>
    <dgm:pt modelId="{0EFC7DD7-8BF8-44E3-9AF4-AA67D77455F7}" type="pres">
      <dgm:prSet presAssocID="{5C951296-8309-4C2A-83CD-767F71AF658D}" presName="spacerR" presStyleCnt="0"/>
      <dgm:spPr/>
    </dgm:pt>
    <dgm:pt modelId="{045E1CD3-6AF6-499A-85D2-2D029839BED5}" type="pres">
      <dgm:prSet presAssocID="{B546264F-EEFF-48E7-8A06-7DF24459DDDE}" presName="node" presStyleLbl="node1" presStyleIdx="3" presStyleCnt="6">
        <dgm:presLayoutVars>
          <dgm:bulletEnabled val="1"/>
        </dgm:presLayoutVars>
      </dgm:prSet>
      <dgm:spPr/>
    </dgm:pt>
    <dgm:pt modelId="{BDC69CDB-579D-40F5-A647-9590642FC136}" type="pres">
      <dgm:prSet presAssocID="{7839293B-57FB-4025-A299-9CD6B1AD2BA9}" presName="spacerL" presStyleCnt="0"/>
      <dgm:spPr/>
    </dgm:pt>
    <dgm:pt modelId="{E4EABEEC-C8F0-4166-A2E2-5045CDA6F84C}" type="pres">
      <dgm:prSet presAssocID="{7839293B-57FB-4025-A299-9CD6B1AD2BA9}" presName="sibTrans" presStyleLbl="sibTrans2D1" presStyleIdx="3" presStyleCnt="5" custAng="13724392"/>
      <dgm:spPr>
        <a:prstGeom prst="corner">
          <a:avLst/>
        </a:prstGeom>
      </dgm:spPr>
    </dgm:pt>
    <dgm:pt modelId="{31B7A639-3862-44CB-8C02-EEA81A4E0882}" type="pres">
      <dgm:prSet presAssocID="{7839293B-57FB-4025-A299-9CD6B1AD2BA9}" presName="spacerR" presStyleCnt="0"/>
      <dgm:spPr/>
    </dgm:pt>
    <dgm:pt modelId="{6D622E51-FDC5-4D10-8CF7-E3B1AC14C106}" type="pres">
      <dgm:prSet presAssocID="{395854AD-E1E0-440A-A4AF-A4F511226282}" presName="node" presStyleLbl="node1" presStyleIdx="4" presStyleCnt="6">
        <dgm:presLayoutVars>
          <dgm:bulletEnabled val="1"/>
        </dgm:presLayoutVars>
      </dgm:prSet>
      <dgm:spPr/>
    </dgm:pt>
    <dgm:pt modelId="{52D48BB6-BF1D-46EB-9E15-60F85A1424E7}" type="pres">
      <dgm:prSet presAssocID="{3BF9ABCB-1704-4654-B83B-26C837E75731}" presName="spacerL" presStyleCnt="0"/>
      <dgm:spPr/>
    </dgm:pt>
    <dgm:pt modelId="{009B02C9-D6FF-4866-B091-E307FAB666BE}" type="pres">
      <dgm:prSet presAssocID="{3BF9ABCB-1704-4654-B83B-26C837E75731}" presName="sibTrans" presStyleLbl="sibTrans2D1" presStyleIdx="4" presStyleCnt="5" custAng="13761801"/>
      <dgm:spPr>
        <a:prstGeom prst="corner">
          <a:avLst/>
        </a:prstGeom>
      </dgm:spPr>
    </dgm:pt>
    <dgm:pt modelId="{0BCC6ECD-E326-40A8-95D5-C22C0E7ABCEC}" type="pres">
      <dgm:prSet presAssocID="{3BF9ABCB-1704-4654-B83B-26C837E75731}" presName="spacerR" presStyleCnt="0"/>
      <dgm:spPr/>
    </dgm:pt>
    <dgm:pt modelId="{615FE352-ED3F-48BB-9B37-854022D774C3}" type="pres">
      <dgm:prSet presAssocID="{A805766B-4990-4A95-A0F3-F8FBF5746E9E}" presName="node" presStyleLbl="node1" presStyleIdx="5" presStyleCnt="6">
        <dgm:presLayoutVars>
          <dgm:bulletEnabled val="1"/>
        </dgm:presLayoutVars>
      </dgm:prSet>
      <dgm:spPr/>
    </dgm:pt>
  </dgm:ptLst>
  <dgm:cxnLst>
    <dgm:cxn modelId="{ADD43713-3A51-42B1-8B0F-01FB324838C9}" srcId="{8F5DB67D-11ED-41F3-89A9-EAE99AFF84DE}" destId="{B546264F-EEFF-48E7-8A06-7DF24459DDDE}" srcOrd="3" destOrd="0" parTransId="{20B7F54A-4A86-4684-8432-2C5343AE2CB2}" sibTransId="{7839293B-57FB-4025-A299-9CD6B1AD2BA9}"/>
    <dgm:cxn modelId="{A757555C-46AC-4EB9-8376-EE23FC0F5729}" srcId="{8F5DB67D-11ED-41F3-89A9-EAE99AFF84DE}" destId="{2C5D84E7-C28D-4DE5-8333-539CC8E278BA}" srcOrd="0" destOrd="0" parTransId="{5BF7EFB8-A801-494B-8CE3-A78CEFEB572F}" sibTransId="{C70C9B79-8762-4ACB-853E-758915C33A8D}"/>
    <dgm:cxn modelId="{710A175F-7C49-4651-B5AA-D7B600FFA778}" type="presOf" srcId="{A805766B-4990-4A95-A0F3-F8FBF5746E9E}" destId="{615FE352-ED3F-48BB-9B37-854022D774C3}" srcOrd="0" destOrd="0" presId="urn:microsoft.com/office/officeart/2005/8/layout/equation1"/>
    <dgm:cxn modelId="{F5C21160-E663-4E0D-9372-9D3E66D833FA}" srcId="{8F5DB67D-11ED-41F3-89A9-EAE99AFF84DE}" destId="{395854AD-E1E0-440A-A4AF-A4F511226282}" srcOrd="4" destOrd="0" parTransId="{11FB97A2-9A04-4971-A82D-C41A2E4E70F9}" sibTransId="{3BF9ABCB-1704-4654-B83B-26C837E75731}"/>
    <dgm:cxn modelId="{F192938C-C3F8-4C26-BC7E-67B547A9A02A}" srcId="{8F5DB67D-11ED-41F3-89A9-EAE99AFF84DE}" destId="{8D10EAC3-29A1-4E5A-9440-221FA679CC94}" srcOrd="1" destOrd="0" parTransId="{27E04C70-EDEE-47A6-AE80-DEE10350944D}" sibTransId="{AA7C4853-6436-48CD-A4A1-BC2D8B65BE0D}"/>
    <dgm:cxn modelId="{CC55E5A0-26E6-4082-9FDC-15085A95B50B}" type="presOf" srcId="{5C951296-8309-4C2A-83CD-767F71AF658D}" destId="{6C52B4F6-AA58-4A7B-9778-8BCE4494FB24}" srcOrd="0" destOrd="0" presId="urn:microsoft.com/office/officeart/2005/8/layout/equation1"/>
    <dgm:cxn modelId="{529BA7AC-408A-4905-8C79-C431508477AD}" type="presOf" srcId="{395854AD-E1E0-440A-A4AF-A4F511226282}" destId="{6D622E51-FDC5-4D10-8CF7-E3B1AC14C106}" srcOrd="0" destOrd="0" presId="urn:microsoft.com/office/officeart/2005/8/layout/equation1"/>
    <dgm:cxn modelId="{E38FADAC-C4A8-43D9-B814-667FEB5812FC}" type="presOf" srcId="{AA7C4853-6436-48CD-A4A1-BC2D8B65BE0D}" destId="{38DFBA07-4E3A-4B1E-9EDA-18487ABFE564}" srcOrd="0" destOrd="0" presId="urn:microsoft.com/office/officeart/2005/8/layout/equation1"/>
    <dgm:cxn modelId="{40231BB0-5C19-49C6-80EA-5AC0507C636F}" type="presOf" srcId="{AA161B82-EC13-41BE-ACA8-1675644F2E6F}" destId="{7878ACD6-3772-424F-BD66-21E38597E53C}" srcOrd="0" destOrd="0" presId="urn:microsoft.com/office/officeart/2005/8/layout/equation1"/>
    <dgm:cxn modelId="{49E5EDB0-C883-4FCD-A698-6A356A12DDBE}" type="presOf" srcId="{2C5D84E7-C28D-4DE5-8333-539CC8E278BA}" destId="{49DB1FB0-C23D-40C3-B6F4-8A20EC537D00}" srcOrd="0" destOrd="0" presId="urn:microsoft.com/office/officeart/2005/8/layout/equation1"/>
    <dgm:cxn modelId="{2E291FB2-83F6-4714-AFA8-8846787F8C3D}" type="presOf" srcId="{B546264F-EEFF-48E7-8A06-7DF24459DDDE}" destId="{045E1CD3-6AF6-499A-85D2-2D029839BED5}" srcOrd="0" destOrd="0" presId="urn:microsoft.com/office/officeart/2005/8/layout/equation1"/>
    <dgm:cxn modelId="{810AFCB9-F203-4E33-A623-F04A7E6D8ECE}" type="presOf" srcId="{C70C9B79-8762-4ACB-853E-758915C33A8D}" destId="{3483FB7D-AFCA-4276-B3BB-EE0B85DFD1F4}" srcOrd="0" destOrd="0" presId="urn:microsoft.com/office/officeart/2005/8/layout/equation1"/>
    <dgm:cxn modelId="{CEAB5BBA-1A54-473B-9574-88AC78045931}" type="presOf" srcId="{3BF9ABCB-1704-4654-B83B-26C837E75731}" destId="{009B02C9-D6FF-4866-B091-E307FAB666BE}" srcOrd="0" destOrd="0" presId="urn:microsoft.com/office/officeart/2005/8/layout/equation1"/>
    <dgm:cxn modelId="{6717F5BD-8FEA-4BD0-893D-3D9A074A0D0C}" type="presOf" srcId="{8D10EAC3-29A1-4E5A-9440-221FA679CC94}" destId="{6EDF9457-4CEF-4A84-B10A-99EB02962CA7}" srcOrd="0" destOrd="0" presId="urn:microsoft.com/office/officeart/2005/8/layout/equation1"/>
    <dgm:cxn modelId="{A21D7EC2-3C27-4FCB-B03C-83B820F3649D}" type="presOf" srcId="{7839293B-57FB-4025-A299-9CD6B1AD2BA9}" destId="{E4EABEEC-C8F0-4166-A2E2-5045CDA6F84C}" srcOrd="0" destOrd="0" presId="urn:microsoft.com/office/officeart/2005/8/layout/equation1"/>
    <dgm:cxn modelId="{158153DC-0EA8-4588-B155-CAEE6A34A6DE}" type="presOf" srcId="{8F5DB67D-11ED-41F3-89A9-EAE99AFF84DE}" destId="{362F8AF0-3973-4901-9C14-0FDCA0BEF061}" srcOrd="0" destOrd="0" presId="urn:microsoft.com/office/officeart/2005/8/layout/equation1"/>
    <dgm:cxn modelId="{54577EE0-AF5C-4B14-B0CA-F123650F2310}" srcId="{8F5DB67D-11ED-41F3-89A9-EAE99AFF84DE}" destId="{A805766B-4990-4A95-A0F3-F8FBF5746E9E}" srcOrd="5" destOrd="0" parTransId="{F5566B83-BF60-42B0-BEDC-ABBDFB737318}" sibTransId="{8945C4AD-A379-4DB7-9263-2FF2A5CB11A3}"/>
    <dgm:cxn modelId="{E8AE28F5-3E3D-44B5-8D9E-E3D2ED697081}" srcId="{8F5DB67D-11ED-41F3-89A9-EAE99AFF84DE}" destId="{AA161B82-EC13-41BE-ACA8-1675644F2E6F}" srcOrd="2" destOrd="0" parTransId="{4312E3FF-30C8-4C16-BA53-653BB3D34B79}" sibTransId="{5C951296-8309-4C2A-83CD-767F71AF658D}"/>
    <dgm:cxn modelId="{643B4B64-55D8-4317-92A8-E3C0D8DA5180}" type="presParOf" srcId="{362F8AF0-3973-4901-9C14-0FDCA0BEF061}" destId="{49DB1FB0-C23D-40C3-B6F4-8A20EC537D00}" srcOrd="0" destOrd="0" presId="urn:microsoft.com/office/officeart/2005/8/layout/equation1"/>
    <dgm:cxn modelId="{3BD38FD3-5830-4238-9663-A4F3FEDEEFB0}" type="presParOf" srcId="{362F8AF0-3973-4901-9C14-0FDCA0BEF061}" destId="{98BC7F2F-E524-430F-87F7-BE995C12C3BE}" srcOrd="1" destOrd="0" presId="urn:microsoft.com/office/officeart/2005/8/layout/equation1"/>
    <dgm:cxn modelId="{DF25F1F8-2C7D-4CF9-8402-F1A69D469CD2}" type="presParOf" srcId="{362F8AF0-3973-4901-9C14-0FDCA0BEF061}" destId="{3483FB7D-AFCA-4276-B3BB-EE0B85DFD1F4}" srcOrd="2" destOrd="0" presId="urn:microsoft.com/office/officeart/2005/8/layout/equation1"/>
    <dgm:cxn modelId="{A20551CD-F877-417D-9119-3FB2AF40E046}" type="presParOf" srcId="{362F8AF0-3973-4901-9C14-0FDCA0BEF061}" destId="{0697D0B4-7893-44BB-8CAF-208C114F3588}" srcOrd="3" destOrd="0" presId="urn:microsoft.com/office/officeart/2005/8/layout/equation1"/>
    <dgm:cxn modelId="{D1082805-04AC-4287-88CA-1E86B6600B30}" type="presParOf" srcId="{362F8AF0-3973-4901-9C14-0FDCA0BEF061}" destId="{6EDF9457-4CEF-4A84-B10A-99EB02962CA7}" srcOrd="4" destOrd="0" presId="urn:microsoft.com/office/officeart/2005/8/layout/equation1"/>
    <dgm:cxn modelId="{CC07CD8D-7B9B-44C9-90E2-9229B7498451}" type="presParOf" srcId="{362F8AF0-3973-4901-9C14-0FDCA0BEF061}" destId="{15F93D8F-6A7F-49C8-B916-D172A03CF158}" srcOrd="5" destOrd="0" presId="urn:microsoft.com/office/officeart/2005/8/layout/equation1"/>
    <dgm:cxn modelId="{6F0AF01D-2B62-4234-B8F1-33293A428535}" type="presParOf" srcId="{362F8AF0-3973-4901-9C14-0FDCA0BEF061}" destId="{38DFBA07-4E3A-4B1E-9EDA-18487ABFE564}" srcOrd="6" destOrd="0" presId="urn:microsoft.com/office/officeart/2005/8/layout/equation1"/>
    <dgm:cxn modelId="{9BBF397F-3A43-4246-8A38-CCF5CFCD1F76}" type="presParOf" srcId="{362F8AF0-3973-4901-9C14-0FDCA0BEF061}" destId="{29E0F051-A055-4095-BB23-04D69FAC4FFF}" srcOrd="7" destOrd="0" presId="urn:microsoft.com/office/officeart/2005/8/layout/equation1"/>
    <dgm:cxn modelId="{03EC4392-9B69-42A9-9441-DA336FD7AF46}" type="presParOf" srcId="{362F8AF0-3973-4901-9C14-0FDCA0BEF061}" destId="{7878ACD6-3772-424F-BD66-21E38597E53C}" srcOrd="8" destOrd="0" presId="urn:microsoft.com/office/officeart/2005/8/layout/equation1"/>
    <dgm:cxn modelId="{FE47E8B4-B2F1-40CB-8060-FD7DDE452EC5}" type="presParOf" srcId="{362F8AF0-3973-4901-9C14-0FDCA0BEF061}" destId="{DEDF82A4-496C-40E1-9415-8C706910D3CD}" srcOrd="9" destOrd="0" presId="urn:microsoft.com/office/officeart/2005/8/layout/equation1"/>
    <dgm:cxn modelId="{23A6A4A2-CA90-4541-B3D9-D095A519B55C}" type="presParOf" srcId="{362F8AF0-3973-4901-9C14-0FDCA0BEF061}" destId="{6C52B4F6-AA58-4A7B-9778-8BCE4494FB24}" srcOrd="10" destOrd="0" presId="urn:microsoft.com/office/officeart/2005/8/layout/equation1"/>
    <dgm:cxn modelId="{B78D8F54-8F12-47EC-9AE1-F95451419C73}" type="presParOf" srcId="{362F8AF0-3973-4901-9C14-0FDCA0BEF061}" destId="{0EFC7DD7-8BF8-44E3-9AF4-AA67D77455F7}" srcOrd="11" destOrd="0" presId="urn:microsoft.com/office/officeart/2005/8/layout/equation1"/>
    <dgm:cxn modelId="{56E48A9A-1945-49AB-BC37-280BD61C2F34}" type="presParOf" srcId="{362F8AF0-3973-4901-9C14-0FDCA0BEF061}" destId="{045E1CD3-6AF6-499A-85D2-2D029839BED5}" srcOrd="12" destOrd="0" presId="urn:microsoft.com/office/officeart/2005/8/layout/equation1"/>
    <dgm:cxn modelId="{B4878649-EAF9-4E9F-AA43-D2E8518FBDF3}" type="presParOf" srcId="{362F8AF0-3973-4901-9C14-0FDCA0BEF061}" destId="{BDC69CDB-579D-40F5-A647-9590642FC136}" srcOrd="13" destOrd="0" presId="urn:microsoft.com/office/officeart/2005/8/layout/equation1"/>
    <dgm:cxn modelId="{57B473F8-B01D-4AE0-A067-BE2A1C8FF790}" type="presParOf" srcId="{362F8AF0-3973-4901-9C14-0FDCA0BEF061}" destId="{E4EABEEC-C8F0-4166-A2E2-5045CDA6F84C}" srcOrd="14" destOrd="0" presId="urn:microsoft.com/office/officeart/2005/8/layout/equation1"/>
    <dgm:cxn modelId="{E30ECD49-0391-4E1B-B2DA-3B1B3173EC7D}" type="presParOf" srcId="{362F8AF0-3973-4901-9C14-0FDCA0BEF061}" destId="{31B7A639-3862-44CB-8C02-EEA81A4E0882}" srcOrd="15" destOrd="0" presId="urn:microsoft.com/office/officeart/2005/8/layout/equation1"/>
    <dgm:cxn modelId="{190F7411-3761-4A99-9FC6-85890F49BFC7}" type="presParOf" srcId="{362F8AF0-3973-4901-9C14-0FDCA0BEF061}" destId="{6D622E51-FDC5-4D10-8CF7-E3B1AC14C106}" srcOrd="16" destOrd="0" presId="urn:microsoft.com/office/officeart/2005/8/layout/equation1"/>
    <dgm:cxn modelId="{A985B2BF-7247-4D94-AA53-9CC70D6DB474}" type="presParOf" srcId="{362F8AF0-3973-4901-9C14-0FDCA0BEF061}" destId="{52D48BB6-BF1D-46EB-9E15-60F85A1424E7}" srcOrd="17" destOrd="0" presId="urn:microsoft.com/office/officeart/2005/8/layout/equation1"/>
    <dgm:cxn modelId="{CBC57C62-1F9E-488C-AFB8-320E5D9612A9}" type="presParOf" srcId="{362F8AF0-3973-4901-9C14-0FDCA0BEF061}" destId="{009B02C9-D6FF-4866-B091-E307FAB666BE}" srcOrd="18" destOrd="0" presId="urn:microsoft.com/office/officeart/2005/8/layout/equation1"/>
    <dgm:cxn modelId="{9FC4DA7F-41CB-4091-90A7-0E6C4615CCCD}" type="presParOf" srcId="{362F8AF0-3973-4901-9C14-0FDCA0BEF061}" destId="{0BCC6ECD-E326-40A8-95D5-C22C0E7ABCEC}" srcOrd="19" destOrd="0" presId="urn:microsoft.com/office/officeart/2005/8/layout/equation1"/>
    <dgm:cxn modelId="{AE3F2057-88AF-4601-B54F-911C67206786}" type="presParOf" srcId="{362F8AF0-3973-4901-9C14-0FDCA0BEF061}" destId="{615FE352-ED3F-48BB-9B37-854022D774C3}" srcOrd="20"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DB1FB0-C23D-40C3-B6F4-8A20EC537D00}">
      <dsp:nvSpPr>
        <dsp:cNvPr id="0" name=""/>
        <dsp:cNvSpPr/>
      </dsp:nvSpPr>
      <dsp:spPr>
        <a:xfrm>
          <a:off x="2565" y="897395"/>
          <a:ext cx="904020" cy="904020"/>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zh-CN" altLang="en-US" sz="1800" kern="1200" dirty="0">
              <a:solidFill>
                <a:schemeClr val="tx1"/>
              </a:solidFill>
            </a:rPr>
            <a:t>胸部皮下</a:t>
          </a:r>
        </a:p>
      </dsp:txBody>
      <dsp:txXfrm>
        <a:off x="134956" y="1029786"/>
        <a:ext cx="639238" cy="639238"/>
      </dsp:txXfrm>
    </dsp:sp>
    <dsp:sp modelId="{3483FB7D-AFCA-4276-B3BB-EE0B85DFD1F4}">
      <dsp:nvSpPr>
        <dsp:cNvPr id="0" name=""/>
        <dsp:cNvSpPr/>
      </dsp:nvSpPr>
      <dsp:spPr>
        <a:xfrm rot="13519507">
          <a:off x="979991" y="1087239"/>
          <a:ext cx="524331" cy="524331"/>
        </a:xfrm>
        <a:prstGeom prst="corner">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zh-CN" altLang="en-US" sz="1500" kern="1200"/>
        </a:p>
      </dsp:txBody>
      <dsp:txXfrm>
        <a:off x="1203235" y="1180453"/>
        <a:ext cx="262166" cy="524331"/>
      </dsp:txXfrm>
    </dsp:sp>
    <dsp:sp modelId="{6EDF9457-4CEF-4A84-B10A-99EB02962CA7}">
      <dsp:nvSpPr>
        <dsp:cNvPr id="0" name=""/>
        <dsp:cNvSpPr/>
      </dsp:nvSpPr>
      <dsp:spPr>
        <a:xfrm>
          <a:off x="1563741" y="863232"/>
          <a:ext cx="904020" cy="904020"/>
        </a:xfrm>
        <a:prstGeom prst="ellipse">
          <a:avLst/>
        </a:prstGeom>
        <a:solidFill>
          <a:schemeClr val="accent2">
            <a:hueOff val="-291073"/>
            <a:satOff val="-16786"/>
            <a:lumOff val="17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zh-CN" altLang="en-US" sz="1800" kern="1200" dirty="0">
              <a:solidFill>
                <a:schemeClr val="tx1"/>
              </a:solidFill>
            </a:rPr>
            <a:t>颈部皮下</a:t>
          </a:r>
        </a:p>
      </dsp:txBody>
      <dsp:txXfrm>
        <a:off x="1696132" y="995623"/>
        <a:ext cx="639238" cy="639238"/>
      </dsp:txXfrm>
    </dsp:sp>
    <dsp:sp modelId="{38DFBA07-4E3A-4B1E-9EDA-18487ABFE564}">
      <dsp:nvSpPr>
        <dsp:cNvPr id="0" name=""/>
        <dsp:cNvSpPr/>
      </dsp:nvSpPr>
      <dsp:spPr>
        <a:xfrm rot="13556605">
          <a:off x="2555157" y="1087239"/>
          <a:ext cx="524331" cy="524331"/>
        </a:xfrm>
        <a:prstGeom prst="corner">
          <a:avLst/>
        </a:prstGeom>
        <a:solidFill>
          <a:schemeClr val="accent2">
            <a:hueOff val="-363841"/>
            <a:satOff val="-20982"/>
            <a:lumOff val="215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zh-CN" altLang="en-US" sz="1500" kern="1200"/>
        </a:p>
      </dsp:txBody>
      <dsp:txXfrm>
        <a:off x="2777390" y="1181442"/>
        <a:ext cx="262166" cy="524331"/>
      </dsp:txXfrm>
    </dsp:sp>
    <dsp:sp modelId="{7878ACD6-3772-424F-BD66-21E38597E53C}">
      <dsp:nvSpPr>
        <dsp:cNvPr id="0" name=""/>
        <dsp:cNvSpPr/>
      </dsp:nvSpPr>
      <dsp:spPr>
        <a:xfrm>
          <a:off x="3152895" y="897395"/>
          <a:ext cx="904020" cy="904020"/>
        </a:xfrm>
        <a:prstGeom prst="ellipse">
          <a:avLst/>
        </a:prstGeom>
        <a:solidFill>
          <a:schemeClr val="accent2">
            <a:hueOff val="-582145"/>
            <a:satOff val="-33571"/>
            <a:lumOff val="34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zh-CN" altLang="en-US" sz="1800" kern="1200" dirty="0">
              <a:solidFill>
                <a:schemeClr val="tx1"/>
              </a:solidFill>
            </a:rPr>
            <a:t>翅根皮下</a:t>
          </a:r>
        </a:p>
      </dsp:txBody>
      <dsp:txXfrm>
        <a:off x="3285286" y="1029786"/>
        <a:ext cx="639238" cy="639238"/>
      </dsp:txXfrm>
    </dsp:sp>
    <dsp:sp modelId="{6C52B4F6-AA58-4A7B-9778-8BCE4494FB24}">
      <dsp:nvSpPr>
        <dsp:cNvPr id="0" name=""/>
        <dsp:cNvSpPr/>
      </dsp:nvSpPr>
      <dsp:spPr>
        <a:xfrm rot="13423663">
          <a:off x="4130322" y="1087239"/>
          <a:ext cx="524331" cy="524331"/>
        </a:xfrm>
        <a:prstGeom prst="corner">
          <a:avLst/>
        </a:prstGeom>
        <a:solidFill>
          <a:schemeClr val="accent2">
            <a:hueOff val="-727682"/>
            <a:satOff val="-41964"/>
            <a:lumOff val="431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zh-CN" altLang="en-US" sz="1500" kern="1200"/>
        </a:p>
      </dsp:txBody>
      <dsp:txXfrm>
        <a:off x="4356129" y="1177847"/>
        <a:ext cx="262166" cy="524331"/>
      </dsp:txXfrm>
    </dsp:sp>
    <dsp:sp modelId="{045E1CD3-6AF6-499A-85D2-2D029839BED5}">
      <dsp:nvSpPr>
        <dsp:cNvPr id="0" name=""/>
        <dsp:cNvSpPr/>
      </dsp:nvSpPr>
      <dsp:spPr>
        <a:xfrm>
          <a:off x="4728060" y="897395"/>
          <a:ext cx="904020" cy="904020"/>
        </a:xfrm>
        <a:prstGeom prst="ellipse">
          <a:avLst/>
        </a:prstGeom>
        <a:solidFill>
          <a:schemeClr val="accent2">
            <a:hueOff val="-873218"/>
            <a:satOff val="-50357"/>
            <a:lumOff val="5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zh-CN" altLang="en-US" sz="1800" kern="1200" dirty="0">
              <a:solidFill>
                <a:schemeClr val="tx1"/>
              </a:solidFill>
            </a:rPr>
            <a:t>胸部肌肉</a:t>
          </a:r>
        </a:p>
      </dsp:txBody>
      <dsp:txXfrm>
        <a:off x="4860451" y="1029786"/>
        <a:ext cx="639238" cy="639238"/>
      </dsp:txXfrm>
    </dsp:sp>
    <dsp:sp modelId="{E4EABEEC-C8F0-4166-A2E2-5045CDA6F84C}">
      <dsp:nvSpPr>
        <dsp:cNvPr id="0" name=""/>
        <dsp:cNvSpPr/>
      </dsp:nvSpPr>
      <dsp:spPr>
        <a:xfrm rot="13724392">
          <a:off x="5705487" y="1087239"/>
          <a:ext cx="524331" cy="524331"/>
        </a:xfrm>
        <a:prstGeom prst="corner">
          <a:avLst/>
        </a:prstGeom>
        <a:solidFill>
          <a:schemeClr val="accent2">
            <a:hueOff val="-1091522"/>
            <a:satOff val="-62946"/>
            <a:lumOff val="647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zh-CN" altLang="en-US" sz="1500" kern="1200"/>
        </a:p>
      </dsp:txBody>
      <dsp:txXfrm>
        <a:off x="5923016" y="1185777"/>
        <a:ext cx="262166" cy="524331"/>
      </dsp:txXfrm>
    </dsp:sp>
    <dsp:sp modelId="{6D622E51-FDC5-4D10-8CF7-E3B1AC14C106}">
      <dsp:nvSpPr>
        <dsp:cNvPr id="0" name=""/>
        <dsp:cNvSpPr/>
      </dsp:nvSpPr>
      <dsp:spPr>
        <a:xfrm>
          <a:off x="6303225" y="897395"/>
          <a:ext cx="904020" cy="904020"/>
        </a:xfrm>
        <a:prstGeom prst="ellipse">
          <a:avLst/>
        </a:prstGeom>
        <a:solidFill>
          <a:schemeClr val="accent2">
            <a:hueOff val="-1164290"/>
            <a:satOff val="-67142"/>
            <a:lumOff val="6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zh-CN" altLang="en-US" sz="1800" kern="1200" dirty="0">
              <a:solidFill>
                <a:schemeClr val="tx1"/>
              </a:solidFill>
            </a:rPr>
            <a:t>翅根肌肉</a:t>
          </a:r>
        </a:p>
      </dsp:txBody>
      <dsp:txXfrm>
        <a:off x="6435616" y="1029786"/>
        <a:ext cx="639238" cy="639238"/>
      </dsp:txXfrm>
    </dsp:sp>
    <dsp:sp modelId="{009B02C9-D6FF-4866-B091-E307FAB666BE}">
      <dsp:nvSpPr>
        <dsp:cNvPr id="0" name=""/>
        <dsp:cNvSpPr/>
      </dsp:nvSpPr>
      <dsp:spPr>
        <a:xfrm rot="13761801">
          <a:off x="7280652" y="1087239"/>
          <a:ext cx="524331" cy="524331"/>
        </a:xfrm>
        <a:prstGeom prst="corner">
          <a:avLst/>
        </a:prstGeom>
        <a:solidFill>
          <a:schemeClr val="accent2">
            <a:hueOff val="-1455363"/>
            <a:satOff val="-83928"/>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zh-CN" altLang="en-US" sz="1500" kern="1200"/>
        </a:p>
      </dsp:txBody>
      <dsp:txXfrm>
        <a:off x="7497103" y="1186712"/>
        <a:ext cx="262166" cy="524331"/>
      </dsp:txXfrm>
    </dsp:sp>
    <dsp:sp modelId="{615FE352-ED3F-48BB-9B37-854022D774C3}">
      <dsp:nvSpPr>
        <dsp:cNvPr id="0" name=""/>
        <dsp:cNvSpPr/>
      </dsp:nvSpPr>
      <dsp:spPr>
        <a:xfrm>
          <a:off x="7878390" y="897395"/>
          <a:ext cx="904020" cy="904020"/>
        </a:xfrm>
        <a:prstGeom prst="ellipse">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zh-CN" altLang="en-US" sz="1800" kern="1200" dirty="0">
              <a:solidFill>
                <a:schemeClr val="tx1"/>
              </a:solidFill>
            </a:rPr>
            <a:t>腿部肌肉</a:t>
          </a:r>
        </a:p>
      </dsp:txBody>
      <dsp:txXfrm>
        <a:off x="8010781" y="1029786"/>
        <a:ext cx="639238" cy="639238"/>
      </dsp:txXfrm>
    </dsp:sp>
  </dsp:spTree>
</dsp:drawing>
</file>

<file path=ppt/diagrams/layout1.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t" anchorCtr="0" compatLnSpc="1"/>
          <a:lstStyle>
            <a:lvl1pPr algn="l" defTabSz="990600">
              <a:lnSpc>
                <a:spcPct val="100000"/>
              </a:lnSpc>
              <a:spcAft>
                <a:spcPct val="0"/>
              </a:spcAft>
              <a:buClrTx/>
              <a:buSzTx/>
              <a:buFontTx/>
              <a:buNone/>
              <a:defRPr sz="1300"/>
            </a:lvl1pPr>
          </a:lstStyle>
          <a:p>
            <a:endParaRPr lang="en-US" altLang="zh-CN" dirty="0"/>
          </a:p>
        </p:txBody>
      </p:sp>
      <p:sp>
        <p:nvSpPr>
          <p:cNvPr id="8195" name="Rectangle 3"/>
          <p:cNvSpPr>
            <a:spLocks noGrp="1" noChangeArrowheads="1"/>
          </p:cNvSpPr>
          <p:nvPr>
            <p:ph type="dt" idx="1"/>
          </p:nvPr>
        </p:nvSpPr>
        <p:spPr bwMode="auto">
          <a:xfrm>
            <a:off x="4021138" y="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t" anchorCtr="0" compatLnSpc="1"/>
          <a:lstStyle>
            <a:lvl1pPr algn="r" defTabSz="990600">
              <a:lnSpc>
                <a:spcPct val="100000"/>
              </a:lnSpc>
              <a:spcAft>
                <a:spcPct val="0"/>
              </a:spcAft>
              <a:buClrTx/>
              <a:buSzTx/>
              <a:buFontTx/>
              <a:buNone/>
              <a:defRPr sz="1300"/>
            </a:lvl1pPr>
          </a:lstStyle>
          <a:p>
            <a:endParaRPr lang="en-US" altLang="zh-CN" dirty="0"/>
          </a:p>
        </p:txBody>
      </p:sp>
      <p:sp>
        <p:nvSpPr>
          <p:cNvPr id="8196" name="Rectangle 4"/>
          <p:cNvSpPr>
            <a:spLocks noGrp="1" noRot="1" noChangeAspect="1" noChangeArrowheads="1" noTextEdit="1"/>
          </p:cNvSpPr>
          <p:nvPr>
            <p:ph type="sldImg" idx="2"/>
          </p:nvPr>
        </p:nvSpPr>
        <p:spPr bwMode="auto">
          <a:xfrm>
            <a:off x="139700" y="768350"/>
            <a:ext cx="6819900" cy="3836988"/>
          </a:xfrm>
          <a:prstGeom prst="rect">
            <a:avLst/>
          </a:prstGeom>
          <a:noFill/>
          <a:ln w="9525">
            <a:solidFill>
              <a:srgbClr val="000000"/>
            </a:solidFill>
            <a:miter lim="800000"/>
          </a:ln>
          <a:effectLst/>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7" name="Rectangle 5"/>
          <p:cNvSpPr>
            <a:spLocks noGrp="1" noChangeArrowheads="1"/>
          </p:cNvSpPr>
          <p:nvPr>
            <p:ph type="body" sz="quarter" idx="3"/>
          </p:nvPr>
        </p:nvSpPr>
        <p:spPr bwMode="auto">
          <a:xfrm>
            <a:off x="709613" y="4860925"/>
            <a:ext cx="5680075" cy="4605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t" anchorCtr="0" compatLnSpc="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8198" name="Rectangle 6"/>
          <p:cNvSpPr>
            <a:spLocks noGrp="1" noChangeArrowheads="1"/>
          </p:cNvSpPr>
          <p:nvPr>
            <p:ph type="ftr" sz="quarter" idx="4"/>
          </p:nvPr>
        </p:nvSpPr>
        <p:spPr bwMode="auto">
          <a:xfrm>
            <a:off x="0" y="972185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b" anchorCtr="0" compatLnSpc="1"/>
          <a:lstStyle>
            <a:lvl1pPr algn="l" defTabSz="990600">
              <a:lnSpc>
                <a:spcPct val="100000"/>
              </a:lnSpc>
              <a:spcAft>
                <a:spcPct val="0"/>
              </a:spcAft>
              <a:buClrTx/>
              <a:buSzTx/>
              <a:buFontTx/>
              <a:buNone/>
              <a:defRPr sz="1300"/>
            </a:lvl1pPr>
          </a:lstStyle>
          <a:p>
            <a:endParaRPr lang="en-US" altLang="zh-CN" dirty="0"/>
          </a:p>
        </p:txBody>
      </p:sp>
      <p:sp>
        <p:nvSpPr>
          <p:cNvPr id="8199" name="Rectangle 7"/>
          <p:cNvSpPr>
            <a:spLocks noGrp="1" noChangeArrowheads="1"/>
          </p:cNvSpPr>
          <p:nvPr>
            <p:ph type="sldNum" sz="quarter" idx="5"/>
          </p:nvPr>
        </p:nvSpPr>
        <p:spPr bwMode="auto">
          <a:xfrm>
            <a:off x="4021138" y="9721850"/>
            <a:ext cx="3076575"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b" anchorCtr="0" compatLnSpc="1"/>
          <a:lstStyle>
            <a:lvl1pPr algn="r" defTabSz="990600">
              <a:lnSpc>
                <a:spcPct val="100000"/>
              </a:lnSpc>
              <a:spcAft>
                <a:spcPct val="0"/>
              </a:spcAft>
              <a:buClrTx/>
              <a:buSzTx/>
              <a:buFontTx/>
              <a:buNone/>
              <a:defRPr sz="1300"/>
            </a:lvl1pPr>
          </a:lstStyle>
          <a:p>
            <a:fld id="{2E507B2F-C41C-4D67-9903-9E89AB014614}" type="slidenum">
              <a:rPr lang="en-US" altLang="zh-CN"/>
              <a:t>‹#›</a:t>
            </a:fld>
            <a:endParaRPr lang="en-US" altLang="zh-CN" dirty="0"/>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90204" pitchFamily="34" charset="0"/>
        <a:ea typeface="宋体" panose="02010600030101010101" pitchFamily="2" charset="-122"/>
        <a:cs typeface="+mn-cs"/>
      </a:defRPr>
    </a:lvl1pPr>
    <a:lvl2pPr marL="457200" algn="l" rtl="0" fontAlgn="base">
      <a:spcBef>
        <a:spcPct val="30000"/>
      </a:spcBef>
      <a:spcAft>
        <a:spcPct val="0"/>
      </a:spcAft>
      <a:defRPr sz="1200" kern="1200">
        <a:solidFill>
          <a:schemeClr val="tx1"/>
        </a:solidFill>
        <a:latin typeface="Arial" panose="020B0604020202090204" pitchFamily="34" charset="0"/>
        <a:ea typeface="宋体" panose="02010600030101010101" pitchFamily="2" charset="-122"/>
        <a:cs typeface="+mn-cs"/>
      </a:defRPr>
    </a:lvl2pPr>
    <a:lvl3pPr marL="914400" algn="l" rtl="0" fontAlgn="base">
      <a:spcBef>
        <a:spcPct val="30000"/>
      </a:spcBef>
      <a:spcAft>
        <a:spcPct val="0"/>
      </a:spcAft>
      <a:defRPr sz="1200" kern="1200">
        <a:solidFill>
          <a:schemeClr val="tx1"/>
        </a:solidFill>
        <a:latin typeface="Arial" panose="020B0604020202090204" pitchFamily="34" charset="0"/>
        <a:ea typeface="宋体" panose="02010600030101010101" pitchFamily="2" charset="-122"/>
        <a:cs typeface="+mn-cs"/>
      </a:defRPr>
    </a:lvl3pPr>
    <a:lvl4pPr marL="1371600" algn="l" rtl="0" fontAlgn="base">
      <a:spcBef>
        <a:spcPct val="30000"/>
      </a:spcBef>
      <a:spcAft>
        <a:spcPct val="0"/>
      </a:spcAft>
      <a:defRPr sz="1200" kern="1200">
        <a:solidFill>
          <a:schemeClr val="tx1"/>
        </a:solidFill>
        <a:latin typeface="Arial" panose="020B0604020202090204" pitchFamily="34" charset="0"/>
        <a:ea typeface="宋体" panose="02010600030101010101" pitchFamily="2" charset="-122"/>
        <a:cs typeface="+mn-cs"/>
      </a:defRPr>
    </a:lvl4pPr>
    <a:lvl5pPr marL="1828800" algn="l" rtl="0" fontAlgn="base">
      <a:spcBef>
        <a:spcPct val="30000"/>
      </a:spcBef>
      <a:spcAft>
        <a:spcPct val="0"/>
      </a:spcAft>
      <a:defRPr sz="1200" kern="1200">
        <a:solidFill>
          <a:schemeClr val="tx1"/>
        </a:solidFill>
        <a:latin typeface="Arial" panose="020B0604020202090204" pitchFamily="34" charset="0"/>
        <a:ea typeface="宋体"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2565" algn="l" defTabSz="914400" rtl="0" eaLnBrk="1" latinLnBrk="0" hangingPunct="1">
      <a:defRPr sz="1200" kern="1200">
        <a:solidFill>
          <a:schemeClr val="tx1"/>
        </a:solidFill>
        <a:latin typeface="+mn-lt"/>
        <a:ea typeface="+mn-ea"/>
        <a:cs typeface="+mn-cs"/>
      </a:defRPr>
    </a:lvl7pPr>
    <a:lvl8pPr marL="3199765" algn="l" defTabSz="914400" rtl="0" eaLnBrk="1" latinLnBrk="0" hangingPunct="1">
      <a:defRPr sz="1200" kern="1200">
        <a:solidFill>
          <a:schemeClr val="tx1"/>
        </a:solidFill>
        <a:latin typeface="+mn-lt"/>
        <a:ea typeface="+mn-ea"/>
        <a:cs typeface="+mn-cs"/>
      </a:defRPr>
    </a:lvl8pPr>
    <a:lvl9pPr marL="3656965"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Today's topic is vaccination plan，How to arrange a poultry vaccination plan.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So next We will explain the main factors one by one，then we will know how to arrange a vaccination plan.</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2E507B2F-C41C-4D67-9903-9E89AB014614}" type="slidenum">
              <a:rPr lang="en-US" altLang="zh-CN" smtClean="0"/>
              <a:t>17</a:t>
            </a:fld>
            <a:endParaRPr lang="en-US" altLang="zh-CN"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We have just mentioned that The control program for Immune Controlled Disease is build immunity by vaccination.</a:t>
            </a:r>
          </a:p>
          <a:p>
            <a:r>
              <a:rPr lang="zh-CN" altLang="en-US"/>
              <a:t>Do these diseases all need to be vaccinated?</a:t>
            </a:r>
          </a:p>
          <a:p>
            <a:r>
              <a:rPr lang="zh-CN" altLang="en-US"/>
              <a:t>Or are there other diseases that need to be vaccinated？</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Non-regional disease all need to be vaccinated.</a:t>
            </a:r>
          </a:p>
          <a:p>
            <a:r>
              <a:rPr kumimoji="1" lang="zh-CN" altLang="en-US" dirty="0"/>
              <a:t>Regional disease need to consider the epidemic situation around your farm。</a:t>
            </a:r>
          </a:p>
        </p:txBody>
      </p:sp>
      <p:sp>
        <p:nvSpPr>
          <p:cNvPr id="4" name="幻灯片编号占位符 3"/>
          <p:cNvSpPr>
            <a:spLocks noGrp="1"/>
          </p:cNvSpPr>
          <p:nvPr>
            <p:ph type="sldNum" sz="quarter" idx="10"/>
          </p:nvPr>
        </p:nvSpPr>
        <p:spPr/>
        <p:txBody>
          <a:bodyPr/>
          <a:lstStyle/>
          <a:p>
            <a:fld id="{2E507B2F-C41C-4D67-9903-9E89AB014614}" type="slidenum">
              <a:rPr lang="en-US" altLang="zh-CN" smtClean="0"/>
              <a:t>19</a:t>
            </a:fld>
            <a:endParaRPr lang="en-US" altLang="zh-CN"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dirty="0"/>
              <a:t>Also we should consider the level of biosafety.</a:t>
            </a:r>
          </a:p>
          <a:p>
            <a:r>
              <a:rPr dirty="0"/>
              <a:t>Look at this chart    present situation</a:t>
            </a:r>
          </a:p>
          <a:p>
            <a:r>
              <a:rPr dirty="0"/>
              <a:t>The level of biosafety is green means there is no epidemic in the country or 500 kilometers away，No matter what kind of situation your farm is，No need to be vaccinated。</a:t>
            </a:r>
          </a:p>
          <a:p>
            <a:r>
              <a:rPr dirty="0"/>
              <a:t>But,The level of biosafety is red means disease epidemic within 50 kilometers,No matter what kind of situation your farm is,need to be vaccinated.</a:t>
            </a:r>
          </a:p>
          <a:p>
            <a:r>
              <a:rPr dirty="0"/>
              <a:t>The level of biosafety is orange means epidemic diseases are prevalent within 50-100 kilometers,In this case,if your whole farm is ali in all out,and disinfection and isolation are well,No need to be vaccinated.if only one house all in all out or there is no disinfection and isolation,need to be vaccinated</a:t>
            </a:r>
          </a:p>
        </p:txBody>
      </p:sp>
      <p:sp>
        <p:nvSpPr>
          <p:cNvPr id="4" name="灯片编号占位符 3"/>
          <p:cNvSpPr>
            <a:spLocks noGrp="1"/>
          </p:cNvSpPr>
          <p:nvPr>
            <p:ph type="sldNum" sz="quarter" idx="10"/>
          </p:nvPr>
        </p:nvSpPr>
        <p:spPr/>
        <p:txBody>
          <a:bodyPr/>
          <a:lstStyle/>
          <a:p>
            <a:fld id="{2E507B2F-C41C-4D67-9903-9E89AB014614}" type="slidenum">
              <a:rPr lang="en-US" altLang="zh-CN" smtClean="0"/>
              <a:t>20</a:t>
            </a:fld>
            <a:endParaRPr lang="en-US" altLang="zh-CN"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2E507B2F-C41C-4D67-9903-9E89AB014614}" type="slidenum">
              <a:rPr lang="en-US" altLang="zh-CN" smtClean="0"/>
              <a:t>21</a:t>
            </a:fld>
            <a:endParaRPr lang="en-US" altLang="zh-CN"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Look at this chart</a:t>
            </a:r>
          </a:p>
          <a:p>
            <a:r>
              <a:rPr lang="zh-CN" altLang="en-US" dirty="0"/>
              <a:t>These existing strains most need to be vaccinated.</a:t>
            </a:r>
          </a:p>
        </p:txBody>
      </p:sp>
      <p:sp>
        <p:nvSpPr>
          <p:cNvPr id="4" name="灯片编号占位符 3"/>
          <p:cNvSpPr>
            <a:spLocks noGrp="1"/>
          </p:cNvSpPr>
          <p:nvPr>
            <p:ph type="sldNum" sz="quarter" idx="10"/>
          </p:nvPr>
        </p:nvSpPr>
        <p:spPr/>
        <p:txBody>
          <a:bodyPr/>
          <a:lstStyle/>
          <a:p>
            <a:fld id="{2E507B2F-C41C-4D67-9903-9E89AB014614}" type="slidenum">
              <a:rPr lang="en-US" altLang="zh-CN" smtClean="0"/>
              <a:t>22</a:t>
            </a:fld>
            <a:endParaRPr lang="en-US" altLang="zh-CN"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Some diseases have different strains in different periods，We need to inoculate epidemic strains in time。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2E507B2F-C41C-4D67-9903-9E89AB014614}" type="slidenum">
              <a:rPr lang="en-US" altLang="zh-CN" smtClean="0"/>
              <a:t>24</a:t>
            </a:fld>
            <a:endParaRPr lang="en-US" altLang="zh-CN"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We should choose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First we should realize</a:t>
            </a:r>
          </a:p>
          <a:p>
            <a:r>
              <a:rPr lang="zh-CN" altLang="en-US"/>
              <a:t>Because the occurrence of disease is often not caused by a single factor,It is often said that diseases are caused by feeding.</a:t>
            </a:r>
          </a:p>
          <a:p>
            <a:r>
              <a:rPr lang="zh-CN" altLang="en-US"/>
              <a:t>necessary</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I suggest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2E507B2F-C41C-4D67-9903-9E89AB014614}" type="slidenum">
              <a:rPr lang="en-US" altLang="zh-CN" smtClean="0"/>
              <a:t>28</a:t>
            </a:fld>
            <a:endParaRPr lang="en-US" altLang="zh-CN"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The growth and development of chickens at different physiological stages are different</a:t>
            </a:r>
          </a:p>
          <a:p>
            <a:r>
              <a:rPr lang="zh-CN" altLang="en-US" dirty="0"/>
              <a:t>rapid growth</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There are four four periods of antibody growth and decline，Maternal antibody stage，Start immunization，Antibody protection，Antibody maintenance。</a:t>
            </a:r>
            <a:endParaRPr lang="en-US" altLang="zh-CN" dirty="0"/>
          </a:p>
          <a:p>
            <a:r>
              <a:rPr lang="en" altLang="zh-CN" dirty="0"/>
              <a:t>Has a serious impact on production performance</a:t>
            </a:r>
            <a:endParaRPr lang="zh-CN" altLang="en-US" dirty="0"/>
          </a:p>
        </p:txBody>
      </p:sp>
      <p:sp>
        <p:nvSpPr>
          <p:cNvPr id="4" name="灯片编号占位符 3"/>
          <p:cNvSpPr>
            <a:spLocks noGrp="1"/>
          </p:cNvSpPr>
          <p:nvPr>
            <p:ph type="sldNum" sz="quarter" idx="5"/>
          </p:nvPr>
        </p:nvSpPr>
        <p:spPr/>
        <p:txBody>
          <a:bodyPr/>
          <a:lstStyle/>
          <a:p>
            <a:fld id="{2E507B2F-C41C-4D67-9903-9E89AB014614}" type="slidenum">
              <a:rPr lang="en-US" altLang="zh-CN" smtClean="0"/>
              <a:t>32</a:t>
            </a:fld>
            <a:endParaRPr lang="en-US" altLang="zh-CN"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Determination of replenishment interval based on antibody digestion</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2E507B2F-C41C-4D67-9903-9E89AB014614}" type="slidenum">
              <a:rPr lang="en-US" altLang="zh-CN" smtClean="0"/>
              <a:t>35</a:t>
            </a:fld>
            <a:endParaRPr lang="en-US" altLang="zh-CN"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Each method has its own operating standards and considerations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Different diseases and different vaccines are administered in different ways。</a:t>
            </a:r>
          </a:p>
          <a:p>
            <a:r>
              <a:rPr lang="zh-CN" altLang="en-US"/>
              <a:t>Here are some vaccination methods for the main diseases</a:t>
            </a:r>
          </a:p>
          <a:p>
            <a:r>
              <a:rPr lang="zh-CN" altLang="en-US"/>
              <a:t>Severe stress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2E507B2F-C41C-4D67-9903-9E89AB014614}" type="slidenum">
              <a:rPr lang="en-US" altLang="zh-CN" smtClean="0"/>
              <a:t>38</a:t>
            </a:fld>
            <a:endParaRPr lang="en-US" altLang="zh-CN"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Classification of diseases according to disease control ideas，Diseases can be divided into </a:t>
            </a:r>
          </a:p>
          <a:p>
            <a:r>
              <a:rPr lang="zh-CN" altLang="en-US"/>
              <a:t>Each disease has a different focus on prevention and control。 </a:t>
            </a:r>
          </a:p>
          <a:p>
            <a:r>
              <a:rPr lang="zh-CN" altLang="en-US"/>
              <a:t>The control program for vertically transmitted diseases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Standard dose vaccination is generally used,</a:t>
            </a:r>
          </a:p>
          <a:p>
            <a:r>
              <a:rPr lang="zh-CN" altLang="en-US"/>
              <a:t>Don't let other factors affect vaccine potency</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2E507B2F-C41C-4D67-9903-9E89AB014614}" type="slidenum">
              <a:rPr lang="en-US" altLang="zh-CN" smtClean="0"/>
              <a:t>41</a:t>
            </a:fld>
            <a:endParaRPr lang="en-US" altLang="zh-CN"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sym typeface="+mn-ea"/>
              </a:rPr>
              <a:t>Don't let other factors affect vaccine potency</a:t>
            </a:r>
            <a:endParaRPr lang="zh-CN" altLang="en-US" dirty="0"/>
          </a:p>
          <a:p>
            <a:endParaRPr lang="zh-CN" alt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So how to ensure the effect of vaccination?You have to make sure” 7 accurate”,</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OK，That's all for today,thank you.see you!</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a:t>疾病防控</a:t>
            </a:r>
            <a:endParaRPr kumimoji="1" lang="zh-CN" altLang="en-US" dirty="0"/>
          </a:p>
        </p:txBody>
      </p:sp>
      <p:sp>
        <p:nvSpPr>
          <p:cNvPr id="4" name="幻灯片编号占位符 3"/>
          <p:cNvSpPr>
            <a:spLocks noGrp="1"/>
          </p:cNvSpPr>
          <p:nvPr>
            <p:ph type="sldNum" sz="quarter" idx="10"/>
          </p:nvPr>
        </p:nvSpPr>
        <p:spPr/>
        <p:txBody>
          <a:bodyPr/>
          <a:lstStyle/>
          <a:p>
            <a:fld id="{2E507B2F-C41C-4D67-9903-9E89AB014614}" type="slidenum">
              <a:rPr lang="en-US" altLang="zh-CN" smtClean="0"/>
              <a:t>7</a:t>
            </a:fld>
            <a:endParaRPr lang="en-US" altLang="zh-CN"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through prevention and control measures.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This requires humans to vaccinate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understand</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There are four aspects to create </a:t>
            </a:r>
          </a:p>
          <a:p>
            <a:r>
              <a:rPr lang="zh-CN" altLang="en-US"/>
              <a:t>40% Vaccination is the core of chicken to produce uniform and effective antibodies.</a:t>
            </a:r>
          </a:p>
          <a:p>
            <a:r>
              <a:rPr lang="zh-CN" altLang="en-US"/>
              <a:t>30% Environment is the basis for chickens to ensure uniform and effective antibodies.</a:t>
            </a:r>
          </a:p>
          <a:p>
            <a:r>
              <a:rPr lang="zh-CN" altLang="en-US"/>
              <a:t>20% Monitoring is a means of testing uniform effective antibodies in chickens.</a:t>
            </a:r>
          </a:p>
          <a:p>
            <a:r>
              <a:rPr lang="zh-CN" altLang="en-US"/>
              <a:t>10% Medicine is the guarantee for chickens to maintain uniform and effective antibodies.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p:cSld>
    <p:bg bwMode="auto">
      <p:bgPr>
        <a:solidFill>
          <a:schemeClr val="bg1"/>
        </a:solidFill>
        <a:effectLst/>
      </p:bgPr>
    </p:bg>
    <p:spTree>
      <p:nvGrpSpPr>
        <p:cNvPr id="1" name=""/>
        <p:cNvGrpSpPr/>
        <p:nvPr/>
      </p:nvGrpSpPr>
      <p:grpSpPr>
        <a:xfrm>
          <a:off x="0" y="0"/>
          <a:ext cx="0" cy="0"/>
          <a:chOff x="0" y="0"/>
          <a:chExt cx="0" cy="0"/>
        </a:xfrm>
      </p:grpSpPr>
      <p:sp>
        <p:nvSpPr>
          <p:cNvPr id="250882" name="Rectangle 2"/>
          <p:cNvSpPr>
            <a:spLocks noGrp="1" noRot="1" noChangeAspect="1" noChangeArrowheads="1" noTextEdit="1"/>
          </p:cNvSpPr>
          <p:nvPr>
            <p:ph type="sldImg"/>
          </p:nvPr>
        </p:nvSpPr>
        <p:spPr/>
      </p:sp>
      <p:sp>
        <p:nvSpPr>
          <p:cNvPr id="250883" name="Rectangle 3"/>
          <p:cNvSpPr>
            <a:spLocks noGrp="1" noChangeArrowheads="1"/>
          </p:cNvSpPr>
          <p:nvPr>
            <p:ph type="body" idx="1"/>
          </p:nvPr>
        </p:nvSpPr>
        <p:spPr/>
        <p:txBody>
          <a:bodyPr/>
          <a:lstStyle/>
          <a:p>
            <a:r>
              <a:rPr lang="zh-CN" altLang="en-US"/>
              <a:t>Vaccination is the core of creating uniform effective antibody,</a:t>
            </a:r>
          </a:p>
        </p:txBody>
      </p:sp>
    </p:spTree>
  </p:cSld>
  <p:clrMapOvr>
    <a:overrideClrMapping bg1="lt1" tx1="dk1" bg2="lt2" tx2="dk2" accent1="accent1" accent2="accent2" accent3="accent3" accent4="accent4" accent5="accent5" accent6="accent6" hlink="hlink" folHlink="folHlink"/>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emf"/><Relationship Id="rId7" Type="http://schemas.openxmlformats.org/officeDocument/2006/relationships/image" Target="../media/image6.jpeg"/><Relationship Id="rId2" Type="http://schemas.openxmlformats.org/officeDocument/2006/relationships/image" Target="../media/image1.emf"/><Relationship Id="rId1" Type="http://schemas.openxmlformats.org/officeDocument/2006/relationships/slideMaster" Target="../slideMasters/slideMaster4.xml"/><Relationship Id="rId6" Type="http://schemas.openxmlformats.org/officeDocument/2006/relationships/image" Target="../media/image5.jpe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emf"/><Relationship Id="rId9" Type="http://schemas.openxmlformats.org/officeDocument/2006/relationships/image" Target="../media/image8.emf"/></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322962"/>
            <a:ext cx="9144000" cy="2187001"/>
          </a:xfrm>
        </p:spPr>
        <p:txBody>
          <a:bodyPr anchor="b">
            <a:normAutofit/>
          </a:bodyPr>
          <a:lstStyle>
            <a:lvl1pPr algn="ctr">
              <a:lnSpc>
                <a:spcPct val="130000"/>
              </a:lnSpc>
              <a:defRPr sz="6000">
                <a:effectLst>
                  <a:outerShdw blurRad="38100" dist="38100" dir="2700000" algn="tl">
                    <a:srgbClr val="000000">
                      <a:alpha val="43137"/>
                    </a:srgbClr>
                  </a:outerShdw>
                </a:effectLst>
              </a:defRPr>
            </a:lvl1pPr>
          </a:lstStyle>
          <a:p>
            <a:r>
              <a:rPr lang="zh-CN" altLang="en-US" dirty="0"/>
              <a:t>单击此处添加标题</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2021/11/21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3" name="副标题 2"/>
          <p:cNvSpPr>
            <a:spLocks noGrp="1"/>
          </p:cNvSpPr>
          <p:nvPr>
            <p:ph type="subTitle" idx="1" hasCustomPrompt="1"/>
          </p:nvPr>
        </p:nvSpPr>
        <p:spPr>
          <a:xfrm>
            <a:off x="1524000" y="3602038"/>
            <a:ext cx="9144000" cy="1655762"/>
          </a:xfrm>
        </p:spPr>
        <p:txBody>
          <a:bodyPr>
            <a:normAutofit/>
          </a:bodyPr>
          <a:lstStyle>
            <a:lvl1pPr marL="0" indent="0" algn="ctr">
              <a:buNone/>
              <a:defRPr sz="1800">
                <a:solidFill>
                  <a:schemeClr val="tx1">
                    <a:lumMod val="75000"/>
                    <a:lumOff val="25000"/>
                  </a:schemeClr>
                </a:solidFill>
                <a:effectLst/>
                <a:latin typeface="+mj-lt"/>
                <a:ea typeface="+mj-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单击此处添加副标题</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t>2021/11/21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322962"/>
            <a:ext cx="9144000" cy="2187001"/>
          </a:xfrm>
        </p:spPr>
        <p:txBody>
          <a:bodyPr anchor="b">
            <a:normAutofit/>
          </a:bodyPr>
          <a:lstStyle>
            <a:lvl1pPr algn="ctr">
              <a:lnSpc>
                <a:spcPct val="130000"/>
              </a:lnSpc>
              <a:defRPr sz="6000">
                <a:effectLst>
                  <a:outerShdw blurRad="38100" dist="38100" dir="2700000" algn="tl">
                    <a:srgbClr val="000000">
                      <a:alpha val="43137"/>
                    </a:srgbClr>
                  </a:outerShdw>
                </a:effectLst>
              </a:defRPr>
            </a:lvl1pPr>
          </a:lstStyle>
          <a:p>
            <a:r>
              <a:rPr lang="zh-CN" altLang="en-US" dirty="0"/>
              <a:t>单击此处添加标题</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2021/11/21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3" name="副标题 2"/>
          <p:cNvSpPr>
            <a:spLocks noGrp="1"/>
          </p:cNvSpPr>
          <p:nvPr>
            <p:ph type="subTitle" idx="1" hasCustomPrompt="1"/>
          </p:nvPr>
        </p:nvSpPr>
        <p:spPr>
          <a:xfrm>
            <a:off x="1524000" y="3602038"/>
            <a:ext cx="9144000" cy="1655762"/>
          </a:xfrm>
        </p:spPr>
        <p:txBody>
          <a:bodyPr>
            <a:normAutofit/>
          </a:bodyPr>
          <a:lstStyle>
            <a:lvl1pPr marL="0" indent="0" algn="ctr">
              <a:buNone/>
              <a:defRPr sz="1800">
                <a:solidFill>
                  <a:schemeClr val="tx1">
                    <a:lumMod val="75000"/>
                    <a:lumOff val="25000"/>
                  </a:schemeClr>
                </a:solidFill>
                <a:effectLst/>
                <a:latin typeface="+mj-lt"/>
                <a:ea typeface="+mj-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单击此处添加副标题</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chor="ctr" anchorCtr="0">
            <a:normAutofit/>
          </a:bodyPr>
          <a:lstStyle>
            <a:lvl1pPr>
              <a:defRPr sz="2400" b="1">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内容占位符 2"/>
          <p:cNvSpPr>
            <a:spLocks noGrp="1"/>
          </p:cNvSpPr>
          <p:nvPr>
            <p:ph idx="1"/>
          </p:nvPr>
        </p:nvSpPr>
        <p:spPr>
          <a:xfrm>
            <a:off x="647700" y="1825625"/>
            <a:ext cx="10515600" cy="4351338"/>
          </a:xfrm>
        </p:spPr>
        <p:txBody>
          <a:bodyPr>
            <a:normAutofit/>
          </a:bodyPr>
          <a:lstStyle>
            <a:lvl1pPr>
              <a:defRPr sz="2000">
                <a:solidFill>
                  <a:schemeClr val="tx1">
                    <a:lumMod val="75000"/>
                    <a:lumOff val="25000"/>
                  </a:schemeClr>
                </a:solidFill>
              </a:defRPr>
            </a:lvl1pPr>
            <a:lvl2pPr>
              <a:defRPr sz="18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2021/11/21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3751117"/>
            <a:ext cx="7321550" cy="811357"/>
          </a:xfrm>
        </p:spPr>
        <p:txBody>
          <a:bodyPr anchor="b">
            <a:normAutofit/>
          </a:bodyPr>
          <a:lstStyle>
            <a:lvl1pPr>
              <a:defRPr sz="4000">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文本占位符 2"/>
          <p:cNvSpPr>
            <a:spLocks noGrp="1"/>
          </p:cNvSpPr>
          <p:nvPr>
            <p:ph type="body" idx="1"/>
          </p:nvPr>
        </p:nvSpPr>
        <p:spPr>
          <a:xfrm>
            <a:off x="831850" y="4610028"/>
            <a:ext cx="7321550" cy="647555"/>
          </a:xfrm>
        </p:spPr>
        <p:txBody>
          <a:bodyPr>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2021/11/21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ormAutofit/>
          </a:bodyPr>
          <a:lstStyle>
            <a:lvl1pPr>
              <a:defRPr sz="2400" b="1" i="0">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内容占位符 2"/>
          <p:cNvSpPr>
            <a:spLocks noGrp="1"/>
          </p:cNvSpPr>
          <p:nvPr>
            <p:ph sz="half" idx="1"/>
          </p:nvPr>
        </p:nvSpPr>
        <p:spPr>
          <a:xfrm>
            <a:off x="647700" y="1825625"/>
            <a:ext cx="5181600" cy="4351338"/>
          </a:xfrm>
        </p:spPr>
        <p:txBody>
          <a:bodyPr>
            <a:normAutofit/>
          </a:bodyPr>
          <a:lstStyle>
            <a:lvl1pPr>
              <a:lnSpc>
                <a:spcPct val="150000"/>
              </a:lnSpc>
              <a:defRPr sz="2000">
                <a:solidFill>
                  <a:schemeClr val="tx1">
                    <a:lumMod val="75000"/>
                    <a:lumOff val="25000"/>
                  </a:schemeClr>
                </a:solidFill>
              </a:defRPr>
            </a:lvl1pPr>
            <a:lvl2pPr>
              <a:lnSpc>
                <a:spcPct val="150000"/>
              </a:lnSpc>
              <a:defRPr sz="1800">
                <a:solidFill>
                  <a:schemeClr val="tx1">
                    <a:lumMod val="75000"/>
                    <a:lumOff val="25000"/>
                  </a:schemeClr>
                </a:solidFill>
              </a:defRPr>
            </a:lvl2pPr>
            <a:lvl3pPr>
              <a:lnSpc>
                <a:spcPct val="150000"/>
              </a:lnSpc>
              <a:defRPr sz="1600">
                <a:solidFill>
                  <a:schemeClr val="tx1">
                    <a:lumMod val="75000"/>
                    <a:lumOff val="25000"/>
                  </a:schemeClr>
                </a:solidFill>
              </a:defRPr>
            </a:lvl3pPr>
            <a:lvl4pPr>
              <a:lnSpc>
                <a:spcPct val="150000"/>
              </a:lnSpc>
              <a:defRPr sz="1600">
                <a:solidFill>
                  <a:schemeClr val="tx1">
                    <a:lumMod val="75000"/>
                    <a:lumOff val="25000"/>
                  </a:schemeClr>
                </a:solidFill>
              </a:defRPr>
            </a:lvl4pPr>
            <a:lvl5pPr>
              <a:lnSpc>
                <a:spcPct val="150000"/>
              </a:lnSpc>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5981700" y="1825625"/>
            <a:ext cx="5181600" cy="4351338"/>
          </a:xfrm>
        </p:spPr>
        <p:txBody>
          <a:bodyPr>
            <a:normAutofit/>
          </a:bodyPr>
          <a:lstStyle>
            <a:lvl1pPr>
              <a:lnSpc>
                <a:spcPct val="150000"/>
              </a:lnSpc>
              <a:defRPr sz="2000">
                <a:solidFill>
                  <a:schemeClr val="tx1">
                    <a:lumMod val="75000"/>
                    <a:lumOff val="25000"/>
                  </a:schemeClr>
                </a:solidFill>
              </a:defRPr>
            </a:lvl1pPr>
            <a:lvl2pPr>
              <a:lnSpc>
                <a:spcPct val="150000"/>
              </a:lnSpc>
              <a:defRPr sz="1800">
                <a:solidFill>
                  <a:schemeClr val="tx1">
                    <a:lumMod val="75000"/>
                    <a:lumOff val="25000"/>
                  </a:schemeClr>
                </a:solidFill>
              </a:defRPr>
            </a:lvl2pPr>
            <a:lvl3pPr>
              <a:lnSpc>
                <a:spcPct val="150000"/>
              </a:lnSpc>
              <a:defRPr sz="1600">
                <a:solidFill>
                  <a:schemeClr val="tx1">
                    <a:lumMod val="75000"/>
                    <a:lumOff val="25000"/>
                  </a:schemeClr>
                </a:solidFill>
              </a:defRPr>
            </a:lvl3pPr>
            <a:lvl4pPr>
              <a:lnSpc>
                <a:spcPct val="150000"/>
              </a:lnSpc>
              <a:defRPr sz="1600">
                <a:solidFill>
                  <a:schemeClr val="tx1">
                    <a:lumMod val="75000"/>
                    <a:lumOff val="25000"/>
                  </a:schemeClr>
                </a:solidFill>
              </a:defRPr>
            </a:lvl4pPr>
            <a:lvl5pPr>
              <a:lnSpc>
                <a:spcPct val="150000"/>
              </a:lnSpc>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fld id="{760FBDFE-C587-4B4C-A407-44438C67B59E}" type="datetimeFigureOut">
              <a:rPr lang="zh-CN" altLang="en-US" smtClean="0"/>
              <a:t>2021/11/21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fld id="{760FBDFE-C587-4B4C-A407-44438C67B59E}" type="datetimeFigureOut">
              <a:rPr lang="zh-CN" altLang="en-US" smtClean="0"/>
              <a:t>2021/11/21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766219"/>
            <a:ext cx="10515600" cy="1325563"/>
          </a:xfrm>
        </p:spPr>
        <p:txBody>
          <a:bodyPr>
            <a:normAutofit/>
          </a:bodyPr>
          <a:lstStyle>
            <a:lvl1pPr algn="ctr">
              <a:defRPr sz="4800" b="0">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日期占位符 2"/>
          <p:cNvSpPr>
            <a:spLocks noGrp="1"/>
          </p:cNvSpPr>
          <p:nvPr>
            <p:ph type="dt" sz="half" idx="10"/>
          </p:nvPr>
        </p:nvSpPr>
        <p:spPr/>
        <p:txBody>
          <a:bodyPr/>
          <a:lstStyle/>
          <a:p>
            <a:fld id="{760FBDFE-C587-4B4C-A407-44438C67B59E}" type="datetimeFigureOut">
              <a:rPr lang="zh-CN" altLang="en-US" smtClean="0"/>
              <a:t>2021/11/21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t>2021/11/21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46747" y="127000"/>
            <a:ext cx="4165200" cy="1600200"/>
          </a:xfrm>
        </p:spPr>
        <p:txBody>
          <a:bodyPr anchor="ctr" anchorCtr="0">
            <a:normAutofit/>
          </a:bodyPr>
          <a:lstStyle>
            <a:lvl1pPr>
              <a:defRPr sz="2400" b="1">
                <a:effectLst>
                  <a:outerShdw blurRad="38100" dist="38100" dir="2700000" algn="tl">
                    <a:srgbClr val="000000">
                      <a:alpha val="43137"/>
                    </a:srgbClr>
                  </a:outerShdw>
                </a:effectLst>
              </a:defRPr>
            </a:lvl1pPr>
          </a:lstStyle>
          <a:p>
            <a:r>
              <a:rPr lang="zh-CN" altLang="en-US" dirty="0"/>
              <a:t>单击此处编辑标题</a:t>
            </a:r>
          </a:p>
        </p:txBody>
      </p:sp>
      <p:sp>
        <p:nvSpPr>
          <p:cNvPr id="3" name="图片占位符 2"/>
          <p:cNvSpPr>
            <a:spLocks noGrp="1" noChangeAspect="1"/>
          </p:cNvSpPr>
          <p:nvPr>
            <p:ph type="pic" idx="1"/>
          </p:nvPr>
        </p:nvSpPr>
        <p:spPr>
          <a:xfrm>
            <a:off x="5184000" y="766354"/>
            <a:ext cx="5817375" cy="50944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651827" y="2057400"/>
            <a:ext cx="4165200" cy="3811588"/>
          </a:xfrm>
        </p:spPr>
        <p:txBody>
          <a:bodyPr>
            <a:normAutofit/>
          </a:bodyPr>
          <a:lstStyle>
            <a:lvl1pPr marL="0" indent="0">
              <a:lnSpc>
                <a:spcPct val="150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fld id="{9EFD9D74-47D9-4702-A33C-335B63B48DBF}" type="datetimeFigureOut">
              <a:rPr lang="zh-CN" altLang="en-US" smtClean="0"/>
              <a:t>2021/11/21</a:t>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t>‹#›</a:t>
            </a:fld>
            <a:endParaRPr lang="zh-CN" altLang="en-US"/>
          </a:p>
        </p:txBody>
      </p:sp>
      <p:cxnSp>
        <p:nvCxnSpPr>
          <p:cNvPr id="8" name="直接连接符 7" hidden="1"/>
          <p:cNvCxnSpPr/>
          <p:nvPr/>
        </p:nvCxnSpPr>
        <p:spPr>
          <a:xfrm>
            <a:off x="742950" y="434340"/>
            <a:ext cx="0" cy="1391285"/>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824484" y="365125"/>
            <a:ext cx="1529316" cy="5811838"/>
          </a:xfrm>
        </p:spPr>
        <p:txBody>
          <a:bodyPr vert="eaVert">
            <a:normAutofit/>
          </a:bodyPr>
          <a:lstStyle>
            <a:lvl1pPr>
              <a:defRPr sz="3600"/>
            </a:lvl1pPr>
          </a:lstStyle>
          <a:p>
            <a:r>
              <a:rPr lang="zh-CN" altLang="en-US"/>
              <a:t>单击此处编辑母版标题样式</a:t>
            </a:r>
          </a:p>
        </p:txBody>
      </p:sp>
      <p:sp>
        <p:nvSpPr>
          <p:cNvPr id="3" name="竖排文字占位符 2"/>
          <p:cNvSpPr>
            <a:spLocks noGrp="1"/>
          </p:cNvSpPr>
          <p:nvPr>
            <p:ph type="body" orient="vert" idx="1"/>
          </p:nvPr>
        </p:nvSpPr>
        <p:spPr>
          <a:xfrm>
            <a:off x="838200" y="365125"/>
            <a:ext cx="8879958"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2021/11/21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chor="ctr" anchorCtr="0">
            <a:normAutofit/>
          </a:bodyPr>
          <a:lstStyle>
            <a:lvl1pPr>
              <a:defRPr sz="2400" b="1">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内容占位符 2"/>
          <p:cNvSpPr>
            <a:spLocks noGrp="1"/>
          </p:cNvSpPr>
          <p:nvPr>
            <p:ph idx="1"/>
          </p:nvPr>
        </p:nvSpPr>
        <p:spPr>
          <a:xfrm>
            <a:off x="647700" y="1825625"/>
            <a:ext cx="10515600" cy="4351338"/>
          </a:xfrm>
        </p:spPr>
        <p:txBody>
          <a:bodyPr>
            <a:normAutofit/>
          </a:bodyPr>
          <a:lstStyle>
            <a:lvl1pPr>
              <a:defRPr sz="2000">
                <a:solidFill>
                  <a:schemeClr val="tx1">
                    <a:lumMod val="75000"/>
                    <a:lumOff val="25000"/>
                  </a:schemeClr>
                </a:solidFill>
              </a:defRPr>
            </a:lvl1pPr>
            <a:lvl2pPr>
              <a:defRPr sz="18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2021/11/21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t>2021/11/21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322962"/>
            <a:ext cx="9144000" cy="2187001"/>
          </a:xfrm>
        </p:spPr>
        <p:txBody>
          <a:bodyPr anchor="b">
            <a:normAutofit/>
          </a:bodyPr>
          <a:lstStyle>
            <a:lvl1pPr algn="ctr">
              <a:lnSpc>
                <a:spcPct val="130000"/>
              </a:lnSpc>
              <a:defRPr sz="6000">
                <a:effectLst>
                  <a:outerShdw blurRad="38100" dist="38100" dir="2700000" algn="tl">
                    <a:srgbClr val="000000">
                      <a:alpha val="43137"/>
                    </a:srgbClr>
                  </a:outerShdw>
                </a:effectLst>
              </a:defRPr>
            </a:lvl1pPr>
          </a:lstStyle>
          <a:p>
            <a:r>
              <a:rPr lang="zh-CN" altLang="en-US" dirty="0"/>
              <a:t>单击此处添加标题</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2021/11/21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3" name="副标题 2"/>
          <p:cNvSpPr>
            <a:spLocks noGrp="1"/>
          </p:cNvSpPr>
          <p:nvPr>
            <p:ph type="subTitle" idx="1" hasCustomPrompt="1"/>
          </p:nvPr>
        </p:nvSpPr>
        <p:spPr>
          <a:xfrm>
            <a:off x="1524000" y="3602038"/>
            <a:ext cx="9144000" cy="1655762"/>
          </a:xfrm>
        </p:spPr>
        <p:txBody>
          <a:bodyPr>
            <a:normAutofit/>
          </a:bodyPr>
          <a:lstStyle>
            <a:lvl1pPr marL="0" indent="0" algn="ctr">
              <a:buNone/>
              <a:defRPr sz="1800">
                <a:solidFill>
                  <a:schemeClr val="tx1">
                    <a:lumMod val="75000"/>
                    <a:lumOff val="25000"/>
                  </a:schemeClr>
                </a:solidFill>
                <a:effectLst/>
                <a:latin typeface="+mj-lt"/>
                <a:ea typeface="+mj-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单击此处添加副标题</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chor="ctr" anchorCtr="0">
            <a:normAutofit/>
          </a:bodyPr>
          <a:lstStyle>
            <a:lvl1pPr>
              <a:defRPr sz="2400" b="1">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内容占位符 2"/>
          <p:cNvSpPr>
            <a:spLocks noGrp="1"/>
          </p:cNvSpPr>
          <p:nvPr>
            <p:ph idx="1"/>
          </p:nvPr>
        </p:nvSpPr>
        <p:spPr>
          <a:xfrm>
            <a:off x="647700" y="1825625"/>
            <a:ext cx="10515600" cy="4351338"/>
          </a:xfrm>
        </p:spPr>
        <p:txBody>
          <a:bodyPr>
            <a:normAutofit/>
          </a:bodyPr>
          <a:lstStyle>
            <a:lvl1pPr>
              <a:defRPr sz="2000">
                <a:solidFill>
                  <a:schemeClr val="tx1">
                    <a:lumMod val="75000"/>
                    <a:lumOff val="25000"/>
                  </a:schemeClr>
                </a:solidFill>
              </a:defRPr>
            </a:lvl1pPr>
            <a:lvl2pPr>
              <a:defRPr sz="18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2021/11/21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3751117"/>
            <a:ext cx="7321550" cy="811357"/>
          </a:xfrm>
        </p:spPr>
        <p:txBody>
          <a:bodyPr anchor="b">
            <a:normAutofit/>
          </a:bodyPr>
          <a:lstStyle>
            <a:lvl1pPr>
              <a:defRPr sz="4000">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文本占位符 2"/>
          <p:cNvSpPr>
            <a:spLocks noGrp="1"/>
          </p:cNvSpPr>
          <p:nvPr>
            <p:ph type="body" idx="1"/>
          </p:nvPr>
        </p:nvSpPr>
        <p:spPr>
          <a:xfrm>
            <a:off x="831850" y="4610028"/>
            <a:ext cx="7321550" cy="647555"/>
          </a:xfrm>
        </p:spPr>
        <p:txBody>
          <a:bodyPr>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2021/11/21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ormAutofit/>
          </a:bodyPr>
          <a:lstStyle>
            <a:lvl1pPr>
              <a:defRPr sz="2400" b="1" i="0">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内容占位符 2"/>
          <p:cNvSpPr>
            <a:spLocks noGrp="1"/>
          </p:cNvSpPr>
          <p:nvPr>
            <p:ph sz="half" idx="1"/>
          </p:nvPr>
        </p:nvSpPr>
        <p:spPr>
          <a:xfrm>
            <a:off x="647700" y="1825625"/>
            <a:ext cx="5181600" cy="4351338"/>
          </a:xfrm>
        </p:spPr>
        <p:txBody>
          <a:bodyPr>
            <a:normAutofit/>
          </a:bodyPr>
          <a:lstStyle>
            <a:lvl1pPr>
              <a:lnSpc>
                <a:spcPct val="150000"/>
              </a:lnSpc>
              <a:defRPr sz="2000">
                <a:solidFill>
                  <a:schemeClr val="tx1">
                    <a:lumMod val="75000"/>
                    <a:lumOff val="25000"/>
                  </a:schemeClr>
                </a:solidFill>
              </a:defRPr>
            </a:lvl1pPr>
            <a:lvl2pPr>
              <a:lnSpc>
                <a:spcPct val="150000"/>
              </a:lnSpc>
              <a:defRPr sz="1800">
                <a:solidFill>
                  <a:schemeClr val="tx1">
                    <a:lumMod val="75000"/>
                    <a:lumOff val="25000"/>
                  </a:schemeClr>
                </a:solidFill>
              </a:defRPr>
            </a:lvl2pPr>
            <a:lvl3pPr>
              <a:lnSpc>
                <a:spcPct val="150000"/>
              </a:lnSpc>
              <a:defRPr sz="1600">
                <a:solidFill>
                  <a:schemeClr val="tx1">
                    <a:lumMod val="75000"/>
                    <a:lumOff val="25000"/>
                  </a:schemeClr>
                </a:solidFill>
              </a:defRPr>
            </a:lvl3pPr>
            <a:lvl4pPr>
              <a:lnSpc>
                <a:spcPct val="150000"/>
              </a:lnSpc>
              <a:defRPr sz="1600">
                <a:solidFill>
                  <a:schemeClr val="tx1">
                    <a:lumMod val="75000"/>
                    <a:lumOff val="25000"/>
                  </a:schemeClr>
                </a:solidFill>
              </a:defRPr>
            </a:lvl4pPr>
            <a:lvl5pPr>
              <a:lnSpc>
                <a:spcPct val="150000"/>
              </a:lnSpc>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5981700" y="1825625"/>
            <a:ext cx="5181600" cy="4351338"/>
          </a:xfrm>
        </p:spPr>
        <p:txBody>
          <a:bodyPr>
            <a:normAutofit/>
          </a:bodyPr>
          <a:lstStyle>
            <a:lvl1pPr>
              <a:lnSpc>
                <a:spcPct val="150000"/>
              </a:lnSpc>
              <a:defRPr sz="2000">
                <a:solidFill>
                  <a:schemeClr val="tx1">
                    <a:lumMod val="75000"/>
                    <a:lumOff val="25000"/>
                  </a:schemeClr>
                </a:solidFill>
              </a:defRPr>
            </a:lvl1pPr>
            <a:lvl2pPr>
              <a:lnSpc>
                <a:spcPct val="150000"/>
              </a:lnSpc>
              <a:defRPr sz="1800">
                <a:solidFill>
                  <a:schemeClr val="tx1">
                    <a:lumMod val="75000"/>
                    <a:lumOff val="25000"/>
                  </a:schemeClr>
                </a:solidFill>
              </a:defRPr>
            </a:lvl2pPr>
            <a:lvl3pPr>
              <a:lnSpc>
                <a:spcPct val="150000"/>
              </a:lnSpc>
              <a:defRPr sz="1600">
                <a:solidFill>
                  <a:schemeClr val="tx1">
                    <a:lumMod val="75000"/>
                    <a:lumOff val="25000"/>
                  </a:schemeClr>
                </a:solidFill>
              </a:defRPr>
            </a:lvl3pPr>
            <a:lvl4pPr>
              <a:lnSpc>
                <a:spcPct val="150000"/>
              </a:lnSpc>
              <a:defRPr sz="1600">
                <a:solidFill>
                  <a:schemeClr val="tx1">
                    <a:lumMod val="75000"/>
                    <a:lumOff val="25000"/>
                  </a:schemeClr>
                </a:solidFill>
              </a:defRPr>
            </a:lvl4pPr>
            <a:lvl5pPr>
              <a:lnSpc>
                <a:spcPct val="150000"/>
              </a:lnSpc>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fld id="{760FBDFE-C587-4B4C-A407-44438C67B59E}" type="datetimeFigureOut">
              <a:rPr lang="zh-CN" altLang="en-US" smtClean="0"/>
              <a:t>2021/11/21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fld id="{760FBDFE-C587-4B4C-A407-44438C67B59E}" type="datetimeFigureOut">
              <a:rPr lang="zh-CN" altLang="en-US" smtClean="0"/>
              <a:t>2021/11/21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766219"/>
            <a:ext cx="10515600" cy="1325563"/>
          </a:xfrm>
        </p:spPr>
        <p:txBody>
          <a:bodyPr>
            <a:normAutofit/>
          </a:bodyPr>
          <a:lstStyle>
            <a:lvl1pPr algn="ctr">
              <a:defRPr sz="4800" b="0">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日期占位符 2"/>
          <p:cNvSpPr>
            <a:spLocks noGrp="1"/>
          </p:cNvSpPr>
          <p:nvPr>
            <p:ph type="dt" sz="half" idx="10"/>
          </p:nvPr>
        </p:nvSpPr>
        <p:spPr/>
        <p:txBody>
          <a:bodyPr/>
          <a:lstStyle/>
          <a:p>
            <a:fld id="{760FBDFE-C587-4B4C-A407-44438C67B59E}" type="datetimeFigureOut">
              <a:rPr lang="zh-CN" altLang="en-US" smtClean="0"/>
              <a:t>2021/11/21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t>2021/11/21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46747" y="127000"/>
            <a:ext cx="4165200" cy="1600200"/>
          </a:xfrm>
        </p:spPr>
        <p:txBody>
          <a:bodyPr anchor="ctr" anchorCtr="0">
            <a:normAutofit/>
          </a:bodyPr>
          <a:lstStyle>
            <a:lvl1pPr>
              <a:defRPr sz="2400" b="1">
                <a:effectLst>
                  <a:outerShdw blurRad="38100" dist="38100" dir="2700000" algn="tl">
                    <a:srgbClr val="000000">
                      <a:alpha val="43137"/>
                    </a:srgbClr>
                  </a:outerShdw>
                </a:effectLst>
              </a:defRPr>
            </a:lvl1pPr>
          </a:lstStyle>
          <a:p>
            <a:r>
              <a:rPr lang="zh-CN" altLang="en-US" dirty="0"/>
              <a:t>单击此处编辑标题</a:t>
            </a:r>
          </a:p>
        </p:txBody>
      </p:sp>
      <p:sp>
        <p:nvSpPr>
          <p:cNvPr id="3" name="图片占位符 2"/>
          <p:cNvSpPr>
            <a:spLocks noGrp="1" noChangeAspect="1"/>
          </p:cNvSpPr>
          <p:nvPr>
            <p:ph type="pic" idx="1"/>
          </p:nvPr>
        </p:nvSpPr>
        <p:spPr>
          <a:xfrm>
            <a:off x="5184000" y="766354"/>
            <a:ext cx="5817375" cy="50944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651827" y="2057400"/>
            <a:ext cx="4165200" cy="3811588"/>
          </a:xfrm>
        </p:spPr>
        <p:txBody>
          <a:bodyPr>
            <a:normAutofit/>
          </a:bodyPr>
          <a:lstStyle>
            <a:lvl1pPr marL="0" indent="0">
              <a:lnSpc>
                <a:spcPct val="150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fld id="{9EFD9D74-47D9-4702-A33C-335B63B48DBF}" type="datetimeFigureOut">
              <a:rPr lang="zh-CN" altLang="en-US" smtClean="0"/>
              <a:t>2021/11/21</a:t>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t>‹#›</a:t>
            </a:fld>
            <a:endParaRPr lang="zh-CN" altLang="en-US"/>
          </a:p>
        </p:txBody>
      </p:sp>
      <p:cxnSp>
        <p:nvCxnSpPr>
          <p:cNvPr id="8" name="直接连接符 7" hidden="1"/>
          <p:cNvCxnSpPr/>
          <p:nvPr/>
        </p:nvCxnSpPr>
        <p:spPr>
          <a:xfrm>
            <a:off x="742950" y="434340"/>
            <a:ext cx="0" cy="1391285"/>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824484" y="365125"/>
            <a:ext cx="1529316" cy="5811838"/>
          </a:xfrm>
        </p:spPr>
        <p:txBody>
          <a:bodyPr vert="eaVert">
            <a:normAutofit/>
          </a:bodyPr>
          <a:lstStyle>
            <a:lvl1pPr>
              <a:defRPr sz="3600"/>
            </a:lvl1pPr>
          </a:lstStyle>
          <a:p>
            <a:r>
              <a:rPr lang="zh-CN" altLang="en-US"/>
              <a:t>单击此处编辑母版标题样式</a:t>
            </a:r>
          </a:p>
        </p:txBody>
      </p:sp>
      <p:sp>
        <p:nvSpPr>
          <p:cNvPr id="3" name="竖排文字占位符 2"/>
          <p:cNvSpPr>
            <a:spLocks noGrp="1"/>
          </p:cNvSpPr>
          <p:nvPr>
            <p:ph type="body" orient="vert" idx="1"/>
          </p:nvPr>
        </p:nvSpPr>
        <p:spPr>
          <a:xfrm>
            <a:off x="838200" y="365125"/>
            <a:ext cx="8879958"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2021/11/21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3751117"/>
            <a:ext cx="7321550" cy="811357"/>
          </a:xfrm>
        </p:spPr>
        <p:txBody>
          <a:bodyPr anchor="b">
            <a:normAutofit/>
          </a:bodyPr>
          <a:lstStyle>
            <a:lvl1pPr>
              <a:defRPr sz="4000">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文本占位符 2"/>
          <p:cNvSpPr>
            <a:spLocks noGrp="1"/>
          </p:cNvSpPr>
          <p:nvPr>
            <p:ph type="body" idx="1"/>
          </p:nvPr>
        </p:nvSpPr>
        <p:spPr>
          <a:xfrm>
            <a:off x="831850" y="4610028"/>
            <a:ext cx="7321550" cy="647555"/>
          </a:xfrm>
        </p:spPr>
        <p:txBody>
          <a:bodyPr>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2021/11/21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t>2021/11/21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760FBDFE-C587-4B4C-A407-44438C67B59E}" type="datetimeFigureOut">
              <a:rPr lang="zh-CN" altLang="en-US" smtClean="0"/>
              <a:t>2021/11/21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2">
            <a:alphaModFix amt="10000"/>
          </a:blip>
          <a:srcRect r="5463" b="42849"/>
          <a:stretch>
            <a:fillRect/>
          </a:stretch>
        </p:blipFill>
        <p:spPr>
          <a:xfrm>
            <a:off x="989972" y="419081"/>
            <a:ext cx="11202028" cy="4387393"/>
          </a:xfrm>
          <a:prstGeom prst="rect">
            <a:avLst/>
          </a:prstGeom>
        </p:spPr>
      </p:pic>
      <p:pic>
        <p:nvPicPr>
          <p:cNvPr id="7" name="图片 6"/>
          <p:cNvPicPr>
            <a:picLocks noChangeAspect="1"/>
          </p:cNvPicPr>
          <p:nvPr/>
        </p:nvPicPr>
        <p:blipFill>
          <a:blip r:embed="rId3"/>
          <a:stretch>
            <a:fillRect/>
          </a:stretch>
        </p:blipFill>
        <p:spPr>
          <a:xfrm>
            <a:off x="0" y="4521200"/>
            <a:ext cx="12192000" cy="2336800"/>
          </a:xfrm>
          <a:prstGeom prst="rect">
            <a:avLst/>
          </a:prstGeom>
        </p:spPr>
      </p:pic>
      <p:sp>
        <p:nvSpPr>
          <p:cNvPr id="2" name="标题 1"/>
          <p:cNvSpPr>
            <a:spLocks noGrp="1"/>
          </p:cNvSpPr>
          <p:nvPr>
            <p:ph type="ctrTitle"/>
          </p:nvPr>
        </p:nvSpPr>
        <p:spPr>
          <a:xfrm>
            <a:off x="989972" y="1657961"/>
            <a:ext cx="6955750" cy="701731"/>
          </a:xfrm>
          <a:noFill/>
        </p:spPr>
        <p:txBody>
          <a:bodyPr wrap="none" rtlCol="0">
            <a:spAutoFit/>
          </a:bodyPr>
          <a:lstStyle>
            <a:lvl1pPr>
              <a:defRPr kumimoji="1" lang="zh-CN" altLang="en-US" sz="4400" b="1" dirty="0">
                <a:solidFill>
                  <a:srgbClr val="2CA23A"/>
                </a:solidFill>
                <a:latin typeface="微软雅黑" panose="020B0503020204020204" pitchFamily="34" charset="-122"/>
                <a:ea typeface="微软雅黑" panose="020B0503020204020204" pitchFamily="34" charset="-122"/>
                <a:cs typeface="Alibaba PuHuiTi" pitchFamily="18" charset="-122"/>
              </a:defRPr>
            </a:lvl1pPr>
          </a:lstStyle>
          <a:p>
            <a:pPr marL="0" lvl="0"/>
            <a:r>
              <a:rPr kumimoji="1" lang="zh-CN" altLang="en-US" dirty="0"/>
              <a:t>单击此处编辑母版标题样式</a:t>
            </a:r>
          </a:p>
        </p:txBody>
      </p:sp>
      <p:sp>
        <p:nvSpPr>
          <p:cNvPr id="3" name="副标题 2"/>
          <p:cNvSpPr>
            <a:spLocks noGrp="1"/>
          </p:cNvSpPr>
          <p:nvPr>
            <p:ph type="subTitle" idx="1"/>
          </p:nvPr>
        </p:nvSpPr>
        <p:spPr>
          <a:xfrm>
            <a:off x="989972" y="2559232"/>
            <a:ext cx="4852610" cy="480131"/>
          </a:xfrm>
          <a:noFill/>
        </p:spPr>
        <p:txBody>
          <a:bodyPr wrap="none" rtlCol="0">
            <a:spAutoFit/>
          </a:bodyPr>
          <a:lstStyle>
            <a:lvl1pPr marL="0" indent="0">
              <a:buNone/>
              <a:defRPr kumimoji="1" lang="zh-CN" altLang="en-US" b="0" dirty="0">
                <a:solidFill>
                  <a:srgbClr val="2EB543"/>
                </a:solidFill>
                <a:latin typeface="微软雅黑" panose="020B0503020204020204" pitchFamily="34" charset="-122"/>
                <a:ea typeface="微软雅黑" panose="020B0503020204020204" pitchFamily="34" charset="-122"/>
                <a:cs typeface="Alibaba PuHuiTi" pitchFamily="18" charset="-122"/>
              </a:defRPr>
            </a:lvl1pPr>
          </a:lstStyle>
          <a:p>
            <a:pPr marL="0" lvl="0"/>
            <a:r>
              <a:rPr kumimoji="1" lang="zh-CN" altLang="en-US" dirty="0"/>
              <a:t>单击此处编辑母版副标题样式</a:t>
            </a:r>
          </a:p>
        </p:txBody>
      </p:sp>
      <p:pic>
        <p:nvPicPr>
          <p:cNvPr id="9" name="图片 8"/>
          <p:cNvPicPr>
            <a:picLocks noChangeAspect="1"/>
          </p:cNvPicPr>
          <p:nvPr/>
        </p:nvPicPr>
        <p:blipFill rotWithShape="1">
          <a:blip r:embed="rId4"/>
          <a:srcRect t="1" r="23535" b="-3262"/>
          <a:stretch>
            <a:fillRect/>
          </a:stretch>
        </p:blipFill>
        <p:spPr>
          <a:xfrm>
            <a:off x="9993081" y="5741747"/>
            <a:ext cx="2198919" cy="98983"/>
          </a:xfrm>
          <a:prstGeom prst="rect">
            <a:avLst/>
          </a:prstGeom>
        </p:spPr>
      </p:pic>
      <p:pic>
        <p:nvPicPr>
          <p:cNvPr id="13" name="图片 12"/>
          <p:cNvPicPr>
            <a:picLocks noChangeAspect="1"/>
          </p:cNvPicPr>
          <p:nvPr/>
        </p:nvPicPr>
        <p:blipFill rotWithShape="1">
          <a:blip r:embed="rId5">
            <a:alphaModFix amt="66000"/>
          </a:blip>
          <a:srcRect l="11016" t="-21234" b="-1"/>
          <a:stretch>
            <a:fillRect/>
          </a:stretch>
        </p:blipFill>
        <p:spPr>
          <a:xfrm flipV="1">
            <a:off x="0" y="3505259"/>
            <a:ext cx="6590986" cy="284427"/>
          </a:xfrm>
          <a:prstGeom prst="rect">
            <a:avLst/>
          </a:prstGeom>
        </p:spPr>
      </p:pic>
      <p:pic>
        <p:nvPicPr>
          <p:cNvPr id="15" name="图片 14"/>
          <p:cNvPicPr>
            <a:picLocks noChangeAspect="1"/>
          </p:cNvPicPr>
          <p:nvPr/>
        </p:nvPicPr>
        <p:blipFill rotWithShape="1">
          <a:blip r:embed="rId6"/>
          <a:srcRect r="14946" b="12572"/>
          <a:stretch>
            <a:fillRect/>
          </a:stretch>
        </p:blipFill>
        <p:spPr>
          <a:xfrm>
            <a:off x="5575285" y="2613341"/>
            <a:ext cx="6616715" cy="214215"/>
          </a:xfrm>
          <a:prstGeom prst="rect">
            <a:avLst/>
          </a:prstGeom>
        </p:spPr>
      </p:pic>
      <p:pic>
        <p:nvPicPr>
          <p:cNvPr id="16" name="图片 15"/>
          <p:cNvPicPr>
            <a:picLocks noChangeAspect="1"/>
          </p:cNvPicPr>
          <p:nvPr/>
        </p:nvPicPr>
        <p:blipFill>
          <a:blip r:embed="rId7"/>
          <a:stretch>
            <a:fillRect/>
          </a:stretch>
        </p:blipFill>
        <p:spPr>
          <a:xfrm>
            <a:off x="-827055" y="4394200"/>
            <a:ext cx="3886200" cy="127000"/>
          </a:xfrm>
          <a:prstGeom prst="rect">
            <a:avLst/>
          </a:prstGeom>
        </p:spPr>
      </p:pic>
      <p:pic>
        <p:nvPicPr>
          <p:cNvPr id="17" name="图片 16"/>
          <p:cNvPicPr>
            <a:picLocks noChangeAspect="1"/>
          </p:cNvPicPr>
          <p:nvPr/>
        </p:nvPicPr>
        <p:blipFill>
          <a:blip r:embed="rId8">
            <a:alphaModFix amt="34000"/>
          </a:blip>
          <a:stretch>
            <a:fillRect/>
          </a:stretch>
        </p:blipFill>
        <p:spPr>
          <a:xfrm>
            <a:off x="1707202" y="1262874"/>
            <a:ext cx="3886200" cy="127000"/>
          </a:xfrm>
          <a:prstGeom prst="rect">
            <a:avLst/>
          </a:prstGeom>
        </p:spPr>
      </p:pic>
      <p:pic>
        <p:nvPicPr>
          <p:cNvPr id="18" name="图片 17"/>
          <p:cNvPicPr>
            <a:picLocks noChangeAspect="1"/>
          </p:cNvPicPr>
          <p:nvPr/>
        </p:nvPicPr>
        <p:blipFill>
          <a:blip r:embed="rId9">
            <a:alphaModFix amt="30000"/>
          </a:blip>
          <a:stretch>
            <a:fillRect/>
          </a:stretch>
        </p:blipFill>
        <p:spPr>
          <a:xfrm>
            <a:off x="6895548" y="614587"/>
            <a:ext cx="3994306" cy="4456333"/>
          </a:xfrm>
          <a:prstGeom prst="rect">
            <a:avLst/>
          </a:prstGeom>
        </p:spPr>
      </p:pic>
      <p:pic>
        <p:nvPicPr>
          <p:cNvPr id="19" name="图片 18"/>
          <p:cNvPicPr>
            <a:picLocks noChangeAspect="1"/>
          </p:cNvPicPr>
          <p:nvPr/>
        </p:nvPicPr>
        <p:blipFill>
          <a:blip r:embed="rId6">
            <a:alphaModFix amt="65000"/>
          </a:blip>
          <a:stretch>
            <a:fillRect/>
          </a:stretch>
        </p:blipFill>
        <p:spPr>
          <a:xfrm>
            <a:off x="7581003" y="783827"/>
            <a:ext cx="3896239" cy="122716"/>
          </a:xfrm>
          <a:prstGeom prst="rect">
            <a:avLst/>
          </a:prstGeom>
        </p:spPr>
      </p:pic>
      <p:pic>
        <p:nvPicPr>
          <p:cNvPr id="5" name="图片 4"/>
          <p:cNvPicPr>
            <a:picLocks noChangeAspect="1"/>
          </p:cNvPicPr>
          <p:nvPr/>
        </p:nvPicPr>
        <p:blipFill>
          <a:blip r:embed="rId10"/>
          <a:stretch>
            <a:fillRect/>
          </a:stretch>
        </p:blipFill>
        <p:spPr>
          <a:xfrm>
            <a:off x="5593402" y="5338346"/>
            <a:ext cx="5283200" cy="1447800"/>
          </a:xfrm>
          <a:prstGeom prst="rect">
            <a:avLst/>
          </a:prstGeom>
        </p:spPr>
      </p:pic>
    </p:spTree>
  </p:cSld>
  <p:clrMapOvr>
    <a:masterClrMapping/>
  </p:clrMapOvr>
  <p:transition spd="med">
    <p:fade/>
  </p:transition>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17180" y="323304"/>
            <a:ext cx="5109091" cy="535531"/>
          </a:xfrm>
          <a:noFill/>
        </p:spPr>
        <p:txBody>
          <a:bodyPr wrap="none" rtlCol="0">
            <a:spAutoFit/>
          </a:bodyPr>
          <a:lstStyle>
            <a:lvl1pPr>
              <a:defRPr kumimoji="1" lang="zh-CN" altLang="en-US" sz="3200" b="1">
                <a:solidFill>
                  <a:srgbClr val="2CA23A"/>
                </a:solidFill>
                <a:latin typeface="微软雅黑" panose="020B0503020204020204" pitchFamily="34" charset="-122"/>
                <a:ea typeface="微软雅黑" panose="020B0503020204020204" pitchFamily="34" charset="-122"/>
                <a:cs typeface="+mn-cs"/>
              </a:defRPr>
            </a:lvl1pPr>
          </a:lstStyle>
          <a:p>
            <a:pPr marL="0" lvl="0"/>
            <a:r>
              <a:rPr kumimoji="1" lang="zh-CN" altLang="en-US" dirty="0"/>
              <a:t>单击此处编辑母版标题样式</a:t>
            </a:r>
          </a:p>
        </p:txBody>
      </p:sp>
      <p:sp>
        <p:nvSpPr>
          <p:cNvPr id="3" name="内容占位符 2"/>
          <p:cNvSpPr>
            <a:spLocks noGrp="1"/>
          </p:cNvSpPr>
          <p:nvPr>
            <p:ph idx="1"/>
          </p:nvPr>
        </p:nvSpPr>
        <p:spPr>
          <a:xfrm>
            <a:off x="770470" y="1334813"/>
            <a:ext cx="10787693" cy="4645569"/>
          </a:xfrm>
        </p:spPr>
        <p:txBody>
          <a:bodyPr/>
          <a:lstStyle>
            <a:lvl1pPr>
              <a:defRPr>
                <a:latin typeface="微软雅黑" panose="020B0503020204020204" pitchFamily="34" charset="-122"/>
                <a:ea typeface="微软雅黑" panose="020B0503020204020204" pitchFamily="34" charset="-122"/>
              </a:defRPr>
            </a:lvl1pPr>
            <a:lvl2pPr>
              <a:defRPr>
                <a:latin typeface="微软雅黑" panose="020B0503020204020204" pitchFamily="34" charset="-122"/>
                <a:ea typeface="微软雅黑" panose="020B0503020204020204" pitchFamily="34" charset="-122"/>
              </a:defRPr>
            </a:lvl2pPr>
            <a:lvl3pPr>
              <a:defRPr>
                <a:latin typeface="微软雅黑" panose="020B0503020204020204" pitchFamily="34" charset="-122"/>
                <a:ea typeface="微软雅黑" panose="020B0503020204020204" pitchFamily="34" charset="-122"/>
              </a:defRPr>
            </a:lvl3pPr>
            <a:lvl4pPr>
              <a:defRPr>
                <a:latin typeface="微软雅黑" panose="020B0503020204020204" pitchFamily="34" charset="-122"/>
                <a:ea typeface="微软雅黑" panose="020B0503020204020204" pitchFamily="34" charset="-122"/>
              </a:defRPr>
            </a:lvl4pPr>
            <a:lvl5pPr>
              <a:defRPr>
                <a:latin typeface="微软雅黑" panose="020B0503020204020204" pitchFamily="34" charset="-122"/>
                <a:ea typeface="微软雅黑" panose="020B0503020204020204" pitchFamily="34" charset="-122"/>
              </a:defRPr>
            </a:lvl5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cxnSp>
        <p:nvCxnSpPr>
          <p:cNvPr id="10" name="直线连接符 9"/>
          <p:cNvCxnSpPr/>
          <p:nvPr/>
        </p:nvCxnSpPr>
        <p:spPr>
          <a:xfrm>
            <a:off x="0" y="951994"/>
            <a:ext cx="11558165" cy="0"/>
          </a:xfrm>
          <a:prstGeom prst="line">
            <a:avLst/>
          </a:prstGeom>
          <a:ln w="19050">
            <a:solidFill>
              <a:srgbClr val="2CA23A"/>
            </a:solidFill>
          </a:ln>
        </p:spPr>
        <p:style>
          <a:lnRef idx="1">
            <a:schemeClr val="accent1"/>
          </a:lnRef>
          <a:fillRef idx="0">
            <a:schemeClr val="accent1"/>
          </a:fillRef>
          <a:effectRef idx="0">
            <a:schemeClr val="accent1"/>
          </a:effectRef>
          <a:fontRef idx="minor">
            <a:schemeClr val="tx1"/>
          </a:fontRef>
        </p:style>
      </p:cxnSp>
      <p:pic>
        <p:nvPicPr>
          <p:cNvPr id="12" name="图片 11"/>
          <p:cNvPicPr>
            <a:picLocks noChangeAspect="1"/>
          </p:cNvPicPr>
          <p:nvPr/>
        </p:nvPicPr>
        <p:blipFill>
          <a:blip r:embed="rId2"/>
          <a:stretch>
            <a:fillRect/>
          </a:stretch>
        </p:blipFill>
        <p:spPr>
          <a:xfrm>
            <a:off x="9932565" y="6263009"/>
            <a:ext cx="1625600" cy="495300"/>
          </a:xfrm>
          <a:prstGeom prst="rect">
            <a:avLst/>
          </a:prstGeom>
        </p:spPr>
      </p:pic>
      <p:pic>
        <p:nvPicPr>
          <p:cNvPr id="13" name="图片 12"/>
          <p:cNvPicPr>
            <a:picLocks noChangeAspect="1"/>
          </p:cNvPicPr>
          <p:nvPr/>
        </p:nvPicPr>
        <p:blipFill>
          <a:blip r:embed="rId3"/>
          <a:stretch>
            <a:fillRect/>
          </a:stretch>
        </p:blipFill>
        <p:spPr>
          <a:xfrm>
            <a:off x="0" y="6301439"/>
            <a:ext cx="12192000" cy="558800"/>
          </a:xfrm>
          <a:prstGeom prst="rect">
            <a:avLst/>
          </a:prstGeom>
        </p:spPr>
      </p:pic>
      <p:pic>
        <p:nvPicPr>
          <p:cNvPr id="5" name="图片 4"/>
          <p:cNvPicPr>
            <a:picLocks noChangeAspect="1"/>
          </p:cNvPicPr>
          <p:nvPr/>
        </p:nvPicPr>
        <p:blipFill>
          <a:blip r:embed="rId4"/>
          <a:stretch>
            <a:fillRect/>
          </a:stretch>
        </p:blipFill>
        <p:spPr>
          <a:xfrm>
            <a:off x="385235" y="5980382"/>
            <a:ext cx="5270500" cy="660400"/>
          </a:xfrm>
          <a:prstGeom prst="rect">
            <a:avLst/>
          </a:prstGeom>
        </p:spPr>
      </p:pic>
      <p:sp>
        <p:nvSpPr>
          <p:cNvPr id="4" name="矩形 3"/>
          <p:cNvSpPr/>
          <p:nvPr userDrawn="1"/>
        </p:nvSpPr>
        <p:spPr>
          <a:xfrm>
            <a:off x="9408368" y="116631"/>
            <a:ext cx="2783632" cy="7718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med">
    <p:fade/>
  </p:transition>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12" name="矩形 3"/>
          <p:cNvSpPr>
            <a:spLocks noChangeArrowheads="1"/>
          </p:cNvSpPr>
          <p:nvPr userDrawn="1"/>
        </p:nvSpPr>
        <p:spPr bwMode="auto">
          <a:xfrm>
            <a:off x="1" y="377825"/>
            <a:ext cx="623392" cy="522287"/>
          </a:xfrm>
          <a:prstGeom prst="rect">
            <a:avLst/>
          </a:prstGeom>
          <a:solidFill>
            <a:srgbClr val="F2614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endParaRPr lang="zh-CN" altLang="en-US">
              <a:solidFill>
                <a:srgbClr val="FFFFFF"/>
              </a:solidFill>
            </a:endParaRPr>
          </a:p>
        </p:txBody>
      </p:sp>
      <p:sp>
        <p:nvSpPr>
          <p:cNvPr id="13" name="直角三角形 12"/>
          <p:cNvSpPr>
            <a:spLocks noChangeArrowheads="1"/>
          </p:cNvSpPr>
          <p:nvPr userDrawn="1"/>
        </p:nvSpPr>
        <p:spPr bwMode="auto">
          <a:xfrm flipH="1">
            <a:off x="0" y="377826"/>
            <a:ext cx="623392" cy="522287"/>
          </a:xfrm>
          <a:prstGeom prst="rtTriangle">
            <a:avLst/>
          </a:prstGeom>
          <a:solidFill>
            <a:srgbClr val="FFC000">
              <a:alpha val="74000"/>
            </a:srgbClr>
          </a:solidFill>
          <a:ln>
            <a:noFill/>
          </a:ln>
        </p:spPr>
        <p:txBody>
          <a:bodyPr anchor="ctr"/>
          <a:lstStyle/>
          <a:p>
            <a:pPr algn="ctr" eaLnBrk="1" hangingPunct="1"/>
            <a:endParaRPr lang="zh-CN" altLang="en-US">
              <a:solidFill>
                <a:srgbClr val="FFFFFF"/>
              </a:solidFill>
            </a:endParaRPr>
          </a:p>
        </p:txBody>
      </p:sp>
    </p:spTree>
  </p:cSld>
  <p:clrMapOvr>
    <a:masterClrMapping/>
  </p:clrMapOvr>
  <p:transition spd="med">
    <p:fade/>
  </p:transition>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p:cNvSpPr>
            <a:spLocks noGrp="1"/>
          </p:cNvSpPr>
          <p:nvPr>
            <p:ph type="dt" sz="half" idx="10"/>
          </p:nvPr>
        </p:nvSpPr>
        <p:spPr/>
        <p:txBody>
          <a:bodyPr/>
          <a:lstStyle/>
          <a:p>
            <a:fld id="{B61BEF0D-F0BB-DE4B-95CE-6DB70DBA9567}" type="datetimeFigureOut">
              <a:rPr lang="en-US" smtClean="0"/>
              <a:t>11/21/21</a:t>
            </a:fld>
            <a:endParaRPr lang="en-US" dirty="0"/>
          </a:p>
        </p:txBody>
      </p:sp>
      <p:sp>
        <p:nvSpPr>
          <p:cNvPr id="6" name="页脚占位符 5"/>
          <p:cNvSpPr>
            <a:spLocks noGrp="1"/>
          </p:cNvSpPr>
          <p:nvPr>
            <p:ph type="ftr" sz="quarter" idx="11"/>
          </p:nvPr>
        </p:nvSpPr>
        <p:spPr/>
        <p:txBody>
          <a:bodyPr/>
          <a:lstStyle/>
          <a:p>
            <a:endParaRPr lang="en-US" dirty="0"/>
          </a:p>
        </p:txBody>
      </p:sp>
      <p:sp>
        <p:nvSpPr>
          <p:cNvPr id="7" name="灯片编号占位符 6"/>
          <p:cNvSpPr>
            <a:spLocks noGrp="1"/>
          </p:cNvSpPr>
          <p:nvPr>
            <p:ph type="sldNum" sz="quarter" idx="12"/>
          </p:nvPr>
        </p:nvSpPr>
        <p:spPr/>
        <p:txBody>
          <a:bodyPr/>
          <a:lstStyle/>
          <a:p>
            <a:fld id="{D57F1E4F-1CFF-5643-939E-217C01CDF565}" type="slidenum">
              <a:rPr lang="en-US" smtClean="0"/>
              <a:t>‹#›</a:t>
            </a:fld>
            <a:endParaRPr lang="en-US" dirty="0"/>
          </a:p>
        </p:txBody>
      </p:sp>
    </p:spTree>
  </p:cSld>
  <p:clrMapOvr>
    <a:masterClrMapping/>
  </p:clrMapOvr>
  <p:transition spd="med">
    <p:fade/>
  </p:transition>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kumimoji="1"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p:cNvSpPr>
            <a:spLocks noGrp="1"/>
          </p:cNvSpPr>
          <p:nvPr>
            <p:ph type="dt" sz="half" idx="10"/>
          </p:nvPr>
        </p:nvSpPr>
        <p:spPr/>
        <p:txBody>
          <a:bodyPr/>
          <a:lstStyle/>
          <a:p>
            <a:fld id="{B61BEF0D-F0BB-DE4B-95CE-6DB70DBA9567}" type="datetimeFigureOut">
              <a:rPr lang="en-US" smtClean="0"/>
              <a:t>11/21/21</a:t>
            </a:fld>
            <a:endParaRPr lang="en-US" dirty="0"/>
          </a:p>
        </p:txBody>
      </p:sp>
      <p:sp>
        <p:nvSpPr>
          <p:cNvPr id="8" name="页脚占位符 7"/>
          <p:cNvSpPr>
            <a:spLocks noGrp="1"/>
          </p:cNvSpPr>
          <p:nvPr>
            <p:ph type="ftr" sz="quarter" idx="11"/>
          </p:nvPr>
        </p:nvSpPr>
        <p:spPr/>
        <p:txBody>
          <a:bodyPr/>
          <a:lstStyle/>
          <a:p>
            <a:endParaRPr lang="en-US" dirty="0"/>
          </a:p>
        </p:txBody>
      </p:sp>
      <p:sp>
        <p:nvSpPr>
          <p:cNvPr id="9" name="灯片编号占位符 8"/>
          <p:cNvSpPr>
            <a:spLocks noGrp="1"/>
          </p:cNvSpPr>
          <p:nvPr>
            <p:ph type="sldNum" sz="quarter" idx="12"/>
          </p:nvPr>
        </p:nvSpPr>
        <p:spPr/>
        <p:txBody>
          <a:bodyPr/>
          <a:lstStyle/>
          <a:p>
            <a:fld id="{D57F1E4F-1CFF-5643-939E-217C01CDF565}" type="slidenum">
              <a:rPr lang="en-US" smtClean="0"/>
              <a:t>‹#›</a:t>
            </a:fld>
            <a:endParaRPr lang="en-US" dirty="0"/>
          </a:p>
        </p:txBody>
      </p:sp>
    </p:spTree>
  </p:cSld>
  <p:clrMapOvr>
    <a:masterClrMapping/>
  </p:clrMapOvr>
  <p:transition spd="med">
    <p:fade/>
  </p:transition>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日期占位符 2"/>
          <p:cNvSpPr>
            <a:spLocks noGrp="1"/>
          </p:cNvSpPr>
          <p:nvPr>
            <p:ph type="dt" sz="half" idx="10"/>
          </p:nvPr>
        </p:nvSpPr>
        <p:spPr/>
        <p:txBody>
          <a:bodyPr/>
          <a:lstStyle/>
          <a:p>
            <a:fld id="{B61BEF0D-F0BB-DE4B-95CE-6DB70DBA9567}" type="datetimeFigureOut">
              <a:rPr lang="en-US" smtClean="0"/>
              <a:t>11/21/21</a:t>
            </a:fld>
            <a:endParaRPr lang="en-US" dirty="0"/>
          </a:p>
        </p:txBody>
      </p:sp>
      <p:sp>
        <p:nvSpPr>
          <p:cNvPr id="4" name="页脚占位符 3"/>
          <p:cNvSpPr>
            <a:spLocks noGrp="1"/>
          </p:cNvSpPr>
          <p:nvPr>
            <p:ph type="ftr" sz="quarter" idx="11"/>
          </p:nvPr>
        </p:nvSpPr>
        <p:spPr/>
        <p:txBody>
          <a:bodyPr/>
          <a:lstStyle/>
          <a:p>
            <a:endParaRPr lang="en-US" dirty="0"/>
          </a:p>
        </p:txBody>
      </p:sp>
      <p:sp>
        <p:nvSpPr>
          <p:cNvPr id="5" name="灯片编号占位符 4"/>
          <p:cNvSpPr>
            <a:spLocks noGrp="1"/>
          </p:cNvSpPr>
          <p:nvPr>
            <p:ph type="sldNum" sz="quarter" idx="12"/>
          </p:nvPr>
        </p:nvSpPr>
        <p:spPr/>
        <p:txBody>
          <a:bodyPr/>
          <a:lstStyle/>
          <a:p>
            <a:fld id="{D57F1E4F-1CFF-5643-939E-217C01CDF565}" type="slidenum">
              <a:rPr lang="en-US" smtClean="0"/>
              <a:t>‹#›</a:t>
            </a:fld>
            <a:endParaRPr lang="en-US" dirty="0"/>
          </a:p>
        </p:txBody>
      </p:sp>
    </p:spTree>
  </p:cSld>
  <p:clrMapOvr>
    <a:masterClrMapping/>
  </p:clrMapOvr>
  <p:transition spd="med">
    <p:fade/>
  </p:transition>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61BEF0D-F0BB-DE4B-95CE-6DB70DBA9567}" type="datetimeFigureOut">
              <a:rPr lang="en-US" smtClean="0"/>
              <a:t>11/21/21</a:t>
            </a:fld>
            <a:endParaRPr lang="en-US" dirty="0"/>
          </a:p>
        </p:txBody>
      </p:sp>
      <p:sp>
        <p:nvSpPr>
          <p:cNvPr id="3" name="页脚占位符 2"/>
          <p:cNvSpPr>
            <a:spLocks noGrp="1"/>
          </p:cNvSpPr>
          <p:nvPr>
            <p:ph type="ftr" sz="quarter" idx="11"/>
          </p:nvPr>
        </p:nvSpPr>
        <p:spPr/>
        <p:txBody>
          <a:bodyPr/>
          <a:lstStyle/>
          <a:p>
            <a:endParaRPr lang="en-US" dirty="0"/>
          </a:p>
        </p:txBody>
      </p:sp>
      <p:sp>
        <p:nvSpPr>
          <p:cNvPr id="4" name="灯片编号占位符 3"/>
          <p:cNvSpPr>
            <a:spLocks noGrp="1"/>
          </p:cNvSpPr>
          <p:nvPr>
            <p:ph type="sldNum" sz="quarter" idx="12"/>
          </p:nvPr>
        </p:nvSpPr>
        <p:spPr/>
        <p:txBody>
          <a:bodyPr/>
          <a:lstStyle/>
          <a:p>
            <a:fld id="{D57F1E4F-1CFF-5643-939E-217C01CDF565}" type="slidenum">
              <a:rPr lang="en-US" smtClean="0"/>
              <a:t>‹#›</a:t>
            </a:fld>
            <a:endParaRPr lang="en-US" dirty="0"/>
          </a:p>
        </p:txBody>
      </p:sp>
    </p:spTree>
  </p:cSld>
  <p:clrMapOvr>
    <a:masterClrMapping/>
  </p:clrMapOvr>
  <p:transition spd="med">
    <p:fade/>
  </p:transition>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fld id="{B61BEF0D-F0BB-DE4B-95CE-6DB70DBA9567}" type="datetimeFigureOut">
              <a:rPr lang="en-US" smtClean="0"/>
              <a:t>11/21/21</a:t>
            </a:fld>
            <a:endParaRPr lang="en-US" dirty="0"/>
          </a:p>
        </p:txBody>
      </p:sp>
      <p:sp>
        <p:nvSpPr>
          <p:cNvPr id="6" name="页脚占位符 5"/>
          <p:cNvSpPr>
            <a:spLocks noGrp="1"/>
          </p:cNvSpPr>
          <p:nvPr>
            <p:ph type="ftr" sz="quarter" idx="11"/>
          </p:nvPr>
        </p:nvSpPr>
        <p:spPr/>
        <p:txBody>
          <a:bodyPr/>
          <a:lstStyle/>
          <a:p>
            <a:endParaRPr lang="en-US" dirty="0"/>
          </a:p>
        </p:txBody>
      </p:sp>
      <p:sp>
        <p:nvSpPr>
          <p:cNvPr id="7" name="灯片编号占位符 6"/>
          <p:cNvSpPr>
            <a:spLocks noGrp="1"/>
          </p:cNvSpPr>
          <p:nvPr>
            <p:ph type="sldNum" sz="quarter" idx="12"/>
          </p:nvPr>
        </p:nvSpPr>
        <p:spPr/>
        <p:txBody>
          <a:bodyPr/>
          <a:lstStyle/>
          <a:p>
            <a:fld id="{D57F1E4F-1CFF-5643-939E-217C01CDF565}" type="slidenum">
              <a:rPr lang="en-US" smtClean="0"/>
              <a:t>‹#›</a:t>
            </a:fld>
            <a:endParaRPr lang="en-US" dirty="0"/>
          </a:p>
        </p:txBody>
      </p:sp>
    </p:spTree>
  </p:cSld>
  <p:clrMapOvr>
    <a:masterClrMapping/>
  </p:clrMapOvr>
  <p:transition spd="med">
    <p:fade/>
  </p:transition>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ormAutofit/>
          </a:bodyPr>
          <a:lstStyle>
            <a:lvl1pPr>
              <a:defRPr sz="2400" b="1" i="0">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内容占位符 2"/>
          <p:cNvSpPr>
            <a:spLocks noGrp="1"/>
          </p:cNvSpPr>
          <p:nvPr>
            <p:ph sz="half" idx="1"/>
          </p:nvPr>
        </p:nvSpPr>
        <p:spPr>
          <a:xfrm>
            <a:off x="647700" y="1825625"/>
            <a:ext cx="5181600" cy="4351338"/>
          </a:xfrm>
        </p:spPr>
        <p:txBody>
          <a:bodyPr>
            <a:normAutofit/>
          </a:bodyPr>
          <a:lstStyle>
            <a:lvl1pPr>
              <a:lnSpc>
                <a:spcPct val="150000"/>
              </a:lnSpc>
              <a:defRPr sz="2000">
                <a:solidFill>
                  <a:schemeClr val="tx1">
                    <a:lumMod val="75000"/>
                    <a:lumOff val="25000"/>
                  </a:schemeClr>
                </a:solidFill>
              </a:defRPr>
            </a:lvl1pPr>
            <a:lvl2pPr>
              <a:lnSpc>
                <a:spcPct val="150000"/>
              </a:lnSpc>
              <a:defRPr sz="1800">
                <a:solidFill>
                  <a:schemeClr val="tx1">
                    <a:lumMod val="75000"/>
                    <a:lumOff val="25000"/>
                  </a:schemeClr>
                </a:solidFill>
              </a:defRPr>
            </a:lvl2pPr>
            <a:lvl3pPr>
              <a:lnSpc>
                <a:spcPct val="150000"/>
              </a:lnSpc>
              <a:defRPr sz="1600">
                <a:solidFill>
                  <a:schemeClr val="tx1">
                    <a:lumMod val="75000"/>
                    <a:lumOff val="25000"/>
                  </a:schemeClr>
                </a:solidFill>
              </a:defRPr>
            </a:lvl3pPr>
            <a:lvl4pPr>
              <a:lnSpc>
                <a:spcPct val="150000"/>
              </a:lnSpc>
              <a:defRPr sz="1600">
                <a:solidFill>
                  <a:schemeClr val="tx1">
                    <a:lumMod val="75000"/>
                    <a:lumOff val="25000"/>
                  </a:schemeClr>
                </a:solidFill>
              </a:defRPr>
            </a:lvl4pPr>
            <a:lvl5pPr>
              <a:lnSpc>
                <a:spcPct val="150000"/>
              </a:lnSpc>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5981700" y="1825625"/>
            <a:ext cx="5181600" cy="4351338"/>
          </a:xfrm>
        </p:spPr>
        <p:txBody>
          <a:bodyPr>
            <a:normAutofit/>
          </a:bodyPr>
          <a:lstStyle>
            <a:lvl1pPr>
              <a:lnSpc>
                <a:spcPct val="150000"/>
              </a:lnSpc>
              <a:defRPr sz="2000">
                <a:solidFill>
                  <a:schemeClr val="tx1">
                    <a:lumMod val="75000"/>
                    <a:lumOff val="25000"/>
                  </a:schemeClr>
                </a:solidFill>
              </a:defRPr>
            </a:lvl1pPr>
            <a:lvl2pPr>
              <a:lnSpc>
                <a:spcPct val="150000"/>
              </a:lnSpc>
              <a:defRPr sz="1800">
                <a:solidFill>
                  <a:schemeClr val="tx1">
                    <a:lumMod val="75000"/>
                    <a:lumOff val="25000"/>
                  </a:schemeClr>
                </a:solidFill>
              </a:defRPr>
            </a:lvl2pPr>
            <a:lvl3pPr>
              <a:lnSpc>
                <a:spcPct val="150000"/>
              </a:lnSpc>
              <a:defRPr sz="1600">
                <a:solidFill>
                  <a:schemeClr val="tx1">
                    <a:lumMod val="75000"/>
                    <a:lumOff val="25000"/>
                  </a:schemeClr>
                </a:solidFill>
              </a:defRPr>
            </a:lvl3pPr>
            <a:lvl4pPr>
              <a:lnSpc>
                <a:spcPct val="150000"/>
              </a:lnSpc>
              <a:defRPr sz="1600">
                <a:solidFill>
                  <a:schemeClr val="tx1">
                    <a:lumMod val="75000"/>
                    <a:lumOff val="25000"/>
                  </a:schemeClr>
                </a:solidFill>
              </a:defRPr>
            </a:lvl4pPr>
            <a:lvl5pPr>
              <a:lnSpc>
                <a:spcPct val="150000"/>
              </a:lnSpc>
              <a:defRPr sz="1600">
                <a:solidFill>
                  <a:schemeClr val="tx1">
                    <a:lumMod val="75000"/>
                    <a:lumOff val="25000"/>
                  </a:schemeClr>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fld id="{760FBDFE-C587-4B4C-A407-44438C67B59E}" type="datetimeFigureOut">
              <a:rPr lang="zh-CN" altLang="en-US" smtClean="0"/>
              <a:t>2021/11/21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fld id="{B61BEF0D-F0BB-DE4B-95CE-6DB70DBA9567}" type="datetimeFigureOut">
              <a:rPr lang="en-US" smtClean="0"/>
              <a:t>11/21/21</a:t>
            </a:fld>
            <a:endParaRPr lang="en-US" dirty="0"/>
          </a:p>
        </p:txBody>
      </p:sp>
      <p:sp>
        <p:nvSpPr>
          <p:cNvPr id="6" name="页脚占位符 5"/>
          <p:cNvSpPr>
            <a:spLocks noGrp="1"/>
          </p:cNvSpPr>
          <p:nvPr>
            <p:ph type="ftr" sz="quarter" idx="11"/>
          </p:nvPr>
        </p:nvSpPr>
        <p:spPr/>
        <p:txBody>
          <a:bodyPr/>
          <a:lstStyle/>
          <a:p>
            <a:endParaRPr lang="en-US" dirty="0"/>
          </a:p>
        </p:txBody>
      </p:sp>
      <p:sp>
        <p:nvSpPr>
          <p:cNvPr id="7" name="灯片编号占位符 6"/>
          <p:cNvSpPr>
            <a:spLocks noGrp="1"/>
          </p:cNvSpPr>
          <p:nvPr>
            <p:ph type="sldNum" sz="quarter" idx="12"/>
          </p:nvPr>
        </p:nvSpPr>
        <p:spPr/>
        <p:txBody>
          <a:bodyPr/>
          <a:lstStyle/>
          <a:p>
            <a:fld id="{D57F1E4F-1CFF-5643-939E-217C01CDF565}" type="slidenum">
              <a:rPr lang="en-US" smtClean="0"/>
              <a:t>‹#›</a:t>
            </a:fld>
            <a:endParaRPr lang="en-US" dirty="0"/>
          </a:p>
        </p:txBody>
      </p:sp>
    </p:spTree>
  </p:cSld>
  <p:clrMapOvr>
    <a:masterClrMapping/>
  </p:clrMapOvr>
  <p:transition spd="med">
    <p:fade/>
  </p:transition>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竖排文字占位符 2"/>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B61BEF0D-F0BB-DE4B-95CE-6DB70DBA9567}" type="datetimeFigureOut">
              <a:rPr lang="en-US" smtClean="0"/>
              <a:t>11/21/21</a:t>
            </a:fld>
            <a:endParaRPr lang="en-US" dirty="0"/>
          </a:p>
        </p:txBody>
      </p:sp>
      <p:sp>
        <p:nvSpPr>
          <p:cNvPr id="5" name="页脚占位符 4"/>
          <p:cNvSpPr>
            <a:spLocks noGrp="1"/>
          </p:cNvSpPr>
          <p:nvPr>
            <p:ph type="ftr" sz="quarter" idx="11"/>
          </p:nvPr>
        </p:nvSpPr>
        <p:spPr/>
        <p:txBody>
          <a:bodyPr/>
          <a:lstStyle/>
          <a:p>
            <a:endParaRPr lang="en-US" dirty="0"/>
          </a:p>
        </p:txBody>
      </p:sp>
      <p:sp>
        <p:nvSpPr>
          <p:cNvPr id="6" name="灯片编号占位符 5"/>
          <p:cNvSpPr>
            <a:spLocks noGrp="1"/>
          </p:cNvSpPr>
          <p:nvPr>
            <p:ph type="sldNum" sz="quarter" idx="12"/>
          </p:nvPr>
        </p:nvSpPr>
        <p:spPr/>
        <p:txBody>
          <a:bodyPr/>
          <a:lstStyle/>
          <a:p>
            <a:fld id="{D57F1E4F-1CFF-5643-939E-217C01CDF565}" type="slidenum">
              <a:rPr lang="en-US" smtClean="0"/>
              <a:t>‹#›</a:t>
            </a:fld>
            <a:endParaRPr lang="en-US" dirty="0"/>
          </a:p>
        </p:txBody>
      </p:sp>
    </p:spTree>
  </p:cSld>
  <p:clrMapOvr>
    <a:masterClrMapping/>
  </p:clrMapOvr>
  <p:transition spd="med">
    <p:fade/>
  </p:transition>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B61BEF0D-F0BB-DE4B-95CE-6DB70DBA9567}" type="datetimeFigureOut">
              <a:rPr lang="en-US" smtClean="0"/>
              <a:t>11/21/21</a:t>
            </a:fld>
            <a:endParaRPr lang="en-US" dirty="0"/>
          </a:p>
        </p:txBody>
      </p:sp>
      <p:sp>
        <p:nvSpPr>
          <p:cNvPr id="5" name="页脚占位符 4"/>
          <p:cNvSpPr>
            <a:spLocks noGrp="1"/>
          </p:cNvSpPr>
          <p:nvPr>
            <p:ph type="ftr" sz="quarter" idx="11"/>
          </p:nvPr>
        </p:nvSpPr>
        <p:spPr/>
        <p:txBody>
          <a:bodyPr/>
          <a:lstStyle/>
          <a:p>
            <a:endParaRPr lang="en-US" dirty="0"/>
          </a:p>
        </p:txBody>
      </p:sp>
      <p:sp>
        <p:nvSpPr>
          <p:cNvPr id="6" name="灯片编号占位符 5"/>
          <p:cNvSpPr>
            <a:spLocks noGrp="1"/>
          </p:cNvSpPr>
          <p:nvPr>
            <p:ph type="sldNum" sz="quarter" idx="12"/>
          </p:nvPr>
        </p:nvSpPr>
        <p:spPr/>
        <p:txBody>
          <a:bodyPr/>
          <a:lstStyle/>
          <a:p>
            <a:fld id="{D57F1E4F-1CFF-5643-939E-217C01CDF565}" type="slidenum">
              <a:rPr lang="en-US" smtClean="0"/>
              <a:t>‹#›</a:t>
            </a:fld>
            <a:endParaRPr lang="en-US" dirty="0"/>
          </a:p>
        </p:txBody>
      </p:sp>
    </p:spTree>
  </p:cSld>
  <p:clrMapOvr>
    <a:masterClrMapping/>
  </p:clrMapOvr>
  <p:transition spd="med">
    <p:fade/>
  </p:transition>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fld id="{760FBDFE-C587-4B4C-A407-44438C67B59E}" type="datetimeFigureOut">
              <a:rPr lang="zh-CN" altLang="en-US" smtClean="0"/>
              <a:t>2021/11/21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766219"/>
            <a:ext cx="10515600" cy="1325563"/>
          </a:xfrm>
        </p:spPr>
        <p:txBody>
          <a:bodyPr>
            <a:normAutofit/>
          </a:bodyPr>
          <a:lstStyle>
            <a:lvl1pPr algn="ctr">
              <a:defRPr sz="4800" b="0">
                <a:effectLst>
                  <a:outerShdw blurRad="38100" dist="38100" dir="2700000" algn="tl">
                    <a:srgbClr val="000000">
                      <a:alpha val="43137"/>
                    </a:srgbClr>
                  </a:outerShdw>
                </a:effectLst>
              </a:defRPr>
            </a:lvl1pPr>
          </a:lstStyle>
          <a:p>
            <a:r>
              <a:rPr lang="zh-CN" altLang="en-US" dirty="0"/>
              <a:t>单击此处编辑母版标题样式</a:t>
            </a:r>
          </a:p>
        </p:txBody>
      </p:sp>
      <p:sp>
        <p:nvSpPr>
          <p:cNvPr id="3" name="日期占位符 2"/>
          <p:cNvSpPr>
            <a:spLocks noGrp="1"/>
          </p:cNvSpPr>
          <p:nvPr>
            <p:ph type="dt" sz="half" idx="10"/>
          </p:nvPr>
        </p:nvSpPr>
        <p:spPr/>
        <p:txBody>
          <a:bodyPr/>
          <a:lstStyle/>
          <a:p>
            <a:fld id="{760FBDFE-C587-4B4C-A407-44438C67B59E}" type="datetimeFigureOut">
              <a:rPr lang="zh-CN" altLang="en-US" smtClean="0"/>
              <a:t>2021/11/21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t>2021/11/21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46747" y="127000"/>
            <a:ext cx="4165200" cy="1600200"/>
          </a:xfrm>
        </p:spPr>
        <p:txBody>
          <a:bodyPr anchor="ctr" anchorCtr="0">
            <a:normAutofit/>
          </a:bodyPr>
          <a:lstStyle>
            <a:lvl1pPr>
              <a:defRPr sz="2400" b="1">
                <a:effectLst>
                  <a:outerShdw blurRad="38100" dist="38100" dir="2700000" algn="tl">
                    <a:srgbClr val="000000">
                      <a:alpha val="43137"/>
                    </a:srgbClr>
                  </a:outerShdw>
                </a:effectLst>
              </a:defRPr>
            </a:lvl1pPr>
          </a:lstStyle>
          <a:p>
            <a:r>
              <a:rPr lang="zh-CN" altLang="en-US" dirty="0"/>
              <a:t>单击此处编辑标题</a:t>
            </a:r>
          </a:p>
        </p:txBody>
      </p:sp>
      <p:sp>
        <p:nvSpPr>
          <p:cNvPr id="3" name="图片占位符 2"/>
          <p:cNvSpPr>
            <a:spLocks noGrp="1" noChangeAspect="1"/>
          </p:cNvSpPr>
          <p:nvPr>
            <p:ph type="pic" idx="1"/>
          </p:nvPr>
        </p:nvSpPr>
        <p:spPr>
          <a:xfrm>
            <a:off x="5184000" y="766354"/>
            <a:ext cx="5817375" cy="50944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651827" y="2057400"/>
            <a:ext cx="4165200" cy="3811588"/>
          </a:xfrm>
        </p:spPr>
        <p:txBody>
          <a:bodyPr>
            <a:normAutofit/>
          </a:bodyPr>
          <a:lstStyle>
            <a:lvl1pPr marL="0" indent="0">
              <a:lnSpc>
                <a:spcPct val="150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fld id="{9EFD9D74-47D9-4702-A33C-335B63B48DBF}" type="datetimeFigureOut">
              <a:rPr lang="zh-CN" altLang="en-US" smtClean="0"/>
              <a:t>2021/11/21</a:t>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t>‹#›</a:t>
            </a:fld>
            <a:endParaRPr lang="zh-CN" altLang="en-US"/>
          </a:p>
        </p:txBody>
      </p:sp>
      <p:cxnSp>
        <p:nvCxnSpPr>
          <p:cNvPr id="8" name="直接连接符 7" hidden="1"/>
          <p:cNvCxnSpPr/>
          <p:nvPr/>
        </p:nvCxnSpPr>
        <p:spPr>
          <a:xfrm>
            <a:off x="742950" y="434340"/>
            <a:ext cx="0" cy="1391285"/>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824484" y="365125"/>
            <a:ext cx="1529316" cy="5811838"/>
          </a:xfrm>
        </p:spPr>
        <p:txBody>
          <a:bodyPr vert="eaVert">
            <a:normAutofit/>
          </a:bodyPr>
          <a:lstStyle>
            <a:lvl1pPr>
              <a:defRPr sz="3600"/>
            </a:lvl1pPr>
          </a:lstStyle>
          <a:p>
            <a:r>
              <a:rPr lang="zh-CN" altLang="en-US"/>
              <a:t>单击此处编辑母版标题样式</a:t>
            </a:r>
          </a:p>
        </p:txBody>
      </p:sp>
      <p:sp>
        <p:nvSpPr>
          <p:cNvPr id="3" name="竖排文字占位符 2"/>
          <p:cNvSpPr>
            <a:spLocks noGrp="1"/>
          </p:cNvSpPr>
          <p:nvPr>
            <p:ph type="body" orient="vert" idx="1"/>
          </p:nvPr>
        </p:nvSpPr>
        <p:spPr>
          <a:xfrm>
            <a:off x="838200" y="365125"/>
            <a:ext cx="8879958"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2021/11/21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t>2021/11/21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t>2021/11/21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Lst>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t>2021/11/21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t>11/21/21</a:t>
            </a:fld>
            <a:endParaRPr 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ransition spd="med">
    <p:fade/>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2.xml"/></Relationships>
</file>

<file path=ppt/slides/_rels/slide10.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7.xml"/><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0.xml"/><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3.xml"/></Relationships>
</file>

<file path=ppt/slides/_rels/slide18.xml.rels><?xml version="1.0" encoding="UTF-8" standalone="yes"?>
<Relationships xmlns="http://schemas.openxmlformats.org/package/2006/relationships"><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23.png"/><Relationship Id="rId5" Type="http://schemas.openxmlformats.org/officeDocument/2006/relationships/notesSlide" Target="../notesSlides/notesSlide12.xml"/><Relationship Id="rId4"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3.xml"/><Relationship Id="rId1" Type="http://schemas.openxmlformats.org/officeDocument/2006/relationships/tags" Target="../tags/tag2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3.xml"/><Relationship Id="rId1" Type="http://schemas.openxmlformats.org/officeDocument/2006/relationships/tags" Target="../tags/tag2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0.xml"/><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3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4.png"/><Relationship Id="rId1" Type="http://schemas.openxmlformats.org/officeDocument/2006/relationships/slideLayout" Target="../slideLayouts/slideLayout3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3.xml"/><Relationship Id="rId1" Type="http://schemas.openxmlformats.org/officeDocument/2006/relationships/vmlDrawing" Target="../drawings/vmlDrawing1.vml"/><Relationship Id="rId5" Type="http://schemas.openxmlformats.org/officeDocument/2006/relationships/image" Target="../media/image25.emf"/><Relationship Id="rId4" Type="http://schemas.openxmlformats.org/officeDocument/2006/relationships/oleObject" Target="../embeddings/oleObject1.bin"/></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3.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33.xml"/><Relationship Id="rId4" Type="http://schemas.openxmlformats.org/officeDocument/2006/relationships/image" Target="../media/image28.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3.xml"/><Relationship Id="rId1" Type="http://schemas.openxmlformats.org/officeDocument/2006/relationships/tags" Target="../tags/tag3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3.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9.xml"/><Relationship Id="rId1" Type="http://schemas.openxmlformats.org/officeDocument/2006/relationships/slideLayout" Target="../slideLayouts/slideLayout3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3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3.xml"/></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33.xml"/></Relationships>
</file>

<file path=ppt/slides/_rels/slide43.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33.xml"/><Relationship Id="rId1" Type="http://schemas.openxmlformats.org/officeDocument/2006/relationships/slideLayout" Target="../slideLayouts/slideLayout33.xml"/></Relationships>
</file>

<file path=ppt/slides/_rels/slide44.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34.xml"/><Relationship Id="rId1" Type="http://schemas.openxmlformats.org/officeDocument/2006/relationships/slideLayout" Target="../slideLayouts/slideLayout33.xml"/><Relationship Id="rId6" Type="http://schemas.openxmlformats.org/officeDocument/2006/relationships/image" Target="../media/image8.emf"/><Relationship Id="rId5" Type="http://schemas.openxmlformats.org/officeDocument/2006/relationships/image" Target="../media/image31.png"/><Relationship Id="rId4" Type="http://schemas.openxmlformats.org/officeDocument/2006/relationships/image" Target="../media/image3.em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notesSlide" Target="../notesSlides/notesSlide3.xml"/><Relationship Id="rId3" Type="http://schemas.openxmlformats.org/officeDocument/2006/relationships/tags" Target="../tags/tag3.xml"/><Relationship Id="rId21" Type="http://schemas.openxmlformats.org/officeDocument/2006/relationships/tags" Target="../tags/tag21.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slideLayout" Target="../slideLayouts/slideLayout33.xml"/><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tags" Target="../tags/tag20.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tags" Target="../tags/tag24.xml"/><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tags" Target="../tags/tag23.xml"/><Relationship Id="rId10" Type="http://schemas.openxmlformats.org/officeDocument/2006/relationships/tags" Target="../tags/tag10.xml"/><Relationship Id="rId19" Type="http://schemas.openxmlformats.org/officeDocument/2006/relationships/tags" Target="../tags/tag19.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tags" Target="../tags/tag2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3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副标题 1"/>
          <p:cNvSpPr>
            <a:spLocks noGrp="1"/>
          </p:cNvSpPr>
          <p:nvPr>
            <p:ph type="subTitle" idx="1"/>
          </p:nvPr>
        </p:nvSpPr>
        <p:spPr>
          <a:xfrm>
            <a:off x="666959" y="1556792"/>
            <a:ext cx="11525041" cy="645160"/>
          </a:xfrm>
        </p:spPr>
        <p:txBody>
          <a:bodyPr wrap="square"/>
          <a:lstStyle/>
          <a:p>
            <a:pPr algn="l"/>
            <a:r>
              <a:rPr lang="zh-CN" altLang="en-US" sz="4000" b="1" dirty="0">
                <a:solidFill>
                  <a:schemeClr val="accent2"/>
                </a:solidFill>
              </a:rPr>
              <a:t>How to </a:t>
            </a:r>
            <a:r>
              <a:rPr lang="en-US" altLang="zh-CN" sz="4000" b="1" dirty="0">
                <a:solidFill>
                  <a:schemeClr val="accent2"/>
                </a:solidFill>
              </a:rPr>
              <a:t>arrange</a:t>
            </a:r>
            <a:r>
              <a:rPr lang="zh-CN" altLang="en-US" sz="4000" b="1" dirty="0">
                <a:solidFill>
                  <a:schemeClr val="accent2"/>
                </a:solidFill>
              </a:rPr>
              <a:t> a poultry vaccination plan</a:t>
            </a:r>
          </a:p>
        </p:txBody>
      </p:sp>
      <p:sp>
        <p:nvSpPr>
          <p:cNvPr id="4" name="副标题 2"/>
          <p:cNvSpPr>
            <a:spLocks noGrp="1"/>
          </p:cNvSpPr>
          <p:nvPr/>
        </p:nvSpPr>
        <p:spPr>
          <a:xfrm>
            <a:off x="551384" y="2564904"/>
            <a:ext cx="5196787" cy="1179810"/>
          </a:xfrm>
          <a:prstGeom prst="rect">
            <a:avLst/>
          </a:prstGeom>
          <a:noFill/>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90204" pitchFamily="34" charset="0"/>
              <a:buNone/>
              <a:defRPr kumimoji="1" lang="zh-CN" altLang="en-US" sz="1800" kern="1200" dirty="0">
                <a:solidFill>
                  <a:schemeClr val="tx1">
                    <a:lumMod val="65000"/>
                    <a:lumOff val="35000"/>
                  </a:schemeClr>
                </a:solidFill>
                <a:latin typeface="微软雅黑" panose="020B0503020204020204" pitchFamily="34" charset="-122"/>
                <a:ea typeface="微软雅黑" panose="020B0503020204020204" pitchFamily="34" charset="-122"/>
                <a:cs typeface="Alibaba PuHuiTi" pitchFamily="18" charset="-122"/>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algn="ctr"/>
            <a:r>
              <a:rPr kumimoji="1" lang="en-US" altLang="zh-CN" sz="2000" b="1" dirty="0">
                <a:latin typeface="微软雅黑" panose="020B0503020204020204" pitchFamily="34" charset="-122"/>
                <a:ea typeface="微软雅黑" panose="020B0503020204020204" pitchFamily="34" charset="-122"/>
              </a:rPr>
              <a:t>Beijing </a:t>
            </a:r>
            <a:r>
              <a:rPr kumimoji="1" lang="en-US" altLang="zh-CN" sz="2000" b="1" dirty="0" err="1">
                <a:latin typeface="微软雅黑" panose="020B0503020204020204" pitchFamily="34" charset="-122"/>
                <a:ea typeface="微软雅黑" panose="020B0503020204020204" pitchFamily="34" charset="-122"/>
              </a:rPr>
              <a:t>huaduyukou</a:t>
            </a:r>
            <a:r>
              <a:rPr kumimoji="1" lang="en-US" altLang="zh-CN" sz="2000" b="1" dirty="0">
                <a:latin typeface="微软雅黑" panose="020B0503020204020204" pitchFamily="34" charset="-122"/>
                <a:ea typeface="微软雅黑" panose="020B0503020204020204" pitchFamily="34" charset="-122"/>
              </a:rPr>
              <a:t> poultry Co., Ltd</a:t>
            </a:r>
          </a:p>
          <a:p>
            <a:pPr algn="ctr"/>
            <a:r>
              <a:rPr lang="en-US" altLang="zh-CN" sz="2000" b="1" dirty="0" err="1"/>
              <a:t>Xiuying</a:t>
            </a:r>
            <a:r>
              <a:rPr lang="en-US" altLang="zh-CN" sz="2000" b="1" dirty="0"/>
              <a:t> Huang </a:t>
            </a:r>
            <a:r>
              <a:rPr lang="en-US" altLang="zh-CN" sz="2000" b="1" dirty="0" err="1"/>
              <a:t>Ph.D</a:t>
            </a:r>
            <a:endParaRPr lang="zh-CN" altLang="en-US" sz="2000" b="1" dirty="0"/>
          </a:p>
          <a:p>
            <a:pPr algn="ctr"/>
            <a:r>
              <a:rPr lang="en-US" altLang="zh-CN" sz="2000" b="1" dirty="0"/>
              <a:t>Nov,2021</a:t>
            </a:r>
            <a:endParaRPr kumimoji="1" lang="en-US" altLang="zh-CN" sz="2000" b="1" dirty="0">
              <a:latin typeface="微软雅黑" panose="020B0503020204020204" pitchFamily="34" charset="-122"/>
              <a:ea typeface="微软雅黑" panose="020B0503020204020204" pitchFamily="34"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a:xfrm>
            <a:off x="793190" y="385657"/>
            <a:ext cx="10081120" cy="52797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algn="l"/>
            <a:r>
              <a:rPr kumimoji="1" lang="en-US" altLang="zh-CN" sz="3200" b="1" cap="none" dirty="0">
                <a:solidFill>
                  <a:srgbClr val="2CA23A"/>
                </a:solidFill>
                <a:latin typeface="微软雅黑" panose="020B0503020204020204" pitchFamily="34" charset="-122"/>
                <a:ea typeface="微软雅黑" panose="020B0503020204020204" pitchFamily="34" charset="-122"/>
                <a:cs typeface="+mn-cs"/>
              </a:rPr>
              <a:t>The core of disease prevention</a:t>
            </a:r>
            <a:endParaRPr kumimoji="1" lang="zh-CN" altLang="en-US" sz="3200" b="1" cap="none" dirty="0">
              <a:solidFill>
                <a:srgbClr val="2CA23A"/>
              </a:solidFill>
              <a:latin typeface="微软雅黑" panose="020B0503020204020204" pitchFamily="34" charset="-122"/>
              <a:ea typeface="微软雅黑" panose="020B0503020204020204" pitchFamily="34" charset="-122"/>
              <a:cs typeface="+mn-cs"/>
            </a:endParaRPr>
          </a:p>
        </p:txBody>
      </p:sp>
      <p:pic>
        <p:nvPicPr>
          <p:cNvPr id="6" name="Picture 3" descr="218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24968" y="1916271"/>
            <a:ext cx="1881382" cy="1752600"/>
          </a:xfrm>
          <a:prstGeom prst="rect">
            <a:avLst/>
          </a:prstGeom>
          <a:noFill/>
          <a:extLst>
            <a:ext uri="{909E8E84-426E-40DD-AFC4-6F175D3DCCD1}">
              <a14:hiddenFill xmlns:a14="http://schemas.microsoft.com/office/drawing/2010/main">
                <a:solidFill>
                  <a:srgbClr val="FFFFFF"/>
                </a:solidFill>
              </a14:hiddenFill>
            </a:ext>
          </a:extLst>
        </p:spPr>
      </p:pic>
      <p:sp>
        <p:nvSpPr>
          <p:cNvPr id="8" name="文本框 7"/>
          <p:cNvSpPr txBox="1"/>
          <p:nvPr/>
        </p:nvSpPr>
        <p:spPr>
          <a:xfrm>
            <a:off x="2307262" y="1657517"/>
            <a:ext cx="8567048" cy="1135054"/>
          </a:xfrm>
          <a:prstGeom prst="rect">
            <a:avLst/>
          </a:prstGeom>
          <a:noFill/>
        </p:spPr>
        <p:txBody>
          <a:bodyPr wrap="square">
            <a:spAutoFit/>
          </a:bodyPr>
          <a:lstStyle/>
          <a:p>
            <a:pPr algn="ctr">
              <a:lnSpc>
                <a:spcPct val="150000"/>
              </a:lnSpc>
            </a:pPr>
            <a:r>
              <a:rPr lang="en-US" altLang="zh-CN" sz="2400" dirty="0">
                <a:solidFill>
                  <a:schemeClr val="accent2"/>
                </a:solidFill>
                <a:latin typeface="微软雅黑" panose="020B0503020204020204" pitchFamily="34" charset="-122"/>
                <a:ea typeface="微软雅黑" panose="020B0503020204020204" pitchFamily="34" charset="-122"/>
              </a:rPr>
              <a:t>The core of disease prevention and control is to make chickens produce uniform and effective antibodies.</a:t>
            </a:r>
            <a:endParaRPr lang="zh-CN" altLang="en-US" sz="2400" dirty="0">
              <a:solidFill>
                <a:schemeClr val="accent2"/>
              </a:solidFill>
              <a:latin typeface="微软雅黑" panose="020B0503020204020204" pitchFamily="34" charset="-122"/>
              <a:ea typeface="微软雅黑" panose="020B0503020204020204" pitchFamily="34" charset="-122"/>
            </a:endParaRPr>
          </a:p>
        </p:txBody>
      </p:sp>
      <p:grpSp>
        <p:nvGrpSpPr>
          <p:cNvPr id="13" name="组合 12"/>
          <p:cNvGrpSpPr/>
          <p:nvPr/>
        </p:nvGrpSpPr>
        <p:grpSpPr>
          <a:xfrm>
            <a:off x="2740025" y="3053715"/>
            <a:ext cx="7701280" cy="2287270"/>
            <a:chOff x="2423592" y="3267475"/>
            <a:chExt cx="8762441" cy="2860760"/>
          </a:xfrm>
        </p:grpSpPr>
        <p:sp>
          <p:nvSpPr>
            <p:cNvPr id="5" name="WordArt 2"/>
            <p:cNvSpPr>
              <a:spLocks noChangeArrowheads="1" noChangeShapeType="1" noTextEdit="1"/>
            </p:cNvSpPr>
            <p:nvPr/>
          </p:nvSpPr>
          <p:spPr bwMode="auto">
            <a:xfrm>
              <a:off x="2423592" y="3267475"/>
              <a:ext cx="8762441" cy="2860760"/>
            </a:xfrm>
            <a:prstGeom prst="rect">
              <a:avLst/>
            </a:prstGeom>
            <a:ln w="28575">
              <a:solidFill>
                <a:srgbClr val="3366FF"/>
              </a:solidFill>
              <a:prstDash val="sysDash"/>
            </a:ln>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l"/>
              <a:endParaRPr lang="zh-CN" altLang="en-US" sz="1050" kern="10" dirty="0">
                <a:ln w="19050">
                  <a:solidFill>
                    <a:srgbClr val="0000FF"/>
                  </a:solidFill>
                  <a:round/>
                </a:ln>
                <a:solidFill>
                  <a:srgbClr val="0000FF"/>
                </a:solidFill>
                <a:latin typeface="仿宋_GB2312"/>
              </a:endParaRPr>
            </a:p>
          </p:txBody>
        </p:sp>
        <p:sp>
          <p:nvSpPr>
            <p:cNvPr id="12" name="文本框 11"/>
            <p:cNvSpPr txBox="1"/>
            <p:nvPr/>
          </p:nvSpPr>
          <p:spPr>
            <a:xfrm>
              <a:off x="2526035" y="3405285"/>
              <a:ext cx="8558202" cy="2423942"/>
            </a:xfrm>
            <a:prstGeom prst="rect">
              <a:avLst/>
            </a:prstGeom>
            <a:noFill/>
          </p:spPr>
          <p:txBody>
            <a:bodyPr wrap="square">
              <a:spAutoFit/>
            </a:bodyPr>
            <a:lstStyle/>
            <a:p>
              <a:pPr>
                <a:lnSpc>
                  <a:spcPct val="200000"/>
                </a:lnSpc>
              </a:pPr>
              <a:r>
                <a:rPr lang="en-US" altLang="zh-CN" sz="2000" b="1" dirty="0">
                  <a:solidFill>
                    <a:srgbClr val="FF0000"/>
                  </a:solidFill>
                  <a:latin typeface="Times New Roman" panose="02020503050405090304" pitchFamily="18" charset="0"/>
                  <a:ea typeface="微软雅黑" panose="020B0503020204020204" pitchFamily="34" charset="-122"/>
                  <a:cs typeface="Times New Roman" panose="02020503050405090304" pitchFamily="18" charset="0"/>
                </a:rPr>
                <a:t>Uniform and effective antibodies :</a:t>
              </a:r>
            </a:p>
            <a:p>
              <a:pPr>
                <a:lnSpc>
                  <a:spcPct val="200000"/>
                </a:lnSpc>
              </a:pPr>
              <a:r>
                <a:rPr lang="en-US" altLang="zh-CN" sz="2000" b="1" dirty="0">
                  <a:solidFill>
                    <a:srgbClr val="FF0000"/>
                  </a:solidFill>
                  <a:latin typeface="Times New Roman" panose="02020503050405090304" pitchFamily="18" charset="0"/>
                  <a:ea typeface="微软雅黑" panose="020B0503020204020204" pitchFamily="34" charset="-122"/>
                  <a:cs typeface="Times New Roman" panose="02020503050405090304" pitchFamily="18" charset="0"/>
                </a:rPr>
                <a:t>Effective : </a:t>
              </a:r>
              <a:r>
                <a:rPr lang="en-US" altLang="zh-CN" sz="200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rPr>
                <a:t>Strain matching, high protection value </a:t>
              </a:r>
            </a:p>
            <a:p>
              <a:pPr>
                <a:lnSpc>
                  <a:spcPct val="200000"/>
                </a:lnSpc>
              </a:pPr>
              <a:r>
                <a:rPr lang="en-US" altLang="zh-CN" sz="2000" b="1" dirty="0">
                  <a:solidFill>
                    <a:srgbClr val="FF0000"/>
                  </a:solidFill>
                  <a:latin typeface="Times New Roman" panose="02020503050405090304" pitchFamily="18" charset="0"/>
                  <a:ea typeface="微软雅黑" panose="020B0503020204020204" pitchFamily="34" charset="-122"/>
                  <a:cs typeface="Times New Roman" panose="02020503050405090304" pitchFamily="18" charset="0"/>
                </a:rPr>
                <a:t>Uniform : </a:t>
              </a:r>
              <a:r>
                <a:rPr lang="en-US" altLang="zh-CN" sz="200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rPr>
                <a:t>The antibodies value are within 4 titers</a:t>
              </a:r>
              <a:endParaRPr lang="zh-CN" altLang="en-US" sz="200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a:xfrm>
            <a:off x="767715" y="368300"/>
            <a:ext cx="9389110" cy="534035"/>
          </a:xfrm>
          <a:prstGeom prst="rect">
            <a:avLst/>
          </a:prstGeom>
          <a:noFill/>
        </p:spPr>
        <p:txBody>
          <a:bodyPr vert="horz" wrap="square" lIns="91440" tIns="45720" rIns="91440" bIns="45720" rtlCol="0" anchor="t">
            <a:spAutoFit/>
          </a:bodyPr>
          <a:lstStyle/>
          <a:p>
            <a:pPr lvl="0" defTabSz="914400">
              <a:lnSpc>
                <a:spcPct val="90000"/>
              </a:lnSpc>
              <a:spcBef>
                <a:spcPct val="0"/>
              </a:spcBef>
            </a:pPr>
            <a:r>
              <a:rPr kumimoji="1" lang="en-US" altLang="zh-CN" sz="3200" b="1" dirty="0">
                <a:solidFill>
                  <a:srgbClr val="2CA23A"/>
                </a:solidFill>
                <a:latin typeface="微软雅黑" panose="020B0503020204020204" pitchFamily="34" charset="-122"/>
                <a:ea typeface="微软雅黑" panose="020B0503020204020204" pitchFamily="34" charset="-122"/>
                <a:sym typeface="+mn-ea"/>
              </a:rPr>
              <a:t>How to produce antibodies?</a:t>
            </a:r>
          </a:p>
        </p:txBody>
      </p:sp>
      <p:grpSp>
        <p:nvGrpSpPr>
          <p:cNvPr id="4" name="组合 3"/>
          <p:cNvGrpSpPr/>
          <p:nvPr/>
        </p:nvGrpSpPr>
        <p:grpSpPr>
          <a:xfrm>
            <a:off x="1549239" y="1656160"/>
            <a:ext cx="8718524" cy="3992668"/>
            <a:chOff x="684213" y="1858963"/>
            <a:chExt cx="7949366" cy="3298825"/>
          </a:xfrm>
        </p:grpSpPr>
        <p:grpSp>
          <p:nvGrpSpPr>
            <p:cNvPr id="5" name="组合 50"/>
            <p:cNvGrpSpPr/>
            <p:nvPr/>
          </p:nvGrpSpPr>
          <p:grpSpPr bwMode="auto">
            <a:xfrm>
              <a:off x="684213" y="1858963"/>
              <a:ext cx="7949366" cy="3298825"/>
              <a:chOff x="642910" y="1882775"/>
              <a:chExt cx="7949422" cy="3298825"/>
            </a:xfrm>
          </p:grpSpPr>
          <p:sp>
            <p:nvSpPr>
              <p:cNvPr id="10" name="Rectangle 2"/>
              <p:cNvSpPr>
                <a:spLocks noChangeArrowheads="1"/>
              </p:cNvSpPr>
              <p:nvPr/>
            </p:nvSpPr>
            <p:spPr bwMode="gray">
              <a:xfrm>
                <a:off x="1158736" y="1887538"/>
                <a:ext cx="3248160" cy="1503362"/>
              </a:xfrm>
              <a:prstGeom prst="rect">
                <a:avLst/>
              </a:prstGeom>
              <a:solidFill>
                <a:schemeClr val="accent2"/>
              </a:solidFill>
              <a:ln w="9525">
                <a:miter lim="800000"/>
              </a:ln>
              <a:scene3d>
                <a:camera prst="legacyPerspectiveBottomRight"/>
                <a:lightRig rig="legacyFlat3" dir="b"/>
              </a:scene3d>
              <a:sp3d extrusionH="430200" prstMaterial="legacyMatte">
                <a:bevelT w="13500" h="13500" prst="angle"/>
                <a:bevelB w="13500" h="13500" prst="angle"/>
                <a:extrusionClr>
                  <a:schemeClr val="accent2"/>
                </a:extrusionClr>
              </a:sp3d>
            </p:spPr>
            <p:txBody>
              <a:bodyPr wrap="none" anchor="ctr">
                <a:flatTx/>
              </a:bodyPr>
              <a:lstStyle>
                <a:lvl1pPr eaLnBrk="0" hangingPunct="0">
                  <a:defRPr i="1">
                    <a:solidFill>
                      <a:schemeClr val="tx1"/>
                    </a:solidFill>
                    <a:latin typeface="Arial" panose="020B0604020202090204" pitchFamily="34" charset="0"/>
                    <a:ea typeface="华文细黑" pitchFamily="2" charset="-122"/>
                  </a:defRPr>
                </a:lvl1pPr>
                <a:lvl2pPr marL="742950" indent="-285750" eaLnBrk="0" hangingPunct="0">
                  <a:defRPr i="1">
                    <a:solidFill>
                      <a:schemeClr val="tx1"/>
                    </a:solidFill>
                    <a:latin typeface="Arial" panose="020B0604020202090204" pitchFamily="34" charset="0"/>
                    <a:ea typeface="华文细黑" pitchFamily="2" charset="-122"/>
                  </a:defRPr>
                </a:lvl2pPr>
                <a:lvl3pPr marL="1143000" indent="-228600" eaLnBrk="0" hangingPunct="0">
                  <a:defRPr i="1">
                    <a:solidFill>
                      <a:schemeClr val="tx1"/>
                    </a:solidFill>
                    <a:latin typeface="Arial" panose="020B0604020202090204" pitchFamily="34" charset="0"/>
                    <a:ea typeface="华文细黑" pitchFamily="2" charset="-122"/>
                  </a:defRPr>
                </a:lvl3pPr>
                <a:lvl4pPr marL="1600200" indent="-228600" eaLnBrk="0" hangingPunct="0">
                  <a:defRPr i="1">
                    <a:solidFill>
                      <a:schemeClr val="tx1"/>
                    </a:solidFill>
                    <a:latin typeface="Arial" panose="020B0604020202090204" pitchFamily="34" charset="0"/>
                    <a:ea typeface="华文细黑" pitchFamily="2" charset="-122"/>
                  </a:defRPr>
                </a:lvl4pPr>
                <a:lvl5pPr marL="2057400" indent="-228600" eaLnBrk="0" hangingPunct="0">
                  <a:defRPr i="1">
                    <a:solidFill>
                      <a:schemeClr val="tx1"/>
                    </a:solidFill>
                    <a:latin typeface="Arial" panose="020B0604020202090204" pitchFamily="34" charset="0"/>
                    <a:ea typeface="华文细黑" pitchFamily="2" charset="-122"/>
                  </a:defRPr>
                </a:lvl5pPr>
                <a:lvl6pPr marL="25146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6pPr>
                <a:lvl7pPr marL="29718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7pPr>
                <a:lvl8pPr marL="34290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8pPr>
                <a:lvl9pPr marL="38862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9pPr>
              </a:lstStyle>
              <a:p>
                <a:pPr eaLnBrk="1" latinLnBrk="1" hangingPunct="1"/>
                <a:endParaRPr lang="zh-CN" altLang="en-US" sz="1800" b="0" i="0">
                  <a:latin typeface="黑体" panose="02010609060101010101" pitchFamily="49" charset="-122"/>
                  <a:ea typeface="黑体" panose="02010609060101010101" pitchFamily="49" charset="-122"/>
                </a:endParaRPr>
              </a:p>
            </p:txBody>
          </p:sp>
          <p:sp>
            <p:nvSpPr>
              <p:cNvPr id="11" name="Rectangle 3"/>
              <p:cNvSpPr>
                <a:spLocks noChangeArrowheads="1"/>
              </p:cNvSpPr>
              <p:nvPr/>
            </p:nvSpPr>
            <p:spPr bwMode="gray">
              <a:xfrm>
                <a:off x="3000217" y="2003517"/>
                <a:ext cx="1017303" cy="329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i="1">
                    <a:solidFill>
                      <a:schemeClr val="tx1"/>
                    </a:solidFill>
                    <a:latin typeface="Arial" panose="020B0604020202090204" pitchFamily="34" charset="0"/>
                    <a:ea typeface="华文细黑" pitchFamily="2" charset="-122"/>
                  </a:defRPr>
                </a:lvl1pPr>
                <a:lvl2pPr marL="742950" indent="-285750" eaLnBrk="0" hangingPunct="0">
                  <a:defRPr i="1">
                    <a:solidFill>
                      <a:schemeClr val="tx1"/>
                    </a:solidFill>
                    <a:latin typeface="Arial" panose="020B0604020202090204" pitchFamily="34" charset="0"/>
                    <a:ea typeface="华文细黑" pitchFamily="2" charset="-122"/>
                  </a:defRPr>
                </a:lvl2pPr>
                <a:lvl3pPr marL="1143000" indent="-228600" eaLnBrk="0" hangingPunct="0">
                  <a:defRPr i="1">
                    <a:solidFill>
                      <a:schemeClr val="tx1"/>
                    </a:solidFill>
                    <a:latin typeface="Arial" panose="020B0604020202090204" pitchFamily="34" charset="0"/>
                    <a:ea typeface="华文细黑" pitchFamily="2" charset="-122"/>
                  </a:defRPr>
                </a:lvl3pPr>
                <a:lvl4pPr marL="1600200" indent="-228600" eaLnBrk="0" hangingPunct="0">
                  <a:defRPr i="1">
                    <a:solidFill>
                      <a:schemeClr val="tx1"/>
                    </a:solidFill>
                    <a:latin typeface="Arial" panose="020B0604020202090204" pitchFamily="34" charset="0"/>
                    <a:ea typeface="华文细黑" pitchFamily="2" charset="-122"/>
                  </a:defRPr>
                </a:lvl4pPr>
                <a:lvl5pPr marL="2057400" indent="-228600" eaLnBrk="0" hangingPunct="0">
                  <a:defRPr i="1">
                    <a:solidFill>
                      <a:schemeClr val="tx1"/>
                    </a:solidFill>
                    <a:latin typeface="Arial" panose="020B0604020202090204" pitchFamily="34" charset="0"/>
                    <a:ea typeface="华文细黑" pitchFamily="2" charset="-122"/>
                  </a:defRPr>
                </a:lvl5pPr>
                <a:lvl6pPr marL="25146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6pPr>
                <a:lvl7pPr marL="29718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7pPr>
                <a:lvl8pPr marL="34290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8pPr>
                <a:lvl9pPr marL="38862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9pPr>
              </a:lstStyle>
              <a:p>
                <a:pPr algn="ctr" eaLnBrk="1" hangingPunct="1">
                  <a:buClr>
                    <a:srgbClr val="FF0066"/>
                  </a:buClr>
                  <a:buSzPct val="75000"/>
                  <a:buFont typeface="Wingdings" panose="05000000000000000000" pitchFamily="2" charset="2"/>
                  <a:buNone/>
                </a:pPr>
                <a:r>
                  <a:rPr lang="en-US" altLang="zh-CN" sz="2000" b="0" i="0" dirty="0">
                    <a:solidFill>
                      <a:srgbClr val="00B0F0"/>
                    </a:solidFill>
                    <a:latin typeface="Times New Roman" panose="02020503050405090304" pitchFamily="18" charset="0"/>
                    <a:ea typeface="黑体" panose="02010609060101010101" pitchFamily="49" charset="-122"/>
                    <a:cs typeface="Times New Roman" panose="02020503050405090304" pitchFamily="18" charset="0"/>
                  </a:rPr>
                  <a:t>40%</a:t>
                </a:r>
                <a:endParaRPr lang="zh-CN" altLang="en-US" sz="2000" b="0" i="0" dirty="0">
                  <a:solidFill>
                    <a:srgbClr val="00B0F0"/>
                  </a:solidFill>
                  <a:latin typeface="Times New Roman" panose="02020503050405090304" pitchFamily="18" charset="0"/>
                  <a:ea typeface="黑体" panose="02010609060101010101" pitchFamily="49" charset="-122"/>
                  <a:cs typeface="Times New Roman" panose="02020503050405090304" pitchFamily="18" charset="0"/>
                </a:endParaRPr>
              </a:p>
            </p:txBody>
          </p:sp>
          <p:sp>
            <p:nvSpPr>
              <p:cNvPr id="12" name="Rectangle 4"/>
              <p:cNvSpPr>
                <a:spLocks noChangeArrowheads="1"/>
              </p:cNvSpPr>
              <p:nvPr/>
            </p:nvSpPr>
            <p:spPr bwMode="gray">
              <a:xfrm>
                <a:off x="4678360" y="1882775"/>
                <a:ext cx="3275150" cy="1503363"/>
              </a:xfrm>
              <a:prstGeom prst="rect">
                <a:avLst/>
              </a:prstGeom>
              <a:solidFill>
                <a:schemeClr val="folHlink"/>
              </a:solidFill>
              <a:ln w="9525">
                <a:miter lim="800000"/>
              </a:ln>
              <a:scene3d>
                <a:camera prst="legacyPerspectiveBottomLeft"/>
                <a:lightRig rig="legacyFlat3" dir="b"/>
              </a:scene3d>
              <a:sp3d extrusionH="430200" prstMaterial="legacyMatte">
                <a:bevelT w="13500" h="13500" prst="angle"/>
                <a:bevelB w="13500" h="13500" prst="angle"/>
                <a:extrusionClr>
                  <a:schemeClr val="folHlink"/>
                </a:extrusionClr>
              </a:sp3d>
            </p:spPr>
            <p:txBody>
              <a:bodyPr wrap="none" anchor="ctr">
                <a:flatTx/>
              </a:bodyPr>
              <a:lstStyle>
                <a:lvl1pPr eaLnBrk="0" hangingPunct="0">
                  <a:defRPr i="1">
                    <a:solidFill>
                      <a:schemeClr val="tx1"/>
                    </a:solidFill>
                    <a:latin typeface="Arial" panose="020B0604020202090204" pitchFamily="34" charset="0"/>
                    <a:ea typeface="华文细黑" pitchFamily="2" charset="-122"/>
                  </a:defRPr>
                </a:lvl1pPr>
                <a:lvl2pPr marL="742950" indent="-285750" eaLnBrk="0" hangingPunct="0">
                  <a:defRPr i="1">
                    <a:solidFill>
                      <a:schemeClr val="tx1"/>
                    </a:solidFill>
                    <a:latin typeface="Arial" panose="020B0604020202090204" pitchFamily="34" charset="0"/>
                    <a:ea typeface="华文细黑" pitchFamily="2" charset="-122"/>
                  </a:defRPr>
                </a:lvl2pPr>
                <a:lvl3pPr marL="1143000" indent="-228600" eaLnBrk="0" hangingPunct="0">
                  <a:defRPr i="1">
                    <a:solidFill>
                      <a:schemeClr val="tx1"/>
                    </a:solidFill>
                    <a:latin typeface="Arial" panose="020B0604020202090204" pitchFamily="34" charset="0"/>
                    <a:ea typeface="华文细黑" pitchFamily="2" charset="-122"/>
                  </a:defRPr>
                </a:lvl3pPr>
                <a:lvl4pPr marL="1600200" indent="-228600" eaLnBrk="0" hangingPunct="0">
                  <a:defRPr i="1">
                    <a:solidFill>
                      <a:schemeClr val="tx1"/>
                    </a:solidFill>
                    <a:latin typeface="Arial" panose="020B0604020202090204" pitchFamily="34" charset="0"/>
                    <a:ea typeface="华文细黑" pitchFamily="2" charset="-122"/>
                  </a:defRPr>
                </a:lvl4pPr>
                <a:lvl5pPr marL="2057400" indent="-228600" eaLnBrk="0" hangingPunct="0">
                  <a:defRPr i="1">
                    <a:solidFill>
                      <a:schemeClr val="tx1"/>
                    </a:solidFill>
                    <a:latin typeface="Arial" panose="020B0604020202090204" pitchFamily="34" charset="0"/>
                    <a:ea typeface="华文细黑" pitchFamily="2" charset="-122"/>
                  </a:defRPr>
                </a:lvl5pPr>
                <a:lvl6pPr marL="25146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6pPr>
                <a:lvl7pPr marL="29718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7pPr>
                <a:lvl8pPr marL="34290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8pPr>
                <a:lvl9pPr marL="38862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9pPr>
              </a:lstStyle>
              <a:p>
                <a:pPr eaLnBrk="1" latinLnBrk="1" hangingPunct="1"/>
                <a:endParaRPr lang="zh-CN" altLang="en-US" sz="1800" b="0" i="0">
                  <a:latin typeface="黑体" panose="02010609060101010101" pitchFamily="49" charset="-122"/>
                  <a:ea typeface="黑体" panose="02010609060101010101" pitchFamily="49" charset="-122"/>
                </a:endParaRPr>
              </a:p>
            </p:txBody>
          </p:sp>
          <p:sp>
            <p:nvSpPr>
              <p:cNvPr id="13" name="Rectangle 5"/>
              <p:cNvSpPr>
                <a:spLocks noChangeArrowheads="1"/>
              </p:cNvSpPr>
              <p:nvPr/>
            </p:nvSpPr>
            <p:spPr bwMode="gray">
              <a:xfrm>
                <a:off x="5096207" y="2003425"/>
                <a:ext cx="1015981" cy="329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i="1">
                    <a:solidFill>
                      <a:schemeClr val="tx1"/>
                    </a:solidFill>
                    <a:latin typeface="Arial" panose="020B0604020202090204" pitchFamily="34" charset="0"/>
                    <a:ea typeface="华文细黑" pitchFamily="2" charset="-122"/>
                  </a:defRPr>
                </a:lvl1pPr>
                <a:lvl2pPr marL="742950" indent="-285750" eaLnBrk="0" hangingPunct="0">
                  <a:defRPr i="1">
                    <a:solidFill>
                      <a:schemeClr val="tx1"/>
                    </a:solidFill>
                    <a:latin typeface="Arial" panose="020B0604020202090204" pitchFamily="34" charset="0"/>
                    <a:ea typeface="华文细黑" pitchFamily="2" charset="-122"/>
                  </a:defRPr>
                </a:lvl2pPr>
                <a:lvl3pPr marL="1143000" indent="-228600" eaLnBrk="0" hangingPunct="0">
                  <a:defRPr i="1">
                    <a:solidFill>
                      <a:schemeClr val="tx1"/>
                    </a:solidFill>
                    <a:latin typeface="Arial" panose="020B0604020202090204" pitchFamily="34" charset="0"/>
                    <a:ea typeface="华文细黑" pitchFamily="2" charset="-122"/>
                  </a:defRPr>
                </a:lvl3pPr>
                <a:lvl4pPr marL="1600200" indent="-228600" eaLnBrk="0" hangingPunct="0">
                  <a:defRPr i="1">
                    <a:solidFill>
                      <a:schemeClr val="tx1"/>
                    </a:solidFill>
                    <a:latin typeface="Arial" panose="020B0604020202090204" pitchFamily="34" charset="0"/>
                    <a:ea typeface="华文细黑" pitchFamily="2" charset="-122"/>
                  </a:defRPr>
                </a:lvl4pPr>
                <a:lvl5pPr marL="2057400" indent="-228600" eaLnBrk="0" hangingPunct="0">
                  <a:defRPr i="1">
                    <a:solidFill>
                      <a:schemeClr val="tx1"/>
                    </a:solidFill>
                    <a:latin typeface="Arial" panose="020B0604020202090204" pitchFamily="34" charset="0"/>
                    <a:ea typeface="华文细黑" pitchFamily="2" charset="-122"/>
                  </a:defRPr>
                </a:lvl5pPr>
                <a:lvl6pPr marL="25146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6pPr>
                <a:lvl7pPr marL="29718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7pPr>
                <a:lvl8pPr marL="34290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8pPr>
                <a:lvl9pPr marL="38862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9pPr>
              </a:lstStyle>
              <a:p>
                <a:pPr algn="ctr" eaLnBrk="1" hangingPunct="1">
                  <a:buClr>
                    <a:srgbClr val="FF0066"/>
                  </a:buClr>
                  <a:buSzPct val="75000"/>
                  <a:buFont typeface="Wingdings" panose="05000000000000000000" pitchFamily="2" charset="2"/>
                  <a:buNone/>
                </a:pPr>
                <a:r>
                  <a:rPr lang="en-US" altLang="zh-CN" sz="2000" b="0" i="0">
                    <a:solidFill>
                      <a:srgbClr val="00B0F0"/>
                    </a:solidFill>
                    <a:latin typeface="Times New Roman" panose="02020503050405090304" pitchFamily="18" charset="0"/>
                    <a:ea typeface="黑体" panose="02010609060101010101" pitchFamily="49" charset="-122"/>
                    <a:cs typeface="Times New Roman" panose="02020503050405090304" pitchFamily="18" charset="0"/>
                  </a:rPr>
                  <a:t>30%</a:t>
                </a:r>
                <a:endParaRPr lang="zh-CN" altLang="en-US" sz="2000" b="0" i="0">
                  <a:solidFill>
                    <a:srgbClr val="00B0F0"/>
                  </a:solidFill>
                  <a:latin typeface="Times New Roman" panose="02020503050405090304" pitchFamily="18" charset="0"/>
                  <a:ea typeface="黑体" panose="02010609060101010101" pitchFamily="49" charset="-122"/>
                  <a:cs typeface="Times New Roman" panose="02020503050405090304" pitchFamily="18" charset="0"/>
                </a:endParaRPr>
              </a:p>
            </p:txBody>
          </p:sp>
          <p:sp>
            <p:nvSpPr>
              <p:cNvPr id="14" name="Rectangle 6"/>
              <p:cNvSpPr>
                <a:spLocks noChangeArrowheads="1"/>
              </p:cNvSpPr>
              <p:nvPr/>
            </p:nvSpPr>
            <p:spPr bwMode="gray">
              <a:xfrm>
                <a:off x="1157148" y="3678238"/>
                <a:ext cx="3248160" cy="1503362"/>
              </a:xfrm>
              <a:prstGeom prst="rect">
                <a:avLst/>
              </a:prstGeom>
              <a:solidFill>
                <a:schemeClr val="accent1"/>
              </a:solidFill>
              <a:ln w="9525">
                <a:miter lim="800000"/>
              </a:ln>
              <a:scene3d>
                <a:camera prst="legacyPerspectiveTopRight"/>
                <a:lightRig rig="legacyFlat3" dir="b"/>
              </a:scene3d>
              <a:sp3d extrusionH="430200" prstMaterial="legacyMatte">
                <a:bevelT w="13500" h="13500" prst="angle"/>
                <a:bevelB w="13500" h="13500" prst="angle"/>
                <a:extrusionClr>
                  <a:schemeClr val="accent1"/>
                </a:extrusionClr>
              </a:sp3d>
            </p:spPr>
            <p:txBody>
              <a:bodyPr wrap="none" anchor="ctr">
                <a:flatTx/>
              </a:bodyPr>
              <a:lstStyle>
                <a:lvl1pPr eaLnBrk="0" hangingPunct="0">
                  <a:defRPr i="1">
                    <a:solidFill>
                      <a:schemeClr val="tx1"/>
                    </a:solidFill>
                    <a:latin typeface="Arial" panose="020B0604020202090204" pitchFamily="34" charset="0"/>
                    <a:ea typeface="华文细黑" pitchFamily="2" charset="-122"/>
                  </a:defRPr>
                </a:lvl1pPr>
                <a:lvl2pPr marL="742950" indent="-285750" eaLnBrk="0" hangingPunct="0">
                  <a:defRPr i="1">
                    <a:solidFill>
                      <a:schemeClr val="tx1"/>
                    </a:solidFill>
                    <a:latin typeface="Arial" panose="020B0604020202090204" pitchFamily="34" charset="0"/>
                    <a:ea typeface="华文细黑" pitchFamily="2" charset="-122"/>
                  </a:defRPr>
                </a:lvl2pPr>
                <a:lvl3pPr marL="1143000" indent="-228600" eaLnBrk="0" hangingPunct="0">
                  <a:defRPr i="1">
                    <a:solidFill>
                      <a:schemeClr val="tx1"/>
                    </a:solidFill>
                    <a:latin typeface="Arial" panose="020B0604020202090204" pitchFamily="34" charset="0"/>
                    <a:ea typeface="华文细黑" pitchFamily="2" charset="-122"/>
                  </a:defRPr>
                </a:lvl3pPr>
                <a:lvl4pPr marL="1600200" indent="-228600" eaLnBrk="0" hangingPunct="0">
                  <a:defRPr i="1">
                    <a:solidFill>
                      <a:schemeClr val="tx1"/>
                    </a:solidFill>
                    <a:latin typeface="Arial" panose="020B0604020202090204" pitchFamily="34" charset="0"/>
                    <a:ea typeface="华文细黑" pitchFamily="2" charset="-122"/>
                  </a:defRPr>
                </a:lvl4pPr>
                <a:lvl5pPr marL="2057400" indent="-228600" eaLnBrk="0" hangingPunct="0">
                  <a:defRPr i="1">
                    <a:solidFill>
                      <a:schemeClr val="tx1"/>
                    </a:solidFill>
                    <a:latin typeface="Arial" panose="020B0604020202090204" pitchFamily="34" charset="0"/>
                    <a:ea typeface="华文细黑" pitchFamily="2" charset="-122"/>
                  </a:defRPr>
                </a:lvl5pPr>
                <a:lvl6pPr marL="25146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6pPr>
                <a:lvl7pPr marL="29718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7pPr>
                <a:lvl8pPr marL="34290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8pPr>
                <a:lvl9pPr marL="38862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9pPr>
              </a:lstStyle>
              <a:p>
                <a:pPr eaLnBrk="1" latinLnBrk="1" hangingPunct="1"/>
                <a:endParaRPr lang="zh-CN" altLang="en-US" sz="1800" b="0" i="0">
                  <a:latin typeface="黑体" panose="02010609060101010101" pitchFamily="49" charset="-122"/>
                  <a:ea typeface="黑体" panose="02010609060101010101" pitchFamily="49" charset="-122"/>
                </a:endParaRPr>
              </a:p>
            </p:txBody>
          </p:sp>
          <p:sp>
            <p:nvSpPr>
              <p:cNvPr id="15" name="Rectangle 7"/>
              <p:cNvSpPr>
                <a:spLocks noChangeArrowheads="1"/>
              </p:cNvSpPr>
              <p:nvPr/>
            </p:nvSpPr>
            <p:spPr bwMode="gray">
              <a:xfrm>
                <a:off x="2821240" y="4788179"/>
                <a:ext cx="1015981" cy="329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i="1">
                    <a:solidFill>
                      <a:schemeClr val="tx1"/>
                    </a:solidFill>
                    <a:latin typeface="Arial" panose="020B0604020202090204" pitchFamily="34" charset="0"/>
                    <a:ea typeface="华文细黑" pitchFamily="2" charset="-122"/>
                  </a:defRPr>
                </a:lvl1pPr>
                <a:lvl2pPr marL="742950" indent="-285750" eaLnBrk="0" hangingPunct="0">
                  <a:defRPr i="1">
                    <a:solidFill>
                      <a:schemeClr val="tx1"/>
                    </a:solidFill>
                    <a:latin typeface="Arial" panose="020B0604020202090204" pitchFamily="34" charset="0"/>
                    <a:ea typeface="华文细黑" pitchFamily="2" charset="-122"/>
                  </a:defRPr>
                </a:lvl2pPr>
                <a:lvl3pPr marL="1143000" indent="-228600" eaLnBrk="0" hangingPunct="0">
                  <a:defRPr i="1">
                    <a:solidFill>
                      <a:schemeClr val="tx1"/>
                    </a:solidFill>
                    <a:latin typeface="Arial" panose="020B0604020202090204" pitchFamily="34" charset="0"/>
                    <a:ea typeface="华文细黑" pitchFamily="2" charset="-122"/>
                  </a:defRPr>
                </a:lvl3pPr>
                <a:lvl4pPr marL="1600200" indent="-228600" eaLnBrk="0" hangingPunct="0">
                  <a:defRPr i="1">
                    <a:solidFill>
                      <a:schemeClr val="tx1"/>
                    </a:solidFill>
                    <a:latin typeface="Arial" panose="020B0604020202090204" pitchFamily="34" charset="0"/>
                    <a:ea typeface="华文细黑" pitchFamily="2" charset="-122"/>
                  </a:defRPr>
                </a:lvl4pPr>
                <a:lvl5pPr marL="2057400" indent="-228600" eaLnBrk="0" hangingPunct="0">
                  <a:defRPr i="1">
                    <a:solidFill>
                      <a:schemeClr val="tx1"/>
                    </a:solidFill>
                    <a:latin typeface="Arial" panose="020B0604020202090204" pitchFamily="34" charset="0"/>
                    <a:ea typeface="华文细黑" pitchFamily="2" charset="-122"/>
                  </a:defRPr>
                </a:lvl5pPr>
                <a:lvl6pPr marL="25146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6pPr>
                <a:lvl7pPr marL="29718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7pPr>
                <a:lvl8pPr marL="34290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8pPr>
                <a:lvl9pPr marL="38862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9pPr>
              </a:lstStyle>
              <a:p>
                <a:pPr algn="ctr" eaLnBrk="1" hangingPunct="1">
                  <a:buClr>
                    <a:srgbClr val="FF0066"/>
                  </a:buClr>
                  <a:buSzPct val="75000"/>
                  <a:buFont typeface="Wingdings" panose="05000000000000000000" pitchFamily="2" charset="2"/>
                  <a:buNone/>
                </a:pPr>
                <a:r>
                  <a:rPr lang="en-US" altLang="zh-CN" sz="2000" b="0" i="0">
                    <a:solidFill>
                      <a:srgbClr val="00B0F0"/>
                    </a:solidFill>
                    <a:latin typeface="Times New Roman" panose="02020503050405090304" pitchFamily="18" charset="0"/>
                    <a:ea typeface="黑体" panose="02010609060101010101" pitchFamily="49" charset="-122"/>
                    <a:cs typeface="Times New Roman" panose="02020503050405090304" pitchFamily="18" charset="0"/>
                  </a:rPr>
                  <a:t>20%</a:t>
                </a:r>
                <a:endParaRPr lang="zh-CN" altLang="en-US" sz="2000" b="0" i="0">
                  <a:solidFill>
                    <a:srgbClr val="00B0F0"/>
                  </a:solidFill>
                  <a:latin typeface="Times New Roman" panose="02020503050405090304" pitchFamily="18" charset="0"/>
                  <a:ea typeface="黑体" panose="02010609060101010101" pitchFamily="49" charset="-122"/>
                  <a:cs typeface="Times New Roman" panose="02020503050405090304" pitchFamily="18" charset="0"/>
                </a:endParaRPr>
              </a:p>
            </p:txBody>
          </p:sp>
          <p:sp>
            <p:nvSpPr>
              <p:cNvPr id="16" name="Rectangle 8"/>
              <p:cNvSpPr>
                <a:spLocks noChangeArrowheads="1"/>
              </p:cNvSpPr>
              <p:nvPr/>
            </p:nvSpPr>
            <p:spPr bwMode="gray">
              <a:xfrm>
                <a:off x="4683123" y="3679825"/>
                <a:ext cx="3270388" cy="1493838"/>
              </a:xfrm>
              <a:prstGeom prst="rect">
                <a:avLst/>
              </a:prstGeom>
              <a:solidFill>
                <a:schemeClr val="hlink"/>
              </a:solidFill>
              <a:ln w="9525">
                <a:miter lim="800000"/>
              </a:ln>
              <a:scene3d>
                <a:camera prst="legacyPerspectiveTopLeft"/>
                <a:lightRig rig="legacyFlat3" dir="b"/>
              </a:scene3d>
              <a:sp3d extrusionH="430200" prstMaterial="legacyMatte">
                <a:bevelT w="13500" h="13500" prst="angle"/>
                <a:bevelB w="13500" h="13500" prst="angle"/>
                <a:extrusionClr>
                  <a:schemeClr val="hlink"/>
                </a:extrusionClr>
              </a:sp3d>
            </p:spPr>
            <p:txBody>
              <a:bodyPr wrap="none" anchor="ctr">
                <a:flatTx/>
              </a:bodyPr>
              <a:lstStyle>
                <a:lvl1pPr eaLnBrk="0" hangingPunct="0">
                  <a:defRPr i="1">
                    <a:solidFill>
                      <a:schemeClr val="tx1"/>
                    </a:solidFill>
                    <a:latin typeface="Arial" panose="020B0604020202090204" pitchFamily="34" charset="0"/>
                    <a:ea typeface="华文细黑" pitchFamily="2" charset="-122"/>
                  </a:defRPr>
                </a:lvl1pPr>
                <a:lvl2pPr marL="742950" indent="-285750" eaLnBrk="0" hangingPunct="0">
                  <a:defRPr i="1">
                    <a:solidFill>
                      <a:schemeClr val="tx1"/>
                    </a:solidFill>
                    <a:latin typeface="Arial" panose="020B0604020202090204" pitchFamily="34" charset="0"/>
                    <a:ea typeface="华文细黑" pitchFamily="2" charset="-122"/>
                  </a:defRPr>
                </a:lvl2pPr>
                <a:lvl3pPr marL="1143000" indent="-228600" eaLnBrk="0" hangingPunct="0">
                  <a:defRPr i="1">
                    <a:solidFill>
                      <a:schemeClr val="tx1"/>
                    </a:solidFill>
                    <a:latin typeface="Arial" panose="020B0604020202090204" pitchFamily="34" charset="0"/>
                    <a:ea typeface="华文细黑" pitchFamily="2" charset="-122"/>
                  </a:defRPr>
                </a:lvl3pPr>
                <a:lvl4pPr marL="1600200" indent="-228600" eaLnBrk="0" hangingPunct="0">
                  <a:defRPr i="1">
                    <a:solidFill>
                      <a:schemeClr val="tx1"/>
                    </a:solidFill>
                    <a:latin typeface="Arial" panose="020B0604020202090204" pitchFamily="34" charset="0"/>
                    <a:ea typeface="华文细黑" pitchFamily="2" charset="-122"/>
                  </a:defRPr>
                </a:lvl4pPr>
                <a:lvl5pPr marL="2057400" indent="-228600" eaLnBrk="0" hangingPunct="0">
                  <a:defRPr i="1">
                    <a:solidFill>
                      <a:schemeClr val="tx1"/>
                    </a:solidFill>
                    <a:latin typeface="Arial" panose="020B0604020202090204" pitchFamily="34" charset="0"/>
                    <a:ea typeface="华文细黑" pitchFamily="2" charset="-122"/>
                  </a:defRPr>
                </a:lvl5pPr>
                <a:lvl6pPr marL="25146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6pPr>
                <a:lvl7pPr marL="29718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7pPr>
                <a:lvl8pPr marL="34290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8pPr>
                <a:lvl9pPr marL="38862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9pPr>
              </a:lstStyle>
              <a:p>
                <a:pPr eaLnBrk="1" latinLnBrk="1" hangingPunct="1"/>
                <a:endParaRPr lang="zh-CN" altLang="en-US" sz="1800" b="0" i="0">
                  <a:latin typeface="黑体" panose="02010609060101010101" pitchFamily="49" charset="-122"/>
                  <a:ea typeface="黑体" panose="02010609060101010101" pitchFamily="49" charset="-122"/>
                </a:endParaRPr>
              </a:p>
            </p:txBody>
          </p:sp>
          <p:sp>
            <p:nvSpPr>
              <p:cNvPr id="17" name="Rectangle 9"/>
              <p:cNvSpPr>
                <a:spLocks noChangeArrowheads="1"/>
              </p:cNvSpPr>
              <p:nvPr/>
            </p:nvSpPr>
            <p:spPr bwMode="gray">
              <a:xfrm>
                <a:off x="5099381" y="4757738"/>
                <a:ext cx="1017303" cy="329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i="1">
                    <a:solidFill>
                      <a:schemeClr val="tx1"/>
                    </a:solidFill>
                    <a:latin typeface="Arial" panose="020B0604020202090204" pitchFamily="34" charset="0"/>
                    <a:ea typeface="华文细黑" pitchFamily="2" charset="-122"/>
                  </a:defRPr>
                </a:lvl1pPr>
                <a:lvl2pPr marL="742950" indent="-285750" eaLnBrk="0" hangingPunct="0">
                  <a:defRPr i="1">
                    <a:solidFill>
                      <a:schemeClr val="tx1"/>
                    </a:solidFill>
                    <a:latin typeface="Arial" panose="020B0604020202090204" pitchFamily="34" charset="0"/>
                    <a:ea typeface="华文细黑" pitchFamily="2" charset="-122"/>
                  </a:defRPr>
                </a:lvl2pPr>
                <a:lvl3pPr marL="1143000" indent="-228600" eaLnBrk="0" hangingPunct="0">
                  <a:defRPr i="1">
                    <a:solidFill>
                      <a:schemeClr val="tx1"/>
                    </a:solidFill>
                    <a:latin typeface="Arial" panose="020B0604020202090204" pitchFamily="34" charset="0"/>
                    <a:ea typeface="华文细黑" pitchFamily="2" charset="-122"/>
                  </a:defRPr>
                </a:lvl3pPr>
                <a:lvl4pPr marL="1600200" indent="-228600" eaLnBrk="0" hangingPunct="0">
                  <a:defRPr i="1">
                    <a:solidFill>
                      <a:schemeClr val="tx1"/>
                    </a:solidFill>
                    <a:latin typeface="Arial" panose="020B0604020202090204" pitchFamily="34" charset="0"/>
                    <a:ea typeface="华文细黑" pitchFamily="2" charset="-122"/>
                  </a:defRPr>
                </a:lvl4pPr>
                <a:lvl5pPr marL="2057400" indent="-228600" eaLnBrk="0" hangingPunct="0">
                  <a:defRPr i="1">
                    <a:solidFill>
                      <a:schemeClr val="tx1"/>
                    </a:solidFill>
                    <a:latin typeface="Arial" panose="020B0604020202090204" pitchFamily="34" charset="0"/>
                    <a:ea typeface="华文细黑" pitchFamily="2" charset="-122"/>
                  </a:defRPr>
                </a:lvl5pPr>
                <a:lvl6pPr marL="25146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6pPr>
                <a:lvl7pPr marL="29718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7pPr>
                <a:lvl8pPr marL="34290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8pPr>
                <a:lvl9pPr marL="38862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9pPr>
              </a:lstStyle>
              <a:p>
                <a:pPr algn="ctr" eaLnBrk="1" hangingPunct="1">
                  <a:buClr>
                    <a:srgbClr val="FF0066"/>
                  </a:buClr>
                  <a:buSzPct val="75000"/>
                  <a:buFont typeface="Wingdings" panose="05000000000000000000" pitchFamily="2" charset="2"/>
                  <a:buNone/>
                </a:pPr>
                <a:r>
                  <a:rPr lang="en-US" altLang="zh-CN" sz="2000" b="0" i="0">
                    <a:solidFill>
                      <a:srgbClr val="00B0F0"/>
                    </a:solidFill>
                    <a:latin typeface="Times New Roman" panose="02020503050405090304" pitchFamily="18" charset="0"/>
                    <a:ea typeface="黑体" panose="02010609060101010101" pitchFamily="49" charset="-122"/>
                    <a:cs typeface="Times New Roman" panose="02020503050405090304" pitchFamily="18" charset="0"/>
                  </a:rPr>
                  <a:t>10%</a:t>
                </a:r>
                <a:endParaRPr lang="zh-CN" altLang="en-US" sz="2000" b="0" i="0">
                  <a:solidFill>
                    <a:srgbClr val="00B0F0"/>
                  </a:solidFill>
                  <a:latin typeface="Times New Roman" panose="02020503050405090304" pitchFamily="18" charset="0"/>
                  <a:ea typeface="黑体" panose="02010609060101010101" pitchFamily="49" charset="-122"/>
                  <a:cs typeface="Times New Roman" panose="02020503050405090304" pitchFamily="18" charset="0"/>
                </a:endParaRPr>
              </a:p>
            </p:txBody>
          </p:sp>
          <p:sp>
            <p:nvSpPr>
              <p:cNvPr id="18" name="Text Box 10"/>
              <p:cNvSpPr txBox="1">
                <a:spLocks noChangeArrowheads="1"/>
              </p:cNvSpPr>
              <p:nvPr/>
            </p:nvSpPr>
            <p:spPr bwMode="gray">
              <a:xfrm>
                <a:off x="857224" y="3929063"/>
                <a:ext cx="18573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i="1">
                    <a:solidFill>
                      <a:schemeClr val="tx1"/>
                    </a:solidFill>
                    <a:latin typeface="Arial" panose="020B0604020202090204" pitchFamily="34" charset="0"/>
                    <a:ea typeface="华文细黑" pitchFamily="2" charset="-122"/>
                  </a:defRPr>
                </a:lvl1pPr>
                <a:lvl2pPr marL="742950" indent="-285750" eaLnBrk="0" hangingPunct="0">
                  <a:defRPr i="1">
                    <a:solidFill>
                      <a:schemeClr val="tx1"/>
                    </a:solidFill>
                    <a:latin typeface="Arial" panose="020B0604020202090204" pitchFamily="34" charset="0"/>
                    <a:ea typeface="华文细黑" pitchFamily="2" charset="-122"/>
                  </a:defRPr>
                </a:lvl2pPr>
                <a:lvl3pPr marL="1143000" indent="-228600" eaLnBrk="0" hangingPunct="0">
                  <a:defRPr i="1">
                    <a:solidFill>
                      <a:schemeClr val="tx1"/>
                    </a:solidFill>
                    <a:latin typeface="Arial" panose="020B0604020202090204" pitchFamily="34" charset="0"/>
                    <a:ea typeface="华文细黑" pitchFamily="2" charset="-122"/>
                  </a:defRPr>
                </a:lvl3pPr>
                <a:lvl4pPr marL="1600200" indent="-228600" eaLnBrk="0" hangingPunct="0">
                  <a:defRPr i="1">
                    <a:solidFill>
                      <a:schemeClr val="tx1"/>
                    </a:solidFill>
                    <a:latin typeface="Arial" panose="020B0604020202090204" pitchFamily="34" charset="0"/>
                    <a:ea typeface="华文细黑" pitchFamily="2" charset="-122"/>
                  </a:defRPr>
                </a:lvl4pPr>
                <a:lvl5pPr marL="2057400" indent="-228600" eaLnBrk="0" hangingPunct="0">
                  <a:defRPr i="1">
                    <a:solidFill>
                      <a:schemeClr val="tx1"/>
                    </a:solidFill>
                    <a:latin typeface="Arial" panose="020B0604020202090204" pitchFamily="34" charset="0"/>
                    <a:ea typeface="华文细黑" pitchFamily="2" charset="-122"/>
                  </a:defRPr>
                </a:lvl5pPr>
                <a:lvl6pPr marL="25146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6pPr>
                <a:lvl7pPr marL="29718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7pPr>
                <a:lvl8pPr marL="34290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8pPr>
                <a:lvl9pPr marL="38862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9pPr>
              </a:lstStyle>
              <a:p>
                <a:r>
                  <a:rPr lang="en-US" altLang="zh-CN" sz="1800" b="0" i="0">
                    <a:solidFill>
                      <a:srgbClr val="F8F8F8"/>
                    </a:solidFill>
                    <a:latin typeface="黑体" panose="02010609060101010101" pitchFamily="49" charset="-122"/>
                    <a:ea typeface="黑体" panose="02010609060101010101" pitchFamily="49" charset="-122"/>
                  </a:rPr>
                  <a:t> </a:t>
                </a:r>
              </a:p>
            </p:txBody>
          </p:sp>
          <p:sp>
            <p:nvSpPr>
              <p:cNvPr id="19" name="Text Box 11"/>
              <p:cNvSpPr txBox="1">
                <a:spLocks noChangeArrowheads="1"/>
              </p:cNvSpPr>
              <p:nvPr/>
            </p:nvSpPr>
            <p:spPr bwMode="gray">
              <a:xfrm>
                <a:off x="642910" y="2643188"/>
                <a:ext cx="2087577"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i="1">
                    <a:solidFill>
                      <a:schemeClr val="tx1"/>
                    </a:solidFill>
                    <a:latin typeface="Arial" panose="020B0604020202090204" pitchFamily="34" charset="0"/>
                    <a:ea typeface="华文细黑" pitchFamily="2" charset="-122"/>
                  </a:defRPr>
                </a:lvl1pPr>
                <a:lvl2pPr marL="742950" indent="-285750" eaLnBrk="0" hangingPunct="0">
                  <a:defRPr i="1">
                    <a:solidFill>
                      <a:schemeClr val="tx1"/>
                    </a:solidFill>
                    <a:latin typeface="Arial" panose="020B0604020202090204" pitchFamily="34" charset="0"/>
                    <a:ea typeface="华文细黑" pitchFamily="2" charset="-122"/>
                  </a:defRPr>
                </a:lvl2pPr>
                <a:lvl3pPr marL="1143000" indent="-228600" eaLnBrk="0" hangingPunct="0">
                  <a:defRPr i="1">
                    <a:solidFill>
                      <a:schemeClr val="tx1"/>
                    </a:solidFill>
                    <a:latin typeface="Arial" panose="020B0604020202090204" pitchFamily="34" charset="0"/>
                    <a:ea typeface="华文细黑" pitchFamily="2" charset="-122"/>
                  </a:defRPr>
                </a:lvl3pPr>
                <a:lvl4pPr marL="1600200" indent="-228600" eaLnBrk="0" hangingPunct="0">
                  <a:defRPr i="1">
                    <a:solidFill>
                      <a:schemeClr val="tx1"/>
                    </a:solidFill>
                    <a:latin typeface="Arial" panose="020B0604020202090204" pitchFamily="34" charset="0"/>
                    <a:ea typeface="华文细黑" pitchFamily="2" charset="-122"/>
                  </a:defRPr>
                </a:lvl4pPr>
                <a:lvl5pPr marL="2057400" indent="-228600" eaLnBrk="0" hangingPunct="0">
                  <a:defRPr i="1">
                    <a:solidFill>
                      <a:schemeClr val="tx1"/>
                    </a:solidFill>
                    <a:latin typeface="Arial" panose="020B0604020202090204" pitchFamily="34" charset="0"/>
                    <a:ea typeface="华文细黑" pitchFamily="2" charset="-122"/>
                  </a:defRPr>
                </a:lvl5pPr>
                <a:lvl6pPr marL="25146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6pPr>
                <a:lvl7pPr marL="29718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7pPr>
                <a:lvl8pPr marL="34290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8pPr>
                <a:lvl9pPr marL="38862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9pPr>
              </a:lstStyle>
              <a:p>
                <a:pPr>
                  <a:lnSpc>
                    <a:spcPct val="130000"/>
                  </a:lnSpc>
                  <a:buFontTx/>
                  <a:buChar char="-"/>
                </a:pPr>
                <a:endParaRPr lang="en-US" altLang="zh-CN" sz="1800" b="0" i="0">
                  <a:latin typeface="黑体" panose="02010609060101010101" pitchFamily="49" charset="-122"/>
                  <a:ea typeface="黑体" panose="02010609060101010101" pitchFamily="49" charset="-122"/>
                </a:endParaRPr>
              </a:p>
            </p:txBody>
          </p:sp>
          <p:sp>
            <p:nvSpPr>
              <p:cNvPr id="20" name="Text Box 12"/>
              <p:cNvSpPr txBox="1">
                <a:spLocks noChangeArrowheads="1"/>
              </p:cNvSpPr>
              <p:nvPr/>
            </p:nvSpPr>
            <p:spPr bwMode="gray">
              <a:xfrm>
                <a:off x="6270637" y="2701925"/>
                <a:ext cx="208757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i="1">
                    <a:solidFill>
                      <a:schemeClr val="tx1"/>
                    </a:solidFill>
                    <a:latin typeface="Arial" panose="020B0604020202090204" pitchFamily="34" charset="0"/>
                    <a:ea typeface="华文细黑" pitchFamily="2" charset="-122"/>
                  </a:defRPr>
                </a:lvl1pPr>
                <a:lvl2pPr marL="742950" indent="-285750" eaLnBrk="0" hangingPunct="0">
                  <a:defRPr i="1">
                    <a:solidFill>
                      <a:schemeClr val="tx1"/>
                    </a:solidFill>
                    <a:latin typeface="Arial" panose="020B0604020202090204" pitchFamily="34" charset="0"/>
                    <a:ea typeface="华文细黑" pitchFamily="2" charset="-122"/>
                  </a:defRPr>
                </a:lvl2pPr>
                <a:lvl3pPr marL="1143000" indent="-228600" eaLnBrk="0" hangingPunct="0">
                  <a:defRPr i="1">
                    <a:solidFill>
                      <a:schemeClr val="tx1"/>
                    </a:solidFill>
                    <a:latin typeface="Arial" panose="020B0604020202090204" pitchFamily="34" charset="0"/>
                    <a:ea typeface="华文细黑" pitchFamily="2" charset="-122"/>
                  </a:defRPr>
                </a:lvl3pPr>
                <a:lvl4pPr marL="1600200" indent="-228600" eaLnBrk="0" hangingPunct="0">
                  <a:defRPr i="1">
                    <a:solidFill>
                      <a:schemeClr val="tx1"/>
                    </a:solidFill>
                    <a:latin typeface="Arial" panose="020B0604020202090204" pitchFamily="34" charset="0"/>
                    <a:ea typeface="华文细黑" pitchFamily="2" charset="-122"/>
                  </a:defRPr>
                </a:lvl4pPr>
                <a:lvl5pPr marL="2057400" indent="-228600" eaLnBrk="0" hangingPunct="0">
                  <a:defRPr i="1">
                    <a:solidFill>
                      <a:schemeClr val="tx1"/>
                    </a:solidFill>
                    <a:latin typeface="Arial" panose="020B0604020202090204" pitchFamily="34" charset="0"/>
                    <a:ea typeface="华文细黑" pitchFamily="2" charset="-122"/>
                  </a:defRPr>
                </a:lvl5pPr>
                <a:lvl6pPr marL="25146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6pPr>
                <a:lvl7pPr marL="29718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7pPr>
                <a:lvl8pPr marL="34290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8pPr>
                <a:lvl9pPr marL="38862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9pPr>
              </a:lstStyle>
              <a:p>
                <a:r>
                  <a:rPr lang="en-US" altLang="zh-CN" sz="1800" b="0" i="0">
                    <a:solidFill>
                      <a:srgbClr val="F8F8F8"/>
                    </a:solidFill>
                    <a:latin typeface="黑体" panose="02010609060101010101" pitchFamily="49" charset="-122"/>
                    <a:ea typeface="黑体" panose="02010609060101010101" pitchFamily="49" charset="-122"/>
                  </a:rPr>
                  <a:t> </a:t>
                </a:r>
              </a:p>
            </p:txBody>
          </p:sp>
          <p:sp>
            <p:nvSpPr>
              <p:cNvPr id="21" name="Text Box 13"/>
              <p:cNvSpPr txBox="1">
                <a:spLocks noChangeArrowheads="1"/>
              </p:cNvSpPr>
              <p:nvPr/>
            </p:nvSpPr>
            <p:spPr bwMode="gray">
              <a:xfrm>
                <a:off x="6357950" y="3857625"/>
                <a:ext cx="2234382" cy="331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i="1">
                    <a:solidFill>
                      <a:schemeClr val="tx1"/>
                    </a:solidFill>
                    <a:latin typeface="Arial" panose="020B0604020202090204" pitchFamily="34" charset="0"/>
                    <a:ea typeface="华文细黑" pitchFamily="2" charset="-122"/>
                  </a:defRPr>
                </a:lvl1pPr>
                <a:lvl2pPr marL="742950" indent="-285750" eaLnBrk="0" hangingPunct="0">
                  <a:defRPr i="1">
                    <a:solidFill>
                      <a:schemeClr val="tx1"/>
                    </a:solidFill>
                    <a:latin typeface="Arial" panose="020B0604020202090204" pitchFamily="34" charset="0"/>
                    <a:ea typeface="华文细黑" pitchFamily="2" charset="-122"/>
                  </a:defRPr>
                </a:lvl2pPr>
                <a:lvl3pPr marL="1143000" indent="-228600" eaLnBrk="0" hangingPunct="0">
                  <a:defRPr i="1">
                    <a:solidFill>
                      <a:schemeClr val="tx1"/>
                    </a:solidFill>
                    <a:latin typeface="Arial" panose="020B0604020202090204" pitchFamily="34" charset="0"/>
                    <a:ea typeface="华文细黑" pitchFamily="2" charset="-122"/>
                  </a:defRPr>
                </a:lvl3pPr>
                <a:lvl4pPr marL="1600200" indent="-228600" eaLnBrk="0" hangingPunct="0">
                  <a:defRPr i="1">
                    <a:solidFill>
                      <a:schemeClr val="tx1"/>
                    </a:solidFill>
                    <a:latin typeface="Arial" panose="020B0604020202090204" pitchFamily="34" charset="0"/>
                    <a:ea typeface="华文细黑" pitchFamily="2" charset="-122"/>
                  </a:defRPr>
                </a:lvl4pPr>
                <a:lvl5pPr marL="2057400" indent="-228600" eaLnBrk="0" hangingPunct="0">
                  <a:defRPr i="1">
                    <a:solidFill>
                      <a:schemeClr val="tx1"/>
                    </a:solidFill>
                    <a:latin typeface="Arial" panose="020B0604020202090204" pitchFamily="34" charset="0"/>
                    <a:ea typeface="华文细黑" pitchFamily="2" charset="-122"/>
                  </a:defRPr>
                </a:lvl5pPr>
                <a:lvl6pPr marL="25146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6pPr>
                <a:lvl7pPr marL="29718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7pPr>
                <a:lvl8pPr marL="34290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8pPr>
                <a:lvl9pPr marL="38862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9pPr>
              </a:lstStyle>
              <a:p>
                <a:pPr>
                  <a:lnSpc>
                    <a:spcPct val="130000"/>
                  </a:lnSpc>
                </a:pPr>
                <a:r>
                  <a:rPr lang="zh-CN" altLang="en-US" sz="1800" b="0" i="0">
                    <a:solidFill>
                      <a:srgbClr val="F8F8F8"/>
                    </a:solidFill>
                    <a:latin typeface="黑体" panose="02010609060101010101" pitchFamily="49" charset="-122"/>
                    <a:ea typeface="黑体" panose="02010609060101010101" pitchFamily="49" charset="-122"/>
                  </a:rPr>
                  <a:t>  </a:t>
                </a:r>
                <a:endParaRPr lang="en-US" altLang="zh-CN" sz="1800" b="0" i="0">
                  <a:solidFill>
                    <a:srgbClr val="F8F8F8"/>
                  </a:solidFill>
                  <a:latin typeface="黑体" panose="02010609060101010101" pitchFamily="49" charset="-122"/>
                  <a:ea typeface="黑体" panose="02010609060101010101" pitchFamily="49" charset="-122"/>
                </a:endParaRPr>
              </a:p>
            </p:txBody>
          </p:sp>
          <p:grpSp>
            <p:nvGrpSpPr>
              <p:cNvPr id="22" name="Group 14"/>
              <p:cNvGrpSpPr/>
              <p:nvPr/>
            </p:nvGrpSpPr>
            <p:grpSpPr bwMode="auto">
              <a:xfrm>
                <a:off x="3025323" y="2457640"/>
                <a:ext cx="812800" cy="812800"/>
                <a:chOff x="2500" y="1704"/>
                <a:chExt cx="339" cy="339"/>
              </a:xfrm>
            </p:grpSpPr>
            <p:sp>
              <p:nvSpPr>
                <p:cNvPr id="53" name="Freeform 15"/>
                <p:cNvSpPr>
                  <a:spLocks noEditPoints="1"/>
                </p:cNvSpPr>
                <p:nvPr/>
              </p:nvSpPr>
              <p:spPr bwMode="gray">
                <a:xfrm>
                  <a:off x="2500" y="1704"/>
                  <a:ext cx="339" cy="339"/>
                </a:xfrm>
                <a:custGeom>
                  <a:avLst/>
                  <a:gdLst/>
                  <a:ahLst/>
                  <a:cxnLst>
                    <a:cxn ang="0">
                      <a:pos x="170" y="0"/>
                    </a:cxn>
                    <a:cxn ang="0">
                      <a:pos x="131" y="5"/>
                    </a:cxn>
                    <a:cxn ang="0">
                      <a:pos x="95" y="17"/>
                    </a:cxn>
                    <a:cxn ang="0">
                      <a:pos x="63" y="38"/>
                    </a:cxn>
                    <a:cxn ang="0">
                      <a:pos x="38" y="63"/>
                    </a:cxn>
                    <a:cxn ang="0">
                      <a:pos x="18" y="95"/>
                    </a:cxn>
                    <a:cxn ang="0">
                      <a:pos x="5" y="131"/>
                    </a:cxn>
                    <a:cxn ang="0">
                      <a:pos x="0" y="170"/>
                    </a:cxn>
                    <a:cxn ang="0">
                      <a:pos x="5" y="209"/>
                    </a:cxn>
                    <a:cxn ang="0">
                      <a:pos x="18" y="245"/>
                    </a:cxn>
                    <a:cxn ang="0">
                      <a:pos x="38" y="276"/>
                    </a:cxn>
                    <a:cxn ang="0">
                      <a:pos x="63" y="302"/>
                    </a:cxn>
                    <a:cxn ang="0">
                      <a:pos x="95" y="323"/>
                    </a:cxn>
                    <a:cxn ang="0">
                      <a:pos x="131" y="335"/>
                    </a:cxn>
                    <a:cxn ang="0">
                      <a:pos x="170" y="339"/>
                    </a:cxn>
                    <a:cxn ang="0">
                      <a:pos x="209" y="335"/>
                    </a:cxn>
                    <a:cxn ang="0">
                      <a:pos x="245" y="323"/>
                    </a:cxn>
                    <a:cxn ang="0">
                      <a:pos x="276" y="302"/>
                    </a:cxn>
                    <a:cxn ang="0">
                      <a:pos x="303" y="276"/>
                    </a:cxn>
                    <a:cxn ang="0">
                      <a:pos x="323" y="245"/>
                    </a:cxn>
                    <a:cxn ang="0">
                      <a:pos x="335" y="209"/>
                    </a:cxn>
                    <a:cxn ang="0">
                      <a:pos x="339" y="170"/>
                    </a:cxn>
                    <a:cxn ang="0">
                      <a:pos x="335" y="131"/>
                    </a:cxn>
                    <a:cxn ang="0">
                      <a:pos x="323" y="95"/>
                    </a:cxn>
                    <a:cxn ang="0">
                      <a:pos x="303" y="63"/>
                    </a:cxn>
                    <a:cxn ang="0">
                      <a:pos x="276" y="38"/>
                    </a:cxn>
                    <a:cxn ang="0">
                      <a:pos x="245" y="17"/>
                    </a:cxn>
                    <a:cxn ang="0">
                      <a:pos x="209" y="5"/>
                    </a:cxn>
                    <a:cxn ang="0">
                      <a:pos x="170" y="0"/>
                    </a:cxn>
                    <a:cxn ang="0">
                      <a:pos x="170" y="294"/>
                    </a:cxn>
                    <a:cxn ang="0">
                      <a:pos x="137" y="291"/>
                    </a:cxn>
                    <a:cxn ang="0">
                      <a:pos x="107" y="278"/>
                    </a:cxn>
                    <a:cxn ang="0">
                      <a:pos x="81" y="258"/>
                    </a:cxn>
                    <a:cxn ang="0">
                      <a:pos x="62" y="233"/>
                    </a:cxn>
                    <a:cxn ang="0">
                      <a:pos x="50" y="203"/>
                    </a:cxn>
                    <a:cxn ang="0">
                      <a:pos x="45" y="170"/>
                    </a:cxn>
                    <a:cxn ang="0">
                      <a:pos x="50" y="137"/>
                    </a:cxn>
                    <a:cxn ang="0">
                      <a:pos x="62" y="107"/>
                    </a:cxn>
                    <a:cxn ang="0">
                      <a:pos x="81" y="81"/>
                    </a:cxn>
                    <a:cxn ang="0">
                      <a:pos x="107" y="62"/>
                    </a:cxn>
                    <a:cxn ang="0">
                      <a:pos x="137" y="48"/>
                    </a:cxn>
                    <a:cxn ang="0">
                      <a:pos x="170" y="44"/>
                    </a:cxn>
                    <a:cxn ang="0">
                      <a:pos x="203" y="48"/>
                    </a:cxn>
                    <a:cxn ang="0">
                      <a:pos x="233" y="62"/>
                    </a:cxn>
                    <a:cxn ang="0">
                      <a:pos x="258" y="81"/>
                    </a:cxn>
                    <a:cxn ang="0">
                      <a:pos x="278" y="107"/>
                    </a:cxn>
                    <a:cxn ang="0">
                      <a:pos x="291" y="137"/>
                    </a:cxn>
                    <a:cxn ang="0">
                      <a:pos x="296" y="170"/>
                    </a:cxn>
                    <a:cxn ang="0">
                      <a:pos x="291" y="203"/>
                    </a:cxn>
                    <a:cxn ang="0">
                      <a:pos x="278" y="233"/>
                    </a:cxn>
                    <a:cxn ang="0">
                      <a:pos x="258" y="258"/>
                    </a:cxn>
                    <a:cxn ang="0">
                      <a:pos x="233" y="278"/>
                    </a:cxn>
                    <a:cxn ang="0">
                      <a:pos x="203" y="291"/>
                    </a:cxn>
                    <a:cxn ang="0">
                      <a:pos x="170" y="294"/>
                    </a:cxn>
                  </a:cxnLst>
                  <a:rect l="0" t="0" r="r" b="b"/>
                  <a:pathLst>
                    <a:path w="339" h="339">
                      <a:moveTo>
                        <a:pt x="170" y="0"/>
                      </a:moveTo>
                      <a:lnTo>
                        <a:pt x="131" y="5"/>
                      </a:lnTo>
                      <a:lnTo>
                        <a:pt x="95" y="17"/>
                      </a:lnTo>
                      <a:lnTo>
                        <a:pt x="63" y="38"/>
                      </a:lnTo>
                      <a:lnTo>
                        <a:pt x="38" y="63"/>
                      </a:lnTo>
                      <a:lnTo>
                        <a:pt x="18" y="95"/>
                      </a:lnTo>
                      <a:lnTo>
                        <a:pt x="5" y="131"/>
                      </a:lnTo>
                      <a:lnTo>
                        <a:pt x="0" y="170"/>
                      </a:lnTo>
                      <a:lnTo>
                        <a:pt x="5" y="209"/>
                      </a:lnTo>
                      <a:lnTo>
                        <a:pt x="18" y="245"/>
                      </a:lnTo>
                      <a:lnTo>
                        <a:pt x="38" y="276"/>
                      </a:lnTo>
                      <a:lnTo>
                        <a:pt x="63" y="302"/>
                      </a:lnTo>
                      <a:lnTo>
                        <a:pt x="95" y="323"/>
                      </a:lnTo>
                      <a:lnTo>
                        <a:pt x="131" y="335"/>
                      </a:lnTo>
                      <a:lnTo>
                        <a:pt x="170" y="339"/>
                      </a:lnTo>
                      <a:lnTo>
                        <a:pt x="209" y="335"/>
                      </a:lnTo>
                      <a:lnTo>
                        <a:pt x="245" y="323"/>
                      </a:lnTo>
                      <a:lnTo>
                        <a:pt x="276" y="302"/>
                      </a:lnTo>
                      <a:lnTo>
                        <a:pt x="303" y="276"/>
                      </a:lnTo>
                      <a:lnTo>
                        <a:pt x="323" y="245"/>
                      </a:lnTo>
                      <a:lnTo>
                        <a:pt x="335" y="209"/>
                      </a:lnTo>
                      <a:lnTo>
                        <a:pt x="339" y="170"/>
                      </a:lnTo>
                      <a:lnTo>
                        <a:pt x="335" y="131"/>
                      </a:lnTo>
                      <a:lnTo>
                        <a:pt x="323" y="95"/>
                      </a:lnTo>
                      <a:lnTo>
                        <a:pt x="303" y="63"/>
                      </a:lnTo>
                      <a:lnTo>
                        <a:pt x="276" y="38"/>
                      </a:lnTo>
                      <a:lnTo>
                        <a:pt x="245" y="17"/>
                      </a:lnTo>
                      <a:lnTo>
                        <a:pt x="209" y="5"/>
                      </a:lnTo>
                      <a:lnTo>
                        <a:pt x="170" y="0"/>
                      </a:lnTo>
                      <a:close/>
                      <a:moveTo>
                        <a:pt x="170" y="294"/>
                      </a:moveTo>
                      <a:lnTo>
                        <a:pt x="137" y="291"/>
                      </a:lnTo>
                      <a:lnTo>
                        <a:pt x="107" y="278"/>
                      </a:lnTo>
                      <a:lnTo>
                        <a:pt x="81" y="258"/>
                      </a:lnTo>
                      <a:lnTo>
                        <a:pt x="62" y="233"/>
                      </a:lnTo>
                      <a:lnTo>
                        <a:pt x="50" y="203"/>
                      </a:lnTo>
                      <a:lnTo>
                        <a:pt x="45" y="170"/>
                      </a:lnTo>
                      <a:lnTo>
                        <a:pt x="50" y="137"/>
                      </a:lnTo>
                      <a:lnTo>
                        <a:pt x="62" y="107"/>
                      </a:lnTo>
                      <a:lnTo>
                        <a:pt x="81" y="81"/>
                      </a:lnTo>
                      <a:lnTo>
                        <a:pt x="107" y="62"/>
                      </a:lnTo>
                      <a:lnTo>
                        <a:pt x="137" y="48"/>
                      </a:lnTo>
                      <a:lnTo>
                        <a:pt x="170" y="44"/>
                      </a:lnTo>
                      <a:lnTo>
                        <a:pt x="203" y="48"/>
                      </a:lnTo>
                      <a:lnTo>
                        <a:pt x="233" y="62"/>
                      </a:lnTo>
                      <a:lnTo>
                        <a:pt x="258" y="81"/>
                      </a:lnTo>
                      <a:lnTo>
                        <a:pt x="278" y="107"/>
                      </a:lnTo>
                      <a:lnTo>
                        <a:pt x="291" y="137"/>
                      </a:lnTo>
                      <a:lnTo>
                        <a:pt x="296" y="170"/>
                      </a:lnTo>
                      <a:lnTo>
                        <a:pt x="291" y="203"/>
                      </a:lnTo>
                      <a:lnTo>
                        <a:pt x="278" y="233"/>
                      </a:lnTo>
                      <a:lnTo>
                        <a:pt x="258" y="258"/>
                      </a:lnTo>
                      <a:lnTo>
                        <a:pt x="233" y="278"/>
                      </a:lnTo>
                      <a:lnTo>
                        <a:pt x="203" y="291"/>
                      </a:lnTo>
                      <a:lnTo>
                        <a:pt x="170" y="294"/>
                      </a:lnTo>
                      <a:close/>
                    </a:path>
                  </a:pathLst>
                </a:custGeom>
                <a:solidFill>
                  <a:srgbClr val="F8F8F8"/>
                </a:solidFill>
                <a:ln w="0">
                  <a:solidFill>
                    <a:srgbClr val="F8F8F8"/>
                  </a:solidFill>
                  <a:prstDash val="solid"/>
                  <a:round/>
                </a:ln>
                <a:effectLst>
                  <a:outerShdw dist="35921" dir="2700000" algn="ctr" rotWithShape="0">
                    <a:srgbClr val="333333">
                      <a:alpha val="50000"/>
                    </a:srgbClr>
                  </a:outerShdw>
                </a:effectLst>
              </p:spPr>
              <p:txBody>
                <a:bodyPr/>
                <a:lstStyle>
                  <a:lvl1pPr eaLnBrk="0" hangingPunct="0">
                    <a:defRPr i="1">
                      <a:solidFill>
                        <a:schemeClr val="tx1"/>
                      </a:solidFill>
                      <a:latin typeface="Arial" panose="020B0604020202090204" pitchFamily="34" charset="0"/>
                      <a:ea typeface="华文细黑" pitchFamily="2" charset="-122"/>
                    </a:defRPr>
                  </a:lvl1pPr>
                  <a:lvl2pPr marL="742950" indent="-285750" eaLnBrk="0" hangingPunct="0">
                    <a:defRPr i="1">
                      <a:solidFill>
                        <a:schemeClr val="tx1"/>
                      </a:solidFill>
                      <a:latin typeface="Arial" panose="020B0604020202090204" pitchFamily="34" charset="0"/>
                      <a:ea typeface="华文细黑" pitchFamily="2" charset="-122"/>
                    </a:defRPr>
                  </a:lvl2pPr>
                  <a:lvl3pPr marL="1143000" indent="-228600" eaLnBrk="0" hangingPunct="0">
                    <a:defRPr i="1">
                      <a:solidFill>
                        <a:schemeClr val="tx1"/>
                      </a:solidFill>
                      <a:latin typeface="Arial" panose="020B0604020202090204" pitchFamily="34" charset="0"/>
                      <a:ea typeface="华文细黑" pitchFamily="2" charset="-122"/>
                    </a:defRPr>
                  </a:lvl3pPr>
                  <a:lvl4pPr marL="1600200" indent="-228600" eaLnBrk="0" hangingPunct="0">
                    <a:defRPr i="1">
                      <a:solidFill>
                        <a:schemeClr val="tx1"/>
                      </a:solidFill>
                      <a:latin typeface="Arial" panose="020B0604020202090204" pitchFamily="34" charset="0"/>
                      <a:ea typeface="华文细黑" pitchFamily="2" charset="-122"/>
                    </a:defRPr>
                  </a:lvl4pPr>
                  <a:lvl5pPr marL="2057400" indent="-228600" eaLnBrk="0" hangingPunct="0">
                    <a:defRPr i="1">
                      <a:solidFill>
                        <a:schemeClr val="tx1"/>
                      </a:solidFill>
                      <a:latin typeface="Arial" panose="020B0604020202090204" pitchFamily="34" charset="0"/>
                      <a:ea typeface="华文细黑" pitchFamily="2" charset="-122"/>
                    </a:defRPr>
                  </a:lvl5pPr>
                  <a:lvl6pPr marL="25146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6pPr>
                  <a:lvl7pPr marL="29718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7pPr>
                  <a:lvl8pPr marL="34290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8pPr>
                  <a:lvl9pPr marL="38862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9pPr>
                </a:lstStyle>
                <a:p>
                  <a:pPr eaLnBrk="1" latinLnBrk="1" hangingPunct="1"/>
                  <a:endParaRPr lang="zh-CN" altLang="en-US" sz="1800" b="0" i="0">
                    <a:latin typeface="黑体" panose="02010609060101010101" pitchFamily="49" charset="-122"/>
                    <a:ea typeface="黑体" panose="02010609060101010101" pitchFamily="49" charset="-122"/>
                  </a:endParaRPr>
                </a:p>
              </p:txBody>
            </p:sp>
            <p:sp>
              <p:nvSpPr>
                <p:cNvPr id="54" name="Freeform 16"/>
                <p:cNvSpPr>
                  <a:spLocks noEditPoints="1"/>
                </p:cNvSpPr>
                <p:nvPr/>
              </p:nvSpPr>
              <p:spPr bwMode="gray">
                <a:xfrm>
                  <a:off x="2578" y="1812"/>
                  <a:ext cx="168" cy="157"/>
                </a:xfrm>
                <a:custGeom>
                  <a:avLst/>
                  <a:gdLst/>
                  <a:ahLst/>
                  <a:cxnLst>
                    <a:cxn ang="0">
                      <a:pos x="12" y="76"/>
                    </a:cxn>
                    <a:cxn ang="0">
                      <a:pos x="30" y="114"/>
                    </a:cxn>
                    <a:cxn ang="0">
                      <a:pos x="63" y="132"/>
                    </a:cxn>
                    <a:cxn ang="0">
                      <a:pos x="106" y="132"/>
                    </a:cxn>
                    <a:cxn ang="0">
                      <a:pos x="139" y="114"/>
                    </a:cxn>
                    <a:cxn ang="0">
                      <a:pos x="157" y="76"/>
                    </a:cxn>
                    <a:cxn ang="0">
                      <a:pos x="163" y="100"/>
                    </a:cxn>
                    <a:cxn ang="0">
                      <a:pos x="142" y="136"/>
                    </a:cxn>
                    <a:cxn ang="0">
                      <a:pos x="106" y="156"/>
                    </a:cxn>
                    <a:cxn ang="0">
                      <a:pos x="61" y="156"/>
                    </a:cxn>
                    <a:cxn ang="0">
                      <a:pos x="27" y="136"/>
                    </a:cxn>
                    <a:cxn ang="0">
                      <a:pos x="4" y="100"/>
                    </a:cxn>
                    <a:cxn ang="0">
                      <a:pos x="39" y="45"/>
                    </a:cxn>
                    <a:cxn ang="0">
                      <a:pos x="27" y="42"/>
                    </a:cxn>
                    <a:cxn ang="0">
                      <a:pos x="19" y="34"/>
                    </a:cxn>
                    <a:cxn ang="0">
                      <a:pos x="16" y="22"/>
                    </a:cxn>
                    <a:cxn ang="0">
                      <a:pos x="19" y="12"/>
                    </a:cxn>
                    <a:cxn ang="0">
                      <a:pos x="27" y="3"/>
                    </a:cxn>
                    <a:cxn ang="0">
                      <a:pos x="39" y="0"/>
                    </a:cxn>
                    <a:cxn ang="0">
                      <a:pos x="49" y="3"/>
                    </a:cxn>
                    <a:cxn ang="0">
                      <a:pos x="58" y="12"/>
                    </a:cxn>
                    <a:cxn ang="0">
                      <a:pos x="61" y="22"/>
                    </a:cxn>
                    <a:cxn ang="0">
                      <a:pos x="58" y="34"/>
                    </a:cxn>
                    <a:cxn ang="0">
                      <a:pos x="49" y="42"/>
                    </a:cxn>
                    <a:cxn ang="0">
                      <a:pos x="39" y="45"/>
                    </a:cxn>
                    <a:cxn ang="0">
                      <a:pos x="124" y="45"/>
                    </a:cxn>
                    <a:cxn ang="0">
                      <a:pos x="114" y="39"/>
                    </a:cxn>
                    <a:cxn ang="0">
                      <a:pos x="108" y="28"/>
                    </a:cxn>
                    <a:cxn ang="0">
                      <a:pos x="108" y="16"/>
                    </a:cxn>
                    <a:cxn ang="0">
                      <a:pos x="114" y="6"/>
                    </a:cxn>
                    <a:cxn ang="0">
                      <a:pos x="124" y="1"/>
                    </a:cxn>
                    <a:cxn ang="0">
                      <a:pos x="136" y="1"/>
                    </a:cxn>
                    <a:cxn ang="0">
                      <a:pos x="145" y="6"/>
                    </a:cxn>
                    <a:cxn ang="0">
                      <a:pos x="151" y="16"/>
                    </a:cxn>
                    <a:cxn ang="0">
                      <a:pos x="151" y="28"/>
                    </a:cxn>
                    <a:cxn ang="0">
                      <a:pos x="145" y="39"/>
                    </a:cxn>
                    <a:cxn ang="0">
                      <a:pos x="136" y="45"/>
                    </a:cxn>
                  </a:cxnLst>
                  <a:rect l="0" t="0" r="r" b="b"/>
                  <a:pathLst>
                    <a:path w="168" h="157">
                      <a:moveTo>
                        <a:pt x="0" y="76"/>
                      </a:moveTo>
                      <a:lnTo>
                        <a:pt x="12" y="76"/>
                      </a:lnTo>
                      <a:lnTo>
                        <a:pt x="18" y="97"/>
                      </a:lnTo>
                      <a:lnTo>
                        <a:pt x="30" y="114"/>
                      </a:lnTo>
                      <a:lnTo>
                        <a:pt x="43" y="126"/>
                      </a:lnTo>
                      <a:lnTo>
                        <a:pt x="63" y="132"/>
                      </a:lnTo>
                      <a:lnTo>
                        <a:pt x="84" y="135"/>
                      </a:lnTo>
                      <a:lnTo>
                        <a:pt x="106" y="132"/>
                      </a:lnTo>
                      <a:lnTo>
                        <a:pt x="124" y="126"/>
                      </a:lnTo>
                      <a:lnTo>
                        <a:pt x="139" y="114"/>
                      </a:lnTo>
                      <a:lnTo>
                        <a:pt x="150" y="97"/>
                      </a:lnTo>
                      <a:lnTo>
                        <a:pt x="157" y="76"/>
                      </a:lnTo>
                      <a:lnTo>
                        <a:pt x="168" y="76"/>
                      </a:lnTo>
                      <a:lnTo>
                        <a:pt x="163" y="100"/>
                      </a:lnTo>
                      <a:lnTo>
                        <a:pt x="154" y="120"/>
                      </a:lnTo>
                      <a:lnTo>
                        <a:pt x="142" y="136"/>
                      </a:lnTo>
                      <a:lnTo>
                        <a:pt x="126" y="148"/>
                      </a:lnTo>
                      <a:lnTo>
                        <a:pt x="106" y="156"/>
                      </a:lnTo>
                      <a:lnTo>
                        <a:pt x="84" y="157"/>
                      </a:lnTo>
                      <a:lnTo>
                        <a:pt x="61" y="156"/>
                      </a:lnTo>
                      <a:lnTo>
                        <a:pt x="43" y="148"/>
                      </a:lnTo>
                      <a:lnTo>
                        <a:pt x="27" y="136"/>
                      </a:lnTo>
                      <a:lnTo>
                        <a:pt x="13" y="120"/>
                      </a:lnTo>
                      <a:lnTo>
                        <a:pt x="4" y="100"/>
                      </a:lnTo>
                      <a:lnTo>
                        <a:pt x="0" y="76"/>
                      </a:lnTo>
                      <a:close/>
                      <a:moveTo>
                        <a:pt x="39" y="45"/>
                      </a:moveTo>
                      <a:lnTo>
                        <a:pt x="33" y="45"/>
                      </a:lnTo>
                      <a:lnTo>
                        <a:pt x="27" y="42"/>
                      </a:lnTo>
                      <a:lnTo>
                        <a:pt x="22" y="39"/>
                      </a:lnTo>
                      <a:lnTo>
                        <a:pt x="19" y="34"/>
                      </a:lnTo>
                      <a:lnTo>
                        <a:pt x="16" y="28"/>
                      </a:lnTo>
                      <a:lnTo>
                        <a:pt x="16" y="22"/>
                      </a:lnTo>
                      <a:lnTo>
                        <a:pt x="16" y="16"/>
                      </a:lnTo>
                      <a:lnTo>
                        <a:pt x="19" y="12"/>
                      </a:lnTo>
                      <a:lnTo>
                        <a:pt x="22" y="6"/>
                      </a:lnTo>
                      <a:lnTo>
                        <a:pt x="27" y="3"/>
                      </a:lnTo>
                      <a:lnTo>
                        <a:pt x="33" y="1"/>
                      </a:lnTo>
                      <a:lnTo>
                        <a:pt x="39" y="0"/>
                      </a:lnTo>
                      <a:lnTo>
                        <a:pt x="45" y="1"/>
                      </a:lnTo>
                      <a:lnTo>
                        <a:pt x="49" y="3"/>
                      </a:lnTo>
                      <a:lnTo>
                        <a:pt x="55" y="6"/>
                      </a:lnTo>
                      <a:lnTo>
                        <a:pt x="58" y="12"/>
                      </a:lnTo>
                      <a:lnTo>
                        <a:pt x="61" y="16"/>
                      </a:lnTo>
                      <a:lnTo>
                        <a:pt x="61" y="22"/>
                      </a:lnTo>
                      <a:lnTo>
                        <a:pt x="61" y="28"/>
                      </a:lnTo>
                      <a:lnTo>
                        <a:pt x="58" y="34"/>
                      </a:lnTo>
                      <a:lnTo>
                        <a:pt x="55" y="39"/>
                      </a:lnTo>
                      <a:lnTo>
                        <a:pt x="49" y="42"/>
                      </a:lnTo>
                      <a:lnTo>
                        <a:pt x="45" y="45"/>
                      </a:lnTo>
                      <a:lnTo>
                        <a:pt x="39" y="45"/>
                      </a:lnTo>
                      <a:close/>
                      <a:moveTo>
                        <a:pt x="130" y="45"/>
                      </a:moveTo>
                      <a:lnTo>
                        <a:pt x="124" y="45"/>
                      </a:lnTo>
                      <a:lnTo>
                        <a:pt x="118" y="42"/>
                      </a:lnTo>
                      <a:lnTo>
                        <a:pt x="114" y="39"/>
                      </a:lnTo>
                      <a:lnTo>
                        <a:pt x="109" y="34"/>
                      </a:lnTo>
                      <a:lnTo>
                        <a:pt x="108" y="28"/>
                      </a:lnTo>
                      <a:lnTo>
                        <a:pt x="106" y="22"/>
                      </a:lnTo>
                      <a:lnTo>
                        <a:pt x="108" y="16"/>
                      </a:lnTo>
                      <a:lnTo>
                        <a:pt x="109" y="12"/>
                      </a:lnTo>
                      <a:lnTo>
                        <a:pt x="114" y="6"/>
                      </a:lnTo>
                      <a:lnTo>
                        <a:pt x="118" y="3"/>
                      </a:lnTo>
                      <a:lnTo>
                        <a:pt x="124" y="1"/>
                      </a:lnTo>
                      <a:lnTo>
                        <a:pt x="130" y="0"/>
                      </a:lnTo>
                      <a:lnTo>
                        <a:pt x="136" y="1"/>
                      </a:lnTo>
                      <a:lnTo>
                        <a:pt x="141" y="3"/>
                      </a:lnTo>
                      <a:lnTo>
                        <a:pt x="145" y="6"/>
                      </a:lnTo>
                      <a:lnTo>
                        <a:pt x="150" y="12"/>
                      </a:lnTo>
                      <a:lnTo>
                        <a:pt x="151" y="16"/>
                      </a:lnTo>
                      <a:lnTo>
                        <a:pt x="153" y="22"/>
                      </a:lnTo>
                      <a:lnTo>
                        <a:pt x="151" y="28"/>
                      </a:lnTo>
                      <a:lnTo>
                        <a:pt x="150" y="34"/>
                      </a:lnTo>
                      <a:lnTo>
                        <a:pt x="145" y="39"/>
                      </a:lnTo>
                      <a:lnTo>
                        <a:pt x="141" y="42"/>
                      </a:lnTo>
                      <a:lnTo>
                        <a:pt x="136" y="45"/>
                      </a:lnTo>
                      <a:lnTo>
                        <a:pt x="130" y="45"/>
                      </a:lnTo>
                      <a:close/>
                    </a:path>
                  </a:pathLst>
                </a:custGeom>
                <a:solidFill>
                  <a:srgbClr val="F8F8F8"/>
                </a:solidFill>
                <a:ln w="0">
                  <a:solidFill>
                    <a:srgbClr val="F8F8F8"/>
                  </a:solidFill>
                  <a:prstDash val="solid"/>
                  <a:round/>
                </a:ln>
                <a:effectLst>
                  <a:outerShdw dist="35921" dir="2700000" algn="ctr" rotWithShape="0">
                    <a:srgbClr val="333333">
                      <a:alpha val="50000"/>
                    </a:srgbClr>
                  </a:outerShdw>
                </a:effectLst>
              </p:spPr>
              <p:txBody>
                <a:bodyPr/>
                <a:lstStyle>
                  <a:lvl1pPr eaLnBrk="0" hangingPunct="0">
                    <a:defRPr i="1">
                      <a:solidFill>
                        <a:schemeClr val="tx1"/>
                      </a:solidFill>
                      <a:latin typeface="Arial" panose="020B0604020202090204" pitchFamily="34" charset="0"/>
                      <a:ea typeface="华文细黑" pitchFamily="2" charset="-122"/>
                    </a:defRPr>
                  </a:lvl1pPr>
                  <a:lvl2pPr marL="742950" indent="-285750" eaLnBrk="0" hangingPunct="0">
                    <a:defRPr i="1">
                      <a:solidFill>
                        <a:schemeClr val="tx1"/>
                      </a:solidFill>
                      <a:latin typeface="Arial" panose="020B0604020202090204" pitchFamily="34" charset="0"/>
                      <a:ea typeface="华文细黑" pitchFamily="2" charset="-122"/>
                    </a:defRPr>
                  </a:lvl2pPr>
                  <a:lvl3pPr marL="1143000" indent="-228600" eaLnBrk="0" hangingPunct="0">
                    <a:defRPr i="1">
                      <a:solidFill>
                        <a:schemeClr val="tx1"/>
                      </a:solidFill>
                      <a:latin typeface="Arial" panose="020B0604020202090204" pitchFamily="34" charset="0"/>
                      <a:ea typeface="华文细黑" pitchFamily="2" charset="-122"/>
                    </a:defRPr>
                  </a:lvl3pPr>
                  <a:lvl4pPr marL="1600200" indent="-228600" eaLnBrk="0" hangingPunct="0">
                    <a:defRPr i="1">
                      <a:solidFill>
                        <a:schemeClr val="tx1"/>
                      </a:solidFill>
                      <a:latin typeface="Arial" panose="020B0604020202090204" pitchFamily="34" charset="0"/>
                      <a:ea typeface="华文细黑" pitchFamily="2" charset="-122"/>
                    </a:defRPr>
                  </a:lvl4pPr>
                  <a:lvl5pPr marL="2057400" indent="-228600" eaLnBrk="0" hangingPunct="0">
                    <a:defRPr i="1">
                      <a:solidFill>
                        <a:schemeClr val="tx1"/>
                      </a:solidFill>
                      <a:latin typeface="Arial" panose="020B0604020202090204" pitchFamily="34" charset="0"/>
                      <a:ea typeface="华文细黑" pitchFamily="2" charset="-122"/>
                    </a:defRPr>
                  </a:lvl5pPr>
                  <a:lvl6pPr marL="25146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6pPr>
                  <a:lvl7pPr marL="29718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7pPr>
                  <a:lvl8pPr marL="34290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8pPr>
                  <a:lvl9pPr marL="38862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9pPr>
                </a:lstStyle>
                <a:p>
                  <a:pPr eaLnBrk="1" latinLnBrk="1" hangingPunct="1"/>
                  <a:endParaRPr lang="zh-CN" altLang="en-US" sz="1800" b="0" i="0">
                    <a:latin typeface="黑体" panose="02010609060101010101" pitchFamily="49" charset="-122"/>
                    <a:ea typeface="黑体" panose="02010609060101010101" pitchFamily="49" charset="-122"/>
                  </a:endParaRPr>
                </a:p>
              </p:txBody>
            </p:sp>
          </p:grpSp>
          <p:grpSp>
            <p:nvGrpSpPr>
              <p:cNvPr id="23" name="Group 17"/>
              <p:cNvGrpSpPr/>
              <p:nvPr/>
            </p:nvGrpSpPr>
            <p:grpSpPr bwMode="auto">
              <a:xfrm>
                <a:off x="5246756" y="3857628"/>
                <a:ext cx="835025" cy="819150"/>
                <a:chOff x="812" y="2169"/>
                <a:chExt cx="406" cy="405"/>
              </a:xfrm>
            </p:grpSpPr>
            <p:sp>
              <p:nvSpPr>
                <p:cNvPr id="48" name="Freeform 18"/>
                <p:cNvSpPr/>
                <p:nvPr/>
              </p:nvSpPr>
              <p:spPr bwMode="gray">
                <a:xfrm>
                  <a:off x="1019" y="2181"/>
                  <a:ext cx="190" cy="152"/>
                </a:xfrm>
                <a:custGeom>
                  <a:avLst/>
                  <a:gdLst/>
                  <a:ahLst/>
                  <a:cxnLst>
                    <a:cxn ang="0">
                      <a:pos x="34" y="15"/>
                    </a:cxn>
                    <a:cxn ang="0">
                      <a:pos x="40" y="17"/>
                    </a:cxn>
                    <a:cxn ang="0">
                      <a:pos x="46" y="18"/>
                    </a:cxn>
                    <a:cxn ang="0">
                      <a:pos x="51" y="23"/>
                    </a:cxn>
                    <a:cxn ang="0">
                      <a:pos x="55" y="27"/>
                    </a:cxn>
                    <a:cxn ang="0">
                      <a:pos x="57" y="33"/>
                    </a:cxn>
                    <a:cxn ang="0">
                      <a:pos x="58" y="39"/>
                    </a:cxn>
                    <a:cxn ang="0">
                      <a:pos x="58" y="51"/>
                    </a:cxn>
                    <a:cxn ang="0">
                      <a:pos x="58" y="57"/>
                    </a:cxn>
                    <a:cxn ang="0">
                      <a:pos x="55" y="62"/>
                    </a:cxn>
                    <a:cxn ang="0">
                      <a:pos x="54" y="66"/>
                    </a:cxn>
                    <a:cxn ang="0">
                      <a:pos x="60" y="69"/>
                    </a:cxn>
                    <a:cxn ang="0">
                      <a:pos x="66" y="72"/>
                    </a:cxn>
                    <a:cxn ang="0">
                      <a:pos x="70" y="72"/>
                    </a:cxn>
                    <a:cxn ang="0">
                      <a:pos x="73" y="72"/>
                    </a:cxn>
                    <a:cxn ang="0">
                      <a:pos x="75" y="72"/>
                    </a:cxn>
                    <a:cxn ang="0">
                      <a:pos x="82" y="72"/>
                    </a:cxn>
                    <a:cxn ang="0">
                      <a:pos x="87" y="75"/>
                    </a:cxn>
                    <a:cxn ang="0">
                      <a:pos x="93" y="78"/>
                    </a:cxn>
                    <a:cxn ang="0">
                      <a:pos x="96" y="83"/>
                    </a:cxn>
                    <a:cxn ang="0">
                      <a:pos x="99" y="89"/>
                    </a:cxn>
                    <a:cxn ang="0">
                      <a:pos x="99" y="95"/>
                    </a:cxn>
                    <a:cxn ang="0">
                      <a:pos x="99" y="96"/>
                    </a:cxn>
                    <a:cxn ang="0">
                      <a:pos x="118" y="119"/>
                    </a:cxn>
                    <a:cxn ang="0">
                      <a:pos x="132" y="146"/>
                    </a:cxn>
                    <a:cxn ang="0">
                      <a:pos x="145" y="146"/>
                    </a:cxn>
                    <a:cxn ang="0">
                      <a:pos x="156" y="146"/>
                    </a:cxn>
                    <a:cxn ang="0">
                      <a:pos x="160" y="146"/>
                    </a:cxn>
                    <a:cxn ang="0">
                      <a:pos x="160" y="146"/>
                    </a:cxn>
                    <a:cxn ang="0">
                      <a:pos x="160" y="146"/>
                    </a:cxn>
                    <a:cxn ang="0">
                      <a:pos x="175" y="147"/>
                    </a:cxn>
                    <a:cxn ang="0">
                      <a:pos x="190" y="152"/>
                    </a:cxn>
                    <a:cxn ang="0">
                      <a:pos x="180" y="116"/>
                    </a:cxn>
                    <a:cxn ang="0">
                      <a:pos x="162" y="84"/>
                    </a:cxn>
                    <a:cxn ang="0">
                      <a:pos x="139" y="56"/>
                    </a:cxn>
                    <a:cxn ang="0">
                      <a:pos x="111" y="33"/>
                    </a:cxn>
                    <a:cxn ang="0">
                      <a:pos x="79" y="15"/>
                    </a:cxn>
                    <a:cxn ang="0">
                      <a:pos x="43" y="5"/>
                    </a:cxn>
                    <a:cxn ang="0">
                      <a:pos x="6" y="0"/>
                    </a:cxn>
                    <a:cxn ang="0">
                      <a:pos x="3" y="0"/>
                    </a:cxn>
                    <a:cxn ang="0">
                      <a:pos x="0" y="2"/>
                    </a:cxn>
                    <a:cxn ang="0">
                      <a:pos x="4" y="8"/>
                    </a:cxn>
                    <a:cxn ang="0">
                      <a:pos x="9" y="15"/>
                    </a:cxn>
                    <a:cxn ang="0">
                      <a:pos x="19" y="15"/>
                    </a:cxn>
                    <a:cxn ang="0">
                      <a:pos x="30" y="15"/>
                    </a:cxn>
                    <a:cxn ang="0">
                      <a:pos x="34" y="15"/>
                    </a:cxn>
                  </a:cxnLst>
                  <a:rect l="0" t="0" r="r" b="b"/>
                  <a:pathLst>
                    <a:path w="190" h="152">
                      <a:moveTo>
                        <a:pt x="34" y="15"/>
                      </a:moveTo>
                      <a:lnTo>
                        <a:pt x="40" y="17"/>
                      </a:lnTo>
                      <a:lnTo>
                        <a:pt x="46" y="18"/>
                      </a:lnTo>
                      <a:lnTo>
                        <a:pt x="51" y="23"/>
                      </a:lnTo>
                      <a:lnTo>
                        <a:pt x="55" y="27"/>
                      </a:lnTo>
                      <a:lnTo>
                        <a:pt x="57" y="33"/>
                      </a:lnTo>
                      <a:lnTo>
                        <a:pt x="58" y="39"/>
                      </a:lnTo>
                      <a:lnTo>
                        <a:pt x="58" y="51"/>
                      </a:lnTo>
                      <a:lnTo>
                        <a:pt x="58" y="57"/>
                      </a:lnTo>
                      <a:lnTo>
                        <a:pt x="55" y="62"/>
                      </a:lnTo>
                      <a:lnTo>
                        <a:pt x="54" y="66"/>
                      </a:lnTo>
                      <a:lnTo>
                        <a:pt x="60" y="69"/>
                      </a:lnTo>
                      <a:lnTo>
                        <a:pt x="66" y="72"/>
                      </a:lnTo>
                      <a:lnTo>
                        <a:pt x="70" y="72"/>
                      </a:lnTo>
                      <a:lnTo>
                        <a:pt x="73" y="72"/>
                      </a:lnTo>
                      <a:lnTo>
                        <a:pt x="75" y="72"/>
                      </a:lnTo>
                      <a:lnTo>
                        <a:pt x="82" y="72"/>
                      </a:lnTo>
                      <a:lnTo>
                        <a:pt x="87" y="75"/>
                      </a:lnTo>
                      <a:lnTo>
                        <a:pt x="93" y="78"/>
                      </a:lnTo>
                      <a:lnTo>
                        <a:pt x="96" y="83"/>
                      </a:lnTo>
                      <a:lnTo>
                        <a:pt x="99" y="89"/>
                      </a:lnTo>
                      <a:lnTo>
                        <a:pt x="99" y="95"/>
                      </a:lnTo>
                      <a:lnTo>
                        <a:pt x="99" y="96"/>
                      </a:lnTo>
                      <a:lnTo>
                        <a:pt x="118" y="119"/>
                      </a:lnTo>
                      <a:lnTo>
                        <a:pt x="132" y="146"/>
                      </a:lnTo>
                      <a:lnTo>
                        <a:pt x="145" y="146"/>
                      </a:lnTo>
                      <a:lnTo>
                        <a:pt x="156" y="146"/>
                      </a:lnTo>
                      <a:lnTo>
                        <a:pt x="160" y="146"/>
                      </a:lnTo>
                      <a:lnTo>
                        <a:pt x="160" y="146"/>
                      </a:lnTo>
                      <a:lnTo>
                        <a:pt x="160" y="146"/>
                      </a:lnTo>
                      <a:lnTo>
                        <a:pt x="175" y="147"/>
                      </a:lnTo>
                      <a:lnTo>
                        <a:pt x="190" y="152"/>
                      </a:lnTo>
                      <a:lnTo>
                        <a:pt x="180" y="116"/>
                      </a:lnTo>
                      <a:lnTo>
                        <a:pt x="162" y="84"/>
                      </a:lnTo>
                      <a:lnTo>
                        <a:pt x="139" y="56"/>
                      </a:lnTo>
                      <a:lnTo>
                        <a:pt x="111" y="33"/>
                      </a:lnTo>
                      <a:lnTo>
                        <a:pt x="79" y="15"/>
                      </a:lnTo>
                      <a:lnTo>
                        <a:pt x="43" y="5"/>
                      </a:lnTo>
                      <a:lnTo>
                        <a:pt x="6" y="0"/>
                      </a:lnTo>
                      <a:lnTo>
                        <a:pt x="3" y="0"/>
                      </a:lnTo>
                      <a:lnTo>
                        <a:pt x="0" y="2"/>
                      </a:lnTo>
                      <a:lnTo>
                        <a:pt x="4" y="8"/>
                      </a:lnTo>
                      <a:lnTo>
                        <a:pt x="9" y="15"/>
                      </a:lnTo>
                      <a:lnTo>
                        <a:pt x="19" y="15"/>
                      </a:lnTo>
                      <a:lnTo>
                        <a:pt x="30" y="15"/>
                      </a:lnTo>
                      <a:lnTo>
                        <a:pt x="34" y="15"/>
                      </a:lnTo>
                      <a:close/>
                    </a:path>
                  </a:pathLst>
                </a:custGeom>
                <a:solidFill>
                  <a:srgbClr val="F8F8F8"/>
                </a:solidFill>
                <a:ln w="0">
                  <a:solidFill>
                    <a:srgbClr val="F8F8F8"/>
                  </a:solidFill>
                  <a:prstDash val="solid"/>
                  <a:round/>
                </a:ln>
                <a:effectLst>
                  <a:outerShdw dist="35921" dir="2700000" algn="ctr" rotWithShape="0">
                    <a:srgbClr val="333333">
                      <a:alpha val="50000"/>
                    </a:srgbClr>
                  </a:outerShdw>
                </a:effectLst>
              </p:spPr>
              <p:txBody>
                <a:bodyPr/>
                <a:lstStyle>
                  <a:lvl1pPr eaLnBrk="0" hangingPunct="0">
                    <a:defRPr i="1">
                      <a:solidFill>
                        <a:schemeClr val="tx1"/>
                      </a:solidFill>
                      <a:latin typeface="Arial" panose="020B0604020202090204" pitchFamily="34" charset="0"/>
                      <a:ea typeface="华文细黑" pitchFamily="2" charset="-122"/>
                    </a:defRPr>
                  </a:lvl1pPr>
                  <a:lvl2pPr marL="742950" indent="-285750" eaLnBrk="0" hangingPunct="0">
                    <a:defRPr i="1">
                      <a:solidFill>
                        <a:schemeClr val="tx1"/>
                      </a:solidFill>
                      <a:latin typeface="Arial" panose="020B0604020202090204" pitchFamily="34" charset="0"/>
                      <a:ea typeface="华文细黑" pitchFamily="2" charset="-122"/>
                    </a:defRPr>
                  </a:lvl2pPr>
                  <a:lvl3pPr marL="1143000" indent="-228600" eaLnBrk="0" hangingPunct="0">
                    <a:defRPr i="1">
                      <a:solidFill>
                        <a:schemeClr val="tx1"/>
                      </a:solidFill>
                      <a:latin typeface="Arial" panose="020B0604020202090204" pitchFamily="34" charset="0"/>
                      <a:ea typeface="华文细黑" pitchFamily="2" charset="-122"/>
                    </a:defRPr>
                  </a:lvl3pPr>
                  <a:lvl4pPr marL="1600200" indent="-228600" eaLnBrk="0" hangingPunct="0">
                    <a:defRPr i="1">
                      <a:solidFill>
                        <a:schemeClr val="tx1"/>
                      </a:solidFill>
                      <a:latin typeface="Arial" panose="020B0604020202090204" pitchFamily="34" charset="0"/>
                      <a:ea typeface="华文细黑" pitchFamily="2" charset="-122"/>
                    </a:defRPr>
                  </a:lvl4pPr>
                  <a:lvl5pPr marL="2057400" indent="-228600" eaLnBrk="0" hangingPunct="0">
                    <a:defRPr i="1">
                      <a:solidFill>
                        <a:schemeClr val="tx1"/>
                      </a:solidFill>
                      <a:latin typeface="Arial" panose="020B0604020202090204" pitchFamily="34" charset="0"/>
                      <a:ea typeface="华文细黑" pitchFamily="2" charset="-122"/>
                    </a:defRPr>
                  </a:lvl5pPr>
                  <a:lvl6pPr marL="25146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6pPr>
                  <a:lvl7pPr marL="29718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7pPr>
                  <a:lvl8pPr marL="34290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8pPr>
                  <a:lvl9pPr marL="38862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9pPr>
                </a:lstStyle>
                <a:p>
                  <a:pPr eaLnBrk="1" latinLnBrk="1" hangingPunct="1"/>
                  <a:endParaRPr lang="zh-CN" altLang="en-US" sz="1800" b="0" i="0">
                    <a:latin typeface="黑体" panose="02010609060101010101" pitchFamily="49" charset="-122"/>
                    <a:ea typeface="黑体" panose="02010609060101010101" pitchFamily="49" charset="-122"/>
                  </a:endParaRPr>
                </a:p>
              </p:txBody>
            </p:sp>
            <p:sp>
              <p:nvSpPr>
                <p:cNvPr id="49" name="Freeform 19"/>
                <p:cNvSpPr/>
                <p:nvPr/>
              </p:nvSpPr>
              <p:spPr bwMode="gray">
                <a:xfrm>
                  <a:off x="857" y="2415"/>
                  <a:ext cx="110" cy="131"/>
                </a:xfrm>
                <a:custGeom>
                  <a:avLst/>
                  <a:gdLst/>
                  <a:ahLst/>
                  <a:cxnLst>
                    <a:cxn ang="0">
                      <a:pos x="40" y="0"/>
                    </a:cxn>
                    <a:cxn ang="0">
                      <a:pos x="33" y="11"/>
                    </a:cxn>
                    <a:cxn ang="0">
                      <a:pos x="25" y="21"/>
                    </a:cxn>
                    <a:cxn ang="0">
                      <a:pos x="16" y="32"/>
                    </a:cxn>
                    <a:cxn ang="0">
                      <a:pos x="12" y="39"/>
                    </a:cxn>
                    <a:cxn ang="0">
                      <a:pos x="9" y="41"/>
                    </a:cxn>
                    <a:cxn ang="0">
                      <a:pos x="7" y="44"/>
                    </a:cxn>
                    <a:cxn ang="0">
                      <a:pos x="3" y="45"/>
                    </a:cxn>
                    <a:cxn ang="0">
                      <a:pos x="0" y="47"/>
                    </a:cxn>
                    <a:cxn ang="0">
                      <a:pos x="18" y="74"/>
                    </a:cxn>
                    <a:cxn ang="0">
                      <a:pos x="39" y="96"/>
                    </a:cxn>
                    <a:cxn ang="0">
                      <a:pos x="63" y="116"/>
                    </a:cxn>
                    <a:cxn ang="0">
                      <a:pos x="90" y="131"/>
                    </a:cxn>
                    <a:cxn ang="0">
                      <a:pos x="100" y="104"/>
                    </a:cxn>
                    <a:cxn ang="0">
                      <a:pos x="109" y="77"/>
                    </a:cxn>
                    <a:cxn ang="0">
                      <a:pos x="87" y="63"/>
                    </a:cxn>
                    <a:cxn ang="0">
                      <a:pos x="67" y="45"/>
                    </a:cxn>
                    <a:cxn ang="0">
                      <a:pos x="52" y="24"/>
                    </a:cxn>
                    <a:cxn ang="0">
                      <a:pos x="40" y="0"/>
                    </a:cxn>
                  </a:cxnLst>
                  <a:rect l="0" t="0" r="r" b="b"/>
                  <a:pathLst>
                    <a:path w="109" h="131">
                      <a:moveTo>
                        <a:pt x="40" y="0"/>
                      </a:moveTo>
                      <a:lnTo>
                        <a:pt x="33" y="11"/>
                      </a:lnTo>
                      <a:lnTo>
                        <a:pt x="25" y="21"/>
                      </a:lnTo>
                      <a:lnTo>
                        <a:pt x="16" y="32"/>
                      </a:lnTo>
                      <a:lnTo>
                        <a:pt x="12" y="39"/>
                      </a:lnTo>
                      <a:lnTo>
                        <a:pt x="9" y="41"/>
                      </a:lnTo>
                      <a:lnTo>
                        <a:pt x="7" y="44"/>
                      </a:lnTo>
                      <a:lnTo>
                        <a:pt x="3" y="45"/>
                      </a:lnTo>
                      <a:lnTo>
                        <a:pt x="0" y="47"/>
                      </a:lnTo>
                      <a:lnTo>
                        <a:pt x="18" y="74"/>
                      </a:lnTo>
                      <a:lnTo>
                        <a:pt x="39" y="96"/>
                      </a:lnTo>
                      <a:lnTo>
                        <a:pt x="63" y="116"/>
                      </a:lnTo>
                      <a:lnTo>
                        <a:pt x="90" y="131"/>
                      </a:lnTo>
                      <a:lnTo>
                        <a:pt x="100" y="104"/>
                      </a:lnTo>
                      <a:lnTo>
                        <a:pt x="109" y="77"/>
                      </a:lnTo>
                      <a:lnTo>
                        <a:pt x="87" y="63"/>
                      </a:lnTo>
                      <a:lnTo>
                        <a:pt x="67" y="45"/>
                      </a:lnTo>
                      <a:lnTo>
                        <a:pt x="52" y="24"/>
                      </a:lnTo>
                      <a:lnTo>
                        <a:pt x="40" y="0"/>
                      </a:lnTo>
                      <a:close/>
                    </a:path>
                  </a:pathLst>
                </a:custGeom>
                <a:solidFill>
                  <a:srgbClr val="F8F8F8"/>
                </a:solidFill>
                <a:ln w="0">
                  <a:solidFill>
                    <a:srgbClr val="F8F8F8"/>
                  </a:solidFill>
                  <a:prstDash val="solid"/>
                  <a:round/>
                </a:ln>
                <a:effectLst>
                  <a:outerShdw dist="35921" dir="2700000" algn="ctr" rotWithShape="0">
                    <a:srgbClr val="333333">
                      <a:alpha val="50000"/>
                    </a:srgbClr>
                  </a:outerShdw>
                </a:effectLst>
              </p:spPr>
              <p:txBody>
                <a:bodyPr/>
                <a:lstStyle>
                  <a:lvl1pPr eaLnBrk="0" hangingPunct="0">
                    <a:defRPr i="1">
                      <a:solidFill>
                        <a:schemeClr val="tx1"/>
                      </a:solidFill>
                      <a:latin typeface="Arial" panose="020B0604020202090204" pitchFamily="34" charset="0"/>
                      <a:ea typeface="华文细黑" pitchFamily="2" charset="-122"/>
                    </a:defRPr>
                  </a:lvl1pPr>
                  <a:lvl2pPr marL="742950" indent="-285750" eaLnBrk="0" hangingPunct="0">
                    <a:defRPr i="1">
                      <a:solidFill>
                        <a:schemeClr val="tx1"/>
                      </a:solidFill>
                      <a:latin typeface="Arial" panose="020B0604020202090204" pitchFamily="34" charset="0"/>
                      <a:ea typeface="华文细黑" pitchFamily="2" charset="-122"/>
                    </a:defRPr>
                  </a:lvl2pPr>
                  <a:lvl3pPr marL="1143000" indent="-228600" eaLnBrk="0" hangingPunct="0">
                    <a:defRPr i="1">
                      <a:solidFill>
                        <a:schemeClr val="tx1"/>
                      </a:solidFill>
                      <a:latin typeface="Arial" panose="020B0604020202090204" pitchFamily="34" charset="0"/>
                      <a:ea typeface="华文细黑" pitchFamily="2" charset="-122"/>
                    </a:defRPr>
                  </a:lvl3pPr>
                  <a:lvl4pPr marL="1600200" indent="-228600" eaLnBrk="0" hangingPunct="0">
                    <a:defRPr i="1">
                      <a:solidFill>
                        <a:schemeClr val="tx1"/>
                      </a:solidFill>
                      <a:latin typeface="Arial" panose="020B0604020202090204" pitchFamily="34" charset="0"/>
                      <a:ea typeface="华文细黑" pitchFamily="2" charset="-122"/>
                    </a:defRPr>
                  </a:lvl4pPr>
                  <a:lvl5pPr marL="2057400" indent="-228600" eaLnBrk="0" hangingPunct="0">
                    <a:defRPr i="1">
                      <a:solidFill>
                        <a:schemeClr val="tx1"/>
                      </a:solidFill>
                      <a:latin typeface="Arial" panose="020B0604020202090204" pitchFamily="34" charset="0"/>
                      <a:ea typeface="华文细黑" pitchFamily="2" charset="-122"/>
                    </a:defRPr>
                  </a:lvl5pPr>
                  <a:lvl6pPr marL="25146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6pPr>
                  <a:lvl7pPr marL="29718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7pPr>
                  <a:lvl8pPr marL="34290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8pPr>
                  <a:lvl9pPr marL="38862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9pPr>
                </a:lstStyle>
                <a:p>
                  <a:pPr eaLnBrk="1" latinLnBrk="1" hangingPunct="1"/>
                  <a:endParaRPr lang="zh-CN" altLang="en-US" sz="1800" b="0" i="0">
                    <a:latin typeface="黑体" panose="02010609060101010101" pitchFamily="49" charset="-122"/>
                    <a:ea typeface="黑体" panose="02010609060101010101" pitchFamily="49" charset="-122"/>
                  </a:endParaRPr>
                </a:p>
              </p:txBody>
            </p:sp>
            <p:sp>
              <p:nvSpPr>
                <p:cNvPr id="50" name="Freeform 20"/>
                <p:cNvSpPr/>
                <p:nvPr/>
              </p:nvSpPr>
              <p:spPr bwMode="gray">
                <a:xfrm>
                  <a:off x="911" y="2198"/>
                  <a:ext cx="110" cy="130"/>
                </a:xfrm>
                <a:custGeom>
                  <a:avLst/>
                  <a:gdLst/>
                  <a:ahLst/>
                  <a:cxnLst>
                    <a:cxn ang="0">
                      <a:pos x="9" y="90"/>
                    </a:cxn>
                    <a:cxn ang="0">
                      <a:pos x="12" y="93"/>
                    </a:cxn>
                    <a:cxn ang="0">
                      <a:pos x="16" y="99"/>
                    </a:cxn>
                    <a:cxn ang="0">
                      <a:pos x="25" y="109"/>
                    </a:cxn>
                    <a:cxn ang="0">
                      <a:pos x="33" y="120"/>
                    </a:cxn>
                    <a:cxn ang="0">
                      <a:pos x="40" y="130"/>
                    </a:cxn>
                    <a:cxn ang="0">
                      <a:pos x="52" y="106"/>
                    </a:cxn>
                    <a:cxn ang="0">
                      <a:pos x="67" y="85"/>
                    </a:cxn>
                    <a:cxn ang="0">
                      <a:pos x="87" y="67"/>
                    </a:cxn>
                    <a:cxn ang="0">
                      <a:pos x="109" y="54"/>
                    </a:cxn>
                    <a:cxn ang="0">
                      <a:pos x="100" y="27"/>
                    </a:cxn>
                    <a:cxn ang="0">
                      <a:pos x="90" y="0"/>
                    </a:cxn>
                    <a:cxn ang="0">
                      <a:pos x="63" y="15"/>
                    </a:cxn>
                    <a:cxn ang="0">
                      <a:pos x="39" y="34"/>
                    </a:cxn>
                    <a:cxn ang="0">
                      <a:pos x="18" y="57"/>
                    </a:cxn>
                    <a:cxn ang="0">
                      <a:pos x="0" y="84"/>
                    </a:cxn>
                    <a:cxn ang="0">
                      <a:pos x="6" y="85"/>
                    </a:cxn>
                    <a:cxn ang="0">
                      <a:pos x="9" y="90"/>
                    </a:cxn>
                  </a:cxnLst>
                  <a:rect l="0" t="0" r="r" b="b"/>
                  <a:pathLst>
                    <a:path w="109" h="130">
                      <a:moveTo>
                        <a:pt x="9" y="90"/>
                      </a:moveTo>
                      <a:lnTo>
                        <a:pt x="12" y="93"/>
                      </a:lnTo>
                      <a:lnTo>
                        <a:pt x="16" y="99"/>
                      </a:lnTo>
                      <a:lnTo>
                        <a:pt x="25" y="109"/>
                      </a:lnTo>
                      <a:lnTo>
                        <a:pt x="33" y="120"/>
                      </a:lnTo>
                      <a:lnTo>
                        <a:pt x="40" y="130"/>
                      </a:lnTo>
                      <a:lnTo>
                        <a:pt x="52" y="106"/>
                      </a:lnTo>
                      <a:lnTo>
                        <a:pt x="67" y="85"/>
                      </a:lnTo>
                      <a:lnTo>
                        <a:pt x="87" y="67"/>
                      </a:lnTo>
                      <a:lnTo>
                        <a:pt x="109" y="54"/>
                      </a:lnTo>
                      <a:lnTo>
                        <a:pt x="100" y="27"/>
                      </a:lnTo>
                      <a:lnTo>
                        <a:pt x="90" y="0"/>
                      </a:lnTo>
                      <a:lnTo>
                        <a:pt x="63" y="15"/>
                      </a:lnTo>
                      <a:lnTo>
                        <a:pt x="39" y="34"/>
                      </a:lnTo>
                      <a:lnTo>
                        <a:pt x="18" y="57"/>
                      </a:lnTo>
                      <a:lnTo>
                        <a:pt x="0" y="84"/>
                      </a:lnTo>
                      <a:lnTo>
                        <a:pt x="6" y="85"/>
                      </a:lnTo>
                      <a:lnTo>
                        <a:pt x="9" y="90"/>
                      </a:lnTo>
                      <a:close/>
                    </a:path>
                  </a:pathLst>
                </a:custGeom>
                <a:solidFill>
                  <a:srgbClr val="F8F8F8"/>
                </a:solidFill>
                <a:ln w="0">
                  <a:solidFill>
                    <a:srgbClr val="F8F8F8"/>
                  </a:solidFill>
                  <a:prstDash val="solid"/>
                  <a:round/>
                </a:ln>
                <a:effectLst>
                  <a:outerShdw dist="35921" dir="2700000" algn="ctr" rotWithShape="0">
                    <a:srgbClr val="333333">
                      <a:alpha val="50000"/>
                    </a:srgbClr>
                  </a:outerShdw>
                </a:effectLst>
              </p:spPr>
              <p:txBody>
                <a:bodyPr/>
                <a:lstStyle>
                  <a:lvl1pPr eaLnBrk="0" hangingPunct="0">
                    <a:defRPr i="1">
                      <a:solidFill>
                        <a:schemeClr val="tx1"/>
                      </a:solidFill>
                      <a:latin typeface="Arial" panose="020B0604020202090204" pitchFamily="34" charset="0"/>
                      <a:ea typeface="华文细黑" pitchFamily="2" charset="-122"/>
                    </a:defRPr>
                  </a:lvl1pPr>
                  <a:lvl2pPr marL="742950" indent="-285750" eaLnBrk="0" hangingPunct="0">
                    <a:defRPr i="1">
                      <a:solidFill>
                        <a:schemeClr val="tx1"/>
                      </a:solidFill>
                      <a:latin typeface="Arial" panose="020B0604020202090204" pitchFamily="34" charset="0"/>
                      <a:ea typeface="华文细黑" pitchFamily="2" charset="-122"/>
                    </a:defRPr>
                  </a:lvl2pPr>
                  <a:lvl3pPr marL="1143000" indent="-228600" eaLnBrk="0" hangingPunct="0">
                    <a:defRPr i="1">
                      <a:solidFill>
                        <a:schemeClr val="tx1"/>
                      </a:solidFill>
                      <a:latin typeface="Arial" panose="020B0604020202090204" pitchFamily="34" charset="0"/>
                      <a:ea typeface="华文细黑" pitchFamily="2" charset="-122"/>
                    </a:defRPr>
                  </a:lvl3pPr>
                  <a:lvl4pPr marL="1600200" indent="-228600" eaLnBrk="0" hangingPunct="0">
                    <a:defRPr i="1">
                      <a:solidFill>
                        <a:schemeClr val="tx1"/>
                      </a:solidFill>
                      <a:latin typeface="Arial" panose="020B0604020202090204" pitchFamily="34" charset="0"/>
                      <a:ea typeface="华文细黑" pitchFamily="2" charset="-122"/>
                    </a:defRPr>
                  </a:lvl4pPr>
                  <a:lvl5pPr marL="2057400" indent="-228600" eaLnBrk="0" hangingPunct="0">
                    <a:defRPr i="1">
                      <a:solidFill>
                        <a:schemeClr val="tx1"/>
                      </a:solidFill>
                      <a:latin typeface="Arial" panose="020B0604020202090204" pitchFamily="34" charset="0"/>
                      <a:ea typeface="华文细黑" pitchFamily="2" charset="-122"/>
                    </a:defRPr>
                  </a:lvl5pPr>
                  <a:lvl6pPr marL="25146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6pPr>
                  <a:lvl7pPr marL="29718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7pPr>
                  <a:lvl8pPr marL="34290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8pPr>
                  <a:lvl9pPr marL="38862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9pPr>
                </a:lstStyle>
                <a:p>
                  <a:pPr eaLnBrk="1" latinLnBrk="1" hangingPunct="1"/>
                  <a:endParaRPr lang="zh-CN" altLang="en-US" sz="1800" b="0" i="0">
                    <a:latin typeface="黑体" panose="02010609060101010101" pitchFamily="49" charset="-122"/>
                    <a:ea typeface="黑体" panose="02010609060101010101" pitchFamily="49" charset="-122"/>
                  </a:endParaRPr>
                </a:p>
              </p:txBody>
            </p:sp>
            <p:sp>
              <p:nvSpPr>
                <p:cNvPr id="51" name="Freeform 21"/>
                <p:cNvSpPr/>
                <p:nvPr/>
              </p:nvSpPr>
              <p:spPr bwMode="gray">
                <a:xfrm>
                  <a:off x="1019" y="2411"/>
                  <a:ext cx="190" cy="151"/>
                </a:xfrm>
                <a:custGeom>
                  <a:avLst/>
                  <a:gdLst/>
                  <a:ahLst/>
                  <a:cxnLst>
                    <a:cxn ang="0">
                      <a:pos x="132" y="6"/>
                    </a:cxn>
                    <a:cxn ang="0">
                      <a:pos x="118" y="33"/>
                    </a:cxn>
                    <a:cxn ang="0">
                      <a:pos x="99" y="55"/>
                    </a:cxn>
                    <a:cxn ang="0">
                      <a:pos x="99" y="57"/>
                    </a:cxn>
                    <a:cxn ang="0">
                      <a:pos x="99" y="63"/>
                    </a:cxn>
                    <a:cxn ang="0">
                      <a:pos x="96" y="69"/>
                    </a:cxn>
                    <a:cxn ang="0">
                      <a:pos x="93" y="73"/>
                    </a:cxn>
                    <a:cxn ang="0">
                      <a:pos x="87" y="76"/>
                    </a:cxn>
                    <a:cxn ang="0">
                      <a:pos x="82" y="79"/>
                    </a:cxn>
                    <a:cxn ang="0">
                      <a:pos x="75" y="81"/>
                    </a:cxn>
                    <a:cxn ang="0">
                      <a:pos x="73" y="81"/>
                    </a:cxn>
                    <a:cxn ang="0">
                      <a:pos x="70" y="81"/>
                    </a:cxn>
                    <a:cxn ang="0">
                      <a:pos x="66" y="81"/>
                    </a:cxn>
                    <a:cxn ang="0">
                      <a:pos x="60" y="82"/>
                    </a:cxn>
                    <a:cxn ang="0">
                      <a:pos x="54" y="85"/>
                    </a:cxn>
                    <a:cxn ang="0">
                      <a:pos x="55" y="90"/>
                    </a:cxn>
                    <a:cxn ang="0">
                      <a:pos x="58" y="94"/>
                    </a:cxn>
                    <a:cxn ang="0">
                      <a:pos x="58" y="100"/>
                    </a:cxn>
                    <a:cxn ang="0">
                      <a:pos x="58" y="112"/>
                    </a:cxn>
                    <a:cxn ang="0">
                      <a:pos x="57" y="118"/>
                    </a:cxn>
                    <a:cxn ang="0">
                      <a:pos x="55" y="124"/>
                    </a:cxn>
                    <a:cxn ang="0">
                      <a:pos x="51" y="129"/>
                    </a:cxn>
                    <a:cxn ang="0">
                      <a:pos x="46" y="133"/>
                    </a:cxn>
                    <a:cxn ang="0">
                      <a:pos x="40" y="135"/>
                    </a:cxn>
                    <a:cxn ang="0">
                      <a:pos x="34" y="136"/>
                    </a:cxn>
                    <a:cxn ang="0">
                      <a:pos x="30" y="136"/>
                    </a:cxn>
                    <a:cxn ang="0">
                      <a:pos x="19" y="136"/>
                    </a:cxn>
                    <a:cxn ang="0">
                      <a:pos x="9" y="136"/>
                    </a:cxn>
                    <a:cxn ang="0">
                      <a:pos x="4" y="144"/>
                    </a:cxn>
                    <a:cxn ang="0">
                      <a:pos x="0" y="150"/>
                    </a:cxn>
                    <a:cxn ang="0">
                      <a:pos x="3" y="151"/>
                    </a:cxn>
                    <a:cxn ang="0">
                      <a:pos x="6" y="151"/>
                    </a:cxn>
                    <a:cxn ang="0">
                      <a:pos x="43" y="147"/>
                    </a:cxn>
                    <a:cxn ang="0">
                      <a:pos x="79" y="136"/>
                    </a:cxn>
                    <a:cxn ang="0">
                      <a:pos x="111" y="118"/>
                    </a:cxn>
                    <a:cxn ang="0">
                      <a:pos x="139" y="96"/>
                    </a:cxn>
                    <a:cxn ang="0">
                      <a:pos x="162" y="67"/>
                    </a:cxn>
                    <a:cxn ang="0">
                      <a:pos x="180" y="36"/>
                    </a:cxn>
                    <a:cxn ang="0">
                      <a:pos x="190" y="0"/>
                    </a:cxn>
                    <a:cxn ang="0">
                      <a:pos x="175" y="4"/>
                    </a:cxn>
                    <a:cxn ang="0">
                      <a:pos x="160" y="6"/>
                    </a:cxn>
                    <a:cxn ang="0">
                      <a:pos x="156" y="6"/>
                    </a:cxn>
                    <a:cxn ang="0">
                      <a:pos x="145" y="6"/>
                    </a:cxn>
                    <a:cxn ang="0">
                      <a:pos x="132" y="6"/>
                    </a:cxn>
                  </a:cxnLst>
                  <a:rect l="0" t="0" r="r" b="b"/>
                  <a:pathLst>
                    <a:path w="190" h="151">
                      <a:moveTo>
                        <a:pt x="132" y="6"/>
                      </a:moveTo>
                      <a:lnTo>
                        <a:pt x="118" y="33"/>
                      </a:lnTo>
                      <a:lnTo>
                        <a:pt x="99" y="55"/>
                      </a:lnTo>
                      <a:lnTo>
                        <a:pt x="99" y="57"/>
                      </a:lnTo>
                      <a:lnTo>
                        <a:pt x="99" y="63"/>
                      </a:lnTo>
                      <a:lnTo>
                        <a:pt x="96" y="69"/>
                      </a:lnTo>
                      <a:lnTo>
                        <a:pt x="93" y="73"/>
                      </a:lnTo>
                      <a:lnTo>
                        <a:pt x="87" y="76"/>
                      </a:lnTo>
                      <a:lnTo>
                        <a:pt x="82" y="79"/>
                      </a:lnTo>
                      <a:lnTo>
                        <a:pt x="75" y="81"/>
                      </a:lnTo>
                      <a:lnTo>
                        <a:pt x="73" y="81"/>
                      </a:lnTo>
                      <a:lnTo>
                        <a:pt x="70" y="81"/>
                      </a:lnTo>
                      <a:lnTo>
                        <a:pt x="66" y="81"/>
                      </a:lnTo>
                      <a:lnTo>
                        <a:pt x="60" y="82"/>
                      </a:lnTo>
                      <a:lnTo>
                        <a:pt x="54" y="85"/>
                      </a:lnTo>
                      <a:lnTo>
                        <a:pt x="55" y="90"/>
                      </a:lnTo>
                      <a:lnTo>
                        <a:pt x="58" y="94"/>
                      </a:lnTo>
                      <a:lnTo>
                        <a:pt x="58" y="100"/>
                      </a:lnTo>
                      <a:lnTo>
                        <a:pt x="58" y="112"/>
                      </a:lnTo>
                      <a:lnTo>
                        <a:pt x="57" y="118"/>
                      </a:lnTo>
                      <a:lnTo>
                        <a:pt x="55" y="124"/>
                      </a:lnTo>
                      <a:lnTo>
                        <a:pt x="51" y="129"/>
                      </a:lnTo>
                      <a:lnTo>
                        <a:pt x="46" y="133"/>
                      </a:lnTo>
                      <a:lnTo>
                        <a:pt x="40" y="135"/>
                      </a:lnTo>
                      <a:lnTo>
                        <a:pt x="34" y="136"/>
                      </a:lnTo>
                      <a:lnTo>
                        <a:pt x="30" y="136"/>
                      </a:lnTo>
                      <a:lnTo>
                        <a:pt x="19" y="136"/>
                      </a:lnTo>
                      <a:lnTo>
                        <a:pt x="9" y="136"/>
                      </a:lnTo>
                      <a:lnTo>
                        <a:pt x="4" y="144"/>
                      </a:lnTo>
                      <a:lnTo>
                        <a:pt x="0" y="150"/>
                      </a:lnTo>
                      <a:lnTo>
                        <a:pt x="3" y="151"/>
                      </a:lnTo>
                      <a:lnTo>
                        <a:pt x="6" y="151"/>
                      </a:lnTo>
                      <a:lnTo>
                        <a:pt x="43" y="147"/>
                      </a:lnTo>
                      <a:lnTo>
                        <a:pt x="79" y="136"/>
                      </a:lnTo>
                      <a:lnTo>
                        <a:pt x="111" y="118"/>
                      </a:lnTo>
                      <a:lnTo>
                        <a:pt x="139" y="96"/>
                      </a:lnTo>
                      <a:lnTo>
                        <a:pt x="162" y="67"/>
                      </a:lnTo>
                      <a:lnTo>
                        <a:pt x="180" y="36"/>
                      </a:lnTo>
                      <a:lnTo>
                        <a:pt x="190" y="0"/>
                      </a:lnTo>
                      <a:lnTo>
                        <a:pt x="175" y="4"/>
                      </a:lnTo>
                      <a:lnTo>
                        <a:pt x="160" y="6"/>
                      </a:lnTo>
                      <a:lnTo>
                        <a:pt x="156" y="6"/>
                      </a:lnTo>
                      <a:lnTo>
                        <a:pt x="145" y="6"/>
                      </a:lnTo>
                      <a:lnTo>
                        <a:pt x="132" y="6"/>
                      </a:lnTo>
                      <a:close/>
                    </a:path>
                  </a:pathLst>
                </a:custGeom>
                <a:solidFill>
                  <a:srgbClr val="F8F8F8"/>
                </a:solidFill>
                <a:ln w="0">
                  <a:solidFill>
                    <a:srgbClr val="F8F8F8"/>
                  </a:solidFill>
                  <a:prstDash val="solid"/>
                  <a:round/>
                </a:ln>
                <a:effectLst>
                  <a:outerShdw dist="35921" dir="2700000" algn="ctr" rotWithShape="0">
                    <a:srgbClr val="333333">
                      <a:alpha val="50000"/>
                    </a:srgbClr>
                  </a:outerShdw>
                </a:effectLst>
              </p:spPr>
              <p:txBody>
                <a:bodyPr/>
                <a:lstStyle>
                  <a:lvl1pPr eaLnBrk="0" hangingPunct="0">
                    <a:defRPr i="1">
                      <a:solidFill>
                        <a:schemeClr val="tx1"/>
                      </a:solidFill>
                      <a:latin typeface="Arial" panose="020B0604020202090204" pitchFamily="34" charset="0"/>
                      <a:ea typeface="华文细黑" pitchFamily="2" charset="-122"/>
                    </a:defRPr>
                  </a:lvl1pPr>
                  <a:lvl2pPr marL="742950" indent="-285750" eaLnBrk="0" hangingPunct="0">
                    <a:defRPr i="1">
                      <a:solidFill>
                        <a:schemeClr val="tx1"/>
                      </a:solidFill>
                      <a:latin typeface="Arial" panose="020B0604020202090204" pitchFamily="34" charset="0"/>
                      <a:ea typeface="华文细黑" pitchFamily="2" charset="-122"/>
                    </a:defRPr>
                  </a:lvl2pPr>
                  <a:lvl3pPr marL="1143000" indent="-228600" eaLnBrk="0" hangingPunct="0">
                    <a:defRPr i="1">
                      <a:solidFill>
                        <a:schemeClr val="tx1"/>
                      </a:solidFill>
                      <a:latin typeface="Arial" panose="020B0604020202090204" pitchFamily="34" charset="0"/>
                      <a:ea typeface="华文细黑" pitchFamily="2" charset="-122"/>
                    </a:defRPr>
                  </a:lvl3pPr>
                  <a:lvl4pPr marL="1600200" indent="-228600" eaLnBrk="0" hangingPunct="0">
                    <a:defRPr i="1">
                      <a:solidFill>
                        <a:schemeClr val="tx1"/>
                      </a:solidFill>
                      <a:latin typeface="Arial" panose="020B0604020202090204" pitchFamily="34" charset="0"/>
                      <a:ea typeface="华文细黑" pitchFamily="2" charset="-122"/>
                    </a:defRPr>
                  </a:lvl4pPr>
                  <a:lvl5pPr marL="2057400" indent="-228600" eaLnBrk="0" hangingPunct="0">
                    <a:defRPr i="1">
                      <a:solidFill>
                        <a:schemeClr val="tx1"/>
                      </a:solidFill>
                      <a:latin typeface="Arial" panose="020B0604020202090204" pitchFamily="34" charset="0"/>
                      <a:ea typeface="华文细黑" pitchFamily="2" charset="-122"/>
                    </a:defRPr>
                  </a:lvl5pPr>
                  <a:lvl6pPr marL="25146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6pPr>
                  <a:lvl7pPr marL="29718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7pPr>
                  <a:lvl8pPr marL="34290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8pPr>
                  <a:lvl9pPr marL="38862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9pPr>
                </a:lstStyle>
                <a:p>
                  <a:pPr eaLnBrk="1" latinLnBrk="1" hangingPunct="1"/>
                  <a:endParaRPr lang="zh-CN" altLang="en-US" sz="1800" b="0" i="0">
                    <a:latin typeface="黑体" panose="02010609060101010101" pitchFamily="49" charset="-122"/>
                    <a:ea typeface="黑体" panose="02010609060101010101" pitchFamily="49" charset="-122"/>
                  </a:endParaRPr>
                </a:p>
              </p:txBody>
            </p:sp>
            <p:sp>
              <p:nvSpPr>
                <p:cNvPr id="52" name="Freeform 22"/>
                <p:cNvSpPr/>
                <p:nvPr/>
              </p:nvSpPr>
              <p:spPr bwMode="gray">
                <a:xfrm>
                  <a:off x="812" y="2169"/>
                  <a:ext cx="406" cy="405"/>
                </a:xfrm>
                <a:custGeom>
                  <a:avLst/>
                  <a:gdLst/>
                  <a:ahLst/>
                  <a:cxnLst>
                    <a:cxn ang="0">
                      <a:pos x="259" y="129"/>
                    </a:cxn>
                    <a:cxn ang="0">
                      <a:pos x="280" y="126"/>
                    </a:cxn>
                    <a:cxn ang="0">
                      <a:pos x="282" y="107"/>
                    </a:cxn>
                    <a:cxn ang="0">
                      <a:pos x="277" y="99"/>
                    </a:cxn>
                    <a:cxn ang="0">
                      <a:pos x="220" y="72"/>
                    </a:cxn>
                    <a:cxn ang="0">
                      <a:pos x="238" y="69"/>
                    </a:cxn>
                    <a:cxn ang="0">
                      <a:pos x="241" y="51"/>
                    </a:cxn>
                    <a:cxn ang="0">
                      <a:pos x="235" y="44"/>
                    </a:cxn>
                    <a:cxn ang="0">
                      <a:pos x="195" y="35"/>
                    </a:cxn>
                    <a:cxn ang="0">
                      <a:pos x="175" y="9"/>
                    </a:cxn>
                    <a:cxn ang="0">
                      <a:pos x="165" y="2"/>
                    </a:cxn>
                    <a:cxn ang="0">
                      <a:pos x="151" y="0"/>
                    </a:cxn>
                    <a:cxn ang="0">
                      <a:pos x="138" y="15"/>
                    </a:cxn>
                    <a:cxn ang="0">
                      <a:pos x="157" y="69"/>
                    </a:cxn>
                    <a:cxn ang="0">
                      <a:pos x="180" y="132"/>
                    </a:cxn>
                    <a:cxn ang="0">
                      <a:pos x="190" y="165"/>
                    </a:cxn>
                    <a:cxn ang="0">
                      <a:pos x="160" y="177"/>
                    </a:cxn>
                    <a:cxn ang="0">
                      <a:pos x="106" y="182"/>
                    </a:cxn>
                    <a:cxn ang="0">
                      <a:pos x="76" y="183"/>
                    </a:cxn>
                    <a:cxn ang="0">
                      <a:pos x="21" y="192"/>
                    </a:cxn>
                    <a:cxn ang="0">
                      <a:pos x="4" y="278"/>
                    </a:cxn>
                    <a:cxn ang="0">
                      <a:pos x="81" y="222"/>
                    </a:cxn>
                    <a:cxn ang="0">
                      <a:pos x="124" y="224"/>
                    </a:cxn>
                    <a:cxn ang="0">
                      <a:pos x="175" y="231"/>
                    </a:cxn>
                    <a:cxn ang="0">
                      <a:pos x="189" y="246"/>
                    </a:cxn>
                    <a:cxn ang="0">
                      <a:pos x="172" y="293"/>
                    </a:cxn>
                    <a:cxn ang="0">
                      <a:pos x="150" y="357"/>
                    </a:cxn>
                    <a:cxn ang="0">
                      <a:pos x="135" y="401"/>
                    </a:cxn>
                    <a:cxn ang="0">
                      <a:pos x="156" y="405"/>
                    </a:cxn>
                    <a:cxn ang="0">
                      <a:pos x="169" y="404"/>
                    </a:cxn>
                    <a:cxn ang="0">
                      <a:pos x="181" y="389"/>
                    </a:cxn>
                    <a:cxn ang="0">
                      <a:pos x="199" y="363"/>
                    </a:cxn>
                    <a:cxn ang="0">
                      <a:pos x="238" y="360"/>
                    </a:cxn>
                    <a:cxn ang="0">
                      <a:pos x="241" y="342"/>
                    </a:cxn>
                    <a:cxn ang="0">
                      <a:pos x="235" y="333"/>
                    </a:cxn>
                    <a:cxn ang="0">
                      <a:pos x="238" y="306"/>
                    </a:cxn>
                    <a:cxn ang="0">
                      <a:pos x="280" y="305"/>
                    </a:cxn>
                    <a:cxn ang="0">
                      <a:pos x="282" y="285"/>
                    </a:cxn>
                    <a:cxn ang="0">
                      <a:pos x="277" y="278"/>
                    </a:cxn>
                    <a:cxn ang="0">
                      <a:pos x="294" y="233"/>
                    </a:cxn>
                    <a:cxn ang="0">
                      <a:pos x="376" y="230"/>
                    </a:cxn>
                    <a:cxn ang="0">
                      <a:pos x="403" y="213"/>
                    </a:cxn>
                    <a:cxn ang="0">
                      <a:pos x="397" y="185"/>
                    </a:cxn>
                    <a:cxn ang="0">
                      <a:pos x="367" y="174"/>
                    </a:cxn>
                  </a:cxnLst>
                  <a:rect l="0" t="0" r="r" b="b"/>
                  <a:pathLst>
                    <a:path w="406" h="405">
                      <a:moveTo>
                        <a:pt x="360" y="174"/>
                      </a:moveTo>
                      <a:lnTo>
                        <a:pt x="294" y="173"/>
                      </a:lnTo>
                      <a:lnTo>
                        <a:pt x="259" y="129"/>
                      </a:lnTo>
                      <a:lnTo>
                        <a:pt x="274" y="129"/>
                      </a:lnTo>
                      <a:lnTo>
                        <a:pt x="277" y="128"/>
                      </a:lnTo>
                      <a:lnTo>
                        <a:pt x="280" y="126"/>
                      </a:lnTo>
                      <a:lnTo>
                        <a:pt x="282" y="123"/>
                      </a:lnTo>
                      <a:lnTo>
                        <a:pt x="282" y="120"/>
                      </a:lnTo>
                      <a:lnTo>
                        <a:pt x="282" y="107"/>
                      </a:lnTo>
                      <a:lnTo>
                        <a:pt x="282" y="104"/>
                      </a:lnTo>
                      <a:lnTo>
                        <a:pt x="280" y="101"/>
                      </a:lnTo>
                      <a:lnTo>
                        <a:pt x="277" y="99"/>
                      </a:lnTo>
                      <a:lnTo>
                        <a:pt x="274" y="99"/>
                      </a:lnTo>
                      <a:lnTo>
                        <a:pt x="238" y="99"/>
                      </a:lnTo>
                      <a:lnTo>
                        <a:pt x="220" y="72"/>
                      </a:lnTo>
                      <a:lnTo>
                        <a:pt x="232" y="72"/>
                      </a:lnTo>
                      <a:lnTo>
                        <a:pt x="235" y="72"/>
                      </a:lnTo>
                      <a:lnTo>
                        <a:pt x="238" y="69"/>
                      </a:lnTo>
                      <a:lnTo>
                        <a:pt x="241" y="68"/>
                      </a:lnTo>
                      <a:lnTo>
                        <a:pt x="241" y="63"/>
                      </a:lnTo>
                      <a:lnTo>
                        <a:pt x="241" y="51"/>
                      </a:lnTo>
                      <a:lnTo>
                        <a:pt x="241" y="48"/>
                      </a:lnTo>
                      <a:lnTo>
                        <a:pt x="238" y="45"/>
                      </a:lnTo>
                      <a:lnTo>
                        <a:pt x="235" y="44"/>
                      </a:lnTo>
                      <a:lnTo>
                        <a:pt x="232" y="42"/>
                      </a:lnTo>
                      <a:lnTo>
                        <a:pt x="199" y="42"/>
                      </a:lnTo>
                      <a:lnTo>
                        <a:pt x="195" y="35"/>
                      </a:lnTo>
                      <a:lnTo>
                        <a:pt x="189" y="26"/>
                      </a:lnTo>
                      <a:lnTo>
                        <a:pt x="181" y="17"/>
                      </a:lnTo>
                      <a:lnTo>
                        <a:pt x="175" y="9"/>
                      </a:lnTo>
                      <a:lnTo>
                        <a:pt x="172" y="5"/>
                      </a:lnTo>
                      <a:lnTo>
                        <a:pt x="169" y="3"/>
                      </a:lnTo>
                      <a:lnTo>
                        <a:pt x="165" y="2"/>
                      </a:lnTo>
                      <a:lnTo>
                        <a:pt x="160" y="0"/>
                      </a:lnTo>
                      <a:lnTo>
                        <a:pt x="156" y="0"/>
                      </a:lnTo>
                      <a:lnTo>
                        <a:pt x="151" y="0"/>
                      </a:lnTo>
                      <a:lnTo>
                        <a:pt x="133" y="0"/>
                      </a:lnTo>
                      <a:lnTo>
                        <a:pt x="135" y="5"/>
                      </a:lnTo>
                      <a:lnTo>
                        <a:pt x="138" y="15"/>
                      </a:lnTo>
                      <a:lnTo>
                        <a:pt x="144" y="30"/>
                      </a:lnTo>
                      <a:lnTo>
                        <a:pt x="150" y="48"/>
                      </a:lnTo>
                      <a:lnTo>
                        <a:pt x="157" y="69"/>
                      </a:lnTo>
                      <a:lnTo>
                        <a:pt x="165" y="92"/>
                      </a:lnTo>
                      <a:lnTo>
                        <a:pt x="172" y="113"/>
                      </a:lnTo>
                      <a:lnTo>
                        <a:pt x="180" y="132"/>
                      </a:lnTo>
                      <a:lnTo>
                        <a:pt x="184" y="149"/>
                      </a:lnTo>
                      <a:lnTo>
                        <a:pt x="189" y="159"/>
                      </a:lnTo>
                      <a:lnTo>
                        <a:pt x="190" y="165"/>
                      </a:lnTo>
                      <a:lnTo>
                        <a:pt x="186" y="170"/>
                      </a:lnTo>
                      <a:lnTo>
                        <a:pt x="175" y="174"/>
                      </a:lnTo>
                      <a:lnTo>
                        <a:pt x="160" y="177"/>
                      </a:lnTo>
                      <a:lnTo>
                        <a:pt x="142" y="180"/>
                      </a:lnTo>
                      <a:lnTo>
                        <a:pt x="124" y="182"/>
                      </a:lnTo>
                      <a:lnTo>
                        <a:pt x="106" y="182"/>
                      </a:lnTo>
                      <a:lnTo>
                        <a:pt x="91" y="183"/>
                      </a:lnTo>
                      <a:lnTo>
                        <a:pt x="81" y="183"/>
                      </a:lnTo>
                      <a:lnTo>
                        <a:pt x="76" y="183"/>
                      </a:lnTo>
                      <a:lnTo>
                        <a:pt x="33" y="128"/>
                      </a:lnTo>
                      <a:lnTo>
                        <a:pt x="4" y="128"/>
                      </a:lnTo>
                      <a:lnTo>
                        <a:pt x="21" y="192"/>
                      </a:lnTo>
                      <a:lnTo>
                        <a:pt x="0" y="203"/>
                      </a:lnTo>
                      <a:lnTo>
                        <a:pt x="21" y="213"/>
                      </a:lnTo>
                      <a:lnTo>
                        <a:pt x="4" y="278"/>
                      </a:lnTo>
                      <a:lnTo>
                        <a:pt x="33" y="278"/>
                      </a:lnTo>
                      <a:lnTo>
                        <a:pt x="76" y="222"/>
                      </a:lnTo>
                      <a:lnTo>
                        <a:pt x="81" y="222"/>
                      </a:lnTo>
                      <a:lnTo>
                        <a:pt x="91" y="222"/>
                      </a:lnTo>
                      <a:lnTo>
                        <a:pt x="106" y="224"/>
                      </a:lnTo>
                      <a:lnTo>
                        <a:pt x="124" y="224"/>
                      </a:lnTo>
                      <a:lnTo>
                        <a:pt x="142" y="225"/>
                      </a:lnTo>
                      <a:lnTo>
                        <a:pt x="160" y="228"/>
                      </a:lnTo>
                      <a:lnTo>
                        <a:pt x="175" y="231"/>
                      </a:lnTo>
                      <a:lnTo>
                        <a:pt x="186" y="236"/>
                      </a:lnTo>
                      <a:lnTo>
                        <a:pt x="190" y="240"/>
                      </a:lnTo>
                      <a:lnTo>
                        <a:pt x="189" y="246"/>
                      </a:lnTo>
                      <a:lnTo>
                        <a:pt x="184" y="257"/>
                      </a:lnTo>
                      <a:lnTo>
                        <a:pt x="180" y="273"/>
                      </a:lnTo>
                      <a:lnTo>
                        <a:pt x="172" y="293"/>
                      </a:lnTo>
                      <a:lnTo>
                        <a:pt x="165" y="314"/>
                      </a:lnTo>
                      <a:lnTo>
                        <a:pt x="157" y="336"/>
                      </a:lnTo>
                      <a:lnTo>
                        <a:pt x="150" y="357"/>
                      </a:lnTo>
                      <a:lnTo>
                        <a:pt x="144" y="375"/>
                      </a:lnTo>
                      <a:lnTo>
                        <a:pt x="138" y="390"/>
                      </a:lnTo>
                      <a:lnTo>
                        <a:pt x="135" y="401"/>
                      </a:lnTo>
                      <a:lnTo>
                        <a:pt x="133" y="405"/>
                      </a:lnTo>
                      <a:lnTo>
                        <a:pt x="151" y="405"/>
                      </a:lnTo>
                      <a:lnTo>
                        <a:pt x="156" y="405"/>
                      </a:lnTo>
                      <a:lnTo>
                        <a:pt x="160" y="405"/>
                      </a:lnTo>
                      <a:lnTo>
                        <a:pt x="165" y="404"/>
                      </a:lnTo>
                      <a:lnTo>
                        <a:pt x="169" y="404"/>
                      </a:lnTo>
                      <a:lnTo>
                        <a:pt x="172" y="401"/>
                      </a:lnTo>
                      <a:lnTo>
                        <a:pt x="175" y="396"/>
                      </a:lnTo>
                      <a:lnTo>
                        <a:pt x="181" y="389"/>
                      </a:lnTo>
                      <a:lnTo>
                        <a:pt x="189" y="380"/>
                      </a:lnTo>
                      <a:lnTo>
                        <a:pt x="195" y="371"/>
                      </a:lnTo>
                      <a:lnTo>
                        <a:pt x="199" y="363"/>
                      </a:lnTo>
                      <a:lnTo>
                        <a:pt x="232" y="363"/>
                      </a:lnTo>
                      <a:lnTo>
                        <a:pt x="235" y="362"/>
                      </a:lnTo>
                      <a:lnTo>
                        <a:pt x="238" y="360"/>
                      </a:lnTo>
                      <a:lnTo>
                        <a:pt x="241" y="357"/>
                      </a:lnTo>
                      <a:lnTo>
                        <a:pt x="241" y="354"/>
                      </a:lnTo>
                      <a:lnTo>
                        <a:pt x="241" y="342"/>
                      </a:lnTo>
                      <a:lnTo>
                        <a:pt x="241" y="338"/>
                      </a:lnTo>
                      <a:lnTo>
                        <a:pt x="238" y="336"/>
                      </a:lnTo>
                      <a:lnTo>
                        <a:pt x="235" y="333"/>
                      </a:lnTo>
                      <a:lnTo>
                        <a:pt x="232" y="333"/>
                      </a:lnTo>
                      <a:lnTo>
                        <a:pt x="220" y="333"/>
                      </a:lnTo>
                      <a:lnTo>
                        <a:pt x="238" y="306"/>
                      </a:lnTo>
                      <a:lnTo>
                        <a:pt x="274" y="306"/>
                      </a:lnTo>
                      <a:lnTo>
                        <a:pt x="277" y="306"/>
                      </a:lnTo>
                      <a:lnTo>
                        <a:pt x="280" y="305"/>
                      </a:lnTo>
                      <a:lnTo>
                        <a:pt x="282" y="302"/>
                      </a:lnTo>
                      <a:lnTo>
                        <a:pt x="282" y="299"/>
                      </a:lnTo>
                      <a:lnTo>
                        <a:pt x="282" y="285"/>
                      </a:lnTo>
                      <a:lnTo>
                        <a:pt x="282" y="282"/>
                      </a:lnTo>
                      <a:lnTo>
                        <a:pt x="280" y="279"/>
                      </a:lnTo>
                      <a:lnTo>
                        <a:pt x="277" y="278"/>
                      </a:lnTo>
                      <a:lnTo>
                        <a:pt x="274" y="276"/>
                      </a:lnTo>
                      <a:lnTo>
                        <a:pt x="259" y="276"/>
                      </a:lnTo>
                      <a:lnTo>
                        <a:pt x="294" y="233"/>
                      </a:lnTo>
                      <a:lnTo>
                        <a:pt x="360" y="233"/>
                      </a:lnTo>
                      <a:lnTo>
                        <a:pt x="367" y="231"/>
                      </a:lnTo>
                      <a:lnTo>
                        <a:pt x="376" y="230"/>
                      </a:lnTo>
                      <a:lnTo>
                        <a:pt x="387" y="227"/>
                      </a:lnTo>
                      <a:lnTo>
                        <a:pt x="397" y="221"/>
                      </a:lnTo>
                      <a:lnTo>
                        <a:pt x="403" y="213"/>
                      </a:lnTo>
                      <a:lnTo>
                        <a:pt x="406" y="203"/>
                      </a:lnTo>
                      <a:lnTo>
                        <a:pt x="403" y="192"/>
                      </a:lnTo>
                      <a:lnTo>
                        <a:pt x="397" y="185"/>
                      </a:lnTo>
                      <a:lnTo>
                        <a:pt x="387" y="179"/>
                      </a:lnTo>
                      <a:lnTo>
                        <a:pt x="376" y="176"/>
                      </a:lnTo>
                      <a:lnTo>
                        <a:pt x="367" y="174"/>
                      </a:lnTo>
                      <a:lnTo>
                        <a:pt x="360" y="174"/>
                      </a:lnTo>
                      <a:close/>
                    </a:path>
                  </a:pathLst>
                </a:custGeom>
                <a:solidFill>
                  <a:srgbClr val="F8F8F8"/>
                </a:solidFill>
                <a:ln w="0">
                  <a:solidFill>
                    <a:srgbClr val="F8F8F8"/>
                  </a:solidFill>
                  <a:prstDash val="solid"/>
                  <a:round/>
                </a:ln>
                <a:effectLst>
                  <a:outerShdw dist="35921" dir="2700000" algn="ctr" rotWithShape="0">
                    <a:srgbClr val="333333">
                      <a:alpha val="50000"/>
                    </a:srgbClr>
                  </a:outerShdw>
                </a:effectLst>
              </p:spPr>
              <p:txBody>
                <a:bodyPr/>
                <a:lstStyle>
                  <a:lvl1pPr eaLnBrk="0" hangingPunct="0">
                    <a:defRPr i="1">
                      <a:solidFill>
                        <a:schemeClr val="tx1"/>
                      </a:solidFill>
                      <a:latin typeface="Arial" panose="020B0604020202090204" pitchFamily="34" charset="0"/>
                      <a:ea typeface="华文细黑" pitchFamily="2" charset="-122"/>
                    </a:defRPr>
                  </a:lvl1pPr>
                  <a:lvl2pPr marL="742950" indent="-285750" eaLnBrk="0" hangingPunct="0">
                    <a:defRPr i="1">
                      <a:solidFill>
                        <a:schemeClr val="tx1"/>
                      </a:solidFill>
                      <a:latin typeface="Arial" panose="020B0604020202090204" pitchFamily="34" charset="0"/>
                      <a:ea typeface="华文细黑" pitchFamily="2" charset="-122"/>
                    </a:defRPr>
                  </a:lvl2pPr>
                  <a:lvl3pPr marL="1143000" indent="-228600" eaLnBrk="0" hangingPunct="0">
                    <a:defRPr i="1">
                      <a:solidFill>
                        <a:schemeClr val="tx1"/>
                      </a:solidFill>
                      <a:latin typeface="Arial" panose="020B0604020202090204" pitchFamily="34" charset="0"/>
                      <a:ea typeface="华文细黑" pitchFamily="2" charset="-122"/>
                    </a:defRPr>
                  </a:lvl3pPr>
                  <a:lvl4pPr marL="1600200" indent="-228600" eaLnBrk="0" hangingPunct="0">
                    <a:defRPr i="1">
                      <a:solidFill>
                        <a:schemeClr val="tx1"/>
                      </a:solidFill>
                      <a:latin typeface="Arial" panose="020B0604020202090204" pitchFamily="34" charset="0"/>
                      <a:ea typeface="华文细黑" pitchFamily="2" charset="-122"/>
                    </a:defRPr>
                  </a:lvl4pPr>
                  <a:lvl5pPr marL="2057400" indent="-228600" eaLnBrk="0" hangingPunct="0">
                    <a:defRPr i="1">
                      <a:solidFill>
                        <a:schemeClr val="tx1"/>
                      </a:solidFill>
                      <a:latin typeface="Arial" panose="020B0604020202090204" pitchFamily="34" charset="0"/>
                      <a:ea typeface="华文细黑" pitchFamily="2" charset="-122"/>
                    </a:defRPr>
                  </a:lvl5pPr>
                  <a:lvl6pPr marL="25146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6pPr>
                  <a:lvl7pPr marL="29718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7pPr>
                  <a:lvl8pPr marL="34290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8pPr>
                  <a:lvl9pPr marL="38862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9pPr>
                </a:lstStyle>
                <a:p>
                  <a:pPr eaLnBrk="1" latinLnBrk="1" hangingPunct="1"/>
                  <a:endParaRPr lang="zh-CN" altLang="en-US" sz="1800" b="0" i="0">
                    <a:latin typeface="黑体" panose="02010609060101010101" pitchFamily="49" charset="-122"/>
                    <a:ea typeface="黑体" panose="02010609060101010101" pitchFamily="49" charset="-122"/>
                  </a:endParaRPr>
                </a:p>
              </p:txBody>
            </p:sp>
          </p:grpSp>
          <p:grpSp>
            <p:nvGrpSpPr>
              <p:cNvPr id="24" name="Group 23"/>
              <p:cNvGrpSpPr/>
              <p:nvPr/>
            </p:nvGrpSpPr>
            <p:grpSpPr bwMode="auto">
              <a:xfrm>
                <a:off x="3000060" y="3863545"/>
                <a:ext cx="812800" cy="809625"/>
                <a:chOff x="1989" y="3195"/>
                <a:chExt cx="411" cy="409"/>
              </a:xfrm>
            </p:grpSpPr>
            <p:sp>
              <p:nvSpPr>
                <p:cNvPr id="45" name="Freeform 24"/>
                <p:cNvSpPr>
                  <a:spLocks noEditPoints="1"/>
                </p:cNvSpPr>
                <p:nvPr/>
              </p:nvSpPr>
              <p:spPr bwMode="gray">
                <a:xfrm>
                  <a:off x="1989" y="3195"/>
                  <a:ext cx="411" cy="409"/>
                </a:xfrm>
                <a:custGeom>
                  <a:avLst/>
                  <a:gdLst/>
                  <a:ahLst/>
                  <a:cxnLst>
                    <a:cxn ang="0">
                      <a:pos x="0" y="204"/>
                    </a:cxn>
                    <a:cxn ang="0">
                      <a:pos x="5" y="246"/>
                    </a:cxn>
                    <a:cxn ang="0">
                      <a:pos x="17" y="285"/>
                    </a:cxn>
                    <a:cxn ang="0">
                      <a:pos x="36" y="319"/>
                    </a:cxn>
                    <a:cxn ang="0">
                      <a:pos x="60" y="349"/>
                    </a:cxn>
                    <a:cxn ang="0">
                      <a:pos x="92" y="375"/>
                    </a:cxn>
                    <a:cxn ang="0">
                      <a:pos x="126" y="393"/>
                    </a:cxn>
                    <a:cxn ang="0">
                      <a:pos x="165" y="405"/>
                    </a:cxn>
                    <a:cxn ang="0">
                      <a:pos x="206" y="409"/>
                    </a:cxn>
                    <a:cxn ang="0">
                      <a:pos x="248" y="405"/>
                    </a:cxn>
                    <a:cxn ang="0">
                      <a:pos x="285" y="393"/>
                    </a:cxn>
                    <a:cxn ang="0">
                      <a:pos x="321" y="375"/>
                    </a:cxn>
                    <a:cxn ang="0">
                      <a:pos x="351" y="349"/>
                    </a:cxn>
                    <a:cxn ang="0">
                      <a:pos x="375" y="319"/>
                    </a:cxn>
                    <a:cxn ang="0">
                      <a:pos x="395" y="285"/>
                    </a:cxn>
                    <a:cxn ang="0">
                      <a:pos x="407" y="246"/>
                    </a:cxn>
                    <a:cxn ang="0">
                      <a:pos x="411" y="204"/>
                    </a:cxn>
                    <a:cxn ang="0">
                      <a:pos x="407" y="163"/>
                    </a:cxn>
                    <a:cxn ang="0">
                      <a:pos x="395" y="124"/>
                    </a:cxn>
                    <a:cxn ang="0">
                      <a:pos x="375" y="90"/>
                    </a:cxn>
                    <a:cxn ang="0">
                      <a:pos x="351" y="60"/>
                    </a:cxn>
                    <a:cxn ang="0">
                      <a:pos x="321" y="34"/>
                    </a:cxn>
                    <a:cxn ang="0">
                      <a:pos x="285" y="15"/>
                    </a:cxn>
                    <a:cxn ang="0">
                      <a:pos x="248" y="3"/>
                    </a:cxn>
                    <a:cxn ang="0">
                      <a:pos x="206" y="0"/>
                    </a:cxn>
                    <a:cxn ang="0">
                      <a:pos x="165" y="3"/>
                    </a:cxn>
                    <a:cxn ang="0">
                      <a:pos x="126" y="15"/>
                    </a:cxn>
                    <a:cxn ang="0">
                      <a:pos x="92" y="34"/>
                    </a:cxn>
                    <a:cxn ang="0">
                      <a:pos x="60" y="60"/>
                    </a:cxn>
                    <a:cxn ang="0">
                      <a:pos x="36" y="90"/>
                    </a:cxn>
                    <a:cxn ang="0">
                      <a:pos x="17" y="124"/>
                    </a:cxn>
                    <a:cxn ang="0">
                      <a:pos x="5" y="163"/>
                    </a:cxn>
                    <a:cxn ang="0">
                      <a:pos x="0" y="204"/>
                    </a:cxn>
                    <a:cxn ang="0">
                      <a:pos x="42" y="204"/>
                    </a:cxn>
                    <a:cxn ang="0">
                      <a:pos x="47" y="166"/>
                    </a:cxn>
                    <a:cxn ang="0">
                      <a:pos x="59" y="133"/>
                    </a:cxn>
                    <a:cxn ang="0">
                      <a:pos x="78" y="102"/>
                    </a:cxn>
                    <a:cxn ang="0">
                      <a:pos x="104" y="76"/>
                    </a:cxn>
                    <a:cxn ang="0">
                      <a:pos x="134" y="58"/>
                    </a:cxn>
                    <a:cxn ang="0">
                      <a:pos x="168" y="45"/>
                    </a:cxn>
                    <a:cxn ang="0">
                      <a:pos x="206" y="42"/>
                    </a:cxn>
                    <a:cxn ang="0">
                      <a:pos x="243" y="45"/>
                    </a:cxn>
                    <a:cxn ang="0">
                      <a:pos x="278" y="58"/>
                    </a:cxn>
                    <a:cxn ang="0">
                      <a:pos x="308" y="76"/>
                    </a:cxn>
                    <a:cxn ang="0">
                      <a:pos x="333" y="102"/>
                    </a:cxn>
                    <a:cxn ang="0">
                      <a:pos x="353" y="133"/>
                    </a:cxn>
                    <a:cxn ang="0">
                      <a:pos x="365" y="166"/>
                    </a:cxn>
                    <a:cxn ang="0">
                      <a:pos x="369" y="204"/>
                    </a:cxn>
                    <a:cxn ang="0">
                      <a:pos x="365" y="241"/>
                    </a:cxn>
                    <a:cxn ang="0">
                      <a:pos x="353" y="276"/>
                    </a:cxn>
                    <a:cxn ang="0">
                      <a:pos x="333" y="306"/>
                    </a:cxn>
                    <a:cxn ang="0">
                      <a:pos x="308" y="331"/>
                    </a:cxn>
                    <a:cxn ang="0">
                      <a:pos x="278" y="351"/>
                    </a:cxn>
                    <a:cxn ang="0">
                      <a:pos x="243" y="363"/>
                    </a:cxn>
                    <a:cxn ang="0">
                      <a:pos x="206" y="367"/>
                    </a:cxn>
                    <a:cxn ang="0">
                      <a:pos x="168" y="363"/>
                    </a:cxn>
                    <a:cxn ang="0">
                      <a:pos x="134" y="351"/>
                    </a:cxn>
                    <a:cxn ang="0">
                      <a:pos x="104" y="331"/>
                    </a:cxn>
                    <a:cxn ang="0">
                      <a:pos x="78" y="306"/>
                    </a:cxn>
                    <a:cxn ang="0">
                      <a:pos x="59" y="276"/>
                    </a:cxn>
                    <a:cxn ang="0">
                      <a:pos x="47" y="241"/>
                    </a:cxn>
                    <a:cxn ang="0">
                      <a:pos x="42" y="204"/>
                    </a:cxn>
                  </a:cxnLst>
                  <a:rect l="0" t="0" r="r" b="b"/>
                  <a:pathLst>
                    <a:path w="411" h="409">
                      <a:moveTo>
                        <a:pt x="0" y="204"/>
                      </a:moveTo>
                      <a:lnTo>
                        <a:pt x="5" y="246"/>
                      </a:lnTo>
                      <a:lnTo>
                        <a:pt x="17" y="285"/>
                      </a:lnTo>
                      <a:lnTo>
                        <a:pt x="36" y="319"/>
                      </a:lnTo>
                      <a:lnTo>
                        <a:pt x="60" y="349"/>
                      </a:lnTo>
                      <a:lnTo>
                        <a:pt x="92" y="375"/>
                      </a:lnTo>
                      <a:lnTo>
                        <a:pt x="126" y="393"/>
                      </a:lnTo>
                      <a:lnTo>
                        <a:pt x="165" y="405"/>
                      </a:lnTo>
                      <a:lnTo>
                        <a:pt x="206" y="409"/>
                      </a:lnTo>
                      <a:lnTo>
                        <a:pt x="248" y="405"/>
                      </a:lnTo>
                      <a:lnTo>
                        <a:pt x="285" y="393"/>
                      </a:lnTo>
                      <a:lnTo>
                        <a:pt x="321" y="375"/>
                      </a:lnTo>
                      <a:lnTo>
                        <a:pt x="351" y="349"/>
                      </a:lnTo>
                      <a:lnTo>
                        <a:pt x="375" y="319"/>
                      </a:lnTo>
                      <a:lnTo>
                        <a:pt x="395" y="285"/>
                      </a:lnTo>
                      <a:lnTo>
                        <a:pt x="407" y="246"/>
                      </a:lnTo>
                      <a:lnTo>
                        <a:pt x="411" y="204"/>
                      </a:lnTo>
                      <a:lnTo>
                        <a:pt x="407" y="163"/>
                      </a:lnTo>
                      <a:lnTo>
                        <a:pt x="395" y="124"/>
                      </a:lnTo>
                      <a:lnTo>
                        <a:pt x="375" y="90"/>
                      </a:lnTo>
                      <a:lnTo>
                        <a:pt x="351" y="60"/>
                      </a:lnTo>
                      <a:lnTo>
                        <a:pt x="321" y="34"/>
                      </a:lnTo>
                      <a:lnTo>
                        <a:pt x="285" y="15"/>
                      </a:lnTo>
                      <a:lnTo>
                        <a:pt x="248" y="3"/>
                      </a:lnTo>
                      <a:lnTo>
                        <a:pt x="206" y="0"/>
                      </a:lnTo>
                      <a:lnTo>
                        <a:pt x="165" y="3"/>
                      </a:lnTo>
                      <a:lnTo>
                        <a:pt x="126" y="15"/>
                      </a:lnTo>
                      <a:lnTo>
                        <a:pt x="92" y="34"/>
                      </a:lnTo>
                      <a:lnTo>
                        <a:pt x="60" y="60"/>
                      </a:lnTo>
                      <a:lnTo>
                        <a:pt x="36" y="90"/>
                      </a:lnTo>
                      <a:lnTo>
                        <a:pt x="17" y="124"/>
                      </a:lnTo>
                      <a:lnTo>
                        <a:pt x="5" y="163"/>
                      </a:lnTo>
                      <a:lnTo>
                        <a:pt x="0" y="204"/>
                      </a:lnTo>
                      <a:close/>
                      <a:moveTo>
                        <a:pt x="42" y="204"/>
                      </a:moveTo>
                      <a:lnTo>
                        <a:pt x="47" y="166"/>
                      </a:lnTo>
                      <a:lnTo>
                        <a:pt x="59" y="133"/>
                      </a:lnTo>
                      <a:lnTo>
                        <a:pt x="78" y="102"/>
                      </a:lnTo>
                      <a:lnTo>
                        <a:pt x="104" y="76"/>
                      </a:lnTo>
                      <a:lnTo>
                        <a:pt x="134" y="58"/>
                      </a:lnTo>
                      <a:lnTo>
                        <a:pt x="168" y="45"/>
                      </a:lnTo>
                      <a:lnTo>
                        <a:pt x="206" y="42"/>
                      </a:lnTo>
                      <a:lnTo>
                        <a:pt x="243" y="45"/>
                      </a:lnTo>
                      <a:lnTo>
                        <a:pt x="278" y="58"/>
                      </a:lnTo>
                      <a:lnTo>
                        <a:pt x="308" y="76"/>
                      </a:lnTo>
                      <a:lnTo>
                        <a:pt x="333" y="102"/>
                      </a:lnTo>
                      <a:lnTo>
                        <a:pt x="353" y="133"/>
                      </a:lnTo>
                      <a:lnTo>
                        <a:pt x="365" y="166"/>
                      </a:lnTo>
                      <a:lnTo>
                        <a:pt x="369" y="204"/>
                      </a:lnTo>
                      <a:lnTo>
                        <a:pt x="365" y="241"/>
                      </a:lnTo>
                      <a:lnTo>
                        <a:pt x="353" y="276"/>
                      </a:lnTo>
                      <a:lnTo>
                        <a:pt x="333" y="306"/>
                      </a:lnTo>
                      <a:lnTo>
                        <a:pt x="308" y="331"/>
                      </a:lnTo>
                      <a:lnTo>
                        <a:pt x="278" y="351"/>
                      </a:lnTo>
                      <a:lnTo>
                        <a:pt x="243" y="363"/>
                      </a:lnTo>
                      <a:lnTo>
                        <a:pt x="206" y="367"/>
                      </a:lnTo>
                      <a:lnTo>
                        <a:pt x="168" y="363"/>
                      </a:lnTo>
                      <a:lnTo>
                        <a:pt x="134" y="351"/>
                      </a:lnTo>
                      <a:lnTo>
                        <a:pt x="104" y="331"/>
                      </a:lnTo>
                      <a:lnTo>
                        <a:pt x="78" y="306"/>
                      </a:lnTo>
                      <a:lnTo>
                        <a:pt x="59" y="276"/>
                      </a:lnTo>
                      <a:lnTo>
                        <a:pt x="47" y="241"/>
                      </a:lnTo>
                      <a:lnTo>
                        <a:pt x="42" y="204"/>
                      </a:lnTo>
                      <a:close/>
                    </a:path>
                  </a:pathLst>
                </a:custGeom>
                <a:solidFill>
                  <a:srgbClr val="F8F8F8"/>
                </a:solidFill>
                <a:ln w="19050" cmpd="sng">
                  <a:solidFill>
                    <a:srgbClr val="F8F8F8"/>
                  </a:solidFill>
                  <a:prstDash val="solid"/>
                  <a:round/>
                </a:ln>
                <a:effectLst>
                  <a:outerShdw dist="35921" dir="2700000" algn="ctr" rotWithShape="0">
                    <a:srgbClr val="333333">
                      <a:alpha val="50000"/>
                    </a:srgbClr>
                  </a:outerShdw>
                </a:effectLst>
              </p:spPr>
              <p:txBody>
                <a:bodyPr/>
                <a:lstStyle>
                  <a:lvl1pPr eaLnBrk="0" hangingPunct="0">
                    <a:defRPr i="1">
                      <a:solidFill>
                        <a:schemeClr val="tx1"/>
                      </a:solidFill>
                      <a:latin typeface="Arial" panose="020B0604020202090204" pitchFamily="34" charset="0"/>
                      <a:ea typeface="华文细黑" pitchFamily="2" charset="-122"/>
                    </a:defRPr>
                  </a:lvl1pPr>
                  <a:lvl2pPr marL="742950" indent="-285750" eaLnBrk="0" hangingPunct="0">
                    <a:defRPr i="1">
                      <a:solidFill>
                        <a:schemeClr val="tx1"/>
                      </a:solidFill>
                      <a:latin typeface="Arial" panose="020B0604020202090204" pitchFamily="34" charset="0"/>
                      <a:ea typeface="华文细黑" pitchFamily="2" charset="-122"/>
                    </a:defRPr>
                  </a:lvl2pPr>
                  <a:lvl3pPr marL="1143000" indent="-228600" eaLnBrk="0" hangingPunct="0">
                    <a:defRPr i="1">
                      <a:solidFill>
                        <a:schemeClr val="tx1"/>
                      </a:solidFill>
                      <a:latin typeface="Arial" panose="020B0604020202090204" pitchFamily="34" charset="0"/>
                      <a:ea typeface="华文细黑" pitchFamily="2" charset="-122"/>
                    </a:defRPr>
                  </a:lvl3pPr>
                  <a:lvl4pPr marL="1600200" indent="-228600" eaLnBrk="0" hangingPunct="0">
                    <a:defRPr i="1">
                      <a:solidFill>
                        <a:schemeClr val="tx1"/>
                      </a:solidFill>
                      <a:latin typeface="Arial" panose="020B0604020202090204" pitchFamily="34" charset="0"/>
                      <a:ea typeface="华文细黑" pitchFamily="2" charset="-122"/>
                    </a:defRPr>
                  </a:lvl4pPr>
                  <a:lvl5pPr marL="2057400" indent="-228600" eaLnBrk="0" hangingPunct="0">
                    <a:defRPr i="1">
                      <a:solidFill>
                        <a:schemeClr val="tx1"/>
                      </a:solidFill>
                      <a:latin typeface="Arial" panose="020B0604020202090204" pitchFamily="34" charset="0"/>
                      <a:ea typeface="华文细黑" pitchFamily="2" charset="-122"/>
                    </a:defRPr>
                  </a:lvl5pPr>
                  <a:lvl6pPr marL="25146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6pPr>
                  <a:lvl7pPr marL="29718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7pPr>
                  <a:lvl8pPr marL="34290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8pPr>
                  <a:lvl9pPr marL="38862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9pPr>
                </a:lstStyle>
                <a:p>
                  <a:pPr eaLnBrk="1" latinLnBrk="1" hangingPunct="1"/>
                  <a:endParaRPr lang="zh-CN" altLang="en-US" sz="1800" b="0" i="0">
                    <a:latin typeface="黑体" panose="02010609060101010101" pitchFamily="49" charset="-122"/>
                    <a:ea typeface="黑体" panose="02010609060101010101" pitchFamily="49" charset="-122"/>
                  </a:endParaRPr>
                </a:p>
              </p:txBody>
            </p:sp>
            <p:sp>
              <p:nvSpPr>
                <p:cNvPr id="46" name="Freeform 25"/>
                <p:cNvSpPr/>
                <p:nvPr/>
              </p:nvSpPr>
              <p:spPr bwMode="gray">
                <a:xfrm>
                  <a:off x="2169" y="3276"/>
                  <a:ext cx="141" cy="229"/>
                </a:xfrm>
                <a:custGeom>
                  <a:avLst/>
                  <a:gdLst/>
                  <a:ahLst/>
                  <a:cxnLst>
                    <a:cxn ang="0">
                      <a:pos x="32" y="229"/>
                    </a:cxn>
                    <a:cxn ang="0">
                      <a:pos x="24" y="229"/>
                    </a:cxn>
                    <a:cxn ang="0">
                      <a:pos x="18" y="228"/>
                    </a:cxn>
                    <a:cxn ang="0">
                      <a:pos x="12" y="225"/>
                    </a:cxn>
                    <a:cxn ang="0">
                      <a:pos x="8" y="222"/>
                    </a:cxn>
                    <a:cxn ang="0">
                      <a:pos x="5" y="217"/>
                    </a:cxn>
                    <a:cxn ang="0">
                      <a:pos x="3" y="213"/>
                    </a:cxn>
                    <a:cxn ang="0">
                      <a:pos x="2" y="207"/>
                    </a:cxn>
                    <a:cxn ang="0">
                      <a:pos x="0" y="199"/>
                    </a:cxn>
                    <a:cxn ang="0">
                      <a:pos x="2" y="190"/>
                    </a:cxn>
                    <a:cxn ang="0">
                      <a:pos x="5" y="181"/>
                    </a:cxn>
                    <a:cxn ang="0">
                      <a:pos x="11" y="172"/>
                    </a:cxn>
                    <a:cxn ang="0">
                      <a:pos x="18" y="162"/>
                    </a:cxn>
                    <a:cxn ang="0">
                      <a:pos x="80" y="88"/>
                    </a:cxn>
                    <a:cxn ang="0">
                      <a:pos x="83" y="84"/>
                    </a:cxn>
                    <a:cxn ang="0">
                      <a:pos x="86" y="79"/>
                    </a:cxn>
                    <a:cxn ang="0">
                      <a:pos x="87" y="73"/>
                    </a:cxn>
                    <a:cxn ang="0">
                      <a:pos x="89" y="69"/>
                    </a:cxn>
                    <a:cxn ang="0">
                      <a:pos x="87" y="63"/>
                    </a:cxn>
                    <a:cxn ang="0">
                      <a:pos x="86" y="58"/>
                    </a:cxn>
                    <a:cxn ang="0">
                      <a:pos x="83" y="55"/>
                    </a:cxn>
                    <a:cxn ang="0">
                      <a:pos x="78" y="51"/>
                    </a:cxn>
                    <a:cxn ang="0">
                      <a:pos x="74" y="49"/>
                    </a:cxn>
                    <a:cxn ang="0">
                      <a:pos x="68" y="49"/>
                    </a:cxn>
                    <a:cxn ang="0">
                      <a:pos x="63" y="49"/>
                    </a:cxn>
                    <a:cxn ang="0">
                      <a:pos x="59" y="51"/>
                    </a:cxn>
                    <a:cxn ang="0">
                      <a:pos x="56" y="55"/>
                    </a:cxn>
                    <a:cxn ang="0">
                      <a:pos x="53" y="58"/>
                    </a:cxn>
                    <a:cxn ang="0">
                      <a:pos x="51" y="64"/>
                    </a:cxn>
                    <a:cxn ang="0">
                      <a:pos x="50" y="69"/>
                    </a:cxn>
                    <a:cxn ang="0">
                      <a:pos x="51" y="75"/>
                    </a:cxn>
                    <a:cxn ang="0">
                      <a:pos x="53" y="81"/>
                    </a:cxn>
                    <a:cxn ang="0">
                      <a:pos x="56" y="85"/>
                    </a:cxn>
                    <a:cxn ang="0">
                      <a:pos x="62" y="91"/>
                    </a:cxn>
                    <a:cxn ang="0">
                      <a:pos x="30" y="129"/>
                    </a:cxn>
                    <a:cxn ang="0">
                      <a:pos x="17" y="115"/>
                    </a:cxn>
                    <a:cxn ang="0">
                      <a:pos x="9" y="102"/>
                    </a:cxn>
                    <a:cxn ang="0">
                      <a:pos x="3" y="87"/>
                    </a:cxn>
                    <a:cxn ang="0">
                      <a:pos x="2" y="70"/>
                    </a:cxn>
                    <a:cxn ang="0">
                      <a:pos x="5" y="51"/>
                    </a:cxn>
                    <a:cxn ang="0">
                      <a:pos x="11" y="34"/>
                    </a:cxn>
                    <a:cxn ang="0">
                      <a:pos x="21" y="19"/>
                    </a:cxn>
                    <a:cxn ang="0">
                      <a:pos x="35" y="9"/>
                    </a:cxn>
                    <a:cxn ang="0">
                      <a:pos x="51" y="1"/>
                    </a:cxn>
                    <a:cxn ang="0">
                      <a:pos x="71" y="0"/>
                    </a:cxn>
                    <a:cxn ang="0">
                      <a:pos x="89" y="1"/>
                    </a:cxn>
                    <a:cxn ang="0">
                      <a:pos x="105" y="7"/>
                    </a:cxn>
                    <a:cxn ang="0">
                      <a:pos x="119" y="19"/>
                    </a:cxn>
                    <a:cxn ang="0">
                      <a:pos x="129" y="33"/>
                    </a:cxn>
                    <a:cxn ang="0">
                      <a:pos x="135" y="49"/>
                    </a:cxn>
                    <a:cxn ang="0">
                      <a:pos x="137" y="69"/>
                    </a:cxn>
                    <a:cxn ang="0">
                      <a:pos x="134" y="91"/>
                    </a:cxn>
                    <a:cxn ang="0">
                      <a:pos x="122" y="115"/>
                    </a:cxn>
                    <a:cxn ang="0">
                      <a:pos x="101" y="139"/>
                    </a:cxn>
                    <a:cxn ang="0">
                      <a:pos x="99" y="142"/>
                    </a:cxn>
                    <a:cxn ang="0">
                      <a:pos x="66" y="177"/>
                    </a:cxn>
                    <a:cxn ang="0">
                      <a:pos x="141" y="177"/>
                    </a:cxn>
                    <a:cxn ang="0">
                      <a:pos x="141" y="229"/>
                    </a:cxn>
                    <a:cxn ang="0">
                      <a:pos x="32" y="229"/>
                    </a:cxn>
                  </a:cxnLst>
                  <a:rect l="0" t="0" r="r" b="b"/>
                  <a:pathLst>
                    <a:path w="141" h="229">
                      <a:moveTo>
                        <a:pt x="32" y="229"/>
                      </a:moveTo>
                      <a:lnTo>
                        <a:pt x="24" y="229"/>
                      </a:lnTo>
                      <a:lnTo>
                        <a:pt x="18" y="228"/>
                      </a:lnTo>
                      <a:lnTo>
                        <a:pt x="12" y="225"/>
                      </a:lnTo>
                      <a:lnTo>
                        <a:pt x="8" y="222"/>
                      </a:lnTo>
                      <a:lnTo>
                        <a:pt x="5" y="217"/>
                      </a:lnTo>
                      <a:lnTo>
                        <a:pt x="3" y="213"/>
                      </a:lnTo>
                      <a:lnTo>
                        <a:pt x="2" y="207"/>
                      </a:lnTo>
                      <a:lnTo>
                        <a:pt x="0" y="199"/>
                      </a:lnTo>
                      <a:lnTo>
                        <a:pt x="2" y="190"/>
                      </a:lnTo>
                      <a:lnTo>
                        <a:pt x="5" y="181"/>
                      </a:lnTo>
                      <a:lnTo>
                        <a:pt x="11" y="172"/>
                      </a:lnTo>
                      <a:lnTo>
                        <a:pt x="18" y="162"/>
                      </a:lnTo>
                      <a:lnTo>
                        <a:pt x="80" y="88"/>
                      </a:lnTo>
                      <a:lnTo>
                        <a:pt x="83" y="84"/>
                      </a:lnTo>
                      <a:lnTo>
                        <a:pt x="86" y="79"/>
                      </a:lnTo>
                      <a:lnTo>
                        <a:pt x="87" y="73"/>
                      </a:lnTo>
                      <a:lnTo>
                        <a:pt x="89" y="69"/>
                      </a:lnTo>
                      <a:lnTo>
                        <a:pt x="87" y="63"/>
                      </a:lnTo>
                      <a:lnTo>
                        <a:pt x="86" y="58"/>
                      </a:lnTo>
                      <a:lnTo>
                        <a:pt x="83" y="55"/>
                      </a:lnTo>
                      <a:lnTo>
                        <a:pt x="78" y="51"/>
                      </a:lnTo>
                      <a:lnTo>
                        <a:pt x="74" y="49"/>
                      </a:lnTo>
                      <a:lnTo>
                        <a:pt x="68" y="49"/>
                      </a:lnTo>
                      <a:lnTo>
                        <a:pt x="63" y="49"/>
                      </a:lnTo>
                      <a:lnTo>
                        <a:pt x="59" y="51"/>
                      </a:lnTo>
                      <a:lnTo>
                        <a:pt x="56" y="55"/>
                      </a:lnTo>
                      <a:lnTo>
                        <a:pt x="53" y="58"/>
                      </a:lnTo>
                      <a:lnTo>
                        <a:pt x="51" y="64"/>
                      </a:lnTo>
                      <a:lnTo>
                        <a:pt x="50" y="69"/>
                      </a:lnTo>
                      <a:lnTo>
                        <a:pt x="51" y="75"/>
                      </a:lnTo>
                      <a:lnTo>
                        <a:pt x="53" y="81"/>
                      </a:lnTo>
                      <a:lnTo>
                        <a:pt x="56" y="85"/>
                      </a:lnTo>
                      <a:lnTo>
                        <a:pt x="62" y="91"/>
                      </a:lnTo>
                      <a:lnTo>
                        <a:pt x="30" y="129"/>
                      </a:lnTo>
                      <a:lnTo>
                        <a:pt x="17" y="115"/>
                      </a:lnTo>
                      <a:lnTo>
                        <a:pt x="9" y="102"/>
                      </a:lnTo>
                      <a:lnTo>
                        <a:pt x="3" y="87"/>
                      </a:lnTo>
                      <a:lnTo>
                        <a:pt x="2" y="70"/>
                      </a:lnTo>
                      <a:lnTo>
                        <a:pt x="5" y="51"/>
                      </a:lnTo>
                      <a:lnTo>
                        <a:pt x="11" y="34"/>
                      </a:lnTo>
                      <a:lnTo>
                        <a:pt x="21" y="19"/>
                      </a:lnTo>
                      <a:lnTo>
                        <a:pt x="35" y="9"/>
                      </a:lnTo>
                      <a:lnTo>
                        <a:pt x="51" y="1"/>
                      </a:lnTo>
                      <a:lnTo>
                        <a:pt x="71" y="0"/>
                      </a:lnTo>
                      <a:lnTo>
                        <a:pt x="89" y="1"/>
                      </a:lnTo>
                      <a:lnTo>
                        <a:pt x="105" y="7"/>
                      </a:lnTo>
                      <a:lnTo>
                        <a:pt x="119" y="19"/>
                      </a:lnTo>
                      <a:lnTo>
                        <a:pt x="129" y="33"/>
                      </a:lnTo>
                      <a:lnTo>
                        <a:pt x="135" y="49"/>
                      </a:lnTo>
                      <a:lnTo>
                        <a:pt x="137" y="69"/>
                      </a:lnTo>
                      <a:lnTo>
                        <a:pt x="134" y="91"/>
                      </a:lnTo>
                      <a:lnTo>
                        <a:pt x="122" y="115"/>
                      </a:lnTo>
                      <a:lnTo>
                        <a:pt x="101" y="139"/>
                      </a:lnTo>
                      <a:lnTo>
                        <a:pt x="99" y="142"/>
                      </a:lnTo>
                      <a:lnTo>
                        <a:pt x="66" y="177"/>
                      </a:lnTo>
                      <a:lnTo>
                        <a:pt x="141" y="177"/>
                      </a:lnTo>
                      <a:lnTo>
                        <a:pt x="141" y="229"/>
                      </a:lnTo>
                      <a:lnTo>
                        <a:pt x="32" y="229"/>
                      </a:lnTo>
                      <a:close/>
                    </a:path>
                  </a:pathLst>
                </a:custGeom>
                <a:solidFill>
                  <a:srgbClr val="F8F8F8"/>
                </a:solidFill>
                <a:ln w="0">
                  <a:solidFill>
                    <a:srgbClr val="F8F8F8"/>
                  </a:solidFill>
                  <a:prstDash val="solid"/>
                  <a:round/>
                </a:ln>
                <a:effectLst>
                  <a:outerShdw dist="35921" dir="2700000" algn="ctr" rotWithShape="0">
                    <a:srgbClr val="333333">
                      <a:alpha val="50000"/>
                    </a:srgbClr>
                  </a:outerShdw>
                </a:effectLst>
              </p:spPr>
              <p:txBody>
                <a:bodyPr/>
                <a:lstStyle>
                  <a:lvl1pPr eaLnBrk="0" hangingPunct="0">
                    <a:defRPr i="1">
                      <a:solidFill>
                        <a:schemeClr val="tx1"/>
                      </a:solidFill>
                      <a:latin typeface="Arial" panose="020B0604020202090204" pitchFamily="34" charset="0"/>
                      <a:ea typeface="华文细黑" pitchFamily="2" charset="-122"/>
                    </a:defRPr>
                  </a:lvl1pPr>
                  <a:lvl2pPr marL="742950" indent="-285750" eaLnBrk="0" hangingPunct="0">
                    <a:defRPr i="1">
                      <a:solidFill>
                        <a:schemeClr val="tx1"/>
                      </a:solidFill>
                      <a:latin typeface="Arial" panose="020B0604020202090204" pitchFamily="34" charset="0"/>
                      <a:ea typeface="华文细黑" pitchFamily="2" charset="-122"/>
                    </a:defRPr>
                  </a:lvl2pPr>
                  <a:lvl3pPr marL="1143000" indent="-228600" eaLnBrk="0" hangingPunct="0">
                    <a:defRPr i="1">
                      <a:solidFill>
                        <a:schemeClr val="tx1"/>
                      </a:solidFill>
                      <a:latin typeface="Arial" panose="020B0604020202090204" pitchFamily="34" charset="0"/>
                      <a:ea typeface="华文细黑" pitchFamily="2" charset="-122"/>
                    </a:defRPr>
                  </a:lvl3pPr>
                  <a:lvl4pPr marL="1600200" indent="-228600" eaLnBrk="0" hangingPunct="0">
                    <a:defRPr i="1">
                      <a:solidFill>
                        <a:schemeClr val="tx1"/>
                      </a:solidFill>
                      <a:latin typeface="Arial" panose="020B0604020202090204" pitchFamily="34" charset="0"/>
                      <a:ea typeface="华文细黑" pitchFamily="2" charset="-122"/>
                    </a:defRPr>
                  </a:lvl4pPr>
                  <a:lvl5pPr marL="2057400" indent="-228600" eaLnBrk="0" hangingPunct="0">
                    <a:defRPr i="1">
                      <a:solidFill>
                        <a:schemeClr val="tx1"/>
                      </a:solidFill>
                      <a:latin typeface="Arial" panose="020B0604020202090204" pitchFamily="34" charset="0"/>
                      <a:ea typeface="华文细黑" pitchFamily="2" charset="-122"/>
                    </a:defRPr>
                  </a:lvl5pPr>
                  <a:lvl6pPr marL="25146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6pPr>
                  <a:lvl7pPr marL="29718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7pPr>
                  <a:lvl8pPr marL="34290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8pPr>
                  <a:lvl9pPr marL="38862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9pPr>
                </a:lstStyle>
                <a:p>
                  <a:pPr eaLnBrk="1" latinLnBrk="1" hangingPunct="1"/>
                  <a:endParaRPr lang="zh-CN" altLang="en-US" sz="1800" b="0" i="0">
                    <a:latin typeface="黑体" panose="02010609060101010101" pitchFamily="49" charset="-122"/>
                    <a:ea typeface="黑体" panose="02010609060101010101" pitchFamily="49" charset="-122"/>
                  </a:endParaRPr>
                </a:p>
              </p:txBody>
            </p:sp>
            <p:sp>
              <p:nvSpPr>
                <p:cNvPr id="47" name="Freeform 26"/>
                <p:cNvSpPr/>
                <p:nvPr/>
              </p:nvSpPr>
              <p:spPr bwMode="gray">
                <a:xfrm>
                  <a:off x="2051" y="3340"/>
                  <a:ext cx="102" cy="113"/>
                </a:xfrm>
                <a:custGeom>
                  <a:avLst/>
                  <a:gdLst/>
                  <a:ahLst/>
                  <a:cxnLst>
                    <a:cxn ang="0">
                      <a:pos x="0" y="113"/>
                    </a:cxn>
                    <a:cxn ang="0">
                      <a:pos x="33" y="54"/>
                    </a:cxn>
                    <a:cxn ang="0">
                      <a:pos x="3" y="0"/>
                    </a:cxn>
                    <a:cxn ang="0">
                      <a:pos x="33" y="0"/>
                    </a:cxn>
                    <a:cxn ang="0">
                      <a:pos x="51" y="33"/>
                    </a:cxn>
                    <a:cxn ang="0">
                      <a:pos x="70" y="0"/>
                    </a:cxn>
                    <a:cxn ang="0">
                      <a:pos x="99" y="0"/>
                    </a:cxn>
                    <a:cxn ang="0">
                      <a:pos x="69" y="54"/>
                    </a:cxn>
                    <a:cxn ang="0">
                      <a:pos x="102" y="113"/>
                    </a:cxn>
                    <a:cxn ang="0">
                      <a:pos x="72" y="113"/>
                    </a:cxn>
                    <a:cxn ang="0">
                      <a:pos x="51" y="75"/>
                    </a:cxn>
                    <a:cxn ang="0">
                      <a:pos x="30" y="113"/>
                    </a:cxn>
                    <a:cxn ang="0">
                      <a:pos x="0" y="113"/>
                    </a:cxn>
                  </a:cxnLst>
                  <a:rect l="0" t="0" r="r" b="b"/>
                  <a:pathLst>
                    <a:path w="102" h="113">
                      <a:moveTo>
                        <a:pt x="0" y="113"/>
                      </a:moveTo>
                      <a:lnTo>
                        <a:pt x="33" y="54"/>
                      </a:lnTo>
                      <a:lnTo>
                        <a:pt x="3" y="0"/>
                      </a:lnTo>
                      <a:lnTo>
                        <a:pt x="33" y="0"/>
                      </a:lnTo>
                      <a:lnTo>
                        <a:pt x="51" y="33"/>
                      </a:lnTo>
                      <a:lnTo>
                        <a:pt x="70" y="0"/>
                      </a:lnTo>
                      <a:lnTo>
                        <a:pt x="99" y="0"/>
                      </a:lnTo>
                      <a:lnTo>
                        <a:pt x="69" y="54"/>
                      </a:lnTo>
                      <a:lnTo>
                        <a:pt x="102" y="113"/>
                      </a:lnTo>
                      <a:lnTo>
                        <a:pt x="72" y="113"/>
                      </a:lnTo>
                      <a:lnTo>
                        <a:pt x="51" y="75"/>
                      </a:lnTo>
                      <a:lnTo>
                        <a:pt x="30" y="113"/>
                      </a:lnTo>
                      <a:lnTo>
                        <a:pt x="0" y="113"/>
                      </a:lnTo>
                      <a:close/>
                    </a:path>
                  </a:pathLst>
                </a:custGeom>
                <a:solidFill>
                  <a:srgbClr val="F8F8F8"/>
                </a:solidFill>
                <a:ln w="0">
                  <a:solidFill>
                    <a:srgbClr val="F8F8F8"/>
                  </a:solidFill>
                  <a:prstDash val="solid"/>
                  <a:round/>
                </a:ln>
                <a:effectLst>
                  <a:outerShdw dist="35921" dir="2700000" algn="ctr" rotWithShape="0">
                    <a:srgbClr val="333333">
                      <a:alpha val="50000"/>
                    </a:srgbClr>
                  </a:outerShdw>
                </a:effectLst>
              </p:spPr>
              <p:txBody>
                <a:bodyPr/>
                <a:lstStyle>
                  <a:lvl1pPr eaLnBrk="0" hangingPunct="0">
                    <a:defRPr i="1">
                      <a:solidFill>
                        <a:schemeClr val="tx1"/>
                      </a:solidFill>
                      <a:latin typeface="Arial" panose="020B0604020202090204" pitchFamily="34" charset="0"/>
                      <a:ea typeface="华文细黑" pitchFamily="2" charset="-122"/>
                    </a:defRPr>
                  </a:lvl1pPr>
                  <a:lvl2pPr marL="742950" indent="-285750" eaLnBrk="0" hangingPunct="0">
                    <a:defRPr i="1">
                      <a:solidFill>
                        <a:schemeClr val="tx1"/>
                      </a:solidFill>
                      <a:latin typeface="Arial" panose="020B0604020202090204" pitchFamily="34" charset="0"/>
                      <a:ea typeface="华文细黑" pitchFamily="2" charset="-122"/>
                    </a:defRPr>
                  </a:lvl2pPr>
                  <a:lvl3pPr marL="1143000" indent="-228600" eaLnBrk="0" hangingPunct="0">
                    <a:defRPr i="1">
                      <a:solidFill>
                        <a:schemeClr val="tx1"/>
                      </a:solidFill>
                      <a:latin typeface="Arial" panose="020B0604020202090204" pitchFamily="34" charset="0"/>
                      <a:ea typeface="华文细黑" pitchFamily="2" charset="-122"/>
                    </a:defRPr>
                  </a:lvl3pPr>
                  <a:lvl4pPr marL="1600200" indent="-228600" eaLnBrk="0" hangingPunct="0">
                    <a:defRPr i="1">
                      <a:solidFill>
                        <a:schemeClr val="tx1"/>
                      </a:solidFill>
                      <a:latin typeface="Arial" panose="020B0604020202090204" pitchFamily="34" charset="0"/>
                      <a:ea typeface="华文细黑" pitchFamily="2" charset="-122"/>
                    </a:defRPr>
                  </a:lvl4pPr>
                  <a:lvl5pPr marL="2057400" indent="-228600" eaLnBrk="0" hangingPunct="0">
                    <a:defRPr i="1">
                      <a:solidFill>
                        <a:schemeClr val="tx1"/>
                      </a:solidFill>
                      <a:latin typeface="Arial" panose="020B0604020202090204" pitchFamily="34" charset="0"/>
                      <a:ea typeface="华文细黑" pitchFamily="2" charset="-122"/>
                    </a:defRPr>
                  </a:lvl5pPr>
                  <a:lvl6pPr marL="25146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6pPr>
                  <a:lvl7pPr marL="29718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7pPr>
                  <a:lvl8pPr marL="34290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8pPr>
                  <a:lvl9pPr marL="38862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9pPr>
                </a:lstStyle>
                <a:p>
                  <a:pPr eaLnBrk="1" latinLnBrk="1" hangingPunct="1"/>
                  <a:endParaRPr lang="zh-CN" altLang="en-US" sz="1800" b="0" i="0">
                    <a:latin typeface="黑体" panose="02010609060101010101" pitchFamily="49" charset="-122"/>
                    <a:ea typeface="黑体" panose="02010609060101010101" pitchFamily="49" charset="-122"/>
                  </a:endParaRPr>
                </a:p>
              </p:txBody>
            </p:sp>
          </p:grpSp>
          <p:grpSp>
            <p:nvGrpSpPr>
              <p:cNvPr id="25" name="Group 27"/>
              <p:cNvGrpSpPr/>
              <p:nvPr/>
            </p:nvGrpSpPr>
            <p:grpSpPr bwMode="auto">
              <a:xfrm>
                <a:off x="5278769" y="2466975"/>
                <a:ext cx="809625" cy="809625"/>
                <a:chOff x="3297" y="3250"/>
                <a:chExt cx="380" cy="380"/>
              </a:xfrm>
            </p:grpSpPr>
            <p:sp>
              <p:nvSpPr>
                <p:cNvPr id="42" name="Freeform 28"/>
                <p:cNvSpPr/>
                <p:nvPr/>
              </p:nvSpPr>
              <p:spPr bwMode="gray">
                <a:xfrm>
                  <a:off x="3297" y="3250"/>
                  <a:ext cx="380" cy="190"/>
                </a:xfrm>
                <a:custGeom>
                  <a:avLst/>
                  <a:gdLst/>
                  <a:ahLst/>
                  <a:cxnLst>
                    <a:cxn ang="0">
                      <a:pos x="204" y="0"/>
                    </a:cxn>
                    <a:cxn ang="0">
                      <a:pos x="246" y="5"/>
                    </a:cxn>
                    <a:cxn ang="0">
                      <a:pos x="285" y="17"/>
                    </a:cxn>
                    <a:cxn ang="0">
                      <a:pos x="319" y="36"/>
                    </a:cxn>
                    <a:cxn ang="0">
                      <a:pos x="349" y="60"/>
                    </a:cxn>
                    <a:cxn ang="0">
                      <a:pos x="375" y="92"/>
                    </a:cxn>
                    <a:cxn ang="0">
                      <a:pos x="393" y="126"/>
                    </a:cxn>
                    <a:cxn ang="0">
                      <a:pos x="405" y="164"/>
                    </a:cxn>
                    <a:cxn ang="0">
                      <a:pos x="409" y="206"/>
                    </a:cxn>
                    <a:cxn ang="0">
                      <a:pos x="409" y="207"/>
                    </a:cxn>
                    <a:cxn ang="0">
                      <a:pos x="409" y="207"/>
                    </a:cxn>
                    <a:cxn ang="0">
                      <a:pos x="358" y="207"/>
                    </a:cxn>
                    <a:cxn ang="0">
                      <a:pos x="270" y="69"/>
                    </a:cxn>
                    <a:cxn ang="0">
                      <a:pos x="270" y="108"/>
                    </a:cxn>
                    <a:cxn ang="0">
                      <a:pos x="204" y="108"/>
                    </a:cxn>
                    <a:cxn ang="0">
                      <a:pos x="204" y="42"/>
                    </a:cxn>
                    <a:cxn ang="0">
                      <a:pos x="168" y="47"/>
                    </a:cxn>
                    <a:cxn ang="0">
                      <a:pos x="133" y="59"/>
                    </a:cxn>
                    <a:cxn ang="0">
                      <a:pos x="102" y="78"/>
                    </a:cxn>
                    <a:cxn ang="0">
                      <a:pos x="78" y="104"/>
                    </a:cxn>
                    <a:cxn ang="0">
                      <a:pos x="58" y="134"/>
                    </a:cxn>
                    <a:cxn ang="0">
                      <a:pos x="46" y="168"/>
                    </a:cxn>
                    <a:cxn ang="0">
                      <a:pos x="42" y="206"/>
                    </a:cxn>
                    <a:cxn ang="0">
                      <a:pos x="42" y="207"/>
                    </a:cxn>
                    <a:cxn ang="0">
                      <a:pos x="42" y="207"/>
                    </a:cxn>
                    <a:cxn ang="0">
                      <a:pos x="0" y="207"/>
                    </a:cxn>
                    <a:cxn ang="0">
                      <a:pos x="0" y="207"/>
                    </a:cxn>
                    <a:cxn ang="0">
                      <a:pos x="0" y="206"/>
                    </a:cxn>
                    <a:cxn ang="0">
                      <a:pos x="3" y="164"/>
                    </a:cxn>
                    <a:cxn ang="0">
                      <a:pos x="15" y="126"/>
                    </a:cxn>
                    <a:cxn ang="0">
                      <a:pos x="34" y="92"/>
                    </a:cxn>
                    <a:cxn ang="0">
                      <a:pos x="60" y="60"/>
                    </a:cxn>
                    <a:cxn ang="0">
                      <a:pos x="90" y="36"/>
                    </a:cxn>
                    <a:cxn ang="0">
                      <a:pos x="124" y="17"/>
                    </a:cxn>
                    <a:cxn ang="0">
                      <a:pos x="163" y="5"/>
                    </a:cxn>
                    <a:cxn ang="0">
                      <a:pos x="204" y="0"/>
                    </a:cxn>
                  </a:cxnLst>
                  <a:rect l="0" t="0" r="r" b="b"/>
                  <a:pathLst>
                    <a:path w="409" h="207">
                      <a:moveTo>
                        <a:pt x="204" y="0"/>
                      </a:moveTo>
                      <a:lnTo>
                        <a:pt x="246" y="5"/>
                      </a:lnTo>
                      <a:lnTo>
                        <a:pt x="285" y="17"/>
                      </a:lnTo>
                      <a:lnTo>
                        <a:pt x="319" y="36"/>
                      </a:lnTo>
                      <a:lnTo>
                        <a:pt x="349" y="60"/>
                      </a:lnTo>
                      <a:lnTo>
                        <a:pt x="375" y="92"/>
                      </a:lnTo>
                      <a:lnTo>
                        <a:pt x="393" y="126"/>
                      </a:lnTo>
                      <a:lnTo>
                        <a:pt x="405" y="164"/>
                      </a:lnTo>
                      <a:lnTo>
                        <a:pt x="409" y="206"/>
                      </a:lnTo>
                      <a:lnTo>
                        <a:pt x="409" y="207"/>
                      </a:lnTo>
                      <a:lnTo>
                        <a:pt x="409" y="207"/>
                      </a:lnTo>
                      <a:lnTo>
                        <a:pt x="358" y="207"/>
                      </a:lnTo>
                      <a:lnTo>
                        <a:pt x="270" y="69"/>
                      </a:lnTo>
                      <a:lnTo>
                        <a:pt x="270" y="108"/>
                      </a:lnTo>
                      <a:lnTo>
                        <a:pt x="204" y="108"/>
                      </a:lnTo>
                      <a:lnTo>
                        <a:pt x="204" y="42"/>
                      </a:lnTo>
                      <a:lnTo>
                        <a:pt x="168" y="47"/>
                      </a:lnTo>
                      <a:lnTo>
                        <a:pt x="133" y="59"/>
                      </a:lnTo>
                      <a:lnTo>
                        <a:pt x="102" y="78"/>
                      </a:lnTo>
                      <a:lnTo>
                        <a:pt x="78" y="104"/>
                      </a:lnTo>
                      <a:lnTo>
                        <a:pt x="58" y="134"/>
                      </a:lnTo>
                      <a:lnTo>
                        <a:pt x="46" y="168"/>
                      </a:lnTo>
                      <a:lnTo>
                        <a:pt x="42" y="206"/>
                      </a:lnTo>
                      <a:lnTo>
                        <a:pt x="42" y="207"/>
                      </a:lnTo>
                      <a:lnTo>
                        <a:pt x="42" y="207"/>
                      </a:lnTo>
                      <a:lnTo>
                        <a:pt x="0" y="207"/>
                      </a:lnTo>
                      <a:lnTo>
                        <a:pt x="0" y="207"/>
                      </a:lnTo>
                      <a:lnTo>
                        <a:pt x="0" y="206"/>
                      </a:lnTo>
                      <a:lnTo>
                        <a:pt x="3" y="164"/>
                      </a:lnTo>
                      <a:lnTo>
                        <a:pt x="15" y="126"/>
                      </a:lnTo>
                      <a:lnTo>
                        <a:pt x="34" y="92"/>
                      </a:lnTo>
                      <a:lnTo>
                        <a:pt x="60" y="60"/>
                      </a:lnTo>
                      <a:lnTo>
                        <a:pt x="90" y="36"/>
                      </a:lnTo>
                      <a:lnTo>
                        <a:pt x="124" y="17"/>
                      </a:lnTo>
                      <a:lnTo>
                        <a:pt x="163" y="5"/>
                      </a:lnTo>
                      <a:lnTo>
                        <a:pt x="204" y="0"/>
                      </a:lnTo>
                      <a:close/>
                    </a:path>
                  </a:pathLst>
                </a:custGeom>
                <a:solidFill>
                  <a:srgbClr val="F8F8F8"/>
                </a:solidFill>
                <a:ln w="0">
                  <a:solidFill>
                    <a:srgbClr val="F8F8F8"/>
                  </a:solidFill>
                  <a:prstDash val="solid"/>
                  <a:round/>
                </a:ln>
                <a:effectLst>
                  <a:outerShdw dist="35921" dir="2700000" algn="ctr" rotWithShape="0">
                    <a:srgbClr val="333333">
                      <a:alpha val="50000"/>
                    </a:srgbClr>
                  </a:outerShdw>
                </a:effectLst>
              </p:spPr>
              <p:txBody>
                <a:bodyPr/>
                <a:lstStyle>
                  <a:lvl1pPr eaLnBrk="0" hangingPunct="0">
                    <a:defRPr i="1">
                      <a:solidFill>
                        <a:schemeClr val="tx1"/>
                      </a:solidFill>
                      <a:latin typeface="Arial" panose="020B0604020202090204" pitchFamily="34" charset="0"/>
                      <a:ea typeface="华文细黑" pitchFamily="2" charset="-122"/>
                    </a:defRPr>
                  </a:lvl1pPr>
                  <a:lvl2pPr marL="742950" indent="-285750" eaLnBrk="0" hangingPunct="0">
                    <a:defRPr i="1">
                      <a:solidFill>
                        <a:schemeClr val="tx1"/>
                      </a:solidFill>
                      <a:latin typeface="Arial" panose="020B0604020202090204" pitchFamily="34" charset="0"/>
                      <a:ea typeface="华文细黑" pitchFamily="2" charset="-122"/>
                    </a:defRPr>
                  </a:lvl2pPr>
                  <a:lvl3pPr marL="1143000" indent="-228600" eaLnBrk="0" hangingPunct="0">
                    <a:defRPr i="1">
                      <a:solidFill>
                        <a:schemeClr val="tx1"/>
                      </a:solidFill>
                      <a:latin typeface="Arial" panose="020B0604020202090204" pitchFamily="34" charset="0"/>
                      <a:ea typeface="华文细黑" pitchFamily="2" charset="-122"/>
                    </a:defRPr>
                  </a:lvl3pPr>
                  <a:lvl4pPr marL="1600200" indent="-228600" eaLnBrk="0" hangingPunct="0">
                    <a:defRPr i="1">
                      <a:solidFill>
                        <a:schemeClr val="tx1"/>
                      </a:solidFill>
                      <a:latin typeface="Arial" panose="020B0604020202090204" pitchFamily="34" charset="0"/>
                      <a:ea typeface="华文细黑" pitchFamily="2" charset="-122"/>
                    </a:defRPr>
                  </a:lvl4pPr>
                  <a:lvl5pPr marL="2057400" indent="-228600" eaLnBrk="0" hangingPunct="0">
                    <a:defRPr i="1">
                      <a:solidFill>
                        <a:schemeClr val="tx1"/>
                      </a:solidFill>
                      <a:latin typeface="Arial" panose="020B0604020202090204" pitchFamily="34" charset="0"/>
                      <a:ea typeface="华文细黑" pitchFamily="2" charset="-122"/>
                    </a:defRPr>
                  </a:lvl5pPr>
                  <a:lvl6pPr marL="25146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6pPr>
                  <a:lvl7pPr marL="29718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7pPr>
                  <a:lvl8pPr marL="34290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8pPr>
                  <a:lvl9pPr marL="38862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9pPr>
                </a:lstStyle>
                <a:p>
                  <a:pPr eaLnBrk="1" latinLnBrk="1" hangingPunct="1"/>
                  <a:endParaRPr lang="zh-CN" altLang="en-US" sz="1800" b="0" i="0">
                    <a:latin typeface="黑体" panose="02010609060101010101" pitchFamily="49" charset="-122"/>
                    <a:ea typeface="黑体" panose="02010609060101010101" pitchFamily="49" charset="-122"/>
                  </a:endParaRPr>
                </a:p>
              </p:txBody>
            </p:sp>
            <p:sp>
              <p:nvSpPr>
                <p:cNvPr id="43" name="Freeform 29"/>
                <p:cNvSpPr/>
                <p:nvPr/>
              </p:nvSpPr>
              <p:spPr bwMode="gray">
                <a:xfrm>
                  <a:off x="3344" y="3313"/>
                  <a:ext cx="143" cy="253"/>
                </a:xfrm>
                <a:custGeom>
                  <a:avLst/>
                  <a:gdLst/>
                  <a:ahLst/>
                  <a:cxnLst>
                    <a:cxn ang="0">
                      <a:pos x="88" y="276"/>
                    </a:cxn>
                    <a:cxn ang="0">
                      <a:pos x="88" y="237"/>
                    </a:cxn>
                    <a:cxn ang="0">
                      <a:pos x="153" y="237"/>
                    </a:cxn>
                    <a:cxn ang="0">
                      <a:pos x="153" y="39"/>
                    </a:cxn>
                    <a:cxn ang="0">
                      <a:pos x="88" y="39"/>
                    </a:cxn>
                    <a:cxn ang="0">
                      <a:pos x="88" y="0"/>
                    </a:cxn>
                    <a:cxn ang="0">
                      <a:pos x="0" y="138"/>
                    </a:cxn>
                    <a:cxn ang="0">
                      <a:pos x="88" y="276"/>
                    </a:cxn>
                  </a:cxnLst>
                  <a:rect l="0" t="0" r="r" b="b"/>
                  <a:pathLst>
                    <a:path w="153" h="276">
                      <a:moveTo>
                        <a:pt x="88" y="276"/>
                      </a:moveTo>
                      <a:lnTo>
                        <a:pt x="88" y="237"/>
                      </a:lnTo>
                      <a:lnTo>
                        <a:pt x="153" y="237"/>
                      </a:lnTo>
                      <a:lnTo>
                        <a:pt x="153" y="39"/>
                      </a:lnTo>
                      <a:lnTo>
                        <a:pt x="88" y="39"/>
                      </a:lnTo>
                      <a:lnTo>
                        <a:pt x="88" y="0"/>
                      </a:lnTo>
                      <a:lnTo>
                        <a:pt x="0" y="138"/>
                      </a:lnTo>
                      <a:lnTo>
                        <a:pt x="88" y="276"/>
                      </a:lnTo>
                      <a:close/>
                    </a:path>
                  </a:pathLst>
                </a:custGeom>
                <a:solidFill>
                  <a:srgbClr val="F8F8F8"/>
                </a:solidFill>
                <a:ln w="0">
                  <a:solidFill>
                    <a:srgbClr val="F8F8F8"/>
                  </a:solidFill>
                  <a:prstDash val="solid"/>
                  <a:round/>
                </a:ln>
                <a:effectLst>
                  <a:outerShdw dist="35921" dir="2700000" algn="ctr" rotWithShape="0">
                    <a:srgbClr val="333333">
                      <a:alpha val="50000"/>
                    </a:srgbClr>
                  </a:outerShdw>
                </a:effectLst>
              </p:spPr>
              <p:txBody>
                <a:bodyPr/>
                <a:lstStyle>
                  <a:lvl1pPr eaLnBrk="0" hangingPunct="0">
                    <a:defRPr i="1">
                      <a:solidFill>
                        <a:schemeClr val="tx1"/>
                      </a:solidFill>
                      <a:latin typeface="Arial" panose="020B0604020202090204" pitchFamily="34" charset="0"/>
                      <a:ea typeface="华文细黑" pitchFamily="2" charset="-122"/>
                    </a:defRPr>
                  </a:lvl1pPr>
                  <a:lvl2pPr marL="742950" indent="-285750" eaLnBrk="0" hangingPunct="0">
                    <a:defRPr i="1">
                      <a:solidFill>
                        <a:schemeClr val="tx1"/>
                      </a:solidFill>
                      <a:latin typeface="Arial" panose="020B0604020202090204" pitchFamily="34" charset="0"/>
                      <a:ea typeface="华文细黑" pitchFamily="2" charset="-122"/>
                    </a:defRPr>
                  </a:lvl2pPr>
                  <a:lvl3pPr marL="1143000" indent="-228600" eaLnBrk="0" hangingPunct="0">
                    <a:defRPr i="1">
                      <a:solidFill>
                        <a:schemeClr val="tx1"/>
                      </a:solidFill>
                      <a:latin typeface="Arial" panose="020B0604020202090204" pitchFamily="34" charset="0"/>
                      <a:ea typeface="华文细黑" pitchFamily="2" charset="-122"/>
                    </a:defRPr>
                  </a:lvl3pPr>
                  <a:lvl4pPr marL="1600200" indent="-228600" eaLnBrk="0" hangingPunct="0">
                    <a:defRPr i="1">
                      <a:solidFill>
                        <a:schemeClr val="tx1"/>
                      </a:solidFill>
                      <a:latin typeface="Arial" panose="020B0604020202090204" pitchFamily="34" charset="0"/>
                      <a:ea typeface="华文细黑" pitchFamily="2" charset="-122"/>
                    </a:defRPr>
                  </a:lvl4pPr>
                  <a:lvl5pPr marL="2057400" indent="-228600" eaLnBrk="0" hangingPunct="0">
                    <a:defRPr i="1">
                      <a:solidFill>
                        <a:schemeClr val="tx1"/>
                      </a:solidFill>
                      <a:latin typeface="Arial" panose="020B0604020202090204" pitchFamily="34" charset="0"/>
                      <a:ea typeface="华文细黑" pitchFamily="2" charset="-122"/>
                    </a:defRPr>
                  </a:lvl5pPr>
                  <a:lvl6pPr marL="25146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6pPr>
                  <a:lvl7pPr marL="29718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7pPr>
                  <a:lvl8pPr marL="34290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8pPr>
                  <a:lvl9pPr marL="38862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9pPr>
                </a:lstStyle>
                <a:p>
                  <a:pPr eaLnBrk="1" latinLnBrk="1" hangingPunct="1"/>
                  <a:endParaRPr lang="zh-CN" altLang="en-US" sz="1800" b="0" i="0">
                    <a:latin typeface="黑体" panose="02010609060101010101" pitchFamily="49" charset="-122"/>
                    <a:ea typeface="黑体" panose="02010609060101010101" pitchFamily="49" charset="-122"/>
                  </a:endParaRPr>
                </a:p>
              </p:txBody>
            </p:sp>
            <p:sp>
              <p:nvSpPr>
                <p:cNvPr id="44" name="Freeform 30"/>
                <p:cNvSpPr/>
                <p:nvPr/>
              </p:nvSpPr>
              <p:spPr bwMode="gray">
                <a:xfrm>
                  <a:off x="3297" y="3440"/>
                  <a:ext cx="380" cy="190"/>
                </a:xfrm>
                <a:custGeom>
                  <a:avLst/>
                  <a:gdLst/>
                  <a:ahLst/>
                  <a:cxnLst>
                    <a:cxn ang="0">
                      <a:pos x="204" y="207"/>
                    </a:cxn>
                    <a:cxn ang="0">
                      <a:pos x="246" y="203"/>
                    </a:cxn>
                    <a:cxn ang="0">
                      <a:pos x="285" y="191"/>
                    </a:cxn>
                    <a:cxn ang="0">
                      <a:pos x="319" y="173"/>
                    </a:cxn>
                    <a:cxn ang="0">
                      <a:pos x="349" y="147"/>
                    </a:cxn>
                    <a:cxn ang="0">
                      <a:pos x="375" y="117"/>
                    </a:cxn>
                    <a:cxn ang="0">
                      <a:pos x="393" y="83"/>
                    </a:cxn>
                    <a:cxn ang="0">
                      <a:pos x="405" y="44"/>
                    </a:cxn>
                    <a:cxn ang="0">
                      <a:pos x="409" y="2"/>
                    </a:cxn>
                    <a:cxn ang="0">
                      <a:pos x="409" y="2"/>
                    </a:cxn>
                    <a:cxn ang="0">
                      <a:pos x="409" y="0"/>
                    </a:cxn>
                    <a:cxn ang="0">
                      <a:pos x="358" y="0"/>
                    </a:cxn>
                    <a:cxn ang="0">
                      <a:pos x="270" y="138"/>
                    </a:cxn>
                    <a:cxn ang="0">
                      <a:pos x="270" y="99"/>
                    </a:cxn>
                    <a:cxn ang="0">
                      <a:pos x="204" y="99"/>
                    </a:cxn>
                    <a:cxn ang="0">
                      <a:pos x="204" y="165"/>
                    </a:cxn>
                    <a:cxn ang="0">
                      <a:pos x="168" y="161"/>
                    </a:cxn>
                    <a:cxn ang="0">
                      <a:pos x="133" y="149"/>
                    </a:cxn>
                    <a:cxn ang="0">
                      <a:pos x="102" y="129"/>
                    </a:cxn>
                    <a:cxn ang="0">
                      <a:pos x="78" y="104"/>
                    </a:cxn>
                    <a:cxn ang="0">
                      <a:pos x="58" y="74"/>
                    </a:cxn>
                    <a:cxn ang="0">
                      <a:pos x="46" y="39"/>
                    </a:cxn>
                    <a:cxn ang="0">
                      <a:pos x="42" y="2"/>
                    </a:cxn>
                    <a:cxn ang="0">
                      <a:pos x="42" y="2"/>
                    </a:cxn>
                    <a:cxn ang="0">
                      <a:pos x="42" y="0"/>
                    </a:cxn>
                    <a:cxn ang="0">
                      <a:pos x="0" y="0"/>
                    </a:cxn>
                    <a:cxn ang="0">
                      <a:pos x="0" y="2"/>
                    </a:cxn>
                    <a:cxn ang="0">
                      <a:pos x="0" y="2"/>
                    </a:cxn>
                    <a:cxn ang="0">
                      <a:pos x="3" y="44"/>
                    </a:cxn>
                    <a:cxn ang="0">
                      <a:pos x="15" y="83"/>
                    </a:cxn>
                    <a:cxn ang="0">
                      <a:pos x="34" y="117"/>
                    </a:cxn>
                    <a:cxn ang="0">
                      <a:pos x="60" y="147"/>
                    </a:cxn>
                    <a:cxn ang="0">
                      <a:pos x="90" y="173"/>
                    </a:cxn>
                    <a:cxn ang="0">
                      <a:pos x="124" y="191"/>
                    </a:cxn>
                    <a:cxn ang="0">
                      <a:pos x="163" y="203"/>
                    </a:cxn>
                    <a:cxn ang="0">
                      <a:pos x="204" y="207"/>
                    </a:cxn>
                  </a:cxnLst>
                  <a:rect l="0" t="0" r="r" b="b"/>
                  <a:pathLst>
                    <a:path w="409" h="207">
                      <a:moveTo>
                        <a:pt x="204" y="207"/>
                      </a:moveTo>
                      <a:lnTo>
                        <a:pt x="246" y="203"/>
                      </a:lnTo>
                      <a:lnTo>
                        <a:pt x="285" y="191"/>
                      </a:lnTo>
                      <a:lnTo>
                        <a:pt x="319" y="173"/>
                      </a:lnTo>
                      <a:lnTo>
                        <a:pt x="349" y="147"/>
                      </a:lnTo>
                      <a:lnTo>
                        <a:pt x="375" y="117"/>
                      </a:lnTo>
                      <a:lnTo>
                        <a:pt x="393" y="83"/>
                      </a:lnTo>
                      <a:lnTo>
                        <a:pt x="405" y="44"/>
                      </a:lnTo>
                      <a:lnTo>
                        <a:pt x="409" y="2"/>
                      </a:lnTo>
                      <a:lnTo>
                        <a:pt x="409" y="2"/>
                      </a:lnTo>
                      <a:lnTo>
                        <a:pt x="409" y="0"/>
                      </a:lnTo>
                      <a:lnTo>
                        <a:pt x="358" y="0"/>
                      </a:lnTo>
                      <a:lnTo>
                        <a:pt x="270" y="138"/>
                      </a:lnTo>
                      <a:lnTo>
                        <a:pt x="270" y="99"/>
                      </a:lnTo>
                      <a:lnTo>
                        <a:pt x="204" y="99"/>
                      </a:lnTo>
                      <a:lnTo>
                        <a:pt x="204" y="165"/>
                      </a:lnTo>
                      <a:lnTo>
                        <a:pt x="168" y="161"/>
                      </a:lnTo>
                      <a:lnTo>
                        <a:pt x="133" y="149"/>
                      </a:lnTo>
                      <a:lnTo>
                        <a:pt x="102" y="129"/>
                      </a:lnTo>
                      <a:lnTo>
                        <a:pt x="78" y="104"/>
                      </a:lnTo>
                      <a:lnTo>
                        <a:pt x="58" y="74"/>
                      </a:lnTo>
                      <a:lnTo>
                        <a:pt x="46" y="39"/>
                      </a:lnTo>
                      <a:lnTo>
                        <a:pt x="42" y="2"/>
                      </a:lnTo>
                      <a:lnTo>
                        <a:pt x="42" y="2"/>
                      </a:lnTo>
                      <a:lnTo>
                        <a:pt x="42" y="0"/>
                      </a:lnTo>
                      <a:lnTo>
                        <a:pt x="0" y="0"/>
                      </a:lnTo>
                      <a:lnTo>
                        <a:pt x="0" y="2"/>
                      </a:lnTo>
                      <a:lnTo>
                        <a:pt x="0" y="2"/>
                      </a:lnTo>
                      <a:lnTo>
                        <a:pt x="3" y="44"/>
                      </a:lnTo>
                      <a:lnTo>
                        <a:pt x="15" y="83"/>
                      </a:lnTo>
                      <a:lnTo>
                        <a:pt x="34" y="117"/>
                      </a:lnTo>
                      <a:lnTo>
                        <a:pt x="60" y="147"/>
                      </a:lnTo>
                      <a:lnTo>
                        <a:pt x="90" y="173"/>
                      </a:lnTo>
                      <a:lnTo>
                        <a:pt x="124" y="191"/>
                      </a:lnTo>
                      <a:lnTo>
                        <a:pt x="163" y="203"/>
                      </a:lnTo>
                      <a:lnTo>
                        <a:pt x="204" y="207"/>
                      </a:lnTo>
                      <a:close/>
                    </a:path>
                  </a:pathLst>
                </a:custGeom>
                <a:solidFill>
                  <a:srgbClr val="F8F8F8"/>
                </a:solidFill>
                <a:ln w="0">
                  <a:solidFill>
                    <a:srgbClr val="F8F8F8"/>
                  </a:solidFill>
                  <a:prstDash val="solid"/>
                  <a:round/>
                </a:ln>
                <a:effectLst>
                  <a:outerShdw dist="35921" dir="2700000" algn="ctr" rotWithShape="0">
                    <a:srgbClr val="333333">
                      <a:alpha val="50000"/>
                    </a:srgbClr>
                  </a:outerShdw>
                </a:effectLst>
              </p:spPr>
              <p:txBody>
                <a:bodyPr/>
                <a:lstStyle>
                  <a:lvl1pPr eaLnBrk="0" hangingPunct="0">
                    <a:defRPr i="1">
                      <a:solidFill>
                        <a:schemeClr val="tx1"/>
                      </a:solidFill>
                      <a:latin typeface="Arial" panose="020B0604020202090204" pitchFamily="34" charset="0"/>
                      <a:ea typeface="华文细黑" pitchFamily="2" charset="-122"/>
                    </a:defRPr>
                  </a:lvl1pPr>
                  <a:lvl2pPr marL="742950" indent="-285750" eaLnBrk="0" hangingPunct="0">
                    <a:defRPr i="1">
                      <a:solidFill>
                        <a:schemeClr val="tx1"/>
                      </a:solidFill>
                      <a:latin typeface="Arial" panose="020B0604020202090204" pitchFamily="34" charset="0"/>
                      <a:ea typeface="华文细黑" pitchFamily="2" charset="-122"/>
                    </a:defRPr>
                  </a:lvl2pPr>
                  <a:lvl3pPr marL="1143000" indent="-228600" eaLnBrk="0" hangingPunct="0">
                    <a:defRPr i="1">
                      <a:solidFill>
                        <a:schemeClr val="tx1"/>
                      </a:solidFill>
                      <a:latin typeface="Arial" panose="020B0604020202090204" pitchFamily="34" charset="0"/>
                      <a:ea typeface="华文细黑" pitchFamily="2" charset="-122"/>
                    </a:defRPr>
                  </a:lvl3pPr>
                  <a:lvl4pPr marL="1600200" indent="-228600" eaLnBrk="0" hangingPunct="0">
                    <a:defRPr i="1">
                      <a:solidFill>
                        <a:schemeClr val="tx1"/>
                      </a:solidFill>
                      <a:latin typeface="Arial" panose="020B0604020202090204" pitchFamily="34" charset="0"/>
                      <a:ea typeface="华文细黑" pitchFamily="2" charset="-122"/>
                    </a:defRPr>
                  </a:lvl4pPr>
                  <a:lvl5pPr marL="2057400" indent="-228600" eaLnBrk="0" hangingPunct="0">
                    <a:defRPr i="1">
                      <a:solidFill>
                        <a:schemeClr val="tx1"/>
                      </a:solidFill>
                      <a:latin typeface="Arial" panose="020B0604020202090204" pitchFamily="34" charset="0"/>
                      <a:ea typeface="华文细黑" pitchFamily="2" charset="-122"/>
                    </a:defRPr>
                  </a:lvl5pPr>
                  <a:lvl6pPr marL="25146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6pPr>
                  <a:lvl7pPr marL="29718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7pPr>
                  <a:lvl8pPr marL="34290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8pPr>
                  <a:lvl9pPr marL="38862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9pPr>
                </a:lstStyle>
                <a:p>
                  <a:pPr eaLnBrk="1" latinLnBrk="1" hangingPunct="1"/>
                  <a:endParaRPr lang="zh-CN" altLang="en-US" sz="1800" b="0" i="0" dirty="0">
                    <a:latin typeface="黑体" panose="02010609060101010101" pitchFamily="49" charset="-122"/>
                    <a:ea typeface="黑体" panose="02010609060101010101" pitchFamily="49" charset="-122"/>
                  </a:endParaRPr>
                </a:p>
              </p:txBody>
            </p:sp>
          </p:grpSp>
          <p:grpSp>
            <p:nvGrpSpPr>
              <p:cNvPr id="26" name="Group 32"/>
              <p:cNvGrpSpPr/>
              <p:nvPr/>
            </p:nvGrpSpPr>
            <p:grpSpPr bwMode="auto">
              <a:xfrm>
                <a:off x="3725860" y="2784475"/>
                <a:ext cx="1660525" cy="1612900"/>
                <a:chOff x="2457" y="2000"/>
                <a:chExt cx="901" cy="888"/>
              </a:xfrm>
            </p:grpSpPr>
            <p:pic>
              <p:nvPicPr>
                <p:cNvPr id="28" name="Picture 33" descr="circuler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2457" y="2000"/>
                  <a:ext cx="901" cy="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Oval 34"/>
                <p:cNvSpPr>
                  <a:spLocks noChangeArrowheads="1"/>
                </p:cNvSpPr>
                <p:nvPr/>
              </p:nvSpPr>
              <p:spPr bwMode="gray">
                <a:xfrm>
                  <a:off x="2457" y="2000"/>
                  <a:ext cx="895" cy="888"/>
                </a:xfrm>
                <a:prstGeom prst="ellipse">
                  <a:avLst/>
                </a:prstGeom>
                <a:gradFill rotWithShape="1">
                  <a:gsLst>
                    <a:gs pos="0">
                      <a:srgbClr val="FFFF99">
                        <a:gamma/>
                        <a:shade val="26275"/>
                        <a:invGamma/>
                        <a:alpha val="89999"/>
                      </a:srgbClr>
                    </a:gs>
                    <a:gs pos="50000">
                      <a:srgbClr val="FFFF99">
                        <a:alpha val="45000"/>
                      </a:srgbClr>
                    </a:gs>
                    <a:gs pos="100000">
                      <a:srgbClr val="FFFF99">
                        <a:gamma/>
                        <a:shade val="26275"/>
                        <a:invGamma/>
                        <a:alpha val="89999"/>
                      </a:srgbClr>
                    </a:gs>
                  </a:gsLst>
                  <a:lin ang="5400000" scaled="1"/>
                </a:gradFill>
                <a:ln w="57150" algn="ctr">
                  <a:solidFill>
                    <a:srgbClr val="F8F8F8"/>
                  </a:solidFill>
                  <a:round/>
                </a:ln>
                <a:effectLst/>
              </p:spPr>
              <p:txBody>
                <a:bodyPr wrap="none" anchor="ctr"/>
                <a:lstStyle>
                  <a:lvl1pPr eaLnBrk="0" hangingPunct="0">
                    <a:defRPr i="1">
                      <a:solidFill>
                        <a:schemeClr val="tx1"/>
                      </a:solidFill>
                      <a:latin typeface="Arial" panose="020B0604020202090204" pitchFamily="34" charset="0"/>
                      <a:ea typeface="华文细黑" pitchFamily="2" charset="-122"/>
                    </a:defRPr>
                  </a:lvl1pPr>
                  <a:lvl2pPr marL="742950" indent="-285750" eaLnBrk="0" hangingPunct="0">
                    <a:defRPr i="1">
                      <a:solidFill>
                        <a:schemeClr val="tx1"/>
                      </a:solidFill>
                      <a:latin typeface="Arial" panose="020B0604020202090204" pitchFamily="34" charset="0"/>
                      <a:ea typeface="华文细黑" pitchFamily="2" charset="-122"/>
                    </a:defRPr>
                  </a:lvl2pPr>
                  <a:lvl3pPr marL="1143000" indent="-228600" eaLnBrk="0" hangingPunct="0">
                    <a:defRPr i="1">
                      <a:solidFill>
                        <a:schemeClr val="tx1"/>
                      </a:solidFill>
                      <a:latin typeface="Arial" panose="020B0604020202090204" pitchFamily="34" charset="0"/>
                      <a:ea typeface="华文细黑" pitchFamily="2" charset="-122"/>
                    </a:defRPr>
                  </a:lvl3pPr>
                  <a:lvl4pPr marL="1600200" indent="-228600" eaLnBrk="0" hangingPunct="0">
                    <a:defRPr i="1">
                      <a:solidFill>
                        <a:schemeClr val="tx1"/>
                      </a:solidFill>
                      <a:latin typeface="Arial" panose="020B0604020202090204" pitchFamily="34" charset="0"/>
                      <a:ea typeface="华文细黑" pitchFamily="2" charset="-122"/>
                    </a:defRPr>
                  </a:lvl4pPr>
                  <a:lvl5pPr marL="2057400" indent="-228600" eaLnBrk="0" hangingPunct="0">
                    <a:defRPr i="1">
                      <a:solidFill>
                        <a:schemeClr val="tx1"/>
                      </a:solidFill>
                      <a:latin typeface="Arial" panose="020B0604020202090204" pitchFamily="34" charset="0"/>
                      <a:ea typeface="华文细黑" pitchFamily="2" charset="-122"/>
                    </a:defRPr>
                  </a:lvl5pPr>
                  <a:lvl6pPr marL="25146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6pPr>
                  <a:lvl7pPr marL="29718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7pPr>
                  <a:lvl8pPr marL="34290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8pPr>
                  <a:lvl9pPr marL="38862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9pPr>
                </a:lstStyle>
                <a:p>
                  <a:pPr eaLnBrk="1" latinLnBrk="1" hangingPunct="1"/>
                  <a:endParaRPr lang="zh-CN" altLang="en-US" sz="1800" b="0" i="0">
                    <a:latin typeface="黑体" panose="02010609060101010101" pitchFamily="49" charset="-122"/>
                    <a:ea typeface="黑体" panose="02010609060101010101" pitchFamily="49" charset="-122"/>
                  </a:endParaRPr>
                </a:p>
              </p:txBody>
            </p:sp>
            <p:sp>
              <p:nvSpPr>
                <p:cNvPr id="30" name="Freeform 35"/>
                <p:cNvSpPr/>
                <p:nvPr/>
              </p:nvSpPr>
              <p:spPr bwMode="gray">
                <a:xfrm>
                  <a:off x="2550" y="2018"/>
                  <a:ext cx="703" cy="308"/>
                </a:xfrm>
                <a:custGeom>
                  <a:avLst/>
                  <a:gdLst>
                    <a:gd name="T0" fmla="*/ 368 w 1321"/>
                    <a:gd name="T1" fmla="*/ 75 h 712"/>
                    <a:gd name="T2" fmla="*/ 373 w 1321"/>
                    <a:gd name="T3" fmla="*/ 83 h 712"/>
                    <a:gd name="T4" fmla="*/ 374 w 1321"/>
                    <a:gd name="T5" fmla="*/ 90 h 712"/>
                    <a:gd name="T6" fmla="*/ 373 w 1321"/>
                    <a:gd name="T7" fmla="*/ 96 h 712"/>
                    <a:gd name="T8" fmla="*/ 368 w 1321"/>
                    <a:gd name="T9" fmla="*/ 103 h 712"/>
                    <a:gd name="T10" fmla="*/ 360 w 1321"/>
                    <a:gd name="T11" fmla="*/ 108 h 712"/>
                    <a:gd name="T12" fmla="*/ 351 w 1321"/>
                    <a:gd name="T13" fmla="*/ 113 h 712"/>
                    <a:gd name="T14" fmla="*/ 338 w 1321"/>
                    <a:gd name="T15" fmla="*/ 118 h 712"/>
                    <a:gd name="T16" fmla="*/ 325 w 1321"/>
                    <a:gd name="T17" fmla="*/ 122 h 712"/>
                    <a:gd name="T18" fmla="*/ 309 w 1321"/>
                    <a:gd name="T19" fmla="*/ 125 h 712"/>
                    <a:gd name="T20" fmla="*/ 292 w 1321"/>
                    <a:gd name="T21" fmla="*/ 128 h 712"/>
                    <a:gd name="T22" fmla="*/ 274 w 1321"/>
                    <a:gd name="T23" fmla="*/ 130 h 712"/>
                    <a:gd name="T24" fmla="*/ 254 w 1321"/>
                    <a:gd name="T25" fmla="*/ 132 h 712"/>
                    <a:gd name="T26" fmla="*/ 234 w 1321"/>
                    <a:gd name="T27" fmla="*/ 133 h 712"/>
                    <a:gd name="T28" fmla="*/ 225 w 1321"/>
                    <a:gd name="T29" fmla="*/ 133 h 712"/>
                    <a:gd name="T30" fmla="*/ 135 w 1321"/>
                    <a:gd name="T31" fmla="*/ 133 h 712"/>
                    <a:gd name="T32" fmla="*/ 134 w 1321"/>
                    <a:gd name="T33" fmla="*/ 133 h 712"/>
                    <a:gd name="T34" fmla="*/ 116 w 1321"/>
                    <a:gd name="T35" fmla="*/ 132 h 712"/>
                    <a:gd name="T36" fmla="*/ 98 w 1321"/>
                    <a:gd name="T37" fmla="*/ 132 h 712"/>
                    <a:gd name="T38" fmla="*/ 82 w 1321"/>
                    <a:gd name="T39" fmla="*/ 130 h 712"/>
                    <a:gd name="T40" fmla="*/ 67 w 1321"/>
                    <a:gd name="T41" fmla="*/ 129 h 712"/>
                    <a:gd name="T42" fmla="*/ 53 w 1321"/>
                    <a:gd name="T43" fmla="*/ 127 h 712"/>
                    <a:gd name="T44" fmla="*/ 40 w 1321"/>
                    <a:gd name="T45" fmla="*/ 124 h 712"/>
                    <a:gd name="T46" fmla="*/ 29 w 1321"/>
                    <a:gd name="T47" fmla="*/ 121 h 712"/>
                    <a:gd name="T48" fmla="*/ 19 w 1321"/>
                    <a:gd name="T49" fmla="*/ 118 h 712"/>
                    <a:gd name="T50" fmla="*/ 11 w 1321"/>
                    <a:gd name="T51" fmla="*/ 114 h 712"/>
                    <a:gd name="T52" fmla="*/ 5 w 1321"/>
                    <a:gd name="T53" fmla="*/ 109 h 712"/>
                    <a:gd name="T54" fmla="*/ 2 w 1321"/>
                    <a:gd name="T55" fmla="*/ 104 h 712"/>
                    <a:gd name="T56" fmla="*/ 0 w 1321"/>
                    <a:gd name="T57" fmla="*/ 98 h 712"/>
                    <a:gd name="T58" fmla="*/ 0 w 1321"/>
                    <a:gd name="T59" fmla="*/ 97 h 712"/>
                    <a:gd name="T60" fmla="*/ 1 w 1321"/>
                    <a:gd name="T61" fmla="*/ 91 h 712"/>
                    <a:gd name="T62" fmla="*/ 5 w 1321"/>
                    <a:gd name="T63" fmla="*/ 83 h 712"/>
                    <a:gd name="T64" fmla="*/ 14 w 1321"/>
                    <a:gd name="T65" fmla="*/ 69 h 712"/>
                    <a:gd name="T66" fmla="*/ 27 w 1321"/>
                    <a:gd name="T67" fmla="*/ 56 h 712"/>
                    <a:gd name="T68" fmla="*/ 42 w 1321"/>
                    <a:gd name="T69" fmla="*/ 44 h 712"/>
                    <a:gd name="T70" fmla="*/ 58 w 1321"/>
                    <a:gd name="T71" fmla="*/ 33 h 712"/>
                    <a:gd name="T72" fmla="*/ 77 w 1321"/>
                    <a:gd name="T73" fmla="*/ 23 h 712"/>
                    <a:gd name="T74" fmla="*/ 96 w 1321"/>
                    <a:gd name="T75" fmla="*/ 15 h 712"/>
                    <a:gd name="T76" fmla="*/ 118 w 1321"/>
                    <a:gd name="T77" fmla="*/ 9 h 712"/>
                    <a:gd name="T78" fmla="*/ 140 w 1321"/>
                    <a:gd name="T79" fmla="*/ 4 h 712"/>
                    <a:gd name="T80" fmla="*/ 164 w 1321"/>
                    <a:gd name="T81" fmla="*/ 1 h 712"/>
                    <a:gd name="T82" fmla="*/ 189 w 1321"/>
                    <a:gd name="T83" fmla="*/ 0 h 712"/>
                    <a:gd name="T84" fmla="*/ 189 w 1321"/>
                    <a:gd name="T85" fmla="*/ 0 h 712"/>
                    <a:gd name="T86" fmla="*/ 215 w 1321"/>
                    <a:gd name="T87" fmla="*/ 1 h 712"/>
                    <a:gd name="T88" fmla="*/ 240 w 1321"/>
                    <a:gd name="T89" fmla="*/ 4 h 712"/>
                    <a:gd name="T90" fmla="*/ 264 w 1321"/>
                    <a:gd name="T91" fmla="*/ 10 h 712"/>
                    <a:gd name="T92" fmla="*/ 286 w 1321"/>
                    <a:gd name="T93" fmla="*/ 17 h 712"/>
                    <a:gd name="T94" fmla="*/ 307 w 1321"/>
                    <a:gd name="T95" fmla="*/ 26 h 712"/>
                    <a:gd name="T96" fmla="*/ 325 w 1321"/>
                    <a:gd name="T97" fmla="*/ 36 h 712"/>
                    <a:gd name="T98" fmla="*/ 342 w 1321"/>
                    <a:gd name="T99" fmla="*/ 48 h 712"/>
                    <a:gd name="T100" fmla="*/ 356 w 1321"/>
                    <a:gd name="T101" fmla="*/ 61 h 712"/>
                    <a:gd name="T102" fmla="*/ 368 w 1321"/>
                    <a:gd name="T103" fmla="*/ 75 h 712"/>
                    <a:gd name="T104" fmla="*/ 368 w 1321"/>
                    <a:gd name="T105" fmla="*/ 75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E2E1B7"/>
                    </a:gs>
                  </a:gsLst>
                  <a:lin ang="5400000" scaled="1"/>
                </a:gradFill>
                <a:ln>
                  <a:noFill/>
                </a:ln>
                <a:extLst>
                  <a:ext uri="{91240B29-F687-4F45-9708-019B960494DF}">
                    <a14:hiddenLine xmlns:a14="http://schemas.microsoft.com/office/drawing/2010/main" w="0">
                      <a:solidFill>
                        <a:srgbClr val="000000"/>
                      </a:solidFill>
                      <a:round/>
                    </a14:hiddenLine>
                  </a:ext>
                </a:extLst>
              </p:spPr>
              <p:txBody>
                <a:bodyPr/>
                <a:lstStyle>
                  <a:lvl1pPr eaLnBrk="0" hangingPunct="0">
                    <a:defRPr i="1">
                      <a:solidFill>
                        <a:schemeClr val="tx1"/>
                      </a:solidFill>
                      <a:latin typeface="Arial" panose="020B0604020202090204" pitchFamily="34" charset="0"/>
                      <a:ea typeface="华文细黑" pitchFamily="2" charset="-122"/>
                    </a:defRPr>
                  </a:lvl1pPr>
                  <a:lvl2pPr marL="742950" indent="-285750" eaLnBrk="0" hangingPunct="0">
                    <a:defRPr i="1">
                      <a:solidFill>
                        <a:schemeClr val="tx1"/>
                      </a:solidFill>
                      <a:latin typeface="Arial" panose="020B0604020202090204" pitchFamily="34" charset="0"/>
                      <a:ea typeface="华文细黑" pitchFamily="2" charset="-122"/>
                    </a:defRPr>
                  </a:lvl2pPr>
                  <a:lvl3pPr marL="1143000" indent="-228600" eaLnBrk="0" hangingPunct="0">
                    <a:defRPr i="1">
                      <a:solidFill>
                        <a:schemeClr val="tx1"/>
                      </a:solidFill>
                      <a:latin typeface="Arial" panose="020B0604020202090204" pitchFamily="34" charset="0"/>
                      <a:ea typeface="华文细黑" pitchFamily="2" charset="-122"/>
                    </a:defRPr>
                  </a:lvl3pPr>
                  <a:lvl4pPr marL="1600200" indent="-228600" eaLnBrk="0" hangingPunct="0">
                    <a:defRPr i="1">
                      <a:solidFill>
                        <a:schemeClr val="tx1"/>
                      </a:solidFill>
                      <a:latin typeface="Arial" panose="020B0604020202090204" pitchFamily="34" charset="0"/>
                      <a:ea typeface="华文细黑" pitchFamily="2" charset="-122"/>
                    </a:defRPr>
                  </a:lvl4pPr>
                  <a:lvl5pPr marL="2057400" indent="-228600" eaLnBrk="0" hangingPunct="0">
                    <a:defRPr i="1">
                      <a:solidFill>
                        <a:schemeClr val="tx1"/>
                      </a:solidFill>
                      <a:latin typeface="Arial" panose="020B0604020202090204" pitchFamily="34" charset="0"/>
                      <a:ea typeface="华文细黑" pitchFamily="2" charset="-122"/>
                    </a:defRPr>
                  </a:lvl5pPr>
                  <a:lvl6pPr marL="25146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6pPr>
                  <a:lvl7pPr marL="29718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7pPr>
                  <a:lvl8pPr marL="34290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8pPr>
                  <a:lvl9pPr marL="38862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9pPr>
                </a:lstStyle>
                <a:p>
                  <a:pPr eaLnBrk="1" hangingPunct="1"/>
                  <a:endParaRPr lang="zh-CN" altLang="en-US" sz="1800" b="0" i="0">
                    <a:latin typeface="黑体" panose="02010609060101010101" pitchFamily="49" charset="-122"/>
                    <a:ea typeface="黑体" panose="02010609060101010101" pitchFamily="49" charset="-122"/>
                  </a:endParaRPr>
                </a:p>
              </p:txBody>
            </p:sp>
            <p:grpSp>
              <p:nvGrpSpPr>
                <p:cNvPr id="31" name="Group 36"/>
                <p:cNvGrpSpPr/>
                <p:nvPr/>
              </p:nvGrpSpPr>
              <p:grpSpPr bwMode="auto">
                <a:xfrm rot="-1297425" flipH="1" flipV="1">
                  <a:off x="2525" y="2693"/>
                  <a:ext cx="781" cy="188"/>
                  <a:chOff x="2532" y="1051"/>
                  <a:chExt cx="893" cy="246"/>
                </a:xfrm>
              </p:grpSpPr>
              <p:grpSp>
                <p:nvGrpSpPr>
                  <p:cNvPr id="32" name="Group 37"/>
                  <p:cNvGrpSpPr/>
                  <p:nvPr/>
                </p:nvGrpSpPr>
                <p:grpSpPr bwMode="auto">
                  <a:xfrm>
                    <a:off x="2532" y="1051"/>
                    <a:ext cx="743" cy="185"/>
                    <a:chOff x="1565" y="2568"/>
                    <a:chExt cx="1118" cy="279"/>
                  </a:xfrm>
                </p:grpSpPr>
                <p:sp>
                  <p:nvSpPr>
                    <p:cNvPr id="38" name="AutoShape 38"/>
                    <p:cNvSpPr>
                      <a:spLocks noChangeArrowheads="1"/>
                    </p:cNvSpPr>
                    <p:nvPr/>
                  </p:nvSpPr>
                  <p:spPr bwMode="gray">
                    <a:xfrm rot="5263130">
                      <a:off x="1859" y="2274"/>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eaLnBrk="0" hangingPunct="0">
                        <a:defRPr i="1">
                          <a:solidFill>
                            <a:schemeClr val="tx1"/>
                          </a:solidFill>
                          <a:latin typeface="Arial" panose="020B0604020202090204" pitchFamily="34" charset="0"/>
                          <a:ea typeface="华文细黑" pitchFamily="2" charset="-122"/>
                        </a:defRPr>
                      </a:lvl1pPr>
                      <a:lvl2pPr marL="742950" indent="-285750" eaLnBrk="0" hangingPunct="0">
                        <a:defRPr i="1">
                          <a:solidFill>
                            <a:schemeClr val="tx1"/>
                          </a:solidFill>
                          <a:latin typeface="Arial" panose="020B0604020202090204" pitchFamily="34" charset="0"/>
                          <a:ea typeface="华文细黑" pitchFamily="2" charset="-122"/>
                        </a:defRPr>
                      </a:lvl2pPr>
                      <a:lvl3pPr marL="1143000" indent="-228600" eaLnBrk="0" hangingPunct="0">
                        <a:defRPr i="1">
                          <a:solidFill>
                            <a:schemeClr val="tx1"/>
                          </a:solidFill>
                          <a:latin typeface="Arial" panose="020B0604020202090204" pitchFamily="34" charset="0"/>
                          <a:ea typeface="华文细黑" pitchFamily="2" charset="-122"/>
                        </a:defRPr>
                      </a:lvl3pPr>
                      <a:lvl4pPr marL="1600200" indent="-228600" eaLnBrk="0" hangingPunct="0">
                        <a:defRPr i="1">
                          <a:solidFill>
                            <a:schemeClr val="tx1"/>
                          </a:solidFill>
                          <a:latin typeface="Arial" panose="020B0604020202090204" pitchFamily="34" charset="0"/>
                          <a:ea typeface="华文细黑" pitchFamily="2" charset="-122"/>
                        </a:defRPr>
                      </a:lvl4pPr>
                      <a:lvl5pPr marL="2057400" indent="-228600" eaLnBrk="0" hangingPunct="0">
                        <a:defRPr i="1">
                          <a:solidFill>
                            <a:schemeClr val="tx1"/>
                          </a:solidFill>
                          <a:latin typeface="Arial" panose="020B0604020202090204" pitchFamily="34" charset="0"/>
                          <a:ea typeface="华文细黑" pitchFamily="2" charset="-122"/>
                        </a:defRPr>
                      </a:lvl5pPr>
                      <a:lvl6pPr marL="25146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6pPr>
                      <a:lvl7pPr marL="29718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7pPr>
                      <a:lvl8pPr marL="34290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8pPr>
                      <a:lvl9pPr marL="38862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9pPr>
                    </a:lstStyle>
                    <a:p>
                      <a:pPr eaLnBrk="1" latinLnBrk="1" hangingPunct="1"/>
                      <a:endParaRPr lang="zh-CN" altLang="en-US" sz="1800" b="0" i="0">
                        <a:latin typeface="黑体" panose="02010609060101010101" pitchFamily="49" charset="-122"/>
                        <a:ea typeface="黑体" panose="02010609060101010101" pitchFamily="49" charset="-122"/>
                      </a:endParaRPr>
                    </a:p>
                  </p:txBody>
                </p:sp>
                <p:sp>
                  <p:nvSpPr>
                    <p:cNvPr id="39" name="AutoShape 39"/>
                    <p:cNvSpPr>
                      <a:spLocks noChangeArrowheads="1"/>
                    </p:cNvSpPr>
                    <p:nvPr/>
                  </p:nvSpPr>
                  <p:spPr bwMode="gray">
                    <a:xfrm rot="6078281">
                      <a:off x="1995" y="2274"/>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eaLnBrk="0" hangingPunct="0">
                        <a:defRPr i="1">
                          <a:solidFill>
                            <a:schemeClr val="tx1"/>
                          </a:solidFill>
                          <a:latin typeface="Arial" panose="020B0604020202090204" pitchFamily="34" charset="0"/>
                          <a:ea typeface="华文细黑" pitchFamily="2" charset="-122"/>
                        </a:defRPr>
                      </a:lvl1pPr>
                      <a:lvl2pPr marL="742950" indent="-285750" eaLnBrk="0" hangingPunct="0">
                        <a:defRPr i="1">
                          <a:solidFill>
                            <a:schemeClr val="tx1"/>
                          </a:solidFill>
                          <a:latin typeface="Arial" panose="020B0604020202090204" pitchFamily="34" charset="0"/>
                          <a:ea typeface="华文细黑" pitchFamily="2" charset="-122"/>
                        </a:defRPr>
                      </a:lvl2pPr>
                      <a:lvl3pPr marL="1143000" indent="-228600" eaLnBrk="0" hangingPunct="0">
                        <a:defRPr i="1">
                          <a:solidFill>
                            <a:schemeClr val="tx1"/>
                          </a:solidFill>
                          <a:latin typeface="Arial" panose="020B0604020202090204" pitchFamily="34" charset="0"/>
                          <a:ea typeface="华文细黑" pitchFamily="2" charset="-122"/>
                        </a:defRPr>
                      </a:lvl3pPr>
                      <a:lvl4pPr marL="1600200" indent="-228600" eaLnBrk="0" hangingPunct="0">
                        <a:defRPr i="1">
                          <a:solidFill>
                            <a:schemeClr val="tx1"/>
                          </a:solidFill>
                          <a:latin typeface="Arial" panose="020B0604020202090204" pitchFamily="34" charset="0"/>
                          <a:ea typeface="华文细黑" pitchFamily="2" charset="-122"/>
                        </a:defRPr>
                      </a:lvl4pPr>
                      <a:lvl5pPr marL="2057400" indent="-228600" eaLnBrk="0" hangingPunct="0">
                        <a:defRPr i="1">
                          <a:solidFill>
                            <a:schemeClr val="tx1"/>
                          </a:solidFill>
                          <a:latin typeface="Arial" panose="020B0604020202090204" pitchFamily="34" charset="0"/>
                          <a:ea typeface="华文细黑" pitchFamily="2" charset="-122"/>
                        </a:defRPr>
                      </a:lvl5pPr>
                      <a:lvl6pPr marL="25146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6pPr>
                      <a:lvl7pPr marL="29718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7pPr>
                      <a:lvl8pPr marL="34290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8pPr>
                      <a:lvl9pPr marL="38862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9pPr>
                    </a:lstStyle>
                    <a:p>
                      <a:pPr eaLnBrk="1" latinLnBrk="1" hangingPunct="1"/>
                      <a:endParaRPr lang="zh-CN" altLang="en-US" sz="1800" b="0" i="0">
                        <a:latin typeface="黑体" panose="02010609060101010101" pitchFamily="49" charset="-122"/>
                        <a:ea typeface="黑体" panose="02010609060101010101" pitchFamily="49" charset="-122"/>
                      </a:endParaRPr>
                    </a:p>
                  </p:txBody>
                </p:sp>
                <p:sp>
                  <p:nvSpPr>
                    <p:cNvPr id="40" name="AutoShape 40"/>
                    <p:cNvSpPr>
                      <a:spLocks noChangeArrowheads="1"/>
                    </p:cNvSpPr>
                    <p:nvPr/>
                  </p:nvSpPr>
                  <p:spPr bwMode="gray">
                    <a:xfrm rot="6373927">
                      <a:off x="2071" y="2296"/>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eaLnBrk="0" hangingPunct="0">
                        <a:defRPr i="1">
                          <a:solidFill>
                            <a:schemeClr val="tx1"/>
                          </a:solidFill>
                          <a:latin typeface="Arial" panose="020B0604020202090204" pitchFamily="34" charset="0"/>
                          <a:ea typeface="华文细黑" pitchFamily="2" charset="-122"/>
                        </a:defRPr>
                      </a:lvl1pPr>
                      <a:lvl2pPr marL="742950" indent="-285750" eaLnBrk="0" hangingPunct="0">
                        <a:defRPr i="1">
                          <a:solidFill>
                            <a:schemeClr val="tx1"/>
                          </a:solidFill>
                          <a:latin typeface="Arial" panose="020B0604020202090204" pitchFamily="34" charset="0"/>
                          <a:ea typeface="华文细黑" pitchFamily="2" charset="-122"/>
                        </a:defRPr>
                      </a:lvl2pPr>
                      <a:lvl3pPr marL="1143000" indent="-228600" eaLnBrk="0" hangingPunct="0">
                        <a:defRPr i="1">
                          <a:solidFill>
                            <a:schemeClr val="tx1"/>
                          </a:solidFill>
                          <a:latin typeface="Arial" panose="020B0604020202090204" pitchFamily="34" charset="0"/>
                          <a:ea typeface="华文细黑" pitchFamily="2" charset="-122"/>
                        </a:defRPr>
                      </a:lvl3pPr>
                      <a:lvl4pPr marL="1600200" indent="-228600" eaLnBrk="0" hangingPunct="0">
                        <a:defRPr i="1">
                          <a:solidFill>
                            <a:schemeClr val="tx1"/>
                          </a:solidFill>
                          <a:latin typeface="Arial" panose="020B0604020202090204" pitchFamily="34" charset="0"/>
                          <a:ea typeface="华文细黑" pitchFamily="2" charset="-122"/>
                        </a:defRPr>
                      </a:lvl4pPr>
                      <a:lvl5pPr marL="2057400" indent="-228600" eaLnBrk="0" hangingPunct="0">
                        <a:defRPr i="1">
                          <a:solidFill>
                            <a:schemeClr val="tx1"/>
                          </a:solidFill>
                          <a:latin typeface="Arial" panose="020B0604020202090204" pitchFamily="34" charset="0"/>
                          <a:ea typeface="华文细黑" pitchFamily="2" charset="-122"/>
                        </a:defRPr>
                      </a:lvl5pPr>
                      <a:lvl6pPr marL="25146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6pPr>
                      <a:lvl7pPr marL="29718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7pPr>
                      <a:lvl8pPr marL="34290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8pPr>
                      <a:lvl9pPr marL="38862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9pPr>
                    </a:lstStyle>
                    <a:p>
                      <a:pPr eaLnBrk="1" latinLnBrk="1" hangingPunct="1"/>
                      <a:endParaRPr lang="zh-CN" altLang="en-US" sz="1800" b="0" i="0">
                        <a:latin typeface="黑体" panose="02010609060101010101" pitchFamily="49" charset="-122"/>
                        <a:ea typeface="黑体" panose="02010609060101010101" pitchFamily="49" charset="-122"/>
                      </a:endParaRPr>
                    </a:p>
                  </p:txBody>
                </p:sp>
                <p:sp>
                  <p:nvSpPr>
                    <p:cNvPr id="41" name="AutoShape 41"/>
                    <p:cNvSpPr>
                      <a:spLocks noChangeArrowheads="1"/>
                    </p:cNvSpPr>
                    <p:nvPr/>
                  </p:nvSpPr>
                  <p:spPr bwMode="gray">
                    <a:xfrm rot="6906312">
                      <a:off x="2161" y="2326"/>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eaLnBrk="0" hangingPunct="0">
                        <a:defRPr i="1">
                          <a:solidFill>
                            <a:schemeClr val="tx1"/>
                          </a:solidFill>
                          <a:latin typeface="Arial" panose="020B0604020202090204" pitchFamily="34" charset="0"/>
                          <a:ea typeface="华文细黑" pitchFamily="2" charset="-122"/>
                        </a:defRPr>
                      </a:lvl1pPr>
                      <a:lvl2pPr marL="742950" indent="-285750" eaLnBrk="0" hangingPunct="0">
                        <a:defRPr i="1">
                          <a:solidFill>
                            <a:schemeClr val="tx1"/>
                          </a:solidFill>
                          <a:latin typeface="Arial" panose="020B0604020202090204" pitchFamily="34" charset="0"/>
                          <a:ea typeface="华文细黑" pitchFamily="2" charset="-122"/>
                        </a:defRPr>
                      </a:lvl2pPr>
                      <a:lvl3pPr marL="1143000" indent="-228600" eaLnBrk="0" hangingPunct="0">
                        <a:defRPr i="1">
                          <a:solidFill>
                            <a:schemeClr val="tx1"/>
                          </a:solidFill>
                          <a:latin typeface="Arial" panose="020B0604020202090204" pitchFamily="34" charset="0"/>
                          <a:ea typeface="华文细黑" pitchFamily="2" charset="-122"/>
                        </a:defRPr>
                      </a:lvl3pPr>
                      <a:lvl4pPr marL="1600200" indent="-228600" eaLnBrk="0" hangingPunct="0">
                        <a:defRPr i="1">
                          <a:solidFill>
                            <a:schemeClr val="tx1"/>
                          </a:solidFill>
                          <a:latin typeface="Arial" panose="020B0604020202090204" pitchFamily="34" charset="0"/>
                          <a:ea typeface="华文细黑" pitchFamily="2" charset="-122"/>
                        </a:defRPr>
                      </a:lvl4pPr>
                      <a:lvl5pPr marL="2057400" indent="-228600" eaLnBrk="0" hangingPunct="0">
                        <a:defRPr i="1">
                          <a:solidFill>
                            <a:schemeClr val="tx1"/>
                          </a:solidFill>
                          <a:latin typeface="Arial" panose="020B0604020202090204" pitchFamily="34" charset="0"/>
                          <a:ea typeface="华文细黑" pitchFamily="2" charset="-122"/>
                        </a:defRPr>
                      </a:lvl5pPr>
                      <a:lvl6pPr marL="25146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6pPr>
                      <a:lvl7pPr marL="29718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7pPr>
                      <a:lvl8pPr marL="34290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8pPr>
                      <a:lvl9pPr marL="38862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9pPr>
                    </a:lstStyle>
                    <a:p>
                      <a:pPr eaLnBrk="1" latinLnBrk="1" hangingPunct="1"/>
                      <a:endParaRPr lang="zh-CN" altLang="en-US" sz="1800" b="0" i="0">
                        <a:latin typeface="黑体" panose="02010609060101010101" pitchFamily="49" charset="-122"/>
                        <a:ea typeface="黑体" panose="02010609060101010101" pitchFamily="49" charset="-122"/>
                      </a:endParaRPr>
                    </a:p>
                  </p:txBody>
                </p:sp>
              </p:grpSp>
              <p:grpSp>
                <p:nvGrpSpPr>
                  <p:cNvPr id="33" name="Group 42"/>
                  <p:cNvGrpSpPr/>
                  <p:nvPr/>
                </p:nvGrpSpPr>
                <p:grpSpPr bwMode="auto">
                  <a:xfrm rot="1353540">
                    <a:off x="2682" y="1111"/>
                    <a:ext cx="743" cy="186"/>
                    <a:chOff x="1565" y="2568"/>
                    <a:chExt cx="1118" cy="279"/>
                  </a:xfrm>
                </p:grpSpPr>
                <p:sp>
                  <p:nvSpPr>
                    <p:cNvPr id="34" name="AutoShape 43"/>
                    <p:cNvSpPr>
                      <a:spLocks noChangeArrowheads="1"/>
                    </p:cNvSpPr>
                    <p:nvPr/>
                  </p:nvSpPr>
                  <p:spPr bwMode="gray">
                    <a:xfrm rot="5263130">
                      <a:off x="1859" y="2274"/>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eaLnBrk="0" hangingPunct="0">
                        <a:defRPr i="1">
                          <a:solidFill>
                            <a:schemeClr val="tx1"/>
                          </a:solidFill>
                          <a:latin typeface="Arial" panose="020B0604020202090204" pitchFamily="34" charset="0"/>
                          <a:ea typeface="华文细黑" pitchFamily="2" charset="-122"/>
                        </a:defRPr>
                      </a:lvl1pPr>
                      <a:lvl2pPr marL="742950" indent="-285750" eaLnBrk="0" hangingPunct="0">
                        <a:defRPr i="1">
                          <a:solidFill>
                            <a:schemeClr val="tx1"/>
                          </a:solidFill>
                          <a:latin typeface="Arial" panose="020B0604020202090204" pitchFamily="34" charset="0"/>
                          <a:ea typeface="华文细黑" pitchFamily="2" charset="-122"/>
                        </a:defRPr>
                      </a:lvl2pPr>
                      <a:lvl3pPr marL="1143000" indent="-228600" eaLnBrk="0" hangingPunct="0">
                        <a:defRPr i="1">
                          <a:solidFill>
                            <a:schemeClr val="tx1"/>
                          </a:solidFill>
                          <a:latin typeface="Arial" panose="020B0604020202090204" pitchFamily="34" charset="0"/>
                          <a:ea typeface="华文细黑" pitchFamily="2" charset="-122"/>
                        </a:defRPr>
                      </a:lvl3pPr>
                      <a:lvl4pPr marL="1600200" indent="-228600" eaLnBrk="0" hangingPunct="0">
                        <a:defRPr i="1">
                          <a:solidFill>
                            <a:schemeClr val="tx1"/>
                          </a:solidFill>
                          <a:latin typeface="Arial" panose="020B0604020202090204" pitchFamily="34" charset="0"/>
                          <a:ea typeface="华文细黑" pitchFamily="2" charset="-122"/>
                        </a:defRPr>
                      </a:lvl4pPr>
                      <a:lvl5pPr marL="2057400" indent="-228600" eaLnBrk="0" hangingPunct="0">
                        <a:defRPr i="1">
                          <a:solidFill>
                            <a:schemeClr val="tx1"/>
                          </a:solidFill>
                          <a:latin typeface="Arial" panose="020B0604020202090204" pitchFamily="34" charset="0"/>
                          <a:ea typeface="华文细黑" pitchFamily="2" charset="-122"/>
                        </a:defRPr>
                      </a:lvl5pPr>
                      <a:lvl6pPr marL="25146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6pPr>
                      <a:lvl7pPr marL="29718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7pPr>
                      <a:lvl8pPr marL="34290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8pPr>
                      <a:lvl9pPr marL="38862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9pPr>
                    </a:lstStyle>
                    <a:p>
                      <a:pPr eaLnBrk="1" latinLnBrk="1" hangingPunct="1"/>
                      <a:endParaRPr lang="zh-CN" altLang="en-US" sz="1800" b="0" i="0">
                        <a:latin typeface="黑体" panose="02010609060101010101" pitchFamily="49" charset="-122"/>
                        <a:ea typeface="黑体" panose="02010609060101010101" pitchFamily="49" charset="-122"/>
                      </a:endParaRPr>
                    </a:p>
                  </p:txBody>
                </p:sp>
                <p:sp>
                  <p:nvSpPr>
                    <p:cNvPr id="35" name="AutoShape 44"/>
                    <p:cNvSpPr>
                      <a:spLocks noChangeArrowheads="1"/>
                    </p:cNvSpPr>
                    <p:nvPr/>
                  </p:nvSpPr>
                  <p:spPr bwMode="gray">
                    <a:xfrm rot="6078281">
                      <a:off x="1995" y="2274"/>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eaLnBrk="0" hangingPunct="0">
                        <a:defRPr i="1">
                          <a:solidFill>
                            <a:schemeClr val="tx1"/>
                          </a:solidFill>
                          <a:latin typeface="Arial" panose="020B0604020202090204" pitchFamily="34" charset="0"/>
                          <a:ea typeface="华文细黑" pitchFamily="2" charset="-122"/>
                        </a:defRPr>
                      </a:lvl1pPr>
                      <a:lvl2pPr marL="742950" indent="-285750" eaLnBrk="0" hangingPunct="0">
                        <a:defRPr i="1">
                          <a:solidFill>
                            <a:schemeClr val="tx1"/>
                          </a:solidFill>
                          <a:latin typeface="Arial" panose="020B0604020202090204" pitchFamily="34" charset="0"/>
                          <a:ea typeface="华文细黑" pitchFamily="2" charset="-122"/>
                        </a:defRPr>
                      </a:lvl2pPr>
                      <a:lvl3pPr marL="1143000" indent="-228600" eaLnBrk="0" hangingPunct="0">
                        <a:defRPr i="1">
                          <a:solidFill>
                            <a:schemeClr val="tx1"/>
                          </a:solidFill>
                          <a:latin typeface="Arial" panose="020B0604020202090204" pitchFamily="34" charset="0"/>
                          <a:ea typeface="华文细黑" pitchFamily="2" charset="-122"/>
                        </a:defRPr>
                      </a:lvl3pPr>
                      <a:lvl4pPr marL="1600200" indent="-228600" eaLnBrk="0" hangingPunct="0">
                        <a:defRPr i="1">
                          <a:solidFill>
                            <a:schemeClr val="tx1"/>
                          </a:solidFill>
                          <a:latin typeface="Arial" panose="020B0604020202090204" pitchFamily="34" charset="0"/>
                          <a:ea typeface="华文细黑" pitchFamily="2" charset="-122"/>
                        </a:defRPr>
                      </a:lvl4pPr>
                      <a:lvl5pPr marL="2057400" indent="-228600" eaLnBrk="0" hangingPunct="0">
                        <a:defRPr i="1">
                          <a:solidFill>
                            <a:schemeClr val="tx1"/>
                          </a:solidFill>
                          <a:latin typeface="Arial" panose="020B0604020202090204" pitchFamily="34" charset="0"/>
                          <a:ea typeface="华文细黑" pitchFamily="2" charset="-122"/>
                        </a:defRPr>
                      </a:lvl5pPr>
                      <a:lvl6pPr marL="25146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6pPr>
                      <a:lvl7pPr marL="29718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7pPr>
                      <a:lvl8pPr marL="34290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8pPr>
                      <a:lvl9pPr marL="38862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9pPr>
                    </a:lstStyle>
                    <a:p>
                      <a:pPr eaLnBrk="1" latinLnBrk="1" hangingPunct="1"/>
                      <a:endParaRPr lang="zh-CN" altLang="en-US" sz="1800" b="0" i="0">
                        <a:latin typeface="黑体" panose="02010609060101010101" pitchFamily="49" charset="-122"/>
                        <a:ea typeface="黑体" panose="02010609060101010101" pitchFamily="49" charset="-122"/>
                      </a:endParaRPr>
                    </a:p>
                  </p:txBody>
                </p:sp>
                <p:sp>
                  <p:nvSpPr>
                    <p:cNvPr id="36" name="AutoShape 45"/>
                    <p:cNvSpPr>
                      <a:spLocks noChangeArrowheads="1"/>
                    </p:cNvSpPr>
                    <p:nvPr/>
                  </p:nvSpPr>
                  <p:spPr bwMode="gray">
                    <a:xfrm rot="6373927">
                      <a:off x="2071" y="2296"/>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eaLnBrk="0" hangingPunct="0">
                        <a:defRPr i="1">
                          <a:solidFill>
                            <a:schemeClr val="tx1"/>
                          </a:solidFill>
                          <a:latin typeface="Arial" panose="020B0604020202090204" pitchFamily="34" charset="0"/>
                          <a:ea typeface="华文细黑" pitchFamily="2" charset="-122"/>
                        </a:defRPr>
                      </a:lvl1pPr>
                      <a:lvl2pPr marL="742950" indent="-285750" eaLnBrk="0" hangingPunct="0">
                        <a:defRPr i="1">
                          <a:solidFill>
                            <a:schemeClr val="tx1"/>
                          </a:solidFill>
                          <a:latin typeface="Arial" panose="020B0604020202090204" pitchFamily="34" charset="0"/>
                          <a:ea typeface="华文细黑" pitchFamily="2" charset="-122"/>
                        </a:defRPr>
                      </a:lvl2pPr>
                      <a:lvl3pPr marL="1143000" indent="-228600" eaLnBrk="0" hangingPunct="0">
                        <a:defRPr i="1">
                          <a:solidFill>
                            <a:schemeClr val="tx1"/>
                          </a:solidFill>
                          <a:latin typeface="Arial" panose="020B0604020202090204" pitchFamily="34" charset="0"/>
                          <a:ea typeface="华文细黑" pitchFamily="2" charset="-122"/>
                        </a:defRPr>
                      </a:lvl3pPr>
                      <a:lvl4pPr marL="1600200" indent="-228600" eaLnBrk="0" hangingPunct="0">
                        <a:defRPr i="1">
                          <a:solidFill>
                            <a:schemeClr val="tx1"/>
                          </a:solidFill>
                          <a:latin typeface="Arial" panose="020B0604020202090204" pitchFamily="34" charset="0"/>
                          <a:ea typeface="华文细黑" pitchFamily="2" charset="-122"/>
                        </a:defRPr>
                      </a:lvl4pPr>
                      <a:lvl5pPr marL="2057400" indent="-228600" eaLnBrk="0" hangingPunct="0">
                        <a:defRPr i="1">
                          <a:solidFill>
                            <a:schemeClr val="tx1"/>
                          </a:solidFill>
                          <a:latin typeface="Arial" panose="020B0604020202090204" pitchFamily="34" charset="0"/>
                          <a:ea typeface="华文细黑" pitchFamily="2" charset="-122"/>
                        </a:defRPr>
                      </a:lvl5pPr>
                      <a:lvl6pPr marL="25146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6pPr>
                      <a:lvl7pPr marL="29718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7pPr>
                      <a:lvl8pPr marL="34290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8pPr>
                      <a:lvl9pPr marL="38862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9pPr>
                    </a:lstStyle>
                    <a:p>
                      <a:pPr eaLnBrk="1" latinLnBrk="1" hangingPunct="1"/>
                      <a:endParaRPr lang="zh-CN" altLang="en-US" sz="1800" b="0" i="0">
                        <a:latin typeface="黑体" panose="02010609060101010101" pitchFamily="49" charset="-122"/>
                        <a:ea typeface="黑体" panose="02010609060101010101" pitchFamily="49" charset="-122"/>
                      </a:endParaRPr>
                    </a:p>
                  </p:txBody>
                </p:sp>
                <p:sp>
                  <p:nvSpPr>
                    <p:cNvPr id="37" name="AutoShape 46"/>
                    <p:cNvSpPr>
                      <a:spLocks noChangeArrowheads="1"/>
                    </p:cNvSpPr>
                    <p:nvPr/>
                  </p:nvSpPr>
                  <p:spPr bwMode="gray">
                    <a:xfrm rot="6906312">
                      <a:off x="2161" y="2326"/>
                      <a:ext cx="227" cy="816"/>
                    </a:xfrm>
                    <a:prstGeom prst="moon">
                      <a:avLst>
                        <a:gd name="adj" fmla="val 49773"/>
                      </a:avLst>
                    </a:prstGeom>
                    <a:solidFill>
                      <a:srgbClr val="F8F8F8">
                        <a:alpha val="392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eaLnBrk="0" hangingPunct="0">
                        <a:defRPr i="1">
                          <a:solidFill>
                            <a:schemeClr val="tx1"/>
                          </a:solidFill>
                          <a:latin typeface="Arial" panose="020B0604020202090204" pitchFamily="34" charset="0"/>
                          <a:ea typeface="华文细黑" pitchFamily="2" charset="-122"/>
                        </a:defRPr>
                      </a:lvl1pPr>
                      <a:lvl2pPr marL="742950" indent="-285750" eaLnBrk="0" hangingPunct="0">
                        <a:defRPr i="1">
                          <a:solidFill>
                            <a:schemeClr val="tx1"/>
                          </a:solidFill>
                          <a:latin typeface="Arial" panose="020B0604020202090204" pitchFamily="34" charset="0"/>
                          <a:ea typeface="华文细黑" pitchFamily="2" charset="-122"/>
                        </a:defRPr>
                      </a:lvl2pPr>
                      <a:lvl3pPr marL="1143000" indent="-228600" eaLnBrk="0" hangingPunct="0">
                        <a:defRPr i="1">
                          <a:solidFill>
                            <a:schemeClr val="tx1"/>
                          </a:solidFill>
                          <a:latin typeface="Arial" panose="020B0604020202090204" pitchFamily="34" charset="0"/>
                          <a:ea typeface="华文细黑" pitchFamily="2" charset="-122"/>
                        </a:defRPr>
                      </a:lvl3pPr>
                      <a:lvl4pPr marL="1600200" indent="-228600" eaLnBrk="0" hangingPunct="0">
                        <a:defRPr i="1">
                          <a:solidFill>
                            <a:schemeClr val="tx1"/>
                          </a:solidFill>
                          <a:latin typeface="Arial" panose="020B0604020202090204" pitchFamily="34" charset="0"/>
                          <a:ea typeface="华文细黑" pitchFamily="2" charset="-122"/>
                        </a:defRPr>
                      </a:lvl4pPr>
                      <a:lvl5pPr marL="2057400" indent="-228600" eaLnBrk="0" hangingPunct="0">
                        <a:defRPr i="1">
                          <a:solidFill>
                            <a:schemeClr val="tx1"/>
                          </a:solidFill>
                          <a:latin typeface="Arial" panose="020B0604020202090204" pitchFamily="34" charset="0"/>
                          <a:ea typeface="华文细黑" pitchFamily="2" charset="-122"/>
                        </a:defRPr>
                      </a:lvl5pPr>
                      <a:lvl6pPr marL="25146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6pPr>
                      <a:lvl7pPr marL="29718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7pPr>
                      <a:lvl8pPr marL="34290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8pPr>
                      <a:lvl9pPr marL="38862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9pPr>
                    </a:lstStyle>
                    <a:p>
                      <a:pPr eaLnBrk="1" latinLnBrk="1" hangingPunct="1"/>
                      <a:endParaRPr lang="zh-CN" altLang="en-US" sz="1800" b="0" i="0">
                        <a:latin typeface="黑体" panose="02010609060101010101" pitchFamily="49" charset="-122"/>
                        <a:ea typeface="黑体" panose="02010609060101010101" pitchFamily="49" charset="-122"/>
                      </a:endParaRPr>
                    </a:p>
                  </p:txBody>
                </p:sp>
              </p:grpSp>
            </p:grpSp>
          </p:grpSp>
          <p:sp>
            <p:nvSpPr>
              <p:cNvPr id="27" name="Text Box 47"/>
              <p:cNvSpPr txBox="1">
                <a:spLocks noChangeArrowheads="1"/>
              </p:cNvSpPr>
              <p:nvPr/>
            </p:nvSpPr>
            <p:spPr bwMode="gray">
              <a:xfrm>
                <a:off x="3905245" y="3279775"/>
                <a:ext cx="1289059"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i="1">
                    <a:solidFill>
                      <a:schemeClr val="tx1"/>
                    </a:solidFill>
                    <a:latin typeface="Arial" panose="020B0604020202090204" pitchFamily="34" charset="0"/>
                    <a:ea typeface="华文细黑" pitchFamily="2" charset="-122"/>
                  </a:defRPr>
                </a:lvl1pPr>
                <a:lvl2pPr marL="742950" indent="-285750" eaLnBrk="0" hangingPunct="0">
                  <a:defRPr i="1">
                    <a:solidFill>
                      <a:schemeClr val="tx1"/>
                    </a:solidFill>
                    <a:latin typeface="Arial" panose="020B0604020202090204" pitchFamily="34" charset="0"/>
                    <a:ea typeface="华文细黑" pitchFamily="2" charset="-122"/>
                  </a:defRPr>
                </a:lvl2pPr>
                <a:lvl3pPr marL="1143000" indent="-228600" eaLnBrk="0" hangingPunct="0">
                  <a:defRPr i="1">
                    <a:solidFill>
                      <a:schemeClr val="tx1"/>
                    </a:solidFill>
                    <a:latin typeface="Arial" panose="020B0604020202090204" pitchFamily="34" charset="0"/>
                    <a:ea typeface="华文细黑" pitchFamily="2" charset="-122"/>
                  </a:defRPr>
                </a:lvl3pPr>
                <a:lvl4pPr marL="1600200" indent="-228600" eaLnBrk="0" hangingPunct="0">
                  <a:defRPr i="1">
                    <a:solidFill>
                      <a:schemeClr val="tx1"/>
                    </a:solidFill>
                    <a:latin typeface="Arial" panose="020B0604020202090204" pitchFamily="34" charset="0"/>
                    <a:ea typeface="华文细黑" pitchFamily="2" charset="-122"/>
                  </a:defRPr>
                </a:lvl4pPr>
                <a:lvl5pPr marL="2057400" indent="-228600" eaLnBrk="0" hangingPunct="0">
                  <a:defRPr i="1">
                    <a:solidFill>
                      <a:schemeClr val="tx1"/>
                    </a:solidFill>
                    <a:latin typeface="Arial" panose="020B0604020202090204" pitchFamily="34" charset="0"/>
                    <a:ea typeface="华文细黑" pitchFamily="2" charset="-122"/>
                  </a:defRPr>
                </a:lvl5pPr>
                <a:lvl6pPr marL="25146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6pPr>
                <a:lvl7pPr marL="29718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7pPr>
                <a:lvl8pPr marL="34290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8pPr>
                <a:lvl9pPr marL="3886200" indent="-228600" eaLnBrk="0" fontAlgn="base" hangingPunct="0">
                  <a:spcBef>
                    <a:spcPct val="0"/>
                  </a:spcBef>
                  <a:spcAft>
                    <a:spcPct val="0"/>
                  </a:spcAft>
                  <a:defRPr i="1">
                    <a:solidFill>
                      <a:schemeClr val="tx1"/>
                    </a:solidFill>
                    <a:latin typeface="Arial" panose="020B0604020202090204" pitchFamily="34" charset="0"/>
                    <a:ea typeface="华文细黑" pitchFamily="2" charset="-122"/>
                  </a:defRPr>
                </a:lvl9pPr>
              </a:lstStyle>
              <a:p>
                <a:pPr algn="ctr"/>
                <a:r>
                  <a:rPr lang="zh-CN" altLang="en-US" sz="2000" b="0" i="0">
                    <a:solidFill>
                      <a:srgbClr val="080808"/>
                    </a:solidFill>
                    <a:latin typeface="黑体" panose="02010609060101010101" pitchFamily="49" charset="-122"/>
                    <a:ea typeface="黑体" panose="02010609060101010101" pitchFamily="49" charset="-122"/>
                  </a:rPr>
                  <a:t>均匀有效抗体</a:t>
                </a:r>
                <a:endParaRPr lang="en-US" altLang="zh-CN" sz="2000" b="0" i="0">
                  <a:solidFill>
                    <a:srgbClr val="080808"/>
                  </a:solidFill>
                  <a:latin typeface="黑体" panose="02010609060101010101" pitchFamily="49" charset="-122"/>
                  <a:ea typeface="黑体" panose="02010609060101010101" pitchFamily="49" charset="-122"/>
                </a:endParaRPr>
              </a:p>
            </p:txBody>
          </p:sp>
        </p:grpSp>
        <p:sp>
          <p:nvSpPr>
            <p:cNvPr id="6" name="Rectangle 52"/>
            <p:cNvSpPr>
              <a:spLocks noChangeArrowheads="1"/>
            </p:cNvSpPr>
            <p:nvPr/>
          </p:nvSpPr>
          <p:spPr bwMode="auto">
            <a:xfrm>
              <a:off x="1334221" y="2111465"/>
              <a:ext cx="1509410" cy="1067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lnSpc>
                  <a:spcPct val="130000"/>
                </a:lnSpc>
              </a:pPr>
              <a:r>
                <a:rPr lang="en-US" altLang="zh-CN" sz="2000" dirty="0">
                  <a:solidFill>
                    <a:schemeClr val="bg1"/>
                  </a:solidFill>
                  <a:latin typeface="Times New Roman" panose="02020503050405090304" pitchFamily="18" charset="0"/>
                  <a:ea typeface="微软雅黑" panose="020B0503020204020204" pitchFamily="34" charset="-122"/>
                  <a:cs typeface="Times New Roman" panose="02020503050405090304" pitchFamily="18" charset="0"/>
                  <a:sym typeface="+mn-ea"/>
                </a:rPr>
                <a:t>Vaccination is the core to produce</a:t>
              </a:r>
              <a:endParaRPr lang="en-US" altLang="zh-CN" sz="2000" b="0" dirty="0">
                <a:solidFill>
                  <a:schemeClr val="bg1"/>
                </a:solidFill>
                <a:latin typeface="Times New Roman" panose="02020503050405090304" pitchFamily="18" charset="0"/>
                <a:cs typeface="Times New Roman" panose="02020503050405090304" pitchFamily="18" charset="0"/>
              </a:endParaRPr>
            </a:p>
          </p:txBody>
        </p:sp>
        <p:sp>
          <p:nvSpPr>
            <p:cNvPr id="7" name="Rectangle 53"/>
            <p:cNvSpPr>
              <a:spLocks noChangeArrowheads="1"/>
            </p:cNvSpPr>
            <p:nvPr/>
          </p:nvSpPr>
          <p:spPr bwMode="auto">
            <a:xfrm>
              <a:off x="6186395" y="2148463"/>
              <a:ext cx="1472983" cy="1067138"/>
            </a:xfrm>
            <a:prstGeom prst="rect">
              <a:avLst/>
            </a:prstGeom>
            <a:noFill/>
            <a:ln>
              <a:no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l" eaLnBrk="0" hangingPunct="0">
                <a:lnSpc>
                  <a:spcPct val="130000"/>
                </a:lnSpc>
              </a:pPr>
              <a:r>
                <a:rPr lang="en-US" altLang="zh-CN" sz="2000" dirty="0">
                  <a:solidFill>
                    <a:schemeClr val="bg1"/>
                  </a:solidFill>
                  <a:latin typeface="Times New Roman" panose="02020503050405090304" pitchFamily="18" charset="0"/>
                  <a:ea typeface="微软雅黑" panose="020B0503020204020204" pitchFamily="34" charset="-122"/>
                  <a:cs typeface="Times New Roman" panose="02020503050405090304" pitchFamily="18" charset="0"/>
                  <a:sym typeface="+mn-ea"/>
                </a:rPr>
                <a:t>Environment is the basis for ensure</a:t>
              </a:r>
            </a:p>
          </p:txBody>
        </p:sp>
        <p:sp>
          <p:nvSpPr>
            <p:cNvPr id="8" name="Rectangle 54"/>
            <p:cNvSpPr>
              <a:spLocks noChangeArrowheads="1"/>
            </p:cNvSpPr>
            <p:nvPr/>
          </p:nvSpPr>
          <p:spPr bwMode="auto">
            <a:xfrm>
              <a:off x="1334108" y="3833520"/>
              <a:ext cx="1703658" cy="704441"/>
            </a:xfrm>
            <a:prstGeom prst="rect">
              <a:avLst/>
            </a:prstGeom>
            <a:noFill/>
            <a:ln>
              <a:no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l" eaLnBrk="0" hangingPunct="0">
                <a:lnSpc>
                  <a:spcPct val="130000"/>
                </a:lnSpc>
              </a:pPr>
              <a:r>
                <a:rPr lang="en-US" altLang="zh-CN" sz="2000" dirty="0">
                  <a:solidFill>
                    <a:schemeClr val="bg1"/>
                  </a:solidFill>
                  <a:latin typeface="Times New Roman" panose="02020503050405090304" pitchFamily="18" charset="0"/>
                  <a:ea typeface="微软雅黑" panose="020B0503020204020204" pitchFamily="34" charset="-122"/>
                  <a:cs typeface="Times New Roman" panose="02020503050405090304" pitchFamily="18" charset="0"/>
                  <a:sym typeface="+mn-ea"/>
                </a:rPr>
                <a:t>Monitoring is a means of testing</a:t>
              </a:r>
            </a:p>
          </p:txBody>
        </p:sp>
        <p:sp>
          <p:nvSpPr>
            <p:cNvPr id="9" name="Rectangle 55"/>
            <p:cNvSpPr>
              <a:spLocks noChangeArrowheads="1"/>
            </p:cNvSpPr>
            <p:nvPr/>
          </p:nvSpPr>
          <p:spPr bwMode="auto">
            <a:xfrm>
              <a:off x="6157021" y="3859725"/>
              <a:ext cx="1500150" cy="1067138"/>
            </a:xfrm>
            <a:prstGeom prst="rect">
              <a:avLst/>
            </a:prstGeom>
            <a:noFill/>
            <a:ln>
              <a:no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l" eaLnBrk="0" hangingPunct="0">
                <a:lnSpc>
                  <a:spcPct val="130000"/>
                </a:lnSpc>
              </a:pPr>
              <a:r>
                <a:rPr lang="en-US" altLang="zh-CN" sz="2000" dirty="0">
                  <a:solidFill>
                    <a:schemeClr val="bg1"/>
                  </a:solidFill>
                  <a:latin typeface="Times New Roman" panose="02020503050405090304" pitchFamily="18" charset="0"/>
                  <a:ea typeface="微软雅黑" panose="020B0503020204020204" pitchFamily="34" charset="-122"/>
                  <a:cs typeface="Times New Roman" panose="02020503050405090304" pitchFamily="18" charset="0"/>
                  <a:sym typeface="+mn-ea"/>
                </a:rPr>
                <a:t>Medicine is the guarantee to maitain</a:t>
              </a:r>
            </a:p>
          </p:txBody>
        </p:sp>
      </p:grpSp>
      <p:sp>
        <p:nvSpPr>
          <p:cNvPr id="71" name="文本框 70"/>
          <p:cNvSpPr txBox="1"/>
          <p:nvPr/>
        </p:nvSpPr>
        <p:spPr>
          <a:xfrm>
            <a:off x="1549400" y="1100455"/>
            <a:ext cx="9641840" cy="460375"/>
          </a:xfrm>
          <a:prstGeom prst="rect">
            <a:avLst/>
          </a:prstGeom>
          <a:noFill/>
        </p:spPr>
        <p:txBody>
          <a:bodyPr wrap="square">
            <a:spAutoFit/>
          </a:bodyPr>
          <a:lstStyle/>
          <a:p>
            <a:r>
              <a:rPr lang="en-US" altLang="zh-CN" sz="2400" dirty="0">
                <a:solidFill>
                  <a:schemeClr val="accent2"/>
                </a:solidFill>
                <a:latin typeface="微软雅黑" panose="020B0503020204020204" pitchFamily="34" charset="-122"/>
                <a:ea typeface="微软雅黑" panose="020B0503020204020204" pitchFamily="34" charset="-122"/>
              </a:rPr>
              <a:t>Four aspects to create chicken uniform effective antibody</a:t>
            </a:r>
            <a:endParaRPr lang="zh-CN" altLang="en-US" sz="2400" dirty="0">
              <a:solidFill>
                <a:schemeClr val="accent2"/>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65" name="Rectangle 9"/>
          <p:cNvSpPr txBox="1">
            <a:spLocks noGrp="1" noChangeArrowheads="1"/>
          </p:cNvSpPr>
          <p:nvPr>
            <p:ph type="title"/>
          </p:nvPr>
        </p:nvSpPr>
        <p:spPr>
          <a:xfrm>
            <a:off x="817245" y="373189"/>
            <a:ext cx="6719570" cy="535531"/>
          </a:xfrm>
          <a:noFill/>
        </p:spPr>
        <p:txBody>
          <a:bodyPr vert="horz" wrap="square" lIns="91440" tIns="45720" rIns="91440" bIns="45720" rtlCol="0" anchor="t">
            <a:spAutoFit/>
          </a:bodyPr>
          <a:lstStyle/>
          <a:p>
            <a:r>
              <a:rPr lang="en-US" altLang="zh-CN" dirty="0">
                <a:sym typeface="+mn-ea"/>
              </a:rPr>
              <a:t>Vaccination is the core</a:t>
            </a:r>
          </a:p>
        </p:txBody>
      </p:sp>
      <p:grpSp>
        <p:nvGrpSpPr>
          <p:cNvPr id="13" name="组合 12"/>
          <p:cNvGrpSpPr/>
          <p:nvPr/>
        </p:nvGrpSpPr>
        <p:grpSpPr>
          <a:xfrm>
            <a:off x="358652" y="1938020"/>
            <a:ext cx="10838347" cy="3434080"/>
            <a:chOff x="358652" y="1938020"/>
            <a:chExt cx="10838347" cy="3434080"/>
          </a:xfrm>
        </p:grpSpPr>
        <p:sp>
          <p:nvSpPr>
            <p:cNvPr id="14" name="WordArt 6"/>
            <p:cNvSpPr>
              <a:spLocks noChangeArrowheads="1" noChangeShapeType="1"/>
            </p:cNvSpPr>
            <p:nvPr/>
          </p:nvSpPr>
          <p:spPr bwMode="auto">
            <a:xfrm>
              <a:off x="6997065" y="1938020"/>
              <a:ext cx="3239135" cy="1118870"/>
            </a:xfrm>
            <a:prstGeom prst="rect">
              <a:avLst/>
            </a:prstGeom>
          </p:spPr>
          <p:txBody>
            <a:bodyPr spcFirstLastPara="1" wrap="none" fromWordArt="1">
              <a:prstTxWarp prst="textArchUp">
                <a:avLst>
                  <a:gd name="adj" fmla="val 10800000"/>
                </a:avLst>
              </a:prstTxWarp>
            </a:bodyPr>
            <a:lstStyle/>
            <a:p>
              <a:pPr algn="ctr"/>
              <a:r>
                <a:rPr lang="zh-CN" altLang="en-US" sz="3600" b="1" kern="10" dirty="0">
                  <a:ln w="9525">
                    <a:solidFill>
                      <a:schemeClr val="accent1"/>
                    </a:solidFill>
                    <a:round/>
                  </a:ln>
                  <a:solidFill>
                    <a:schemeClr val="accent1"/>
                  </a:solidFill>
                  <a:latin typeface="Times New Roman" panose="02020503050405090304" pitchFamily="18" charset="0"/>
                  <a:ea typeface="宋体" panose="02010600030101010101" pitchFamily="2" charset="-122"/>
                  <a:cs typeface="Times New Roman" panose="02020503050405090304" pitchFamily="18" charset="0"/>
                </a:rPr>
                <a:t>Uniform and effective antibodies</a:t>
              </a:r>
            </a:p>
          </p:txBody>
        </p:sp>
        <p:pic>
          <p:nvPicPr>
            <p:cNvPr id="15" name="Picture 7" descr="雏鸡1"/>
            <p:cNvPicPr>
              <a:picLocks noChangeAspect="1" noChangeArrowheads="1"/>
            </p:cNvPicPr>
            <p:nvPr/>
          </p:nvPicPr>
          <p:blipFill>
            <a:blip r:embed="rId3" cstate="print"/>
            <a:srcRect/>
            <a:stretch>
              <a:fillRect/>
            </a:stretch>
          </p:blipFill>
          <p:spPr bwMode="auto">
            <a:xfrm>
              <a:off x="3360738" y="2708275"/>
              <a:ext cx="2566987" cy="1771650"/>
            </a:xfrm>
            <a:prstGeom prst="rect">
              <a:avLst/>
            </a:prstGeom>
            <a:noFill/>
            <a:ln w="9525">
              <a:noFill/>
              <a:miter lim="800000"/>
              <a:headEnd/>
              <a:tailEnd/>
            </a:ln>
          </p:spPr>
        </p:pic>
        <p:sp>
          <p:nvSpPr>
            <p:cNvPr id="16" name="Line 8"/>
            <p:cNvSpPr>
              <a:spLocks noChangeShapeType="1"/>
            </p:cNvSpPr>
            <p:nvPr/>
          </p:nvSpPr>
          <p:spPr bwMode="auto">
            <a:xfrm>
              <a:off x="6024563" y="4005263"/>
              <a:ext cx="793750" cy="6350"/>
            </a:xfrm>
            <a:prstGeom prst="line">
              <a:avLst/>
            </a:prstGeom>
            <a:noFill/>
            <a:ln w="38100">
              <a:solidFill>
                <a:schemeClr val="folHlink"/>
              </a:solidFill>
              <a:round/>
              <a:tailEnd type="triangle" w="med" len="med"/>
            </a:ln>
            <a:effectLst/>
          </p:spPr>
          <p:txBody>
            <a:bodyPr/>
            <a:lstStyle/>
            <a:p>
              <a:endParaRPr lang="zh-CN" altLang="en-US" b="1">
                <a:latin typeface="Times New Roman" panose="02020503050405090304" pitchFamily="18" charset="0"/>
                <a:cs typeface="Times New Roman" panose="02020503050405090304" pitchFamily="18" charset="0"/>
              </a:endParaRPr>
            </a:p>
          </p:txBody>
        </p:sp>
        <p:sp>
          <p:nvSpPr>
            <p:cNvPr id="17" name="Line 10"/>
            <p:cNvSpPr>
              <a:spLocks noChangeShapeType="1"/>
            </p:cNvSpPr>
            <p:nvPr/>
          </p:nvSpPr>
          <p:spPr bwMode="auto">
            <a:xfrm flipV="1">
              <a:off x="1894840" y="4004945"/>
              <a:ext cx="1270635" cy="635"/>
            </a:xfrm>
            <a:prstGeom prst="line">
              <a:avLst/>
            </a:prstGeom>
            <a:noFill/>
            <a:ln w="38100">
              <a:solidFill>
                <a:schemeClr val="folHlink"/>
              </a:solidFill>
              <a:round/>
              <a:tailEnd type="triangle" w="med" len="med"/>
            </a:ln>
            <a:effectLst/>
          </p:spPr>
          <p:txBody>
            <a:bodyPr/>
            <a:lstStyle/>
            <a:p>
              <a:endParaRPr lang="zh-CN" altLang="en-US" b="1">
                <a:latin typeface="Times New Roman" panose="02020503050405090304" pitchFamily="18" charset="0"/>
                <a:cs typeface="Times New Roman" panose="02020503050405090304" pitchFamily="18" charset="0"/>
              </a:endParaRPr>
            </a:p>
          </p:txBody>
        </p:sp>
        <p:sp>
          <p:nvSpPr>
            <p:cNvPr id="18" name="Oval 11"/>
            <p:cNvSpPr>
              <a:spLocks noChangeArrowheads="1"/>
            </p:cNvSpPr>
            <p:nvPr/>
          </p:nvSpPr>
          <p:spPr bwMode="auto">
            <a:xfrm>
              <a:off x="7032625" y="2390775"/>
              <a:ext cx="3167063" cy="2981325"/>
            </a:xfrm>
            <a:prstGeom prst="ellipse">
              <a:avLst/>
            </a:prstGeom>
            <a:gradFill rotWithShape="1">
              <a:gsLst>
                <a:gs pos="0">
                  <a:srgbClr val="C68DFF">
                    <a:alpha val="50000"/>
                  </a:srgbClr>
                </a:gs>
                <a:gs pos="100000">
                  <a:srgbClr val="FFFFFF">
                    <a:alpha val="30000"/>
                  </a:srgbClr>
                </a:gs>
              </a:gsLst>
              <a:lin ang="5400000" scaled="1"/>
            </a:gradFill>
            <a:ln w="44450">
              <a:solidFill>
                <a:schemeClr val="folHlink">
                  <a:alpha val="80000"/>
                </a:schemeClr>
              </a:solidFill>
              <a:round/>
            </a:ln>
            <a:effectLst/>
          </p:spPr>
          <p:txBody>
            <a:bodyPr wrap="none" anchor="ctr"/>
            <a:lstStyle/>
            <a:p>
              <a:endParaRPr lang="zh-CN" altLang="en-US" b="1">
                <a:latin typeface="Times New Roman" panose="02020503050405090304" pitchFamily="18" charset="0"/>
                <a:cs typeface="Times New Roman" panose="02020503050405090304" pitchFamily="18" charset="0"/>
              </a:endParaRPr>
            </a:p>
          </p:txBody>
        </p:sp>
        <p:sp>
          <p:nvSpPr>
            <p:cNvPr id="19" name="Text Box 12"/>
            <p:cNvSpPr txBox="1">
              <a:spLocks noChangeArrowheads="1"/>
            </p:cNvSpPr>
            <p:nvPr/>
          </p:nvSpPr>
          <p:spPr bwMode="auto">
            <a:xfrm>
              <a:off x="6616701" y="4479925"/>
              <a:ext cx="4580298" cy="584775"/>
            </a:xfrm>
            <a:prstGeom prst="rect">
              <a:avLst/>
            </a:prstGeom>
            <a:noFill/>
            <a:ln w="9525">
              <a:noFill/>
              <a:miter lim="800000"/>
            </a:ln>
            <a:effectLst/>
          </p:spPr>
          <p:txBody>
            <a:bodyPr wrap="square">
              <a:spAutoFit/>
            </a:bodyPr>
            <a:lstStyle/>
            <a:p>
              <a:pPr algn="ctr">
                <a:spcBef>
                  <a:spcPct val="50000"/>
                </a:spcBef>
              </a:pPr>
              <a:r>
                <a:rPr lang="zh-CN" altLang="en-US" sz="3200" b="1" dirty="0">
                  <a:solidFill>
                    <a:srgbClr val="FF0000"/>
                  </a:solidFill>
                  <a:latin typeface="Times New Roman" panose="02020503050405090304" pitchFamily="18" charset="0"/>
                  <a:ea typeface="楷体_GB2312" pitchFamily="49" charset="-122"/>
                  <a:cs typeface="Times New Roman" panose="02020503050405090304" pitchFamily="18" charset="0"/>
                </a:rPr>
                <a:t>Less susceptible animals</a:t>
              </a:r>
            </a:p>
          </p:txBody>
        </p:sp>
        <p:pic>
          <p:nvPicPr>
            <p:cNvPr id="20" name="Picture 14" descr="雏鸡1"/>
            <p:cNvPicPr>
              <a:picLocks noChangeAspect="1" noChangeArrowheads="1"/>
            </p:cNvPicPr>
            <p:nvPr/>
          </p:nvPicPr>
          <p:blipFill>
            <a:blip r:embed="rId3" cstate="print"/>
            <a:srcRect/>
            <a:stretch>
              <a:fillRect/>
            </a:stretch>
          </p:blipFill>
          <p:spPr bwMode="auto">
            <a:xfrm>
              <a:off x="7200900" y="2663825"/>
              <a:ext cx="2566988" cy="1771650"/>
            </a:xfrm>
            <a:prstGeom prst="rect">
              <a:avLst/>
            </a:prstGeom>
            <a:noFill/>
            <a:ln w="9525">
              <a:noFill/>
              <a:miter lim="800000"/>
              <a:headEnd/>
              <a:tailEnd/>
            </a:ln>
          </p:spPr>
        </p:pic>
        <p:sp>
          <p:nvSpPr>
            <p:cNvPr id="21" name="文本框 20"/>
            <p:cNvSpPr txBox="1"/>
            <p:nvPr/>
          </p:nvSpPr>
          <p:spPr>
            <a:xfrm>
              <a:off x="358652" y="3750003"/>
              <a:ext cx="1354326" cy="523220"/>
            </a:xfrm>
            <a:prstGeom prst="rect">
              <a:avLst/>
            </a:prstGeom>
            <a:noFill/>
          </p:spPr>
          <p:txBody>
            <a:bodyPr wrap="square" rtlCol="0">
              <a:spAutoFit/>
            </a:bodyPr>
            <a:lstStyle/>
            <a:p>
              <a:pPr algn="ctr"/>
              <a:r>
                <a:rPr lang="en-US" altLang="zh-CN" sz="2800" b="1" dirty="0">
                  <a:latin typeface="Times New Roman" panose="02020503050405090304" pitchFamily="18" charset="0"/>
                  <a:cs typeface="Times New Roman" panose="02020503050405090304" pitchFamily="18" charset="0"/>
                </a:rPr>
                <a:t>Human</a:t>
              </a:r>
              <a:endParaRPr lang="zh-CN" altLang="en-US" sz="2800" b="1" dirty="0">
                <a:latin typeface="Times New Roman" panose="02020503050405090304" pitchFamily="18" charset="0"/>
                <a:cs typeface="Times New Roman" panose="02020503050405090304" pitchFamily="18" charset="0"/>
              </a:endParaRPr>
            </a:p>
          </p:txBody>
        </p:sp>
        <p:sp>
          <p:nvSpPr>
            <p:cNvPr id="22" name="文本框 21"/>
            <p:cNvSpPr txBox="1"/>
            <p:nvPr/>
          </p:nvSpPr>
          <p:spPr>
            <a:xfrm>
              <a:off x="1894840" y="3502025"/>
              <a:ext cx="1632585" cy="398780"/>
            </a:xfrm>
            <a:prstGeom prst="rect">
              <a:avLst/>
            </a:prstGeom>
            <a:noFill/>
          </p:spPr>
          <p:txBody>
            <a:bodyPr wrap="square" rtlCol="0">
              <a:spAutoFit/>
            </a:bodyPr>
            <a:lstStyle/>
            <a:p>
              <a:r>
                <a:rPr lang="zh-CN" altLang="en-US" sz="2000" b="1" dirty="0">
                  <a:latin typeface="Times New Roman" panose="02020503050405090304" pitchFamily="18" charset="0"/>
                  <a:cs typeface="Times New Roman" panose="02020503050405090304" pitchFamily="18" charset="0"/>
                </a:rPr>
                <a:t>Vaccination</a:t>
              </a:r>
            </a:p>
          </p:txBody>
        </p:sp>
        <p:sp>
          <p:nvSpPr>
            <p:cNvPr id="23" name="文本框 22"/>
            <p:cNvSpPr txBox="1"/>
            <p:nvPr/>
          </p:nvSpPr>
          <p:spPr>
            <a:xfrm>
              <a:off x="3165475" y="4507875"/>
              <a:ext cx="3383366" cy="523220"/>
            </a:xfrm>
            <a:prstGeom prst="rect">
              <a:avLst/>
            </a:prstGeom>
            <a:noFill/>
          </p:spPr>
          <p:txBody>
            <a:bodyPr wrap="square" rtlCol="0">
              <a:spAutoFit/>
            </a:bodyPr>
            <a:lstStyle/>
            <a:p>
              <a:pPr algn="ctr"/>
              <a:r>
                <a:rPr lang="zh-CN" altLang="en-US" sz="2800" b="1" dirty="0">
                  <a:latin typeface="Times New Roman" panose="02020503050405090304" pitchFamily="18" charset="0"/>
                  <a:cs typeface="Times New Roman" panose="02020503050405090304" pitchFamily="18" charset="0"/>
                </a:rPr>
                <a:t>Susceptible animals</a:t>
              </a:r>
            </a:p>
          </p:txBody>
        </p:sp>
      </p:grpSp>
    </p:spTree>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a:xfrm>
            <a:off x="767408" y="368496"/>
            <a:ext cx="5544616" cy="535531"/>
          </a:xfrm>
          <a:prstGeom prst="rect">
            <a:avLst/>
          </a:prstGeom>
          <a:noFill/>
        </p:spPr>
        <p:txBody>
          <a:bodyPr vert="horz" wrap="square" lIns="91440" tIns="45720" rIns="91440" bIns="45720" rtlCol="0" anchor="t">
            <a:spAutoFit/>
          </a:bodyPr>
          <a:lstStyle/>
          <a:p>
            <a:pPr lvl="0" defTabSz="914400">
              <a:lnSpc>
                <a:spcPct val="90000"/>
              </a:lnSpc>
              <a:spcBef>
                <a:spcPct val="0"/>
              </a:spcBef>
            </a:pPr>
            <a:r>
              <a:rPr kumimoji="1" lang="en-US" altLang="zh-CN" sz="3200" b="1" dirty="0">
                <a:solidFill>
                  <a:srgbClr val="2CA23A"/>
                </a:solidFill>
                <a:latin typeface="微软雅黑" panose="020B0503020204020204" pitchFamily="34" charset="-122"/>
                <a:ea typeface="微软雅黑" panose="020B0503020204020204" pitchFamily="34" charset="-122"/>
                <a:sym typeface="+mn-ea"/>
              </a:rPr>
              <a:t>A vaccination plan</a:t>
            </a:r>
          </a:p>
        </p:txBody>
      </p:sp>
      <p:grpSp>
        <p:nvGrpSpPr>
          <p:cNvPr id="4" name="组合 3"/>
          <p:cNvGrpSpPr/>
          <p:nvPr/>
        </p:nvGrpSpPr>
        <p:grpSpPr>
          <a:xfrm>
            <a:off x="1029335" y="1917065"/>
            <a:ext cx="9759950" cy="3128010"/>
            <a:chOff x="1048707" y="693617"/>
            <a:chExt cx="10385856" cy="4615976"/>
          </a:xfrm>
        </p:grpSpPr>
        <p:sp>
          <p:nvSpPr>
            <p:cNvPr id="5" name="矩形 4"/>
            <p:cNvSpPr/>
            <p:nvPr/>
          </p:nvSpPr>
          <p:spPr>
            <a:xfrm>
              <a:off x="1201107" y="939927"/>
              <a:ext cx="10233456" cy="436966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1048707" y="693617"/>
              <a:ext cx="10233456" cy="446357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Box 504"/>
            <p:cNvSpPr txBox="1"/>
            <p:nvPr/>
          </p:nvSpPr>
          <p:spPr>
            <a:xfrm>
              <a:off x="1162593" y="1115670"/>
              <a:ext cx="10005834" cy="3836339"/>
            </a:xfrm>
            <a:prstGeom prst="rect">
              <a:avLst/>
            </a:prstGeom>
            <a:noFill/>
          </p:spPr>
          <p:txBody>
            <a:bodyPr wrap="square" rtlCol="0">
              <a:spAutoFit/>
            </a:bodyPr>
            <a:lstStyle>
              <a:defPPr>
                <a:defRPr lang="zh-CN"/>
              </a:defPPr>
              <a:lvl1pPr>
                <a:lnSpc>
                  <a:spcPct val="130000"/>
                </a:lnSpc>
                <a:defRPr sz="14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gn="just">
                <a:lnSpc>
                  <a:spcPct val="150000"/>
                </a:lnSpc>
                <a:spcAft>
                  <a:spcPts val="1200"/>
                </a:spcAft>
              </a:pPr>
              <a:r>
                <a:rPr lang="en-US" altLang="zh-CN" sz="2400" b="1" dirty="0">
                  <a:solidFill>
                    <a:srgbClr val="FF0000"/>
                  </a:solidFill>
                  <a:sym typeface="+mn-ea"/>
                </a:rPr>
                <a:t>Vaccination plan</a:t>
              </a:r>
              <a:r>
                <a:rPr lang="en-US" altLang="zh-CN" sz="2400" b="1" dirty="0">
                  <a:solidFill>
                    <a:srgbClr val="FF0000"/>
                  </a:solidFill>
                  <a:sym typeface="微软雅黑" panose="020B0503020204020204" pitchFamily="34" charset="-122"/>
                </a:rPr>
                <a:t>: </a:t>
              </a:r>
              <a:r>
                <a:rPr lang="en-US" altLang="zh-CN" sz="2000" dirty="0">
                  <a:solidFill>
                    <a:schemeClr val="accent2"/>
                  </a:solidFill>
                  <a:sym typeface="微软雅黑" panose="020B0503020204020204" pitchFamily="34" charset="-122"/>
                </a:rPr>
                <a:t>According to the epidemic situation of infectious diseases and the characteristics of vaccines in certain areas or farms, the type, sequence, frequency, route and interval of vaccination for specific animal groups are defined.</a:t>
              </a:r>
              <a:endParaRPr lang="zh-CN" altLang="en-US" sz="2000" dirty="0">
                <a:solidFill>
                  <a:schemeClr val="accent2"/>
                </a:solidFill>
                <a:sym typeface="微软雅黑" panose="020B0503020204020204" pitchFamily="34" charset="-122"/>
              </a:endParaRPr>
            </a:p>
            <a:p>
              <a:pPr algn="just">
                <a:lnSpc>
                  <a:spcPct val="150000"/>
                </a:lnSpc>
                <a:spcAft>
                  <a:spcPts val="1200"/>
                </a:spcAft>
              </a:pPr>
              <a:endParaRPr lang="zh-CN" altLang="en-US" sz="1800" dirty="0">
                <a:solidFill>
                  <a:schemeClr val="tx1">
                    <a:lumMod val="65000"/>
                    <a:lumOff val="35000"/>
                  </a:schemeClr>
                </a:solidFill>
                <a:sym typeface="微软雅黑" panose="020B0503020204020204" pitchFamily="34" charset="-122"/>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矩形 6"/>
          <p:cNvSpPr/>
          <p:nvPr/>
        </p:nvSpPr>
        <p:spPr>
          <a:xfrm>
            <a:off x="0" y="2186140"/>
            <a:ext cx="12192000" cy="1985963"/>
          </a:xfrm>
          <a:prstGeom prst="rect">
            <a:avLst/>
          </a:prstGeom>
          <a:solidFill>
            <a:srgbClr val="26A2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8" name="图片 7"/>
          <p:cNvPicPr>
            <a:picLocks noChangeAspect="1"/>
          </p:cNvPicPr>
          <p:nvPr/>
        </p:nvPicPr>
        <p:blipFill>
          <a:blip r:embed="rId2">
            <a:alphaModFix amt="30000"/>
            <a:lum bright="20000" contrast="20000"/>
          </a:blip>
          <a:stretch>
            <a:fillRect/>
          </a:stretch>
        </p:blipFill>
        <p:spPr>
          <a:xfrm>
            <a:off x="951949" y="2185988"/>
            <a:ext cx="1747533" cy="1949672"/>
          </a:xfrm>
          <a:prstGeom prst="rect">
            <a:avLst/>
          </a:prstGeom>
        </p:spPr>
      </p:pic>
      <p:sp>
        <p:nvSpPr>
          <p:cNvPr id="10" name="矩形 9"/>
          <p:cNvSpPr/>
          <p:nvPr/>
        </p:nvSpPr>
        <p:spPr>
          <a:xfrm>
            <a:off x="1343472" y="2389181"/>
            <a:ext cx="10297144" cy="1579880"/>
          </a:xfrm>
          <a:prstGeom prst="rect">
            <a:avLst/>
          </a:prstGeom>
        </p:spPr>
        <p:txBody>
          <a:bodyPr wrap="square">
            <a:spAutoFit/>
          </a:bodyPr>
          <a:lstStyle/>
          <a:p>
            <a:pPr algn="ctr" defTabSz="1219200" fontAlgn="base">
              <a:lnSpc>
                <a:spcPct val="110000"/>
              </a:lnSpc>
              <a:spcBef>
                <a:spcPct val="0"/>
              </a:spcBef>
              <a:spcAft>
                <a:spcPct val="10000"/>
              </a:spcAft>
              <a:buClr>
                <a:srgbClr val="4F81BD"/>
              </a:buClr>
              <a:buSzPct val="70000"/>
            </a:pPr>
            <a:r>
              <a:rPr lang="en-US" altLang="zh-CN" sz="4400" b="1"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90204" pitchFamily="34" charset="0"/>
              </a:rPr>
              <a:t>02</a:t>
            </a:r>
            <a:r>
              <a:rPr lang="zh-CN" altLang="en-US" sz="4400" b="1"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90204" pitchFamily="34" charset="0"/>
              </a:rPr>
              <a:t>   </a:t>
            </a:r>
            <a:r>
              <a:rPr kumimoji="1" lang="en-US" altLang="zh-CN" sz="4400" b="1" dirty="0">
                <a:solidFill>
                  <a:schemeClr val="bg1"/>
                </a:solidFill>
                <a:latin typeface="微软雅黑" panose="020B0503020204020204" pitchFamily="34" charset="-122"/>
                <a:ea typeface="微软雅黑" panose="020B0503020204020204" pitchFamily="34" charset="-122"/>
                <a:sym typeface="+mn-ea"/>
              </a:rPr>
              <a:t>Factors considered in vaccination programs</a:t>
            </a:r>
          </a:p>
        </p:txBody>
      </p:sp>
      <p:sp>
        <p:nvSpPr>
          <p:cNvPr id="11" name="矩形 10"/>
          <p:cNvSpPr/>
          <p:nvPr/>
        </p:nvSpPr>
        <p:spPr>
          <a:xfrm>
            <a:off x="0" y="2100260"/>
            <a:ext cx="12192000" cy="45719"/>
          </a:xfrm>
          <a:prstGeom prst="rect">
            <a:avLst/>
          </a:prstGeom>
          <a:solidFill>
            <a:srgbClr val="8DC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矩形 11"/>
          <p:cNvSpPr/>
          <p:nvPr/>
        </p:nvSpPr>
        <p:spPr>
          <a:xfrm>
            <a:off x="0" y="4195755"/>
            <a:ext cx="12192000" cy="45719"/>
          </a:xfrm>
          <a:prstGeom prst="rect">
            <a:avLst/>
          </a:prstGeom>
          <a:solidFill>
            <a:srgbClr val="8DC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组合 84"/>
          <p:cNvGrpSpPr/>
          <p:nvPr/>
        </p:nvGrpSpPr>
        <p:grpSpPr>
          <a:xfrm>
            <a:off x="516317" y="2338675"/>
            <a:ext cx="11196320" cy="2169795"/>
            <a:chOff x="436869" y="2681306"/>
            <a:chExt cx="11196320" cy="1779628"/>
          </a:xfrm>
        </p:grpSpPr>
        <p:sp>
          <p:nvSpPr>
            <p:cNvPr id="23" name="任意多边形 1"/>
            <p:cNvSpPr/>
            <p:nvPr/>
          </p:nvSpPr>
          <p:spPr>
            <a:xfrm flipH="1">
              <a:off x="637388" y="3344927"/>
              <a:ext cx="10728729" cy="32408"/>
            </a:xfrm>
            <a:custGeom>
              <a:avLst/>
              <a:gdLst>
                <a:gd name="connsiteX0" fmla="*/ 7977051 w 7977051"/>
                <a:gd name="connsiteY0" fmla="*/ 0 h 31619"/>
                <a:gd name="connsiteX1" fmla="*/ 0 w 7977051"/>
                <a:gd name="connsiteY1" fmla="*/ 0 h 31619"/>
                <a:gd name="connsiteX2" fmla="*/ 0 w 7977051"/>
                <a:gd name="connsiteY2" fmla="*/ 31619 h 31619"/>
                <a:gd name="connsiteX3" fmla="*/ 7977051 w 7977051"/>
                <a:gd name="connsiteY3" fmla="*/ 31619 h 31619"/>
                <a:gd name="connsiteX4" fmla="*/ 7977051 w 7977051"/>
                <a:gd name="connsiteY4" fmla="*/ 15810 h 31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7051" h="31619">
                  <a:moveTo>
                    <a:pt x="7977051" y="0"/>
                  </a:moveTo>
                  <a:lnTo>
                    <a:pt x="0" y="0"/>
                  </a:lnTo>
                  <a:lnTo>
                    <a:pt x="0" y="31619"/>
                  </a:lnTo>
                  <a:lnTo>
                    <a:pt x="7977051" y="31619"/>
                  </a:lnTo>
                  <a:lnTo>
                    <a:pt x="7977051" y="15810"/>
                  </a:lnTo>
                  <a:close/>
                </a:path>
              </a:pathLst>
            </a:custGeom>
            <a:solidFill>
              <a:sysClr val="windowText" lastClr="000000">
                <a:lumMod val="20000"/>
                <a:lumOff val="80000"/>
              </a:sys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2000" b="1" i="0" u="none" strike="noStrike" kern="0" cap="none" spc="0" normalizeH="0" baseline="0" noProof="0" dirty="0">
                <a:ln>
                  <a:noFill/>
                </a:ln>
                <a:solidFill>
                  <a:schemeClr val="bg1"/>
                </a:solidFill>
                <a:effectLst/>
                <a:uLnTx/>
                <a:uFillTx/>
                <a:latin typeface="Calibri" panose="020F0502020204030204"/>
              </a:endParaRPr>
            </a:p>
          </p:txBody>
        </p:sp>
        <p:sp>
          <p:nvSpPr>
            <p:cNvPr id="24" name="Oval 34"/>
            <p:cNvSpPr/>
            <p:nvPr/>
          </p:nvSpPr>
          <p:spPr>
            <a:xfrm>
              <a:off x="1044136" y="3264108"/>
              <a:ext cx="223843" cy="189197"/>
            </a:xfrm>
            <a:prstGeom prst="ellipse">
              <a:avLst/>
            </a:prstGeom>
            <a:solidFill>
              <a:srgbClr val="76C3EF"/>
            </a:solidFill>
            <a:ln w="57150" cap="flat" cmpd="sng" algn="ctr">
              <a:solidFill>
                <a:srgbClr val="5B9BD5"/>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2000" b="1" i="0" u="none" strike="noStrike" kern="0" cap="none" spc="0" normalizeH="0" baseline="0" noProof="0" dirty="0">
                <a:ln>
                  <a:noFill/>
                </a:ln>
                <a:solidFill>
                  <a:schemeClr val="bg1"/>
                </a:solidFill>
                <a:effectLst/>
                <a:uLnTx/>
                <a:uFillTx/>
                <a:latin typeface="Calibri" panose="020F0502020204030204"/>
              </a:endParaRPr>
            </a:p>
          </p:txBody>
        </p:sp>
        <p:cxnSp>
          <p:nvCxnSpPr>
            <p:cNvPr id="25" name="Straight Connector 32"/>
            <p:cNvCxnSpPr/>
            <p:nvPr/>
          </p:nvCxnSpPr>
          <p:spPr>
            <a:xfrm flipV="1">
              <a:off x="1160263" y="3358707"/>
              <a:ext cx="0" cy="543224"/>
            </a:xfrm>
            <a:prstGeom prst="line">
              <a:avLst/>
            </a:prstGeom>
            <a:noFill/>
            <a:ln w="19050" cap="flat" cmpd="sng" algn="ctr">
              <a:solidFill>
                <a:srgbClr val="5B9BD5"/>
              </a:solidFill>
              <a:prstDash val="solid"/>
              <a:miter lim="800000"/>
              <a:headEnd type="oval"/>
              <a:tailEnd type="oval"/>
            </a:ln>
            <a:effectLst/>
          </p:spPr>
        </p:cxnSp>
        <p:sp>
          <p:nvSpPr>
            <p:cNvPr id="26" name="圆角矩形 25"/>
            <p:cNvSpPr/>
            <p:nvPr/>
          </p:nvSpPr>
          <p:spPr>
            <a:xfrm>
              <a:off x="436869" y="3979180"/>
              <a:ext cx="1438275" cy="481754"/>
            </a:xfrm>
            <a:prstGeom prst="roundRect">
              <a:avLst/>
            </a:prstGeom>
            <a:solidFill>
              <a:srgbClr val="76C3EF"/>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2000" b="1" dirty="0">
                  <a:solidFill>
                    <a:schemeClr val="bg1"/>
                  </a:solidFill>
                  <a:latin typeface="微软雅黑" panose="020B0503020204020204" pitchFamily="34" charset="-122"/>
                  <a:ea typeface="微软雅黑" panose="020B0503020204020204" pitchFamily="34" charset="-122"/>
                  <a:sym typeface="+mn-ea"/>
                </a:rPr>
                <a:t>Disease</a:t>
              </a:r>
              <a:endParaRPr kumimoji="0" lang="en-US" altLang="zh-CN" sz="2000" b="1"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sym typeface="+mn-ea"/>
              </a:endParaRPr>
            </a:p>
          </p:txBody>
        </p:sp>
        <p:sp>
          <p:nvSpPr>
            <p:cNvPr id="27" name="Sev01"/>
            <p:cNvSpPr>
              <a:spLocks noChangeAspect="1"/>
            </p:cNvSpPr>
            <p:nvPr/>
          </p:nvSpPr>
          <p:spPr>
            <a:xfrm>
              <a:off x="884247" y="2695086"/>
              <a:ext cx="550353" cy="470124"/>
            </a:xfrm>
            <a:prstGeom prst="ellipse">
              <a:avLst/>
            </a:prstGeom>
            <a:solidFill>
              <a:srgbClr val="76C3EF"/>
            </a:solidFill>
            <a:ln w="381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2000" b="1" i="0" u="none" strike="noStrike" kern="0" cap="none" spc="0" normalizeH="0" baseline="0" noProof="0" dirty="0">
                <a:ln>
                  <a:noFill/>
                </a:ln>
                <a:solidFill>
                  <a:schemeClr val="bg1"/>
                </a:solidFill>
                <a:effectLst/>
                <a:uLnTx/>
                <a:uFillTx/>
                <a:latin typeface="FontAwesome" pitchFamily="2" charset="0"/>
              </a:endParaRPr>
            </a:p>
          </p:txBody>
        </p:sp>
        <p:sp>
          <p:nvSpPr>
            <p:cNvPr id="28" name="Freeform 135"/>
            <p:cNvSpPr>
              <a:spLocks noEditPoints="1"/>
            </p:cNvSpPr>
            <p:nvPr/>
          </p:nvSpPr>
          <p:spPr bwMode="auto">
            <a:xfrm>
              <a:off x="1035854" y="2808317"/>
              <a:ext cx="286143" cy="230294"/>
            </a:xfrm>
            <a:custGeom>
              <a:avLst/>
              <a:gdLst>
                <a:gd name="T0" fmla="*/ 13 w 73"/>
                <a:gd name="T1" fmla="*/ 39 h 68"/>
                <a:gd name="T2" fmla="*/ 8 w 73"/>
                <a:gd name="T3" fmla="*/ 39 h 68"/>
                <a:gd name="T4" fmla="*/ 0 w 73"/>
                <a:gd name="T5" fmla="*/ 33 h 68"/>
                <a:gd name="T6" fmla="*/ 5 w 73"/>
                <a:gd name="T7" fmla="*/ 19 h 68"/>
                <a:gd name="T8" fmla="*/ 15 w 73"/>
                <a:gd name="T9" fmla="*/ 22 h 68"/>
                <a:gd name="T10" fmla="*/ 20 w 73"/>
                <a:gd name="T11" fmla="*/ 21 h 68"/>
                <a:gd name="T12" fmla="*/ 20 w 73"/>
                <a:gd name="T13" fmla="*/ 24 h 68"/>
                <a:gd name="T14" fmla="*/ 23 w 73"/>
                <a:gd name="T15" fmla="*/ 34 h 68"/>
                <a:gd name="T16" fmla="*/ 13 w 73"/>
                <a:gd name="T17" fmla="*/ 39 h 68"/>
                <a:gd name="T18" fmla="*/ 15 w 73"/>
                <a:gd name="T19" fmla="*/ 19 h 68"/>
                <a:gd name="T20" fmla="*/ 5 w 73"/>
                <a:gd name="T21" fmla="*/ 9 h 68"/>
                <a:gd name="T22" fmla="*/ 15 w 73"/>
                <a:gd name="T23" fmla="*/ 0 h 68"/>
                <a:gd name="T24" fmla="*/ 25 w 73"/>
                <a:gd name="T25" fmla="*/ 9 h 68"/>
                <a:gd name="T26" fmla="*/ 15 w 73"/>
                <a:gd name="T27" fmla="*/ 19 h 68"/>
                <a:gd name="T28" fmla="*/ 53 w 73"/>
                <a:gd name="T29" fmla="*/ 68 h 68"/>
                <a:gd name="T30" fmla="*/ 20 w 73"/>
                <a:gd name="T31" fmla="*/ 68 h 68"/>
                <a:gd name="T32" fmla="*/ 10 w 73"/>
                <a:gd name="T33" fmla="*/ 58 h 68"/>
                <a:gd name="T34" fmla="*/ 23 w 73"/>
                <a:gd name="T35" fmla="*/ 36 h 68"/>
                <a:gd name="T36" fmla="*/ 37 w 73"/>
                <a:gd name="T37" fmla="*/ 41 h 68"/>
                <a:gd name="T38" fmla="*/ 50 w 73"/>
                <a:gd name="T39" fmla="*/ 36 h 68"/>
                <a:gd name="T40" fmla="*/ 64 w 73"/>
                <a:gd name="T41" fmla="*/ 58 h 68"/>
                <a:gd name="T42" fmla="*/ 53 w 73"/>
                <a:gd name="T43" fmla="*/ 68 h 68"/>
                <a:gd name="T44" fmla="*/ 37 w 73"/>
                <a:gd name="T45" fmla="*/ 39 h 68"/>
                <a:gd name="T46" fmla="*/ 22 w 73"/>
                <a:gd name="T47" fmla="*/ 24 h 68"/>
                <a:gd name="T48" fmla="*/ 37 w 73"/>
                <a:gd name="T49" fmla="*/ 9 h 68"/>
                <a:gd name="T50" fmla="*/ 51 w 73"/>
                <a:gd name="T51" fmla="*/ 24 h 68"/>
                <a:gd name="T52" fmla="*/ 37 w 73"/>
                <a:gd name="T53" fmla="*/ 39 h 68"/>
                <a:gd name="T54" fmla="*/ 59 w 73"/>
                <a:gd name="T55" fmla="*/ 19 h 68"/>
                <a:gd name="T56" fmla="*/ 49 w 73"/>
                <a:gd name="T57" fmla="*/ 9 h 68"/>
                <a:gd name="T58" fmla="*/ 59 w 73"/>
                <a:gd name="T59" fmla="*/ 0 h 68"/>
                <a:gd name="T60" fmla="*/ 68 w 73"/>
                <a:gd name="T61" fmla="*/ 9 h 68"/>
                <a:gd name="T62" fmla="*/ 59 w 73"/>
                <a:gd name="T63" fmla="*/ 19 h 68"/>
                <a:gd name="T64" fmla="*/ 66 w 73"/>
                <a:gd name="T65" fmla="*/ 39 h 68"/>
                <a:gd name="T66" fmla="*/ 61 w 73"/>
                <a:gd name="T67" fmla="*/ 39 h 68"/>
                <a:gd name="T68" fmla="*/ 51 w 73"/>
                <a:gd name="T69" fmla="*/ 34 h 68"/>
                <a:gd name="T70" fmla="*/ 54 w 73"/>
                <a:gd name="T71" fmla="*/ 24 h 68"/>
                <a:gd name="T72" fmla="*/ 54 w 73"/>
                <a:gd name="T73" fmla="*/ 21 h 68"/>
                <a:gd name="T74" fmla="*/ 59 w 73"/>
                <a:gd name="T75" fmla="*/ 22 h 68"/>
                <a:gd name="T76" fmla="*/ 69 w 73"/>
                <a:gd name="T77" fmla="*/ 19 h 68"/>
                <a:gd name="T78" fmla="*/ 73 w 73"/>
                <a:gd name="T79" fmla="*/ 33 h 68"/>
                <a:gd name="T80" fmla="*/ 66 w 73"/>
                <a:gd name="T81" fmla="*/ 39 h 6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3" h="68">
                  <a:moveTo>
                    <a:pt x="13" y="39"/>
                  </a:moveTo>
                  <a:cubicBezTo>
                    <a:pt x="8" y="39"/>
                    <a:pt x="8" y="39"/>
                    <a:pt x="8" y="39"/>
                  </a:cubicBezTo>
                  <a:cubicBezTo>
                    <a:pt x="4" y="39"/>
                    <a:pt x="0" y="37"/>
                    <a:pt x="0" y="33"/>
                  </a:cubicBezTo>
                  <a:cubicBezTo>
                    <a:pt x="0" y="29"/>
                    <a:pt x="0" y="19"/>
                    <a:pt x="5" y="19"/>
                  </a:cubicBezTo>
                  <a:cubicBezTo>
                    <a:pt x="6" y="19"/>
                    <a:pt x="10" y="22"/>
                    <a:pt x="15" y="22"/>
                  </a:cubicBezTo>
                  <a:cubicBezTo>
                    <a:pt x="17" y="22"/>
                    <a:pt x="18" y="22"/>
                    <a:pt x="20" y="21"/>
                  </a:cubicBezTo>
                  <a:cubicBezTo>
                    <a:pt x="20" y="22"/>
                    <a:pt x="20" y="23"/>
                    <a:pt x="20" y="24"/>
                  </a:cubicBezTo>
                  <a:cubicBezTo>
                    <a:pt x="20" y="27"/>
                    <a:pt x="21" y="31"/>
                    <a:pt x="23" y="34"/>
                  </a:cubicBezTo>
                  <a:cubicBezTo>
                    <a:pt x="19" y="34"/>
                    <a:pt x="15" y="36"/>
                    <a:pt x="13" y="39"/>
                  </a:cubicBezTo>
                  <a:close/>
                  <a:moveTo>
                    <a:pt x="15" y="19"/>
                  </a:moveTo>
                  <a:cubicBezTo>
                    <a:pt x="10" y="19"/>
                    <a:pt x="5" y="15"/>
                    <a:pt x="5" y="9"/>
                  </a:cubicBezTo>
                  <a:cubicBezTo>
                    <a:pt x="5" y="4"/>
                    <a:pt x="10" y="0"/>
                    <a:pt x="15" y="0"/>
                  </a:cubicBezTo>
                  <a:cubicBezTo>
                    <a:pt x="20" y="0"/>
                    <a:pt x="25" y="4"/>
                    <a:pt x="25" y="9"/>
                  </a:cubicBezTo>
                  <a:cubicBezTo>
                    <a:pt x="25" y="15"/>
                    <a:pt x="20" y="19"/>
                    <a:pt x="15" y="19"/>
                  </a:cubicBezTo>
                  <a:close/>
                  <a:moveTo>
                    <a:pt x="53" y="68"/>
                  </a:moveTo>
                  <a:cubicBezTo>
                    <a:pt x="20" y="68"/>
                    <a:pt x="20" y="68"/>
                    <a:pt x="20" y="68"/>
                  </a:cubicBezTo>
                  <a:cubicBezTo>
                    <a:pt x="14" y="68"/>
                    <a:pt x="10" y="64"/>
                    <a:pt x="10" y="58"/>
                  </a:cubicBezTo>
                  <a:cubicBezTo>
                    <a:pt x="10" y="49"/>
                    <a:pt x="12" y="36"/>
                    <a:pt x="23" y="36"/>
                  </a:cubicBezTo>
                  <a:cubicBezTo>
                    <a:pt x="25" y="36"/>
                    <a:pt x="29" y="41"/>
                    <a:pt x="37" y="41"/>
                  </a:cubicBezTo>
                  <a:cubicBezTo>
                    <a:pt x="44" y="41"/>
                    <a:pt x="49" y="36"/>
                    <a:pt x="50" y="36"/>
                  </a:cubicBezTo>
                  <a:cubicBezTo>
                    <a:pt x="62" y="36"/>
                    <a:pt x="64" y="49"/>
                    <a:pt x="64" y="58"/>
                  </a:cubicBezTo>
                  <a:cubicBezTo>
                    <a:pt x="64" y="64"/>
                    <a:pt x="60" y="68"/>
                    <a:pt x="53" y="68"/>
                  </a:cubicBezTo>
                  <a:close/>
                  <a:moveTo>
                    <a:pt x="37" y="39"/>
                  </a:moveTo>
                  <a:cubicBezTo>
                    <a:pt x="29" y="39"/>
                    <a:pt x="22" y="32"/>
                    <a:pt x="22" y="24"/>
                  </a:cubicBezTo>
                  <a:cubicBezTo>
                    <a:pt x="22" y="16"/>
                    <a:pt x="29" y="9"/>
                    <a:pt x="37" y="9"/>
                  </a:cubicBezTo>
                  <a:cubicBezTo>
                    <a:pt x="45" y="9"/>
                    <a:pt x="51" y="16"/>
                    <a:pt x="51" y="24"/>
                  </a:cubicBezTo>
                  <a:cubicBezTo>
                    <a:pt x="51" y="32"/>
                    <a:pt x="45" y="39"/>
                    <a:pt x="37" y="39"/>
                  </a:cubicBezTo>
                  <a:close/>
                  <a:moveTo>
                    <a:pt x="59" y="19"/>
                  </a:moveTo>
                  <a:cubicBezTo>
                    <a:pt x="53" y="19"/>
                    <a:pt x="49" y="15"/>
                    <a:pt x="49" y="9"/>
                  </a:cubicBezTo>
                  <a:cubicBezTo>
                    <a:pt x="49" y="4"/>
                    <a:pt x="53" y="0"/>
                    <a:pt x="59" y="0"/>
                  </a:cubicBezTo>
                  <a:cubicBezTo>
                    <a:pt x="64" y="0"/>
                    <a:pt x="68" y="4"/>
                    <a:pt x="68" y="9"/>
                  </a:cubicBezTo>
                  <a:cubicBezTo>
                    <a:pt x="68" y="15"/>
                    <a:pt x="64" y="19"/>
                    <a:pt x="59" y="19"/>
                  </a:cubicBezTo>
                  <a:close/>
                  <a:moveTo>
                    <a:pt x="66" y="39"/>
                  </a:moveTo>
                  <a:cubicBezTo>
                    <a:pt x="61" y="39"/>
                    <a:pt x="61" y="39"/>
                    <a:pt x="61" y="39"/>
                  </a:cubicBezTo>
                  <a:cubicBezTo>
                    <a:pt x="58" y="36"/>
                    <a:pt x="55" y="34"/>
                    <a:pt x="51" y="34"/>
                  </a:cubicBezTo>
                  <a:cubicBezTo>
                    <a:pt x="53" y="31"/>
                    <a:pt x="54" y="27"/>
                    <a:pt x="54" y="24"/>
                  </a:cubicBezTo>
                  <a:cubicBezTo>
                    <a:pt x="54" y="23"/>
                    <a:pt x="54" y="22"/>
                    <a:pt x="54" y="21"/>
                  </a:cubicBezTo>
                  <a:cubicBezTo>
                    <a:pt x="55" y="22"/>
                    <a:pt x="57" y="22"/>
                    <a:pt x="59" y="22"/>
                  </a:cubicBezTo>
                  <a:cubicBezTo>
                    <a:pt x="64" y="22"/>
                    <a:pt x="68" y="19"/>
                    <a:pt x="69" y="19"/>
                  </a:cubicBezTo>
                  <a:cubicBezTo>
                    <a:pt x="73" y="19"/>
                    <a:pt x="73" y="29"/>
                    <a:pt x="73" y="33"/>
                  </a:cubicBezTo>
                  <a:cubicBezTo>
                    <a:pt x="73" y="37"/>
                    <a:pt x="70" y="39"/>
                    <a:pt x="66" y="39"/>
                  </a:cubicBezTo>
                  <a:close/>
                </a:path>
              </a:pathLst>
            </a:custGeom>
            <a:solidFill>
              <a:schemeClr val="bg1"/>
            </a:solidFill>
            <a:ln>
              <a:noFill/>
            </a:ln>
          </p:spPr>
          <p:txBody>
            <a:bodyPr/>
            <a:lstStyle/>
            <a:p>
              <a:pPr defTabSz="914400"/>
              <a:endParaRPr lang="zh-CN" altLang="en-US" sz="2000" b="1">
                <a:solidFill>
                  <a:schemeClr val="bg1"/>
                </a:solidFill>
                <a:latin typeface="Calibri" panose="020F0502020204030204"/>
              </a:endParaRPr>
            </a:p>
          </p:txBody>
        </p:sp>
        <p:sp>
          <p:nvSpPr>
            <p:cNvPr id="29" name="Oval 34"/>
            <p:cNvSpPr/>
            <p:nvPr/>
          </p:nvSpPr>
          <p:spPr>
            <a:xfrm>
              <a:off x="2757822" y="3264108"/>
              <a:ext cx="223843" cy="189197"/>
            </a:xfrm>
            <a:prstGeom prst="ellipse">
              <a:avLst/>
            </a:prstGeom>
            <a:solidFill>
              <a:srgbClr val="0070C0"/>
            </a:solidFill>
            <a:ln w="57150" cap="flat" cmpd="sng" algn="ctr">
              <a:solidFill>
                <a:srgbClr val="5B9BD5"/>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2000" b="1" i="0" u="none" strike="noStrike" kern="0" cap="none" spc="0" normalizeH="0" baseline="0" noProof="0" dirty="0">
                <a:ln>
                  <a:noFill/>
                </a:ln>
                <a:solidFill>
                  <a:schemeClr val="bg1"/>
                </a:solidFill>
                <a:effectLst/>
                <a:uLnTx/>
                <a:uFillTx/>
                <a:latin typeface="Calibri" panose="020F0502020204030204"/>
              </a:endParaRPr>
            </a:p>
          </p:txBody>
        </p:sp>
        <p:cxnSp>
          <p:nvCxnSpPr>
            <p:cNvPr id="30" name="Straight Connector 32"/>
            <p:cNvCxnSpPr/>
            <p:nvPr/>
          </p:nvCxnSpPr>
          <p:spPr>
            <a:xfrm flipV="1">
              <a:off x="2873950" y="3358707"/>
              <a:ext cx="0" cy="543224"/>
            </a:xfrm>
            <a:prstGeom prst="line">
              <a:avLst/>
            </a:prstGeom>
            <a:noFill/>
            <a:ln w="19050" cap="flat" cmpd="sng" algn="ctr">
              <a:solidFill>
                <a:srgbClr val="5B9BD5"/>
              </a:solidFill>
              <a:prstDash val="solid"/>
              <a:miter lim="800000"/>
              <a:headEnd type="oval"/>
              <a:tailEnd type="oval"/>
            </a:ln>
            <a:effectLst/>
          </p:spPr>
        </p:cxnSp>
        <p:sp>
          <p:nvSpPr>
            <p:cNvPr id="31" name="圆角矩形 30"/>
            <p:cNvSpPr/>
            <p:nvPr/>
          </p:nvSpPr>
          <p:spPr>
            <a:xfrm>
              <a:off x="2150734" y="3979180"/>
              <a:ext cx="1438275" cy="481754"/>
            </a:xfrm>
            <a:prstGeom prst="roundRect">
              <a:avLst/>
            </a:prstGeom>
            <a:solidFill>
              <a:srgbClr val="0070C0"/>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2000" b="1" dirty="0">
                  <a:solidFill>
                    <a:schemeClr val="bg1"/>
                  </a:solidFill>
                  <a:latin typeface="微软雅黑" panose="020B0503020204020204" pitchFamily="34" charset="-122"/>
                  <a:ea typeface="微软雅黑" panose="020B0503020204020204" pitchFamily="34" charset="-122"/>
                  <a:sym typeface="+mn-ea"/>
                </a:rPr>
                <a:t>Virulent </a:t>
              </a:r>
              <a:r>
                <a:rPr lang="en-US" altLang="zh-CN" sz="2000" b="1" dirty="0" err="1">
                  <a:solidFill>
                    <a:schemeClr val="bg1"/>
                  </a:solidFill>
                  <a:latin typeface="微软雅黑" panose="020B0503020204020204" pitchFamily="34" charset="-122"/>
                  <a:ea typeface="微软雅黑" panose="020B0503020204020204" pitchFamily="34" charset="-122"/>
                  <a:sym typeface="+mn-ea"/>
                </a:rPr>
                <a:t>strair</a:t>
              </a:r>
              <a:endParaRPr kumimoji="0" lang="en-US" altLang="zh-CN" sz="2000" b="1" i="0" u="none" strike="noStrike" kern="0" cap="none" spc="0" normalizeH="0" baseline="0" noProof="0" dirty="0" err="1">
                <a:ln>
                  <a:noFill/>
                </a:ln>
                <a:solidFill>
                  <a:schemeClr val="bg1"/>
                </a:solidFill>
                <a:effectLst/>
                <a:uLnTx/>
                <a:uFillTx/>
                <a:latin typeface="微软雅黑" panose="020B0503020204020204" pitchFamily="34" charset="-122"/>
                <a:ea typeface="微软雅黑" panose="020B0503020204020204" pitchFamily="34" charset="-122"/>
                <a:sym typeface="+mn-ea"/>
              </a:endParaRPr>
            </a:p>
          </p:txBody>
        </p:sp>
        <p:sp>
          <p:nvSpPr>
            <p:cNvPr id="32" name="Sev01"/>
            <p:cNvSpPr>
              <a:spLocks noChangeAspect="1"/>
            </p:cNvSpPr>
            <p:nvPr/>
          </p:nvSpPr>
          <p:spPr>
            <a:xfrm>
              <a:off x="2597934" y="2695086"/>
              <a:ext cx="550353" cy="470124"/>
            </a:xfrm>
            <a:prstGeom prst="ellipse">
              <a:avLst/>
            </a:prstGeom>
            <a:solidFill>
              <a:srgbClr val="0070C0"/>
            </a:solidFill>
            <a:ln w="381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2000" b="1" i="0" u="none" strike="noStrike" kern="0" cap="none" spc="0" normalizeH="0" baseline="0" noProof="0" dirty="0">
                <a:ln>
                  <a:noFill/>
                </a:ln>
                <a:solidFill>
                  <a:schemeClr val="bg1"/>
                </a:solidFill>
                <a:effectLst/>
                <a:uLnTx/>
                <a:uFillTx/>
                <a:latin typeface="FontAwesome" pitchFamily="2" charset="0"/>
              </a:endParaRPr>
            </a:p>
          </p:txBody>
        </p:sp>
        <p:sp>
          <p:nvSpPr>
            <p:cNvPr id="33" name="Oval 34"/>
            <p:cNvSpPr/>
            <p:nvPr/>
          </p:nvSpPr>
          <p:spPr>
            <a:xfrm>
              <a:off x="4402380" y="3264108"/>
              <a:ext cx="223843" cy="189197"/>
            </a:xfrm>
            <a:prstGeom prst="ellipse">
              <a:avLst/>
            </a:prstGeom>
            <a:solidFill>
              <a:srgbClr val="76C3EF"/>
            </a:solidFill>
            <a:ln w="57150" cap="flat" cmpd="sng" algn="ctr">
              <a:solidFill>
                <a:srgbClr val="5B9BD5"/>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2000" b="1" i="0" u="none" strike="noStrike" kern="0" cap="none" spc="0" normalizeH="0" baseline="0" noProof="0" dirty="0">
                <a:ln>
                  <a:noFill/>
                </a:ln>
                <a:solidFill>
                  <a:schemeClr val="bg1"/>
                </a:solidFill>
                <a:effectLst/>
                <a:uLnTx/>
                <a:uFillTx/>
                <a:latin typeface="Calibri" panose="020F0502020204030204"/>
              </a:endParaRPr>
            </a:p>
          </p:txBody>
        </p:sp>
        <p:cxnSp>
          <p:nvCxnSpPr>
            <p:cNvPr id="34" name="Straight Connector 32"/>
            <p:cNvCxnSpPr/>
            <p:nvPr/>
          </p:nvCxnSpPr>
          <p:spPr>
            <a:xfrm flipV="1">
              <a:off x="4518508" y="3358707"/>
              <a:ext cx="0" cy="543224"/>
            </a:xfrm>
            <a:prstGeom prst="line">
              <a:avLst/>
            </a:prstGeom>
            <a:noFill/>
            <a:ln w="19050" cap="flat" cmpd="sng" algn="ctr">
              <a:solidFill>
                <a:srgbClr val="5B9BD5"/>
              </a:solidFill>
              <a:prstDash val="solid"/>
              <a:miter lim="800000"/>
              <a:headEnd type="oval"/>
              <a:tailEnd type="oval"/>
            </a:ln>
            <a:effectLst/>
          </p:spPr>
        </p:cxnSp>
        <p:sp>
          <p:nvSpPr>
            <p:cNvPr id="35" name="圆角矩形 34"/>
            <p:cNvSpPr/>
            <p:nvPr/>
          </p:nvSpPr>
          <p:spPr>
            <a:xfrm>
              <a:off x="3795384" y="3979180"/>
              <a:ext cx="1438275" cy="481754"/>
            </a:xfrm>
            <a:prstGeom prst="roundRect">
              <a:avLst/>
            </a:prstGeom>
            <a:solidFill>
              <a:srgbClr val="76C3EF"/>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2000" b="1" dirty="0">
                  <a:solidFill>
                    <a:schemeClr val="bg1"/>
                  </a:solidFill>
                  <a:latin typeface="微软雅黑" panose="020B0503020204020204" pitchFamily="34" charset="-122"/>
                  <a:ea typeface="微软雅黑" panose="020B0503020204020204" pitchFamily="34" charset="-122"/>
                  <a:sym typeface="+mn-ea"/>
                </a:rPr>
                <a:t>Vaccine</a:t>
              </a:r>
              <a:endParaRPr kumimoji="0" lang="en-US" altLang="zh-CN" sz="2000" b="1"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sym typeface="+mn-ea"/>
              </a:endParaRPr>
            </a:p>
          </p:txBody>
        </p:sp>
        <p:sp>
          <p:nvSpPr>
            <p:cNvPr id="36" name="Sev01"/>
            <p:cNvSpPr>
              <a:spLocks noChangeAspect="1"/>
            </p:cNvSpPr>
            <p:nvPr/>
          </p:nvSpPr>
          <p:spPr>
            <a:xfrm>
              <a:off x="4242492" y="2695086"/>
              <a:ext cx="550353" cy="470124"/>
            </a:xfrm>
            <a:prstGeom prst="ellipse">
              <a:avLst/>
            </a:prstGeom>
            <a:solidFill>
              <a:srgbClr val="76C3EF"/>
            </a:solidFill>
            <a:ln w="381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2000" b="1" i="0" u="none" strike="noStrike" kern="0" cap="none" spc="0" normalizeH="0" baseline="0" noProof="0" dirty="0">
                <a:ln>
                  <a:noFill/>
                </a:ln>
                <a:solidFill>
                  <a:schemeClr val="bg1"/>
                </a:solidFill>
                <a:effectLst/>
                <a:uLnTx/>
                <a:uFillTx/>
                <a:latin typeface="FontAwesome" pitchFamily="2" charset="0"/>
              </a:endParaRPr>
            </a:p>
          </p:txBody>
        </p:sp>
        <p:sp>
          <p:nvSpPr>
            <p:cNvPr id="37" name="Oval 34"/>
            <p:cNvSpPr/>
            <p:nvPr/>
          </p:nvSpPr>
          <p:spPr>
            <a:xfrm>
              <a:off x="6038359" y="3264108"/>
              <a:ext cx="223843" cy="189197"/>
            </a:xfrm>
            <a:prstGeom prst="ellipse">
              <a:avLst/>
            </a:prstGeom>
            <a:solidFill>
              <a:srgbClr val="0070C0"/>
            </a:solidFill>
            <a:ln w="57150" cap="flat" cmpd="sng" algn="ctr">
              <a:solidFill>
                <a:srgbClr val="5B9BD5"/>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2000" b="1" i="0" u="none" strike="noStrike" kern="0" cap="none" spc="0" normalizeH="0" baseline="0" noProof="0" dirty="0">
                <a:ln>
                  <a:noFill/>
                </a:ln>
                <a:solidFill>
                  <a:schemeClr val="bg1"/>
                </a:solidFill>
                <a:effectLst/>
                <a:uLnTx/>
                <a:uFillTx/>
                <a:latin typeface="Calibri" panose="020F0502020204030204"/>
              </a:endParaRPr>
            </a:p>
          </p:txBody>
        </p:sp>
        <p:cxnSp>
          <p:nvCxnSpPr>
            <p:cNvPr id="38" name="Straight Connector 32"/>
            <p:cNvCxnSpPr/>
            <p:nvPr/>
          </p:nvCxnSpPr>
          <p:spPr>
            <a:xfrm flipV="1">
              <a:off x="6154487" y="3358707"/>
              <a:ext cx="0" cy="543224"/>
            </a:xfrm>
            <a:prstGeom prst="line">
              <a:avLst/>
            </a:prstGeom>
            <a:noFill/>
            <a:ln w="19050" cap="flat" cmpd="sng" algn="ctr">
              <a:solidFill>
                <a:srgbClr val="5B9BD5"/>
              </a:solidFill>
              <a:prstDash val="solid"/>
              <a:miter lim="800000"/>
              <a:headEnd type="oval"/>
              <a:tailEnd type="oval"/>
            </a:ln>
            <a:effectLst/>
          </p:spPr>
        </p:cxnSp>
        <p:sp>
          <p:nvSpPr>
            <p:cNvPr id="39" name="圆角矩形 38"/>
            <p:cNvSpPr/>
            <p:nvPr/>
          </p:nvSpPr>
          <p:spPr>
            <a:xfrm>
              <a:off x="5431144" y="3979180"/>
              <a:ext cx="1438275" cy="481754"/>
            </a:xfrm>
            <a:prstGeom prst="roundRect">
              <a:avLst/>
            </a:prstGeom>
            <a:solidFill>
              <a:srgbClr val="0070C0"/>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2000" b="1" dirty="0">
                  <a:solidFill>
                    <a:schemeClr val="bg1"/>
                  </a:solidFill>
                  <a:latin typeface="微软雅黑" panose="020B0503020204020204" pitchFamily="34" charset="-122"/>
                  <a:ea typeface="微软雅黑" panose="020B0503020204020204" pitchFamily="34" charset="-122"/>
                  <a:sym typeface="+mn-ea"/>
                </a:rPr>
                <a:t>Age</a:t>
              </a:r>
              <a:r>
                <a:rPr lang="zh-CN" altLang="en-US" sz="2000" b="1" dirty="0">
                  <a:solidFill>
                    <a:schemeClr val="bg1"/>
                  </a:solidFill>
                  <a:latin typeface="微软雅黑" panose="020B0503020204020204" pitchFamily="34" charset="-122"/>
                  <a:ea typeface="微软雅黑" panose="020B0503020204020204" pitchFamily="34" charset="-122"/>
                  <a:sym typeface="+mn-ea"/>
                </a:rPr>
                <a:t>、</a:t>
              </a:r>
              <a:r>
                <a:rPr lang="en-US" altLang="zh-CN" sz="2000" b="1" dirty="0">
                  <a:solidFill>
                    <a:schemeClr val="bg1"/>
                  </a:solidFill>
                  <a:latin typeface="微软雅黑" panose="020B0503020204020204" pitchFamily="34" charset="-122"/>
                  <a:ea typeface="微软雅黑" panose="020B0503020204020204" pitchFamily="34" charset="-122"/>
                  <a:sym typeface="+mn-ea"/>
                </a:rPr>
                <a:t>timing</a:t>
              </a:r>
              <a:endParaRPr kumimoji="0" lang="en-US" altLang="zh-CN" sz="2000" b="1"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sym typeface="+mn-ea"/>
              </a:endParaRPr>
            </a:p>
          </p:txBody>
        </p:sp>
        <p:sp>
          <p:nvSpPr>
            <p:cNvPr id="40" name="Sev01"/>
            <p:cNvSpPr>
              <a:spLocks noChangeAspect="1"/>
            </p:cNvSpPr>
            <p:nvPr/>
          </p:nvSpPr>
          <p:spPr>
            <a:xfrm>
              <a:off x="5878471" y="2695086"/>
              <a:ext cx="550353" cy="470124"/>
            </a:xfrm>
            <a:prstGeom prst="ellipse">
              <a:avLst/>
            </a:prstGeom>
            <a:solidFill>
              <a:srgbClr val="0070C0"/>
            </a:solidFill>
            <a:ln w="381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2000" b="1" i="0" u="none" strike="noStrike" kern="0" cap="none" spc="0" normalizeH="0" baseline="0" noProof="0" dirty="0">
                <a:ln>
                  <a:noFill/>
                </a:ln>
                <a:solidFill>
                  <a:schemeClr val="bg1"/>
                </a:solidFill>
                <a:effectLst/>
                <a:uLnTx/>
                <a:uFillTx/>
                <a:latin typeface="FontAwesome" pitchFamily="2" charset="0"/>
              </a:endParaRPr>
            </a:p>
          </p:txBody>
        </p:sp>
        <p:sp>
          <p:nvSpPr>
            <p:cNvPr id="41" name="Oval 34"/>
            <p:cNvSpPr/>
            <p:nvPr/>
          </p:nvSpPr>
          <p:spPr>
            <a:xfrm>
              <a:off x="7696761" y="3264108"/>
              <a:ext cx="223843" cy="189197"/>
            </a:xfrm>
            <a:prstGeom prst="ellipse">
              <a:avLst/>
            </a:prstGeom>
            <a:solidFill>
              <a:srgbClr val="76C3EF"/>
            </a:solidFill>
            <a:ln w="57150" cap="flat" cmpd="sng" algn="ctr">
              <a:solidFill>
                <a:srgbClr val="5B9BD5"/>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2000" b="1" i="0" u="none" strike="noStrike" kern="0" cap="none" spc="0" normalizeH="0" baseline="0" noProof="0" dirty="0">
                <a:ln>
                  <a:noFill/>
                </a:ln>
                <a:solidFill>
                  <a:schemeClr val="bg1"/>
                </a:solidFill>
                <a:effectLst/>
                <a:uLnTx/>
                <a:uFillTx/>
                <a:latin typeface="Calibri" panose="020F0502020204030204"/>
              </a:endParaRPr>
            </a:p>
          </p:txBody>
        </p:sp>
        <p:cxnSp>
          <p:nvCxnSpPr>
            <p:cNvPr id="42" name="Straight Connector 32"/>
            <p:cNvCxnSpPr/>
            <p:nvPr/>
          </p:nvCxnSpPr>
          <p:spPr>
            <a:xfrm flipV="1">
              <a:off x="7812889" y="3358707"/>
              <a:ext cx="0" cy="543224"/>
            </a:xfrm>
            <a:prstGeom prst="line">
              <a:avLst/>
            </a:prstGeom>
            <a:noFill/>
            <a:ln w="19050" cap="flat" cmpd="sng" algn="ctr">
              <a:solidFill>
                <a:srgbClr val="5B9BD5"/>
              </a:solidFill>
              <a:prstDash val="solid"/>
              <a:miter lim="800000"/>
              <a:headEnd type="oval"/>
              <a:tailEnd type="oval"/>
            </a:ln>
            <a:effectLst/>
          </p:spPr>
        </p:cxnSp>
        <p:sp>
          <p:nvSpPr>
            <p:cNvPr id="43" name="圆角矩形 42"/>
            <p:cNvSpPr/>
            <p:nvPr/>
          </p:nvSpPr>
          <p:spPr>
            <a:xfrm>
              <a:off x="7089764" y="3979180"/>
              <a:ext cx="1438275" cy="481754"/>
            </a:xfrm>
            <a:prstGeom prst="roundRect">
              <a:avLst/>
            </a:prstGeom>
            <a:solidFill>
              <a:srgbClr val="76C3EF"/>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2000" b="1" dirty="0">
                  <a:solidFill>
                    <a:schemeClr val="bg1"/>
                  </a:solidFill>
                  <a:latin typeface="微软雅黑" panose="020B0503020204020204" pitchFamily="34" charset="-122"/>
                  <a:ea typeface="微软雅黑" panose="020B0503020204020204" pitchFamily="34" charset="-122"/>
                  <a:sym typeface="+mn-ea"/>
                </a:rPr>
                <a:t>Method</a:t>
              </a:r>
              <a:endParaRPr kumimoji="0" lang="en-US" altLang="zh-CN" sz="2000" b="1"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sym typeface="+mn-ea"/>
              </a:endParaRPr>
            </a:p>
          </p:txBody>
        </p:sp>
        <p:sp>
          <p:nvSpPr>
            <p:cNvPr id="44" name="Sev01"/>
            <p:cNvSpPr>
              <a:spLocks noChangeAspect="1"/>
            </p:cNvSpPr>
            <p:nvPr/>
          </p:nvSpPr>
          <p:spPr>
            <a:xfrm>
              <a:off x="7536873" y="2695086"/>
              <a:ext cx="550353" cy="470124"/>
            </a:xfrm>
            <a:prstGeom prst="ellipse">
              <a:avLst/>
            </a:prstGeom>
            <a:solidFill>
              <a:srgbClr val="76C3EF"/>
            </a:solidFill>
            <a:ln w="381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2000" b="1" i="0" u="none" strike="noStrike" kern="0" cap="none" spc="0" normalizeH="0" baseline="0" noProof="0" dirty="0">
                <a:ln>
                  <a:noFill/>
                </a:ln>
                <a:solidFill>
                  <a:schemeClr val="bg1"/>
                </a:solidFill>
                <a:effectLst/>
                <a:uLnTx/>
                <a:uFillTx/>
                <a:latin typeface="FontAwesome" pitchFamily="2" charset="0"/>
              </a:endParaRPr>
            </a:p>
          </p:txBody>
        </p:sp>
        <p:sp>
          <p:nvSpPr>
            <p:cNvPr id="45" name="Oval 34"/>
            <p:cNvSpPr/>
            <p:nvPr/>
          </p:nvSpPr>
          <p:spPr>
            <a:xfrm>
              <a:off x="9290959" y="3250329"/>
              <a:ext cx="223843" cy="189197"/>
            </a:xfrm>
            <a:prstGeom prst="ellipse">
              <a:avLst/>
            </a:prstGeom>
            <a:solidFill>
              <a:srgbClr val="0070C0"/>
            </a:solidFill>
            <a:ln w="57150" cap="flat" cmpd="sng" algn="ctr">
              <a:solidFill>
                <a:srgbClr val="5B9BD5"/>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2000" b="1" i="0" u="none" strike="noStrike" kern="0" cap="none" spc="0" normalizeH="0" baseline="0" noProof="0" dirty="0">
                <a:ln>
                  <a:noFill/>
                </a:ln>
                <a:solidFill>
                  <a:schemeClr val="bg1"/>
                </a:solidFill>
                <a:effectLst/>
                <a:uLnTx/>
                <a:uFillTx/>
                <a:latin typeface="Calibri" panose="020F0502020204030204"/>
              </a:endParaRPr>
            </a:p>
          </p:txBody>
        </p:sp>
        <p:cxnSp>
          <p:nvCxnSpPr>
            <p:cNvPr id="46" name="Straight Connector 32"/>
            <p:cNvCxnSpPr/>
            <p:nvPr/>
          </p:nvCxnSpPr>
          <p:spPr>
            <a:xfrm flipV="1">
              <a:off x="9407086" y="3344927"/>
              <a:ext cx="0" cy="543224"/>
            </a:xfrm>
            <a:prstGeom prst="line">
              <a:avLst/>
            </a:prstGeom>
            <a:noFill/>
            <a:ln w="19050" cap="flat" cmpd="sng" algn="ctr">
              <a:solidFill>
                <a:srgbClr val="5B9BD5"/>
              </a:solidFill>
              <a:prstDash val="solid"/>
              <a:miter lim="800000"/>
              <a:headEnd type="oval"/>
              <a:tailEnd type="oval"/>
            </a:ln>
            <a:effectLst/>
          </p:spPr>
        </p:cxnSp>
        <p:sp>
          <p:nvSpPr>
            <p:cNvPr id="47" name="圆角矩形 46"/>
            <p:cNvSpPr/>
            <p:nvPr/>
          </p:nvSpPr>
          <p:spPr>
            <a:xfrm>
              <a:off x="8683614" y="3965638"/>
              <a:ext cx="1438275" cy="495296"/>
            </a:xfrm>
            <a:prstGeom prst="roundRect">
              <a:avLst/>
            </a:prstGeom>
            <a:solidFill>
              <a:srgbClr val="0070C0"/>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2000" b="1" dirty="0">
                  <a:solidFill>
                    <a:schemeClr val="bg1"/>
                  </a:solidFill>
                  <a:latin typeface="微软雅黑" panose="020B0503020204020204" pitchFamily="34" charset="-122"/>
                  <a:ea typeface="微软雅黑" panose="020B0503020204020204" pitchFamily="34" charset="-122"/>
                  <a:sym typeface="+mn-ea"/>
                </a:rPr>
                <a:t>Site</a:t>
              </a:r>
              <a:endParaRPr kumimoji="0" lang="en-US" altLang="zh-CN" sz="2000" b="1"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sym typeface="+mn-ea"/>
              </a:endParaRPr>
            </a:p>
          </p:txBody>
        </p:sp>
        <p:sp>
          <p:nvSpPr>
            <p:cNvPr id="48" name="Sev01"/>
            <p:cNvSpPr>
              <a:spLocks noChangeAspect="1"/>
            </p:cNvSpPr>
            <p:nvPr/>
          </p:nvSpPr>
          <p:spPr>
            <a:xfrm>
              <a:off x="9131070" y="2681306"/>
              <a:ext cx="550353" cy="470124"/>
            </a:xfrm>
            <a:prstGeom prst="ellipse">
              <a:avLst/>
            </a:prstGeom>
            <a:solidFill>
              <a:srgbClr val="0070C0"/>
            </a:solidFill>
            <a:ln w="381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2000" b="1" i="0" u="none" strike="noStrike" kern="0" cap="none" spc="0" normalizeH="0" baseline="0" noProof="0" dirty="0">
                <a:ln>
                  <a:noFill/>
                </a:ln>
                <a:solidFill>
                  <a:schemeClr val="bg1"/>
                </a:solidFill>
                <a:effectLst/>
                <a:uLnTx/>
                <a:uFillTx/>
                <a:latin typeface="FontAwesome" pitchFamily="2" charset="0"/>
              </a:endParaRPr>
            </a:p>
          </p:txBody>
        </p:sp>
        <p:sp>
          <p:nvSpPr>
            <p:cNvPr id="49" name="Freeform 105"/>
            <p:cNvSpPr>
              <a:spLocks noEditPoints="1"/>
            </p:cNvSpPr>
            <p:nvPr/>
          </p:nvSpPr>
          <p:spPr bwMode="auto">
            <a:xfrm>
              <a:off x="9290959" y="2804994"/>
              <a:ext cx="275885" cy="217162"/>
            </a:xfrm>
            <a:custGeom>
              <a:avLst/>
              <a:gdLst/>
              <a:ahLst/>
              <a:cxnLst>
                <a:cxn ang="0">
                  <a:pos x="59" y="63"/>
                </a:cxn>
                <a:cxn ang="0">
                  <a:pos x="55" y="61"/>
                </a:cxn>
                <a:cxn ang="0">
                  <a:pos x="42" y="48"/>
                </a:cxn>
                <a:cxn ang="0">
                  <a:pos x="27" y="53"/>
                </a:cxn>
                <a:cxn ang="0">
                  <a:pos x="0" y="26"/>
                </a:cxn>
                <a:cxn ang="0">
                  <a:pos x="27" y="0"/>
                </a:cxn>
                <a:cxn ang="0">
                  <a:pos x="54" y="26"/>
                </a:cxn>
                <a:cxn ang="0">
                  <a:pos x="49" y="41"/>
                </a:cxn>
                <a:cxn ang="0">
                  <a:pos x="62" y="54"/>
                </a:cxn>
                <a:cxn ang="0">
                  <a:pos x="64" y="58"/>
                </a:cxn>
                <a:cxn ang="0">
                  <a:pos x="59" y="63"/>
                </a:cxn>
                <a:cxn ang="0">
                  <a:pos x="27" y="9"/>
                </a:cxn>
                <a:cxn ang="0">
                  <a:pos x="10" y="26"/>
                </a:cxn>
                <a:cxn ang="0">
                  <a:pos x="27" y="43"/>
                </a:cxn>
                <a:cxn ang="0">
                  <a:pos x="44" y="26"/>
                </a:cxn>
                <a:cxn ang="0">
                  <a:pos x="27" y="9"/>
                </a:cxn>
              </a:cxnLst>
              <a:rect l="0" t="0" r="r" b="b"/>
              <a:pathLst>
                <a:path w="64" h="63">
                  <a:moveTo>
                    <a:pt x="59" y="63"/>
                  </a:moveTo>
                  <a:cubicBezTo>
                    <a:pt x="57" y="63"/>
                    <a:pt x="56" y="62"/>
                    <a:pt x="55" y="61"/>
                  </a:cubicBezTo>
                  <a:cubicBezTo>
                    <a:pt x="42" y="48"/>
                    <a:pt x="42" y="48"/>
                    <a:pt x="42" y="48"/>
                  </a:cubicBezTo>
                  <a:cubicBezTo>
                    <a:pt x="38" y="51"/>
                    <a:pt x="33" y="53"/>
                    <a:pt x="27" y="53"/>
                  </a:cubicBezTo>
                  <a:cubicBezTo>
                    <a:pt x="12" y="53"/>
                    <a:pt x="0" y="41"/>
                    <a:pt x="0" y="26"/>
                  </a:cubicBezTo>
                  <a:cubicBezTo>
                    <a:pt x="0" y="12"/>
                    <a:pt x="12" y="0"/>
                    <a:pt x="27" y="0"/>
                  </a:cubicBezTo>
                  <a:cubicBezTo>
                    <a:pt x="42" y="0"/>
                    <a:pt x="54" y="12"/>
                    <a:pt x="54" y="26"/>
                  </a:cubicBezTo>
                  <a:cubicBezTo>
                    <a:pt x="54" y="32"/>
                    <a:pt x="52" y="37"/>
                    <a:pt x="49" y="41"/>
                  </a:cubicBezTo>
                  <a:cubicBezTo>
                    <a:pt x="62" y="54"/>
                    <a:pt x="62" y="54"/>
                    <a:pt x="62" y="54"/>
                  </a:cubicBezTo>
                  <a:cubicBezTo>
                    <a:pt x="63" y="55"/>
                    <a:pt x="64" y="57"/>
                    <a:pt x="64" y="58"/>
                  </a:cubicBezTo>
                  <a:cubicBezTo>
                    <a:pt x="64" y="61"/>
                    <a:pt x="61" y="63"/>
                    <a:pt x="59" y="63"/>
                  </a:cubicBezTo>
                  <a:close/>
                  <a:moveTo>
                    <a:pt x="27" y="9"/>
                  </a:moveTo>
                  <a:cubicBezTo>
                    <a:pt x="18" y="9"/>
                    <a:pt x="10" y="17"/>
                    <a:pt x="10" y="26"/>
                  </a:cubicBezTo>
                  <a:cubicBezTo>
                    <a:pt x="10" y="36"/>
                    <a:pt x="18" y="43"/>
                    <a:pt x="27" y="43"/>
                  </a:cubicBezTo>
                  <a:cubicBezTo>
                    <a:pt x="37" y="43"/>
                    <a:pt x="44" y="36"/>
                    <a:pt x="44" y="26"/>
                  </a:cubicBezTo>
                  <a:cubicBezTo>
                    <a:pt x="44" y="17"/>
                    <a:pt x="37" y="9"/>
                    <a:pt x="27" y="9"/>
                  </a:cubicBezTo>
                  <a:close/>
                </a:path>
              </a:pathLst>
            </a:custGeom>
            <a:solidFill>
              <a:schemeClr val="bg1"/>
            </a:solidFill>
            <a:ln w="9525">
              <a:noFill/>
              <a:round/>
            </a:ln>
          </p:spPr>
          <p:txBody>
            <a:bodyPr/>
            <a:lstStyle/>
            <a:p>
              <a:pPr>
                <a:defRPr/>
              </a:pPr>
              <a:endParaRPr lang="en-US" sz="2000" b="1" dirty="0">
                <a:solidFill>
                  <a:schemeClr val="bg1"/>
                </a:solidFill>
              </a:endParaRPr>
            </a:p>
          </p:txBody>
        </p:sp>
        <p:pic>
          <p:nvPicPr>
            <p:cNvPr id="50" name="图片 49"/>
            <p:cNvPicPr>
              <a:picLocks noChangeAspect="1"/>
            </p:cNvPicPr>
            <p:nvPr/>
          </p:nvPicPr>
          <p:blipFill>
            <a:blip r:embed="rId3"/>
            <a:stretch>
              <a:fillRect/>
            </a:stretch>
          </p:blipFill>
          <p:spPr>
            <a:xfrm>
              <a:off x="2714091" y="2813632"/>
              <a:ext cx="343848" cy="227755"/>
            </a:xfrm>
            <a:prstGeom prst="rect">
              <a:avLst/>
            </a:prstGeom>
            <a:solidFill>
              <a:srgbClr val="0070C0"/>
            </a:solidFill>
          </p:spPr>
        </p:pic>
        <p:sp>
          <p:nvSpPr>
            <p:cNvPr id="74" name="Oval 34"/>
            <p:cNvSpPr/>
            <p:nvPr/>
          </p:nvSpPr>
          <p:spPr>
            <a:xfrm>
              <a:off x="10767039" y="3247708"/>
              <a:ext cx="223843" cy="189197"/>
            </a:xfrm>
            <a:prstGeom prst="ellipse">
              <a:avLst/>
            </a:prstGeom>
            <a:solidFill>
              <a:srgbClr val="76C3EF"/>
            </a:solidFill>
            <a:ln w="57150" cap="flat" cmpd="sng" algn="ctr">
              <a:solidFill>
                <a:srgbClr val="5B9BD5"/>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2000" b="1" i="0" u="none" strike="noStrike" kern="0" cap="none" spc="0" normalizeH="0" baseline="0" noProof="0" dirty="0">
                <a:ln>
                  <a:noFill/>
                </a:ln>
                <a:solidFill>
                  <a:schemeClr val="bg1"/>
                </a:solidFill>
                <a:effectLst/>
                <a:uLnTx/>
                <a:uFillTx/>
                <a:latin typeface="Calibri" panose="020F0502020204030204"/>
              </a:endParaRPr>
            </a:p>
          </p:txBody>
        </p:sp>
        <p:cxnSp>
          <p:nvCxnSpPr>
            <p:cNvPr id="75" name="Straight Connector 32"/>
            <p:cNvCxnSpPr/>
            <p:nvPr/>
          </p:nvCxnSpPr>
          <p:spPr>
            <a:xfrm flipH="1" flipV="1">
              <a:off x="10865962" y="3436105"/>
              <a:ext cx="12998" cy="452047"/>
            </a:xfrm>
            <a:prstGeom prst="line">
              <a:avLst/>
            </a:prstGeom>
            <a:noFill/>
            <a:ln w="19050" cap="flat" cmpd="sng" algn="ctr">
              <a:solidFill>
                <a:srgbClr val="5B9BD5"/>
              </a:solidFill>
              <a:prstDash val="solid"/>
              <a:miter lim="800000"/>
              <a:headEnd type="oval"/>
              <a:tailEnd type="oval"/>
            </a:ln>
            <a:effectLst/>
          </p:spPr>
        </p:cxnSp>
        <p:sp>
          <p:nvSpPr>
            <p:cNvPr id="76" name="Sev01"/>
            <p:cNvSpPr>
              <a:spLocks noChangeAspect="1"/>
            </p:cNvSpPr>
            <p:nvPr/>
          </p:nvSpPr>
          <p:spPr>
            <a:xfrm>
              <a:off x="10583875" y="2724784"/>
              <a:ext cx="550353" cy="470124"/>
            </a:xfrm>
            <a:prstGeom prst="ellipse">
              <a:avLst/>
            </a:prstGeom>
            <a:solidFill>
              <a:srgbClr val="76C3EF"/>
            </a:solidFill>
            <a:ln w="381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2000" b="1" i="0" u="none" strike="noStrike" kern="0" cap="none" spc="0" normalizeH="0" baseline="0" noProof="0" dirty="0">
                <a:ln>
                  <a:noFill/>
                </a:ln>
                <a:solidFill>
                  <a:schemeClr val="bg1"/>
                </a:solidFill>
                <a:effectLst/>
                <a:uLnTx/>
                <a:uFillTx/>
                <a:latin typeface="FontAwesome" pitchFamily="2" charset="0"/>
              </a:endParaRPr>
            </a:p>
          </p:txBody>
        </p:sp>
        <p:sp>
          <p:nvSpPr>
            <p:cNvPr id="78" name="圆角矩形 77"/>
            <p:cNvSpPr/>
            <p:nvPr/>
          </p:nvSpPr>
          <p:spPr>
            <a:xfrm>
              <a:off x="10348584" y="3965638"/>
              <a:ext cx="1284605" cy="495296"/>
            </a:xfrm>
            <a:prstGeom prst="roundRect">
              <a:avLst/>
            </a:prstGeom>
            <a:solidFill>
              <a:srgbClr val="76C3EF"/>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2000" b="1" dirty="0">
                  <a:solidFill>
                    <a:schemeClr val="bg1"/>
                  </a:solidFill>
                  <a:latin typeface="微软雅黑" panose="020B0503020204020204" pitchFamily="34" charset="-122"/>
                  <a:ea typeface="微软雅黑" panose="020B0503020204020204" pitchFamily="34" charset="-122"/>
                  <a:sym typeface="+mn-ea"/>
                </a:rPr>
                <a:t>Dosage</a:t>
              </a:r>
              <a:endParaRPr kumimoji="0" lang="en-US" altLang="zh-CN" sz="2000" b="1" i="0" u="none" strike="noStrike" kern="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sym typeface="+mn-ea"/>
              </a:endParaRPr>
            </a:p>
          </p:txBody>
        </p:sp>
        <p:sp>
          <p:nvSpPr>
            <p:cNvPr id="80" name="Freeform 105"/>
            <p:cNvSpPr>
              <a:spLocks noEditPoints="1"/>
            </p:cNvSpPr>
            <p:nvPr/>
          </p:nvSpPr>
          <p:spPr bwMode="auto">
            <a:xfrm>
              <a:off x="4405924" y="2829490"/>
              <a:ext cx="275885" cy="217162"/>
            </a:xfrm>
            <a:custGeom>
              <a:avLst/>
              <a:gdLst/>
              <a:ahLst/>
              <a:cxnLst>
                <a:cxn ang="0">
                  <a:pos x="59" y="63"/>
                </a:cxn>
                <a:cxn ang="0">
                  <a:pos x="55" y="61"/>
                </a:cxn>
                <a:cxn ang="0">
                  <a:pos x="42" y="48"/>
                </a:cxn>
                <a:cxn ang="0">
                  <a:pos x="27" y="53"/>
                </a:cxn>
                <a:cxn ang="0">
                  <a:pos x="0" y="26"/>
                </a:cxn>
                <a:cxn ang="0">
                  <a:pos x="27" y="0"/>
                </a:cxn>
                <a:cxn ang="0">
                  <a:pos x="54" y="26"/>
                </a:cxn>
                <a:cxn ang="0">
                  <a:pos x="49" y="41"/>
                </a:cxn>
                <a:cxn ang="0">
                  <a:pos x="62" y="54"/>
                </a:cxn>
                <a:cxn ang="0">
                  <a:pos x="64" y="58"/>
                </a:cxn>
                <a:cxn ang="0">
                  <a:pos x="59" y="63"/>
                </a:cxn>
                <a:cxn ang="0">
                  <a:pos x="27" y="9"/>
                </a:cxn>
                <a:cxn ang="0">
                  <a:pos x="10" y="26"/>
                </a:cxn>
                <a:cxn ang="0">
                  <a:pos x="27" y="43"/>
                </a:cxn>
                <a:cxn ang="0">
                  <a:pos x="44" y="26"/>
                </a:cxn>
                <a:cxn ang="0">
                  <a:pos x="27" y="9"/>
                </a:cxn>
              </a:cxnLst>
              <a:rect l="0" t="0" r="r" b="b"/>
              <a:pathLst>
                <a:path w="64" h="63">
                  <a:moveTo>
                    <a:pt x="59" y="63"/>
                  </a:moveTo>
                  <a:cubicBezTo>
                    <a:pt x="57" y="63"/>
                    <a:pt x="56" y="62"/>
                    <a:pt x="55" y="61"/>
                  </a:cubicBezTo>
                  <a:cubicBezTo>
                    <a:pt x="42" y="48"/>
                    <a:pt x="42" y="48"/>
                    <a:pt x="42" y="48"/>
                  </a:cubicBezTo>
                  <a:cubicBezTo>
                    <a:pt x="38" y="51"/>
                    <a:pt x="33" y="53"/>
                    <a:pt x="27" y="53"/>
                  </a:cubicBezTo>
                  <a:cubicBezTo>
                    <a:pt x="12" y="53"/>
                    <a:pt x="0" y="41"/>
                    <a:pt x="0" y="26"/>
                  </a:cubicBezTo>
                  <a:cubicBezTo>
                    <a:pt x="0" y="12"/>
                    <a:pt x="12" y="0"/>
                    <a:pt x="27" y="0"/>
                  </a:cubicBezTo>
                  <a:cubicBezTo>
                    <a:pt x="42" y="0"/>
                    <a:pt x="54" y="12"/>
                    <a:pt x="54" y="26"/>
                  </a:cubicBezTo>
                  <a:cubicBezTo>
                    <a:pt x="54" y="32"/>
                    <a:pt x="52" y="37"/>
                    <a:pt x="49" y="41"/>
                  </a:cubicBezTo>
                  <a:cubicBezTo>
                    <a:pt x="62" y="54"/>
                    <a:pt x="62" y="54"/>
                    <a:pt x="62" y="54"/>
                  </a:cubicBezTo>
                  <a:cubicBezTo>
                    <a:pt x="63" y="55"/>
                    <a:pt x="64" y="57"/>
                    <a:pt x="64" y="58"/>
                  </a:cubicBezTo>
                  <a:cubicBezTo>
                    <a:pt x="64" y="61"/>
                    <a:pt x="61" y="63"/>
                    <a:pt x="59" y="63"/>
                  </a:cubicBezTo>
                  <a:close/>
                  <a:moveTo>
                    <a:pt x="27" y="9"/>
                  </a:moveTo>
                  <a:cubicBezTo>
                    <a:pt x="18" y="9"/>
                    <a:pt x="10" y="17"/>
                    <a:pt x="10" y="26"/>
                  </a:cubicBezTo>
                  <a:cubicBezTo>
                    <a:pt x="10" y="36"/>
                    <a:pt x="18" y="43"/>
                    <a:pt x="27" y="43"/>
                  </a:cubicBezTo>
                  <a:cubicBezTo>
                    <a:pt x="37" y="43"/>
                    <a:pt x="44" y="36"/>
                    <a:pt x="44" y="26"/>
                  </a:cubicBezTo>
                  <a:cubicBezTo>
                    <a:pt x="44" y="17"/>
                    <a:pt x="37" y="9"/>
                    <a:pt x="27" y="9"/>
                  </a:cubicBezTo>
                  <a:close/>
                </a:path>
              </a:pathLst>
            </a:custGeom>
            <a:solidFill>
              <a:schemeClr val="bg1"/>
            </a:solidFill>
            <a:ln w="9525">
              <a:noFill/>
              <a:round/>
            </a:ln>
          </p:spPr>
          <p:txBody>
            <a:bodyPr/>
            <a:lstStyle/>
            <a:p>
              <a:pPr>
                <a:defRPr/>
              </a:pPr>
              <a:endParaRPr lang="en-US" sz="2000" b="1" dirty="0">
                <a:solidFill>
                  <a:schemeClr val="bg1"/>
                </a:solidFill>
              </a:endParaRPr>
            </a:p>
          </p:txBody>
        </p:sp>
        <p:sp>
          <p:nvSpPr>
            <p:cNvPr id="81" name="Freeform 135"/>
            <p:cNvSpPr>
              <a:spLocks noEditPoints="1"/>
            </p:cNvSpPr>
            <p:nvPr/>
          </p:nvSpPr>
          <p:spPr bwMode="auto">
            <a:xfrm>
              <a:off x="6004659" y="2804994"/>
              <a:ext cx="286143" cy="230294"/>
            </a:xfrm>
            <a:custGeom>
              <a:avLst/>
              <a:gdLst>
                <a:gd name="T0" fmla="*/ 13 w 73"/>
                <a:gd name="T1" fmla="*/ 39 h 68"/>
                <a:gd name="T2" fmla="*/ 8 w 73"/>
                <a:gd name="T3" fmla="*/ 39 h 68"/>
                <a:gd name="T4" fmla="*/ 0 w 73"/>
                <a:gd name="T5" fmla="*/ 33 h 68"/>
                <a:gd name="T6" fmla="*/ 5 w 73"/>
                <a:gd name="T7" fmla="*/ 19 h 68"/>
                <a:gd name="T8" fmla="*/ 15 w 73"/>
                <a:gd name="T9" fmla="*/ 22 h 68"/>
                <a:gd name="T10" fmla="*/ 20 w 73"/>
                <a:gd name="T11" fmla="*/ 21 h 68"/>
                <a:gd name="T12" fmla="*/ 20 w 73"/>
                <a:gd name="T13" fmla="*/ 24 h 68"/>
                <a:gd name="T14" fmla="*/ 23 w 73"/>
                <a:gd name="T15" fmla="*/ 34 h 68"/>
                <a:gd name="T16" fmla="*/ 13 w 73"/>
                <a:gd name="T17" fmla="*/ 39 h 68"/>
                <a:gd name="T18" fmla="*/ 15 w 73"/>
                <a:gd name="T19" fmla="*/ 19 h 68"/>
                <a:gd name="T20" fmla="*/ 5 w 73"/>
                <a:gd name="T21" fmla="*/ 9 h 68"/>
                <a:gd name="T22" fmla="*/ 15 w 73"/>
                <a:gd name="T23" fmla="*/ 0 h 68"/>
                <a:gd name="T24" fmla="*/ 25 w 73"/>
                <a:gd name="T25" fmla="*/ 9 h 68"/>
                <a:gd name="T26" fmla="*/ 15 w 73"/>
                <a:gd name="T27" fmla="*/ 19 h 68"/>
                <a:gd name="T28" fmla="*/ 53 w 73"/>
                <a:gd name="T29" fmla="*/ 68 h 68"/>
                <a:gd name="T30" fmla="*/ 20 w 73"/>
                <a:gd name="T31" fmla="*/ 68 h 68"/>
                <a:gd name="T32" fmla="*/ 10 w 73"/>
                <a:gd name="T33" fmla="*/ 58 h 68"/>
                <a:gd name="T34" fmla="*/ 23 w 73"/>
                <a:gd name="T35" fmla="*/ 36 h 68"/>
                <a:gd name="T36" fmla="*/ 37 w 73"/>
                <a:gd name="T37" fmla="*/ 41 h 68"/>
                <a:gd name="T38" fmla="*/ 50 w 73"/>
                <a:gd name="T39" fmla="*/ 36 h 68"/>
                <a:gd name="T40" fmla="*/ 64 w 73"/>
                <a:gd name="T41" fmla="*/ 58 h 68"/>
                <a:gd name="T42" fmla="*/ 53 w 73"/>
                <a:gd name="T43" fmla="*/ 68 h 68"/>
                <a:gd name="T44" fmla="*/ 37 w 73"/>
                <a:gd name="T45" fmla="*/ 39 h 68"/>
                <a:gd name="T46" fmla="*/ 22 w 73"/>
                <a:gd name="T47" fmla="*/ 24 h 68"/>
                <a:gd name="T48" fmla="*/ 37 w 73"/>
                <a:gd name="T49" fmla="*/ 9 h 68"/>
                <a:gd name="T50" fmla="*/ 51 w 73"/>
                <a:gd name="T51" fmla="*/ 24 h 68"/>
                <a:gd name="T52" fmla="*/ 37 w 73"/>
                <a:gd name="T53" fmla="*/ 39 h 68"/>
                <a:gd name="T54" fmla="*/ 59 w 73"/>
                <a:gd name="T55" fmla="*/ 19 h 68"/>
                <a:gd name="T56" fmla="*/ 49 w 73"/>
                <a:gd name="T57" fmla="*/ 9 h 68"/>
                <a:gd name="T58" fmla="*/ 59 w 73"/>
                <a:gd name="T59" fmla="*/ 0 h 68"/>
                <a:gd name="T60" fmla="*/ 68 w 73"/>
                <a:gd name="T61" fmla="*/ 9 h 68"/>
                <a:gd name="T62" fmla="*/ 59 w 73"/>
                <a:gd name="T63" fmla="*/ 19 h 68"/>
                <a:gd name="T64" fmla="*/ 66 w 73"/>
                <a:gd name="T65" fmla="*/ 39 h 68"/>
                <a:gd name="T66" fmla="*/ 61 w 73"/>
                <a:gd name="T67" fmla="*/ 39 h 68"/>
                <a:gd name="T68" fmla="*/ 51 w 73"/>
                <a:gd name="T69" fmla="*/ 34 h 68"/>
                <a:gd name="T70" fmla="*/ 54 w 73"/>
                <a:gd name="T71" fmla="*/ 24 h 68"/>
                <a:gd name="T72" fmla="*/ 54 w 73"/>
                <a:gd name="T73" fmla="*/ 21 h 68"/>
                <a:gd name="T74" fmla="*/ 59 w 73"/>
                <a:gd name="T75" fmla="*/ 22 h 68"/>
                <a:gd name="T76" fmla="*/ 69 w 73"/>
                <a:gd name="T77" fmla="*/ 19 h 68"/>
                <a:gd name="T78" fmla="*/ 73 w 73"/>
                <a:gd name="T79" fmla="*/ 33 h 68"/>
                <a:gd name="T80" fmla="*/ 66 w 73"/>
                <a:gd name="T81" fmla="*/ 39 h 6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3" h="68">
                  <a:moveTo>
                    <a:pt x="13" y="39"/>
                  </a:moveTo>
                  <a:cubicBezTo>
                    <a:pt x="8" y="39"/>
                    <a:pt x="8" y="39"/>
                    <a:pt x="8" y="39"/>
                  </a:cubicBezTo>
                  <a:cubicBezTo>
                    <a:pt x="4" y="39"/>
                    <a:pt x="0" y="37"/>
                    <a:pt x="0" y="33"/>
                  </a:cubicBezTo>
                  <a:cubicBezTo>
                    <a:pt x="0" y="29"/>
                    <a:pt x="0" y="19"/>
                    <a:pt x="5" y="19"/>
                  </a:cubicBezTo>
                  <a:cubicBezTo>
                    <a:pt x="6" y="19"/>
                    <a:pt x="10" y="22"/>
                    <a:pt x="15" y="22"/>
                  </a:cubicBezTo>
                  <a:cubicBezTo>
                    <a:pt x="17" y="22"/>
                    <a:pt x="18" y="22"/>
                    <a:pt x="20" y="21"/>
                  </a:cubicBezTo>
                  <a:cubicBezTo>
                    <a:pt x="20" y="22"/>
                    <a:pt x="20" y="23"/>
                    <a:pt x="20" y="24"/>
                  </a:cubicBezTo>
                  <a:cubicBezTo>
                    <a:pt x="20" y="27"/>
                    <a:pt x="21" y="31"/>
                    <a:pt x="23" y="34"/>
                  </a:cubicBezTo>
                  <a:cubicBezTo>
                    <a:pt x="19" y="34"/>
                    <a:pt x="15" y="36"/>
                    <a:pt x="13" y="39"/>
                  </a:cubicBezTo>
                  <a:close/>
                  <a:moveTo>
                    <a:pt x="15" y="19"/>
                  </a:moveTo>
                  <a:cubicBezTo>
                    <a:pt x="10" y="19"/>
                    <a:pt x="5" y="15"/>
                    <a:pt x="5" y="9"/>
                  </a:cubicBezTo>
                  <a:cubicBezTo>
                    <a:pt x="5" y="4"/>
                    <a:pt x="10" y="0"/>
                    <a:pt x="15" y="0"/>
                  </a:cubicBezTo>
                  <a:cubicBezTo>
                    <a:pt x="20" y="0"/>
                    <a:pt x="25" y="4"/>
                    <a:pt x="25" y="9"/>
                  </a:cubicBezTo>
                  <a:cubicBezTo>
                    <a:pt x="25" y="15"/>
                    <a:pt x="20" y="19"/>
                    <a:pt x="15" y="19"/>
                  </a:cubicBezTo>
                  <a:close/>
                  <a:moveTo>
                    <a:pt x="53" y="68"/>
                  </a:moveTo>
                  <a:cubicBezTo>
                    <a:pt x="20" y="68"/>
                    <a:pt x="20" y="68"/>
                    <a:pt x="20" y="68"/>
                  </a:cubicBezTo>
                  <a:cubicBezTo>
                    <a:pt x="14" y="68"/>
                    <a:pt x="10" y="64"/>
                    <a:pt x="10" y="58"/>
                  </a:cubicBezTo>
                  <a:cubicBezTo>
                    <a:pt x="10" y="49"/>
                    <a:pt x="12" y="36"/>
                    <a:pt x="23" y="36"/>
                  </a:cubicBezTo>
                  <a:cubicBezTo>
                    <a:pt x="25" y="36"/>
                    <a:pt x="29" y="41"/>
                    <a:pt x="37" y="41"/>
                  </a:cubicBezTo>
                  <a:cubicBezTo>
                    <a:pt x="44" y="41"/>
                    <a:pt x="49" y="36"/>
                    <a:pt x="50" y="36"/>
                  </a:cubicBezTo>
                  <a:cubicBezTo>
                    <a:pt x="62" y="36"/>
                    <a:pt x="64" y="49"/>
                    <a:pt x="64" y="58"/>
                  </a:cubicBezTo>
                  <a:cubicBezTo>
                    <a:pt x="64" y="64"/>
                    <a:pt x="60" y="68"/>
                    <a:pt x="53" y="68"/>
                  </a:cubicBezTo>
                  <a:close/>
                  <a:moveTo>
                    <a:pt x="37" y="39"/>
                  </a:moveTo>
                  <a:cubicBezTo>
                    <a:pt x="29" y="39"/>
                    <a:pt x="22" y="32"/>
                    <a:pt x="22" y="24"/>
                  </a:cubicBezTo>
                  <a:cubicBezTo>
                    <a:pt x="22" y="16"/>
                    <a:pt x="29" y="9"/>
                    <a:pt x="37" y="9"/>
                  </a:cubicBezTo>
                  <a:cubicBezTo>
                    <a:pt x="45" y="9"/>
                    <a:pt x="51" y="16"/>
                    <a:pt x="51" y="24"/>
                  </a:cubicBezTo>
                  <a:cubicBezTo>
                    <a:pt x="51" y="32"/>
                    <a:pt x="45" y="39"/>
                    <a:pt x="37" y="39"/>
                  </a:cubicBezTo>
                  <a:close/>
                  <a:moveTo>
                    <a:pt x="59" y="19"/>
                  </a:moveTo>
                  <a:cubicBezTo>
                    <a:pt x="53" y="19"/>
                    <a:pt x="49" y="15"/>
                    <a:pt x="49" y="9"/>
                  </a:cubicBezTo>
                  <a:cubicBezTo>
                    <a:pt x="49" y="4"/>
                    <a:pt x="53" y="0"/>
                    <a:pt x="59" y="0"/>
                  </a:cubicBezTo>
                  <a:cubicBezTo>
                    <a:pt x="64" y="0"/>
                    <a:pt x="68" y="4"/>
                    <a:pt x="68" y="9"/>
                  </a:cubicBezTo>
                  <a:cubicBezTo>
                    <a:pt x="68" y="15"/>
                    <a:pt x="64" y="19"/>
                    <a:pt x="59" y="19"/>
                  </a:cubicBezTo>
                  <a:close/>
                  <a:moveTo>
                    <a:pt x="66" y="39"/>
                  </a:moveTo>
                  <a:cubicBezTo>
                    <a:pt x="61" y="39"/>
                    <a:pt x="61" y="39"/>
                    <a:pt x="61" y="39"/>
                  </a:cubicBezTo>
                  <a:cubicBezTo>
                    <a:pt x="58" y="36"/>
                    <a:pt x="55" y="34"/>
                    <a:pt x="51" y="34"/>
                  </a:cubicBezTo>
                  <a:cubicBezTo>
                    <a:pt x="53" y="31"/>
                    <a:pt x="54" y="27"/>
                    <a:pt x="54" y="24"/>
                  </a:cubicBezTo>
                  <a:cubicBezTo>
                    <a:pt x="54" y="23"/>
                    <a:pt x="54" y="22"/>
                    <a:pt x="54" y="21"/>
                  </a:cubicBezTo>
                  <a:cubicBezTo>
                    <a:pt x="55" y="22"/>
                    <a:pt x="57" y="22"/>
                    <a:pt x="59" y="22"/>
                  </a:cubicBezTo>
                  <a:cubicBezTo>
                    <a:pt x="64" y="22"/>
                    <a:pt x="68" y="19"/>
                    <a:pt x="69" y="19"/>
                  </a:cubicBezTo>
                  <a:cubicBezTo>
                    <a:pt x="73" y="19"/>
                    <a:pt x="73" y="29"/>
                    <a:pt x="73" y="33"/>
                  </a:cubicBezTo>
                  <a:cubicBezTo>
                    <a:pt x="73" y="37"/>
                    <a:pt x="70" y="39"/>
                    <a:pt x="66" y="39"/>
                  </a:cubicBezTo>
                  <a:close/>
                </a:path>
              </a:pathLst>
            </a:custGeom>
            <a:solidFill>
              <a:schemeClr val="bg1"/>
            </a:solidFill>
            <a:ln>
              <a:noFill/>
            </a:ln>
          </p:spPr>
          <p:txBody>
            <a:bodyPr/>
            <a:lstStyle/>
            <a:p>
              <a:pPr defTabSz="914400"/>
              <a:endParaRPr lang="zh-CN" altLang="en-US" sz="2000" b="1">
                <a:solidFill>
                  <a:schemeClr val="bg1"/>
                </a:solidFill>
                <a:latin typeface="Calibri" panose="020F0502020204030204"/>
              </a:endParaRPr>
            </a:p>
          </p:txBody>
        </p:sp>
        <p:pic>
          <p:nvPicPr>
            <p:cNvPr id="82" name="图片 81"/>
            <p:cNvPicPr>
              <a:picLocks noChangeAspect="1"/>
            </p:cNvPicPr>
            <p:nvPr/>
          </p:nvPicPr>
          <p:blipFill>
            <a:blip r:embed="rId3"/>
            <a:stretch>
              <a:fillRect/>
            </a:stretch>
          </p:blipFill>
          <p:spPr>
            <a:xfrm>
              <a:off x="7623824" y="2824193"/>
              <a:ext cx="343848" cy="227755"/>
            </a:xfrm>
            <a:prstGeom prst="rect">
              <a:avLst/>
            </a:prstGeom>
            <a:solidFill>
              <a:srgbClr val="0070C0"/>
            </a:solidFill>
          </p:spPr>
        </p:pic>
        <p:pic>
          <p:nvPicPr>
            <p:cNvPr id="83" name="图片 82"/>
            <p:cNvPicPr>
              <a:picLocks noChangeAspect="1"/>
            </p:cNvPicPr>
            <p:nvPr/>
          </p:nvPicPr>
          <p:blipFill>
            <a:blip r:embed="rId3"/>
            <a:stretch>
              <a:fillRect/>
            </a:stretch>
          </p:blipFill>
          <p:spPr>
            <a:xfrm>
              <a:off x="10674616" y="2837682"/>
              <a:ext cx="368869" cy="244328"/>
            </a:xfrm>
            <a:prstGeom prst="rect">
              <a:avLst/>
            </a:prstGeom>
            <a:solidFill>
              <a:srgbClr val="0070C0"/>
            </a:solidFill>
          </p:spPr>
        </p:pic>
      </p:grpSp>
      <p:sp>
        <p:nvSpPr>
          <p:cNvPr id="58" name="文本框 57"/>
          <p:cNvSpPr txBox="1"/>
          <p:nvPr/>
        </p:nvSpPr>
        <p:spPr>
          <a:xfrm>
            <a:off x="790534" y="373189"/>
            <a:ext cx="6097554" cy="535531"/>
          </a:xfrm>
          <a:prstGeom prst="rect">
            <a:avLst/>
          </a:prstGeom>
          <a:noFill/>
        </p:spPr>
        <p:txBody>
          <a:bodyPr wrap="square">
            <a:spAutoFit/>
          </a:bodyPr>
          <a:lstStyle/>
          <a:p>
            <a:pPr defTabSz="914400">
              <a:lnSpc>
                <a:spcPct val="90000"/>
              </a:lnSpc>
              <a:spcBef>
                <a:spcPct val="0"/>
              </a:spcBef>
            </a:pPr>
            <a:r>
              <a:rPr kumimoji="1" lang="en-US" altLang="zh-CN" sz="3200" b="1" dirty="0">
                <a:solidFill>
                  <a:srgbClr val="2CA23A"/>
                </a:solidFill>
                <a:latin typeface="微软雅黑" panose="020B0503020204020204" pitchFamily="34" charset="-122"/>
                <a:ea typeface="微软雅黑" panose="020B0503020204020204" pitchFamily="34" charset="-122"/>
              </a:rPr>
              <a:t>Main factors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矩形 6"/>
          <p:cNvSpPr/>
          <p:nvPr/>
        </p:nvSpPr>
        <p:spPr>
          <a:xfrm>
            <a:off x="0" y="2177885"/>
            <a:ext cx="12192000" cy="1985963"/>
          </a:xfrm>
          <a:prstGeom prst="rect">
            <a:avLst/>
          </a:prstGeom>
          <a:solidFill>
            <a:srgbClr val="26A2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8" name="图片 7"/>
          <p:cNvPicPr>
            <a:picLocks noChangeAspect="1"/>
          </p:cNvPicPr>
          <p:nvPr/>
        </p:nvPicPr>
        <p:blipFill>
          <a:blip r:embed="rId2">
            <a:alphaModFix amt="30000"/>
            <a:lum bright="20000" contrast="20000"/>
          </a:blip>
          <a:stretch>
            <a:fillRect/>
          </a:stretch>
        </p:blipFill>
        <p:spPr>
          <a:xfrm>
            <a:off x="951949" y="2185988"/>
            <a:ext cx="1747533" cy="1949672"/>
          </a:xfrm>
          <a:prstGeom prst="rect">
            <a:avLst/>
          </a:prstGeom>
        </p:spPr>
      </p:pic>
      <p:sp>
        <p:nvSpPr>
          <p:cNvPr id="10" name="矩形 9"/>
          <p:cNvSpPr/>
          <p:nvPr/>
        </p:nvSpPr>
        <p:spPr>
          <a:xfrm>
            <a:off x="2189480" y="2743200"/>
            <a:ext cx="9788525" cy="835660"/>
          </a:xfrm>
          <a:prstGeom prst="rect">
            <a:avLst/>
          </a:prstGeom>
        </p:spPr>
        <p:txBody>
          <a:bodyPr wrap="square">
            <a:spAutoFit/>
          </a:bodyPr>
          <a:lstStyle/>
          <a:p>
            <a:pPr algn="ctr" defTabSz="1219200" fontAlgn="base">
              <a:lnSpc>
                <a:spcPct val="110000"/>
              </a:lnSpc>
              <a:spcBef>
                <a:spcPct val="0"/>
              </a:spcBef>
              <a:spcAft>
                <a:spcPct val="10000"/>
              </a:spcAft>
              <a:buClr>
                <a:srgbClr val="4F81BD"/>
              </a:buClr>
              <a:buSzPct val="70000"/>
            </a:pPr>
            <a:r>
              <a:rPr lang="en-US" altLang="zh-CN" sz="4400" b="1"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90204" pitchFamily="34" charset="0"/>
              </a:rPr>
              <a:t>03</a:t>
            </a:r>
            <a:r>
              <a:rPr lang="zh-CN" altLang="en-US" sz="4400" b="1"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90204" pitchFamily="34" charset="0"/>
              </a:rPr>
              <a:t>  </a:t>
            </a:r>
            <a:r>
              <a:rPr lang="zh-CN" altLang="en-US" sz="4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90204" pitchFamily="34" charset="0"/>
              </a:rPr>
              <a:t> </a:t>
            </a:r>
            <a:r>
              <a:rPr kumimoji="1" lang="en-US" altLang="zh-CN" sz="4000" b="1" dirty="0">
                <a:solidFill>
                  <a:schemeClr val="bg1"/>
                </a:solidFill>
                <a:latin typeface="微软雅黑" panose="020B0503020204020204" pitchFamily="34" charset="-122"/>
                <a:ea typeface="微软雅黑" panose="020B0503020204020204" pitchFamily="34" charset="-122"/>
                <a:sym typeface="+mn-ea"/>
              </a:rPr>
              <a:t>How to arrange vaccination plan</a:t>
            </a:r>
            <a:endParaRPr kumimoji="1" lang="en-US" altLang="zh-CN" sz="40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90204" pitchFamily="34" charset="0"/>
              <a:sym typeface="+mn-ea"/>
            </a:endParaRPr>
          </a:p>
        </p:txBody>
      </p:sp>
      <p:sp>
        <p:nvSpPr>
          <p:cNvPr id="11" name="矩形 10"/>
          <p:cNvSpPr/>
          <p:nvPr/>
        </p:nvSpPr>
        <p:spPr>
          <a:xfrm>
            <a:off x="0" y="2100260"/>
            <a:ext cx="12192000" cy="45719"/>
          </a:xfrm>
          <a:prstGeom prst="rect">
            <a:avLst/>
          </a:prstGeom>
          <a:solidFill>
            <a:srgbClr val="8DC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矩形 11"/>
          <p:cNvSpPr/>
          <p:nvPr/>
        </p:nvSpPr>
        <p:spPr>
          <a:xfrm>
            <a:off x="0" y="4195755"/>
            <a:ext cx="12192000" cy="45719"/>
          </a:xfrm>
          <a:prstGeom prst="rect">
            <a:avLst/>
          </a:prstGeom>
          <a:solidFill>
            <a:srgbClr val="8DC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7"/>
          <p:cNvGrpSpPr/>
          <p:nvPr/>
        </p:nvGrpSpPr>
        <p:grpSpPr>
          <a:xfrm>
            <a:off x="868045" y="1675765"/>
            <a:ext cx="10725785" cy="3506470"/>
            <a:chOff x="0" y="1933636"/>
            <a:chExt cx="12192000" cy="3106165"/>
          </a:xfrm>
          <a:solidFill>
            <a:srgbClr val="92D050"/>
          </a:solidFill>
        </p:grpSpPr>
        <p:sp>
          <p:nvSpPr>
            <p:cNvPr id="49" name="矩形 48"/>
            <p:cNvSpPr/>
            <p:nvPr/>
          </p:nvSpPr>
          <p:spPr bwMode="auto">
            <a:xfrm>
              <a:off x="0" y="2676525"/>
              <a:ext cx="12192000" cy="1639888"/>
            </a:xfrm>
            <a:prstGeom prst="rect">
              <a:avLst/>
            </a:prstGeom>
            <a:grpFill/>
            <a:ln w="9525" cap="flat" cmpd="sng" algn="ctr">
              <a:noFill/>
              <a:prstDash val="solid"/>
              <a:round/>
              <a:headEnd type="none" w="med" len="med"/>
              <a:tailEnd type="none" w="med" len="med"/>
            </a:ln>
            <a:effectLst/>
          </p:spPr>
          <p:txBody>
            <a:bodyPr wrap="none" lIns="121800" tIns="60901" rIns="121800" bIns="60901" anchor="ctr"/>
            <a:lstStyle/>
            <a:p>
              <a:pPr marL="406400" indent="-406400" algn="ctr" defTabSz="1625600">
                <a:lnSpc>
                  <a:spcPct val="110000"/>
                </a:lnSpc>
                <a:spcAft>
                  <a:spcPct val="10000"/>
                </a:spcAft>
                <a:buClr>
                  <a:schemeClr val="accent1"/>
                </a:buClr>
                <a:buSzPct val="70000"/>
                <a:defRPr/>
              </a:pPr>
              <a:endParaRPr lang="zh-CN" altLang="en-US" sz="2100" spc="533" dirty="0">
                <a:cs typeface="Arial" panose="020B0604020202090204" pitchFamily="34" charset="0"/>
              </a:endParaRPr>
            </a:p>
          </p:txBody>
        </p:sp>
        <p:grpSp>
          <p:nvGrpSpPr>
            <p:cNvPr id="3" name="组合 2"/>
            <p:cNvGrpSpPr/>
            <p:nvPr/>
          </p:nvGrpSpPr>
          <p:grpSpPr bwMode="auto">
            <a:xfrm>
              <a:off x="335360" y="1933636"/>
              <a:ext cx="3313995" cy="3106165"/>
              <a:chOff x="961541" y="2030508"/>
              <a:chExt cx="3708718" cy="3478585"/>
            </a:xfrm>
            <a:grpFill/>
          </p:grpSpPr>
          <p:cxnSp>
            <p:nvCxnSpPr>
              <p:cNvPr id="61" name="直接连接符 3"/>
              <p:cNvCxnSpPr/>
              <p:nvPr/>
            </p:nvCxnSpPr>
            <p:spPr>
              <a:xfrm>
                <a:off x="2373626" y="2692526"/>
                <a:ext cx="352024" cy="594221"/>
              </a:xfrm>
              <a:prstGeom prst="line">
                <a:avLst/>
              </a:prstGeom>
              <a:grpFill/>
              <a:ln w="19050">
                <a:solidFill>
                  <a:schemeClr val="bg1">
                    <a:alpha val="34000"/>
                  </a:schemeClr>
                </a:solidFill>
              </a:ln>
            </p:spPr>
            <p:style>
              <a:lnRef idx="1">
                <a:schemeClr val="accent1"/>
              </a:lnRef>
              <a:fillRef idx="0">
                <a:schemeClr val="accent1"/>
              </a:fillRef>
              <a:effectRef idx="0">
                <a:schemeClr val="accent1"/>
              </a:effectRef>
              <a:fontRef idx="minor">
                <a:schemeClr val="tx1"/>
              </a:fontRef>
            </p:style>
          </p:cxnSp>
          <p:sp>
            <p:nvSpPr>
              <p:cNvPr id="62" name="等腰三角形 61"/>
              <p:cNvSpPr/>
              <p:nvPr/>
            </p:nvSpPr>
            <p:spPr>
              <a:xfrm>
                <a:off x="1753346" y="2400401"/>
                <a:ext cx="2916913" cy="251447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sz="1200">
                  <a:solidFill>
                    <a:prstClr val="white"/>
                  </a:solidFill>
                </a:endParaRPr>
              </a:p>
            </p:txBody>
          </p:sp>
          <p:sp>
            <p:nvSpPr>
              <p:cNvPr id="63" name="等腰三角形 5"/>
              <p:cNvSpPr/>
              <p:nvPr/>
            </p:nvSpPr>
            <p:spPr>
              <a:xfrm>
                <a:off x="961541" y="4479176"/>
                <a:ext cx="450750" cy="38883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sz="1200">
                  <a:solidFill>
                    <a:prstClr val="white"/>
                  </a:solidFill>
                </a:endParaRPr>
              </a:p>
            </p:txBody>
          </p:sp>
          <p:sp>
            <p:nvSpPr>
              <p:cNvPr id="64" name="等腰三角形 6"/>
              <p:cNvSpPr/>
              <p:nvPr/>
            </p:nvSpPr>
            <p:spPr>
              <a:xfrm>
                <a:off x="3577289" y="2897911"/>
                <a:ext cx="450750" cy="38883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sz="1200">
                  <a:solidFill>
                    <a:prstClr val="white"/>
                  </a:solidFill>
                </a:endParaRPr>
              </a:p>
            </p:txBody>
          </p:sp>
          <p:sp>
            <p:nvSpPr>
              <p:cNvPr id="65" name="等腰三角形 7"/>
              <p:cNvSpPr/>
              <p:nvPr/>
            </p:nvSpPr>
            <p:spPr>
              <a:xfrm>
                <a:off x="4184056" y="4770535"/>
                <a:ext cx="316124" cy="27318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sz="1200">
                  <a:solidFill>
                    <a:prstClr val="white"/>
                  </a:solidFill>
                </a:endParaRPr>
              </a:p>
            </p:txBody>
          </p:sp>
          <p:sp>
            <p:nvSpPr>
              <p:cNvPr id="66" name="等腰三角形 8"/>
              <p:cNvSpPr/>
              <p:nvPr/>
            </p:nvSpPr>
            <p:spPr>
              <a:xfrm>
                <a:off x="2325759" y="2030508"/>
                <a:ext cx="317121" cy="27318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sz="1200">
                  <a:solidFill>
                    <a:prstClr val="white"/>
                  </a:solidFill>
                </a:endParaRPr>
              </a:p>
            </p:txBody>
          </p:sp>
          <p:cxnSp>
            <p:nvCxnSpPr>
              <p:cNvPr id="67" name="直接连接符 9"/>
              <p:cNvCxnSpPr/>
              <p:nvPr/>
            </p:nvCxnSpPr>
            <p:spPr>
              <a:xfrm>
                <a:off x="2886205" y="4914872"/>
                <a:ext cx="352024" cy="594221"/>
              </a:xfrm>
              <a:prstGeom prst="line">
                <a:avLst/>
              </a:prstGeom>
              <a:grpFill/>
              <a:ln w="19050">
                <a:solidFill>
                  <a:schemeClr val="bg1">
                    <a:alpha val="34000"/>
                  </a:schemeClr>
                </a:solidFill>
              </a:ln>
            </p:spPr>
            <p:style>
              <a:lnRef idx="1">
                <a:schemeClr val="accent1"/>
              </a:lnRef>
              <a:fillRef idx="0">
                <a:schemeClr val="accent1"/>
              </a:fillRef>
              <a:effectRef idx="0">
                <a:schemeClr val="accent1"/>
              </a:effectRef>
              <a:fontRef idx="minor">
                <a:schemeClr val="tx1"/>
              </a:fontRef>
            </p:style>
          </p:cxnSp>
        </p:grpSp>
        <p:sp>
          <p:nvSpPr>
            <p:cNvPr id="51" name="文本框 128"/>
            <p:cNvSpPr txBox="1">
              <a:spLocks noChangeArrowheads="1"/>
            </p:cNvSpPr>
            <p:nvPr/>
          </p:nvSpPr>
          <p:spPr bwMode="auto">
            <a:xfrm>
              <a:off x="1106488" y="3328988"/>
              <a:ext cx="2454275" cy="597383"/>
            </a:xfrm>
            <a:prstGeom prst="rect">
              <a:avLst/>
            </a:prstGeom>
            <a:grpFill/>
            <a:ln>
              <a:noFill/>
            </a:ln>
            <a:effectLst>
              <a:outerShdw blurRad="101600" dist="63500" dir="1200000" algn="l" rotWithShape="0">
                <a:prstClr val="black">
                  <a:alpha val="40000"/>
                </a:prstClr>
              </a:outerShdw>
            </a:effectLst>
          </p:spPr>
          <p:txBody>
            <a:bodyPr lIns="121917" tIns="60958" rIns="121917" bIns="60958">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defRPr/>
              </a:pPr>
              <a:r>
                <a:rPr lang="zh-CN" altLang="en-US" sz="3600" b="1" dirty="0">
                  <a:solidFill>
                    <a:srgbClr val="FBFBFB"/>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第一</a:t>
              </a:r>
            </a:p>
          </p:txBody>
        </p:sp>
        <p:grpSp>
          <p:nvGrpSpPr>
            <p:cNvPr id="4" name="组合 1"/>
            <p:cNvGrpSpPr/>
            <p:nvPr/>
          </p:nvGrpSpPr>
          <p:grpSpPr bwMode="auto">
            <a:xfrm>
              <a:off x="1375678" y="3935496"/>
              <a:ext cx="1915465" cy="353255"/>
              <a:chOff x="4748327" y="4611531"/>
              <a:chExt cx="3189919" cy="361288"/>
            </a:xfrm>
            <a:grpFill/>
          </p:grpSpPr>
          <p:sp>
            <p:nvSpPr>
              <p:cNvPr id="54" name="文本框 129"/>
              <p:cNvSpPr txBox="1">
                <a:spLocks noChangeArrowheads="1"/>
              </p:cNvSpPr>
              <p:nvPr/>
            </p:nvSpPr>
            <p:spPr bwMode="auto">
              <a:xfrm>
                <a:off x="5345942" y="4611531"/>
                <a:ext cx="1760293" cy="361288"/>
              </a:xfrm>
              <a:prstGeom prst="rect">
                <a:avLst/>
              </a:prstGeom>
              <a:grpFill/>
              <a:ln>
                <a:noFill/>
              </a:ln>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defRPr/>
                </a:pPr>
                <a:r>
                  <a:rPr lang="en-US" altLang="zh-CN" sz="2000" dirty="0">
                    <a:solidFill>
                      <a:srgbClr val="F5F5F5"/>
                    </a:solidFill>
                    <a:effectLst>
                      <a:outerShdw blurRad="38100" dist="38100" dir="2700000" algn="tl">
                        <a:srgbClr val="000000">
                          <a:alpha val="43137"/>
                        </a:srgbClr>
                      </a:outerShdw>
                    </a:effectLst>
                    <a:latin typeface="Impact" panose="020B0806030902050204" pitchFamily="34" charset="0"/>
                    <a:ea typeface="微软雅黑" panose="020B0503020204020204" pitchFamily="34" charset="-122"/>
                  </a:rPr>
                  <a:t>Part 01</a:t>
                </a:r>
                <a:endParaRPr lang="zh-CN" altLang="en-US" sz="2000" dirty="0">
                  <a:solidFill>
                    <a:srgbClr val="F5F5F5"/>
                  </a:solidFill>
                  <a:effectLst>
                    <a:outerShdw blurRad="38100" dist="38100" dir="2700000" algn="tl">
                      <a:srgbClr val="000000">
                        <a:alpha val="43137"/>
                      </a:srgbClr>
                    </a:outerShdw>
                  </a:effectLst>
                  <a:latin typeface="Impact" panose="020B0806030902050204" pitchFamily="34" charset="0"/>
                  <a:ea typeface="微软雅黑" panose="020B0503020204020204" pitchFamily="34" charset="-122"/>
                </a:endParaRPr>
              </a:p>
            </p:txBody>
          </p:sp>
          <p:grpSp>
            <p:nvGrpSpPr>
              <p:cNvPr id="5" name="组合 5"/>
              <p:cNvGrpSpPr/>
              <p:nvPr/>
            </p:nvGrpSpPr>
            <p:grpSpPr bwMode="auto">
              <a:xfrm>
                <a:off x="4748327" y="4801788"/>
                <a:ext cx="769823" cy="81148"/>
                <a:chOff x="4726379" y="4826115"/>
                <a:chExt cx="1135960" cy="81148"/>
              </a:xfrm>
              <a:grpFill/>
            </p:grpSpPr>
            <p:cxnSp>
              <p:nvCxnSpPr>
                <p:cNvPr id="59" name="直接连接符 58"/>
                <p:cNvCxnSpPr/>
                <p:nvPr/>
              </p:nvCxnSpPr>
              <p:spPr>
                <a:xfrm>
                  <a:off x="4726379" y="4826234"/>
                  <a:ext cx="1136354" cy="0"/>
                </a:xfrm>
                <a:prstGeom prst="line">
                  <a:avLst/>
                </a:prstGeom>
                <a:grpFill/>
                <a:ln w="12700">
                  <a:solidFill>
                    <a:srgbClr val="F7F7F7"/>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4726379" y="4907145"/>
                  <a:ext cx="1136354" cy="0"/>
                </a:xfrm>
                <a:prstGeom prst="line">
                  <a:avLst/>
                </a:prstGeom>
                <a:grpFill/>
                <a:ln w="12700">
                  <a:solidFill>
                    <a:srgbClr val="F7F7F7"/>
                  </a:solidFill>
                </a:ln>
              </p:spPr>
              <p:style>
                <a:lnRef idx="1">
                  <a:schemeClr val="accent1"/>
                </a:lnRef>
                <a:fillRef idx="0">
                  <a:schemeClr val="accent1"/>
                </a:fillRef>
                <a:effectRef idx="0">
                  <a:schemeClr val="accent1"/>
                </a:effectRef>
                <a:fontRef idx="minor">
                  <a:schemeClr val="tx1"/>
                </a:fontRef>
              </p:style>
            </p:cxnSp>
          </p:grpSp>
          <p:grpSp>
            <p:nvGrpSpPr>
              <p:cNvPr id="6" name="组合 22"/>
              <p:cNvGrpSpPr/>
              <p:nvPr/>
            </p:nvGrpSpPr>
            <p:grpSpPr bwMode="auto">
              <a:xfrm>
                <a:off x="7168423" y="4801788"/>
                <a:ext cx="769823" cy="81148"/>
                <a:chOff x="4726379" y="4826115"/>
                <a:chExt cx="1135960" cy="81148"/>
              </a:xfrm>
              <a:grpFill/>
            </p:grpSpPr>
            <p:cxnSp>
              <p:nvCxnSpPr>
                <p:cNvPr id="57" name="直接连接符 56"/>
                <p:cNvCxnSpPr/>
                <p:nvPr/>
              </p:nvCxnSpPr>
              <p:spPr>
                <a:xfrm>
                  <a:off x="4725985" y="4826234"/>
                  <a:ext cx="1136354" cy="0"/>
                </a:xfrm>
                <a:prstGeom prst="line">
                  <a:avLst/>
                </a:prstGeom>
                <a:grpFill/>
                <a:ln w="12700">
                  <a:solidFill>
                    <a:srgbClr val="F7F7F7"/>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4725985" y="4907145"/>
                  <a:ext cx="1136354" cy="0"/>
                </a:xfrm>
                <a:prstGeom prst="line">
                  <a:avLst/>
                </a:prstGeom>
                <a:grpFill/>
                <a:ln w="12700">
                  <a:solidFill>
                    <a:srgbClr val="F7F7F7"/>
                  </a:solidFill>
                </a:ln>
              </p:spPr>
              <p:style>
                <a:lnRef idx="1">
                  <a:schemeClr val="accent1"/>
                </a:lnRef>
                <a:fillRef idx="0">
                  <a:schemeClr val="accent1"/>
                </a:fillRef>
                <a:effectRef idx="0">
                  <a:schemeClr val="accent1"/>
                </a:effectRef>
                <a:fontRef idx="minor">
                  <a:schemeClr val="tx1"/>
                </a:fontRef>
              </p:style>
            </p:cxnSp>
          </p:grpSp>
        </p:grpSp>
        <p:sp>
          <p:nvSpPr>
            <p:cNvPr id="53" name="矩形 52"/>
            <p:cNvSpPr/>
            <p:nvPr/>
          </p:nvSpPr>
          <p:spPr>
            <a:xfrm>
              <a:off x="3904612" y="2851775"/>
              <a:ext cx="8162490" cy="1087889"/>
            </a:xfrm>
            <a:prstGeom prst="rect">
              <a:avLst/>
            </a:prstGeom>
            <a:solidFill>
              <a:srgbClr val="92D050"/>
            </a:solidFill>
          </p:spPr>
          <p:txBody>
            <a:bodyPr wrap="square" lIns="121917" tIns="60958" rIns="121917" bIns="60958">
              <a:spAutoFit/>
            </a:bodyPr>
            <a:lstStyle/>
            <a:p>
              <a:pPr lvl="0" algn="l">
                <a:defRPr/>
              </a:pPr>
              <a:r>
                <a:rPr lang="zh-CN" altLang="en-US" sz="3600" dirty="0">
                  <a:solidFill>
                    <a:schemeClr val="bg1"/>
                  </a:solidFill>
                  <a:latin typeface="微软雅黑" charset="0"/>
                  <a:ea typeface="微软雅黑" charset="0"/>
                  <a:cs typeface="微软雅黑" charset="0"/>
                  <a:sym typeface="+mn-ea"/>
                </a:rPr>
                <a:t>Which diseases need to be vaccinated ？</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a:xfrm>
            <a:off x="767715" y="381035"/>
            <a:ext cx="11424285" cy="52768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algn="l"/>
            <a:r>
              <a:rPr kumimoji="1" lang="zh-CN" altLang="en-US" sz="2800" b="1" cap="none" dirty="0">
                <a:solidFill>
                  <a:srgbClr val="2CA23A"/>
                </a:solidFill>
                <a:latin typeface="微软雅黑" panose="020B0503020204020204" pitchFamily="34" charset="-122"/>
                <a:ea typeface="微软雅黑" panose="020B0503020204020204" pitchFamily="34" charset="-122"/>
                <a:cs typeface="+mn-cs"/>
              </a:rPr>
              <a:t>According to disease prevention and control methods</a:t>
            </a:r>
          </a:p>
        </p:txBody>
      </p:sp>
      <p:grpSp>
        <p:nvGrpSpPr>
          <p:cNvPr id="18" name="组合 17"/>
          <p:cNvGrpSpPr/>
          <p:nvPr/>
        </p:nvGrpSpPr>
        <p:grpSpPr>
          <a:xfrm>
            <a:off x="407368" y="2206328"/>
            <a:ext cx="11161238" cy="3459408"/>
            <a:chOff x="407368" y="2206328"/>
            <a:chExt cx="11161238" cy="3459408"/>
          </a:xfrm>
        </p:grpSpPr>
        <p:sp>
          <p:nvSpPr>
            <p:cNvPr id="45" name="文本框 44"/>
            <p:cNvSpPr txBox="1"/>
            <p:nvPr>
              <p:custDataLst>
                <p:tags r:id="rId1"/>
              </p:custDataLst>
            </p:nvPr>
          </p:nvSpPr>
          <p:spPr bwMode="auto">
            <a:xfrm>
              <a:off x="728510" y="4552950"/>
              <a:ext cx="2787320" cy="1082675"/>
            </a:xfrm>
            <a:prstGeom prst="rect">
              <a:avLst/>
            </a:prstGeom>
            <a:noFill/>
            <a:ln w="28575">
              <a:solidFill>
                <a:srgbClr val="FF0000"/>
              </a:solidFill>
              <a:prstDash val="dashDot"/>
              <a:miter lim="800000"/>
            </a:ln>
          </p:spPr>
          <p:txBody>
            <a:bodyPr wrap="square" lIns="90000" tIns="0" rIns="90000" bIns="46800" anchor="ctr" anchorCtr="1">
              <a:noAutofit/>
              <a:scene3d>
                <a:camera prst="orthographicFront"/>
                <a:lightRig rig="threePt" dir="t"/>
              </a:scene3d>
              <a:sp3d>
                <a:bevelT w="0" h="0"/>
              </a:sp3d>
            </a:bodyPr>
            <a:lstStyle/>
            <a:p>
              <a:pPr algn="ctr">
                <a:lnSpc>
                  <a:spcPct val="150000"/>
                </a:lnSpc>
                <a:defRPr/>
              </a:pPr>
              <a:r>
                <a:rPr lang="zh-CN" altLang="en-US" sz="1600" b="1" spc="150" dirty="0">
                  <a:latin typeface="Times New Roman" panose="02020503050405090304" pitchFamily="18" charset="0"/>
                  <a:ea typeface="微软雅黑" panose="020B0503020204020204" pitchFamily="34" charset="-122"/>
                  <a:cs typeface="Times New Roman" panose="02020503050405090304" pitchFamily="18" charset="0"/>
                </a:rPr>
                <a:t>Avian leukemia</a:t>
              </a:r>
            </a:p>
            <a:p>
              <a:pPr algn="ctr">
                <a:lnSpc>
                  <a:spcPct val="150000"/>
                </a:lnSpc>
                <a:defRPr/>
              </a:pPr>
              <a:r>
                <a:rPr lang="zh-CN" altLang="en-US" sz="1600" b="1" spc="150" dirty="0">
                  <a:latin typeface="Times New Roman" panose="02020503050405090304" pitchFamily="18" charset="0"/>
                  <a:ea typeface="微软雅黑" panose="020B0503020204020204" pitchFamily="34" charset="-122"/>
                  <a:cs typeface="Times New Roman" panose="02020503050405090304" pitchFamily="18" charset="0"/>
                </a:rPr>
                <a:t>Chicken salmonellosis</a:t>
              </a:r>
            </a:p>
            <a:p>
              <a:pPr algn="ctr">
                <a:lnSpc>
                  <a:spcPct val="150000"/>
                </a:lnSpc>
                <a:defRPr/>
              </a:pPr>
              <a:r>
                <a:rPr lang="zh-CN" altLang="en-US" sz="1600" b="1" spc="150" dirty="0">
                  <a:latin typeface="Times New Roman" panose="02020503050405090304" pitchFamily="18" charset="0"/>
                  <a:ea typeface="微软雅黑" panose="020B0503020204020204" pitchFamily="34" charset="-122"/>
                  <a:cs typeface="Times New Roman" panose="02020503050405090304" pitchFamily="18" charset="0"/>
                </a:rPr>
                <a:t>Chicken Mycoplasmosis</a:t>
              </a:r>
            </a:p>
          </p:txBody>
        </p:sp>
        <p:sp>
          <p:nvSpPr>
            <p:cNvPr id="47" name="文本框 46"/>
            <p:cNvSpPr txBox="1"/>
            <p:nvPr>
              <p:custDataLst>
                <p:tags r:id="rId2"/>
              </p:custDataLst>
            </p:nvPr>
          </p:nvSpPr>
          <p:spPr bwMode="auto">
            <a:xfrm>
              <a:off x="4283657" y="4583061"/>
              <a:ext cx="3411525" cy="1082675"/>
            </a:xfrm>
            <a:prstGeom prst="rect">
              <a:avLst/>
            </a:prstGeom>
            <a:noFill/>
            <a:ln w="28575">
              <a:solidFill>
                <a:srgbClr val="FF0000"/>
              </a:solidFill>
              <a:prstDash val="dashDot"/>
              <a:miter lim="800000"/>
            </a:ln>
          </p:spPr>
          <p:txBody>
            <a:bodyPr wrap="square" lIns="90000" tIns="0" rIns="90000" bIns="46800" anchor="ctr" anchorCtr="1">
              <a:scene3d>
                <a:camera prst="orthographicFront"/>
                <a:lightRig rig="threePt" dir="t"/>
              </a:scene3d>
              <a:sp3d>
                <a:bevelT w="0" h="0"/>
              </a:sp3d>
            </a:bodyPr>
            <a:lstStyle/>
            <a:p>
              <a:pPr algn="ctr">
                <a:lnSpc>
                  <a:spcPct val="130000"/>
                </a:lnSpc>
                <a:defRPr/>
              </a:pPr>
              <a:r>
                <a:rPr lang="en-US" altLang="zh-CN" sz="1600" b="1" spc="150" dirty="0">
                  <a:latin typeface="Times New Roman" panose="02020503050405090304" pitchFamily="18" charset="0"/>
                  <a:ea typeface="微软雅黑" panose="020B0503020204020204" pitchFamily="34" charset="-122"/>
                  <a:cs typeface="Times New Roman" panose="02020503050405090304" pitchFamily="18" charset="0"/>
                </a:rPr>
                <a:t>AI</a:t>
              </a:r>
              <a:r>
                <a:rPr lang="zh-CN" altLang="en-US" sz="1600" b="1" spc="150" dirty="0">
                  <a:latin typeface="Times New Roman" panose="02020503050405090304" pitchFamily="18" charset="0"/>
                  <a:ea typeface="微软雅黑" panose="020B0503020204020204" pitchFamily="34" charset="-122"/>
                  <a:cs typeface="Times New Roman" panose="02020503050405090304" pitchFamily="18" charset="0"/>
                </a:rPr>
                <a:t>、</a:t>
              </a:r>
              <a:r>
                <a:rPr lang="en-US" altLang="zh-CN" sz="1600" b="1" spc="150" dirty="0">
                  <a:latin typeface="Times New Roman" panose="02020503050405090304" pitchFamily="18" charset="0"/>
                  <a:ea typeface="微软雅黑" panose="020B0503020204020204" pitchFamily="34" charset="-122"/>
                  <a:cs typeface="Times New Roman" panose="02020503050405090304" pitchFamily="18" charset="0"/>
                </a:rPr>
                <a:t>IB</a:t>
              </a:r>
              <a:r>
                <a:rPr lang="zh-CN" altLang="en-US" sz="1600" b="1" spc="150" dirty="0">
                  <a:latin typeface="Times New Roman" panose="02020503050405090304" pitchFamily="18" charset="0"/>
                  <a:ea typeface="微软雅黑" panose="020B0503020204020204" pitchFamily="34" charset="-122"/>
                  <a:cs typeface="Times New Roman" panose="02020503050405090304" pitchFamily="18" charset="0"/>
                </a:rPr>
                <a:t>、</a:t>
              </a:r>
              <a:r>
                <a:rPr lang="en-US" altLang="zh-CN" sz="1600" b="1" spc="150" dirty="0">
                  <a:latin typeface="Times New Roman" panose="02020503050405090304" pitchFamily="18" charset="0"/>
                  <a:ea typeface="微软雅黑" panose="020B0503020204020204" pitchFamily="34" charset="-122"/>
                  <a:cs typeface="Times New Roman" panose="02020503050405090304" pitchFamily="18" charset="0"/>
                </a:rPr>
                <a:t>ND</a:t>
              </a:r>
              <a:r>
                <a:rPr lang="zh-CN" altLang="en-US" sz="1600" b="1" spc="150" dirty="0">
                  <a:latin typeface="Times New Roman" panose="02020503050405090304" pitchFamily="18" charset="0"/>
                  <a:ea typeface="微软雅黑" panose="020B0503020204020204" pitchFamily="34" charset="-122"/>
                  <a:cs typeface="Times New Roman" panose="02020503050405090304" pitchFamily="18" charset="0"/>
                </a:rPr>
                <a:t>、</a:t>
              </a:r>
              <a:r>
                <a:rPr lang="en-US" altLang="zh-CN" sz="1600" b="1" spc="150" dirty="0">
                  <a:latin typeface="Times New Roman" panose="02020503050405090304" pitchFamily="18" charset="0"/>
                  <a:ea typeface="微软雅黑" panose="020B0503020204020204" pitchFamily="34" charset="-122"/>
                  <a:cs typeface="Times New Roman" panose="02020503050405090304" pitchFamily="18" charset="0"/>
                </a:rPr>
                <a:t>IBD</a:t>
              </a:r>
              <a:r>
                <a:rPr lang="zh-CN" altLang="en-US" sz="1600" b="1" spc="150" dirty="0">
                  <a:latin typeface="Times New Roman" panose="02020503050405090304" pitchFamily="18" charset="0"/>
                  <a:ea typeface="微软雅黑" panose="020B0503020204020204" pitchFamily="34" charset="-122"/>
                  <a:cs typeface="Times New Roman" panose="02020503050405090304" pitchFamily="18" charset="0"/>
                </a:rPr>
                <a:t>、</a:t>
              </a:r>
              <a:r>
                <a:rPr lang="en-US" altLang="zh-CN" sz="1600" b="1" spc="150" dirty="0">
                  <a:latin typeface="Times New Roman" panose="02020503050405090304" pitchFamily="18" charset="0"/>
                  <a:ea typeface="微软雅黑" panose="020B0503020204020204" pitchFamily="34" charset="-122"/>
                  <a:cs typeface="Times New Roman" panose="02020503050405090304" pitchFamily="18" charset="0"/>
                </a:rPr>
                <a:t>MD</a:t>
              </a:r>
              <a:r>
                <a:rPr lang="zh-CN" altLang="en-US" sz="1600" b="1" spc="150" dirty="0">
                  <a:latin typeface="Times New Roman" panose="02020503050405090304" pitchFamily="18" charset="0"/>
                  <a:ea typeface="微软雅黑" panose="020B0503020204020204" pitchFamily="34" charset="-122"/>
                  <a:cs typeface="Times New Roman" panose="02020503050405090304" pitchFamily="18" charset="0"/>
                </a:rPr>
                <a:t>、</a:t>
              </a:r>
              <a:r>
                <a:rPr lang="en-US" altLang="zh-CN" sz="1600" b="1" spc="150" dirty="0">
                  <a:latin typeface="Times New Roman" panose="02020503050405090304" pitchFamily="18" charset="0"/>
                  <a:ea typeface="微软雅黑" panose="020B0503020204020204" pitchFamily="34" charset="-122"/>
                  <a:cs typeface="Times New Roman" panose="02020503050405090304" pitchFamily="18" charset="0"/>
                </a:rPr>
                <a:t>IC</a:t>
              </a:r>
              <a:r>
                <a:rPr lang="zh-CN" altLang="en-US" sz="1600" b="1" spc="150" dirty="0">
                  <a:latin typeface="Times New Roman" panose="02020503050405090304" pitchFamily="18" charset="0"/>
                  <a:ea typeface="微软雅黑" panose="020B0503020204020204" pitchFamily="34" charset="-122"/>
                  <a:cs typeface="Times New Roman" panose="02020503050405090304" pitchFamily="18" charset="0"/>
                </a:rPr>
                <a:t>、</a:t>
              </a:r>
              <a:r>
                <a:rPr lang="en-US" altLang="zh-CN" sz="1600" b="1" spc="150" dirty="0">
                  <a:latin typeface="Times New Roman" panose="02020503050405090304" pitchFamily="18" charset="0"/>
                  <a:ea typeface="微软雅黑" panose="020B0503020204020204" pitchFamily="34" charset="-122"/>
                  <a:cs typeface="Times New Roman" panose="02020503050405090304" pitchFamily="18" charset="0"/>
                </a:rPr>
                <a:t>ILT</a:t>
              </a:r>
              <a:r>
                <a:rPr lang="zh-CN" altLang="en-US" sz="1600" b="1" spc="150" dirty="0">
                  <a:latin typeface="Times New Roman" panose="02020503050405090304" pitchFamily="18" charset="0"/>
                  <a:ea typeface="微软雅黑" panose="020B0503020204020204" pitchFamily="34" charset="-122"/>
                  <a:cs typeface="Times New Roman" panose="02020503050405090304" pitchFamily="18" charset="0"/>
                </a:rPr>
                <a:t>、</a:t>
              </a:r>
              <a:r>
                <a:rPr lang="en-US" altLang="zh-CN" sz="1600" b="1" spc="150" dirty="0">
                  <a:latin typeface="Times New Roman" panose="02020503050405090304" pitchFamily="18" charset="0"/>
                  <a:ea typeface="微软雅黑" panose="020B0503020204020204" pitchFamily="34" charset="-122"/>
                  <a:cs typeface="Times New Roman" panose="02020503050405090304" pitchFamily="18" charset="0"/>
                </a:rPr>
                <a:t>EDS</a:t>
              </a:r>
              <a:r>
                <a:rPr lang="zh-CN" altLang="en-US" sz="1600" b="1" spc="150" dirty="0">
                  <a:latin typeface="Times New Roman" panose="02020503050405090304" pitchFamily="18" charset="0"/>
                  <a:ea typeface="微软雅黑" panose="020B0503020204020204" pitchFamily="34" charset="-122"/>
                  <a:cs typeface="Times New Roman" panose="02020503050405090304" pitchFamily="18" charset="0"/>
                </a:rPr>
                <a:t>、</a:t>
              </a:r>
              <a:r>
                <a:rPr lang="en-US" altLang="zh-CN" sz="1600" b="1" spc="150" dirty="0">
                  <a:latin typeface="Times New Roman" panose="02020503050405090304" pitchFamily="18" charset="0"/>
                  <a:ea typeface="微软雅黑" panose="020B0503020204020204" pitchFamily="34" charset="-122"/>
                  <a:cs typeface="Times New Roman" panose="02020503050405090304" pitchFamily="18" charset="0"/>
                </a:rPr>
                <a:t>AE</a:t>
              </a:r>
              <a:r>
                <a:rPr lang="zh-CN" altLang="en-US" sz="1600" b="1" spc="150" dirty="0">
                  <a:latin typeface="Times New Roman" panose="02020503050405090304" pitchFamily="18" charset="0"/>
                  <a:ea typeface="微软雅黑" panose="020B0503020204020204" pitchFamily="34" charset="-122"/>
                  <a:cs typeface="Times New Roman" panose="02020503050405090304" pitchFamily="18" charset="0"/>
                </a:rPr>
                <a:t>、</a:t>
              </a:r>
              <a:r>
                <a:rPr lang="en-US" altLang="zh-CN" sz="1600" b="1" spc="150" dirty="0">
                  <a:latin typeface="Times New Roman" panose="02020503050405090304" pitchFamily="18" charset="0"/>
                  <a:ea typeface="微软雅黑" panose="020B0503020204020204" pitchFamily="34" charset="-122"/>
                  <a:cs typeface="Times New Roman" panose="02020503050405090304" pitchFamily="18" charset="0"/>
                </a:rPr>
                <a:t>POX......</a:t>
              </a:r>
            </a:p>
          </p:txBody>
        </p:sp>
        <p:sp>
          <p:nvSpPr>
            <p:cNvPr id="49" name="文本框 48"/>
            <p:cNvSpPr txBox="1"/>
            <p:nvPr>
              <p:custDataLst>
                <p:tags r:id="rId3"/>
              </p:custDataLst>
            </p:nvPr>
          </p:nvSpPr>
          <p:spPr bwMode="auto">
            <a:xfrm>
              <a:off x="8178072" y="4552949"/>
              <a:ext cx="3225166" cy="1082675"/>
            </a:xfrm>
            <a:prstGeom prst="rect">
              <a:avLst/>
            </a:prstGeom>
            <a:noFill/>
            <a:ln w="28575">
              <a:solidFill>
                <a:srgbClr val="FF0000"/>
              </a:solidFill>
              <a:prstDash val="dashDot"/>
              <a:miter lim="800000"/>
            </a:ln>
          </p:spPr>
          <p:txBody>
            <a:bodyPr wrap="square" lIns="90000" tIns="0" rIns="90000" bIns="46800" anchor="ctr" anchorCtr="1">
              <a:noAutofit/>
              <a:scene3d>
                <a:camera prst="orthographicFront"/>
                <a:lightRig rig="threePt" dir="t"/>
              </a:scene3d>
              <a:sp3d>
                <a:bevelT w="0" h="0"/>
              </a:sp3d>
            </a:bodyPr>
            <a:lstStyle/>
            <a:p>
              <a:pPr algn="ctr">
                <a:lnSpc>
                  <a:spcPct val="150000"/>
                </a:lnSpc>
                <a:defRPr/>
              </a:pPr>
              <a:r>
                <a:rPr lang="zh-CN" altLang="en-US" sz="1600" b="1" spc="150" dirty="0">
                  <a:latin typeface="Times New Roman" panose="02020503050405090304" pitchFamily="18" charset="0"/>
                  <a:ea typeface="微软雅黑" panose="020B0503020204020204" pitchFamily="34" charset="-122"/>
                  <a:cs typeface="Times New Roman" panose="02020503050405090304" pitchFamily="18" charset="0"/>
                  <a:sym typeface="+mn-ea"/>
                </a:rPr>
                <a:t>Respiratory diseases</a:t>
              </a:r>
            </a:p>
            <a:p>
              <a:pPr algn="ctr">
                <a:lnSpc>
                  <a:spcPct val="150000"/>
                </a:lnSpc>
                <a:defRPr/>
              </a:pPr>
              <a:r>
                <a:rPr lang="zh-CN" altLang="en-US" sz="1600" b="1" spc="150" dirty="0">
                  <a:latin typeface="Times New Roman" panose="02020503050405090304" pitchFamily="18" charset="0"/>
                  <a:ea typeface="微软雅黑" panose="020B0503020204020204" pitchFamily="34" charset="-122"/>
                  <a:cs typeface="Times New Roman" panose="02020503050405090304" pitchFamily="18" charset="0"/>
                </a:rPr>
                <a:t>Digestive tract disease</a:t>
              </a:r>
            </a:p>
            <a:p>
              <a:pPr algn="ctr">
                <a:lnSpc>
                  <a:spcPct val="150000"/>
                </a:lnSpc>
                <a:defRPr/>
              </a:pPr>
              <a:r>
                <a:rPr lang="zh-CN" altLang="en-US" sz="1600" b="1" spc="150" dirty="0">
                  <a:latin typeface="Times New Roman" panose="02020503050405090304" pitchFamily="18" charset="0"/>
                  <a:ea typeface="微软雅黑" panose="020B0503020204020204" pitchFamily="34" charset="-122"/>
                  <a:cs typeface="Times New Roman" panose="02020503050405090304" pitchFamily="18" charset="0"/>
                </a:rPr>
                <a:t>Reproductive tract disease</a:t>
              </a:r>
            </a:p>
          </p:txBody>
        </p:sp>
        <p:grpSp>
          <p:nvGrpSpPr>
            <p:cNvPr id="17" name="组合 16"/>
            <p:cNvGrpSpPr/>
            <p:nvPr/>
          </p:nvGrpSpPr>
          <p:grpSpPr>
            <a:xfrm>
              <a:off x="407368" y="2206328"/>
              <a:ext cx="11161238" cy="2110140"/>
              <a:chOff x="407368" y="2206328"/>
              <a:chExt cx="11161238" cy="2110140"/>
            </a:xfrm>
          </p:grpSpPr>
          <p:grpSp>
            <p:nvGrpSpPr>
              <p:cNvPr id="4" name="组合 3"/>
              <p:cNvGrpSpPr/>
              <p:nvPr/>
            </p:nvGrpSpPr>
            <p:grpSpPr>
              <a:xfrm>
                <a:off x="407368" y="2206328"/>
                <a:ext cx="11161238" cy="2110140"/>
                <a:chOff x="-298551" y="2011375"/>
                <a:chExt cx="9738090" cy="2540494"/>
              </a:xfrm>
            </p:grpSpPr>
            <p:sp>
              <p:nvSpPr>
                <p:cNvPr id="5" name="Line 2"/>
                <p:cNvSpPr>
                  <a:spLocks noChangeShapeType="1"/>
                </p:cNvSpPr>
                <p:nvPr/>
              </p:nvSpPr>
              <p:spPr bwMode="auto">
                <a:xfrm flipH="1">
                  <a:off x="4572000" y="2011375"/>
                  <a:ext cx="0" cy="788600"/>
                </a:xfrm>
                <a:prstGeom prst="line">
                  <a:avLst/>
                </a:prstGeom>
                <a:noFill/>
                <a:ln w="28575">
                  <a:solidFill>
                    <a:schemeClr val="tx1"/>
                  </a:solidFill>
                  <a:round/>
                </a:ln>
                <a:extLst>
                  <a:ext uri="{909E8E84-426E-40DD-AFC4-6F175D3DCCD1}">
                    <a14:hiddenFill xmlns:a14="http://schemas.microsoft.com/office/drawing/2010/main">
                      <a:noFill/>
                    </a14:hiddenFill>
                  </a:ext>
                </a:extLst>
              </p:spPr>
              <p:txBody>
                <a:bodyPr/>
                <a:lstStyle/>
                <a:p>
                  <a:pPr algn="ctr"/>
                  <a:endParaRPr lang="zh-CN" altLang="en-US" sz="1400" dirty="0"/>
                </a:p>
              </p:txBody>
            </p:sp>
            <p:sp>
              <p:nvSpPr>
                <p:cNvPr id="6" name="Line 3"/>
                <p:cNvSpPr>
                  <a:spLocks noChangeShapeType="1"/>
                </p:cNvSpPr>
                <p:nvPr/>
              </p:nvSpPr>
              <p:spPr bwMode="auto">
                <a:xfrm>
                  <a:off x="7868881" y="2507444"/>
                  <a:ext cx="0" cy="520105"/>
                </a:xfrm>
                <a:prstGeom prst="line">
                  <a:avLst/>
                </a:prstGeom>
                <a:noFill/>
                <a:ln w="28575">
                  <a:solidFill>
                    <a:schemeClr val="tx1"/>
                  </a:solidFill>
                  <a:round/>
                </a:ln>
                <a:extLst>
                  <a:ext uri="{909E8E84-426E-40DD-AFC4-6F175D3DCCD1}">
                    <a14:hiddenFill xmlns:a14="http://schemas.microsoft.com/office/drawing/2010/main">
                      <a:noFill/>
                    </a14:hiddenFill>
                  </a:ext>
                </a:extLst>
              </p:spPr>
              <p:txBody>
                <a:bodyPr/>
                <a:lstStyle/>
                <a:p>
                  <a:pPr algn="ctr"/>
                  <a:endParaRPr lang="zh-CN" altLang="en-US" sz="1400" dirty="0"/>
                </a:p>
              </p:txBody>
            </p:sp>
            <p:sp>
              <p:nvSpPr>
                <p:cNvPr id="7" name="Line 4"/>
                <p:cNvSpPr>
                  <a:spLocks noChangeShapeType="1"/>
                </p:cNvSpPr>
                <p:nvPr/>
              </p:nvSpPr>
              <p:spPr bwMode="auto">
                <a:xfrm>
                  <a:off x="1228662" y="2489621"/>
                  <a:ext cx="255" cy="504827"/>
                </a:xfrm>
                <a:prstGeom prst="line">
                  <a:avLst/>
                </a:prstGeom>
                <a:noFill/>
                <a:ln w="28575">
                  <a:solidFill>
                    <a:schemeClr val="tx1"/>
                  </a:solidFill>
                  <a:round/>
                </a:ln>
                <a:extLst>
                  <a:ext uri="{909E8E84-426E-40DD-AFC4-6F175D3DCCD1}">
                    <a14:hiddenFill xmlns:a14="http://schemas.microsoft.com/office/drawing/2010/main">
                      <a:noFill/>
                    </a14:hiddenFill>
                  </a:ext>
                </a:extLst>
              </p:spPr>
              <p:txBody>
                <a:bodyPr/>
                <a:lstStyle/>
                <a:p>
                  <a:pPr algn="ctr"/>
                  <a:endParaRPr lang="zh-CN" altLang="en-US" sz="1400"/>
                </a:p>
              </p:txBody>
            </p:sp>
            <p:sp>
              <p:nvSpPr>
                <p:cNvPr id="8" name="Rectangle 5"/>
                <p:cNvSpPr>
                  <a:spLocks noChangeArrowheads="1"/>
                </p:cNvSpPr>
                <p:nvPr/>
              </p:nvSpPr>
              <p:spPr bwMode="auto">
                <a:xfrm>
                  <a:off x="6384602" y="2799975"/>
                  <a:ext cx="3054937" cy="1215198"/>
                </a:xfrm>
                <a:prstGeom prst="rect">
                  <a:avLst/>
                </a:prstGeom>
                <a:solidFill>
                  <a:schemeClr val="accent6">
                    <a:lumMod val="60000"/>
                    <a:lumOff val="40000"/>
                  </a:schemeClr>
                </a:solidFill>
                <a:ln w="38100">
                  <a:solidFill>
                    <a:schemeClr val="bg2"/>
                  </a:solidFill>
                  <a:miter lim="800000"/>
                </a:ln>
              </p:spPr>
              <p:txBody>
                <a:bodyPr wrap="none" anchor="ctr"/>
                <a:lstStyle>
                  <a:lvl1pPr>
                    <a:defRPr b="1">
                      <a:solidFill>
                        <a:srgbClr val="9C4A06"/>
                      </a:solidFill>
                      <a:latin typeface="Calibri" panose="020F0502020204030204" pitchFamily="34" charset="0"/>
                      <a:ea typeface="宋体" panose="02010600030101010101" pitchFamily="2" charset="-122"/>
                    </a:defRPr>
                  </a:lvl1pPr>
                  <a:lvl2pPr marL="742950" indent="-285750">
                    <a:defRPr b="1">
                      <a:solidFill>
                        <a:srgbClr val="9C4A06"/>
                      </a:solidFill>
                      <a:latin typeface="Calibri" panose="020F0502020204030204" pitchFamily="34" charset="0"/>
                      <a:ea typeface="宋体" panose="02010600030101010101" pitchFamily="2" charset="-122"/>
                    </a:defRPr>
                  </a:lvl2pPr>
                  <a:lvl3pPr marL="1143000" indent="-228600">
                    <a:defRPr b="1">
                      <a:solidFill>
                        <a:srgbClr val="9C4A06"/>
                      </a:solidFill>
                      <a:latin typeface="Calibri" panose="020F0502020204030204" pitchFamily="34" charset="0"/>
                      <a:ea typeface="宋体" panose="02010600030101010101" pitchFamily="2" charset="-122"/>
                    </a:defRPr>
                  </a:lvl3pPr>
                  <a:lvl4pPr marL="1600200" indent="-228600">
                    <a:defRPr b="1">
                      <a:solidFill>
                        <a:srgbClr val="9C4A06"/>
                      </a:solidFill>
                      <a:latin typeface="Calibri" panose="020F0502020204030204" pitchFamily="34" charset="0"/>
                      <a:ea typeface="宋体" panose="02010600030101010101" pitchFamily="2" charset="-122"/>
                    </a:defRPr>
                  </a:lvl4pPr>
                  <a:lvl5pPr marL="2057400" indent="-228600">
                    <a:defRPr b="1">
                      <a:solidFill>
                        <a:srgbClr val="9C4A06"/>
                      </a:solidFill>
                      <a:latin typeface="Calibri" panose="020F0502020204030204" pitchFamily="34" charset="0"/>
                      <a:ea typeface="宋体" panose="02010600030101010101" pitchFamily="2" charset="-122"/>
                    </a:defRPr>
                  </a:lvl5pPr>
                  <a:lvl6pPr marL="2514600" indent="-228600" algn="ctr" eaLnBrk="0" fontAlgn="base" hangingPunct="0">
                    <a:spcBef>
                      <a:spcPct val="0"/>
                    </a:spcBef>
                    <a:spcAft>
                      <a:spcPct val="0"/>
                    </a:spcAft>
                    <a:defRPr b="1">
                      <a:solidFill>
                        <a:srgbClr val="9C4A06"/>
                      </a:solidFill>
                      <a:latin typeface="Calibri" panose="020F0502020204030204" pitchFamily="34" charset="0"/>
                      <a:ea typeface="宋体" panose="02010600030101010101" pitchFamily="2" charset="-122"/>
                    </a:defRPr>
                  </a:lvl6pPr>
                  <a:lvl7pPr marL="2971800" indent="-228600" algn="ctr" eaLnBrk="0" fontAlgn="base" hangingPunct="0">
                    <a:spcBef>
                      <a:spcPct val="0"/>
                    </a:spcBef>
                    <a:spcAft>
                      <a:spcPct val="0"/>
                    </a:spcAft>
                    <a:defRPr b="1">
                      <a:solidFill>
                        <a:srgbClr val="9C4A06"/>
                      </a:solidFill>
                      <a:latin typeface="Calibri" panose="020F0502020204030204" pitchFamily="34" charset="0"/>
                      <a:ea typeface="宋体" panose="02010600030101010101" pitchFamily="2" charset="-122"/>
                    </a:defRPr>
                  </a:lvl7pPr>
                  <a:lvl8pPr marL="3429000" indent="-228600" algn="ctr" eaLnBrk="0" fontAlgn="base" hangingPunct="0">
                    <a:spcBef>
                      <a:spcPct val="0"/>
                    </a:spcBef>
                    <a:spcAft>
                      <a:spcPct val="0"/>
                    </a:spcAft>
                    <a:defRPr b="1">
                      <a:solidFill>
                        <a:srgbClr val="9C4A06"/>
                      </a:solidFill>
                      <a:latin typeface="Calibri" panose="020F0502020204030204" pitchFamily="34" charset="0"/>
                      <a:ea typeface="宋体" panose="02010600030101010101" pitchFamily="2" charset="-122"/>
                    </a:defRPr>
                  </a:lvl8pPr>
                  <a:lvl9pPr marL="3886200" indent="-228600" algn="ctr" eaLnBrk="0" fontAlgn="base" hangingPunct="0">
                    <a:spcBef>
                      <a:spcPct val="0"/>
                    </a:spcBef>
                    <a:spcAft>
                      <a:spcPct val="0"/>
                    </a:spcAft>
                    <a:defRPr b="1">
                      <a:solidFill>
                        <a:srgbClr val="9C4A06"/>
                      </a:solidFill>
                      <a:latin typeface="Calibri" panose="020F0502020204030204" pitchFamily="34" charset="0"/>
                      <a:ea typeface="宋体" panose="02010600030101010101" pitchFamily="2" charset="-122"/>
                    </a:defRPr>
                  </a:lvl9pPr>
                </a:lstStyle>
                <a:p>
                  <a:pPr algn="ctr"/>
                  <a:endParaRPr lang="zh-CN" altLang="en-US" sz="1600" dirty="0">
                    <a:solidFill>
                      <a:schemeClr val="bg1"/>
                    </a:solidFill>
                    <a:latin typeface="宋体" panose="02010600030101010101" pitchFamily="2" charset="-122"/>
                  </a:endParaRPr>
                </a:p>
              </p:txBody>
            </p:sp>
            <p:sp>
              <p:nvSpPr>
                <p:cNvPr id="9" name="Rectangle 6"/>
                <p:cNvSpPr>
                  <a:spLocks noChangeArrowheads="1"/>
                </p:cNvSpPr>
                <p:nvPr/>
              </p:nvSpPr>
              <p:spPr bwMode="auto">
                <a:xfrm>
                  <a:off x="-298551" y="2758017"/>
                  <a:ext cx="3054937" cy="1276328"/>
                </a:xfrm>
                <a:prstGeom prst="rect">
                  <a:avLst/>
                </a:prstGeom>
                <a:solidFill>
                  <a:schemeClr val="accent6">
                    <a:lumMod val="60000"/>
                    <a:lumOff val="40000"/>
                  </a:schemeClr>
                </a:solidFill>
                <a:ln w="38100">
                  <a:solidFill>
                    <a:schemeClr val="bg2"/>
                  </a:solidFill>
                  <a:miter lim="800000"/>
                </a:ln>
              </p:spPr>
              <p:txBody>
                <a:bodyPr wrap="none" anchor="ctr"/>
                <a:lstStyle>
                  <a:lvl1pPr>
                    <a:defRPr b="1">
                      <a:solidFill>
                        <a:srgbClr val="9C4A06"/>
                      </a:solidFill>
                      <a:latin typeface="Calibri" panose="020F0502020204030204" pitchFamily="34" charset="0"/>
                      <a:ea typeface="宋体" panose="02010600030101010101" pitchFamily="2" charset="-122"/>
                    </a:defRPr>
                  </a:lvl1pPr>
                  <a:lvl2pPr marL="742950" indent="-285750">
                    <a:defRPr b="1">
                      <a:solidFill>
                        <a:srgbClr val="9C4A06"/>
                      </a:solidFill>
                      <a:latin typeface="Calibri" panose="020F0502020204030204" pitchFamily="34" charset="0"/>
                      <a:ea typeface="宋体" panose="02010600030101010101" pitchFamily="2" charset="-122"/>
                    </a:defRPr>
                  </a:lvl2pPr>
                  <a:lvl3pPr marL="1143000" indent="-228600">
                    <a:defRPr b="1">
                      <a:solidFill>
                        <a:srgbClr val="9C4A06"/>
                      </a:solidFill>
                      <a:latin typeface="Calibri" panose="020F0502020204030204" pitchFamily="34" charset="0"/>
                      <a:ea typeface="宋体" panose="02010600030101010101" pitchFamily="2" charset="-122"/>
                    </a:defRPr>
                  </a:lvl3pPr>
                  <a:lvl4pPr marL="1600200" indent="-228600">
                    <a:defRPr b="1">
                      <a:solidFill>
                        <a:srgbClr val="9C4A06"/>
                      </a:solidFill>
                      <a:latin typeface="Calibri" panose="020F0502020204030204" pitchFamily="34" charset="0"/>
                      <a:ea typeface="宋体" panose="02010600030101010101" pitchFamily="2" charset="-122"/>
                    </a:defRPr>
                  </a:lvl4pPr>
                  <a:lvl5pPr marL="2057400" indent="-228600">
                    <a:defRPr b="1">
                      <a:solidFill>
                        <a:srgbClr val="9C4A06"/>
                      </a:solidFill>
                      <a:latin typeface="Calibri" panose="020F0502020204030204" pitchFamily="34" charset="0"/>
                      <a:ea typeface="宋体" panose="02010600030101010101" pitchFamily="2" charset="-122"/>
                    </a:defRPr>
                  </a:lvl5pPr>
                  <a:lvl6pPr marL="2514600" indent="-228600" algn="ctr" eaLnBrk="0" fontAlgn="base" hangingPunct="0">
                    <a:spcBef>
                      <a:spcPct val="0"/>
                    </a:spcBef>
                    <a:spcAft>
                      <a:spcPct val="0"/>
                    </a:spcAft>
                    <a:defRPr b="1">
                      <a:solidFill>
                        <a:srgbClr val="9C4A06"/>
                      </a:solidFill>
                      <a:latin typeface="Calibri" panose="020F0502020204030204" pitchFamily="34" charset="0"/>
                      <a:ea typeface="宋体" panose="02010600030101010101" pitchFamily="2" charset="-122"/>
                    </a:defRPr>
                  </a:lvl6pPr>
                  <a:lvl7pPr marL="2971800" indent="-228600" algn="ctr" eaLnBrk="0" fontAlgn="base" hangingPunct="0">
                    <a:spcBef>
                      <a:spcPct val="0"/>
                    </a:spcBef>
                    <a:spcAft>
                      <a:spcPct val="0"/>
                    </a:spcAft>
                    <a:defRPr b="1">
                      <a:solidFill>
                        <a:srgbClr val="9C4A06"/>
                      </a:solidFill>
                      <a:latin typeface="Calibri" panose="020F0502020204030204" pitchFamily="34" charset="0"/>
                      <a:ea typeface="宋体" panose="02010600030101010101" pitchFamily="2" charset="-122"/>
                    </a:defRPr>
                  </a:lvl7pPr>
                  <a:lvl8pPr marL="3429000" indent="-228600" algn="ctr" eaLnBrk="0" fontAlgn="base" hangingPunct="0">
                    <a:spcBef>
                      <a:spcPct val="0"/>
                    </a:spcBef>
                    <a:spcAft>
                      <a:spcPct val="0"/>
                    </a:spcAft>
                    <a:defRPr b="1">
                      <a:solidFill>
                        <a:srgbClr val="9C4A06"/>
                      </a:solidFill>
                      <a:latin typeface="Calibri" panose="020F0502020204030204" pitchFamily="34" charset="0"/>
                      <a:ea typeface="宋体" panose="02010600030101010101" pitchFamily="2" charset="-122"/>
                    </a:defRPr>
                  </a:lvl8pPr>
                  <a:lvl9pPr marL="3886200" indent="-228600" algn="ctr" eaLnBrk="0" fontAlgn="base" hangingPunct="0">
                    <a:spcBef>
                      <a:spcPct val="0"/>
                    </a:spcBef>
                    <a:spcAft>
                      <a:spcPct val="0"/>
                    </a:spcAft>
                    <a:defRPr b="1">
                      <a:solidFill>
                        <a:srgbClr val="9C4A06"/>
                      </a:solidFill>
                      <a:latin typeface="Calibri" panose="020F0502020204030204" pitchFamily="34" charset="0"/>
                      <a:ea typeface="宋体" panose="02010600030101010101" pitchFamily="2" charset="-122"/>
                    </a:defRPr>
                  </a:lvl9pPr>
                </a:lstStyle>
                <a:p>
                  <a:pPr algn="ctr"/>
                  <a:endParaRPr lang="zh-CN" altLang="en-US" sz="1600">
                    <a:solidFill>
                      <a:schemeClr val="bg1"/>
                    </a:solidFill>
                    <a:latin typeface="宋体" panose="02010600030101010101" pitchFamily="2" charset="-122"/>
                  </a:endParaRPr>
                </a:p>
              </p:txBody>
            </p:sp>
            <p:sp>
              <p:nvSpPr>
                <p:cNvPr id="10" name="Line 7"/>
                <p:cNvSpPr>
                  <a:spLocks noChangeShapeType="1"/>
                </p:cNvSpPr>
                <p:nvPr/>
              </p:nvSpPr>
              <p:spPr bwMode="auto">
                <a:xfrm>
                  <a:off x="1209283" y="2489621"/>
                  <a:ext cx="6658858" cy="0"/>
                </a:xfrm>
                <a:prstGeom prst="line">
                  <a:avLst/>
                </a:prstGeom>
                <a:noFill/>
                <a:ln w="28575">
                  <a:solidFill>
                    <a:schemeClr val="tx1"/>
                  </a:solidFill>
                  <a:round/>
                </a:ln>
                <a:extLst>
                  <a:ext uri="{909E8E84-426E-40DD-AFC4-6F175D3DCCD1}">
                    <a14:hiddenFill xmlns:a14="http://schemas.microsoft.com/office/drawing/2010/main">
                      <a:noFill/>
                    </a14:hiddenFill>
                  </a:ext>
                </a:extLst>
              </p:spPr>
              <p:txBody>
                <a:bodyPr/>
                <a:lstStyle/>
                <a:p>
                  <a:pPr algn="ctr"/>
                  <a:endParaRPr lang="zh-CN" altLang="en-US" sz="1400" dirty="0"/>
                </a:p>
              </p:txBody>
            </p:sp>
            <p:sp>
              <p:nvSpPr>
                <p:cNvPr id="11" name="Line 8"/>
                <p:cNvSpPr>
                  <a:spLocks noChangeShapeType="1"/>
                </p:cNvSpPr>
                <p:nvPr/>
              </p:nvSpPr>
              <p:spPr bwMode="auto">
                <a:xfrm>
                  <a:off x="4571744" y="2539894"/>
                  <a:ext cx="0" cy="504825"/>
                </a:xfrm>
                <a:prstGeom prst="line">
                  <a:avLst/>
                </a:prstGeom>
                <a:noFill/>
                <a:ln w="28575">
                  <a:solidFill>
                    <a:schemeClr val="tx1"/>
                  </a:solidFill>
                  <a:round/>
                </a:ln>
                <a:extLst>
                  <a:ext uri="{909E8E84-426E-40DD-AFC4-6F175D3DCCD1}">
                    <a14:hiddenFill xmlns:a14="http://schemas.microsoft.com/office/drawing/2010/main">
                      <a:noFill/>
                    </a14:hiddenFill>
                  </a:ext>
                </a:extLst>
              </p:spPr>
              <p:txBody>
                <a:bodyPr/>
                <a:lstStyle/>
                <a:p>
                  <a:pPr algn="ctr"/>
                  <a:endParaRPr lang="zh-CN" altLang="en-US" sz="1400"/>
                </a:p>
              </p:txBody>
            </p:sp>
            <p:sp>
              <p:nvSpPr>
                <p:cNvPr id="13" name="Rectangle 10"/>
                <p:cNvSpPr>
                  <a:spLocks noChangeArrowheads="1"/>
                </p:cNvSpPr>
                <p:nvPr/>
              </p:nvSpPr>
              <p:spPr bwMode="auto">
                <a:xfrm>
                  <a:off x="3054805" y="2749702"/>
                  <a:ext cx="3054937" cy="1276328"/>
                </a:xfrm>
                <a:prstGeom prst="rect">
                  <a:avLst/>
                </a:prstGeom>
                <a:solidFill>
                  <a:schemeClr val="accent6">
                    <a:lumMod val="60000"/>
                    <a:lumOff val="40000"/>
                  </a:schemeClr>
                </a:solidFill>
                <a:ln w="38100">
                  <a:solidFill>
                    <a:schemeClr val="bg2"/>
                  </a:solidFill>
                  <a:miter lim="800000"/>
                </a:ln>
              </p:spPr>
              <p:txBody>
                <a:bodyPr wrap="none" anchor="ctr"/>
                <a:lstStyle>
                  <a:lvl1pPr>
                    <a:defRPr b="1">
                      <a:solidFill>
                        <a:srgbClr val="9C4A06"/>
                      </a:solidFill>
                      <a:latin typeface="Calibri" panose="020F0502020204030204" pitchFamily="34" charset="0"/>
                      <a:ea typeface="宋体" panose="02010600030101010101" pitchFamily="2" charset="-122"/>
                    </a:defRPr>
                  </a:lvl1pPr>
                  <a:lvl2pPr marL="742950" indent="-285750">
                    <a:defRPr b="1">
                      <a:solidFill>
                        <a:srgbClr val="9C4A06"/>
                      </a:solidFill>
                      <a:latin typeface="Calibri" panose="020F0502020204030204" pitchFamily="34" charset="0"/>
                      <a:ea typeface="宋体" panose="02010600030101010101" pitchFamily="2" charset="-122"/>
                    </a:defRPr>
                  </a:lvl2pPr>
                  <a:lvl3pPr marL="1143000" indent="-228600">
                    <a:defRPr b="1">
                      <a:solidFill>
                        <a:srgbClr val="9C4A06"/>
                      </a:solidFill>
                      <a:latin typeface="Calibri" panose="020F0502020204030204" pitchFamily="34" charset="0"/>
                      <a:ea typeface="宋体" panose="02010600030101010101" pitchFamily="2" charset="-122"/>
                    </a:defRPr>
                  </a:lvl3pPr>
                  <a:lvl4pPr marL="1600200" indent="-228600">
                    <a:defRPr b="1">
                      <a:solidFill>
                        <a:srgbClr val="9C4A06"/>
                      </a:solidFill>
                      <a:latin typeface="Calibri" panose="020F0502020204030204" pitchFamily="34" charset="0"/>
                      <a:ea typeface="宋体" panose="02010600030101010101" pitchFamily="2" charset="-122"/>
                    </a:defRPr>
                  </a:lvl4pPr>
                  <a:lvl5pPr marL="2057400" indent="-228600">
                    <a:defRPr b="1">
                      <a:solidFill>
                        <a:srgbClr val="9C4A06"/>
                      </a:solidFill>
                      <a:latin typeface="Calibri" panose="020F0502020204030204" pitchFamily="34" charset="0"/>
                      <a:ea typeface="宋体" panose="02010600030101010101" pitchFamily="2" charset="-122"/>
                    </a:defRPr>
                  </a:lvl5pPr>
                  <a:lvl6pPr marL="2514600" indent="-228600" algn="ctr" eaLnBrk="0" fontAlgn="base" hangingPunct="0">
                    <a:spcBef>
                      <a:spcPct val="0"/>
                    </a:spcBef>
                    <a:spcAft>
                      <a:spcPct val="0"/>
                    </a:spcAft>
                    <a:defRPr b="1">
                      <a:solidFill>
                        <a:srgbClr val="9C4A06"/>
                      </a:solidFill>
                      <a:latin typeface="Calibri" panose="020F0502020204030204" pitchFamily="34" charset="0"/>
                      <a:ea typeface="宋体" panose="02010600030101010101" pitchFamily="2" charset="-122"/>
                    </a:defRPr>
                  </a:lvl6pPr>
                  <a:lvl7pPr marL="2971800" indent="-228600" algn="ctr" eaLnBrk="0" fontAlgn="base" hangingPunct="0">
                    <a:spcBef>
                      <a:spcPct val="0"/>
                    </a:spcBef>
                    <a:spcAft>
                      <a:spcPct val="0"/>
                    </a:spcAft>
                    <a:defRPr b="1">
                      <a:solidFill>
                        <a:srgbClr val="9C4A06"/>
                      </a:solidFill>
                      <a:latin typeface="Calibri" panose="020F0502020204030204" pitchFamily="34" charset="0"/>
                      <a:ea typeface="宋体" panose="02010600030101010101" pitchFamily="2" charset="-122"/>
                    </a:defRPr>
                  </a:lvl7pPr>
                  <a:lvl8pPr marL="3429000" indent="-228600" algn="ctr" eaLnBrk="0" fontAlgn="base" hangingPunct="0">
                    <a:spcBef>
                      <a:spcPct val="0"/>
                    </a:spcBef>
                    <a:spcAft>
                      <a:spcPct val="0"/>
                    </a:spcAft>
                    <a:defRPr b="1">
                      <a:solidFill>
                        <a:srgbClr val="9C4A06"/>
                      </a:solidFill>
                      <a:latin typeface="Calibri" panose="020F0502020204030204" pitchFamily="34" charset="0"/>
                      <a:ea typeface="宋体" panose="02010600030101010101" pitchFamily="2" charset="-122"/>
                    </a:defRPr>
                  </a:lvl8pPr>
                  <a:lvl9pPr marL="3886200" indent="-228600" algn="ctr" eaLnBrk="0" fontAlgn="base" hangingPunct="0">
                    <a:spcBef>
                      <a:spcPct val="0"/>
                    </a:spcBef>
                    <a:spcAft>
                      <a:spcPct val="0"/>
                    </a:spcAft>
                    <a:defRPr b="1">
                      <a:solidFill>
                        <a:srgbClr val="9C4A06"/>
                      </a:solidFill>
                      <a:latin typeface="Calibri" panose="020F0502020204030204" pitchFamily="34" charset="0"/>
                      <a:ea typeface="宋体" panose="02010600030101010101" pitchFamily="2" charset="-122"/>
                    </a:defRPr>
                  </a:lvl9pPr>
                </a:lstStyle>
                <a:p>
                  <a:pPr algn="ctr"/>
                  <a:endParaRPr lang="zh-CN" altLang="en-US" dirty="0">
                    <a:solidFill>
                      <a:schemeClr val="bg1"/>
                    </a:solidFill>
                    <a:latin typeface="微软雅黑" panose="020B0503020204020204" pitchFamily="34" charset="-122"/>
                    <a:ea typeface="微软雅黑" panose="020B0503020204020204" pitchFamily="34" charset="-122"/>
                  </a:endParaRPr>
                </a:p>
              </p:txBody>
            </p:sp>
            <p:pic>
              <p:nvPicPr>
                <p:cNvPr id="14" name="Picture 11" descr="O_chevron001"/>
                <p:cNvPicPr>
                  <a:picLocks noChangeAspect="1" noChangeArrowheads="1"/>
                </p:cNvPicPr>
                <p:nvPr/>
              </p:nvPicPr>
              <p:blipFill>
                <a:blip r:embed="rId6">
                  <a:grayscl/>
                  <a:lum bright="6000" contrast="42000"/>
                  <a:extLst>
                    <a:ext uri="{28A0092B-C50C-407E-A947-70E740481C1C}">
                      <a14:useLocalDpi xmlns:a14="http://schemas.microsoft.com/office/drawing/2010/main" val="0"/>
                    </a:ext>
                  </a:extLst>
                </a:blip>
                <a:srcRect/>
                <a:stretch>
                  <a:fillRect/>
                </a:stretch>
              </p:blipFill>
              <p:spPr bwMode="auto">
                <a:xfrm>
                  <a:off x="1012762" y="4026030"/>
                  <a:ext cx="431800" cy="517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2" descr="O_chevron001"/>
                <p:cNvPicPr>
                  <a:picLocks noChangeAspect="1" noChangeArrowheads="1"/>
                </p:cNvPicPr>
                <p:nvPr/>
              </p:nvPicPr>
              <p:blipFill>
                <a:blip r:embed="rId6">
                  <a:grayscl/>
                  <a:lum bright="6000" contrast="42000"/>
                  <a:extLst>
                    <a:ext uri="{28A0092B-C50C-407E-A947-70E740481C1C}">
                      <a14:useLocalDpi xmlns:a14="http://schemas.microsoft.com/office/drawing/2010/main" val="0"/>
                    </a:ext>
                  </a:extLst>
                </a:blip>
                <a:srcRect/>
                <a:stretch>
                  <a:fillRect/>
                </a:stretch>
              </p:blipFill>
              <p:spPr bwMode="auto">
                <a:xfrm>
                  <a:off x="4371775" y="4034345"/>
                  <a:ext cx="431800" cy="517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3" descr="O_chevron001"/>
                <p:cNvPicPr>
                  <a:picLocks noChangeAspect="1" noChangeArrowheads="1"/>
                </p:cNvPicPr>
                <p:nvPr/>
              </p:nvPicPr>
              <p:blipFill>
                <a:blip r:embed="rId6">
                  <a:grayscl/>
                  <a:lum bright="6000" contrast="42000"/>
                  <a:extLst>
                    <a:ext uri="{28A0092B-C50C-407E-A947-70E740481C1C}">
                      <a14:useLocalDpi xmlns:a14="http://schemas.microsoft.com/office/drawing/2010/main" val="0"/>
                    </a:ext>
                  </a:extLst>
                </a:blip>
                <a:srcRect/>
                <a:stretch>
                  <a:fillRect/>
                </a:stretch>
              </p:blipFill>
              <p:spPr bwMode="auto">
                <a:xfrm>
                  <a:off x="7672391" y="4000344"/>
                  <a:ext cx="4318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Box 20"/>
                <p:cNvSpPr txBox="1">
                  <a:spLocks noChangeArrowheads="1"/>
                </p:cNvSpPr>
                <p:nvPr/>
              </p:nvSpPr>
              <p:spPr bwMode="auto">
                <a:xfrm>
                  <a:off x="15849" y="3019205"/>
                  <a:ext cx="2363502" cy="77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rgbClr val="9C4A06"/>
                      </a:solidFill>
                      <a:latin typeface="Calibri" panose="020F0502020204030204" pitchFamily="34" charset="0"/>
                      <a:ea typeface="宋体" panose="02010600030101010101" pitchFamily="2" charset="-122"/>
                    </a:defRPr>
                  </a:lvl1pPr>
                  <a:lvl2pPr marL="742950" indent="-285750">
                    <a:defRPr b="1">
                      <a:solidFill>
                        <a:srgbClr val="9C4A06"/>
                      </a:solidFill>
                      <a:latin typeface="Calibri" panose="020F0502020204030204" pitchFamily="34" charset="0"/>
                      <a:ea typeface="宋体" panose="02010600030101010101" pitchFamily="2" charset="-122"/>
                    </a:defRPr>
                  </a:lvl2pPr>
                  <a:lvl3pPr marL="1143000" indent="-228600">
                    <a:defRPr b="1">
                      <a:solidFill>
                        <a:srgbClr val="9C4A06"/>
                      </a:solidFill>
                      <a:latin typeface="Calibri" panose="020F0502020204030204" pitchFamily="34" charset="0"/>
                      <a:ea typeface="宋体" panose="02010600030101010101" pitchFamily="2" charset="-122"/>
                    </a:defRPr>
                  </a:lvl3pPr>
                  <a:lvl4pPr marL="1600200" indent="-228600">
                    <a:defRPr b="1">
                      <a:solidFill>
                        <a:srgbClr val="9C4A06"/>
                      </a:solidFill>
                      <a:latin typeface="Calibri" panose="020F0502020204030204" pitchFamily="34" charset="0"/>
                      <a:ea typeface="宋体" panose="02010600030101010101" pitchFamily="2" charset="-122"/>
                    </a:defRPr>
                  </a:lvl4pPr>
                  <a:lvl5pPr marL="2057400" indent="-228600">
                    <a:defRPr b="1">
                      <a:solidFill>
                        <a:srgbClr val="9C4A06"/>
                      </a:solidFill>
                      <a:latin typeface="Calibri" panose="020F0502020204030204" pitchFamily="34" charset="0"/>
                      <a:ea typeface="宋体" panose="02010600030101010101" pitchFamily="2" charset="-122"/>
                    </a:defRPr>
                  </a:lvl5pPr>
                  <a:lvl6pPr marL="2514600" indent="-228600" algn="ctr" eaLnBrk="0" fontAlgn="base" hangingPunct="0">
                    <a:spcBef>
                      <a:spcPct val="0"/>
                    </a:spcBef>
                    <a:spcAft>
                      <a:spcPct val="0"/>
                    </a:spcAft>
                    <a:defRPr b="1">
                      <a:solidFill>
                        <a:srgbClr val="9C4A06"/>
                      </a:solidFill>
                      <a:latin typeface="Calibri" panose="020F0502020204030204" pitchFamily="34" charset="0"/>
                      <a:ea typeface="宋体" panose="02010600030101010101" pitchFamily="2" charset="-122"/>
                    </a:defRPr>
                  </a:lvl6pPr>
                  <a:lvl7pPr marL="2971800" indent="-228600" algn="ctr" eaLnBrk="0" fontAlgn="base" hangingPunct="0">
                    <a:spcBef>
                      <a:spcPct val="0"/>
                    </a:spcBef>
                    <a:spcAft>
                      <a:spcPct val="0"/>
                    </a:spcAft>
                    <a:defRPr b="1">
                      <a:solidFill>
                        <a:srgbClr val="9C4A06"/>
                      </a:solidFill>
                      <a:latin typeface="Calibri" panose="020F0502020204030204" pitchFamily="34" charset="0"/>
                      <a:ea typeface="宋体" panose="02010600030101010101" pitchFamily="2" charset="-122"/>
                    </a:defRPr>
                  </a:lvl7pPr>
                  <a:lvl8pPr marL="3429000" indent="-228600" algn="ctr" eaLnBrk="0" fontAlgn="base" hangingPunct="0">
                    <a:spcBef>
                      <a:spcPct val="0"/>
                    </a:spcBef>
                    <a:spcAft>
                      <a:spcPct val="0"/>
                    </a:spcAft>
                    <a:defRPr b="1">
                      <a:solidFill>
                        <a:srgbClr val="9C4A06"/>
                      </a:solidFill>
                      <a:latin typeface="Calibri" panose="020F0502020204030204" pitchFamily="34" charset="0"/>
                      <a:ea typeface="宋体" panose="02010600030101010101" pitchFamily="2" charset="-122"/>
                    </a:defRPr>
                  </a:lvl8pPr>
                  <a:lvl9pPr marL="3886200" indent="-228600" algn="ctr" eaLnBrk="0" fontAlgn="base" hangingPunct="0">
                    <a:spcBef>
                      <a:spcPct val="0"/>
                    </a:spcBef>
                    <a:spcAft>
                      <a:spcPct val="0"/>
                    </a:spcAft>
                    <a:defRPr b="1">
                      <a:solidFill>
                        <a:srgbClr val="9C4A06"/>
                      </a:solidFill>
                      <a:latin typeface="Calibri" panose="020F0502020204030204" pitchFamily="34" charset="0"/>
                      <a:ea typeface="宋体" panose="02010600030101010101" pitchFamily="2" charset="-122"/>
                    </a:defRPr>
                  </a:lvl9pPr>
                </a:lstStyle>
                <a:p>
                  <a:pPr algn="ctr"/>
                  <a:r>
                    <a:rPr lang="zh-CN" altLang="en-US" dirty="0">
                      <a:solidFill>
                        <a:schemeClr val="tx1"/>
                      </a:solidFill>
                      <a:latin typeface="微软雅黑" panose="020B0503020204020204" pitchFamily="34" charset="-122"/>
                      <a:ea typeface="微软雅黑" panose="020B0503020204020204" pitchFamily="34" charset="-122"/>
                    </a:rPr>
                    <a:t>Purifies vertically transmitted diseases</a:t>
                  </a:r>
                </a:p>
              </p:txBody>
            </p:sp>
          </p:grpSp>
          <p:sp>
            <p:nvSpPr>
              <p:cNvPr id="3" name="文本框 2"/>
              <p:cNvSpPr txBox="1"/>
              <p:nvPr/>
            </p:nvSpPr>
            <p:spPr bwMode="auto">
              <a:xfrm>
                <a:off x="4233756" y="3015829"/>
                <a:ext cx="3446244" cy="645160"/>
              </a:xfrm>
              <a:prstGeom prst="rect">
                <a:avLst/>
              </a:prstGeom>
              <a:noFill/>
              <a:ln>
                <a:noFill/>
              </a:ln>
            </p:spPr>
            <p:txBody>
              <a:bodyPr wrap="square" rtlCol="0">
                <a:spAutoFit/>
              </a:bodyPr>
              <a:lstStyle>
                <a:lvl1pPr>
                  <a:defRPr b="1">
                    <a:solidFill>
                      <a:srgbClr val="9C4A06"/>
                    </a:solidFill>
                    <a:latin typeface="Calibri" panose="020F0502020204030204" pitchFamily="34" charset="0"/>
                    <a:ea typeface="宋体" panose="02010600030101010101" pitchFamily="2" charset="-122"/>
                  </a:defRPr>
                </a:lvl1pPr>
                <a:lvl2pPr marL="742950" indent="-285750">
                  <a:defRPr b="1">
                    <a:solidFill>
                      <a:srgbClr val="9C4A06"/>
                    </a:solidFill>
                    <a:latin typeface="Calibri" panose="020F0502020204030204" pitchFamily="34" charset="0"/>
                    <a:ea typeface="宋体" panose="02010600030101010101" pitchFamily="2" charset="-122"/>
                  </a:defRPr>
                </a:lvl2pPr>
                <a:lvl3pPr marL="1143000" indent="-228600">
                  <a:defRPr b="1">
                    <a:solidFill>
                      <a:srgbClr val="9C4A06"/>
                    </a:solidFill>
                    <a:latin typeface="Calibri" panose="020F0502020204030204" pitchFamily="34" charset="0"/>
                    <a:ea typeface="宋体" panose="02010600030101010101" pitchFamily="2" charset="-122"/>
                  </a:defRPr>
                </a:lvl3pPr>
                <a:lvl4pPr marL="1600200" indent="-228600">
                  <a:defRPr b="1">
                    <a:solidFill>
                      <a:srgbClr val="9C4A06"/>
                    </a:solidFill>
                    <a:latin typeface="Calibri" panose="020F0502020204030204" pitchFamily="34" charset="0"/>
                    <a:ea typeface="宋体" panose="02010600030101010101" pitchFamily="2" charset="-122"/>
                  </a:defRPr>
                </a:lvl4pPr>
                <a:lvl5pPr marL="2057400" indent="-228600">
                  <a:defRPr b="1">
                    <a:solidFill>
                      <a:srgbClr val="9C4A06"/>
                    </a:solidFill>
                    <a:latin typeface="Calibri" panose="020F0502020204030204" pitchFamily="34" charset="0"/>
                    <a:ea typeface="宋体" panose="02010600030101010101" pitchFamily="2" charset="-122"/>
                  </a:defRPr>
                </a:lvl5pPr>
                <a:lvl6pPr marL="2514600" indent="-228600" algn="ctr" eaLnBrk="0" fontAlgn="base" hangingPunct="0">
                  <a:spcBef>
                    <a:spcPct val="0"/>
                  </a:spcBef>
                  <a:spcAft>
                    <a:spcPct val="0"/>
                  </a:spcAft>
                  <a:defRPr b="1">
                    <a:solidFill>
                      <a:srgbClr val="9C4A06"/>
                    </a:solidFill>
                    <a:latin typeface="Calibri" panose="020F0502020204030204" pitchFamily="34" charset="0"/>
                    <a:ea typeface="宋体" panose="02010600030101010101" pitchFamily="2" charset="-122"/>
                  </a:defRPr>
                </a:lvl6pPr>
                <a:lvl7pPr marL="2971800" indent="-228600" algn="ctr" eaLnBrk="0" fontAlgn="base" hangingPunct="0">
                  <a:spcBef>
                    <a:spcPct val="0"/>
                  </a:spcBef>
                  <a:spcAft>
                    <a:spcPct val="0"/>
                  </a:spcAft>
                  <a:defRPr b="1">
                    <a:solidFill>
                      <a:srgbClr val="9C4A06"/>
                    </a:solidFill>
                    <a:latin typeface="Calibri" panose="020F0502020204030204" pitchFamily="34" charset="0"/>
                    <a:ea typeface="宋体" panose="02010600030101010101" pitchFamily="2" charset="-122"/>
                  </a:defRPr>
                </a:lvl7pPr>
                <a:lvl8pPr marL="3429000" indent="-228600" algn="ctr" eaLnBrk="0" fontAlgn="base" hangingPunct="0">
                  <a:spcBef>
                    <a:spcPct val="0"/>
                  </a:spcBef>
                  <a:spcAft>
                    <a:spcPct val="0"/>
                  </a:spcAft>
                  <a:defRPr b="1">
                    <a:solidFill>
                      <a:srgbClr val="9C4A06"/>
                    </a:solidFill>
                    <a:latin typeface="Calibri" panose="020F0502020204030204" pitchFamily="34" charset="0"/>
                    <a:ea typeface="宋体" panose="02010600030101010101" pitchFamily="2" charset="-122"/>
                  </a:defRPr>
                </a:lvl8pPr>
                <a:lvl9pPr marL="3886200" indent="-228600" algn="ctr" eaLnBrk="0" fontAlgn="base" hangingPunct="0">
                  <a:spcBef>
                    <a:spcPct val="0"/>
                  </a:spcBef>
                  <a:spcAft>
                    <a:spcPct val="0"/>
                  </a:spcAft>
                  <a:defRPr b="1">
                    <a:solidFill>
                      <a:srgbClr val="9C4A06"/>
                    </a:solidFill>
                    <a:latin typeface="Calibri" panose="020F0502020204030204" pitchFamily="34" charset="0"/>
                    <a:ea typeface="宋体" panose="02010600030101010101" pitchFamily="2" charset="-122"/>
                  </a:defRPr>
                </a:lvl9pPr>
              </a:lstStyle>
              <a:p>
                <a:pPr lvl="0" algn="ctr"/>
                <a:r>
                  <a:rPr lang="zh-CN" altLang="en-US" dirty="0">
                    <a:solidFill>
                      <a:schemeClr val="tx1"/>
                    </a:solidFill>
                    <a:latin typeface="微软雅黑" panose="020B0503020204020204" pitchFamily="34" charset="-122"/>
                    <a:ea typeface="微软雅黑" panose="020B0503020204020204" pitchFamily="34" charset="-122"/>
                    <a:sym typeface="+mn-ea"/>
                  </a:rPr>
                  <a:t>Vaccination controls immune-controlled diseasesd</a:t>
                </a:r>
              </a:p>
            </p:txBody>
          </p:sp>
          <p:sp>
            <p:nvSpPr>
              <p:cNvPr id="25" name="文本框 24"/>
              <p:cNvSpPr txBox="1"/>
              <p:nvPr/>
            </p:nvSpPr>
            <p:spPr>
              <a:xfrm>
                <a:off x="7950200" y="2876764"/>
                <a:ext cx="3453038" cy="923330"/>
              </a:xfrm>
              <a:prstGeom prst="rect">
                <a:avLst/>
              </a:prstGeom>
              <a:noFill/>
            </p:spPr>
            <p:txBody>
              <a:bodyPr wrap="square" rtlCol="0">
                <a:spAutoFit/>
              </a:bodyPr>
              <a:lstStyle/>
              <a:p>
                <a:pPr algn="ctr"/>
                <a:r>
                  <a:rPr lang="zh-CN" altLang="en-US" b="1" dirty="0">
                    <a:latin typeface="微软雅黑" panose="020B0503020204020204" pitchFamily="34" charset="-122"/>
                    <a:ea typeface="微软雅黑" panose="020B0503020204020204" pitchFamily="34" charset="-122"/>
                  </a:rPr>
                  <a:t>Improved management to control environmental conditions</a:t>
                </a:r>
              </a:p>
            </p:txBody>
          </p:sp>
        </p:grpSp>
      </p:grpSp>
      <p:sp>
        <p:nvSpPr>
          <p:cNvPr id="27" name="Rectangle 6"/>
          <p:cNvSpPr>
            <a:spLocks noChangeArrowheads="1"/>
          </p:cNvSpPr>
          <p:nvPr/>
        </p:nvSpPr>
        <p:spPr bwMode="auto">
          <a:xfrm>
            <a:off x="4233738" y="1108978"/>
            <a:ext cx="3501393" cy="1060121"/>
          </a:xfrm>
          <a:prstGeom prst="rect">
            <a:avLst/>
          </a:prstGeom>
          <a:solidFill>
            <a:schemeClr val="accent6">
              <a:lumMod val="60000"/>
              <a:lumOff val="40000"/>
            </a:schemeClr>
          </a:solidFill>
          <a:ln w="38100">
            <a:noFill/>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nchor="ctr"/>
          <a:lstStyle>
            <a:lvl1pPr>
              <a:defRPr b="1">
                <a:solidFill>
                  <a:srgbClr val="9C4A06"/>
                </a:solidFill>
                <a:latin typeface="Calibri" panose="020F0502020204030204" pitchFamily="34" charset="0"/>
                <a:ea typeface="宋体" panose="02010600030101010101" pitchFamily="2" charset="-122"/>
              </a:defRPr>
            </a:lvl1pPr>
            <a:lvl2pPr marL="742950" indent="-285750">
              <a:defRPr b="1">
                <a:solidFill>
                  <a:srgbClr val="9C4A06"/>
                </a:solidFill>
                <a:latin typeface="Calibri" panose="020F0502020204030204" pitchFamily="34" charset="0"/>
                <a:ea typeface="宋体" panose="02010600030101010101" pitchFamily="2" charset="-122"/>
              </a:defRPr>
            </a:lvl2pPr>
            <a:lvl3pPr marL="1143000" indent="-228600">
              <a:defRPr b="1">
                <a:solidFill>
                  <a:srgbClr val="9C4A06"/>
                </a:solidFill>
                <a:latin typeface="Calibri" panose="020F0502020204030204" pitchFamily="34" charset="0"/>
                <a:ea typeface="宋体" panose="02010600030101010101" pitchFamily="2" charset="-122"/>
              </a:defRPr>
            </a:lvl3pPr>
            <a:lvl4pPr marL="1600200" indent="-228600">
              <a:defRPr b="1">
                <a:solidFill>
                  <a:srgbClr val="9C4A06"/>
                </a:solidFill>
                <a:latin typeface="Calibri" panose="020F0502020204030204" pitchFamily="34" charset="0"/>
                <a:ea typeface="宋体" panose="02010600030101010101" pitchFamily="2" charset="-122"/>
              </a:defRPr>
            </a:lvl4pPr>
            <a:lvl5pPr marL="2057400" indent="-228600">
              <a:defRPr b="1">
                <a:solidFill>
                  <a:srgbClr val="9C4A06"/>
                </a:solidFill>
                <a:latin typeface="Calibri" panose="020F0502020204030204" pitchFamily="34" charset="0"/>
                <a:ea typeface="宋体" panose="02010600030101010101" pitchFamily="2" charset="-122"/>
              </a:defRPr>
            </a:lvl5pPr>
            <a:lvl6pPr marL="2514600" indent="-228600" algn="ctr" eaLnBrk="0" fontAlgn="base" hangingPunct="0">
              <a:spcBef>
                <a:spcPct val="0"/>
              </a:spcBef>
              <a:spcAft>
                <a:spcPct val="0"/>
              </a:spcAft>
              <a:defRPr b="1">
                <a:solidFill>
                  <a:srgbClr val="9C4A06"/>
                </a:solidFill>
                <a:latin typeface="Calibri" panose="020F0502020204030204" pitchFamily="34" charset="0"/>
                <a:ea typeface="宋体" panose="02010600030101010101" pitchFamily="2" charset="-122"/>
              </a:defRPr>
            </a:lvl6pPr>
            <a:lvl7pPr marL="2971800" indent="-228600" algn="ctr" eaLnBrk="0" fontAlgn="base" hangingPunct="0">
              <a:spcBef>
                <a:spcPct val="0"/>
              </a:spcBef>
              <a:spcAft>
                <a:spcPct val="0"/>
              </a:spcAft>
              <a:defRPr b="1">
                <a:solidFill>
                  <a:srgbClr val="9C4A06"/>
                </a:solidFill>
                <a:latin typeface="Calibri" panose="020F0502020204030204" pitchFamily="34" charset="0"/>
                <a:ea typeface="宋体" panose="02010600030101010101" pitchFamily="2" charset="-122"/>
              </a:defRPr>
            </a:lvl7pPr>
            <a:lvl8pPr marL="3429000" indent="-228600" algn="ctr" eaLnBrk="0" fontAlgn="base" hangingPunct="0">
              <a:spcBef>
                <a:spcPct val="0"/>
              </a:spcBef>
              <a:spcAft>
                <a:spcPct val="0"/>
              </a:spcAft>
              <a:defRPr b="1">
                <a:solidFill>
                  <a:srgbClr val="9C4A06"/>
                </a:solidFill>
                <a:latin typeface="Calibri" panose="020F0502020204030204" pitchFamily="34" charset="0"/>
                <a:ea typeface="宋体" panose="02010600030101010101" pitchFamily="2" charset="-122"/>
              </a:defRPr>
            </a:lvl8pPr>
            <a:lvl9pPr marL="3886200" indent="-228600" algn="ctr" eaLnBrk="0" fontAlgn="base" hangingPunct="0">
              <a:spcBef>
                <a:spcPct val="0"/>
              </a:spcBef>
              <a:spcAft>
                <a:spcPct val="0"/>
              </a:spcAft>
              <a:defRPr b="1">
                <a:solidFill>
                  <a:srgbClr val="9C4A06"/>
                </a:solidFill>
                <a:latin typeface="Calibri" panose="020F0502020204030204" pitchFamily="34" charset="0"/>
                <a:ea typeface="宋体" panose="02010600030101010101" pitchFamily="2" charset="-122"/>
              </a:defRPr>
            </a:lvl9pPr>
          </a:lstStyle>
          <a:p>
            <a:pPr algn="ctr"/>
            <a:endParaRPr lang="zh-CN" altLang="en-US" sz="1600">
              <a:solidFill>
                <a:schemeClr val="bg1"/>
              </a:solidFill>
              <a:latin typeface="宋体" panose="02010600030101010101" pitchFamily="2" charset="-122"/>
            </a:endParaRPr>
          </a:p>
        </p:txBody>
      </p:sp>
      <p:sp>
        <p:nvSpPr>
          <p:cNvPr id="26" name="文本框 25"/>
          <p:cNvSpPr txBox="1"/>
          <p:nvPr/>
        </p:nvSpPr>
        <p:spPr>
          <a:xfrm>
            <a:off x="4231985" y="1313487"/>
            <a:ext cx="3501393" cy="523220"/>
          </a:xfrm>
          <a:prstGeom prst="rect">
            <a:avLst/>
          </a:prstGeom>
          <a:noFill/>
        </p:spPr>
        <p:txBody>
          <a:bodyPr wrap="square">
            <a:spAutoFit/>
          </a:bodyPr>
          <a:lstStyle/>
          <a:p>
            <a:pPr algn="ctr"/>
            <a:r>
              <a:rPr lang="en-US" altLang="zh-CN" sz="2800" b="1" dirty="0">
                <a:solidFill>
                  <a:srgbClr val="FF0000"/>
                </a:solidFill>
                <a:latin typeface="Times New Roman" panose="02020503050405090304" pitchFamily="18" charset="0"/>
                <a:ea typeface="Microsoft YaHei" panose="020B0503020204020204" pitchFamily="34" charset="-122"/>
                <a:cs typeface="Times New Roman" panose="02020503050405090304" pitchFamily="18" charset="0"/>
                <a:sym typeface="+mn-ea"/>
              </a:rPr>
              <a:t>D</a:t>
            </a:r>
            <a:r>
              <a:rPr lang="en-US" altLang="zh-CN" sz="2800" b="1" dirty="0">
                <a:solidFill>
                  <a:srgbClr val="FF0000"/>
                </a:solidFill>
                <a:effectLst/>
                <a:latin typeface="Times New Roman" panose="02020503050405090304" pitchFamily="18" charset="0"/>
                <a:ea typeface="Microsoft YaHei" panose="020B0503020204020204" pitchFamily="34" charset="-122"/>
                <a:cs typeface="Times New Roman" panose="02020503050405090304" pitchFamily="18" charset="0"/>
                <a:sym typeface="+mn-ea"/>
              </a:rPr>
              <a:t>isease classification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标题 1"/>
          <p:cNvSpPr txBox="1"/>
          <p:nvPr/>
        </p:nvSpPr>
        <p:spPr>
          <a:xfrm>
            <a:off x="767715" y="368300"/>
            <a:ext cx="9300845" cy="52768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algn="l"/>
            <a:r>
              <a:rPr kumimoji="1" lang="zh-CN" altLang="en-US" sz="3200" b="1" cap="none" dirty="0">
                <a:solidFill>
                  <a:srgbClr val="2CA23A"/>
                </a:solidFill>
                <a:latin typeface="微软雅黑" panose="020B0503020204020204" pitchFamily="34" charset="-122"/>
                <a:ea typeface="微软雅黑" panose="020B0503020204020204" pitchFamily="34" charset="-122"/>
                <a:cs typeface="+mn-cs"/>
              </a:rPr>
              <a:t>Need to consider regional epidemics</a:t>
            </a:r>
          </a:p>
        </p:txBody>
      </p:sp>
      <p:grpSp>
        <p:nvGrpSpPr>
          <p:cNvPr id="4" name="组合 3"/>
          <p:cNvGrpSpPr/>
          <p:nvPr/>
        </p:nvGrpSpPr>
        <p:grpSpPr>
          <a:xfrm>
            <a:off x="1334029" y="1918201"/>
            <a:ext cx="9514499" cy="3835868"/>
            <a:chOff x="1164013" y="1939723"/>
            <a:chExt cx="9514499" cy="3835868"/>
          </a:xfrm>
        </p:grpSpPr>
        <p:grpSp>
          <p:nvGrpSpPr>
            <p:cNvPr id="6" name="Group 3"/>
            <p:cNvGrpSpPr/>
            <p:nvPr/>
          </p:nvGrpSpPr>
          <p:grpSpPr bwMode="auto">
            <a:xfrm>
              <a:off x="3154508" y="3718191"/>
              <a:ext cx="5615807" cy="1371600"/>
              <a:chOff x="1248" y="2640"/>
              <a:chExt cx="3360" cy="864"/>
            </a:xfrm>
          </p:grpSpPr>
          <p:grpSp>
            <p:nvGrpSpPr>
              <p:cNvPr id="33" name="Group 4"/>
              <p:cNvGrpSpPr/>
              <p:nvPr/>
            </p:nvGrpSpPr>
            <p:grpSpPr bwMode="auto">
              <a:xfrm>
                <a:off x="1248" y="2640"/>
                <a:ext cx="3360" cy="864"/>
                <a:chOff x="1248" y="2640"/>
                <a:chExt cx="3360" cy="864"/>
              </a:xfrm>
            </p:grpSpPr>
            <p:sp>
              <p:nvSpPr>
                <p:cNvPr id="37" name="Freeform 5"/>
                <p:cNvSpPr/>
                <p:nvPr/>
              </p:nvSpPr>
              <p:spPr bwMode="gray">
                <a:xfrm>
                  <a:off x="1248" y="2832"/>
                  <a:ext cx="3360" cy="672"/>
                </a:xfrm>
                <a:custGeom>
                  <a:avLst/>
                  <a:gdLst>
                    <a:gd name="T0" fmla="*/ 0 w 2202"/>
                    <a:gd name="T1" fmla="*/ 11832 h 529"/>
                    <a:gd name="T2" fmla="*/ 174285 w 2202"/>
                    <a:gd name="T3" fmla="*/ 1 h 529"/>
                    <a:gd name="T4" fmla="*/ 350015 w 2202"/>
                    <a:gd name="T5" fmla="*/ 0 h 529"/>
                    <a:gd name="T6" fmla="*/ 535261 w 2202"/>
                    <a:gd name="T7" fmla="*/ 11870 h 529"/>
                    <a:gd name="T8" fmla="*/ 11574 w 2202"/>
                    <a:gd name="T9" fmla="*/ 11832 h 529"/>
                    <a:gd name="T10" fmla="*/ 0 60000 65536"/>
                    <a:gd name="T11" fmla="*/ 0 60000 65536"/>
                    <a:gd name="T12" fmla="*/ 0 60000 65536"/>
                    <a:gd name="T13" fmla="*/ 0 60000 65536"/>
                    <a:gd name="T14" fmla="*/ 0 60000 65536"/>
                    <a:gd name="T15" fmla="*/ 0 w 2202"/>
                    <a:gd name="T16" fmla="*/ 0 h 529"/>
                    <a:gd name="T17" fmla="*/ 2202 w 2202"/>
                    <a:gd name="T18" fmla="*/ 529 h 529"/>
                  </a:gdLst>
                  <a:ahLst/>
                  <a:cxnLst>
                    <a:cxn ang="T10">
                      <a:pos x="T0" y="T1"/>
                    </a:cxn>
                    <a:cxn ang="T11">
                      <a:pos x="T2" y="T3"/>
                    </a:cxn>
                    <a:cxn ang="T12">
                      <a:pos x="T4" y="T5"/>
                    </a:cxn>
                    <a:cxn ang="T13">
                      <a:pos x="T6" y="T7"/>
                    </a:cxn>
                    <a:cxn ang="T14">
                      <a:pos x="T8" y="T9"/>
                    </a:cxn>
                  </a:cxnLst>
                  <a:rect l="T15" t="T16" r="T17" b="T18"/>
                  <a:pathLst>
                    <a:path w="2202" h="529">
                      <a:moveTo>
                        <a:pt x="0" y="528"/>
                      </a:moveTo>
                      <a:lnTo>
                        <a:pt x="717" y="1"/>
                      </a:lnTo>
                      <a:lnTo>
                        <a:pt x="1440" y="0"/>
                      </a:lnTo>
                      <a:lnTo>
                        <a:pt x="2202" y="529"/>
                      </a:lnTo>
                      <a:lnTo>
                        <a:pt x="48" y="528"/>
                      </a:lnTo>
                    </a:path>
                  </a:pathLst>
                </a:custGeom>
                <a:gradFill rotWithShape="1">
                  <a:gsLst>
                    <a:gs pos="0">
                      <a:srgbClr val="FFFFFF"/>
                    </a:gs>
                    <a:gs pos="100000">
                      <a:srgbClr val="97CCF3"/>
                    </a:gs>
                  </a:gsLst>
                  <a:lin ang="5400000" scaled="1"/>
                </a:gradFill>
                <a:ln w="9525">
                  <a:noFill/>
                  <a:round/>
                </a:ln>
              </p:spPr>
              <p:txBody>
                <a:bodyPr/>
                <a:lstStyle/>
                <a:p>
                  <a:pPr eaLnBrk="1" fontAlgn="auto" hangingPunct="1">
                    <a:spcBef>
                      <a:spcPts val="0"/>
                    </a:spcBef>
                    <a:spcAft>
                      <a:spcPts val="0"/>
                    </a:spcAft>
                    <a:defRPr/>
                  </a:pPr>
                  <a:endParaRPr lang="zh-CN" altLang="en-US" sz="1800" b="1" kern="0">
                    <a:solidFill>
                      <a:sysClr val="windowText" lastClr="000000"/>
                    </a:solidFill>
                    <a:latin typeface="微软雅黑" panose="020B0503020204020204" pitchFamily="34" charset="-122"/>
                    <a:ea typeface="微软雅黑" panose="020B0503020204020204" pitchFamily="34" charset="-122"/>
                  </a:endParaRPr>
                </a:p>
              </p:txBody>
            </p:sp>
            <p:grpSp>
              <p:nvGrpSpPr>
                <p:cNvPr id="38" name="Group 6"/>
                <p:cNvGrpSpPr/>
                <p:nvPr/>
              </p:nvGrpSpPr>
              <p:grpSpPr bwMode="auto">
                <a:xfrm>
                  <a:off x="2016" y="2640"/>
                  <a:ext cx="1968" cy="864"/>
                  <a:chOff x="2016" y="2640"/>
                  <a:chExt cx="1968" cy="864"/>
                </a:xfrm>
              </p:grpSpPr>
              <p:sp>
                <p:nvSpPr>
                  <p:cNvPr id="39" name="Line 7"/>
                  <p:cNvSpPr>
                    <a:spLocks noChangeShapeType="1"/>
                  </p:cNvSpPr>
                  <p:nvPr/>
                </p:nvSpPr>
                <p:spPr bwMode="gray">
                  <a:xfrm flipV="1">
                    <a:off x="2016" y="2784"/>
                    <a:ext cx="528" cy="720"/>
                  </a:xfrm>
                  <a:prstGeom prst="line">
                    <a:avLst/>
                  </a:prstGeom>
                  <a:noFill/>
                  <a:ln w="9525">
                    <a:solidFill>
                      <a:srgbClr val="FFFFFF"/>
                    </a:solidFill>
                    <a:round/>
                  </a:ln>
                </p:spPr>
                <p:txBody>
                  <a:bodyPr/>
                  <a:lstStyle/>
                  <a:p>
                    <a:pPr eaLnBrk="1" fontAlgn="auto" hangingPunct="1">
                      <a:spcBef>
                        <a:spcPts val="0"/>
                      </a:spcBef>
                      <a:spcAft>
                        <a:spcPts val="0"/>
                      </a:spcAft>
                      <a:defRPr/>
                    </a:pPr>
                    <a:endParaRPr lang="zh-CN" altLang="en-US" sz="1800" b="1" kern="0">
                      <a:solidFill>
                        <a:sysClr val="windowText" lastClr="000000"/>
                      </a:solidFill>
                      <a:latin typeface="微软雅黑" panose="020B0503020204020204" pitchFamily="34" charset="-122"/>
                      <a:ea typeface="微软雅黑" panose="020B0503020204020204" pitchFamily="34" charset="-122"/>
                    </a:endParaRPr>
                  </a:p>
                </p:txBody>
              </p:sp>
              <p:sp>
                <p:nvSpPr>
                  <p:cNvPr id="40" name="Line 8"/>
                  <p:cNvSpPr>
                    <a:spLocks noChangeShapeType="1"/>
                  </p:cNvSpPr>
                  <p:nvPr/>
                </p:nvSpPr>
                <p:spPr bwMode="gray">
                  <a:xfrm flipV="1">
                    <a:off x="2592" y="2640"/>
                    <a:ext cx="96" cy="864"/>
                  </a:xfrm>
                  <a:prstGeom prst="line">
                    <a:avLst/>
                  </a:prstGeom>
                  <a:noFill/>
                  <a:ln w="9525">
                    <a:solidFill>
                      <a:srgbClr val="FFFFFF"/>
                    </a:solidFill>
                    <a:round/>
                  </a:ln>
                </p:spPr>
                <p:txBody>
                  <a:bodyPr/>
                  <a:lstStyle/>
                  <a:p>
                    <a:pPr eaLnBrk="1" fontAlgn="auto" hangingPunct="1">
                      <a:spcBef>
                        <a:spcPts val="0"/>
                      </a:spcBef>
                      <a:spcAft>
                        <a:spcPts val="0"/>
                      </a:spcAft>
                      <a:defRPr/>
                    </a:pPr>
                    <a:endParaRPr lang="zh-CN" altLang="en-US" sz="1800" b="1" kern="0">
                      <a:solidFill>
                        <a:sysClr val="windowText" lastClr="000000"/>
                      </a:solidFill>
                      <a:latin typeface="微软雅黑" panose="020B0503020204020204" pitchFamily="34" charset="-122"/>
                      <a:ea typeface="微软雅黑" panose="020B0503020204020204" pitchFamily="34" charset="-122"/>
                    </a:endParaRPr>
                  </a:p>
                </p:txBody>
              </p:sp>
              <p:sp>
                <p:nvSpPr>
                  <p:cNvPr id="41" name="Line 9"/>
                  <p:cNvSpPr>
                    <a:spLocks noChangeShapeType="1"/>
                  </p:cNvSpPr>
                  <p:nvPr/>
                </p:nvSpPr>
                <p:spPr bwMode="gray">
                  <a:xfrm flipV="1">
                    <a:off x="3024" y="2688"/>
                    <a:ext cx="0" cy="816"/>
                  </a:xfrm>
                  <a:prstGeom prst="line">
                    <a:avLst/>
                  </a:prstGeom>
                  <a:noFill/>
                  <a:ln w="9525">
                    <a:solidFill>
                      <a:srgbClr val="FFFFFF"/>
                    </a:solidFill>
                    <a:round/>
                  </a:ln>
                </p:spPr>
                <p:txBody>
                  <a:bodyPr/>
                  <a:lstStyle/>
                  <a:p>
                    <a:pPr eaLnBrk="1" fontAlgn="auto" hangingPunct="1">
                      <a:spcBef>
                        <a:spcPts val="0"/>
                      </a:spcBef>
                      <a:spcAft>
                        <a:spcPts val="0"/>
                      </a:spcAft>
                      <a:defRPr/>
                    </a:pPr>
                    <a:endParaRPr lang="zh-CN" altLang="en-US" sz="1800" b="1" kern="0">
                      <a:solidFill>
                        <a:sysClr val="windowText" lastClr="000000"/>
                      </a:solidFill>
                      <a:latin typeface="微软雅黑" panose="020B0503020204020204" pitchFamily="34" charset="-122"/>
                      <a:ea typeface="微软雅黑" panose="020B0503020204020204" pitchFamily="34" charset="-122"/>
                    </a:endParaRPr>
                  </a:p>
                </p:txBody>
              </p:sp>
              <p:sp>
                <p:nvSpPr>
                  <p:cNvPr id="42" name="Line 10"/>
                  <p:cNvSpPr>
                    <a:spLocks noChangeShapeType="1"/>
                  </p:cNvSpPr>
                  <p:nvPr/>
                </p:nvSpPr>
                <p:spPr bwMode="gray">
                  <a:xfrm flipH="1" flipV="1">
                    <a:off x="3216" y="2736"/>
                    <a:ext cx="288" cy="768"/>
                  </a:xfrm>
                  <a:prstGeom prst="line">
                    <a:avLst/>
                  </a:prstGeom>
                  <a:noFill/>
                  <a:ln w="9525">
                    <a:solidFill>
                      <a:srgbClr val="FFFFFF"/>
                    </a:solidFill>
                    <a:round/>
                  </a:ln>
                </p:spPr>
                <p:txBody>
                  <a:bodyPr/>
                  <a:lstStyle/>
                  <a:p>
                    <a:pPr eaLnBrk="1" fontAlgn="auto" hangingPunct="1">
                      <a:spcBef>
                        <a:spcPts val="0"/>
                      </a:spcBef>
                      <a:spcAft>
                        <a:spcPts val="0"/>
                      </a:spcAft>
                      <a:defRPr/>
                    </a:pPr>
                    <a:endParaRPr lang="zh-CN" altLang="en-US" sz="1800" b="1" kern="0">
                      <a:solidFill>
                        <a:sysClr val="windowText" lastClr="000000"/>
                      </a:solidFill>
                      <a:latin typeface="微软雅黑" panose="020B0503020204020204" pitchFamily="34" charset="-122"/>
                      <a:ea typeface="微软雅黑" panose="020B0503020204020204" pitchFamily="34" charset="-122"/>
                    </a:endParaRPr>
                  </a:p>
                </p:txBody>
              </p:sp>
              <p:sp>
                <p:nvSpPr>
                  <p:cNvPr id="43" name="Line 11"/>
                  <p:cNvSpPr>
                    <a:spLocks noChangeShapeType="1"/>
                  </p:cNvSpPr>
                  <p:nvPr/>
                </p:nvSpPr>
                <p:spPr bwMode="gray">
                  <a:xfrm flipH="1" flipV="1">
                    <a:off x="3360" y="2784"/>
                    <a:ext cx="624" cy="720"/>
                  </a:xfrm>
                  <a:prstGeom prst="line">
                    <a:avLst/>
                  </a:prstGeom>
                  <a:noFill/>
                  <a:ln w="9525">
                    <a:solidFill>
                      <a:srgbClr val="FFFFFF"/>
                    </a:solidFill>
                    <a:round/>
                  </a:ln>
                </p:spPr>
                <p:txBody>
                  <a:bodyPr/>
                  <a:lstStyle/>
                  <a:p>
                    <a:pPr eaLnBrk="1" fontAlgn="auto" hangingPunct="1">
                      <a:spcBef>
                        <a:spcPts val="0"/>
                      </a:spcBef>
                      <a:spcAft>
                        <a:spcPts val="0"/>
                      </a:spcAft>
                      <a:defRPr/>
                    </a:pPr>
                    <a:endParaRPr lang="zh-CN" altLang="en-US" sz="1800" b="1" kern="0">
                      <a:solidFill>
                        <a:sysClr val="windowText" lastClr="000000"/>
                      </a:solidFill>
                      <a:latin typeface="微软雅黑" panose="020B0503020204020204" pitchFamily="34" charset="-122"/>
                      <a:ea typeface="微软雅黑" panose="020B0503020204020204" pitchFamily="34" charset="-122"/>
                    </a:endParaRPr>
                  </a:p>
                </p:txBody>
              </p:sp>
            </p:grpSp>
          </p:grpSp>
          <p:sp>
            <p:nvSpPr>
              <p:cNvPr id="34" name="Line 12"/>
              <p:cNvSpPr>
                <a:spLocks noChangeShapeType="1"/>
              </p:cNvSpPr>
              <p:nvPr/>
            </p:nvSpPr>
            <p:spPr bwMode="gray">
              <a:xfrm>
                <a:off x="1632" y="3264"/>
                <a:ext cx="2592" cy="0"/>
              </a:xfrm>
              <a:prstGeom prst="line">
                <a:avLst/>
              </a:prstGeom>
              <a:noFill/>
              <a:ln w="9525">
                <a:solidFill>
                  <a:srgbClr val="FFFFFF"/>
                </a:solidFill>
                <a:round/>
              </a:ln>
            </p:spPr>
            <p:txBody>
              <a:bodyPr/>
              <a:lstStyle/>
              <a:p>
                <a:pPr eaLnBrk="1" fontAlgn="auto" hangingPunct="1">
                  <a:spcBef>
                    <a:spcPts val="0"/>
                  </a:spcBef>
                  <a:spcAft>
                    <a:spcPts val="0"/>
                  </a:spcAft>
                  <a:defRPr/>
                </a:pPr>
                <a:endParaRPr lang="zh-CN" altLang="en-US" sz="1800" b="1" kern="0">
                  <a:solidFill>
                    <a:sysClr val="windowText" lastClr="000000"/>
                  </a:solidFill>
                  <a:latin typeface="微软雅黑" panose="020B0503020204020204" pitchFamily="34" charset="-122"/>
                  <a:ea typeface="微软雅黑" panose="020B0503020204020204" pitchFamily="34" charset="-122"/>
                </a:endParaRPr>
              </a:p>
            </p:txBody>
          </p:sp>
          <p:sp>
            <p:nvSpPr>
              <p:cNvPr id="35" name="Line 13"/>
              <p:cNvSpPr>
                <a:spLocks noChangeShapeType="1"/>
              </p:cNvSpPr>
              <p:nvPr/>
            </p:nvSpPr>
            <p:spPr bwMode="gray">
              <a:xfrm>
                <a:off x="1920" y="3072"/>
                <a:ext cx="2016" cy="0"/>
              </a:xfrm>
              <a:prstGeom prst="line">
                <a:avLst/>
              </a:prstGeom>
              <a:noFill/>
              <a:ln w="9525">
                <a:solidFill>
                  <a:srgbClr val="FFFFFF"/>
                </a:solidFill>
                <a:round/>
              </a:ln>
            </p:spPr>
            <p:txBody>
              <a:bodyPr/>
              <a:lstStyle/>
              <a:p>
                <a:pPr eaLnBrk="1" fontAlgn="auto" hangingPunct="1">
                  <a:spcBef>
                    <a:spcPts val="0"/>
                  </a:spcBef>
                  <a:spcAft>
                    <a:spcPts val="0"/>
                  </a:spcAft>
                  <a:defRPr/>
                </a:pPr>
                <a:endParaRPr lang="zh-CN" altLang="en-US" sz="1800" b="1" kern="0">
                  <a:solidFill>
                    <a:sysClr val="windowText" lastClr="000000"/>
                  </a:solidFill>
                  <a:latin typeface="微软雅黑" panose="020B0503020204020204" pitchFamily="34" charset="-122"/>
                  <a:ea typeface="微软雅黑" panose="020B0503020204020204" pitchFamily="34" charset="-122"/>
                </a:endParaRPr>
              </a:p>
            </p:txBody>
          </p:sp>
          <p:sp>
            <p:nvSpPr>
              <p:cNvPr id="36" name="Line 14"/>
              <p:cNvSpPr>
                <a:spLocks noChangeShapeType="1"/>
              </p:cNvSpPr>
              <p:nvPr/>
            </p:nvSpPr>
            <p:spPr bwMode="gray">
              <a:xfrm>
                <a:off x="2112" y="2928"/>
                <a:ext cx="1632" cy="0"/>
              </a:xfrm>
              <a:prstGeom prst="line">
                <a:avLst/>
              </a:prstGeom>
              <a:noFill/>
              <a:ln w="9525">
                <a:solidFill>
                  <a:srgbClr val="FFFFFF"/>
                </a:solidFill>
                <a:round/>
              </a:ln>
            </p:spPr>
            <p:txBody>
              <a:bodyPr/>
              <a:lstStyle/>
              <a:p>
                <a:pPr eaLnBrk="1" fontAlgn="auto" hangingPunct="1">
                  <a:spcBef>
                    <a:spcPts val="0"/>
                  </a:spcBef>
                  <a:spcAft>
                    <a:spcPts val="0"/>
                  </a:spcAft>
                  <a:defRPr/>
                </a:pPr>
                <a:endParaRPr lang="zh-CN" altLang="en-US" sz="1800" b="1" kern="0">
                  <a:solidFill>
                    <a:sysClr val="windowText" lastClr="000000"/>
                  </a:solidFill>
                  <a:latin typeface="微软雅黑" panose="020B0503020204020204" pitchFamily="34" charset="-122"/>
                  <a:ea typeface="微软雅黑" panose="020B0503020204020204" pitchFamily="34" charset="-122"/>
                </a:endParaRPr>
              </a:p>
            </p:txBody>
          </p:sp>
        </p:grpSp>
        <p:grpSp>
          <p:nvGrpSpPr>
            <p:cNvPr id="7" name="Group 15"/>
            <p:cNvGrpSpPr/>
            <p:nvPr/>
          </p:nvGrpSpPr>
          <p:grpSpPr bwMode="auto">
            <a:xfrm>
              <a:off x="1164013" y="1973529"/>
              <a:ext cx="2700284" cy="2430462"/>
              <a:chOff x="47" y="1536"/>
              <a:chExt cx="1728" cy="1387"/>
            </a:xfrm>
          </p:grpSpPr>
          <p:pic>
            <p:nvPicPr>
              <p:cNvPr id="31" name="Picture 16" descr="pan_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flipH="1">
                <a:off x="47" y="1536"/>
                <a:ext cx="1711" cy="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Freeform 17"/>
              <p:cNvSpPr/>
              <p:nvPr/>
            </p:nvSpPr>
            <p:spPr bwMode="gray">
              <a:xfrm>
                <a:off x="53" y="1538"/>
                <a:ext cx="1722" cy="1382"/>
              </a:xfrm>
              <a:custGeom>
                <a:avLst/>
                <a:gdLst>
                  <a:gd name="T0" fmla="*/ 6 w 1722"/>
                  <a:gd name="T1" fmla="*/ 79 h 1382"/>
                  <a:gd name="T2" fmla="*/ 6 w 1722"/>
                  <a:gd name="T3" fmla="*/ 1300 h 1382"/>
                  <a:gd name="T4" fmla="*/ 46 w 1722"/>
                  <a:gd name="T5" fmla="*/ 1367 h 1382"/>
                  <a:gd name="T6" fmla="*/ 121 w 1722"/>
                  <a:gd name="T7" fmla="*/ 1381 h 1382"/>
                  <a:gd name="T8" fmla="*/ 1658 w 1722"/>
                  <a:gd name="T9" fmla="*/ 1312 h 1382"/>
                  <a:gd name="T10" fmla="*/ 1696 w 1722"/>
                  <a:gd name="T11" fmla="*/ 1286 h 1382"/>
                  <a:gd name="T12" fmla="*/ 1714 w 1722"/>
                  <a:gd name="T13" fmla="*/ 1247 h 1382"/>
                  <a:gd name="T14" fmla="*/ 1715 w 1722"/>
                  <a:gd name="T15" fmla="*/ 157 h 1382"/>
                  <a:gd name="T16" fmla="*/ 1689 w 1722"/>
                  <a:gd name="T17" fmla="*/ 87 h 1382"/>
                  <a:gd name="T18" fmla="*/ 1637 w 1722"/>
                  <a:gd name="T19" fmla="*/ 67 h 1382"/>
                  <a:gd name="T20" fmla="*/ 95 w 1722"/>
                  <a:gd name="T21" fmla="*/ 0 h 1382"/>
                  <a:gd name="T22" fmla="*/ 29 w 1722"/>
                  <a:gd name="T23" fmla="*/ 31 h 1382"/>
                  <a:gd name="T24" fmla="*/ 6 w 1722"/>
                  <a:gd name="T25" fmla="*/ 79 h 138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22"/>
                  <a:gd name="T40" fmla="*/ 0 h 1382"/>
                  <a:gd name="T41" fmla="*/ 1722 w 1722"/>
                  <a:gd name="T42" fmla="*/ 1382 h 138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22" h="1382">
                    <a:moveTo>
                      <a:pt x="6" y="79"/>
                    </a:moveTo>
                    <a:cubicBezTo>
                      <a:pt x="0" y="294"/>
                      <a:pt x="3" y="1087"/>
                      <a:pt x="6" y="1300"/>
                    </a:cubicBezTo>
                    <a:cubicBezTo>
                      <a:pt x="8" y="1336"/>
                      <a:pt x="36" y="1359"/>
                      <a:pt x="46" y="1367"/>
                    </a:cubicBezTo>
                    <a:cubicBezTo>
                      <a:pt x="60" y="1381"/>
                      <a:pt x="109" y="1382"/>
                      <a:pt x="121" y="1381"/>
                    </a:cubicBezTo>
                    <a:cubicBezTo>
                      <a:pt x="368" y="1362"/>
                      <a:pt x="1388" y="1336"/>
                      <a:pt x="1658" y="1312"/>
                    </a:cubicBezTo>
                    <a:cubicBezTo>
                      <a:pt x="1658" y="1315"/>
                      <a:pt x="1684" y="1300"/>
                      <a:pt x="1696" y="1286"/>
                    </a:cubicBezTo>
                    <a:cubicBezTo>
                      <a:pt x="1708" y="1272"/>
                      <a:pt x="1714" y="1250"/>
                      <a:pt x="1714" y="1247"/>
                    </a:cubicBezTo>
                    <a:cubicBezTo>
                      <a:pt x="1714" y="1065"/>
                      <a:pt x="1722" y="347"/>
                      <a:pt x="1715" y="157"/>
                    </a:cubicBezTo>
                    <a:cubicBezTo>
                      <a:pt x="1715" y="124"/>
                      <a:pt x="1711" y="104"/>
                      <a:pt x="1689" y="87"/>
                    </a:cubicBezTo>
                    <a:cubicBezTo>
                      <a:pt x="1667" y="70"/>
                      <a:pt x="1659" y="73"/>
                      <a:pt x="1637" y="67"/>
                    </a:cubicBezTo>
                    <a:cubicBezTo>
                      <a:pt x="1375" y="49"/>
                      <a:pt x="360" y="16"/>
                      <a:pt x="95" y="0"/>
                    </a:cubicBezTo>
                    <a:cubicBezTo>
                      <a:pt x="72" y="0"/>
                      <a:pt x="41" y="14"/>
                      <a:pt x="29" y="31"/>
                    </a:cubicBezTo>
                    <a:cubicBezTo>
                      <a:pt x="17" y="48"/>
                      <a:pt x="13" y="49"/>
                      <a:pt x="6" y="79"/>
                    </a:cubicBezTo>
                    <a:close/>
                  </a:path>
                </a:pathLst>
              </a:custGeom>
              <a:solidFill>
                <a:srgbClr val="4EA7EA">
                  <a:alpha val="30196"/>
                </a:srgbClr>
              </a:solidFill>
              <a:ln w="9525">
                <a:noFill/>
                <a:round/>
              </a:ln>
            </p:spPr>
            <p:txBody>
              <a:bodyPr wrap="none" anchor="ctr"/>
              <a:lstStyle/>
              <a:p>
                <a:pPr eaLnBrk="1" fontAlgn="auto" hangingPunct="1">
                  <a:spcBef>
                    <a:spcPts val="0"/>
                  </a:spcBef>
                  <a:spcAft>
                    <a:spcPts val="0"/>
                  </a:spcAft>
                  <a:defRPr/>
                </a:pPr>
                <a:endParaRPr lang="zh-CN" altLang="en-US" sz="1800" b="1" kern="0">
                  <a:solidFill>
                    <a:sysClr val="windowText" lastClr="000000"/>
                  </a:solidFill>
                  <a:latin typeface="微软雅黑" panose="020B0503020204020204" pitchFamily="34" charset="-122"/>
                  <a:ea typeface="微软雅黑" panose="020B0503020204020204" pitchFamily="34" charset="-122"/>
                </a:endParaRPr>
              </a:p>
            </p:txBody>
          </p:sp>
        </p:grpSp>
        <p:grpSp>
          <p:nvGrpSpPr>
            <p:cNvPr id="8" name="Group 18"/>
            <p:cNvGrpSpPr/>
            <p:nvPr/>
          </p:nvGrpSpPr>
          <p:grpSpPr bwMode="auto">
            <a:xfrm>
              <a:off x="2833605" y="5089791"/>
              <a:ext cx="6337839" cy="685800"/>
              <a:chOff x="1776" y="3504"/>
              <a:chExt cx="2400" cy="336"/>
            </a:xfrm>
          </p:grpSpPr>
          <p:sp>
            <p:nvSpPr>
              <p:cNvPr id="29" name="AutoShape 19"/>
              <p:cNvSpPr>
                <a:spLocks noChangeArrowheads="1"/>
              </p:cNvSpPr>
              <p:nvPr/>
            </p:nvSpPr>
            <p:spPr bwMode="gray">
              <a:xfrm>
                <a:off x="1776" y="3504"/>
                <a:ext cx="2400" cy="336"/>
              </a:xfrm>
              <a:prstGeom prst="roundRect">
                <a:avLst>
                  <a:gd name="adj" fmla="val 50000"/>
                </a:avLst>
              </a:prstGeom>
              <a:gradFill rotWithShape="1">
                <a:gsLst>
                  <a:gs pos="0">
                    <a:srgbClr val="97CCF3"/>
                  </a:gs>
                  <a:gs pos="50000">
                    <a:srgbClr val="97CCF3">
                      <a:gamma/>
                      <a:shade val="84706"/>
                      <a:invGamma/>
                    </a:srgbClr>
                  </a:gs>
                  <a:gs pos="100000">
                    <a:srgbClr val="97CCF3"/>
                  </a:gs>
                </a:gsLst>
                <a:lin ang="2700000" scaled="1"/>
              </a:gradFill>
              <a:ln w="38100" algn="ctr">
                <a:solidFill>
                  <a:srgbClr val="FFFFFF"/>
                </a:solidFill>
                <a:round/>
              </a:ln>
              <a:effectLst/>
            </p:spPr>
            <p:txBody>
              <a:bodyPr wrap="none" anchor="ctr"/>
              <a:lstStyle/>
              <a:p>
                <a:pPr algn="ctr" fontAlgn="auto">
                  <a:spcBef>
                    <a:spcPts val="0"/>
                  </a:spcBef>
                  <a:spcAft>
                    <a:spcPts val="0"/>
                  </a:spcAft>
                  <a:defRPr/>
                </a:pPr>
                <a:endParaRPr lang="zh-CN" altLang="en-US" sz="1400" b="1" kern="0">
                  <a:solidFill>
                    <a:srgbClr val="FFFFFF"/>
                  </a:solidFill>
                  <a:effectLst>
                    <a:outerShdw blurRad="38100" dist="38100" dir="2700000" algn="tl">
                      <a:srgbClr val="000000"/>
                    </a:outerShdw>
                  </a:effectLst>
                  <a:latin typeface="微软雅黑" panose="020B0503020204020204" pitchFamily="34" charset="-122"/>
                  <a:ea typeface="微软雅黑" panose="020B0503020204020204" pitchFamily="34" charset="-122"/>
                </a:endParaRPr>
              </a:p>
            </p:txBody>
          </p:sp>
          <p:sp>
            <p:nvSpPr>
              <p:cNvPr id="30" name="AutoShape 20"/>
              <p:cNvSpPr>
                <a:spLocks noChangeArrowheads="1"/>
              </p:cNvSpPr>
              <p:nvPr/>
            </p:nvSpPr>
            <p:spPr bwMode="gray">
              <a:xfrm>
                <a:off x="1890" y="3558"/>
                <a:ext cx="2160" cy="215"/>
              </a:xfrm>
              <a:prstGeom prst="roundRect">
                <a:avLst>
                  <a:gd name="adj" fmla="val 50000"/>
                </a:avLst>
              </a:prstGeom>
              <a:gradFill rotWithShape="1">
                <a:gsLst>
                  <a:gs pos="0">
                    <a:srgbClr val="97CCF3"/>
                  </a:gs>
                  <a:gs pos="50000">
                    <a:srgbClr val="97CCF3">
                      <a:gamma/>
                      <a:tint val="39216"/>
                      <a:invGamma/>
                    </a:srgbClr>
                  </a:gs>
                  <a:gs pos="100000">
                    <a:srgbClr val="97CCF3"/>
                  </a:gs>
                </a:gsLst>
                <a:lin ang="2700000" scaled="1"/>
              </a:gradFill>
              <a:ln w="19050" algn="ctr">
                <a:solidFill>
                  <a:srgbClr val="FFFFFF"/>
                </a:solidFill>
                <a:round/>
              </a:ln>
              <a:effectLst/>
            </p:spPr>
            <p:txBody>
              <a:bodyPr wrap="none" anchor="ctr"/>
              <a:lstStyle/>
              <a:p>
                <a:pPr algn="ctr" fontAlgn="auto">
                  <a:spcBef>
                    <a:spcPts val="0"/>
                  </a:spcBef>
                  <a:spcAft>
                    <a:spcPts val="0"/>
                  </a:spcAft>
                  <a:defRPr/>
                </a:pPr>
                <a:endParaRPr lang="en-US" altLang="zh-CN" sz="1400" b="1" kern="0" dirty="0">
                  <a:solidFill>
                    <a:srgbClr val="003366"/>
                  </a:solidFill>
                  <a:effectLst>
                    <a:outerShdw blurRad="38100" dist="38100" dir="2700000" algn="tl">
                      <a:srgbClr val="000000"/>
                    </a:outerShdw>
                  </a:effectLst>
                  <a:latin typeface="微软雅黑" panose="020B0503020204020204" pitchFamily="34" charset="-122"/>
                  <a:ea typeface="微软雅黑" panose="020B0503020204020204" pitchFamily="34" charset="-122"/>
                </a:endParaRPr>
              </a:p>
            </p:txBody>
          </p:sp>
        </p:grpSp>
        <p:sp>
          <p:nvSpPr>
            <p:cNvPr id="9" name="Text Box 21"/>
            <p:cNvSpPr txBox="1">
              <a:spLocks noChangeArrowheads="1"/>
            </p:cNvSpPr>
            <p:nvPr/>
          </p:nvSpPr>
          <p:spPr bwMode="gray">
            <a:xfrm>
              <a:off x="1225073" y="2393797"/>
              <a:ext cx="2495217" cy="1736181"/>
            </a:xfrm>
            <a:prstGeom prst="rect">
              <a:avLst/>
            </a:prstGeom>
            <a:noFill/>
            <a:ln w="9525">
              <a:noFill/>
              <a:miter lim="800000"/>
            </a:ln>
          </p:spPr>
          <p:txBody>
            <a:bodyPr wrap="square">
              <a:spAutoFit/>
            </a:bodyPr>
            <a:lstStyle/>
            <a:p>
              <a:pPr marL="120650" indent="-120650" eaLnBrk="1" fontAlgn="auto" hangingPunct="1">
                <a:spcBef>
                  <a:spcPct val="50000"/>
                </a:spcBef>
                <a:spcAft>
                  <a:spcPts val="0"/>
                </a:spcAft>
                <a:buFontTx/>
                <a:buChar char="•"/>
                <a:defRPr/>
              </a:pPr>
              <a:r>
                <a:rPr lang="en-US" altLang="zh-CN" sz="2000" b="1" kern="0" dirty="0">
                  <a:solidFill>
                    <a:srgbClr val="FF0000"/>
                  </a:solidFill>
                  <a:latin typeface="微软雅黑" panose="020B0503020204020204" pitchFamily="34" charset="-122"/>
                  <a:ea typeface="微软雅黑" panose="020B0503020204020204" pitchFamily="34" charset="-122"/>
                </a:rPr>
                <a:t>Non-regional</a:t>
              </a:r>
              <a:endParaRPr lang="en-US" altLang="zh-CN" kern="0" dirty="0">
                <a:solidFill>
                  <a:schemeClr val="accent2"/>
                </a:solidFill>
                <a:latin typeface="微软雅黑" panose="020B0503020204020204" pitchFamily="34" charset="-122"/>
                <a:ea typeface="微软雅黑" panose="020B0503020204020204" pitchFamily="34" charset="-122"/>
              </a:endParaRPr>
            </a:p>
            <a:p>
              <a:pPr marL="120650" indent="-120650" eaLnBrk="1" fontAlgn="auto" hangingPunct="1">
                <a:lnSpc>
                  <a:spcPct val="150000"/>
                </a:lnSpc>
                <a:spcBef>
                  <a:spcPct val="50000"/>
                </a:spcBef>
                <a:spcAft>
                  <a:spcPts val="0"/>
                </a:spcAft>
                <a:buFontTx/>
                <a:buChar char="•"/>
                <a:defRPr/>
              </a:pPr>
              <a:r>
                <a:rPr lang="en-US" altLang="zh-CN" sz="1800" b="1" kern="0" dirty="0">
                  <a:solidFill>
                    <a:srgbClr val="FFFFFF"/>
                  </a:solidFill>
                  <a:latin typeface="微软雅黑" panose="020B0503020204020204" pitchFamily="34" charset="-122"/>
                  <a:ea typeface="微软雅黑" panose="020B0503020204020204" pitchFamily="34" charset="-122"/>
                </a:rPr>
                <a:t>  H5</a:t>
              </a:r>
              <a:r>
                <a:rPr lang="zh-CN" altLang="en-US" sz="1800" b="1" kern="0" dirty="0">
                  <a:solidFill>
                    <a:srgbClr val="FFFFFF"/>
                  </a:solidFill>
                  <a:latin typeface="微软雅黑" panose="020B0503020204020204" pitchFamily="34" charset="-122"/>
                  <a:ea typeface="微软雅黑" panose="020B0503020204020204" pitchFamily="34" charset="-122"/>
                </a:rPr>
                <a:t>，</a:t>
              </a:r>
              <a:r>
                <a:rPr lang="en-US" altLang="zh-CN" sz="1800" b="1" kern="0" dirty="0">
                  <a:solidFill>
                    <a:srgbClr val="FFFFFF"/>
                  </a:solidFill>
                  <a:latin typeface="微软雅黑" panose="020B0503020204020204" pitchFamily="34" charset="-122"/>
                  <a:ea typeface="微软雅黑" panose="020B0503020204020204" pitchFamily="34" charset="-122"/>
                </a:rPr>
                <a:t>H9</a:t>
              </a:r>
              <a:r>
                <a:rPr lang="zh-CN" altLang="en-US" b="1" kern="0" dirty="0">
                  <a:solidFill>
                    <a:srgbClr val="FFFFFF"/>
                  </a:solidFill>
                  <a:latin typeface="微软雅黑" panose="020B0503020204020204" pitchFamily="34" charset="-122"/>
                  <a:ea typeface="微软雅黑" panose="020B0503020204020204" pitchFamily="34" charset="-122"/>
                </a:rPr>
                <a:t>，</a:t>
              </a:r>
              <a:r>
                <a:rPr lang="en-US" altLang="zh-CN" sz="1800" b="1" kern="0" dirty="0">
                  <a:solidFill>
                    <a:srgbClr val="FFFFFF"/>
                  </a:solidFill>
                  <a:latin typeface="微软雅黑" panose="020B0503020204020204" pitchFamily="34" charset="-122"/>
                  <a:ea typeface="微软雅黑" panose="020B0503020204020204" pitchFamily="34" charset="-122"/>
                </a:rPr>
                <a:t>ND</a:t>
              </a:r>
              <a:r>
                <a:rPr lang="zh-CN" altLang="en-US" sz="1800" b="1" kern="0" dirty="0">
                  <a:solidFill>
                    <a:srgbClr val="FFFFFF"/>
                  </a:solidFill>
                  <a:latin typeface="微软雅黑" panose="020B0503020204020204" pitchFamily="34" charset="-122"/>
                  <a:ea typeface="微软雅黑" panose="020B0503020204020204" pitchFamily="34" charset="-122"/>
                </a:rPr>
                <a:t>，</a:t>
              </a:r>
              <a:r>
                <a:rPr lang="en-US" altLang="zh-CN" sz="1800" b="1" kern="0" dirty="0">
                  <a:solidFill>
                    <a:srgbClr val="FFFFFF"/>
                  </a:solidFill>
                  <a:latin typeface="微软雅黑" panose="020B0503020204020204" pitchFamily="34" charset="-122"/>
                  <a:ea typeface="微软雅黑" panose="020B0503020204020204" pitchFamily="34" charset="-122"/>
                </a:rPr>
                <a:t>MD</a:t>
              </a:r>
              <a:r>
                <a:rPr lang="zh-CN" altLang="en-US" sz="1800" b="1" kern="0" dirty="0">
                  <a:solidFill>
                    <a:srgbClr val="FFFFFF"/>
                  </a:solidFill>
                  <a:latin typeface="微软雅黑" panose="020B0503020204020204" pitchFamily="34" charset="-122"/>
                  <a:ea typeface="微软雅黑" panose="020B0503020204020204" pitchFamily="34" charset="-122"/>
                </a:rPr>
                <a:t>、</a:t>
              </a:r>
              <a:r>
                <a:rPr lang="en-US" altLang="zh-CN" sz="1800" b="1" kern="0" dirty="0">
                  <a:solidFill>
                    <a:srgbClr val="FFFFFF"/>
                  </a:solidFill>
                  <a:latin typeface="微软雅黑" panose="020B0503020204020204" pitchFamily="34" charset="-122"/>
                  <a:ea typeface="微软雅黑" panose="020B0503020204020204" pitchFamily="34" charset="-122"/>
                </a:rPr>
                <a:t>IBD </a:t>
              </a:r>
              <a:r>
                <a:rPr lang="zh-CN" altLang="en-US" sz="1800" b="1" kern="0" dirty="0">
                  <a:solidFill>
                    <a:srgbClr val="FFFFFF"/>
                  </a:solidFill>
                  <a:latin typeface="微软雅黑" panose="020B0503020204020204" pitchFamily="34" charset="-122"/>
                  <a:ea typeface="微软雅黑" panose="020B0503020204020204" pitchFamily="34" charset="-122"/>
                </a:rPr>
                <a:t>，</a:t>
              </a:r>
              <a:r>
                <a:rPr lang="en-US" altLang="zh-CN" sz="1800" b="1" kern="0" dirty="0">
                  <a:solidFill>
                    <a:srgbClr val="FFFFFF"/>
                  </a:solidFill>
                  <a:latin typeface="微软雅黑" panose="020B0503020204020204" pitchFamily="34" charset="-122"/>
                  <a:ea typeface="微软雅黑" panose="020B0503020204020204" pitchFamily="34" charset="-122"/>
                </a:rPr>
                <a:t>IB</a:t>
              </a:r>
              <a:r>
                <a:rPr lang="zh-CN" altLang="en-US" sz="1800" b="1" kern="0" dirty="0">
                  <a:solidFill>
                    <a:srgbClr val="FFFFFF"/>
                  </a:solidFill>
                  <a:latin typeface="微软雅黑" panose="020B0503020204020204" pitchFamily="34" charset="-122"/>
                  <a:ea typeface="微软雅黑" panose="020B0503020204020204" pitchFamily="34" charset="-122"/>
                </a:rPr>
                <a:t>，</a:t>
              </a:r>
              <a:r>
                <a:rPr lang="en-US" altLang="zh-CN" sz="1800" b="1" kern="0" dirty="0">
                  <a:solidFill>
                    <a:srgbClr val="FFFFFF"/>
                  </a:solidFill>
                  <a:latin typeface="微软雅黑" panose="020B0503020204020204" pitchFamily="34" charset="-122"/>
                  <a:ea typeface="微软雅黑" panose="020B0503020204020204" pitchFamily="34" charset="-122"/>
                </a:rPr>
                <a:t>EDS</a:t>
              </a:r>
            </a:p>
          </p:txBody>
        </p:sp>
        <p:pic>
          <p:nvPicPr>
            <p:cNvPr id="10" name="Picture 24" descr="pan_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7932450" y="1939723"/>
              <a:ext cx="2746062" cy="235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reeform 25"/>
            <p:cNvSpPr/>
            <p:nvPr/>
          </p:nvSpPr>
          <p:spPr bwMode="gray">
            <a:xfrm flipH="1">
              <a:off x="7914064" y="1942898"/>
              <a:ext cx="2764448" cy="2346325"/>
            </a:xfrm>
            <a:custGeom>
              <a:avLst/>
              <a:gdLst>
                <a:gd name="T0" fmla="*/ 2147483647 w 1722"/>
                <a:gd name="T1" fmla="*/ 2147483647 h 1382"/>
                <a:gd name="T2" fmla="*/ 2147483647 w 1722"/>
                <a:gd name="T3" fmla="*/ 2147483647 h 1382"/>
                <a:gd name="T4" fmla="*/ 2147483647 w 1722"/>
                <a:gd name="T5" fmla="*/ 2147483647 h 1382"/>
                <a:gd name="T6" fmla="*/ 2147483647 w 1722"/>
                <a:gd name="T7" fmla="*/ 2147483647 h 1382"/>
                <a:gd name="T8" fmla="*/ 2147483647 w 1722"/>
                <a:gd name="T9" fmla="*/ 2147483647 h 1382"/>
                <a:gd name="T10" fmla="*/ 2147483647 w 1722"/>
                <a:gd name="T11" fmla="*/ 2147483647 h 1382"/>
                <a:gd name="T12" fmla="*/ 2147483647 w 1722"/>
                <a:gd name="T13" fmla="*/ 2147483647 h 1382"/>
                <a:gd name="T14" fmla="*/ 2147483647 w 1722"/>
                <a:gd name="T15" fmla="*/ 2147483647 h 1382"/>
                <a:gd name="T16" fmla="*/ 2147483647 w 1722"/>
                <a:gd name="T17" fmla="*/ 2147483647 h 1382"/>
                <a:gd name="T18" fmla="*/ 2147483647 w 1722"/>
                <a:gd name="T19" fmla="*/ 2147483647 h 1382"/>
                <a:gd name="T20" fmla="*/ 2147483647 w 1722"/>
                <a:gd name="T21" fmla="*/ 0 h 1382"/>
                <a:gd name="T22" fmla="*/ 2147483647 w 1722"/>
                <a:gd name="T23" fmla="*/ 2147483647 h 1382"/>
                <a:gd name="T24" fmla="*/ 2147483647 w 1722"/>
                <a:gd name="T25" fmla="*/ 2147483647 h 138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22"/>
                <a:gd name="T40" fmla="*/ 0 h 1382"/>
                <a:gd name="T41" fmla="*/ 1722 w 1722"/>
                <a:gd name="T42" fmla="*/ 1382 h 138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22" h="1382">
                  <a:moveTo>
                    <a:pt x="6" y="79"/>
                  </a:moveTo>
                  <a:cubicBezTo>
                    <a:pt x="0" y="294"/>
                    <a:pt x="3" y="1087"/>
                    <a:pt x="6" y="1300"/>
                  </a:cubicBezTo>
                  <a:cubicBezTo>
                    <a:pt x="8" y="1336"/>
                    <a:pt x="36" y="1359"/>
                    <a:pt x="46" y="1367"/>
                  </a:cubicBezTo>
                  <a:cubicBezTo>
                    <a:pt x="60" y="1381"/>
                    <a:pt x="109" y="1382"/>
                    <a:pt x="121" y="1381"/>
                  </a:cubicBezTo>
                  <a:cubicBezTo>
                    <a:pt x="368" y="1362"/>
                    <a:pt x="1388" y="1336"/>
                    <a:pt x="1658" y="1312"/>
                  </a:cubicBezTo>
                  <a:cubicBezTo>
                    <a:pt x="1658" y="1315"/>
                    <a:pt x="1684" y="1300"/>
                    <a:pt x="1696" y="1286"/>
                  </a:cubicBezTo>
                  <a:cubicBezTo>
                    <a:pt x="1708" y="1272"/>
                    <a:pt x="1714" y="1250"/>
                    <a:pt x="1714" y="1247"/>
                  </a:cubicBezTo>
                  <a:cubicBezTo>
                    <a:pt x="1714" y="1065"/>
                    <a:pt x="1722" y="347"/>
                    <a:pt x="1715" y="157"/>
                  </a:cubicBezTo>
                  <a:cubicBezTo>
                    <a:pt x="1715" y="124"/>
                    <a:pt x="1711" y="104"/>
                    <a:pt x="1689" y="87"/>
                  </a:cubicBezTo>
                  <a:cubicBezTo>
                    <a:pt x="1667" y="70"/>
                    <a:pt x="1659" y="73"/>
                    <a:pt x="1637" y="67"/>
                  </a:cubicBezTo>
                  <a:cubicBezTo>
                    <a:pt x="1375" y="49"/>
                    <a:pt x="360" y="16"/>
                    <a:pt x="95" y="0"/>
                  </a:cubicBezTo>
                  <a:cubicBezTo>
                    <a:pt x="72" y="0"/>
                    <a:pt x="41" y="14"/>
                    <a:pt x="29" y="31"/>
                  </a:cubicBezTo>
                  <a:cubicBezTo>
                    <a:pt x="17" y="48"/>
                    <a:pt x="13" y="49"/>
                    <a:pt x="6" y="79"/>
                  </a:cubicBezTo>
                  <a:close/>
                </a:path>
              </a:pathLst>
            </a:custGeom>
            <a:solidFill>
              <a:srgbClr val="4EA7EA">
                <a:alpha val="30196"/>
              </a:srgbClr>
            </a:solidFill>
            <a:ln w="9525">
              <a:noFill/>
              <a:round/>
            </a:ln>
          </p:spPr>
          <p:txBody>
            <a:bodyPr wrap="none" anchor="ctr"/>
            <a:lstStyle/>
            <a:p>
              <a:pPr eaLnBrk="1" fontAlgn="auto" hangingPunct="1">
                <a:spcBef>
                  <a:spcPts val="0"/>
                </a:spcBef>
                <a:spcAft>
                  <a:spcPts val="0"/>
                </a:spcAft>
                <a:defRPr/>
              </a:pPr>
              <a:endParaRPr lang="zh-CN" altLang="en-US" sz="1800" b="1" kern="0">
                <a:solidFill>
                  <a:sysClr val="windowText" lastClr="000000"/>
                </a:solidFill>
                <a:latin typeface="微软雅黑" panose="020B0503020204020204" pitchFamily="34" charset="-122"/>
                <a:ea typeface="微软雅黑" panose="020B0503020204020204" pitchFamily="34" charset="-122"/>
              </a:endParaRPr>
            </a:p>
          </p:txBody>
        </p:sp>
        <p:sp>
          <p:nvSpPr>
            <p:cNvPr id="12" name="Text Box 26"/>
            <p:cNvSpPr txBox="1">
              <a:spLocks noChangeArrowheads="1"/>
            </p:cNvSpPr>
            <p:nvPr/>
          </p:nvSpPr>
          <p:spPr bwMode="gray">
            <a:xfrm>
              <a:off x="7987605" y="2290560"/>
              <a:ext cx="2474883" cy="1320683"/>
            </a:xfrm>
            <a:prstGeom prst="rect">
              <a:avLst/>
            </a:prstGeom>
            <a:noFill/>
            <a:ln w="9525">
              <a:noFill/>
              <a:miter lim="800000"/>
            </a:ln>
          </p:spPr>
          <p:txBody>
            <a:bodyPr wrap="square">
              <a:spAutoFit/>
            </a:bodyPr>
            <a:lstStyle/>
            <a:p>
              <a:pPr marL="120650" indent="-120650" eaLnBrk="1" fontAlgn="auto" hangingPunct="1">
                <a:spcBef>
                  <a:spcPct val="50000"/>
                </a:spcBef>
                <a:spcAft>
                  <a:spcPts val="0"/>
                </a:spcAft>
                <a:buFontTx/>
                <a:buChar char="•"/>
                <a:defRPr/>
              </a:pPr>
              <a:r>
                <a:rPr lang="en-US" altLang="zh-CN" sz="2000" b="1" kern="0" dirty="0">
                  <a:solidFill>
                    <a:srgbClr val="FF0000"/>
                  </a:solidFill>
                  <a:latin typeface="微软雅黑" panose="020B0503020204020204" pitchFamily="34" charset="-122"/>
                  <a:ea typeface="微软雅黑" panose="020B0503020204020204" pitchFamily="34" charset="-122"/>
                </a:rPr>
                <a:t>Regional</a:t>
              </a:r>
              <a:endParaRPr lang="en-US" altLang="zh-CN" sz="1800" kern="0" dirty="0">
                <a:solidFill>
                  <a:schemeClr val="accent2"/>
                </a:solidFill>
                <a:latin typeface="微软雅黑" panose="020B0503020204020204" pitchFamily="34" charset="-122"/>
                <a:ea typeface="微软雅黑" panose="020B0503020204020204" pitchFamily="34" charset="-122"/>
              </a:endParaRPr>
            </a:p>
            <a:p>
              <a:pPr marL="120650" indent="-120650" eaLnBrk="1" fontAlgn="auto" hangingPunct="1">
                <a:lnSpc>
                  <a:spcPct val="150000"/>
                </a:lnSpc>
                <a:spcBef>
                  <a:spcPct val="50000"/>
                </a:spcBef>
                <a:spcAft>
                  <a:spcPts val="0"/>
                </a:spcAft>
                <a:buFontTx/>
                <a:buChar char="•"/>
                <a:defRPr/>
              </a:pPr>
              <a:r>
                <a:rPr lang="en-US" altLang="zh-CN" sz="1800" b="1" kern="0" dirty="0">
                  <a:solidFill>
                    <a:srgbClr val="FFFFFF"/>
                  </a:solidFill>
                  <a:latin typeface="微软雅黑" panose="020B0503020204020204" pitchFamily="34" charset="-122"/>
                  <a:ea typeface="微软雅黑" panose="020B0503020204020204" pitchFamily="34" charset="-122"/>
                </a:rPr>
                <a:t>  </a:t>
              </a:r>
              <a:r>
                <a:rPr lang="en-US" altLang="zh-CN" b="1" kern="0" dirty="0">
                  <a:solidFill>
                    <a:srgbClr val="FFFFFF"/>
                  </a:solidFill>
                  <a:latin typeface="微软雅黑" panose="020B0503020204020204" pitchFamily="34" charset="-122"/>
                  <a:ea typeface="微软雅黑" panose="020B0503020204020204" pitchFamily="34" charset="-122"/>
                </a:rPr>
                <a:t>IC</a:t>
              </a:r>
              <a:r>
                <a:rPr lang="zh-CN" altLang="en-US" b="1" kern="0" dirty="0">
                  <a:solidFill>
                    <a:srgbClr val="FFFFFF"/>
                  </a:solidFill>
                  <a:latin typeface="微软雅黑" panose="020B0503020204020204" pitchFamily="34" charset="-122"/>
                  <a:ea typeface="微软雅黑" panose="020B0503020204020204" pitchFamily="34" charset="-122"/>
                </a:rPr>
                <a:t>，</a:t>
              </a:r>
              <a:r>
                <a:rPr lang="en-US" altLang="zh-CN" b="1" kern="0" dirty="0">
                  <a:solidFill>
                    <a:srgbClr val="FFFFFF"/>
                  </a:solidFill>
                  <a:latin typeface="微软雅黑" panose="020B0503020204020204" pitchFamily="34" charset="-122"/>
                  <a:ea typeface="微软雅黑" panose="020B0503020204020204" pitchFamily="34" charset="-122"/>
                </a:rPr>
                <a:t>AE</a:t>
              </a:r>
              <a:r>
                <a:rPr lang="zh-CN" altLang="en-US" b="1" kern="0" dirty="0">
                  <a:solidFill>
                    <a:srgbClr val="FFFFFF"/>
                  </a:solidFill>
                  <a:latin typeface="微软雅黑" panose="020B0503020204020204" pitchFamily="34" charset="-122"/>
                  <a:ea typeface="微软雅黑" panose="020B0503020204020204" pitchFamily="34" charset="-122"/>
                </a:rPr>
                <a:t>，</a:t>
              </a:r>
              <a:r>
                <a:rPr lang="en-US" altLang="zh-CN" sz="1800" b="1" kern="0" dirty="0">
                  <a:solidFill>
                    <a:srgbClr val="FFFFFF"/>
                  </a:solidFill>
                  <a:latin typeface="微软雅黑" panose="020B0503020204020204" pitchFamily="34" charset="-122"/>
                  <a:ea typeface="微软雅黑" panose="020B0503020204020204" pitchFamily="34" charset="-122"/>
                </a:rPr>
                <a:t>ILT</a:t>
              </a:r>
              <a:r>
                <a:rPr lang="zh-CN" altLang="en-US" sz="1800" b="1" kern="0" dirty="0">
                  <a:solidFill>
                    <a:srgbClr val="FFFFFF"/>
                  </a:solidFill>
                  <a:latin typeface="微软雅黑" panose="020B0503020204020204" pitchFamily="34" charset="-122"/>
                  <a:ea typeface="微软雅黑" panose="020B0503020204020204" pitchFamily="34" charset="-122"/>
                </a:rPr>
                <a:t>，</a:t>
              </a:r>
              <a:r>
                <a:rPr lang="en-US" altLang="zh-CN" sz="1800" b="1" kern="0" dirty="0">
                  <a:solidFill>
                    <a:srgbClr val="FFFFFF"/>
                  </a:solidFill>
                  <a:latin typeface="微软雅黑" panose="020B0503020204020204" pitchFamily="34" charset="-122"/>
                  <a:ea typeface="微软雅黑" panose="020B0503020204020204" pitchFamily="34" charset="-122"/>
                </a:rPr>
                <a:t>CIA</a:t>
              </a:r>
              <a:r>
                <a:rPr lang="zh-CN" altLang="en-US" b="1" kern="0" dirty="0">
                  <a:solidFill>
                    <a:srgbClr val="FFFFFF"/>
                  </a:solidFill>
                  <a:latin typeface="微软雅黑" panose="020B0503020204020204" pitchFamily="34" charset="-122"/>
                  <a:ea typeface="微软雅黑" panose="020B0503020204020204" pitchFamily="34" charset="-122"/>
                </a:rPr>
                <a:t>、</a:t>
              </a:r>
              <a:r>
                <a:rPr lang="en-US" altLang="zh-CN" b="1" kern="0" dirty="0">
                  <a:solidFill>
                    <a:srgbClr val="FFFFFF"/>
                  </a:solidFill>
                  <a:latin typeface="微软雅黑" panose="020B0503020204020204" pitchFamily="34" charset="-122"/>
                  <a:ea typeface="微软雅黑" panose="020B0503020204020204" pitchFamily="34" charset="-122"/>
                </a:rPr>
                <a:t>Fad</a:t>
              </a:r>
              <a:endParaRPr lang="en-US" altLang="zh-CN" sz="1800" b="1" kern="0" dirty="0">
                <a:solidFill>
                  <a:srgbClr val="FFFFFF"/>
                </a:solidFill>
                <a:latin typeface="微软雅黑" panose="020B0503020204020204" pitchFamily="34" charset="-122"/>
                <a:ea typeface="微软雅黑" panose="020B0503020204020204" pitchFamily="34" charset="-122"/>
              </a:endParaRPr>
            </a:p>
          </p:txBody>
        </p:sp>
        <p:grpSp>
          <p:nvGrpSpPr>
            <p:cNvPr id="13" name="Group 27"/>
            <p:cNvGrpSpPr/>
            <p:nvPr/>
          </p:nvGrpSpPr>
          <p:grpSpPr bwMode="auto">
            <a:xfrm>
              <a:off x="4357895" y="2278329"/>
              <a:ext cx="3048581" cy="1325562"/>
              <a:chOff x="1973" y="1027"/>
              <a:chExt cx="1926" cy="937"/>
            </a:xfrm>
          </p:grpSpPr>
          <p:sp>
            <p:nvSpPr>
              <p:cNvPr id="27" name="Oval 28"/>
              <p:cNvSpPr>
                <a:spLocks noChangeArrowheads="1"/>
              </p:cNvSpPr>
              <p:nvPr/>
            </p:nvSpPr>
            <p:spPr bwMode="gray">
              <a:xfrm>
                <a:off x="1994" y="1057"/>
                <a:ext cx="1905" cy="907"/>
              </a:xfrm>
              <a:prstGeom prst="ellipse">
                <a:avLst/>
              </a:prstGeom>
              <a:gradFill rotWithShape="1">
                <a:gsLst>
                  <a:gs pos="0">
                    <a:srgbClr val="004182"/>
                  </a:gs>
                  <a:gs pos="100000">
                    <a:srgbClr val="0066CC"/>
                  </a:gs>
                </a:gsLst>
                <a:lin ang="2700000" scaled="1"/>
              </a:gradFill>
              <a:ln w="9525">
                <a:noFill/>
                <a:round/>
              </a:ln>
              <a:effectLst>
                <a:outerShdw dist="35921" dir="2700000" algn="ctr" rotWithShape="0">
                  <a:srgbClr val="000000"/>
                </a:outerShdw>
              </a:effectLst>
            </p:spPr>
            <p:txBody>
              <a:bodyPr wrap="none" anchor="ctr"/>
              <a:lstStyle/>
              <a:p>
                <a:pPr eaLnBrk="1" fontAlgn="auto" hangingPunct="1">
                  <a:spcBef>
                    <a:spcPts val="0"/>
                  </a:spcBef>
                  <a:spcAft>
                    <a:spcPts val="0"/>
                  </a:spcAft>
                  <a:defRPr/>
                </a:pPr>
                <a:endParaRPr lang="zh-CN" altLang="en-US" sz="1800" b="1" kern="0">
                  <a:solidFill>
                    <a:sysClr val="windowText" lastClr="000000"/>
                  </a:solidFill>
                  <a:latin typeface="微软雅黑" panose="020B0503020204020204" pitchFamily="34" charset="-122"/>
                  <a:ea typeface="微软雅黑" panose="020B0503020204020204" pitchFamily="34" charset="-122"/>
                </a:endParaRPr>
              </a:p>
            </p:txBody>
          </p:sp>
          <p:sp>
            <p:nvSpPr>
              <p:cNvPr id="28" name="Oval 29"/>
              <p:cNvSpPr>
                <a:spLocks noChangeArrowheads="1"/>
              </p:cNvSpPr>
              <p:nvPr/>
            </p:nvSpPr>
            <p:spPr bwMode="gray">
              <a:xfrm>
                <a:off x="1973" y="1027"/>
                <a:ext cx="1905" cy="907"/>
              </a:xfrm>
              <a:prstGeom prst="ellipse">
                <a:avLst/>
              </a:prstGeom>
              <a:gradFill rotWithShape="1">
                <a:gsLst>
                  <a:gs pos="0">
                    <a:srgbClr val="9BC7F3"/>
                  </a:gs>
                  <a:gs pos="100000">
                    <a:srgbClr val="1D80E3"/>
                  </a:gs>
                </a:gsLst>
                <a:lin ang="2700000" scaled="1"/>
              </a:gradFill>
              <a:ln w="9525">
                <a:noFill/>
                <a:round/>
              </a:ln>
            </p:spPr>
            <p:txBody>
              <a:bodyPr wrap="none" anchor="ctr"/>
              <a:lstStyle/>
              <a:p>
                <a:pPr eaLnBrk="1" fontAlgn="auto" hangingPunct="1">
                  <a:spcBef>
                    <a:spcPts val="0"/>
                  </a:spcBef>
                  <a:spcAft>
                    <a:spcPts val="0"/>
                  </a:spcAft>
                  <a:defRPr/>
                </a:pPr>
                <a:endParaRPr lang="zh-CN" altLang="en-US" sz="1800" b="1" kern="0">
                  <a:solidFill>
                    <a:sysClr val="windowText" lastClr="000000"/>
                  </a:solidFill>
                  <a:latin typeface="微软雅黑" panose="020B0503020204020204" pitchFamily="34" charset="-122"/>
                  <a:ea typeface="微软雅黑" panose="020B0503020204020204" pitchFamily="34" charset="-122"/>
                </a:endParaRPr>
              </a:p>
            </p:txBody>
          </p:sp>
        </p:grpSp>
        <p:sp>
          <p:nvSpPr>
            <p:cNvPr id="14" name="Oval 30"/>
            <p:cNvSpPr>
              <a:spLocks noChangeArrowheads="1"/>
            </p:cNvSpPr>
            <p:nvPr/>
          </p:nvSpPr>
          <p:spPr bwMode="gray">
            <a:xfrm>
              <a:off x="4501633" y="2202129"/>
              <a:ext cx="2729350" cy="1149350"/>
            </a:xfrm>
            <a:prstGeom prst="ellipse">
              <a:avLst/>
            </a:prstGeom>
            <a:gradFill rotWithShape="1">
              <a:gsLst>
                <a:gs pos="0">
                  <a:srgbClr val="765E00"/>
                </a:gs>
                <a:gs pos="100000">
                  <a:srgbClr val="FFCC00"/>
                </a:gs>
              </a:gsLst>
              <a:lin ang="2700000" scaled="1"/>
            </a:gradFill>
            <a:ln w="9525" algn="ctr">
              <a:noFill/>
              <a:round/>
            </a:ln>
          </p:spPr>
          <p:txBody>
            <a:bodyPr vert="eaVert" wrap="none" anchor="ctr"/>
            <a:lstStyle/>
            <a:p>
              <a:pPr eaLnBrk="1" fontAlgn="auto" hangingPunct="1">
                <a:spcBef>
                  <a:spcPts val="0"/>
                </a:spcBef>
                <a:spcAft>
                  <a:spcPts val="0"/>
                </a:spcAft>
                <a:defRPr/>
              </a:pPr>
              <a:endParaRPr lang="zh-CN" altLang="en-US" sz="1800" b="1" kern="0">
                <a:solidFill>
                  <a:sysClr val="windowText" lastClr="000000"/>
                </a:solidFill>
                <a:latin typeface="微软雅黑" panose="020B0503020204020204" pitchFamily="34" charset="-122"/>
                <a:ea typeface="微软雅黑" panose="020B0503020204020204" pitchFamily="34" charset="-122"/>
              </a:endParaRPr>
            </a:p>
          </p:txBody>
        </p:sp>
        <p:sp>
          <p:nvSpPr>
            <p:cNvPr id="15" name="Oval 31"/>
            <p:cNvSpPr>
              <a:spLocks noChangeArrowheads="1"/>
            </p:cNvSpPr>
            <p:nvPr/>
          </p:nvSpPr>
          <p:spPr bwMode="gray">
            <a:xfrm>
              <a:off x="4536733" y="2208479"/>
              <a:ext cx="2662494" cy="1120775"/>
            </a:xfrm>
            <a:prstGeom prst="ellipse">
              <a:avLst/>
            </a:prstGeom>
            <a:gradFill rotWithShape="1">
              <a:gsLst>
                <a:gs pos="0">
                  <a:srgbClr val="FFCC00">
                    <a:alpha val="0"/>
                  </a:srgbClr>
                </a:gs>
                <a:gs pos="100000">
                  <a:srgbClr val="FFEDA6"/>
                </a:gs>
              </a:gsLst>
              <a:lin ang="2700000" scaled="1"/>
            </a:gradFill>
            <a:ln w="9525" algn="ctr">
              <a:noFill/>
              <a:round/>
            </a:ln>
          </p:spPr>
          <p:txBody>
            <a:bodyPr vert="eaVert" wrap="none" anchor="ctr"/>
            <a:lstStyle/>
            <a:p>
              <a:pPr eaLnBrk="1" fontAlgn="auto" hangingPunct="1">
                <a:spcBef>
                  <a:spcPts val="0"/>
                </a:spcBef>
                <a:spcAft>
                  <a:spcPts val="0"/>
                </a:spcAft>
                <a:defRPr/>
              </a:pPr>
              <a:endParaRPr lang="zh-CN" altLang="en-US" sz="1800" b="1" kern="0">
                <a:solidFill>
                  <a:sysClr val="windowText" lastClr="000000"/>
                </a:solidFill>
                <a:latin typeface="微软雅黑" panose="020B0503020204020204" pitchFamily="34" charset="-122"/>
                <a:ea typeface="微软雅黑" panose="020B0503020204020204" pitchFamily="34" charset="-122"/>
              </a:endParaRPr>
            </a:p>
          </p:txBody>
        </p:sp>
        <p:sp>
          <p:nvSpPr>
            <p:cNvPr id="16" name="Oval 32"/>
            <p:cNvSpPr>
              <a:spLocks noChangeArrowheads="1"/>
            </p:cNvSpPr>
            <p:nvPr/>
          </p:nvSpPr>
          <p:spPr bwMode="gray">
            <a:xfrm>
              <a:off x="4565145" y="2219591"/>
              <a:ext cx="2533799" cy="1046163"/>
            </a:xfrm>
            <a:prstGeom prst="ellipse">
              <a:avLst/>
            </a:prstGeom>
            <a:gradFill rotWithShape="1">
              <a:gsLst>
                <a:gs pos="0">
                  <a:srgbClr val="CAA200"/>
                </a:gs>
                <a:gs pos="100000">
                  <a:srgbClr val="FFCC00">
                    <a:alpha val="48000"/>
                  </a:srgbClr>
                </a:gs>
              </a:gsLst>
              <a:lin ang="2700000" scaled="1"/>
            </a:gradFill>
            <a:ln w="9525" algn="ctr">
              <a:noFill/>
              <a:round/>
            </a:ln>
          </p:spPr>
          <p:txBody>
            <a:bodyPr vert="eaVert" wrap="none" anchor="ctr"/>
            <a:lstStyle/>
            <a:p>
              <a:pPr eaLnBrk="1" fontAlgn="auto" hangingPunct="1">
                <a:spcBef>
                  <a:spcPts val="0"/>
                </a:spcBef>
                <a:spcAft>
                  <a:spcPts val="0"/>
                </a:spcAft>
                <a:defRPr/>
              </a:pPr>
              <a:endParaRPr lang="zh-CN" altLang="en-US" sz="1800" b="1" kern="0">
                <a:solidFill>
                  <a:sysClr val="windowText" lastClr="000000"/>
                </a:solidFill>
                <a:latin typeface="微软雅黑" panose="020B0503020204020204" pitchFamily="34" charset="-122"/>
                <a:ea typeface="微软雅黑" panose="020B0503020204020204" pitchFamily="34" charset="-122"/>
              </a:endParaRPr>
            </a:p>
          </p:txBody>
        </p:sp>
        <p:sp>
          <p:nvSpPr>
            <p:cNvPr id="17" name="Oval 33"/>
            <p:cNvSpPr>
              <a:spLocks noChangeArrowheads="1"/>
            </p:cNvSpPr>
            <p:nvPr/>
          </p:nvSpPr>
          <p:spPr bwMode="gray">
            <a:xfrm>
              <a:off x="4698855" y="2243404"/>
              <a:ext cx="2229609" cy="847725"/>
            </a:xfrm>
            <a:prstGeom prst="ellipse">
              <a:avLst/>
            </a:prstGeom>
            <a:gradFill rotWithShape="1">
              <a:gsLst>
                <a:gs pos="0">
                  <a:srgbClr val="FFFFFF"/>
                </a:gs>
                <a:gs pos="100000">
                  <a:srgbClr val="FFCC00">
                    <a:alpha val="37999"/>
                  </a:srgbClr>
                </a:gs>
              </a:gsLst>
              <a:lin ang="2700000" scaled="1"/>
            </a:gradFill>
            <a:ln w="9525" algn="ctr">
              <a:noFill/>
              <a:round/>
            </a:ln>
          </p:spPr>
          <p:txBody>
            <a:bodyPr vert="eaVert" wrap="none" anchor="ctr"/>
            <a:lstStyle/>
            <a:p>
              <a:pPr eaLnBrk="1" fontAlgn="auto" hangingPunct="1">
                <a:spcBef>
                  <a:spcPts val="0"/>
                </a:spcBef>
                <a:spcAft>
                  <a:spcPts val="0"/>
                </a:spcAft>
                <a:defRPr/>
              </a:pPr>
              <a:endParaRPr lang="zh-CN" altLang="en-US" sz="1800" b="1" kern="0">
                <a:solidFill>
                  <a:sysClr val="windowText" lastClr="000000"/>
                </a:solidFill>
                <a:latin typeface="微软雅黑" panose="020B0503020204020204" pitchFamily="34" charset="-122"/>
                <a:ea typeface="微软雅黑" panose="020B0503020204020204" pitchFamily="34" charset="-122"/>
              </a:endParaRPr>
            </a:p>
          </p:txBody>
        </p:sp>
        <p:grpSp>
          <p:nvGrpSpPr>
            <p:cNvPr id="19" name="Group 35"/>
            <p:cNvGrpSpPr/>
            <p:nvPr/>
          </p:nvGrpSpPr>
          <p:grpSpPr bwMode="auto">
            <a:xfrm>
              <a:off x="5320605" y="3802329"/>
              <a:ext cx="481355" cy="1138237"/>
              <a:chOff x="2304" y="1344"/>
              <a:chExt cx="498" cy="1245"/>
            </a:xfrm>
          </p:grpSpPr>
          <p:sp>
            <p:nvSpPr>
              <p:cNvPr id="23" name="Freeform 36"/>
              <p:cNvSpPr/>
              <p:nvPr/>
            </p:nvSpPr>
            <p:spPr bwMode="gray">
              <a:xfrm>
                <a:off x="2425" y="1344"/>
                <a:ext cx="233" cy="254"/>
              </a:xfrm>
              <a:custGeom>
                <a:avLst/>
                <a:gdLst>
                  <a:gd name="T0" fmla="*/ 23 w 267"/>
                  <a:gd name="T1" fmla="*/ 0 h 292"/>
                  <a:gd name="T2" fmla="*/ 27 w 267"/>
                  <a:gd name="T3" fmla="*/ 3 h 292"/>
                  <a:gd name="T4" fmla="*/ 31 w 267"/>
                  <a:gd name="T5" fmla="*/ 3 h 292"/>
                  <a:gd name="T6" fmla="*/ 36 w 267"/>
                  <a:gd name="T7" fmla="*/ 4 h 292"/>
                  <a:gd name="T8" fmla="*/ 39 w 267"/>
                  <a:gd name="T9" fmla="*/ 7 h 292"/>
                  <a:gd name="T10" fmla="*/ 42 w 267"/>
                  <a:gd name="T11" fmla="*/ 10 h 292"/>
                  <a:gd name="T12" fmla="*/ 44 w 267"/>
                  <a:gd name="T13" fmla="*/ 14 h 292"/>
                  <a:gd name="T14" fmla="*/ 45 w 267"/>
                  <a:gd name="T15" fmla="*/ 18 h 292"/>
                  <a:gd name="T16" fmla="*/ 45 w 267"/>
                  <a:gd name="T17" fmla="*/ 24 h 292"/>
                  <a:gd name="T18" fmla="*/ 45 w 267"/>
                  <a:gd name="T19" fmla="*/ 28 h 292"/>
                  <a:gd name="T20" fmla="*/ 44 w 267"/>
                  <a:gd name="T21" fmla="*/ 32 h 292"/>
                  <a:gd name="T22" fmla="*/ 42 w 267"/>
                  <a:gd name="T23" fmla="*/ 37 h 292"/>
                  <a:gd name="T24" fmla="*/ 39 w 267"/>
                  <a:gd name="T25" fmla="*/ 41 h 292"/>
                  <a:gd name="T26" fmla="*/ 36 w 267"/>
                  <a:gd name="T27" fmla="*/ 43 h 292"/>
                  <a:gd name="T28" fmla="*/ 31 w 267"/>
                  <a:gd name="T29" fmla="*/ 45 h 292"/>
                  <a:gd name="T30" fmla="*/ 27 w 267"/>
                  <a:gd name="T31" fmla="*/ 48 h 292"/>
                  <a:gd name="T32" fmla="*/ 23 w 267"/>
                  <a:gd name="T33" fmla="*/ 49 h 292"/>
                  <a:gd name="T34" fmla="*/ 17 w 267"/>
                  <a:gd name="T35" fmla="*/ 48 h 292"/>
                  <a:gd name="T36" fmla="*/ 13 w 267"/>
                  <a:gd name="T37" fmla="*/ 44 h 292"/>
                  <a:gd name="T38" fmla="*/ 9 w 267"/>
                  <a:gd name="T39" fmla="*/ 43 h 292"/>
                  <a:gd name="T40" fmla="*/ 5 w 267"/>
                  <a:gd name="T41" fmla="*/ 38 h 292"/>
                  <a:gd name="T42" fmla="*/ 3 w 267"/>
                  <a:gd name="T43" fmla="*/ 33 h 292"/>
                  <a:gd name="T44" fmla="*/ 3 w 267"/>
                  <a:gd name="T45" fmla="*/ 28 h 292"/>
                  <a:gd name="T46" fmla="*/ 0 w 267"/>
                  <a:gd name="T47" fmla="*/ 24 h 292"/>
                  <a:gd name="T48" fmla="*/ 3 w 267"/>
                  <a:gd name="T49" fmla="*/ 18 h 292"/>
                  <a:gd name="T50" fmla="*/ 3 w 267"/>
                  <a:gd name="T51" fmla="*/ 13 h 292"/>
                  <a:gd name="T52" fmla="*/ 5 w 267"/>
                  <a:gd name="T53" fmla="*/ 9 h 292"/>
                  <a:gd name="T54" fmla="*/ 9 w 267"/>
                  <a:gd name="T55" fmla="*/ 5 h 292"/>
                  <a:gd name="T56" fmla="*/ 13 w 267"/>
                  <a:gd name="T57" fmla="*/ 3 h 292"/>
                  <a:gd name="T58" fmla="*/ 17 w 267"/>
                  <a:gd name="T59" fmla="*/ 3 h 292"/>
                  <a:gd name="T60" fmla="*/ 23 w 267"/>
                  <a:gd name="T61" fmla="*/ 0 h 29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67"/>
                  <a:gd name="T94" fmla="*/ 0 h 292"/>
                  <a:gd name="T95" fmla="*/ 267 w 267"/>
                  <a:gd name="T96" fmla="*/ 292 h 29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67" h="292">
                    <a:moveTo>
                      <a:pt x="133" y="0"/>
                    </a:moveTo>
                    <a:lnTo>
                      <a:pt x="161" y="3"/>
                    </a:lnTo>
                    <a:lnTo>
                      <a:pt x="186" y="12"/>
                    </a:lnTo>
                    <a:lnTo>
                      <a:pt x="209" y="25"/>
                    </a:lnTo>
                    <a:lnTo>
                      <a:pt x="228" y="42"/>
                    </a:lnTo>
                    <a:lnTo>
                      <a:pt x="245" y="64"/>
                    </a:lnTo>
                    <a:lnTo>
                      <a:pt x="257" y="88"/>
                    </a:lnTo>
                    <a:lnTo>
                      <a:pt x="265" y="116"/>
                    </a:lnTo>
                    <a:lnTo>
                      <a:pt x="267" y="146"/>
                    </a:lnTo>
                    <a:lnTo>
                      <a:pt x="265" y="175"/>
                    </a:lnTo>
                    <a:lnTo>
                      <a:pt x="257" y="203"/>
                    </a:lnTo>
                    <a:lnTo>
                      <a:pt x="245" y="227"/>
                    </a:lnTo>
                    <a:lnTo>
                      <a:pt x="228" y="249"/>
                    </a:lnTo>
                    <a:lnTo>
                      <a:pt x="209" y="267"/>
                    </a:lnTo>
                    <a:lnTo>
                      <a:pt x="186" y="281"/>
                    </a:lnTo>
                    <a:lnTo>
                      <a:pt x="161" y="289"/>
                    </a:lnTo>
                    <a:lnTo>
                      <a:pt x="133" y="292"/>
                    </a:lnTo>
                    <a:lnTo>
                      <a:pt x="103" y="288"/>
                    </a:lnTo>
                    <a:lnTo>
                      <a:pt x="75" y="277"/>
                    </a:lnTo>
                    <a:lnTo>
                      <a:pt x="51" y="260"/>
                    </a:lnTo>
                    <a:lnTo>
                      <a:pt x="29" y="237"/>
                    </a:lnTo>
                    <a:lnTo>
                      <a:pt x="13" y="210"/>
                    </a:lnTo>
                    <a:lnTo>
                      <a:pt x="4" y="178"/>
                    </a:lnTo>
                    <a:lnTo>
                      <a:pt x="0" y="146"/>
                    </a:lnTo>
                    <a:lnTo>
                      <a:pt x="4" y="113"/>
                    </a:lnTo>
                    <a:lnTo>
                      <a:pt x="13" y="81"/>
                    </a:lnTo>
                    <a:lnTo>
                      <a:pt x="29" y="54"/>
                    </a:lnTo>
                    <a:lnTo>
                      <a:pt x="51" y="32"/>
                    </a:lnTo>
                    <a:lnTo>
                      <a:pt x="75" y="14"/>
                    </a:lnTo>
                    <a:lnTo>
                      <a:pt x="103" y="3"/>
                    </a:lnTo>
                    <a:lnTo>
                      <a:pt x="133" y="0"/>
                    </a:lnTo>
                    <a:close/>
                  </a:path>
                </a:pathLst>
              </a:custGeom>
              <a:solidFill>
                <a:srgbClr val="93C052"/>
              </a:solidFill>
              <a:ln w="0">
                <a:noFill/>
                <a:round/>
              </a:ln>
            </p:spPr>
            <p:txBody>
              <a:bodyPr/>
              <a:lstStyle/>
              <a:p>
                <a:pPr eaLnBrk="1" fontAlgn="auto" hangingPunct="1">
                  <a:spcBef>
                    <a:spcPts val="0"/>
                  </a:spcBef>
                  <a:spcAft>
                    <a:spcPts val="0"/>
                  </a:spcAft>
                  <a:defRPr/>
                </a:pPr>
                <a:endParaRPr lang="zh-CN" altLang="en-US" sz="1800" b="1" kern="0">
                  <a:solidFill>
                    <a:sysClr val="windowText" lastClr="000000"/>
                  </a:solidFill>
                  <a:latin typeface="微软雅黑" panose="020B0503020204020204" pitchFamily="34" charset="-122"/>
                  <a:ea typeface="微软雅黑" panose="020B0503020204020204" pitchFamily="34" charset="-122"/>
                </a:endParaRPr>
              </a:p>
            </p:txBody>
          </p:sp>
          <p:sp>
            <p:nvSpPr>
              <p:cNvPr id="26" name="Freeform 37"/>
              <p:cNvSpPr/>
              <p:nvPr/>
            </p:nvSpPr>
            <p:spPr bwMode="gray">
              <a:xfrm>
                <a:off x="2304" y="1625"/>
                <a:ext cx="498" cy="964"/>
              </a:xfrm>
              <a:custGeom>
                <a:avLst/>
                <a:gdLst>
                  <a:gd name="T0" fmla="*/ 12 w 573"/>
                  <a:gd name="T1" fmla="*/ 3 h 1111"/>
                  <a:gd name="T2" fmla="*/ 5 w 573"/>
                  <a:gd name="T3" fmla="*/ 5 h 1111"/>
                  <a:gd name="T4" fmla="*/ 3 w 573"/>
                  <a:gd name="T5" fmla="*/ 12 h 1111"/>
                  <a:gd name="T6" fmla="*/ 0 w 573"/>
                  <a:gd name="T7" fmla="*/ 81 h 1111"/>
                  <a:gd name="T8" fmla="*/ 1 w 573"/>
                  <a:gd name="T9" fmla="*/ 82 h 1111"/>
                  <a:gd name="T10" fmla="*/ 3 w 573"/>
                  <a:gd name="T11" fmla="*/ 83 h 1111"/>
                  <a:gd name="T12" fmla="*/ 4 w 573"/>
                  <a:gd name="T13" fmla="*/ 87 h 1111"/>
                  <a:gd name="T14" fmla="*/ 9 w 573"/>
                  <a:gd name="T15" fmla="*/ 89 h 1111"/>
                  <a:gd name="T16" fmla="*/ 14 w 573"/>
                  <a:gd name="T17" fmla="*/ 88 h 1111"/>
                  <a:gd name="T18" fmla="*/ 16 w 573"/>
                  <a:gd name="T19" fmla="*/ 84 h 1111"/>
                  <a:gd name="T20" fmla="*/ 17 w 573"/>
                  <a:gd name="T21" fmla="*/ 82 h 1111"/>
                  <a:gd name="T22" fmla="*/ 17 w 573"/>
                  <a:gd name="T23" fmla="*/ 79 h 1111"/>
                  <a:gd name="T24" fmla="*/ 17 w 573"/>
                  <a:gd name="T25" fmla="*/ 27 h 1111"/>
                  <a:gd name="T26" fmla="*/ 21 w 573"/>
                  <a:gd name="T27" fmla="*/ 169 h 1111"/>
                  <a:gd name="T28" fmla="*/ 22 w 573"/>
                  <a:gd name="T29" fmla="*/ 169 h 1111"/>
                  <a:gd name="T30" fmla="*/ 24 w 573"/>
                  <a:gd name="T31" fmla="*/ 173 h 1111"/>
                  <a:gd name="T32" fmla="*/ 28 w 573"/>
                  <a:gd name="T33" fmla="*/ 174 h 1111"/>
                  <a:gd name="T34" fmla="*/ 32 w 573"/>
                  <a:gd name="T35" fmla="*/ 175 h 1111"/>
                  <a:gd name="T36" fmla="*/ 37 w 573"/>
                  <a:gd name="T37" fmla="*/ 175 h 1111"/>
                  <a:gd name="T38" fmla="*/ 42 w 573"/>
                  <a:gd name="T39" fmla="*/ 174 h 1111"/>
                  <a:gd name="T40" fmla="*/ 43 w 573"/>
                  <a:gd name="T41" fmla="*/ 170 h 1111"/>
                  <a:gd name="T42" fmla="*/ 44 w 573"/>
                  <a:gd name="T43" fmla="*/ 169 h 1111"/>
                  <a:gd name="T44" fmla="*/ 44 w 573"/>
                  <a:gd name="T45" fmla="*/ 79 h 1111"/>
                  <a:gd name="T46" fmla="*/ 48 w 573"/>
                  <a:gd name="T47" fmla="*/ 79 h 1111"/>
                  <a:gd name="T48" fmla="*/ 48 w 573"/>
                  <a:gd name="T49" fmla="*/ 84 h 1111"/>
                  <a:gd name="T50" fmla="*/ 49 w 573"/>
                  <a:gd name="T51" fmla="*/ 94 h 1111"/>
                  <a:gd name="T52" fmla="*/ 49 w 573"/>
                  <a:gd name="T53" fmla="*/ 105 h 1111"/>
                  <a:gd name="T54" fmla="*/ 49 w 573"/>
                  <a:gd name="T55" fmla="*/ 118 h 1111"/>
                  <a:gd name="T56" fmla="*/ 49 w 573"/>
                  <a:gd name="T57" fmla="*/ 132 h 1111"/>
                  <a:gd name="T58" fmla="*/ 49 w 573"/>
                  <a:gd name="T59" fmla="*/ 147 h 1111"/>
                  <a:gd name="T60" fmla="*/ 49 w 573"/>
                  <a:gd name="T61" fmla="*/ 159 h 1111"/>
                  <a:gd name="T62" fmla="*/ 49 w 573"/>
                  <a:gd name="T63" fmla="*/ 169 h 1111"/>
                  <a:gd name="T64" fmla="*/ 50 w 573"/>
                  <a:gd name="T65" fmla="*/ 169 h 1111"/>
                  <a:gd name="T66" fmla="*/ 51 w 573"/>
                  <a:gd name="T67" fmla="*/ 173 h 1111"/>
                  <a:gd name="T68" fmla="*/ 55 w 573"/>
                  <a:gd name="T69" fmla="*/ 174 h 1111"/>
                  <a:gd name="T70" fmla="*/ 60 w 573"/>
                  <a:gd name="T71" fmla="*/ 175 h 1111"/>
                  <a:gd name="T72" fmla="*/ 66 w 573"/>
                  <a:gd name="T73" fmla="*/ 174 h 1111"/>
                  <a:gd name="T74" fmla="*/ 70 w 573"/>
                  <a:gd name="T75" fmla="*/ 173 h 1111"/>
                  <a:gd name="T76" fmla="*/ 70 w 573"/>
                  <a:gd name="T77" fmla="*/ 169 h 1111"/>
                  <a:gd name="T78" fmla="*/ 71 w 573"/>
                  <a:gd name="T79" fmla="*/ 169 h 1111"/>
                  <a:gd name="T80" fmla="*/ 76 w 573"/>
                  <a:gd name="T81" fmla="*/ 27 h 1111"/>
                  <a:gd name="T82" fmla="*/ 76 w 573"/>
                  <a:gd name="T83" fmla="*/ 79 h 1111"/>
                  <a:gd name="T84" fmla="*/ 76 w 573"/>
                  <a:gd name="T85" fmla="*/ 82 h 1111"/>
                  <a:gd name="T86" fmla="*/ 78 w 573"/>
                  <a:gd name="T87" fmla="*/ 86 h 1111"/>
                  <a:gd name="T88" fmla="*/ 82 w 573"/>
                  <a:gd name="T89" fmla="*/ 88 h 1111"/>
                  <a:gd name="T90" fmla="*/ 87 w 573"/>
                  <a:gd name="T91" fmla="*/ 88 h 1111"/>
                  <a:gd name="T92" fmla="*/ 90 w 573"/>
                  <a:gd name="T93" fmla="*/ 86 h 1111"/>
                  <a:gd name="T94" fmla="*/ 92 w 573"/>
                  <a:gd name="T95" fmla="*/ 82 h 1111"/>
                  <a:gd name="T96" fmla="*/ 93 w 573"/>
                  <a:gd name="T97" fmla="*/ 80 h 1111"/>
                  <a:gd name="T98" fmla="*/ 93 w 573"/>
                  <a:gd name="T99" fmla="*/ 10 h 1111"/>
                  <a:gd name="T100" fmla="*/ 89 w 573"/>
                  <a:gd name="T101" fmla="*/ 4 h 1111"/>
                  <a:gd name="T102" fmla="*/ 82 w 573"/>
                  <a:gd name="T103" fmla="*/ 3 h 1111"/>
                  <a:gd name="T104" fmla="*/ 15 w 573"/>
                  <a:gd name="T105" fmla="*/ 0 h 111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73"/>
                  <a:gd name="T160" fmla="*/ 0 h 1111"/>
                  <a:gd name="T161" fmla="*/ 573 w 573"/>
                  <a:gd name="T162" fmla="*/ 1111 h 111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73" h="1111">
                    <a:moveTo>
                      <a:pt x="94" y="0"/>
                    </a:moveTo>
                    <a:lnTo>
                      <a:pt x="72" y="5"/>
                    </a:lnTo>
                    <a:lnTo>
                      <a:pt x="50" y="16"/>
                    </a:lnTo>
                    <a:lnTo>
                      <a:pt x="30" y="32"/>
                    </a:lnTo>
                    <a:lnTo>
                      <a:pt x="15" y="53"/>
                    </a:lnTo>
                    <a:lnTo>
                      <a:pt x="4" y="75"/>
                    </a:lnTo>
                    <a:lnTo>
                      <a:pt x="0" y="99"/>
                    </a:lnTo>
                    <a:lnTo>
                      <a:pt x="0" y="509"/>
                    </a:lnTo>
                    <a:lnTo>
                      <a:pt x="0" y="511"/>
                    </a:lnTo>
                    <a:lnTo>
                      <a:pt x="1" y="516"/>
                    </a:lnTo>
                    <a:lnTo>
                      <a:pt x="4" y="525"/>
                    </a:lnTo>
                    <a:lnTo>
                      <a:pt x="9" y="533"/>
                    </a:lnTo>
                    <a:lnTo>
                      <a:pt x="16" y="543"/>
                    </a:lnTo>
                    <a:lnTo>
                      <a:pt x="26" y="550"/>
                    </a:lnTo>
                    <a:lnTo>
                      <a:pt x="39" y="556"/>
                    </a:lnTo>
                    <a:lnTo>
                      <a:pt x="56" y="557"/>
                    </a:lnTo>
                    <a:lnTo>
                      <a:pt x="72" y="556"/>
                    </a:lnTo>
                    <a:lnTo>
                      <a:pt x="84" y="551"/>
                    </a:lnTo>
                    <a:lnTo>
                      <a:pt x="92" y="543"/>
                    </a:lnTo>
                    <a:lnTo>
                      <a:pt x="100" y="534"/>
                    </a:lnTo>
                    <a:lnTo>
                      <a:pt x="103" y="525"/>
                    </a:lnTo>
                    <a:lnTo>
                      <a:pt x="106" y="516"/>
                    </a:lnTo>
                    <a:lnTo>
                      <a:pt x="107" y="508"/>
                    </a:lnTo>
                    <a:lnTo>
                      <a:pt x="108" y="503"/>
                    </a:lnTo>
                    <a:lnTo>
                      <a:pt x="108" y="500"/>
                    </a:lnTo>
                    <a:lnTo>
                      <a:pt x="108" y="166"/>
                    </a:lnTo>
                    <a:lnTo>
                      <a:pt x="134" y="167"/>
                    </a:lnTo>
                    <a:lnTo>
                      <a:pt x="135" y="1066"/>
                    </a:lnTo>
                    <a:lnTo>
                      <a:pt x="136" y="1068"/>
                    </a:lnTo>
                    <a:lnTo>
                      <a:pt x="138" y="1073"/>
                    </a:lnTo>
                    <a:lnTo>
                      <a:pt x="143" y="1080"/>
                    </a:lnTo>
                    <a:lnTo>
                      <a:pt x="151" y="1089"/>
                    </a:lnTo>
                    <a:lnTo>
                      <a:pt x="162" y="1097"/>
                    </a:lnTo>
                    <a:lnTo>
                      <a:pt x="174" y="1105"/>
                    </a:lnTo>
                    <a:lnTo>
                      <a:pt x="189" y="1110"/>
                    </a:lnTo>
                    <a:lnTo>
                      <a:pt x="199" y="1111"/>
                    </a:lnTo>
                    <a:lnTo>
                      <a:pt x="217" y="1111"/>
                    </a:lnTo>
                    <a:lnTo>
                      <a:pt x="227" y="1110"/>
                    </a:lnTo>
                    <a:lnTo>
                      <a:pt x="243" y="1105"/>
                    </a:lnTo>
                    <a:lnTo>
                      <a:pt x="255" y="1097"/>
                    </a:lnTo>
                    <a:lnTo>
                      <a:pt x="265" y="1089"/>
                    </a:lnTo>
                    <a:lnTo>
                      <a:pt x="272" y="1080"/>
                    </a:lnTo>
                    <a:lnTo>
                      <a:pt x="276" y="1073"/>
                    </a:lnTo>
                    <a:lnTo>
                      <a:pt x="278" y="1068"/>
                    </a:lnTo>
                    <a:lnTo>
                      <a:pt x="279" y="1066"/>
                    </a:lnTo>
                    <a:lnTo>
                      <a:pt x="279" y="499"/>
                    </a:lnTo>
                    <a:lnTo>
                      <a:pt x="302" y="499"/>
                    </a:lnTo>
                    <a:lnTo>
                      <a:pt x="302" y="503"/>
                    </a:lnTo>
                    <a:lnTo>
                      <a:pt x="302" y="515"/>
                    </a:lnTo>
                    <a:lnTo>
                      <a:pt x="302" y="534"/>
                    </a:lnTo>
                    <a:lnTo>
                      <a:pt x="302" y="560"/>
                    </a:lnTo>
                    <a:lnTo>
                      <a:pt x="304" y="590"/>
                    </a:lnTo>
                    <a:lnTo>
                      <a:pt x="304" y="626"/>
                    </a:lnTo>
                    <a:lnTo>
                      <a:pt x="304" y="664"/>
                    </a:lnTo>
                    <a:lnTo>
                      <a:pt x="304" y="706"/>
                    </a:lnTo>
                    <a:lnTo>
                      <a:pt x="304" y="750"/>
                    </a:lnTo>
                    <a:lnTo>
                      <a:pt x="304" y="793"/>
                    </a:lnTo>
                    <a:lnTo>
                      <a:pt x="304" y="838"/>
                    </a:lnTo>
                    <a:lnTo>
                      <a:pt x="305" y="882"/>
                    </a:lnTo>
                    <a:lnTo>
                      <a:pt x="305" y="926"/>
                    </a:lnTo>
                    <a:lnTo>
                      <a:pt x="305" y="966"/>
                    </a:lnTo>
                    <a:lnTo>
                      <a:pt x="305" y="1004"/>
                    </a:lnTo>
                    <a:lnTo>
                      <a:pt x="305" y="1037"/>
                    </a:lnTo>
                    <a:lnTo>
                      <a:pt x="305" y="1066"/>
                    </a:lnTo>
                    <a:lnTo>
                      <a:pt x="305" y="1067"/>
                    </a:lnTo>
                    <a:lnTo>
                      <a:pt x="306" y="1073"/>
                    </a:lnTo>
                    <a:lnTo>
                      <a:pt x="310" y="1079"/>
                    </a:lnTo>
                    <a:lnTo>
                      <a:pt x="315" y="1088"/>
                    </a:lnTo>
                    <a:lnTo>
                      <a:pt x="323" y="1096"/>
                    </a:lnTo>
                    <a:lnTo>
                      <a:pt x="335" y="1103"/>
                    </a:lnTo>
                    <a:lnTo>
                      <a:pt x="351" y="1108"/>
                    </a:lnTo>
                    <a:lnTo>
                      <a:pt x="372" y="1111"/>
                    </a:lnTo>
                    <a:lnTo>
                      <a:pt x="392" y="1108"/>
                    </a:lnTo>
                    <a:lnTo>
                      <a:pt x="408" y="1103"/>
                    </a:lnTo>
                    <a:lnTo>
                      <a:pt x="420" y="1096"/>
                    </a:lnTo>
                    <a:lnTo>
                      <a:pt x="429" y="1089"/>
                    </a:lnTo>
                    <a:lnTo>
                      <a:pt x="434" y="1080"/>
                    </a:lnTo>
                    <a:lnTo>
                      <a:pt x="437" y="1073"/>
                    </a:lnTo>
                    <a:lnTo>
                      <a:pt x="438" y="1068"/>
                    </a:lnTo>
                    <a:lnTo>
                      <a:pt x="438" y="1067"/>
                    </a:lnTo>
                    <a:lnTo>
                      <a:pt x="440" y="166"/>
                    </a:lnTo>
                    <a:lnTo>
                      <a:pt x="466" y="166"/>
                    </a:lnTo>
                    <a:lnTo>
                      <a:pt x="466" y="500"/>
                    </a:lnTo>
                    <a:lnTo>
                      <a:pt x="468" y="503"/>
                    </a:lnTo>
                    <a:lnTo>
                      <a:pt x="469" y="509"/>
                    </a:lnTo>
                    <a:lnTo>
                      <a:pt x="472" y="517"/>
                    </a:lnTo>
                    <a:lnTo>
                      <a:pt x="477" y="527"/>
                    </a:lnTo>
                    <a:lnTo>
                      <a:pt x="483" y="537"/>
                    </a:lnTo>
                    <a:lnTo>
                      <a:pt x="493" y="545"/>
                    </a:lnTo>
                    <a:lnTo>
                      <a:pt x="505" y="551"/>
                    </a:lnTo>
                    <a:lnTo>
                      <a:pt x="520" y="554"/>
                    </a:lnTo>
                    <a:lnTo>
                      <a:pt x="536" y="551"/>
                    </a:lnTo>
                    <a:lnTo>
                      <a:pt x="548" y="545"/>
                    </a:lnTo>
                    <a:lnTo>
                      <a:pt x="557" y="537"/>
                    </a:lnTo>
                    <a:lnTo>
                      <a:pt x="563" y="527"/>
                    </a:lnTo>
                    <a:lnTo>
                      <a:pt x="570" y="517"/>
                    </a:lnTo>
                    <a:lnTo>
                      <a:pt x="573" y="510"/>
                    </a:lnTo>
                    <a:lnTo>
                      <a:pt x="573" y="508"/>
                    </a:lnTo>
                    <a:lnTo>
                      <a:pt x="573" y="79"/>
                    </a:lnTo>
                    <a:lnTo>
                      <a:pt x="572" y="68"/>
                    </a:lnTo>
                    <a:lnTo>
                      <a:pt x="561" y="47"/>
                    </a:lnTo>
                    <a:lnTo>
                      <a:pt x="546" y="28"/>
                    </a:lnTo>
                    <a:lnTo>
                      <a:pt x="528" y="14"/>
                    </a:lnTo>
                    <a:lnTo>
                      <a:pt x="506" y="4"/>
                    </a:lnTo>
                    <a:lnTo>
                      <a:pt x="485" y="0"/>
                    </a:lnTo>
                    <a:lnTo>
                      <a:pt x="94" y="0"/>
                    </a:lnTo>
                    <a:close/>
                  </a:path>
                </a:pathLst>
              </a:custGeom>
              <a:solidFill>
                <a:srgbClr val="93C052"/>
              </a:solidFill>
              <a:ln w="0">
                <a:noFill/>
                <a:round/>
              </a:ln>
            </p:spPr>
            <p:txBody>
              <a:bodyPr/>
              <a:lstStyle/>
              <a:p>
                <a:pPr eaLnBrk="1" fontAlgn="auto" hangingPunct="1">
                  <a:spcBef>
                    <a:spcPts val="0"/>
                  </a:spcBef>
                  <a:spcAft>
                    <a:spcPts val="0"/>
                  </a:spcAft>
                  <a:defRPr/>
                </a:pPr>
                <a:endParaRPr lang="zh-CN" altLang="en-US" sz="1800" b="1" kern="0">
                  <a:solidFill>
                    <a:sysClr val="windowText" lastClr="000000"/>
                  </a:solidFill>
                  <a:latin typeface="微软雅黑" panose="020B0503020204020204" pitchFamily="34" charset="-122"/>
                  <a:ea typeface="微软雅黑" panose="020B0503020204020204" pitchFamily="34" charset="-122"/>
                </a:endParaRPr>
              </a:p>
            </p:txBody>
          </p:sp>
        </p:grpSp>
        <p:grpSp>
          <p:nvGrpSpPr>
            <p:cNvPr id="20" name="Group 38"/>
            <p:cNvGrpSpPr/>
            <p:nvPr/>
          </p:nvGrpSpPr>
          <p:grpSpPr bwMode="auto">
            <a:xfrm>
              <a:off x="5882186" y="3802329"/>
              <a:ext cx="481355" cy="1138237"/>
              <a:chOff x="2880" y="1344"/>
              <a:chExt cx="498" cy="1245"/>
            </a:xfrm>
          </p:grpSpPr>
          <p:sp>
            <p:nvSpPr>
              <p:cNvPr id="21" name="Freeform 39"/>
              <p:cNvSpPr/>
              <p:nvPr/>
            </p:nvSpPr>
            <p:spPr bwMode="gray">
              <a:xfrm>
                <a:off x="3001" y="1344"/>
                <a:ext cx="233" cy="254"/>
              </a:xfrm>
              <a:custGeom>
                <a:avLst/>
                <a:gdLst>
                  <a:gd name="T0" fmla="*/ 23 w 267"/>
                  <a:gd name="T1" fmla="*/ 0 h 292"/>
                  <a:gd name="T2" fmla="*/ 27 w 267"/>
                  <a:gd name="T3" fmla="*/ 3 h 292"/>
                  <a:gd name="T4" fmla="*/ 31 w 267"/>
                  <a:gd name="T5" fmla="*/ 3 h 292"/>
                  <a:gd name="T6" fmla="*/ 36 w 267"/>
                  <a:gd name="T7" fmla="*/ 4 h 292"/>
                  <a:gd name="T8" fmla="*/ 39 w 267"/>
                  <a:gd name="T9" fmla="*/ 7 h 292"/>
                  <a:gd name="T10" fmla="*/ 42 w 267"/>
                  <a:gd name="T11" fmla="*/ 10 h 292"/>
                  <a:gd name="T12" fmla="*/ 44 w 267"/>
                  <a:gd name="T13" fmla="*/ 14 h 292"/>
                  <a:gd name="T14" fmla="*/ 45 w 267"/>
                  <a:gd name="T15" fmla="*/ 18 h 292"/>
                  <a:gd name="T16" fmla="*/ 45 w 267"/>
                  <a:gd name="T17" fmla="*/ 24 h 292"/>
                  <a:gd name="T18" fmla="*/ 45 w 267"/>
                  <a:gd name="T19" fmla="*/ 28 h 292"/>
                  <a:gd name="T20" fmla="*/ 44 w 267"/>
                  <a:gd name="T21" fmla="*/ 32 h 292"/>
                  <a:gd name="T22" fmla="*/ 42 w 267"/>
                  <a:gd name="T23" fmla="*/ 37 h 292"/>
                  <a:gd name="T24" fmla="*/ 39 w 267"/>
                  <a:gd name="T25" fmla="*/ 41 h 292"/>
                  <a:gd name="T26" fmla="*/ 36 w 267"/>
                  <a:gd name="T27" fmla="*/ 43 h 292"/>
                  <a:gd name="T28" fmla="*/ 31 w 267"/>
                  <a:gd name="T29" fmla="*/ 45 h 292"/>
                  <a:gd name="T30" fmla="*/ 27 w 267"/>
                  <a:gd name="T31" fmla="*/ 48 h 292"/>
                  <a:gd name="T32" fmla="*/ 23 w 267"/>
                  <a:gd name="T33" fmla="*/ 49 h 292"/>
                  <a:gd name="T34" fmla="*/ 17 w 267"/>
                  <a:gd name="T35" fmla="*/ 48 h 292"/>
                  <a:gd name="T36" fmla="*/ 13 w 267"/>
                  <a:gd name="T37" fmla="*/ 44 h 292"/>
                  <a:gd name="T38" fmla="*/ 9 w 267"/>
                  <a:gd name="T39" fmla="*/ 43 h 292"/>
                  <a:gd name="T40" fmla="*/ 5 w 267"/>
                  <a:gd name="T41" fmla="*/ 38 h 292"/>
                  <a:gd name="T42" fmla="*/ 3 w 267"/>
                  <a:gd name="T43" fmla="*/ 33 h 292"/>
                  <a:gd name="T44" fmla="*/ 3 w 267"/>
                  <a:gd name="T45" fmla="*/ 28 h 292"/>
                  <a:gd name="T46" fmla="*/ 0 w 267"/>
                  <a:gd name="T47" fmla="*/ 24 h 292"/>
                  <a:gd name="T48" fmla="*/ 3 w 267"/>
                  <a:gd name="T49" fmla="*/ 18 h 292"/>
                  <a:gd name="T50" fmla="*/ 3 w 267"/>
                  <a:gd name="T51" fmla="*/ 13 h 292"/>
                  <a:gd name="T52" fmla="*/ 5 w 267"/>
                  <a:gd name="T53" fmla="*/ 9 h 292"/>
                  <a:gd name="T54" fmla="*/ 9 w 267"/>
                  <a:gd name="T55" fmla="*/ 5 h 292"/>
                  <a:gd name="T56" fmla="*/ 13 w 267"/>
                  <a:gd name="T57" fmla="*/ 3 h 292"/>
                  <a:gd name="T58" fmla="*/ 17 w 267"/>
                  <a:gd name="T59" fmla="*/ 3 h 292"/>
                  <a:gd name="T60" fmla="*/ 23 w 267"/>
                  <a:gd name="T61" fmla="*/ 0 h 29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67"/>
                  <a:gd name="T94" fmla="*/ 0 h 292"/>
                  <a:gd name="T95" fmla="*/ 267 w 267"/>
                  <a:gd name="T96" fmla="*/ 292 h 29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67" h="292">
                    <a:moveTo>
                      <a:pt x="133" y="0"/>
                    </a:moveTo>
                    <a:lnTo>
                      <a:pt x="161" y="3"/>
                    </a:lnTo>
                    <a:lnTo>
                      <a:pt x="186" y="12"/>
                    </a:lnTo>
                    <a:lnTo>
                      <a:pt x="209" y="25"/>
                    </a:lnTo>
                    <a:lnTo>
                      <a:pt x="228" y="42"/>
                    </a:lnTo>
                    <a:lnTo>
                      <a:pt x="245" y="64"/>
                    </a:lnTo>
                    <a:lnTo>
                      <a:pt x="257" y="88"/>
                    </a:lnTo>
                    <a:lnTo>
                      <a:pt x="265" y="116"/>
                    </a:lnTo>
                    <a:lnTo>
                      <a:pt x="267" y="146"/>
                    </a:lnTo>
                    <a:lnTo>
                      <a:pt x="265" y="175"/>
                    </a:lnTo>
                    <a:lnTo>
                      <a:pt x="257" y="203"/>
                    </a:lnTo>
                    <a:lnTo>
                      <a:pt x="245" y="227"/>
                    </a:lnTo>
                    <a:lnTo>
                      <a:pt x="228" y="249"/>
                    </a:lnTo>
                    <a:lnTo>
                      <a:pt x="209" y="267"/>
                    </a:lnTo>
                    <a:lnTo>
                      <a:pt x="186" y="281"/>
                    </a:lnTo>
                    <a:lnTo>
                      <a:pt x="161" y="289"/>
                    </a:lnTo>
                    <a:lnTo>
                      <a:pt x="133" y="292"/>
                    </a:lnTo>
                    <a:lnTo>
                      <a:pt x="103" y="288"/>
                    </a:lnTo>
                    <a:lnTo>
                      <a:pt x="75" y="277"/>
                    </a:lnTo>
                    <a:lnTo>
                      <a:pt x="51" y="260"/>
                    </a:lnTo>
                    <a:lnTo>
                      <a:pt x="29" y="237"/>
                    </a:lnTo>
                    <a:lnTo>
                      <a:pt x="13" y="210"/>
                    </a:lnTo>
                    <a:lnTo>
                      <a:pt x="4" y="178"/>
                    </a:lnTo>
                    <a:lnTo>
                      <a:pt x="0" y="146"/>
                    </a:lnTo>
                    <a:lnTo>
                      <a:pt x="4" y="113"/>
                    </a:lnTo>
                    <a:lnTo>
                      <a:pt x="13" y="81"/>
                    </a:lnTo>
                    <a:lnTo>
                      <a:pt x="29" y="54"/>
                    </a:lnTo>
                    <a:lnTo>
                      <a:pt x="51" y="32"/>
                    </a:lnTo>
                    <a:lnTo>
                      <a:pt x="75" y="14"/>
                    </a:lnTo>
                    <a:lnTo>
                      <a:pt x="103" y="3"/>
                    </a:lnTo>
                    <a:lnTo>
                      <a:pt x="133" y="0"/>
                    </a:lnTo>
                    <a:close/>
                  </a:path>
                </a:pathLst>
              </a:custGeom>
              <a:solidFill>
                <a:srgbClr val="4EA7EA"/>
              </a:solidFill>
              <a:ln w="0">
                <a:noFill/>
                <a:round/>
              </a:ln>
            </p:spPr>
            <p:txBody>
              <a:bodyPr/>
              <a:lstStyle/>
              <a:p>
                <a:pPr eaLnBrk="1" fontAlgn="auto" hangingPunct="1">
                  <a:spcBef>
                    <a:spcPts val="0"/>
                  </a:spcBef>
                  <a:spcAft>
                    <a:spcPts val="0"/>
                  </a:spcAft>
                  <a:defRPr/>
                </a:pPr>
                <a:endParaRPr lang="zh-CN" altLang="en-US" sz="1800" b="1" kern="0">
                  <a:solidFill>
                    <a:sysClr val="windowText" lastClr="000000"/>
                  </a:solidFill>
                  <a:latin typeface="微软雅黑" panose="020B0503020204020204" pitchFamily="34" charset="-122"/>
                  <a:ea typeface="微软雅黑" panose="020B0503020204020204" pitchFamily="34" charset="-122"/>
                </a:endParaRPr>
              </a:p>
            </p:txBody>
          </p:sp>
          <p:sp>
            <p:nvSpPr>
              <p:cNvPr id="22" name="Freeform 40"/>
              <p:cNvSpPr/>
              <p:nvPr/>
            </p:nvSpPr>
            <p:spPr bwMode="gray">
              <a:xfrm>
                <a:off x="2880" y="1625"/>
                <a:ext cx="498" cy="964"/>
              </a:xfrm>
              <a:custGeom>
                <a:avLst/>
                <a:gdLst>
                  <a:gd name="T0" fmla="*/ 12 w 573"/>
                  <a:gd name="T1" fmla="*/ 3 h 1111"/>
                  <a:gd name="T2" fmla="*/ 5 w 573"/>
                  <a:gd name="T3" fmla="*/ 5 h 1111"/>
                  <a:gd name="T4" fmla="*/ 3 w 573"/>
                  <a:gd name="T5" fmla="*/ 12 h 1111"/>
                  <a:gd name="T6" fmla="*/ 0 w 573"/>
                  <a:gd name="T7" fmla="*/ 81 h 1111"/>
                  <a:gd name="T8" fmla="*/ 1 w 573"/>
                  <a:gd name="T9" fmla="*/ 82 h 1111"/>
                  <a:gd name="T10" fmla="*/ 3 w 573"/>
                  <a:gd name="T11" fmla="*/ 83 h 1111"/>
                  <a:gd name="T12" fmla="*/ 4 w 573"/>
                  <a:gd name="T13" fmla="*/ 87 h 1111"/>
                  <a:gd name="T14" fmla="*/ 9 w 573"/>
                  <a:gd name="T15" fmla="*/ 89 h 1111"/>
                  <a:gd name="T16" fmla="*/ 14 w 573"/>
                  <a:gd name="T17" fmla="*/ 88 h 1111"/>
                  <a:gd name="T18" fmla="*/ 16 w 573"/>
                  <a:gd name="T19" fmla="*/ 84 h 1111"/>
                  <a:gd name="T20" fmla="*/ 17 w 573"/>
                  <a:gd name="T21" fmla="*/ 82 h 1111"/>
                  <a:gd name="T22" fmla="*/ 17 w 573"/>
                  <a:gd name="T23" fmla="*/ 79 h 1111"/>
                  <a:gd name="T24" fmla="*/ 17 w 573"/>
                  <a:gd name="T25" fmla="*/ 27 h 1111"/>
                  <a:gd name="T26" fmla="*/ 21 w 573"/>
                  <a:gd name="T27" fmla="*/ 169 h 1111"/>
                  <a:gd name="T28" fmla="*/ 22 w 573"/>
                  <a:gd name="T29" fmla="*/ 169 h 1111"/>
                  <a:gd name="T30" fmla="*/ 24 w 573"/>
                  <a:gd name="T31" fmla="*/ 173 h 1111"/>
                  <a:gd name="T32" fmla="*/ 28 w 573"/>
                  <a:gd name="T33" fmla="*/ 174 h 1111"/>
                  <a:gd name="T34" fmla="*/ 32 w 573"/>
                  <a:gd name="T35" fmla="*/ 175 h 1111"/>
                  <a:gd name="T36" fmla="*/ 37 w 573"/>
                  <a:gd name="T37" fmla="*/ 175 h 1111"/>
                  <a:gd name="T38" fmla="*/ 42 w 573"/>
                  <a:gd name="T39" fmla="*/ 174 h 1111"/>
                  <a:gd name="T40" fmla="*/ 43 w 573"/>
                  <a:gd name="T41" fmla="*/ 170 h 1111"/>
                  <a:gd name="T42" fmla="*/ 44 w 573"/>
                  <a:gd name="T43" fmla="*/ 169 h 1111"/>
                  <a:gd name="T44" fmla="*/ 44 w 573"/>
                  <a:gd name="T45" fmla="*/ 79 h 1111"/>
                  <a:gd name="T46" fmla="*/ 48 w 573"/>
                  <a:gd name="T47" fmla="*/ 79 h 1111"/>
                  <a:gd name="T48" fmla="*/ 48 w 573"/>
                  <a:gd name="T49" fmla="*/ 84 h 1111"/>
                  <a:gd name="T50" fmla="*/ 49 w 573"/>
                  <a:gd name="T51" fmla="*/ 94 h 1111"/>
                  <a:gd name="T52" fmla="*/ 49 w 573"/>
                  <a:gd name="T53" fmla="*/ 105 h 1111"/>
                  <a:gd name="T54" fmla="*/ 49 w 573"/>
                  <a:gd name="T55" fmla="*/ 118 h 1111"/>
                  <a:gd name="T56" fmla="*/ 49 w 573"/>
                  <a:gd name="T57" fmla="*/ 132 h 1111"/>
                  <a:gd name="T58" fmla="*/ 49 w 573"/>
                  <a:gd name="T59" fmla="*/ 147 h 1111"/>
                  <a:gd name="T60" fmla="*/ 49 w 573"/>
                  <a:gd name="T61" fmla="*/ 159 h 1111"/>
                  <a:gd name="T62" fmla="*/ 49 w 573"/>
                  <a:gd name="T63" fmla="*/ 169 h 1111"/>
                  <a:gd name="T64" fmla="*/ 50 w 573"/>
                  <a:gd name="T65" fmla="*/ 169 h 1111"/>
                  <a:gd name="T66" fmla="*/ 51 w 573"/>
                  <a:gd name="T67" fmla="*/ 173 h 1111"/>
                  <a:gd name="T68" fmla="*/ 55 w 573"/>
                  <a:gd name="T69" fmla="*/ 174 h 1111"/>
                  <a:gd name="T70" fmla="*/ 60 w 573"/>
                  <a:gd name="T71" fmla="*/ 175 h 1111"/>
                  <a:gd name="T72" fmla="*/ 66 w 573"/>
                  <a:gd name="T73" fmla="*/ 174 h 1111"/>
                  <a:gd name="T74" fmla="*/ 70 w 573"/>
                  <a:gd name="T75" fmla="*/ 173 h 1111"/>
                  <a:gd name="T76" fmla="*/ 70 w 573"/>
                  <a:gd name="T77" fmla="*/ 169 h 1111"/>
                  <a:gd name="T78" fmla="*/ 71 w 573"/>
                  <a:gd name="T79" fmla="*/ 169 h 1111"/>
                  <a:gd name="T80" fmla="*/ 76 w 573"/>
                  <a:gd name="T81" fmla="*/ 27 h 1111"/>
                  <a:gd name="T82" fmla="*/ 76 w 573"/>
                  <a:gd name="T83" fmla="*/ 79 h 1111"/>
                  <a:gd name="T84" fmla="*/ 76 w 573"/>
                  <a:gd name="T85" fmla="*/ 82 h 1111"/>
                  <a:gd name="T86" fmla="*/ 78 w 573"/>
                  <a:gd name="T87" fmla="*/ 86 h 1111"/>
                  <a:gd name="T88" fmla="*/ 82 w 573"/>
                  <a:gd name="T89" fmla="*/ 88 h 1111"/>
                  <a:gd name="T90" fmla="*/ 87 w 573"/>
                  <a:gd name="T91" fmla="*/ 88 h 1111"/>
                  <a:gd name="T92" fmla="*/ 90 w 573"/>
                  <a:gd name="T93" fmla="*/ 86 h 1111"/>
                  <a:gd name="T94" fmla="*/ 92 w 573"/>
                  <a:gd name="T95" fmla="*/ 82 h 1111"/>
                  <a:gd name="T96" fmla="*/ 93 w 573"/>
                  <a:gd name="T97" fmla="*/ 80 h 1111"/>
                  <a:gd name="T98" fmla="*/ 93 w 573"/>
                  <a:gd name="T99" fmla="*/ 10 h 1111"/>
                  <a:gd name="T100" fmla="*/ 89 w 573"/>
                  <a:gd name="T101" fmla="*/ 4 h 1111"/>
                  <a:gd name="T102" fmla="*/ 82 w 573"/>
                  <a:gd name="T103" fmla="*/ 3 h 1111"/>
                  <a:gd name="T104" fmla="*/ 15 w 573"/>
                  <a:gd name="T105" fmla="*/ 0 h 111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73"/>
                  <a:gd name="T160" fmla="*/ 0 h 1111"/>
                  <a:gd name="T161" fmla="*/ 573 w 573"/>
                  <a:gd name="T162" fmla="*/ 1111 h 111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73" h="1111">
                    <a:moveTo>
                      <a:pt x="94" y="0"/>
                    </a:moveTo>
                    <a:lnTo>
                      <a:pt x="72" y="5"/>
                    </a:lnTo>
                    <a:lnTo>
                      <a:pt x="50" y="16"/>
                    </a:lnTo>
                    <a:lnTo>
                      <a:pt x="30" y="32"/>
                    </a:lnTo>
                    <a:lnTo>
                      <a:pt x="15" y="53"/>
                    </a:lnTo>
                    <a:lnTo>
                      <a:pt x="4" y="75"/>
                    </a:lnTo>
                    <a:lnTo>
                      <a:pt x="0" y="99"/>
                    </a:lnTo>
                    <a:lnTo>
                      <a:pt x="0" y="509"/>
                    </a:lnTo>
                    <a:lnTo>
                      <a:pt x="0" y="511"/>
                    </a:lnTo>
                    <a:lnTo>
                      <a:pt x="1" y="516"/>
                    </a:lnTo>
                    <a:lnTo>
                      <a:pt x="4" y="525"/>
                    </a:lnTo>
                    <a:lnTo>
                      <a:pt x="9" y="533"/>
                    </a:lnTo>
                    <a:lnTo>
                      <a:pt x="16" y="543"/>
                    </a:lnTo>
                    <a:lnTo>
                      <a:pt x="26" y="550"/>
                    </a:lnTo>
                    <a:lnTo>
                      <a:pt x="39" y="556"/>
                    </a:lnTo>
                    <a:lnTo>
                      <a:pt x="56" y="557"/>
                    </a:lnTo>
                    <a:lnTo>
                      <a:pt x="72" y="556"/>
                    </a:lnTo>
                    <a:lnTo>
                      <a:pt x="84" y="551"/>
                    </a:lnTo>
                    <a:lnTo>
                      <a:pt x="92" y="543"/>
                    </a:lnTo>
                    <a:lnTo>
                      <a:pt x="100" y="534"/>
                    </a:lnTo>
                    <a:lnTo>
                      <a:pt x="103" y="525"/>
                    </a:lnTo>
                    <a:lnTo>
                      <a:pt x="106" y="516"/>
                    </a:lnTo>
                    <a:lnTo>
                      <a:pt x="107" y="508"/>
                    </a:lnTo>
                    <a:lnTo>
                      <a:pt x="108" y="503"/>
                    </a:lnTo>
                    <a:lnTo>
                      <a:pt x="108" y="500"/>
                    </a:lnTo>
                    <a:lnTo>
                      <a:pt x="108" y="166"/>
                    </a:lnTo>
                    <a:lnTo>
                      <a:pt x="134" y="167"/>
                    </a:lnTo>
                    <a:lnTo>
                      <a:pt x="135" y="1066"/>
                    </a:lnTo>
                    <a:lnTo>
                      <a:pt x="136" y="1068"/>
                    </a:lnTo>
                    <a:lnTo>
                      <a:pt x="138" y="1073"/>
                    </a:lnTo>
                    <a:lnTo>
                      <a:pt x="143" y="1080"/>
                    </a:lnTo>
                    <a:lnTo>
                      <a:pt x="151" y="1089"/>
                    </a:lnTo>
                    <a:lnTo>
                      <a:pt x="162" y="1097"/>
                    </a:lnTo>
                    <a:lnTo>
                      <a:pt x="174" y="1105"/>
                    </a:lnTo>
                    <a:lnTo>
                      <a:pt x="189" y="1110"/>
                    </a:lnTo>
                    <a:lnTo>
                      <a:pt x="199" y="1111"/>
                    </a:lnTo>
                    <a:lnTo>
                      <a:pt x="217" y="1111"/>
                    </a:lnTo>
                    <a:lnTo>
                      <a:pt x="227" y="1110"/>
                    </a:lnTo>
                    <a:lnTo>
                      <a:pt x="243" y="1105"/>
                    </a:lnTo>
                    <a:lnTo>
                      <a:pt x="255" y="1097"/>
                    </a:lnTo>
                    <a:lnTo>
                      <a:pt x="265" y="1089"/>
                    </a:lnTo>
                    <a:lnTo>
                      <a:pt x="272" y="1080"/>
                    </a:lnTo>
                    <a:lnTo>
                      <a:pt x="276" y="1073"/>
                    </a:lnTo>
                    <a:lnTo>
                      <a:pt x="278" y="1068"/>
                    </a:lnTo>
                    <a:lnTo>
                      <a:pt x="279" y="1066"/>
                    </a:lnTo>
                    <a:lnTo>
                      <a:pt x="279" y="499"/>
                    </a:lnTo>
                    <a:lnTo>
                      <a:pt x="302" y="499"/>
                    </a:lnTo>
                    <a:lnTo>
                      <a:pt x="302" y="503"/>
                    </a:lnTo>
                    <a:lnTo>
                      <a:pt x="302" y="515"/>
                    </a:lnTo>
                    <a:lnTo>
                      <a:pt x="302" y="534"/>
                    </a:lnTo>
                    <a:lnTo>
                      <a:pt x="302" y="560"/>
                    </a:lnTo>
                    <a:lnTo>
                      <a:pt x="304" y="590"/>
                    </a:lnTo>
                    <a:lnTo>
                      <a:pt x="304" y="626"/>
                    </a:lnTo>
                    <a:lnTo>
                      <a:pt x="304" y="664"/>
                    </a:lnTo>
                    <a:lnTo>
                      <a:pt x="304" y="706"/>
                    </a:lnTo>
                    <a:lnTo>
                      <a:pt x="304" y="750"/>
                    </a:lnTo>
                    <a:lnTo>
                      <a:pt x="304" y="793"/>
                    </a:lnTo>
                    <a:lnTo>
                      <a:pt x="304" y="838"/>
                    </a:lnTo>
                    <a:lnTo>
                      <a:pt x="305" y="882"/>
                    </a:lnTo>
                    <a:lnTo>
                      <a:pt x="305" y="926"/>
                    </a:lnTo>
                    <a:lnTo>
                      <a:pt x="305" y="966"/>
                    </a:lnTo>
                    <a:lnTo>
                      <a:pt x="305" y="1004"/>
                    </a:lnTo>
                    <a:lnTo>
                      <a:pt x="305" y="1037"/>
                    </a:lnTo>
                    <a:lnTo>
                      <a:pt x="305" y="1066"/>
                    </a:lnTo>
                    <a:lnTo>
                      <a:pt x="305" y="1067"/>
                    </a:lnTo>
                    <a:lnTo>
                      <a:pt x="306" y="1073"/>
                    </a:lnTo>
                    <a:lnTo>
                      <a:pt x="310" y="1079"/>
                    </a:lnTo>
                    <a:lnTo>
                      <a:pt x="315" y="1088"/>
                    </a:lnTo>
                    <a:lnTo>
                      <a:pt x="323" y="1096"/>
                    </a:lnTo>
                    <a:lnTo>
                      <a:pt x="335" y="1103"/>
                    </a:lnTo>
                    <a:lnTo>
                      <a:pt x="351" y="1108"/>
                    </a:lnTo>
                    <a:lnTo>
                      <a:pt x="372" y="1111"/>
                    </a:lnTo>
                    <a:lnTo>
                      <a:pt x="392" y="1108"/>
                    </a:lnTo>
                    <a:lnTo>
                      <a:pt x="408" y="1103"/>
                    </a:lnTo>
                    <a:lnTo>
                      <a:pt x="420" y="1096"/>
                    </a:lnTo>
                    <a:lnTo>
                      <a:pt x="429" y="1089"/>
                    </a:lnTo>
                    <a:lnTo>
                      <a:pt x="434" y="1080"/>
                    </a:lnTo>
                    <a:lnTo>
                      <a:pt x="437" y="1073"/>
                    </a:lnTo>
                    <a:lnTo>
                      <a:pt x="438" y="1068"/>
                    </a:lnTo>
                    <a:lnTo>
                      <a:pt x="438" y="1067"/>
                    </a:lnTo>
                    <a:lnTo>
                      <a:pt x="440" y="166"/>
                    </a:lnTo>
                    <a:lnTo>
                      <a:pt x="466" y="166"/>
                    </a:lnTo>
                    <a:lnTo>
                      <a:pt x="466" y="500"/>
                    </a:lnTo>
                    <a:lnTo>
                      <a:pt x="468" y="503"/>
                    </a:lnTo>
                    <a:lnTo>
                      <a:pt x="469" y="509"/>
                    </a:lnTo>
                    <a:lnTo>
                      <a:pt x="472" y="517"/>
                    </a:lnTo>
                    <a:lnTo>
                      <a:pt x="477" y="527"/>
                    </a:lnTo>
                    <a:lnTo>
                      <a:pt x="483" y="537"/>
                    </a:lnTo>
                    <a:lnTo>
                      <a:pt x="493" y="545"/>
                    </a:lnTo>
                    <a:lnTo>
                      <a:pt x="505" y="551"/>
                    </a:lnTo>
                    <a:lnTo>
                      <a:pt x="520" y="554"/>
                    </a:lnTo>
                    <a:lnTo>
                      <a:pt x="536" y="551"/>
                    </a:lnTo>
                    <a:lnTo>
                      <a:pt x="548" y="545"/>
                    </a:lnTo>
                    <a:lnTo>
                      <a:pt x="557" y="537"/>
                    </a:lnTo>
                    <a:lnTo>
                      <a:pt x="563" y="527"/>
                    </a:lnTo>
                    <a:lnTo>
                      <a:pt x="570" y="517"/>
                    </a:lnTo>
                    <a:lnTo>
                      <a:pt x="573" y="510"/>
                    </a:lnTo>
                    <a:lnTo>
                      <a:pt x="573" y="508"/>
                    </a:lnTo>
                    <a:lnTo>
                      <a:pt x="573" y="79"/>
                    </a:lnTo>
                    <a:lnTo>
                      <a:pt x="572" y="68"/>
                    </a:lnTo>
                    <a:lnTo>
                      <a:pt x="561" y="47"/>
                    </a:lnTo>
                    <a:lnTo>
                      <a:pt x="546" y="28"/>
                    </a:lnTo>
                    <a:lnTo>
                      <a:pt x="528" y="14"/>
                    </a:lnTo>
                    <a:lnTo>
                      <a:pt x="506" y="4"/>
                    </a:lnTo>
                    <a:lnTo>
                      <a:pt x="485" y="0"/>
                    </a:lnTo>
                    <a:lnTo>
                      <a:pt x="94" y="0"/>
                    </a:lnTo>
                    <a:close/>
                  </a:path>
                </a:pathLst>
              </a:custGeom>
              <a:solidFill>
                <a:srgbClr val="4EA7EA"/>
              </a:solidFill>
              <a:ln w="0">
                <a:noFill/>
                <a:round/>
              </a:ln>
            </p:spPr>
            <p:txBody>
              <a:bodyPr/>
              <a:lstStyle/>
              <a:p>
                <a:pPr eaLnBrk="1" fontAlgn="auto" hangingPunct="1">
                  <a:spcBef>
                    <a:spcPts val="0"/>
                  </a:spcBef>
                  <a:spcAft>
                    <a:spcPts val="0"/>
                  </a:spcAft>
                  <a:defRPr/>
                </a:pPr>
                <a:endParaRPr lang="zh-CN" altLang="en-US" sz="1800" b="1" kern="0">
                  <a:solidFill>
                    <a:sysClr val="windowText" lastClr="000000"/>
                  </a:solidFill>
                  <a:latin typeface="微软雅黑" panose="020B0503020204020204" pitchFamily="34" charset="-122"/>
                  <a:ea typeface="微软雅黑" panose="020B0503020204020204" pitchFamily="34" charset="-122"/>
                </a:endParaRPr>
              </a:p>
            </p:txBody>
          </p:sp>
        </p:grpSp>
      </p:grpSp>
      <p:sp>
        <p:nvSpPr>
          <p:cNvPr id="44" name="文本框 43"/>
          <p:cNvSpPr txBox="1"/>
          <p:nvPr/>
        </p:nvSpPr>
        <p:spPr>
          <a:xfrm>
            <a:off x="4768850" y="2322195"/>
            <a:ext cx="2774315" cy="922020"/>
          </a:xfrm>
          <a:prstGeom prst="rect">
            <a:avLst/>
          </a:prstGeom>
          <a:noFill/>
        </p:spPr>
        <p:txBody>
          <a:bodyPr wrap="square">
            <a:spAutoFit/>
          </a:bodyPr>
          <a:lstStyle/>
          <a:p>
            <a:pPr lvl="0" algn="ctr"/>
            <a:r>
              <a:rPr lang="zh-CN" altLang="en-US" b="1" dirty="0">
                <a:solidFill>
                  <a:srgbClr val="C00000"/>
                </a:solidFill>
                <a:latin typeface="微软雅黑" panose="020B0503020204020204" pitchFamily="34" charset="-122"/>
                <a:ea typeface="微软雅黑" panose="020B0503020204020204" pitchFamily="34" charset="-122"/>
                <a:sym typeface="+mn-ea"/>
              </a:rPr>
              <a:t>Vaccination controls immune-controlled diseasesd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274955" y="1696085"/>
            <a:ext cx="5600700" cy="3734435"/>
          </a:xfrm>
          <a:prstGeom prst="rect">
            <a:avLst/>
          </a:prstGeom>
        </p:spPr>
      </p:pic>
      <p:sp>
        <p:nvSpPr>
          <p:cNvPr id="3" name="文本框 2"/>
          <p:cNvSpPr txBox="1"/>
          <p:nvPr/>
        </p:nvSpPr>
        <p:spPr>
          <a:xfrm>
            <a:off x="6095999" y="1512877"/>
            <a:ext cx="5691505" cy="4523105"/>
          </a:xfrm>
          <a:prstGeom prst="rect">
            <a:avLst/>
          </a:prstGeom>
          <a:noFill/>
        </p:spPr>
        <p:txBody>
          <a:bodyPr wrap="square" rtlCol="0">
            <a:spAutoFit/>
          </a:bodyPr>
          <a:lstStyle/>
          <a:p>
            <a:pPr marL="285750" indent="-285750">
              <a:lnSpc>
                <a:spcPct val="200000"/>
              </a:lnSpc>
              <a:buFont typeface="Wingdings" panose="05000000000000000000" charset="0"/>
              <a:buChar char=""/>
            </a:pPr>
            <a:r>
              <a:rPr lang="en-US" altLang="zh-CN" b="1" dirty="0" err="1">
                <a:latin typeface="Times New Roman" panose="02020503050405090304" pitchFamily="18" charset="0"/>
                <a:cs typeface="Times New Roman" panose="02020503050405090304" pitchFamily="18" charset="0"/>
                <a:sym typeface="+mn-ea"/>
              </a:rPr>
              <a:t>Xiuying</a:t>
            </a:r>
            <a:r>
              <a:rPr lang="en-US" altLang="zh-CN" b="1" dirty="0">
                <a:latin typeface="Times New Roman" panose="02020503050405090304" pitchFamily="18" charset="0"/>
                <a:cs typeface="Times New Roman" panose="02020503050405090304" pitchFamily="18" charset="0"/>
                <a:sym typeface="+mn-ea"/>
              </a:rPr>
              <a:t> Huang</a:t>
            </a:r>
          </a:p>
          <a:p>
            <a:pPr marL="285750" indent="-285750">
              <a:lnSpc>
                <a:spcPct val="200000"/>
              </a:lnSpc>
              <a:buFont typeface="Wingdings" panose="05000000000000000000" charset="0"/>
              <a:buChar char=""/>
            </a:pPr>
            <a:r>
              <a:rPr lang="en-US" altLang="zh-CN" b="1" dirty="0">
                <a:solidFill>
                  <a:schemeClr val="tx1"/>
                </a:solidFill>
                <a:latin typeface="Times New Roman" panose="02020503050405090304" pitchFamily="18" charset="0"/>
                <a:cs typeface="Times New Roman" panose="02020503050405090304" pitchFamily="18" charset="0"/>
              </a:rPr>
              <a:t>Ph.D. in </a:t>
            </a:r>
            <a:r>
              <a:rPr lang="zh-CN" altLang="en-US" b="1" dirty="0">
                <a:solidFill>
                  <a:schemeClr val="tx1"/>
                </a:solidFill>
                <a:latin typeface="Times New Roman" panose="02020503050405090304" pitchFamily="18" charset="0"/>
                <a:cs typeface="Times New Roman" panose="02020503050405090304" pitchFamily="18" charset="0"/>
              </a:rPr>
              <a:t>Preventive Veterinary </a:t>
            </a:r>
            <a:r>
              <a:rPr lang="en-US" altLang="zh-CN" b="1" dirty="0">
                <a:solidFill>
                  <a:schemeClr val="tx1"/>
                </a:solidFill>
                <a:latin typeface="Times New Roman" panose="02020503050405090304" pitchFamily="18" charset="0"/>
                <a:cs typeface="Times New Roman" panose="02020503050405090304" pitchFamily="18" charset="0"/>
              </a:rPr>
              <a:t>Medicine.</a:t>
            </a:r>
            <a:endParaRPr lang="zh-CN" altLang="en-US" b="1" dirty="0">
              <a:latin typeface="Times New Roman" panose="02020503050405090304" pitchFamily="18" charset="0"/>
              <a:cs typeface="Times New Roman" panose="02020503050405090304" pitchFamily="18" charset="0"/>
            </a:endParaRPr>
          </a:p>
          <a:p>
            <a:pPr marL="285750" indent="-285750">
              <a:lnSpc>
                <a:spcPct val="200000"/>
              </a:lnSpc>
              <a:buFont typeface="Wingdings" panose="05000000000000000000" charset="0"/>
              <a:buChar char=""/>
            </a:pPr>
            <a:r>
              <a:rPr lang="zh-CN" altLang="en-US" b="1" dirty="0">
                <a:latin typeface="Times New Roman" panose="02020503050405090304" pitchFamily="18" charset="0"/>
                <a:cs typeface="Times New Roman" panose="02020503050405090304" pitchFamily="18" charset="0"/>
              </a:rPr>
              <a:t>Secretary General of the Poultry Disease Branch of the Veterinary Association</a:t>
            </a:r>
            <a:r>
              <a:rPr lang="en-US" altLang="zh-CN" b="1" dirty="0">
                <a:latin typeface="Times New Roman" panose="02020503050405090304" pitchFamily="18" charset="0"/>
                <a:cs typeface="Times New Roman" panose="02020503050405090304" pitchFamily="18" charset="0"/>
              </a:rPr>
              <a:t>.</a:t>
            </a:r>
            <a:endParaRPr lang="en-US" altLang="zh-CN" b="1" dirty="0">
              <a:latin typeface="Times New Roman" panose="02020503050405090304" pitchFamily="18" charset="0"/>
              <a:cs typeface="Times New Roman" panose="02020503050405090304" pitchFamily="18" charset="0"/>
              <a:sym typeface="+mn-ea"/>
            </a:endParaRPr>
          </a:p>
          <a:p>
            <a:pPr marL="285750" indent="-285750">
              <a:lnSpc>
                <a:spcPct val="200000"/>
              </a:lnSpc>
              <a:buFont typeface="Wingdings" panose="05000000000000000000" charset="0"/>
              <a:buChar char=""/>
            </a:pPr>
            <a:r>
              <a:rPr lang="zh-CN" altLang="en-US" b="1" dirty="0">
                <a:latin typeface="Times New Roman" panose="02020503050405090304" pitchFamily="18" charset="0"/>
                <a:cs typeface="Times New Roman" panose="02020503050405090304" pitchFamily="18" charset="0"/>
              </a:rPr>
              <a:t>Production Director of Breeding Company</a:t>
            </a:r>
            <a:r>
              <a:rPr lang="en-US" altLang="zh-CN" b="1" dirty="0">
                <a:latin typeface="Times New Roman" panose="02020503050405090304" pitchFamily="18" charset="0"/>
                <a:cs typeface="Times New Roman" panose="02020503050405090304" pitchFamily="18" charset="0"/>
              </a:rPr>
              <a:t>,</a:t>
            </a:r>
            <a:r>
              <a:rPr lang="zh-CN" altLang="en-US" b="1" dirty="0">
                <a:latin typeface="Times New Roman" panose="02020503050405090304" pitchFamily="18" charset="0"/>
                <a:cs typeface="Times New Roman" panose="02020503050405090304" pitchFamily="18" charset="0"/>
              </a:rPr>
              <a:t>responsible for production management.including breeder</a:t>
            </a:r>
            <a:r>
              <a:rPr lang="en-US" altLang="zh-CN" b="1" dirty="0">
                <a:latin typeface="Times New Roman" panose="02020503050405090304" pitchFamily="18" charset="0"/>
                <a:cs typeface="Times New Roman" panose="02020503050405090304" pitchFamily="18" charset="0"/>
              </a:rPr>
              <a:t>,</a:t>
            </a:r>
            <a:r>
              <a:rPr lang="zh-CN" altLang="en-US" b="1" dirty="0">
                <a:latin typeface="Times New Roman" panose="02020503050405090304" pitchFamily="18" charset="0"/>
                <a:cs typeface="Times New Roman" panose="02020503050405090304" pitchFamily="18" charset="0"/>
              </a:rPr>
              <a:t>hatching, feed and disease prevention and control.</a:t>
            </a:r>
          </a:p>
        </p:txBody>
      </p:sp>
    </p:spTree>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a:xfrm>
            <a:off x="479376" y="391644"/>
            <a:ext cx="12673101" cy="52768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algn="l"/>
            <a:r>
              <a:rPr kumimoji="1" lang="zh-CN" altLang="en-US" sz="3200" b="1" cap="none" dirty="0">
                <a:solidFill>
                  <a:srgbClr val="2CA23A"/>
                </a:solidFill>
                <a:latin typeface="微软雅黑" panose="020B0503020204020204" pitchFamily="34" charset="-122"/>
                <a:ea typeface="微软雅黑" panose="020B0503020204020204" pitchFamily="34" charset="-122"/>
                <a:cs typeface="+mn-cs"/>
              </a:rPr>
              <a:t>Need to consider </a:t>
            </a:r>
            <a:r>
              <a:rPr kumimoji="1" lang="en-US" altLang="zh-CN" sz="3200" b="1" cap="none" dirty="0">
                <a:solidFill>
                  <a:srgbClr val="2CA23A"/>
                </a:solidFill>
                <a:latin typeface="微软雅黑" panose="020B0503020204020204" pitchFamily="34" charset="-122"/>
                <a:ea typeface="微软雅黑" panose="020B0503020204020204" pitchFamily="34" charset="-122"/>
                <a:cs typeface="+mn-cs"/>
                <a:sym typeface="+mn-ea"/>
              </a:rPr>
              <a:t>the farm’s biosafety situation</a:t>
            </a:r>
            <a:endParaRPr kumimoji="1" lang="zh-CN" altLang="en-US" sz="3200" b="1" cap="none" dirty="0">
              <a:solidFill>
                <a:srgbClr val="2CA23A"/>
              </a:solidFill>
              <a:latin typeface="微软雅黑" panose="020B0503020204020204" pitchFamily="34" charset="-122"/>
              <a:ea typeface="微软雅黑" panose="020B0503020204020204" pitchFamily="34" charset="-122"/>
              <a:cs typeface="+mn-cs"/>
            </a:endParaRPr>
          </a:p>
        </p:txBody>
      </p:sp>
      <p:sp>
        <p:nvSpPr>
          <p:cNvPr id="3" name="TextBox 2"/>
          <p:cNvSpPr txBox="1"/>
          <p:nvPr/>
        </p:nvSpPr>
        <p:spPr>
          <a:xfrm>
            <a:off x="1357754" y="1009480"/>
            <a:ext cx="8784976" cy="960328"/>
          </a:xfrm>
          <a:prstGeom prst="rect">
            <a:avLst/>
          </a:prstGeom>
          <a:noFill/>
        </p:spPr>
        <p:txBody>
          <a:bodyPr wrap="square" rtlCol="0">
            <a:spAutoFit/>
          </a:bodyPr>
          <a:lstStyle/>
          <a:p>
            <a:pPr>
              <a:lnSpc>
                <a:spcPct val="150000"/>
              </a:lnSpc>
            </a:pPr>
            <a:r>
              <a:rPr lang="en-US" altLang="zh-CN" sz="2000" b="1" dirty="0">
                <a:solidFill>
                  <a:schemeClr val="accent2"/>
                </a:solidFill>
                <a:latin typeface="Times New Roman" panose="02020503050405090304" pitchFamily="18" charset="0"/>
                <a:cs typeface="Times New Roman" panose="02020503050405090304" pitchFamily="18" charset="0"/>
                <a:sym typeface="+mn-ea"/>
              </a:rPr>
              <a:t>the</a:t>
            </a:r>
            <a:r>
              <a:rPr lang="zh-CN" altLang="en-US" sz="2000" b="1" dirty="0">
                <a:solidFill>
                  <a:schemeClr val="accent2"/>
                </a:solidFill>
                <a:latin typeface="Times New Roman" panose="02020503050405090304" pitchFamily="18" charset="0"/>
                <a:cs typeface="Times New Roman" panose="02020503050405090304" pitchFamily="18" charset="0"/>
                <a:sym typeface="+mn-ea"/>
              </a:rPr>
              <a:t> </a:t>
            </a:r>
            <a:r>
              <a:rPr lang="en-US" altLang="zh-CN" sz="2000" b="1" dirty="0">
                <a:solidFill>
                  <a:schemeClr val="accent2"/>
                </a:solidFill>
                <a:latin typeface="Times New Roman" panose="02020503050405090304" pitchFamily="18" charset="0"/>
                <a:cs typeface="Times New Roman" panose="02020503050405090304" pitchFamily="18" charset="0"/>
                <a:sym typeface="+mn-ea"/>
              </a:rPr>
              <a:t>risk level of epidemic .(Red, orange, y</a:t>
            </a:r>
            <a:r>
              <a:rPr lang="zh-CN" altLang="en-US" sz="2000" b="1" dirty="0">
                <a:solidFill>
                  <a:schemeClr val="accent2"/>
                </a:solidFill>
                <a:latin typeface="Times New Roman" panose="02020503050405090304" pitchFamily="18" charset="0"/>
                <a:cs typeface="Times New Roman" panose="02020503050405090304" pitchFamily="18" charset="0"/>
                <a:sym typeface="+mn-ea"/>
              </a:rPr>
              <a:t>ellow</a:t>
            </a:r>
            <a:r>
              <a:rPr lang="en-US" altLang="zh-CN" sz="2000" b="1" dirty="0">
                <a:solidFill>
                  <a:schemeClr val="accent2"/>
                </a:solidFill>
                <a:latin typeface="Times New Roman" panose="02020503050405090304" pitchFamily="18" charset="0"/>
                <a:cs typeface="Times New Roman" panose="02020503050405090304" pitchFamily="18" charset="0"/>
                <a:sym typeface="+mn-ea"/>
              </a:rPr>
              <a:t>, g</a:t>
            </a:r>
            <a:r>
              <a:rPr lang="zh-CN" altLang="en-US" sz="2000" b="1" dirty="0">
                <a:solidFill>
                  <a:schemeClr val="accent2"/>
                </a:solidFill>
                <a:latin typeface="Times New Roman" panose="02020503050405090304" pitchFamily="18" charset="0"/>
                <a:cs typeface="Times New Roman" panose="02020503050405090304" pitchFamily="18" charset="0"/>
                <a:sym typeface="+mn-ea"/>
              </a:rPr>
              <a:t>reen</a:t>
            </a:r>
            <a:r>
              <a:rPr lang="en-US" altLang="zh-CN" sz="2000" b="1" dirty="0">
                <a:solidFill>
                  <a:schemeClr val="accent2"/>
                </a:solidFill>
                <a:latin typeface="Times New Roman" panose="02020503050405090304" pitchFamily="18" charset="0"/>
                <a:cs typeface="Times New Roman" panose="02020503050405090304" pitchFamily="18" charset="0"/>
                <a:sym typeface="+mn-ea"/>
              </a:rPr>
              <a:t>)</a:t>
            </a:r>
            <a:r>
              <a:rPr lang="zh-CN" altLang="en-US" sz="2000" b="1" dirty="0">
                <a:solidFill>
                  <a:schemeClr val="accent2"/>
                </a:solidFill>
                <a:latin typeface="Times New Roman" panose="02020503050405090304" pitchFamily="18" charset="0"/>
                <a:cs typeface="Times New Roman" panose="02020503050405090304" pitchFamily="18" charset="0"/>
                <a:sym typeface="+mn-ea"/>
              </a:rPr>
              <a:t> </a:t>
            </a:r>
            <a:endParaRPr lang="en-US" altLang="zh-CN" sz="2000" b="1" dirty="0">
              <a:solidFill>
                <a:schemeClr val="accent2"/>
              </a:solidFill>
              <a:latin typeface="Times New Roman" panose="02020503050405090304" pitchFamily="18" charset="0"/>
              <a:cs typeface="Times New Roman" panose="02020503050405090304" pitchFamily="18" charset="0"/>
              <a:sym typeface="+mn-ea"/>
            </a:endParaRPr>
          </a:p>
          <a:p>
            <a:pPr>
              <a:lnSpc>
                <a:spcPct val="150000"/>
              </a:lnSpc>
            </a:pPr>
            <a:r>
              <a:rPr lang="en-US" altLang="zh-CN" sz="2000" b="1" dirty="0">
                <a:solidFill>
                  <a:schemeClr val="accent2"/>
                </a:solidFill>
                <a:latin typeface="Times New Roman" panose="02020503050405090304" pitchFamily="18" charset="0"/>
                <a:cs typeface="Times New Roman" panose="02020503050405090304" pitchFamily="18" charset="0"/>
                <a:sym typeface="+mn-ea"/>
              </a:rPr>
              <a:t>the farm’s biosafety situation.(</a:t>
            </a:r>
            <a:r>
              <a:rPr lang="zh-CN" altLang="en-US" sz="2000" b="1" dirty="0">
                <a:solidFill>
                  <a:schemeClr val="accent2"/>
                </a:solidFill>
                <a:latin typeface="Times New Roman" panose="02020503050405090304" pitchFamily="18" charset="0"/>
                <a:cs typeface="Times New Roman" panose="02020503050405090304" pitchFamily="18" charset="0"/>
              </a:rPr>
              <a:t>All in all out</a:t>
            </a:r>
            <a:r>
              <a:rPr lang="en-US" altLang="zh-CN" sz="2000" b="1" dirty="0">
                <a:solidFill>
                  <a:schemeClr val="accent2"/>
                </a:solidFill>
                <a:latin typeface="Times New Roman" panose="02020503050405090304" pitchFamily="18" charset="0"/>
                <a:cs typeface="Times New Roman" panose="02020503050405090304" pitchFamily="18" charset="0"/>
              </a:rPr>
              <a:t>,</a:t>
            </a:r>
            <a:r>
              <a:rPr kumimoji="1" lang="zh-CN" altLang="en-US" sz="2000" b="1" dirty="0">
                <a:solidFill>
                  <a:schemeClr val="bg1"/>
                </a:solidFill>
                <a:latin typeface="Times New Roman" panose="02020503050405090304" pitchFamily="18" charset="0"/>
                <a:ea typeface="微软雅黑" panose="020B0503020204020204" pitchFamily="34" charset="-122"/>
                <a:cs typeface="Times New Roman" panose="02020503050405090304" pitchFamily="18" charset="0"/>
              </a:rPr>
              <a:t> </a:t>
            </a:r>
            <a:r>
              <a:rPr lang="zh-CN" altLang="en-US" sz="2000" b="1" dirty="0">
                <a:solidFill>
                  <a:schemeClr val="accent2"/>
                </a:solidFill>
                <a:latin typeface="Times New Roman" panose="02020503050405090304" pitchFamily="18" charset="0"/>
                <a:cs typeface="Times New Roman" panose="02020503050405090304" pitchFamily="18" charset="0"/>
              </a:rPr>
              <a:t>No disinfection isolation</a:t>
            </a:r>
            <a:r>
              <a:rPr lang="en-US" altLang="zh-CN" sz="2000" b="1" dirty="0">
                <a:solidFill>
                  <a:schemeClr val="accent2"/>
                </a:solidFill>
                <a:latin typeface="Times New Roman" panose="02020503050405090304" pitchFamily="18" charset="0"/>
                <a:cs typeface="Times New Roman" panose="02020503050405090304" pitchFamily="18" charset="0"/>
                <a:sym typeface="+mn-ea"/>
              </a:rPr>
              <a:t>)</a:t>
            </a:r>
          </a:p>
        </p:txBody>
      </p:sp>
      <p:graphicFrame>
        <p:nvGraphicFramePr>
          <p:cNvPr id="4" name="表格 3"/>
          <p:cNvGraphicFramePr>
            <a:graphicFrameLocks noGrp="1"/>
          </p:cNvGraphicFramePr>
          <p:nvPr>
            <p:custDataLst>
              <p:tags r:id="rId1"/>
            </p:custDataLst>
            <p:extLst>
              <p:ext uri="{D42A27DB-BD31-4B8C-83A1-F6EECF244321}">
                <p14:modId xmlns:p14="http://schemas.microsoft.com/office/powerpoint/2010/main" val="873199000"/>
              </p:ext>
            </p:extLst>
          </p:nvPr>
        </p:nvGraphicFramePr>
        <p:xfrm>
          <a:off x="925829" y="2065043"/>
          <a:ext cx="9648825" cy="4007312"/>
        </p:xfrm>
        <a:graphic>
          <a:graphicData uri="http://schemas.openxmlformats.org/drawingml/2006/table">
            <a:tbl>
              <a:tblPr firstRow="1" bandRow="1">
                <a:tableStyleId>{00A15C55-8517-42AA-B614-E9B94910E393}</a:tableStyleId>
              </a:tblPr>
              <a:tblGrid>
                <a:gridCol w="2412365">
                  <a:extLst>
                    <a:ext uri="{9D8B030D-6E8A-4147-A177-3AD203B41FA5}">
                      <a16:colId xmlns:a16="http://schemas.microsoft.com/office/drawing/2014/main" val="20000"/>
                    </a:ext>
                  </a:extLst>
                </a:gridCol>
                <a:gridCol w="2412365">
                  <a:extLst>
                    <a:ext uri="{9D8B030D-6E8A-4147-A177-3AD203B41FA5}">
                      <a16:colId xmlns:a16="http://schemas.microsoft.com/office/drawing/2014/main" val="20001"/>
                    </a:ext>
                  </a:extLst>
                </a:gridCol>
                <a:gridCol w="2427605">
                  <a:extLst>
                    <a:ext uri="{9D8B030D-6E8A-4147-A177-3AD203B41FA5}">
                      <a16:colId xmlns:a16="http://schemas.microsoft.com/office/drawing/2014/main" val="20002"/>
                    </a:ext>
                  </a:extLst>
                </a:gridCol>
                <a:gridCol w="2396490">
                  <a:extLst>
                    <a:ext uri="{9D8B030D-6E8A-4147-A177-3AD203B41FA5}">
                      <a16:colId xmlns:a16="http://schemas.microsoft.com/office/drawing/2014/main" val="20003"/>
                    </a:ext>
                  </a:extLst>
                </a:gridCol>
              </a:tblGrid>
              <a:tr h="558810">
                <a:tc rowSpan="2">
                  <a:txBody>
                    <a:bodyPr/>
                    <a:lstStyle/>
                    <a:p>
                      <a:pPr algn="ctr">
                        <a:lnSpc>
                          <a:spcPct val="90000"/>
                        </a:lnSpc>
                      </a:pPr>
                      <a:r>
                        <a:rPr lang="en-US" altLang="zh-CN" sz="2000" b="1" dirty="0">
                          <a:solidFill>
                            <a:schemeClr val="accent2"/>
                          </a:solidFill>
                          <a:latin typeface="Times New Roman" panose="02020503050405090304" pitchFamily="18" charset="0"/>
                          <a:cs typeface="Times New Roman" panose="02020503050405090304" pitchFamily="18" charset="0"/>
                          <a:sym typeface="+mn-ea"/>
                        </a:rPr>
                        <a:t>Risk level of epidemic </a:t>
                      </a:r>
                      <a:endParaRPr kumimoji="1" lang="zh-CN" altLang="en-US" sz="2000" b="1" dirty="0">
                        <a:solidFill>
                          <a:schemeClr val="bg1"/>
                        </a:solidFill>
                        <a:latin typeface="Times New Roman" panose="02020503050405090304" pitchFamily="18" charset="0"/>
                        <a:ea typeface="微软雅黑" panose="020B0503020204020204" pitchFamily="34" charset="-122"/>
                        <a:cs typeface="Times New Roman" panose="02020503050405090304" pitchFamily="18" charset="0"/>
                        <a:sym typeface="+mn-ea"/>
                      </a:endParaRPr>
                    </a:p>
                  </a:txBody>
                  <a:tcPr anchor="ctr"/>
                </a:tc>
                <a:tc gridSpan="3">
                  <a:txBody>
                    <a:bodyPr/>
                    <a:lstStyle/>
                    <a:p>
                      <a:pPr algn="ctr">
                        <a:lnSpc>
                          <a:spcPct val="90000"/>
                        </a:lnSpc>
                      </a:pPr>
                      <a:r>
                        <a:rPr lang="en-US" altLang="zh-CN" sz="2000" b="1" dirty="0">
                          <a:solidFill>
                            <a:schemeClr val="bg1"/>
                          </a:solidFill>
                          <a:latin typeface="Times New Roman" panose="02020503050405090304" pitchFamily="18" charset="0"/>
                          <a:cs typeface="Times New Roman" panose="02020503050405090304" pitchFamily="18" charset="0"/>
                          <a:sym typeface="+mn-ea"/>
                        </a:rPr>
                        <a:t>Farm’s biosafety situation</a:t>
                      </a:r>
                      <a:endParaRPr kumimoji="1" lang="zh-CN" altLang="en-US" sz="2000" b="1" dirty="0">
                        <a:solidFill>
                          <a:schemeClr val="bg1"/>
                        </a:solidFill>
                        <a:latin typeface="Times New Roman" panose="02020503050405090304" pitchFamily="18" charset="0"/>
                        <a:ea typeface="微软雅黑" panose="020B0503020204020204" pitchFamily="34" charset="-122"/>
                        <a:cs typeface="Times New Roman" panose="02020503050405090304" pitchFamily="18" charset="0"/>
                      </a:endParaRPr>
                    </a:p>
                  </a:txBody>
                  <a:tcPr anchor="ctr"/>
                </a:tc>
                <a:tc hMerge="1">
                  <a:txBody>
                    <a:bodyPr/>
                    <a:lstStyle/>
                    <a:p>
                      <a:pPr algn="ctr">
                        <a:lnSpc>
                          <a:spcPct val="90000"/>
                        </a:lnSpc>
                      </a:pPr>
                      <a:endParaRPr kumimoji="1" lang="zh-CN" altLang="en-US" sz="2000" b="1" dirty="0">
                        <a:solidFill>
                          <a:schemeClr val="bg1"/>
                        </a:solidFill>
                        <a:latin typeface="Times New Roman" panose="02020503050405090304" pitchFamily="18" charset="0"/>
                        <a:ea typeface="微软雅黑" panose="020B0503020204020204" pitchFamily="34" charset="-122"/>
                        <a:cs typeface="Times New Roman" panose="02020503050405090304" pitchFamily="18" charset="0"/>
                        <a:sym typeface="+mn-ea"/>
                      </a:endParaRPr>
                    </a:p>
                  </a:txBody>
                  <a:tcPr anchor="ctr"/>
                </a:tc>
                <a:tc hMerge="1">
                  <a:txBody>
                    <a:bodyPr/>
                    <a:lstStyle/>
                    <a:p>
                      <a:pPr algn="ctr">
                        <a:lnSpc>
                          <a:spcPct val="90000"/>
                        </a:lnSpc>
                      </a:pPr>
                      <a:endParaRPr kumimoji="1" lang="zh-CN" altLang="en-US" sz="2000" b="1" dirty="0">
                        <a:solidFill>
                          <a:schemeClr val="bg1"/>
                        </a:solidFill>
                        <a:latin typeface="Times New Roman" panose="02020503050405090304" pitchFamily="18" charset="0"/>
                        <a:ea typeface="微软雅黑" panose="020B0503020204020204" pitchFamily="34" charset="-122"/>
                        <a:cs typeface="Times New Roman" panose="02020503050405090304" pitchFamily="18" charset="0"/>
                      </a:endParaRPr>
                    </a:p>
                  </a:txBody>
                  <a:tcPr anchor="ctr"/>
                </a:tc>
                <a:extLst>
                  <a:ext uri="{0D108BD9-81ED-4DB2-BD59-A6C34878D82A}">
                    <a16:rowId xmlns:a16="http://schemas.microsoft.com/office/drawing/2014/main" val="436448698"/>
                  </a:ext>
                </a:extLst>
              </a:tr>
              <a:tr h="813435">
                <a:tc vMerge="1">
                  <a:txBody>
                    <a:bodyPr/>
                    <a:lstStyle/>
                    <a:p>
                      <a:pPr algn="ctr">
                        <a:lnSpc>
                          <a:spcPct val="90000"/>
                        </a:lnSpc>
                      </a:pPr>
                      <a:r>
                        <a:rPr lang="en-US" altLang="zh-CN" sz="2000" b="1" dirty="0">
                          <a:solidFill>
                            <a:schemeClr val="accent2"/>
                          </a:solidFill>
                          <a:latin typeface="Times New Roman" panose="02020503050405090304" pitchFamily="18" charset="0"/>
                          <a:cs typeface="Times New Roman" panose="02020503050405090304" pitchFamily="18" charset="0"/>
                          <a:sym typeface="+mn-ea"/>
                        </a:rPr>
                        <a:t>Risk level </a:t>
                      </a:r>
                      <a:endParaRPr kumimoji="1" lang="zh-CN" altLang="en-US" sz="2000" b="1" dirty="0">
                        <a:solidFill>
                          <a:schemeClr val="bg1"/>
                        </a:solidFill>
                        <a:latin typeface="Times New Roman" panose="02020503050405090304" pitchFamily="18" charset="0"/>
                        <a:ea typeface="微软雅黑" panose="020B0503020204020204" pitchFamily="34" charset="-122"/>
                        <a:cs typeface="Times New Roman" panose="02020503050405090304" pitchFamily="18" charset="0"/>
                        <a:sym typeface="+mn-ea"/>
                      </a:endParaRPr>
                    </a:p>
                  </a:txBody>
                  <a:tcPr anchor="ctr"/>
                </a:tc>
                <a:tc>
                  <a:txBody>
                    <a:bodyPr/>
                    <a:lstStyle/>
                    <a:p>
                      <a:pPr algn="ctr">
                        <a:lnSpc>
                          <a:spcPct val="90000"/>
                        </a:lnSpc>
                      </a:pPr>
                      <a:r>
                        <a:rPr kumimoji="1" lang="zh-CN" altLang="en-US" sz="2000" b="1" dirty="0">
                          <a:solidFill>
                            <a:schemeClr val="tx1"/>
                          </a:solidFill>
                          <a:latin typeface="Times New Roman" panose="02020503050405090304" pitchFamily="18" charset="0"/>
                          <a:ea typeface="微软雅黑" panose="020B0503020204020204" pitchFamily="34" charset="-122"/>
                          <a:cs typeface="Times New Roman" panose="02020503050405090304" pitchFamily="18" charset="0"/>
                        </a:rPr>
                        <a:t>All in all out（whole farm）</a:t>
                      </a:r>
                    </a:p>
                  </a:txBody>
                  <a:tcPr anchor="ctr"/>
                </a:tc>
                <a:tc>
                  <a:txBody>
                    <a:bodyPr/>
                    <a:lstStyle/>
                    <a:p>
                      <a:pPr marL="0" algn="ctr" defTabSz="914400" rtl="0" eaLnBrk="1" latinLnBrk="0" hangingPunct="1">
                        <a:lnSpc>
                          <a:spcPct val="90000"/>
                        </a:lnSpc>
                      </a:pPr>
                      <a:r>
                        <a:rPr kumimoji="1" lang="zh-CN" altLang="en-US" sz="2000" b="1" kern="1200" dirty="0">
                          <a:solidFill>
                            <a:schemeClr val="tx1"/>
                          </a:solidFill>
                          <a:latin typeface="Times New Roman" panose="02020503050405090304" pitchFamily="18" charset="0"/>
                          <a:ea typeface="微软雅黑" panose="020B0503020204020204" pitchFamily="34" charset="-122"/>
                          <a:cs typeface="Times New Roman" panose="02020503050405090304" pitchFamily="18" charset="0"/>
                          <a:sym typeface="+mn-ea"/>
                        </a:rPr>
                        <a:t>All in all out</a:t>
                      </a:r>
                      <a:endParaRPr kumimoji="1" lang="en-US" altLang="zh-CN" sz="2000" b="1" kern="1200" dirty="0">
                        <a:solidFill>
                          <a:schemeClr val="tx1"/>
                        </a:solidFill>
                        <a:latin typeface="Times New Roman" panose="02020503050405090304" pitchFamily="18" charset="0"/>
                        <a:ea typeface="微软雅黑" panose="020B0503020204020204" pitchFamily="34" charset="-122"/>
                        <a:cs typeface="Times New Roman" panose="02020503050405090304" pitchFamily="18" charset="0"/>
                        <a:sym typeface="+mn-ea"/>
                      </a:endParaRPr>
                    </a:p>
                    <a:p>
                      <a:pPr marL="0" algn="ctr" defTabSz="914400" rtl="0" eaLnBrk="1" latinLnBrk="0" hangingPunct="1">
                        <a:lnSpc>
                          <a:spcPct val="90000"/>
                        </a:lnSpc>
                      </a:pPr>
                      <a:r>
                        <a:rPr kumimoji="1" lang="zh-CN" altLang="en-US" sz="2000" b="1" kern="1200" dirty="0">
                          <a:solidFill>
                            <a:schemeClr val="tx1"/>
                          </a:solidFill>
                          <a:latin typeface="Times New Roman" panose="02020503050405090304" pitchFamily="18" charset="0"/>
                          <a:ea typeface="微软雅黑" panose="020B0503020204020204" pitchFamily="34" charset="-122"/>
                          <a:cs typeface="Times New Roman" panose="02020503050405090304" pitchFamily="18" charset="0"/>
                          <a:sym typeface="+mn-ea"/>
                        </a:rPr>
                        <a:t>（one house）</a:t>
                      </a:r>
                    </a:p>
                  </a:txBody>
                  <a:tcPr anchor="ctr"/>
                </a:tc>
                <a:tc>
                  <a:txBody>
                    <a:bodyPr/>
                    <a:lstStyle/>
                    <a:p>
                      <a:pPr algn="ctr">
                        <a:lnSpc>
                          <a:spcPct val="90000"/>
                        </a:lnSpc>
                      </a:pPr>
                      <a:r>
                        <a:rPr kumimoji="1" lang="zh-CN" altLang="en-US" sz="2000" b="1" dirty="0">
                          <a:solidFill>
                            <a:schemeClr val="tx1"/>
                          </a:solidFill>
                          <a:latin typeface="Times New Roman" panose="02020503050405090304" pitchFamily="18" charset="0"/>
                          <a:ea typeface="微软雅黑" panose="020B0503020204020204" pitchFamily="34" charset="-122"/>
                          <a:cs typeface="Times New Roman" panose="02020503050405090304" pitchFamily="18" charset="0"/>
                        </a:rPr>
                        <a:t>No disinfection isolation</a:t>
                      </a:r>
                    </a:p>
                  </a:txBody>
                  <a:tcPr anchor="ctr"/>
                </a:tc>
                <a:extLst>
                  <a:ext uri="{0D108BD9-81ED-4DB2-BD59-A6C34878D82A}">
                    <a16:rowId xmlns:a16="http://schemas.microsoft.com/office/drawing/2014/main" val="10000"/>
                  </a:ext>
                </a:extLst>
              </a:tr>
              <a:tr h="644868">
                <a:tc>
                  <a:txBody>
                    <a:bodyPr/>
                    <a:lstStyle/>
                    <a:p>
                      <a:pPr algn="ctr"/>
                      <a:r>
                        <a:rPr lang="en-US" altLang="zh-CN" sz="2000" b="1" dirty="0">
                          <a:latin typeface="Times New Roman" panose="02020503050405090304" pitchFamily="18" charset="0"/>
                          <a:cs typeface="Times New Roman" panose="02020503050405090304" pitchFamily="18" charset="0"/>
                        </a:rPr>
                        <a:t>Red</a:t>
                      </a:r>
                      <a:r>
                        <a:rPr lang="zh-CN" altLang="en-US" sz="2000" b="1" dirty="0">
                          <a:latin typeface="Times New Roman" panose="02020503050405090304" pitchFamily="18" charset="0"/>
                          <a:cs typeface="Times New Roman" panose="02020503050405090304" pitchFamily="18" charset="0"/>
                        </a:rPr>
                        <a:t>（</a:t>
                      </a:r>
                      <a:r>
                        <a:rPr lang="en-US" altLang="zh-CN" sz="2000" b="1" dirty="0">
                          <a:latin typeface="Times New Roman" panose="02020503050405090304" pitchFamily="18" charset="0"/>
                          <a:cs typeface="Times New Roman" panose="02020503050405090304" pitchFamily="18" charset="0"/>
                        </a:rPr>
                        <a:t>&lt;50km</a:t>
                      </a:r>
                      <a:r>
                        <a:rPr lang="zh-CN" altLang="en-US" sz="2000" b="1" dirty="0">
                          <a:latin typeface="Times New Roman" panose="02020503050405090304" pitchFamily="18" charset="0"/>
                          <a:cs typeface="Times New Roman" panose="02020503050405090304" pitchFamily="18" charset="0"/>
                        </a:rPr>
                        <a:t>）</a:t>
                      </a:r>
                    </a:p>
                  </a:txBody>
                  <a:tcPr anchor="ctr"/>
                </a:tc>
                <a:tc>
                  <a:txBody>
                    <a:bodyPr/>
                    <a:lstStyle/>
                    <a:p>
                      <a:pPr algn="ctr"/>
                      <a:r>
                        <a:rPr lang="en-US" altLang="zh-CN" sz="2000" b="1" dirty="0">
                          <a:latin typeface="Times New Roman" panose="02020503050405090304" pitchFamily="18" charset="0"/>
                          <a:cs typeface="Times New Roman" panose="02020503050405090304" pitchFamily="18" charset="0"/>
                        </a:rPr>
                        <a:t>Yes</a:t>
                      </a:r>
                    </a:p>
                  </a:txBody>
                  <a:tcPr anchor="ctr"/>
                </a:tc>
                <a:tc>
                  <a:txBody>
                    <a:bodyPr/>
                    <a:lstStyle/>
                    <a:p>
                      <a:pPr algn="ctr"/>
                      <a:r>
                        <a:rPr lang="en-US" altLang="zh-CN" sz="2000" b="1" dirty="0">
                          <a:latin typeface="Times New Roman" panose="02020503050405090304" pitchFamily="18" charset="0"/>
                          <a:cs typeface="Times New Roman" panose="02020503050405090304" pitchFamily="18" charset="0"/>
                          <a:sym typeface="+mn-ea"/>
                        </a:rPr>
                        <a:t>Yes</a:t>
                      </a:r>
                      <a:endParaRPr lang="zh-CN" altLang="en-US" sz="2000" b="1" dirty="0">
                        <a:latin typeface="Times New Roman" panose="02020503050405090304" pitchFamily="18" charset="0"/>
                        <a:cs typeface="Times New Roman" panose="02020503050405090304" pitchFamily="18" charset="0"/>
                      </a:endParaRPr>
                    </a:p>
                  </a:txBody>
                  <a:tcPr anchor="ctr"/>
                </a:tc>
                <a:tc>
                  <a:txBody>
                    <a:bodyPr/>
                    <a:lstStyle/>
                    <a:p>
                      <a:pPr algn="ctr"/>
                      <a:r>
                        <a:rPr lang="en-US" altLang="zh-CN" sz="2000" b="1" dirty="0">
                          <a:latin typeface="Times New Roman" panose="02020503050405090304" pitchFamily="18" charset="0"/>
                          <a:cs typeface="Times New Roman" panose="02020503050405090304" pitchFamily="18" charset="0"/>
                          <a:sym typeface="+mn-ea"/>
                        </a:rPr>
                        <a:t>Yes</a:t>
                      </a:r>
                      <a:endParaRPr lang="zh-CN" altLang="en-US" sz="2000" b="1" dirty="0">
                        <a:latin typeface="Times New Roman" panose="02020503050405090304" pitchFamily="18" charset="0"/>
                        <a:cs typeface="Times New Roman" panose="02020503050405090304" pitchFamily="18" charset="0"/>
                      </a:endParaRPr>
                    </a:p>
                  </a:txBody>
                  <a:tcPr anchor="ctr"/>
                </a:tc>
                <a:extLst>
                  <a:ext uri="{0D108BD9-81ED-4DB2-BD59-A6C34878D82A}">
                    <a16:rowId xmlns:a16="http://schemas.microsoft.com/office/drawing/2014/main" val="10001"/>
                  </a:ext>
                </a:extLst>
              </a:tr>
              <a:tr h="692785">
                <a:tc>
                  <a:txBody>
                    <a:bodyPr/>
                    <a:lstStyle/>
                    <a:p>
                      <a:pPr algn="ctr"/>
                      <a:r>
                        <a:rPr lang="en-US" altLang="zh-CN" sz="2000" b="1" dirty="0">
                          <a:latin typeface="Times New Roman" panose="02020503050405090304" pitchFamily="18" charset="0"/>
                          <a:cs typeface="Times New Roman" panose="02020503050405090304" pitchFamily="18" charset="0"/>
                        </a:rPr>
                        <a:t>Orange(50-100km)</a:t>
                      </a:r>
                    </a:p>
                  </a:txBody>
                  <a:tcPr anchor="ctr"/>
                </a:tc>
                <a:tc>
                  <a:txBody>
                    <a:bodyPr/>
                    <a:lstStyle/>
                    <a:p>
                      <a:pPr algn="ctr"/>
                      <a:r>
                        <a:rPr lang="zh-CN" altLang="en-US" sz="2000" b="1" dirty="0">
                          <a:latin typeface="Times New Roman" panose="02020503050405090304" pitchFamily="18" charset="0"/>
                          <a:cs typeface="Times New Roman" panose="02020503050405090304" pitchFamily="18" charset="0"/>
                        </a:rPr>
                        <a:t>No</a:t>
                      </a:r>
                    </a:p>
                  </a:txBody>
                  <a:tcPr anchor="ctr"/>
                </a:tc>
                <a:tc>
                  <a:txBody>
                    <a:bodyPr/>
                    <a:lstStyle/>
                    <a:p>
                      <a:pPr algn="ctr"/>
                      <a:r>
                        <a:rPr lang="en-US" altLang="zh-CN" sz="2000" b="1" dirty="0">
                          <a:latin typeface="Times New Roman" panose="02020503050405090304" pitchFamily="18" charset="0"/>
                          <a:cs typeface="Times New Roman" panose="02020503050405090304" pitchFamily="18" charset="0"/>
                          <a:sym typeface="+mn-ea"/>
                        </a:rPr>
                        <a:t>Yes</a:t>
                      </a:r>
                      <a:endParaRPr lang="zh-CN" altLang="en-US" sz="2000" b="1" dirty="0">
                        <a:latin typeface="Times New Roman" panose="02020503050405090304" pitchFamily="18" charset="0"/>
                        <a:cs typeface="Times New Roman" panose="02020503050405090304" pitchFamily="18" charset="0"/>
                      </a:endParaRPr>
                    </a:p>
                  </a:txBody>
                  <a:tcPr anchor="ctr"/>
                </a:tc>
                <a:tc>
                  <a:txBody>
                    <a:bodyPr/>
                    <a:lstStyle/>
                    <a:p>
                      <a:pPr algn="ctr"/>
                      <a:r>
                        <a:rPr lang="en-US" altLang="zh-CN" sz="2000" b="1" dirty="0">
                          <a:latin typeface="Times New Roman" panose="02020503050405090304" pitchFamily="18" charset="0"/>
                          <a:cs typeface="Times New Roman" panose="02020503050405090304" pitchFamily="18" charset="0"/>
                          <a:sym typeface="+mn-ea"/>
                        </a:rPr>
                        <a:t>Yes</a:t>
                      </a:r>
                      <a:endParaRPr lang="zh-CN" altLang="en-US" sz="2000" b="1" dirty="0">
                        <a:latin typeface="Times New Roman" panose="02020503050405090304" pitchFamily="18" charset="0"/>
                        <a:cs typeface="Times New Roman" panose="02020503050405090304" pitchFamily="18" charset="0"/>
                      </a:endParaRPr>
                    </a:p>
                  </a:txBody>
                  <a:tcPr anchor="ctr"/>
                </a:tc>
                <a:extLst>
                  <a:ext uri="{0D108BD9-81ED-4DB2-BD59-A6C34878D82A}">
                    <a16:rowId xmlns:a16="http://schemas.microsoft.com/office/drawing/2014/main" val="10002"/>
                  </a:ext>
                </a:extLst>
              </a:tr>
              <a:tr h="603359">
                <a:tc>
                  <a:txBody>
                    <a:bodyPr/>
                    <a:lstStyle/>
                    <a:p>
                      <a:pPr algn="ctr"/>
                      <a:r>
                        <a:rPr lang="en-US" altLang="zh-CN" sz="2000" b="1" dirty="0">
                          <a:latin typeface="Times New Roman" panose="02020503050405090304" pitchFamily="18" charset="0"/>
                          <a:cs typeface="Times New Roman" panose="02020503050405090304" pitchFamily="18" charset="0"/>
                        </a:rPr>
                        <a:t>Y</a:t>
                      </a:r>
                      <a:r>
                        <a:rPr lang="zh-CN" altLang="en-US" sz="2000" b="1" dirty="0">
                          <a:latin typeface="Times New Roman" panose="02020503050405090304" pitchFamily="18" charset="0"/>
                          <a:cs typeface="Times New Roman" panose="02020503050405090304" pitchFamily="18" charset="0"/>
                        </a:rPr>
                        <a:t>ellow</a:t>
                      </a:r>
                      <a:r>
                        <a:rPr lang="en-US" altLang="zh-CN" sz="2000" b="1" dirty="0">
                          <a:latin typeface="Times New Roman" panose="02020503050405090304" pitchFamily="18" charset="0"/>
                          <a:cs typeface="Times New Roman" panose="02020503050405090304" pitchFamily="18" charset="0"/>
                        </a:rPr>
                        <a:t>(100-300km)</a:t>
                      </a:r>
                    </a:p>
                  </a:txBody>
                  <a:tcPr anchor="ctr"/>
                </a:tc>
                <a:tc>
                  <a:txBody>
                    <a:bodyPr/>
                    <a:lstStyle/>
                    <a:p>
                      <a:pPr algn="ctr"/>
                      <a:r>
                        <a:rPr lang="zh-CN" altLang="en-US" sz="2000" b="1" dirty="0">
                          <a:latin typeface="Times New Roman" panose="02020503050405090304" pitchFamily="18" charset="0"/>
                          <a:cs typeface="Times New Roman" panose="02020503050405090304" pitchFamily="18" charset="0"/>
                        </a:rPr>
                        <a:t>No</a:t>
                      </a:r>
                    </a:p>
                  </a:txBody>
                  <a:tcPr anchor="ctr"/>
                </a:tc>
                <a:tc>
                  <a:txBody>
                    <a:bodyPr/>
                    <a:lstStyle/>
                    <a:p>
                      <a:pPr algn="ctr"/>
                      <a:r>
                        <a:rPr lang="zh-CN" altLang="en-US" sz="2000" b="1" dirty="0">
                          <a:latin typeface="Times New Roman" panose="02020503050405090304" pitchFamily="18" charset="0"/>
                          <a:cs typeface="Times New Roman" panose="02020503050405090304" pitchFamily="18" charset="0"/>
                        </a:rPr>
                        <a:t>No</a:t>
                      </a:r>
                    </a:p>
                  </a:txBody>
                  <a:tcPr anchor="ctr"/>
                </a:tc>
                <a:tc>
                  <a:txBody>
                    <a:bodyPr/>
                    <a:lstStyle/>
                    <a:p>
                      <a:pPr algn="ctr"/>
                      <a:r>
                        <a:rPr lang="en-US" altLang="zh-CN" sz="2000" b="1" dirty="0">
                          <a:latin typeface="Times New Roman" panose="02020503050405090304" pitchFamily="18" charset="0"/>
                          <a:cs typeface="Times New Roman" panose="02020503050405090304" pitchFamily="18" charset="0"/>
                          <a:sym typeface="+mn-ea"/>
                        </a:rPr>
                        <a:t>Yes</a:t>
                      </a:r>
                      <a:endParaRPr lang="zh-CN" altLang="en-US" sz="2000" b="1" dirty="0">
                        <a:latin typeface="Times New Roman" panose="02020503050405090304" pitchFamily="18" charset="0"/>
                        <a:cs typeface="Times New Roman" panose="02020503050405090304" pitchFamily="18" charset="0"/>
                      </a:endParaRPr>
                    </a:p>
                  </a:txBody>
                  <a:tcPr anchor="ctr"/>
                </a:tc>
                <a:extLst>
                  <a:ext uri="{0D108BD9-81ED-4DB2-BD59-A6C34878D82A}">
                    <a16:rowId xmlns:a16="http://schemas.microsoft.com/office/drawing/2014/main" val="10003"/>
                  </a:ext>
                </a:extLst>
              </a:tr>
              <a:tr h="694055">
                <a:tc>
                  <a:txBody>
                    <a:bodyPr/>
                    <a:lstStyle/>
                    <a:p>
                      <a:pPr algn="ctr"/>
                      <a:r>
                        <a:rPr lang="en-US" altLang="zh-CN" sz="2000" b="1" dirty="0">
                          <a:latin typeface="Times New Roman" panose="02020503050405090304" pitchFamily="18" charset="0"/>
                          <a:cs typeface="Times New Roman" panose="02020503050405090304" pitchFamily="18" charset="0"/>
                        </a:rPr>
                        <a:t>G</a:t>
                      </a:r>
                      <a:r>
                        <a:rPr lang="zh-CN" altLang="en-US" sz="2000" b="1" dirty="0">
                          <a:latin typeface="Times New Roman" panose="02020503050405090304" pitchFamily="18" charset="0"/>
                          <a:cs typeface="Times New Roman" panose="02020503050405090304" pitchFamily="18" charset="0"/>
                        </a:rPr>
                        <a:t>reen</a:t>
                      </a:r>
                      <a:r>
                        <a:rPr lang="en-US" altLang="zh-CN" sz="2000" b="1" dirty="0">
                          <a:latin typeface="Times New Roman" panose="02020503050405090304" pitchFamily="18" charset="0"/>
                          <a:cs typeface="Times New Roman" panose="02020503050405090304" pitchFamily="18" charset="0"/>
                        </a:rPr>
                        <a:t>(&gt;300km)</a:t>
                      </a:r>
                    </a:p>
                  </a:txBody>
                  <a:tcPr anchor="ctr"/>
                </a:tc>
                <a:tc>
                  <a:txBody>
                    <a:bodyPr/>
                    <a:lstStyle/>
                    <a:p>
                      <a:pPr algn="ctr"/>
                      <a:r>
                        <a:rPr lang="zh-CN" altLang="en-US" sz="2000" b="1" dirty="0">
                          <a:latin typeface="Times New Roman" panose="02020503050405090304" pitchFamily="18" charset="0"/>
                          <a:cs typeface="Times New Roman" panose="02020503050405090304" pitchFamily="18" charset="0"/>
                        </a:rPr>
                        <a:t>No</a:t>
                      </a:r>
                    </a:p>
                  </a:txBody>
                  <a:tcPr anchor="ctr"/>
                </a:tc>
                <a:tc>
                  <a:txBody>
                    <a:bodyPr/>
                    <a:lstStyle/>
                    <a:p>
                      <a:pPr algn="ctr"/>
                      <a:r>
                        <a:rPr lang="zh-CN" altLang="en-US" sz="2000" b="1" dirty="0">
                          <a:latin typeface="Times New Roman" panose="02020503050405090304" pitchFamily="18" charset="0"/>
                          <a:cs typeface="Times New Roman" panose="02020503050405090304" pitchFamily="18" charset="0"/>
                        </a:rPr>
                        <a:t>No</a:t>
                      </a:r>
                    </a:p>
                  </a:txBody>
                  <a:tcPr anchor="ctr"/>
                </a:tc>
                <a:tc>
                  <a:txBody>
                    <a:bodyPr/>
                    <a:lstStyle/>
                    <a:p>
                      <a:pPr algn="ctr"/>
                      <a:r>
                        <a:rPr lang="zh-CN" altLang="en-US" sz="2000" b="1" dirty="0">
                          <a:latin typeface="Times New Roman" panose="02020503050405090304" pitchFamily="18" charset="0"/>
                          <a:cs typeface="Times New Roman" panose="02020503050405090304" pitchFamily="18" charset="0"/>
                        </a:rPr>
                        <a:t>No</a:t>
                      </a:r>
                    </a:p>
                  </a:txBody>
                  <a:tcPr anchor="ctr"/>
                </a:tc>
                <a:extLst>
                  <a:ext uri="{0D108BD9-81ED-4DB2-BD59-A6C34878D82A}">
                    <a16:rowId xmlns:a16="http://schemas.microsoft.com/office/drawing/2014/main" val="10004"/>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7"/>
          <p:cNvGrpSpPr/>
          <p:nvPr/>
        </p:nvGrpSpPr>
        <p:grpSpPr>
          <a:xfrm>
            <a:off x="868045" y="1675765"/>
            <a:ext cx="10725785" cy="3506470"/>
            <a:chOff x="0" y="1933636"/>
            <a:chExt cx="12192000" cy="3106165"/>
          </a:xfrm>
          <a:solidFill>
            <a:srgbClr val="92D050"/>
          </a:solidFill>
        </p:grpSpPr>
        <p:sp>
          <p:nvSpPr>
            <p:cNvPr id="49" name="矩形 48"/>
            <p:cNvSpPr/>
            <p:nvPr/>
          </p:nvSpPr>
          <p:spPr bwMode="auto">
            <a:xfrm>
              <a:off x="0" y="2676525"/>
              <a:ext cx="12192000" cy="1639888"/>
            </a:xfrm>
            <a:prstGeom prst="rect">
              <a:avLst/>
            </a:prstGeom>
            <a:grpFill/>
            <a:ln w="9525" cap="flat" cmpd="sng" algn="ctr">
              <a:noFill/>
              <a:prstDash val="solid"/>
              <a:round/>
              <a:headEnd type="none" w="med" len="med"/>
              <a:tailEnd type="none" w="med" len="med"/>
            </a:ln>
            <a:effectLst/>
          </p:spPr>
          <p:txBody>
            <a:bodyPr wrap="none" lIns="121800" tIns="60901" rIns="121800" bIns="60901" anchor="ctr"/>
            <a:lstStyle/>
            <a:p>
              <a:pPr marL="406400" indent="-406400" algn="ctr" defTabSz="1625600">
                <a:lnSpc>
                  <a:spcPct val="110000"/>
                </a:lnSpc>
                <a:spcAft>
                  <a:spcPct val="10000"/>
                </a:spcAft>
                <a:buClr>
                  <a:schemeClr val="accent1"/>
                </a:buClr>
                <a:buSzPct val="70000"/>
                <a:defRPr/>
              </a:pPr>
              <a:endParaRPr lang="zh-CN" altLang="en-US" sz="2100" spc="533" dirty="0">
                <a:cs typeface="Arial" panose="020B0604020202090204" pitchFamily="34" charset="0"/>
              </a:endParaRPr>
            </a:p>
          </p:txBody>
        </p:sp>
        <p:grpSp>
          <p:nvGrpSpPr>
            <p:cNvPr id="3" name="组合 2"/>
            <p:cNvGrpSpPr/>
            <p:nvPr/>
          </p:nvGrpSpPr>
          <p:grpSpPr bwMode="auto">
            <a:xfrm>
              <a:off x="335360" y="1933636"/>
              <a:ext cx="3313995" cy="3106165"/>
              <a:chOff x="961541" y="2030508"/>
              <a:chExt cx="3708718" cy="3478585"/>
            </a:xfrm>
            <a:grpFill/>
          </p:grpSpPr>
          <p:cxnSp>
            <p:nvCxnSpPr>
              <p:cNvPr id="61" name="直接连接符 3"/>
              <p:cNvCxnSpPr/>
              <p:nvPr/>
            </p:nvCxnSpPr>
            <p:spPr>
              <a:xfrm>
                <a:off x="2373626" y="2692526"/>
                <a:ext cx="352024" cy="594221"/>
              </a:xfrm>
              <a:prstGeom prst="line">
                <a:avLst/>
              </a:prstGeom>
              <a:grpFill/>
              <a:ln w="19050">
                <a:solidFill>
                  <a:schemeClr val="bg1">
                    <a:alpha val="34000"/>
                  </a:schemeClr>
                </a:solidFill>
              </a:ln>
            </p:spPr>
            <p:style>
              <a:lnRef idx="1">
                <a:schemeClr val="accent1"/>
              </a:lnRef>
              <a:fillRef idx="0">
                <a:schemeClr val="accent1"/>
              </a:fillRef>
              <a:effectRef idx="0">
                <a:schemeClr val="accent1"/>
              </a:effectRef>
              <a:fontRef idx="minor">
                <a:schemeClr val="tx1"/>
              </a:fontRef>
            </p:style>
          </p:cxnSp>
          <p:sp>
            <p:nvSpPr>
              <p:cNvPr id="62" name="等腰三角形 61"/>
              <p:cNvSpPr/>
              <p:nvPr/>
            </p:nvSpPr>
            <p:spPr>
              <a:xfrm>
                <a:off x="1753346" y="2400401"/>
                <a:ext cx="2916913" cy="251447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sz="1200">
                  <a:solidFill>
                    <a:prstClr val="white"/>
                  </a:solidFill>
                </a:endParaRPr>
              </a:p>
            </p:txBody>
          </p:sp>
          <p:sp>
            <p:nvSpPr>
              <p:cNvPr id="63" name="等腰三角形 5"/>
              <p:cNvSpPr/>
              <p:nvPr/>
            </p:nvSpPr>
            <p:spPr>
              <a:xfrm>
                <a:off x="961541" y="4479176"/>
                <a:ext cx="450750" cy="38883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sz="1200">
                  <a:solidFill>
                    <a:prstClr val="white"/>
                  </a:solidFill>
                </a:endParaRPr>
              </a:p>
            </p:txBody>
          </p:sp>
          <p:sp>
            <p:nvSpPr>
              <p:cNvPr id="64" name="等腰三角形 6"/>
              <p:cNvSpPr/>
              <p:nvPr/>
            </p:nvSpPr>
            <p:spPr>
              <a:xfrm>
                <a:off x="3577289" y="2897911"/>
                <a:ext cx="450750" cy="38883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sz="1200">
                  <a:solidFill>
                    <a:prstClr val="white"/>
                  </a:solidFill>
                </a:endParaRPr>
              </a:p>
            </p:txBody>
          </p:sp>
          <p:sp>
            <p:nvSpPr>
              <p:cNvPr id="65" name="等腰三角形 7"/>
              <p:cNvSpPr/>
              <p:nvPr/>
            </p:nvSpPr>
            <p:spPr>
              <a:xfrm>
                <a:off x="4184056" y="4770535"/>
                <a:ext cx="316124" cy="27318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sz="1200">
                  <a:solidFill>
                    <a:prstClr val="white"/>
                  </a:solidFill>
                </a:endParaRPr>
              </a:p>
            </p:txBody>
          </p:sp>
          <p:sp>
            <p:nvSpPr>
              <p:cNvPr id="66" name="等腰三角形 8"/>
              <p:cNvSpPr/>
              <p:nvPr/>
            </p:nvSpPr>
            <p:spPr>
              <a:xfrm>
                <a:off x="2325759" y="2030508"/>
                <a:ext cx="317121" cy="27318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sz="1200">
                  <a:solidFill>
                    <a:prstClr val="white"/>
                  </a:solidFill>
                </a:endParaRPr>
              </a:p>
            </p:txBody>
          </p:sp>
          <p:cxnSp>
            <p:nvCxnSpPr>
              <p:cNvPr id="67" name="直接连接符 9"/>
              <p:cNvCxnSpPr/>
              <p:nvPr/>
            </p:nvCxnSpPr>
            <p:spPr>
              <a:xfrm>
                <a:off x="2886205" y="4914872"/>
                <a:ext cx="352024" cy="594221"/>
              </a:xfrm>
              <a:prstGeom prst="line">
                <a:avLst/>
              </a:prstGeom>
              <a:grpFill/>
              <a:ln w="19050">
                <a:solidFill>
                  <a:schemeClr val="bg1">
                    <a:alpha val="34000"/>
                  </a:schemeClr>
                </a:solidFill>
              </a:ln>
            </p:spPr>
            <p:style>
              <a:lnRef idx="1">
                <a:schemeClr val="accent1"/>
              </a:lnRef>
              <a:fillRef idx="0">
                <a:schemeClr val="accent1"/>
              </a:fillRef>
              <a:effectRef idx="0">
                <a:schemeClr val="accent1"/>
              </a:effectRef>
              <a:fontRef idx="minor">
                <a:schemeClr val="tx1"/>
              </a:fontRef>
            </p:style>
          </p:cxnSp>
        </p:grpSp>
        <p:sp>
          <p:nvSpPr>
            <p:cNvPr id="51" name="文本框 128"/>
            <p:cNvSpPr txBox="1">
              <a:spLocks noChangeArrowheads="1"/>
            </p:cNvSpPr>
            <p:nvPr/>
          </p:nvSpPr>
          <p:spPr bwMode="auto">
            <a:xfrm>
              <a:off x="1106488" y="3328988"/>
              <a:ext cx="2454275" cy="597383"/>
            </a:xfrm>
            <a:prstGeom prst="rect">
              <a:avLst/>
            </a:prstGeom>
            <a:grpFill/>
            <a:ln>
              <a:noFill/>
            </a:ln>
            <a:effectLst>
              <a:outerShdw blurRad="101600" dist="63500" dir="1200000" algn="l" rotWithShape="0">
                <a:prstClr val="black">
                  <a:alpha val="40000"/>
                </a:prstClr>
              </a:outerShdw>
            </a:effectLst>
          </p:spPr>
          <p:txBody>
            <a:bodyPr lIns="121917" tIns="60958" rIns="121917" bIns="60958">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defRPr/>
              </a:pPr>
              <a:r>
                <a:rPr lang="zh-CN" altLang="en-US" sz="3600" b="1" dirty="0">
                  <a:solidFill>
                    <a:srgbClr val="FBFBFB"/>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第二</a:t>
              </a:r>
            </a:p>
          </p:txBody>
        </p:sp>
        <p:grpSp>
          <p:nvGrpSpPr>
            <p:cNvPr id="4" name="组合 1"/>
            <p:cNvGrpSpPr/>
            <p:nvPr/>
          </p:nvGrpSpPr>
          <p:grpSpPr bwMode="auto">
            <a:xfrm>
              <a:off x="1375678" y="3935496"/>
              <a:ext cx="1915465" cy="353255"/>
              <a:chOff x="4748327" y="4611531"/>
              <a:chExt cx="3189919" cy="361288"/>
            </a:xfrm>
            <a:grpFill/>
          </p:grpSpPr>
          <p:sp>
            <p:nvSpPr>
              <p:cNvPr id="54" name="文本框 129"/>
              <p:cNvSpPr txBox="1">
                <a:spLocks noChangeArrowheads="1"/>
              </p:cNvSpPr>
              <p:nvPr/>
            </p:nvSpPr>
            <p:spPr bwMode="auto">
              <a:xfrm>
                <a:off x="5345942" y="4611531"/>
                <a:ext cx="1760293" cy="361288"/>
              </a:xfrm>
              <a:prstGeom prst="rect">
                <a:avLst/>
              </a:prstGeom>
              <a:grpFill/>
              <a:ln>
                <a:noFill/>
              </a:ln>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defRPr/>
                </a:pPr>
                <a:r>
                  <a:rPr lang="en-US" altLang="zh-CN" sz="2000" dirty="0">
                    <a:solidFill>
                      <a:srgbClr val="F5F5F5"/>
                    </a:solidFill>
                    <a:effectLst>
                      <a:outerShdw blurRad="38100" dist="38100" dir="2700000" algn="tl">
                        <a:srgbClr val="000000">
                          <a:alpha val="43137"/>
                        </a:srgbClr>
                      </a:outerShdw>
                    </a:effectLst>
                    <a:latin typeface="Impact" panose="020B0806030902050204" pitchFamily="34" charset="0"/>
                    <a:ea typeface="微软雅黑" panose="020B0503020204020204" pitchFamily="34" charset="-122"/>
                  </a:rPr>
                  <a:t>Part 02</a:t>
                </a:r>
                <a:endParaRPr lang="zh-CN" altLang="en-US" sz="2000" dirty="0">
                  <a:solidFill>
                    <a:srgbClr val="F5F5F5"/>
                  </a:solidFill>
                  <a:effectLst>
                    <a:outerShdw blurRad="38100" dist="38100" dir="2700000" algn="tl">
                      <a:srgbClr val="000000">
                        <a:alpha val="43137"/>
                      </a:srgbClr>
                    </a:outerShdw>
                  </a:effectLst>
                  <a:latin typeface="Impact" panose="020B0806030902050204" pitchFamily="34" charset="0"/>
                  <a:ea typeface="微软雅黑" panose="020B0503020204020204" pitchFamily="34" charset="-122"/>
                </a:endParaRPr>
              </a:p>
            </p:txBody>
          </p:sp>
          <p:grpSp>
            <p:nvGrpSpPr>
              <p:cNvPr id="5" name="组合 5"/>
              <p:cNvGrpSpPr/>
              <p:nvPr/>
            </p:nvGrpSpPr>
            <p:grpSpPr bwMode="auto">
              <a:xfrm>
                <a:off x="4748327" y="4801788"/>
                <a:ext cx="769823" cy="81148"/>
                <a:chOff x="4726379" y="4826115"/>
                <a:chExt cx="1135960" cy="81148"/>
              </a:xfrm>
              <a:grpFill/>
            </p:grpSpPr>
            <p:cxnSp>
              <p:nvCxnSpPr>
                <p:cNvPr id="59" name="直接连接符 58"/>
                <p:cNvCxnSpPr/>
                <p:nvPr/>
              </p:nvCxnSpPr>
              <p:spPr>
                <a:xfrm>
                  <a:off x="4726379" y="4826234"/>
                  <a:ext cx="1136354" cy="0"/>
                </a:xfrm>
                <a:prstGeom prst="line">
                  <a:avLst/>
                </a:prstGeom>
                <a:grpFill/>
                <a:ln w="12700">
                  <a:solidFill>
                    <a:srgbClr val="F7F7F7"/>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4726379" y="4907145"/>
                  <a:ext cx="1136354" cy="0"/>
                </a:xfrm>
                <a:prstGeom prst="line">
                  <a:avLst/>
                </a:prstGeom>
                <a:grpFill/>
                <a:ln w="12700">
                  <a:solidFill>
                    <a:srgbClr val="F7F7F7"/>
                  </a:solidFill>
                </a:ln>
              </p:spPr>
              <p:style>
                <a:lnRef idx="1">
                  <a:schemeClr val="accent1"/>
                </a:lnRef>
                <a:fillRef idx="0">
                  <a:schemeClr val="accent1"/>
                </a:fillRef>
                <a:effectRef idx="0">
                  <a:schemeClr val="accent1"/>
                </a:effectRef>
                <a:fontRef idx="minor">
                  <a:schemeClr val="tx1"/>
                </a:fontRef>
              </p:style>
            </p:cxnSp>
          </p:grpSp>
          <p:grpSp>
            <p:nvGrpSpPr>
              <p:cNvPr id="6" name="组合 22"/>
              <p:cNvGrpSpPr/>
              <p:nvPr/>
            </p:nvGrpSpPr>
            <p:grpSpPr bwMode="auto">
              <a:xfrm>
                <a:off x="7168423" y="4801788"/>
                <a:ext cx="769823" cy="81148"/>
                <a:chOff x="4726379" y="4826115"/>
                <a:chExt cx="1135960" cy="81148"/>
              </a:xfrm>
              <a:grpFill/>
            </p:grpSpPr>
            <p:cxnSp>
              <p:nvCxnSpPr>
                <p:cNvPr id="57" name="直接连接符 56"/>
                <p:cNvCxnSpPr/>
                <p:nvPr/>
              </p:nvCxnSpPr>
              <p:spPr>
                <a:xfrm>
                  <a:off x="4725985" y="4826234"/>
                  <a:ext cx="1136354" cy="0"/>
                </a:xfrm>
                <a:prstGeom prst="line">
                  <a:avLst/>
                </a:prstGeom>
                <a:grpFill/>
                <a:ln w="12700">
                  <a:solidFill>
                    <a:srgbClr val="F7F7F7"/>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4725985" y="4907145"/>
                  <a:ext cx="1136354" cy="0"/>
                </a:xfrm>
                <a:prstGeom prst="line">
                  <a:avLst/>
                </a:prstGeom>
                <a:grpFill/>
                <a:ln w="12700">
                  <a:solidFill>
                    <a:srgbClr val="F7F7F7"/>
                  </a:solidFill>
                </a:ln>
              </p:spPr>
              <p:style>
                <a:lnRef idx="1">
                  <a:schemeClr val="accent1"/>
                </a:lnRef>
                <a:fillRef idx="0">
                  <a:schemeClr val="accent1"/>
                </a:fillRef>
                <a:effectRef idx="0">
                  <a:schemeClr val="accent1"/>
                </a:effectRef>
                <a:fontRef idx="minor">
                  <a:schemeClr val="tx1"/>
                </a:fontRef>
              </p:style>
            </p:cxnSp>
          </p:grpSp>
        </p:grpSp>
        <p:sp>
          <p:nvSpPr>
            <p:cNvPr id="53" name="矩形 52"/>
            <p:cNvSpPr/>
            <p:nvPr/>
          </p:nvSpPr>
          <p:spPr>
            <a:xfrm>
              <a:off x="3890176" y="3034028"/>
              <a:ext cx="8162490" cy="1087889"/>
            </a:xfrm>
            <a:prstGeom prst="rect">
              <a:avLst/>
            </a:prstGeom>
            <a:grpFill/>
          </p:spPr>
          <p:txBody>
            <a:bodyPr wrap="square" lIns="121917" tIns="60958" rIns="121917" bIns="60958">
              <a:spAutoFit/>
            </a:bodyPr>
            <a:lstStyle/>
            <a:p>
              <a:pPr>
                <a:defRPr/>
              </a:pPr>
              <a:r>
                <a:rPr lang="zh-CN" altLang="en-US" sz="3600" dirty="0">
                  <a:solidFill>
                    <a:schemeClr val="bg1"/>
                  </a:solidFill>
                  <a:latin typeface="微软雅黑" charset="0"/>
                  <a:ea typeface="微软雅黑" charset="0"/>
                  <a:cs typeface="微软雅黑" charset="0"/>
                  <a:sym typeface="+mn-ea"/>
                </a:rPr>
                <a:t>Which strain needs to be vaccinated？</a:t>
              </a:r>
              <a:endParaRPr lang="zh-CN" altLang="en-US" sz="3600" b="1" spc="1067" dirty="0">
                <a:solidFill>
                  <a:schemeClr val="bg1"/>
                </a:solidFill>
                <a:effectLst>
                  <a:outerShdw blurRad="38100" dist="38100" dir="2700000" algn="tl">
                    <a:srgbClr val="000000">
                      <a:alpha val="43137"/>
                    </a:srgbClr>
                  </a:outerShdw>
                </a:effectLst>
                <a:latin typeface="微软雅黑" charset="0"/>
                <a:ea typeface="微软雅黑" charset="0"/>
                <a:cs typeface="微软雅黑" charset="0"/>
                <a:sym typeface="+mn-ea"/>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p:nvPr/>
        </p:nvSpPr>
        <p:spPr>
          <a:xfrm>
            <a:off x="767715" y="381035"/>
            <a:ext cx="9725660" cy="52768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algn="l"/>
            <a:r>
              <a:rPr kumimoji="1" lang="zh-CN" altLang="en-US" sz="3200" b="1" cap="none" dirty="0">
                <a:solidFill>
                  <a:srgbClr val="2CA23A"/>
                </a:solidFill>
                <a:latin typeface="微软雅黑" panose="020B0503020204020204" pitchFamily="34" charset="-122"/>
                <a:ea typeface="微软雅黑" panose="020B0503020204020204" pitchFamily="34" charset="-122"/>
                <a:cs typeface="+mn-cs"/>
              </a:rPr>
              <a:t>Consider existing strains </a:t>
            </a:r>
          </a:p>
        </p:txBody>
      </p:sp>
      <p:graphicFrame>
        <p:nvGraphicFramePr>
          <p:cNvPr id="3" name="表格 2"/>
          <p:cNvGraphicFramePr>
            <a:graphicFrameLocks noGrp="1"/>
          </p:cNvGraphicFramePr>
          <p:nvPr>
            <p:custDataLst>
              <p:tags r:id="rId1"/>
            </p:custDataLst>
          </p:nvPr>
        </p:nvGraphicFramePr>
        <p:xfrm>
          <a:off x="767715" y="1487805"/>
          <a:ext cx="9648825" cy="4067810"/>
        </p:xfrm>
        <a:graphic>
          <a:graphicData uri="http://schemas.openxmlformats.org/drawingml/2006/table">
            <a:tbl>
              <a:tblPr firstRow="1" bandRow="1">
                <a:tableStyleId>{00A15C55-8517-42AA-B614-E9B94910E393}</a:tableStyleId>
              </a:tblPr>
              <a:tblGrid>
                <a:gridCol w="1608455">
                  <a:extLst>
                    <a:ext uri="{9D8B030D-6E8A-4147-A177-3AD203B41FA5}">
                      <a16:colId xmlns:a16="http://schemas.microsoft.com/office/drawing/2014/main" val="20000"/>
                    </a:ext>
                  </a:extLst>
                </a:gridCol>
                <a:gridCol w="1607820">
                  <a:extLst>
                    <a:ext uri="{9D8B030D-6E8A-4147-A177-3AD203B41FA5}">
                      <a16:colId xmlns:a16="http://schemas.microsoft.com/office/drawing/2014/main" val="20001"/>
                    </a:ext>
                  </a:extLst>
                </a:gridCol>
                <a:gridCol w="1608455">
                  <a:extLst>
                    <a:ext uri="{9D8B030D-6E8A-4147-A177-3AD203B41FA5}">
                      <a16:colId xmlns:a16="http://schemas.microsoft.com/office/drawing/2014/main" val="20002"/>
                    </a:ext>
                  </a:extLst>
                </a:gridCol>
                <a:gridCol w="1607820">
                  <a:extLst>
                    <a:ext uri="{9D8B030D-6E8A-4147-A177-3AD203B41FA5}">
                      <a16:colId xmlns:a16="http://schemas.microsoft.com/office/drawing/2014/main" val="20003"/>
                    </a:ext>
                  </a:extLst>
                </a:gridCol>
                <a:gridCol w="1608455">
                  <a:extLst>
                    <a:ext uri="{9D8B030D-6E8A-4147-A177-3AD203B41FA5}">
                      <a16:colId xmlns:a16="http://schemas.microsoft.com/office/drawing/2014/main" val="20004"/>
                    </a:ext>
                  </a:extLst>
                </a:gridCol>
                <a:gridCol w="1607820">
                  <a:extLst>
                    <a:ext uri="{9D8B030D-6E8A-4147-A177-3AD203B41FA5}">
                      <a16:colId xmlns:a16="http://schemas.microsoft.com/office/drawing/2014/main" val="20005"/>
                    </a:ext>
                  </a:extLst>
                </a:gridCol>
              </a:tblGrid>
              <a:tr h="522605">
                <a:tc>
                  <a:txBody>
                    <a:bodyPr/>
                    <a:lstStyle/>
                    <a:p>
                      <a:pPr algn="ctr"/>
                      <a:r>
                        <a:rPr lang="en-US" altLang="zh-CN" sz="2400" dirty="0">
                          <a:latin typeface="Times New Roman" panose="02020503050405090304" pitchFamily="18" charset="0"/>
                          <a:ea typeface="+mn-ea"/>
                          <a:cs typeface="Times New Roman" panose="02020503050405090304" pitchFamily="18" charset="0"/>
                        </a:rPr>
                        <a:t>Name</a:t>
                      </a:r>
                    </a:p>
                  </a:txBody>
                  <a:tcPr anchor="ctr"/>
                </a:tc>
                <a:tc gridSpan="5">
                  <a:txBody>
                    <a:bodyPr/>
                    <a:lstStyle/>
                    <a:p>
                      <a:pPr algn="ctr"/>
                      <a:r>
                        <a:rPr lang="en-US" altLang="zh-CN" sz="2400" dirty="0">
                          <a:latin typeface="Times New Roman" panose="02020503050405090304" pitchFamily="18" charset="0"/>
                          <a:ea typeface="+mn-ea"/>
                          <a:cs typeface="Times New Roman" panose="02020503050405090304" pitchFamily="18" charset="0"/>
                        </a:rPr>
                        <a:t>Dominant strain</a:t>
                      </a:r>
                    </a:p>
                  </a:txBody>
                  <a:tcPr anchor="ct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nchor="ctr"/>
                </a:tc>
                <a:extLst>
                  <a:ext uri="{0D108BD9-81ED-4DB2-BD59-A6C34878D82A}">
                    <a16:rowId xmlns:a16="http://schemas.microsoft.com/office/drawing/2014/main" val="10000"/>
                  </a:ext>
                </a:extLst>
              </a:tr>
              <a:tr h="520700">
                <a:tc>
                  <a:txBody>
                    <a:bodyPr/>
                    <a:lstStyle/>
                    <a:p>
                      <a:pPr algn="ctr"/>
                      <a:r>
                        <a:rPr lang="en-US" altLang="zh-CN" sz="2000" dirty="0">
                          <a:latin typeface="Times New Roman" panose="02020503050405090304" pitchFamily="18" charset="0"/>
                          <a:ea typeface="+mn-ea"/>
                          <a:cs typeface="Times New Roman" panose="02020503050405090304" pitchFamily="18" charset="0"/>
                        </a:rPr>
                        <a:t>ND</a:t>
                      </a:r>
                      <a:endParaRPr lang="zh-CN" altLang="en-US" sz="2000" dirty="0">
                        <a:latin typeface="Times New Roman" panose="02020503050405090304" pitchFamily="18" charset="0"/>
                        <a:ea typeface="+mn-ea"/>
                        <a:cs typeface="Times New Roman" panose="02020503050405090304" pitchFamily="18" charset="0"/>
                      </a:endParaRPr>
                    </a:p>
                  </a:txBody>
                  <a:tcPr anchor="ctr"/>
                </a:tc>
                <a:tc>
                  <a:txBody>
                    <a:bodyPr/>
                    <a:lstStyle/>
                    <a:p>
                      <a:pPr algn="ctr"/>
                      <a:r>
                        <a:rPr lang="en-US" altLang="zh-CN" sz="2000" dirty="0">
                          <a:latin typeface="Times New Roman" panose="02020503050405090304" pitchFamily="18" charset="0"/>
                          <a:ea typeface="+mn-ea"/>
                          <a:cs typeface="Times New Roman" panose="02020503050405090304" pitchFamily="18" charset="0"/>
                        </a:rPr>
                        <a:t>VII</a:t>
                      </a:r>
                      <a:endParaRPr lang="zh-CN" altLang="en-US" sz="2000" dirty="0">
                        <a:latin typeface="Times New Roman" panose="02020503050405090304" pitchFamily="18" charset="0"/>
                        <a:ea typeface="+mn-ea"/>
                        <a:cs typeface="Times New Roman" panose="02020503050405090304" pitchFamily="18" charset="0"/>
                      </a:endParaRPr>
                    </a:p>
                  </a:txBody>
                  <a:tcPr anchor="ctr"/>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anose="05000000000000000000" pitchFamily="2" charset="2"/>
                        <a:buNone/>
                      </a:pPr>
                      <a:r>
                        <a:rPr kumimoji="0" lang="en-US" sz="2000" b="0" i="0" u="none" strike="noStrike" cap="none" normalizeH="0" baseline="0" dirty="0" err="1">
                          <a:ln>
                            <a:noFill/>
                          </a:ln>
                          <a:solidFill>
                            <a:schemeClr val="tx1"/>
                          </a:solidFill>
                          <a:effectLst/>
                          <a:latin typeface="Times New Roman" panose="02020503050405090304" pitchFamily="18" charset="0"/>
                          <a:ea typeface="+mn-ea"/>
                          <a:cs typeface="Times New Roman" panose="02020503050405090304" pitchFamily="18" charset="0"/>
                        </a:rPr>
                        <a:t>Lasota</a:t>
                      </a:r>
                      <a:endParaRPr kumimoji="0" lang="en-US" sz="2000" b="0" i="0" u="none" strike="noStrike" cap="none" normalizeH="0" baseline="0" dirty="0">
                        <a:ln>
                          <a:noFill/>
                        </a:ln>
                        <a:solidFill>
                          <a:schemeClr val="tx1"/>
                        </a:solidFill>
                        <a:effectLst/>
                        <a:latin typeface="Times New Roman" panose="02020503050405090304" pitchFamily="18" charset="0"/>
                        <a:ea typeface="+mn-ea"/>
                        <a:cs typeface="Times New Roman" panose="02020503050405090304" pitchFamily="18" charset="0"/>
                      </a:endParaRPr>
                    </a:p>
                  </a:txBody>
                  <a:tcPr marT="45723" marB="45723" anchor="ctr" horzOverflow="overflow"/>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anose="05000000000000000000" pitchFamily="2" charset="2"/>
                        <a:buNone/>
                      </a:pPr>
                      <a:r>
                        <a:rPr kumimoji="0" lang="en-US" sz="2000" b="0" i="0" u="none" strike="noStrike" cap="none" normalizeH="0" baseline="0" dirty="0">
                          <a:ln>
                            <a:noFill/>
                          </a:ln>
                          <a:solidFill>
                            <a:schemeClr val="tx1"/>
                          </a:solidFill>
                          <a:effectLst/>
                          <a:latin typeface="Times New Roman" panose="02020503050405090304" pitchFamily="18" charset="0"/>
                          <a:ea typeface="+mn-ea"/>
                          <a:cs typeface="Times New Roman" panose="02020503050405090304" pitchFamily="18" charset="0"/>
                        </a:rPr>
                        <a:t>Clone30</a:t>
                      </a:r>
                    </a:p>
                  </a:txBody>
                  <a:tcPr marT="45723" marB="45723" anchor="ctr" horzOverflow="overflow"/>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anose="05000000000000000000" pitchFamily="2" charset="2"/>
                        <a:buNone/>
                      </a:pPr>
                      <a:r>
                        <a:rPr kumimoji="0" lang="en-US" sz="2000" b="0" i="0" u="none" strike="noStrike" cap="none" normalizeH="0" baseline="0" dirty="0">
                          <a:ln>
                            <a:noFill/>
                          </a:ln>
                          <a:solidFill>
                            <a:schemeClr val="tx1"/>
                          </a:solidFill>
                          <a:effectLst/>
                          <a:latin typeface="Times New Roman" panose="02020503050405090304" pitchFamily="18" charset="0"/>
                          <a:ea typeface="+mn-ea"/>
                          <a:cs typeface="Times New Roman" panose="02020503050405090304" pitchFamily="18" charset="0"/>
                        </a:rPr>
                        <a:t>VH</a:t>
                      </a:r>
                    </a:p>
                  </a:txBody>
                  <a:tcPr marT="45723" marB="45723" anchor="ctr" horzOverflow="overflow"/>
                </a:tc>
                <a:tc>
                  <a:txBody>
                    <a:bodyPr/>
                    <a:lstStyle/>
                    <a:p>
                      <a:pPr marL="0" marR="0" lvl="0" indent="0" algn="ctr" defTabSz="914400" rtl="0" eaLnBrk="1" fontAlgn="base" latinLnBrk="0" hangingPunct="1">
                        <a:lnSpc>
                          <a:spcPct val="100000"/>
                        </a:lnSpc>
                        <a:spcBef>
                          <a:spcPct val="0"/>
                        </a:spcBef>
                        <a:spcAft>
                          <a:spcPct val="0"/>
                        </a:spcAft>
                        <a:buClr>
                          <a:schemeClr val="accent1"/>
                        </a:buClr>
                        <a:buSzTx/>
                        <a:buFont typeface="Wingdings" panose="05000000000000000000" pitchFamily="2" charset="2"/>
                        <a:buNone/>
                      </a:pPr>
                      <a:endParaRPr kumimoji="0" lang="en-US" sz="2000" b="0" i="0" u="none" strike="noStrike" cap="none" normalizeH="0" baseline="0" dirty="0">
                        <a:ln>
                          <a:noFill/>
                        </a:ln>
                        <a:solidFill>
                          <a:schemeClr val="tx1"/>
                        </a:solidFill>
                        <a:effectLst/>
                        <a:latin typeface="Times New Roman" panose="02020503050405090304" pitchFamily="18" charset="0"/>
                        <a:ea typeface="+mn-ea"/>
                        <a:cs typeface="Times New Roman" panose="02020503050405090304" pitchFamily="18" charset="0"/>
                      </a:endParaRPr>
                    </a:p>
                  </a:txBody>
                  <a:tcPr marT="45723" marB="45723" anchor="ctr" horzOverflow="overflow"/>
                </a:tc>
                <a:extLst>
                  <a:ext uri="{0D108BD9-81ED-4DB2-BD59-A6C34878D82A}">
                    <a16:rowId xmlns:a16="http://schemas.microsoft.com/office/drawing/2014/main" val="10001"/>
                  </a:ext>
                </a:extLst>
              </a:tr>
              <a:tr h="522605">
                <a:tc>
                  <a:txBody>
                    <a:bodyPr/>
                    <a:lstStyle/>
                    <a:p>
                      <a:pPr algn="ctr"/>
                      <a:r>
                        <a:rPr lang="en-US" altLang="zh-CN" sz="2000" dirty="0">
                          <a:latin typeface="Times New Roman" panose="02020503050405090304" pitchFamily="18" charset="0"/>
                          <a:ea typeface="+mn-ea"/>
                          <a:cs typeface="Times New Roman" panose="02020503050405090304" pitchFamily="18" charset="0"/>
                        </a:rPr>
                        <a:t>MD</a:t>
                      </a:r>
                      <a:endParaRPr lang="zh-CN" altLang="en-US" sz="2000" dirty="0">
                        <a:latin typeface="Times New Roman" panose="02020503050405090304" pitchFamily="18" charset="0"/>
                        <a:ea typeface="+mn-ea"/>
                        <a:cs typeface="Times New Roman" panose="02020503050405090304" pitchFamily="18" charset="0"/>
                      </a:endParaRPr>
                    </a:p>
                  </a:txBody>
                  <a:tcPr anchor="ctr"/>
                </a:tc>
                <a:tc>
                  <a:txBody>
                    <a:bodyPr/>
                    <a:lstStyle/>
                    <a:p>
                      <a:pPr algn="ctr"/>
                      <a:r>
                        <a:rPr lang="en-US" altLang="zh-CN" sz="2000" dirty="0">
                          <a:latin typeface="Times New Roman" panose="02020503050405090304" pitchFamily="18" charset="0"/>
                          <a:ea typeface="+mn-ea"/>
                          <a:cs typeface="Times New Roman" panose="02020503050405090304" pitchFamily="18" charset="0"/>
                        </a:rPr>
                        <a:t>CVI988</a:t>
                      </a:r>
                      <a:endParaRPr lang="zh-CN" altLang="en-US" sz="2000" dirty="0">
                        <a:latin typeface="Times New Roman" panose="02020503050405090304" pitchFamily="18" charset="0"/>
                        <a:ea typeface="+mn-ea"/>
                        <a:cs typeface="Times New Roman" panose="02020503050405090304" pitchFamily="18" charset="0"/>
                      </a:endParaRPr>
                    </a:p>
                  </a:txBody>
                  <a:tcPr anchor="ctr"/>
                </a:tc>
                <a:tc>
                  <a:txBody>
                    <a:bodyPr/>
                    <a:lstStyle/>
                    <a:p>
                      <a:pPr algn="ctr"/>
                      <a:r>
                        <a:rPr lang="en-US" altLang="zh-CN" sz="2000" dirty="0">
                          <a:latin typeface="Times New Roman" panose="02020503050405090304" pitchFamily="18" charset="0"/>
                          <a:ea typeface="+mn-ea"/>
                          <a:cs typeface="Times New Roman" panose="02020503050405090304" pitchFamily="18" charset="0"/>
                        </a:rPr>
                        <a:t>814</a:t>
                      </a:r>
                      <a:endParaRPr lang="zh-CN" altLang="en-US" sz="2000" dirty="0">
                        <a:latin typeface="Times New Roman" panose="02020503050405090304" pitchFamily="18" charset="0"/>
                        <a:ea typeface="+mn-ea"/>
                        <a:cs typeface="Times New Roman" panose="02020503050405090304" pitchFamily="18" charset="0"/>
                      </a:endParaRPr>
                    </a:p>
                  </a:txBody>
                  <a:tcPr anchor="ctr"/>
                </a:tc>
                <a:tc>
                  <a:txBody>
                    <a:bodyPr/>
                    <a:lstStyle/>
                    <a:p>
                      <a:pPr algn="ctr"/>
                      <a:r>
                        <a:rPr lang="en-US" altLang="zh-CN" sz="2000" dirty="0">
                          <a:latin typeface="Times New Roman" panose="02020503050405090304" pitchFamily="18" charset="0"/>
                          <a:ea typeface="+mn-ea"/>
                          <a:cs typeface="Times New Roman" panose="02020503050405090304" pitchFamily="18" charset="0"/>
                        </a:rPr>
                        <a:t>HVT</a:t>
                      </a:r>
                      <a:endParaRPr lang="zh-CN" altLang="en-US" sz="2000" dirty="0">
                        <a:latin typeface="Times New Roman" panose="02020503050405090304" pitchFamily="18" charset="0"/>
                        <a:ea typeface="+mn-ea"/>
                        <a:cs typeface="Times New Roman" panose="02020503050405090304" pitchFamily="18" charset="0"/>
                      </a:endParaRPr>
                    </a:p>
                  </a:txBody>
                  <a:tcPr anchor="ctr"/>
                </a:tc>
                <a:tc>
                  <a:txBody>
                    <a:bodyPr/>
                    <a:lstStyle/>
                    <a:p>
                      <a:pPr algn="ctr"/>
                      <a:endParaRPr lang="zh-CN" altLang="en-US" sz="2000" dirty="0">
                        <a:latin typeface="Times New Roman" panose="02020503050405090304" pitchFamily="18" charset="0"/>
                        <a:ea typeface="+mn-ea"/>
                        <a:cs typeface="Times New Roman" panose="02020503050405090304" pitchFamily="18" charset="0"/>
                      </a:endParaRPr>
                    </a:p>
                  </a:txBody>
                  <a:tcPr anchor="ctr"/>
                </a:tc>
                <a:tc>
                  <a:txBody>
                    <a:bodyPr/>
                    <a:lstStyle/>
                    <a:p>
                      <a:pPr algn="ctr"/>
                      <a:endParaRPr lang="zh-CN" altLang="en-US" sz="2000" dirty="0">
                        <a:latin typeface="Times New Roman" panose="02020503050405090304" pitchFamily="18" charset="0"/>
                        <a:ea typeface="+mn-ea"/>
                        <a:cs typeface="Times New Roman" panose="02020503050405090304" pitchFamily="18" charset="0"/>
                      </a:endParaRPr>
                    </a:p>
                  </a:txBody>
                  <a:tcPr anchor="ctr"/>
                </a:tc>
                <a:extLst>
                  <a:ext uri="{0D108BD9-81ED-4DB2-BD59-A6C34878D82A}">
                    <a16:rowId xmlns:a16="http://schemas.microsoft.com/office/drawing/2014/main" val="10002"/>
                  </a:ext>
                </a:extLst>
              </a:tr>
              <a:tr h="715010">
                <a:tc>
                  <a:txBody>
                    <a:bodyPr/>
                    <a:lstStyle/>
                    <a:p>
                      <a:pPr algn="ctr"/>
                      <a:r>
                        <a:rPr lang="en-US" altLang="zh-CN" sz="2000" dirty="0">
                          <a:latin typeface="Times New Roman" panose="02020503050405090304" pitchFamily="18" charset="0"/>
                          <a:ea typeface="+mn-ea"/>
                          <a:cs typeface="Times New Roman" panose="02020503050405090304" pitchFamily="18" charset="0"/>
                        </a:rPr>
                        <a:t>H5</a:t>
                      </a:r>
                      <a:endParaRPr lang="zh-CN" altLang="en-US" sz="2000" dirty="0">
                        <a:latin typeface="Times New Roman" panose="02020503050405090304" pitchFamily="18" charset="0"/>
                        <a:ea typeface="+mn-ea"/>
                        <a:cs typeface="Times New Roman" panose="02020503050405090304"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2000" dirty="0">
                          <a:latin typeface="Times New Roman" panose="02020503050405090304" pitchFamily="18" charset="0"/>
                          <a:ea typeface="+mn-ea"/>
                          <a:cs typeface="Times New Roman" panose="02020503050405090304" pitchFamily="18" charset="0"/>
                        </a:rPr>
                        <a:t>Re-11</a:t>
                      </a:r>
                      <a:endParaRPr lang="zh-CN" altLang="en-US" sz="2000" dirty="0">
                        <a:latin typeface="Times New Roman" panose="02020503050405090304" pitchFamily="18" charset="0"/>
                        <a:ea typeface="+mn-ea"/>
                        <a:cs typeface="Times New Roman" panose="02020503050405090304" pitchFamily="18" charset="0"/>
                      </a:endParaRPr>
                    </a:p>
                  </a:txBody>
                  <a:tcPr anchor="ctr"/>
                </a:tc>
                <a:tc>
                  <a:txBody>
                    <a:bodyPr/>
                    <a:lstStyle/>
                    <a:p>
                      <a:pPr algn="ctr"/>
                      <a:r>
                        <a:rPr lang="en-US" altLang="zh-CN" sz="2000" dirty="0">
                          <a:latin typeface="Times New Roman" panose="02020503050405090304" pitchFamily="18" charset="0"/>
                          <a:cs typeface="Times New Roman" panose="02020503050405090304" pitchFamily="18" charset="0"/>
                          <a:sym typeface="+mn-ea"/>
                        </a:rPr>
                        <a:t>Re-12</a:t>
                      </a:r>
                      <a:endParaRPr lang="zh-CN" altLang="en-US" sz="2000" dirty="0">
                        <a:latin typeface="Times New Roman" panose="02020503050405090304" pitchFamily="18" charset="0"/>
                        <a:ea typeface="+mn-ea"/>
                        <a:cs typeface="Times New Roman" panose="02020503050405090304" pitchFamily="18" charset="0"/>
                      </a:endParaRPr>
                    </a:p>
                  </a:txBody>
                  <a:tcPr anchor="ctr"/>
                </a:tc>
                <a:tc>
                  <a:txBody>
                    <a:bodyPr/>
                    <a:lstStyle/>
                    <a:p>
                      <a:pPr algn="ctr"/>
                      <a:endParaRPr lang="zh-CN" altLang="en-US" sz="2000" dirty="0">
                        <a:latin typeface="Times New Roman" panose="02020503050405090304" pitchFamily="18" charset="0"/>
                        <a:ea typeface="+mn-ea"/>
                        <a:cs typeface="Times New Roman" panose="02020503050405090304" pitchFamily="18" charset="0"/>
                      </a:endParaRPr>
                    </a:p>
                  </a:txBody>
                  <a:tcPr anchor="ctr"/>
                </a:tc>
                <a:tc>
                  <a:txBody>
                    <a:bodyPr/>
                    <a:lstStyle/>
                    <a:p>
                      <a:pPr algn="ctr"/>
                      <a:endParaRPr lang="zh-CN" altLang="en-US" sz="2000" dirty="0">
                        <a:latin typeface="Times New Roman" panose="02020503050405090304" pitchFamily="18" charset="0"/>
                        <a:ea typeface="+mn-ea"/>
                        <a:cs typeface="Times New Roman" panose="02020503050405090304" pitchFamily="18" charset="0"/>
                      </a:endParaRPr>
                    </a:p>
                  </a:txBody>
                  <a:tcPr anchor="ctr"/>
                </a:tc>
                <a:tc>
                  <a:txBody>
                    <a:bodyPr/>
                    <a:lstStyle/>
                    <a:p>
                      <a:pPr algn="ctr"/>
                      <a:endParaRPr lang="zh-CN" altLang="en-US" sz="2000" dirty="0">
                        <a:latin typeface="Times New Roman" panose="02020503050405090304" pitchFamily="18" charset="0"/>
                        <a:ea typeface="+mn-ea"/>
                        <a:cs typeface="Times New Roman" panose="02020503050405090304" pitchFamily="18" charset="0"/>
                      </a:endParaRPr>
                    </a:p>
                  </a:txBody>
                  <a:tcPr anchor="ctr"/>
                </a:tc>
                <a:extLst>
                  <a:ext uri="{0D108BD9-81ED-4DB2-BD59-A6C34878D82A}">
                    <a16:rowId xmlns:a16="http://schemas.microsoft.com/office/drawing/2014/main" val="10003"/>
                  </a:ext>
                </a:extLst>
              </a:tr>
              <a:tr h="549275">
                <a:tc>
                  <a:txBody>
                    <a:bodyPr/>
                    <a:lstStyle/>
                    <a:p>
                      <a:pPr algn="ctr"/>
                      <a:r>
                        <a:rPr lang="en-US" altLang="zh-CN" sz="2000" dirty="0">
                          <a:latin typeface="Times New Roman" panose="02020503050405090304" pitchFamily="18" charset="0"/>
                          <a:ea typeface="+mn-ea"/>
                          <a:cs typeface="Times New Roman" panose="02020503050405090304" pitchFamily="18" charset="0"/>
                        </a:rPr>
                        <a:t>H7</a:t>
                      </a:r>
                      <a:endParaRPr lang="zh-CN" altLang="en-US" sz="2000" dirty="0">
                        <a:latin typeface="Times New Roman" panose="02020503050405090304" pitchFamily="18" charset="0"/>
                        <a:ea typeface="+mn-ea"/>
                        <a:cs typeface="Times New Roman" panose="02020503050405090304" pitchFamily="18" charset="0"/>
                      </a:endParaRPr>
                    </a:p>
                  </a:txBody>
                  <a:tcPr anchor="ctr"/>
                </a:tc>
                <a:tc>
                  <a:txBody>
                    <a:bodyPr/>
                    <a:lstStyle/>
                    <a:p>
                      <a:pPr algn="ctr"/>
                      <a:r>
                        <a:rPr lang="en-US" altLang="zh-CN" sz="2000" dirty="0">
                          <a:latin typeface="Times New Roman" panose="02020503050405090304" pitchFamily="18" charset="0"/>
                          <a:ea typeface="+mn-ea"/>
                          <a:cs typeface="Times New Roman" panose="02020503050405090304" pitchFamily="18" charset="0"/>
                        </a:rPr>
                        <a:t>H7N9 </a:t>
                      </a:r>
                      <a:r>
                        <a:rPr lang="en-US" altLang="zh-CN" sz="2000" dirty="0">
                          <a:latin typeface="Times New Roman" panose="02020503050405090304" pitchFamily="18" charset="0"/>
                          <a:cs typeface="Times New Roman" panose="02020503050405090304" pitchFamily="18" charset="0"/>
                          <a:sym typeface="+mn-ea"/>
                        </a:rPr>
                        <a:t>Re-3</a:t>
                      </a:r>
                      <a:endParaRPr lang="zh-CN" altLang="en-US" sz="2000" dirty="0">
                        <a:latin typeface="Times New Roman" panose="02020503050405090304" pitchFamily="18" charset="0"/>
                        <a:ea typeface="+mn-ea"/>
                        <a:cs typeface="Times New Roman" panose="02020503050405090304" pitchFamily="18" charset="0"/>
                      </a:endParaRPr>
                    </a:p>
                  </a:txBody>
                  <a:tcPr anchor="ctr"/>
                </a:tc>
                <a:tc>
                  <a:txBody>
                    <a:bodyPr/>
                    <a:lstStyle/>
                    <a:p>
                      <a:pPr algn="ctr"/>
                      <a:endParaRPr lang="zh-CN" altLang="en-US" sz="2000" dirty="0">
                        <a:latin typeface="Times New Roman" panose="02020503050405090304" pitchFamily="18" charset="0"/>
                        <a:ea typeface="+mn-ea"/>
                        <a:cs typeface="Times New Roman" panose="02020503050405090304" pitchFamily="18" charset="0"/>
                      </a:endParaRPr>
                    </a:p>
                  </a:txBody>
                  <a:tcPr anchor="ctr"/>
                </a:tc>
                <a:tc>
                  <a:txBody>
                    <a:bodyPr/>
                    <a:lstStyle/>
                    <a:p>
                      <a:pPr algn="ctr"/>
                      <a:endParaRPr lang="zh-CN" altLang="en-US" sz="2000" dirty="0">
                        <a:latin typeface="Times New Roman" panose="02020503050405090304" pitchFamily="18" charset="0"/>
                        <a:ea typeface="+mn-ea"/>
                        <a:cs typeface="Times New Roman" panose="02020503050405090304" pitchFamily="18" charset="0"/>
                      </a:endParaRPr>
                    </a:p>
                  </a:txBody>
                  <a:tcPr anchor="ctr"/>
                </a:tc>
                <a:tc>
                  <a:txBody>
                    <a:bodyPr/>
                    <a:lstStyle/>
                    <a:p>
                      <a:pPr algn="ctr"/>
                      <a:endParaRPr lang="zh-CN" altLang="en-US" sz="2000" dirty="0">
                        <a:latin typeface="Times New Roman" panose="02020503050405090304" pitchFamily="18" charset="0"/>
                        <a:ea typeface="+mn-ea"/>
                        <a:cs typeface="Times New Roman" panose="02020503050405090304" pitchFamily="18" charset="0"/>
                      </a:endParaRPr>
                    </a:p>
                  </a:txBody>
                  <a:tcPr anchor="ctr"/>
                </a:tc>
                <a:tc>
                  <a:txBody>
                    <a:bodyPr/>
                    <a:lstStyle/>
                    <a:p>
                      <a:pPr algn="ctr"/>
                      <a:endParaRPr lang="zh-CN" altLang="en-US" sz="2000" dirty="0">
                        <a:latin typeface="Times New Roman" panose="02020503050405090304" pitchFamily="18" charset="0"/>
                        <a:ea typeface="+mn-ea"/>
                        <a:cs typeface="Times New Roman" panose="02020503050405090304" pitchFamily="18" charset="0"/>
                      </a:endParaRPr>
                    </a:p>
                  </a:txBody>
                  <a:tcPr anchor="ctr"/>
                </a:tc>
                <a:extLst>
                  <a:ext uri="{0D108BD9-81ED-4DB2-BD59-A6C34878D82A}">
                    <a16:rowId xmlns:a16="http://schemas.microsoft.com/office/drawing/2014/main" val="10004"/>
                  </a:ext>
                </a:extLst>
              </a:tr>
              <a:tr h="715010">
                <a:tc>
                  <a:txBody>
                    <a:bodyPr/>
                    <a:lstStyle/>
                    <a:p>
                      <a:pPr algn="ctr"/>
                      <a:r>
                        <a:rPr lang="en-US" altLang="zh-CN" sz="2000" dirty="0">
                          <a:latin typeface="Times New Roman" panose="02020503050405090304" pitchFamily="18" charset="0"/>
                          <a:ea typeface="+mn-ea"/>
                          <a:cs typeface="Times New Roman" panose="02020503050405090304" pitchFamily="18" charset="0"/>
                        </a:rPr>
                        <a:t>IB</a:t>
                      </a:r>
                      <a:endParaRPr lang="zh-CN" altLang="en-US" sz="2000" dirty="0">
                        <a:latin typeface="Times New Roman" panose="02020503050405090304" pitchFamily="18" charset="0"/>
                        <a:ea typeface="+mn-ea"/>
                        <a:cs typeface="Times New Roman" panose="02020503050405090304" pitchFamily="18" charset="0"/>
                      </a:endParaRPr>
                    </a:p>
                  </a:txBody>
                  <a:tcPr anchor="ctr"/>
                </a:tc>
                <a:tc>
                  <a:txBody>
                    <a:bodyPr/>
                    <a:lstStyle/>
                    <a:p>
                      <a:pPr algn="ctr"/>
                      <a:r>
                        <a:rPr lang="en-US" altLang="zh-CN" sz="2000" dirty="0">
                          <a:latin typeface="Times New Roman" panose="02020503050405090304" pitchFamily="18" charset="0"/>
                          <a:ea typeface="+mn-ea"/>
                          <a:cs typeface="Times New Roman" panose="02020503050405090304" pitchFamily="18" charset="0"/>
                        </a:rPr>
                        <a:t>LDT3</a:t>
                      </a:r>
                    </a:p>
                  </a:txBody>
                  <a:tcPr anchor="ctr"/>
                </a:tc>
                <a:tc>
                  <a:txBody>
                    <a:bodyPr/>
                    <a:lstStyle/>
                    <a:p>
                      <a:pPr algn="ctr"/>
                      <a:r>
                        <a:rPr lang="en-US" altLang="zh-CN" sz="2000" dirty="0">
                          <a:latin typeface="Times New Roman" panose="02020503050405090304" pitchFamily="18" charset="0"/>
                          <a:ea typeface="+mn-ea"/>
                          <a:cs typeface="Times New Roman" panose="02020503050405090304" pitchFamily="18" charset="0"/>
                        </a:rPr>
                        <a:t>H120</a:t>
                      </a:r>
                      <a:endParaRPr lang="zh-CN" altLang="en-US" sz="2000" dirty="0">
                        <a:latin typeface="Times New Roman" panose="02020503050405090304" pitchFamily="18" charset="0"/>
                        <a:ea typeface="+mn-ea"/>
                        <a:cs typeface="Times New Roman" panose="02020503050405090304" pitchFamily="18" charset="0"/>
                      </a:endParaRPr>
                    </a:p>
                  </a:txBody>
                  <a:tcPr anchor="ctr"/>
                </a:tc>
                <a:tc>
                  <a:txBody>
                    <a:bodyPr/>
                    <a:lstStyle/>
                    <a:p>
                      <a:pPr algn="ctr"/>
                      <a:r>
                        <a:rPr lang="en-US" altLang="zh-CN" sz="2000" dirty="0">
                          <a:latin typeface="Times New Roman" panose="02020503050405090304" pitchFamily="18" charset="0"/>
                          <a:ea typeface="+mn-ea"/>
                          <a:cs typeface="Times New Roman" panose="02020503050405090304" pitchFamily="18" charset="0"/>
                        </a:rPr>
                        <a:t>MA5</a:t>
                      </a:r>
                    </a:p>
                  </a:txBody>
                  <a:tcPr anchor="ctr"/>
                </a:tc>
                <a:tc>
                  <a:txBody>
                    <a:bodyPr/>
                    <a:lstStyle/>
                    <a:p>
                      <a:pPr algn="ctr"/>
                      <a:r>
                        <a:rPr lang="en-US" altLang="zh-CN" sz="2000" dirty="0">
                          <a:latin typeface="Times New Roman" panose="02020503050405090304" pitchFamily="18" charset="0"/>
                          <a:ea typeface="+mn-ea"/>
                          <a:cs typeface="Times New Roman" panose="02020503050405090304" pitchFamily="18" charset="0"/>
                        </a:rPr>
                        <a:t>QXL87</a:t>
                      </a:r>
                      <a:endParaRPr lang="zh-CN" altLang="en-US" sz="2000" dirty="0">
                        <a:latin typeface="Times New Roman" panose="02020503050405090304" pitchFamily="18" charset="0"/>
                        <a:ea typeface="+mn-ea"/>
                        <a:cs typeface="Times New Roman" panose="02020503050405090304"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2000" dirty="0">
                          <a:latin typeface="Times New Roman" panose="02020503050405090304" pitchFamily="18" charset="0"/>
                          <a:ea typeface="+mn-ea"/>
                          <a:cs typeface="Times New Roman" panose="02020503050405090304" pitchFamily="18" charset="0"/>
                        </a:rPr>
                        <a:t>M41</a:t>
                      </a:r>
                      <a:endParaRPr lang="zh-CN" altLang="en-US" sz="2000" dirty="0">
                        <a:latin typeface="Times New Roman" panose="02020503050405090304" pitchFamily="18" charset="0"/>
                        <a:ea typeface="+mn-ea"/>
                        <a:cs typeface="Times New Roman" panose="02020503050405090304" pitchFamily="18" charset="0"/>
                      </a:endParaRPr>
                    </a:p>
                  </a:txBody>
                  <a:tcPr anchor="ctr"/>
                </a:tc>
                <a:extLst>
                  <a:ext uri="{0D108BD9-81ED-4DB2-BD59-A6C34878D82A}">
                    <a16:rowId xmlns:a16="http://schemas.microsoft.com/office/drawing/2014/main" val="10005"/>
                  </a:ext>
                </a:extLst>
              </a:tr>
              <a:tr h="522605">
                <a:tc>
                  <a:txBody>
                    <a:bodyPr/>
                    <a:lstStyle/>
                    <a:p>
                      <a:pPr algn="ctr"/>
                      <a:r>
                        <a:rPr lang="en-US" altLang="zh-CN" sz="2000" dirty="0">
                          <a:latin typeface="Times New Roman" panose="02020503050405090304" pitchFamily="18" charset="0"/>
                          <a:ea typeface="+mn-ea"/>
                          <a:cs typeface="Times New Roman" panose="02020503050405090304" pitchFamily="18" charset="0"/>
                        </a:rPr>
                        <a:t>IC</a:t>
                      </a:r>
                      <a:endParaRPr lang="zh-CN" altLang="en-US" sz="2000" dirty="0">
                        <a:latin typeface="Times New Roman" panose="02020503050405090304" pitchFamily="18" charset="0"/>
                        <a:ea typeface="+mn-ea"/>
                        <a:cs typeface="Times New Roman" panose="02020503050405090304" pitchFamily="18" charset="0"/>
                      </a:endParaRPr>
                    </a:p>
                  </a:txBody>
                  <a:tcPr anchor="ctr"/>
                </a:tc>
                <a:tc>
                  <a:txBody>
                    <a:bodyPr/>
                    <a:lstStyle/>
                    <a:p>
                      <a:pPr algn="ctr"/>
                      <a:r>
                        <a:rPr lang="en-US" altLang="zh-CN" sz="2000" dirty="0">
                          <a:latin typeface="Times New Roman" panose="02020503050405090304" pitchFamily="18" charset="0"/>
                          <a:ea typeface="+mn-ea"/>
                          <a:cs typeface="Times New Roman" panose="02020503050405090304" pitchFamily="18" charset="0"/>
                        </a:rPr>
                        <a:t>B</a:t>
                      </a:r>
                      <a:endParaRPr lang="zh-CN" altLang="en-US" sz="2000" dirty="0">
                        <a:latin typeface="Times New Roman" panose="02020503050405090304" pitchFamily="18" charset="0"/>
                        <a:ea typeface="+mn-ea"/>
                        <a:cs typeface="Times New Roman" panose="02020503050405090304" pitchFamily="18" charset="0"/>
                      </a:endParaRPr>
                    </a:p>
                  </a:txBody>
                  <a:tcPr anchor="ctr"/>
                </a:tc>
                <a:tc>
                  <a:txBody>
                    <a:bodyPr/>
                    <a:lstStyle/>
                    <a:p>
                      <a:pPr algn="ctr"/>
                      <a:r>
                        <a:rPr lang="en-US" altLang="zh-CN" sz="2000" dirty="0">
                          <a:latin typeface="Times New Roman" panose="02020503050405090304" pitchFamily="18" charset="0"/>
                          <a:ea typeface="+mn-ea"/>
                          <a:cs typeface="Times New Roman" panose="02020503050405090304" pitchFamily="18" charset="0"/>
                        </a:rPr>
                        <a:t>A</a:t>
                      </a:r>
                      <a:endParaRPr lang="zh-CN" altLang="en-US" sz="2000" dirty="0">
                        <a:latin typeface="Times New Roman" panose="02020503050405090304" pitchFamily="18" charset="0"/>
                        <a:ea typeface="+mn-ea"/>
                        <a:cs typeface="Times New Roman" panose="02020503050405090304" pitchFamily="18" charset="0"/>
                      </a:endParaRPr>
                    </a:p>
                  </a:txBody>
                  <a:tcPr anchor="ctr"/>
                </a:tc>
                <a:tc>
                  <a:txBody>
                    <a:bodyPr/>
                    <a:lstStyle/>
                    <a:p>
                      <a:pPr algn="ctr"/>
                      <a:r>
                        <a:rPr lang="en-US" altLang="zh-CN" sz="2000" dirty="0">
                          <a:latin typeface="Times New Roman" panose="02020503050405090304" pitchFamily="18" charset="0"/>
                          <a:ea typeface="+mn-ea"/>
                          <a:cs typeface="Times New Roman" panose="02020503050405090304" pitchFamily="18" charset="0"/>
                        </a:rPr>
                        <a:t>C</a:t>
                      </a:r>
                      <a:endParaRPr lang="zh-CN" altLang="en-US" sz="2000" dirty="0">
                        <a:latin typeface="Times New Roman" panose="02020503050405090304" pitchFamily="18" charset="0"/>
                        <a:ea typeface="+mn-ea"/>
                        <a:cs typeface="Times New Roman" panose="02020503050405090304" pitchFamily="18" charset="0"/>
                      </a:endParaRPr>
                    </a:p>
                  </a:txBody>
                  <a:tcPr anchor="ctr"/>
                </a:tc>
                <a:tc>
                  <a:txBody>
                    <a:bodyPr/>
                    <a:lstStyle/>
                    <a:p>
                      <a:pPr algn="ctr"/>
                      <a:endParaRPr lang="zh-CN" altLang="en-US" sz="2000" dirty="0">
                        <a:latin typeface="Times New Roman" panose="02020503050405090304" pitchFamily="18" charset="0"/>
                        <a:ea typeface="+mn-ea"/>
                        <a:cs typeface="Times New Roman" panose="02020503050405090304" pitchFamily="18" charset="0"/>
                      </a:endParaRPr>
                    </a:p>
                  </a:txBody>
                  <a:tcPr anchor="ctr"/>
                </a:tc>
                <a:tc>
                  <a:txBody>
                    <a:bodyPr/>
                    <a:lstStyle/>
                    <a:p>
                      <a:pPr algn="ctr"/>
                      <a:endParaRPr lang="zh-CN" altLang="en-US" sz="2000" dirty="0">
                        <a:latin typeface="Times New Roman" panose="02020503050405090304" pitchFamily="18" charset="0"/>
                        <a:ea typeface="+mn-ea"/>
                        <a:cs typeface="Times New Roman" panose="02020503050405090304" pitchFamily="18" charset="0"/>
                      </a:endParaRPr>
                    </a:p>
                  </a:txBody>
                  <a:tcPr anchor="ctr"/>
                </a:tc>
                <a:extLst>
                  <a:ext uri="{0D108BD9-81ED-4DB2-BD59-A6C34878D82A}">
                    <a16:rowId xmlns:a16="http://schemas.microsoft.com/office/drawing/2014/main" val="10006"/>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a:xfrm>
            <a:off x="767408" y="368496"/>
            <a:ext cx="7822366" cy="52797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algn="l"/>
            <a:r>
              <a:rPr kumimoji="1" lang="zh-CN" altLang="en-US" sz="3200" b="1" cap="none" dirty="0">
                <a:solidFill>
                  <a:srgbClr val="2CA23A"/>
                </a:solidFill>
                <a:latin typeface="微软雅黑" panose="020B0503020204020204" pitchFamily="34" charset="-122"/>
                <a:ea typeface="微软雅黑" panose="020B0503020204020204" pitchFamily="34" charset="-122"/>
                <a:cs typeface="+mn-cs"/>
                <a:sym typeface="+mn-ea"/>
              </a:rPr>
              <a:t>Consider epidemic strains</a:t>
            </a:r>
            <a:endParaRPr kumimoji="1" lang="zh-CN" altLang="en-US" sz="3200" b="1" cap="none" dirty="0">
              <a:solidFill>
                <a:srgbClr val="2CA23A"/>
              </a:solidFill>
              <a:latin typeface="微软雅黑" panose="020B0503020204020204" pitchFamily="34" charset="-122"/>
              <a:ea typeface="微软雅黑" panose="020B0503020204020204" pitchFamily="34" charset="-122"/>
              <a:cs typeface="+mn-cs"/>
            </a:endParaRPr>
          </a:p>
        </p:txBody>
      </p:sp>
      <p:grpSp>
        <p:nvGrpSpPr>
          <p:cNvPr id="16" name="组合 15"/>
          <p:cNvGrpSpPr/>
          <p:nvPr/>
        </p:nvGrpSpPr>
        <p:grpSpPr>
          <a:xfrm>
            <a:off x="1024613" y="2557174"/>
            <a:ext cx="10030265" cy="3414433"/>
            <a:chOff x="678970" y="1067088"/>
            <a:chExt cx="9904825" cy="3338101"/>
          </a:xfrm>
        </p:grpSpPr>
        <p:sp>
          <p:nvSpPr>
            <p:cNvPr id="4" name="矩形 3"/>
            <p:cNvSpPr/>
            <p:nvPr/>
          </p:nvSpPr>
          <p:spPr>
            <a:xfrm>
              <a:off x="1050527" y="1126775"/>
              <a:ext cx="1944216" cy="432048"/>
            </a:xfrm>
            <a:prstGeom prst="rect">
              <a:avLst/>
            </a:prstGeom>
            <a:solidFill>
              <a:srgbClr val="FD8C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微软雅黑" panose="020B0503020204020204" pitchFamily="34" charset="-122"/>
                  <a:ea typeface="微软雅黑" panose="020B0503020204020204" pitchFamily="34" charset="-122"/>
                </a:rPr>
                <a:t>H5</a:t>
              </a:r>
              <a:r>
                <a:rPr lang="zh-CN" altLang="en-US" sz="2000" b="1" dirty="0">
                  <a:latin typeface="微软雅黑" panose="020B0503020204020204" pitchFamily="34" charset="-122"/>
                  <a:ea typeface="微软雅黑" panose="020B0503020204020204" pitchFamily="34" charset="-122"/>
                </a:rPr>
                <a:t>、</a:t>
              </a:r>
              <a:r>
                <a:rPr lang="en-US" altLang="zh-CN" sz="2000" b="1" dirty="0">
                  <a:latin typeface="微软雅黑" panose="020B0503020204020204" pitchFamily="34" charset="-122"/>
                  <a:ea typeface="微软雅黑" panose="020B0503020204020204" pitchFamily="34" charset="-122"/>
                </a:rPr>
                <a:t>H7</a:t>
              </a:r>
              <a:endParaRPr lang="zh-CN" altLang="en-US" sz="2000" b="1" dirty="0">
                <a:latin typeface="微软雅黑" panose="020B0503020204020204" pitchFamily="34" charset="-122"/>
                <a:ea typeface="微软雅黑" panose="020B0503020204020204" pitchFamily="34" charset="-122"/>
              </a:endParaRPr>
            </a:p>
          </p:txBody>
        </p:sp>
        <p:sp>
          <p:nvSpPr>
            <p:cNvPr id="5" name="文本框 11"/>
            <p:cNvSpPr txBox="1"/>
            <p:nvPr/>
          </p:nvSpPr>
          <p:spPr>
            <a:xfrm>
              <a:off x="678970" y="1788500"/>
              <a:ext cx="2315774" cy="1894694"/>
            </a:xfrm>
            <a:prstGeom prst="rect">
              <a:avLst/>
            </a:prstGeom>
            <a:noFill/>
          </p:spPr>
          <p:txBody>
            <a:bodyPr wrap="square" rtlCol="0">
              <a:spAutoFit/>
            </a:bodyPr>
            <a:lstStyle/>
            <a:p>
              <a:pPr marL="285750" indent="-285750">
                <a:lnSpc>
                  <a:spcPct val="150000"/>
                </a:lnSpc>
                <a:buFont typeface="Arial" panose="020B0604020202090204" pitchFamily="34" charset="0"/>
                <a:buChar char="•"/>
              </a:pPr>
              <a:r>
                <a:rPr lang="en-US" altLang="zh-CN" sz="1600" b="1"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H5:Re-11 </a:t>
              </a:r>
              <a:r>
                <a:rPr lang="en-US" altLang="zh-CN" sz="1600" b="1"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Re-12</a:t>
              </a:r>
              <a:endParaRPr lang="en-US" altLang="zh-CN" sz="1600" b="1"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nSpc>
                  <a:spcPct val="150000"/>
                </a:lnSpc>
                <a:buFont typeface="Arial" panose="020B0604020202090204" pitchFamily="34" charset="0"/>
                <a:buChar char="•"/>
              </a:pPr>
              <a:r>
                <a:rPr lang="en-US" altLang="zh-CN" sz="1600" b="1"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H7N9:</a:t>
              </a:r>
              <a:r>
                <a:rPr lang="en-US" altLang="zh-CN" sz="1600" b="1"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Re-3</a:t>
              </a:r>
            </a:p>
            <a:p>
              <a:pPr marL="285750" indent="-285750">
                <a:lnSpc>
                  <a:spcPct val="150000"/>
                </a:lnSpc>
                <a:buFont typeface="Arial" panose="020B0604020202090204" pitchFamily="34" charset="0"/>
                <a:buChar char="•"/>
              </a:pPr>
              <a:r>
                <a:rPr lang="zh-CN" altLang="en-US" sz="1600" b="1"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The new strain is about to be updated</a:t>
              </a:r>
            </a:p>
          </p:txBody>
        </p:sp>
        <p:sp>
          <p:nvSpPr>
            <p:cNvPr id="6" name="矩形 5"/>
            <p:cNvSpPr/>
            <p:nvPr/>
          </p:nvSpPr>
          <p:spPr>
            <a:xfrm>
              <a:off x="3405312" y="1126775"/>
              <a:ext cx="1944216" cy="43204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微软雅黑" panose="020B0503020204020204" pitchFamily="34" charset="-122"/>
                  <a:ea typeface="微软雅黑" panose="020B0503020204020204" pitchFamily="34" charset="-122"/>
                </a:rPr>
                <a:t>IC</a:t>
              </a:r>
              <a:endParaRPr lang="zh-CN" altLang="en-US" sz="2000" b="1" dirty="0">
                <a:latin typeface="微软雅黑" panose="020B0503020204020204" pitchFamily="34" charset="-122"/>
                <a:ea typeface="微软雅黑" panose="020B0503020204020204" pitchFamily="34" charset="-122"/>
              </a:endParaRPr>
            </a:p>
          </p:txBody>
        </p:sp>
        <p:sp>
          <p:nvSpPr>
            <p:cNvPr id="7" name="文本框 13"/>
            <p:cNvSpPr txBox="1"/>
            <p:nvPr/>
          </p:nvSpPr>
          <p:spPr>
            <a:xfrm>
              <a:off x="3103105" y="1839861"/>
              <a:ext cx="2107676" cy="1533386"/>
            </a:xfrm>
            <a:prstGeom prst="rect">
              <a:avLst/>
            </a:prstGeom>
            <a:noFill/>
          </p:spPr>
          <p:txBody>
            <a:bodyPr wrap="square" rtlCol="0">
              <a:spAutoFit/>
            </a:bodyPr>
            <a:lstStyle/>
            <a:p>
              <a:pPr marL="285750" lvl="0" indent="-285750" algn="l">
                <a:lnSpc>
                  <a:spcPct val="150000"/>
                </a:lnSpc>
                <a:buFont typeface="Arial" panose="020B0604020202090204" pitchFamily="34" charset="0"/>
                <a:buChar char="•"/>
              </a:pPr>
              <a:r>
                <a:rPr lang="en-US" altLang="zh-CN" sz="1600" b="1"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A,B,C strain</a:t>
              </a:r>
            </a:p>
            <a:p>
              <a:pPr marL="285750" lvl="0" indent="-285750" algn="l">
                <a:lnSpc>
                  <a:spcPct val="150000"/>
                </a:lnSpc>
                <a:buFont typeface="Arial" panose="020B0604020202090204" pitchFamily="34" charset="0"/>
                <a:buChar char="•"/>
              </a:pPr>
              <a:r>
                <a:rPr lang="en-US" altLang="zh-CN" sz="1600" b="1"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A+B?</a:t>
              </a:r>
            </a:p>
            <a:p>
              <a:pPr marL="285750" lvl="0" indent="-285750" algn="l">
                <a:lnSpc>
                  <a:spcPct val="150000"/>
                </a:lnSpc>
                <a:buFont typeface="Arial" panose="020B0604020202090204" pitchFamily="34" charset="0"/>
                <a:buChar char="•"/>
              </a:pPr>
              <a:r>
                <a:rPr lang="en-US" altLang="zh-CN" sz="1600" b="1"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A+C?</a:t>
              </a:r>
            </a:p>
            <a:p>
              <a:pPr marL="285750" lvl="0" indent="-285750" algn="l">
                <a:lnSpc>
                  <a:spcPct val="150000"/>
                </a:lnSpc>
                <a:buFont typeface="Arial" panose="020B0604020202090204" pitchFamily="34" charset="0"/>
                <a:buChar char="•"/>
              </a:pPr>
              <a:r>
                <a:rPr lang="en-US" altLang="zh-CN" sz="1600" b="1"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A+B+C?</a:t>
              </a:r>
            </a:p>
          </p:txBody>
        </p:sp>
        <p:sp>
          <p:nvSpPr>
            <p:cNvPr id="8" name="矩形 7"/>
            <p:cNvSpPr/>
            <p:nvPr/>
          </p:nvSpPr>
          <p:spPr>
            <a:xfrm>
              <a:off x="5829448" y="1115351"/>
              <a:ext cx="1944216" cy="432048"/>
            </a:xfrm>
            <a:prstGeom prst="rect">
              <a:avLst/>
            </a:prstGeom>
            <a:solidFill>
              <a:srgbClr val="FD8C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微软雅黑" panose="020B0503020204020204" pitchFamily="34" charset="-122"/>
                  <a:ea typeface="微软雅黑" panose="020B0503020204020204" pitchFamily="34" charset="-122"/>
                </a:rPr>
                <a:t>MD</a:t>
              </a:r>
              <a:endParaRPr lang="zh-CN" altLang="en-US" sz="2000" b="1" dirty="0">
                <a:latin typeface="微软雅黑" panose="020B0503020204020204" pitchFamily="34" charset="-122"/>
                <a:ea typeface="微软雅黑" panose="020B0503020204020204" pitchFamily="34" charset="-122"/>
              </a:endParaRPr>
            </a:p>
          </p:txBody>
        </p:sp>
        <p:cxnSp>
          <p:nvCxnSpPr>
            <p:cNvPr id="9" name="直接连接符 19"/>
            <p:cNvCxnSpPr/>
            <p:nvPr/>
          </p:nvCxnSpPr>
          <p:spPr>
            <a:xfrm>
              <a:off x="7773664" y="1103927"/>
              <a:ext cx="0" cy="2664296"/>
            </a:xfrm>
            <a:prstGeom prst="line">
              <a:avLst/>
            </a:prstGeom>
            <a:ln>
              <a:solidFill>
                <a:schemeClr val="bg1">
                  <a:lumMod val="50000"/>
                </a:schemeClr>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0" name="文本框 16"/>
            <p:cNvSpPr txBox="1"/>
            <p:nvPr/>
          </p:nvSpPr>
          <p:spPr>
            <a:xfrm>
              <a:off x="5470735" y="1836886"/>
              <a:ext cx="2303743" cy="1172078"/>
            </a:xfrm>
            <a:prstGeom prst="rect">
              <a:avLst/>
            </a:prstGeom>
            <a:noFill/>
          </p:spPr>
          <p:txBody>
            <a:bodyPr wrap="square" rtlCol="0">
              <a:spAutoFit/>
            </a:bodyPr>
            <a:lstStyle/>
            <a:p>
              <a:pPr marL="285750" lvl="0" indent="-285750" algn="l">
                <a:lnSpc>
                  <a:spcPct val="150000"/>
                </a:lnSpc>
                <a:buFont typeface="Arial" panose="020B0604020202090204" pitchFamily="34" charset="0"/>
                <a:buChar char="•"/>
              </a:pPr>
              <a:r>
                <a:rPr lang="en-US" altLang="zh-CN" sz="1600" b="1"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Replace the strain in high incidence areas.</a:t>
              </a:r>
            </a:p>
          </p:txBody>
        </p:sp>
        <p:sp>
          <p:nvSpPr>
            <p:cNvPr id="11" name="矩形 10"/>
            <p:cNvSpPr/>
            <p:nvPr/>
          </p:nvSpPr>
          <p:spPr>
            <a:xfrm>
              <a:off x="8235365" y="1126686"/>
              <a:ext cx="2306322" cy="43207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latin typeface="微软雅黑" panose="020B0503020204020204" pitchFamily="34" charset="-122"/>
                  <a:ea typeface="微软雅黑" panose="020B0503020204020204" pitchFamily="34" charset="-122"/>
                </a:rPr>
                <a:t>IBD</a:t>
              </a:r>
              <a:endParaRPr lang="zh-CN" altLang="en-US" sz="2000" b="1" dirty="0">
                <a:latin typeface="微软雅黑" panose="020B0503020204020204" pitchFamily="34" charset="-122"/>
                <a:ea typeface="微软雅黑" panose="020B0503020204020204" pitchFamily="34" charset="-122"/>
              </a:endParaRPr>
            </a:p>
          </p:txBody>
        </p:sp>
        <p:sp>
          <p:nvSpPr>
            <p:cNvPr id="12" name="文本框 18"/>
            <p:cNvSpPr txBox="1"/>
            <p:nvPr/>
          </p:nvSpPr>
          <p:spPr>
            <a:xfrm>
              <a:off x="7937917" y="1788500"/>
              <a:ext cx="2645878" cy="2616689"/>
            </a:xfrm>
            <a:prstGeom prst="rect">
              <a:avLst/>
            </a:prstGeom>
            <a:noFill/>
          </p:spPr>
          <p:txBody>
            <a:bodyPr wrap="square" rtlCol="0">
              <a:spAutoFit/>
            </a:bodyPr>
            <a:lstStyle/>
            <a:p>
              <a:pPr marL="285750" lvl="0" indent="-285750" algn="l">
                <a:lnSpc>
                  <a:spcPct val="150000"/>
                </a:lnSpc>
                <a:buFont typeface="Arial" panose="020B0604020202090204" pitchFamily="34" charset="0"/>
                <a:buChar char="•"/>
              </a:pPr>
              <a:r>
                <a:rPr lang="en-US" altLang="zh-CN" sz="1600" b="1"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The general site was inoculated with 1-day-old genetic engineering vaccine</a:t>
              </a:r>
            </a:p>
            <a:p>
              <a:pPr marL="285750" lvl="0" indent="-285750" algn="l">
                <a:lnSpc>
                  <a:spcPct val="150000"/>
                </a:lnSpc>
                <a:buFont typeface="Arial" panose="020B0604020202090204" pitchFamily="34" charset="0"/>
                <a:buChar char="•"/>
              </a:pPr>
              <a:r>
                <a:rPr lang="en-US" altLang="zh-CN" sz="1600" b="1"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Multiple sites require live or inactivated vaccine .</a:t>
              </a:r>
            </a:p>
          </p:txBody>
        </p:sp>
        <p:cxnSp>
          <p:nvCxnSpPr>
            <p:cNvPr id="13" name="直接连接符 12"/>
            <p:cNvCxnSpPr/>
            <p:nvPr/>
          </p:nvCxnSpPr>
          <p:spPr>
            <a:xfrm>
              <a:off x="5349528" y="1126775"/>
              <a:ext cx="0" cy="2664296"/>
            </a:xfrm>
            <a:prstGeom prst="line">
              <a:avLst/>
            </a:prstGeom>
            <a:ln>
              <a:solidFill>
                <a:schemeClr val="bg1">
                  <a:lumMod val="50000"/>
                </a:schemeClr>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4" name="直接连接符 19"/>
            <p:cNvCxnSpPr/>
            <p:nvPr/>
          </p:nvCxnSpPr>
          <p:spPr>
            <a:xfrm>
              <a:off x="2982711" y="1102711"/>
              <a:ext cx="0" cy="2664296"/>
            </a:xfrm>
            <a:prstGeom prst="line">
              <a:avLst/>
            </a:prstGeom>
            <a:ln>
              <a:solidFill>
                <a:schemeClr val="bg1">
                  <a:lumMod val="50000"/>
                </a:schemeClr>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5" name="直接连接符 19"/>
            <p:cNvCxnSpPr/>
            <p:nvPr/>
          </p:nvCxnSpPr>
          <p:spPr>
            <a:xfrm>
              <a:off x="10541564" y="1067088"/>
              <a:ext cx="0" cy="2663871"/>
            </a:xfrm>
            <a:prstGeom prst="line">
              <a:avLst/>
            </a:prstGeom>
            <a:ln>
              <a:solidFill>
                <a:schemeClr val="bg1">
                  <a:lumMod val="50000"/>
                </a:schemeClr>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sp>
        <p:nvSpPr>
          <p:cNvPr id="18" name="文本框 17"/>
          <p:cNvSpPr txBox="1"/>
          <p:nvPr/>
        </p:nvSpPr>
        <p:spPr>
          <a:xfrm>
            <a:off x="1278950" y="1226160"/>
            <a:ext cx="10081373" cy="1198880"/>
          </a:xfrm>
          <a:prstGeom prst="rect">
            <a:avLst/>
          </a:prstGeom>
          <a:noFill/>
        </p:spPr>
        <p:txBody>
          <a:bodyPr wrap="square">
            <a:spAutoFit/>
          </a:bodyPr>
          <a:lstStyle/>
          <a:p>
            <a:pPr>
              <a:lnSpc>
                <a:spcPct val="150000"/>
              </a:lnSpc>
            </a:pPr>
            <a:r>
              <a:rPr lang="en-US" altLang="zh-CN" sz="2400" b="1"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rPr>
              <a:t>Some diseases have different strains in different periods,We need to inoculate epidemic strains in time.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7"/>
          <p:cNvGrpSpPr/>
          <p:nvPr/>
        </p:nvGrpSpPr>
        <p:grpSpPr>
          <a:xfrm>
            <a:off x="868045" y="1675765"/>
            <a:ext cx="10725785" cy="3506470"/>
            <a:chOff x="0" y="1933636"/>
            <a:chExt cx="12192000" cy="3106165"/>
          </a:xfrm>
          <a:solidFill>
            <a:srgbClr val="92D050"/>
          </a:solidFill>
        </p:grpSpPr>
        <p:sp>
          <p:nvSpPr>
            <p:cNvPr id="49" name="矩形 48"/>
            <p:cNvSpPr/>
            <p:nvPr/>
          </p:nvSpPr>
          <p:spPr bwMode="auto">
            <a:xfrm>
              <a:off x="0" y="2676525"/>
              <a:ext cx="12192000" cy="1639888"/>
            </a:xfrm>
            <a:prstGeom prst="rect">
              <a:avLst/>
            </a:prstGeom>
            <a:grpFill/>
            <a:ln w="9525" cap="flat" cmpd="sng" algn="ctr">
              <a:noFill/>
              <a:prstDash val="solid"/>
              <a:round/>
              <a:headEnd type="none" w="med" len="med"/>
              <a:tailEnd type="none" w="med" len="med"/>
            </a:ln>
            <a:effectLst/>
          </p:spPr>
          <p:txBody>
            <a:bodyPr wrap="none" lIns="121800" tIns="60901" rIns="121800" bIns="60901" anchor="ctr"/>
            <a:lstStyle/>
            <a:p>
              <a:pPr marL="406400" indent="-406400" algn="ctr" defTabSz="1625600">
                <a:lnSpc>
                  <a:spcPct val="110000"/>
                </a:lnSpc>
                <a:spcAft>
                  <a:spcPct val="10000"/>
                </a:spcAft>
                <a:buClr>
                  <a:schemeClr val="accent1"/>
                </a:buClr>
                <a:buSzPct val="70000"/>
                <a:defRPr/>
              </a:pPr>
              <a:endParaRPr lang="zh-CN" altLang="en-US" sz="2100" spc="533" dirty="0">
                <a:cs typeface="Arial" panose="020B0604020202090204" pitchFamily="34" charset="0"/>
              </a:endParaRPr>
            </a:p>
          </p:txBody>
        </p:sp>
        <p:grpSp>
          <p:nvGrpSpPr>
            <p:cNvPr id="3" name="组合 2"/>
            <p:cNvGrpSpPr/>
            <p:nvPr/>
          </p:nvGrpSpPr>
          <p:grpSpPr bwMode="auto">
            <a:xfrm>
              <a:off x="335360" y="1933636"/>
              <a:ext cx="3313995" cy="3106165"/>
              <a:chOff x="961541" y="2030508"/>
              <a:chExt cx="3708718" cy="3478585"/>
            </a:xfrm>
            <a:grpFill/>
          </p:grpSpPr>
          <p:cxnSp>
            <p:nvCxnSpPr>
              <p:cNvPr id="61" name="直接连接符 3"/>
              <p:cNvCxnSpPr/>
              <p:nvPr/>
            </p:nvCxnSpPr>
            <p:spPr>
              <a:xfrm>
                <a:off x="2373626" y="2692526"/>
                <a:ext cx="352024" cy="594221"/>
              </a:xfrm>
              <a:prstGeom prst="line">
                <a:avLst/>
              </a:prstGeom>
              <a:grpFill/>
              <a:ln w="19050">
                <a:solidFill>
                  <a:schemeClr val="bg1">
                    <a:alpha val="34000"/>
                  </a:schemeClr>
                </a:solidFill>
              </a:ln>
            </p:spPr>
            <p:style>
              <a:lnRef idx="1">
                <a:schemeClr val="accent1"/>
              </a:lnRef>
              <a:fillRef idx="0">
                <a:schemeClr val="accent1"/>
              </a:fillRef>
              <a:effectRef idx="0">
                <a:schemeClr val="accent1"/>
              </a:effectRef>
              <a:fontRef idx="minor">
                <a:schemeClr val="tx1"/>
              </a:fontRef>
            </p:style>
          </p:cxnSp>
          <p:sp>
            <p:nvSpPr>
              <p:cNvPr id="62" name="等腰三角形 61"/>
              <p:cNvSpPr/>
              <p:nvPr/>
            </p:nvSpPr>
            <p:spPr>
              <a:xfrm>
                <a:off x="1753346" y="2400401"/>
                <a:ext cx="2916913" cy="251447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sz="1200">
                  <a:solidFill>
                    <a:prstClr val="white"/>
                  </a:solidFill>
                </a:endParaRPr>
              </a:p>
            </p:txBody>
          </p:sp>
          <p:sp>
            <p:nvSpPr>
              <p:cNvPr id="63" name="等腰三角形 5"/>
              <p:cNvSpPr/>
              <p:nvPr/>
            </p:nvSpPr>
            <p:spPr>
              <a:xfrm>
                <a:off x="961541" y="4479176"/>
                <a:ext cx="450750" cy="38883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sz="1200">
                  <a:solidFill>
                    <a:prstClr val="white"/>
                  </a:solidFill>
                </a:endParaRPr>
              </a:p>
            </p:txBody>
          </p:sp>
          <p:sp>
            <p:nvSpPr>
              <p:cNvPr id="64" name="等腰三角形 6"/>
              <p:cNvSpPr/>
              <p:nvPr/>
            </p:nvSpPr>
            <p:spPr>
              <a:xfrm>
                <a:off x="3577289" y="2897911"/>
                <a:ext cx="450750" cy="38883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sz="1200">
                  <a:solidFill>
                    <a:prstClr val="white"/>
                  </a:solidFill>
                </a:endParaRPr>
              </a:p>
            </p:txBody>
          </p:sp>
          <p:sp>
            <p:nvSpPr>
              <p:cNvPr id="65" name="等腰三角形 7"/>
              <p:cNvSpPr/>
              <p:nvPr/>
            </p:nvSpPr>
            <p:spPr>
              <a:xfrm>
                <a:off x="4184056" y="4770535"/>
                <a:ext cx="316124" cy="27318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sz="1200">
                  <a:solidFill>
                    <a:prstClr val="white"/>
                  </a:solidFill>
                </a:endParaRPr>
              </a:p>
            </p:txBody>
          </p:sp>
          <p:sp>
            <p:nvSpPr>
              <p:cNvPr id="66" name="等腰三角形 8"/>
              <p:cNvSpPr/>
              <p:nvPr/>
            </p:nvSpPr>
            <p:spPr>
              <a:xfrm>
                <a:off x="2325759" y="2030508"/>
                <a:ext cx="317121" cy="27318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sz="1200">
                  <a:solidFill>
                    <a:prstClr val="white"/>
                  </a:solidFill>
                </a:endParaRPr>
              </a:p>
            </p:txBody>
          </p:sp>
          <p:cxnSp>
            <p:nvCxnSpPr>
              <p:cNvPr id="67" name="直接连接符 9"/>
              <p:cNvCxnSpPr/>
              <p:nvPr/>
            </p:nvCxnSpPr>
            <p:spPr>
              <a:xfrm>
                <a:off x="2886205" y="4914872"/>
                <a:ext cx="352024" cy="594221"/>
              </a:xfrm>
              <a:prstGeom prst="line">
                <a:avLst/>
              </a:prstGeom>
              <a:grpFill/>
              <a:ln w="19050">
                <a:solidFill>
                  <a:schemeClr val="bg1">
                    <a:alpha val="34000"/>
                  </a:schemeClr>
                </a:solidFill>
              </a:ln>
            </p:spPr>
            <p:style>
              <a:lnRef idx="1">
                <a:schemeClr val="accent1"/>
              </a:lnRef>
              <a:fillRef idx="0">
                <a:schemeClr val="accent1"/>
              </a:fillRef>
              <a:effectRef idx="0">
                <a:schemeClr val="accent1"/>
              </a:effectRef>
              <a:fontRef idx="minor">
                <a:schemeClr val="tx1"/>
              </a:fontRef>
            </p:style>
          </p:cxnSp>
        </p:grpSp>
        <p:sp>
          <p:nvSpPr>
            <p:cNvPr id="51" name="文本框 128"/>
            <p:cNvSpPr txBox="1">
              <a:spLocks noChangeArrowheads="1"/>
            </p:cNvSpPr>
            <p:nvPr/>
          </p:nvSpPr>
          <p:spPr bwMode="auto">
            <a:xfrm>
              <a:off x="1106488" y="3328988"/>
              <a:ext cx="2454275" cy="597383"/>
            </a:xfrm>
            <a:prstGeom prst="rect">
              <a:avLst/>
            </a:prstGeom>
            <a:grpFill/>
            <a:ln>
              <a:noFill/>
            </a:ln>
            <a:effectLst>
              <a:outerShdw blurRad="101600" dist="63500" dir="1200000" algn="l" rotWithShape="0">
                <a:prstClr val="black">
                  <a:alpha val="40000"/>
                </a:prstClr>
              </a:outerShdw>
            </a:effectLst>
          </p:spPr>
          <p:txBody>
            <a:bodyPr lIns="121917" tIns="60958" rIns="121917" bIns="60958">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defRPr/>
              </a:pPr>
              <a:r>
                <a:rPr lang="zh-CN" altLang="en-US" sz="3600" b="1" dirty="0">
                  <a:solidFill>
                    <a:srgbClr val="FBFBFB"/>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第三</a:t>
              </a:r>
            </a:p>
          </p:txBody>
        </p:sp>
        <p:grpSp>
          <p:nvGrpSpPr>
            <p:cNvPr id="4" name="组合 1"/>
            <p:cNvGrpSpPr/>
            <p:nvPr/>
          </p:nvGrpSpPr>
          <p:grpSpPr bwMode="auto">
            <a:xfrm>
              <a:off x="1375678" y="3935496"/>
              <a:ext cx="1915465" cy="353255"/>
              <a:chOff x="4748327" y="4611531"/>
              <a:chExt cx="3189919" cy="361288"/>
            </a:xfrm>
            <a:grpFill/>
          </p:grpSpPr>
          <p:sp>
            <p:nvSpPr>
              <p:cNvPr id="54" name="文本框 129"/>
              <p:cNvSpPr txBox="1">
                <a:spLocks noChangeArrowheads="1"/>
              </p:cNvSpPr>
              <p:nvPr/>
            </p:nvSpPr>
            <p:spPr bwMode="auto">
              <a:xfrm>
                <a:off x="5345942" y="4611531"/>
                <a:ext cx="1760293" cy="361288"/>
              </a:xfrm>
              <a:prstGeom prst="rect">
                <a:avLst/>
              </a:prstGeom>
              <a:grpFill/>
              <a:ln>
                <a:noFill/>
              </a:ln>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defRPr/>
                </a:pPr>
                <a:r>
                  <a:rPr lang="en-US" altLang="zh-CN" sz="2000" dirty="0">
                    <a:solidFill>
                      <a:srgbClr val="F5F5F5"/>
                    </a:solidFill>
                    <a:effectLst>
                      <a:outerShdw blurRad="38100" dist="38100" dir="2700000" algn="tl">
                        <a:srgbClr val="000000">
                          <a:alpha val="43137"/>
                        </a:srgbClr>
                      </a:outerShdw>
                    </a:effectLst>
                    <a:latin typeface="Impact" panose="020B0806030902050204" pitchFamily="34" charset="0"/>
                    <a:ea typeface="微软雅黑" panose="020B0503020204020204" pitchFamily="34" charset="-122"/>
                  </a:rPr>
                  <a:t>Part 03</a:t>
                </a:r>
                <a:endParaRPr lang="zh-CN" altLang="en-US" sz="2000" dirty="0">
                  <a:solidFill>
                    <a:srgbClr val="F5F5F5"/>
                  </a:solidFill>
                  <a:effectLst>
                    <a:outerShdw blurRad="38100" dist="38100" dir="2700000" algn="tl">
                      <a:srgbClr val="000000">
                        <a:alpha val="43137"/>
                      </a:srgbClr>
                    </a:outerShdw>
                  </a:effectLst>
                  <a:latin typeface="Impact" panose="020B0806030902050204" pitchFamily="34" charset="0"/>
                  <a:ea typeface="微软雅黑" panose="020B0503020204020204" pitchFamily="34" charset="-122"/>
                </a:endParaRPr>
              </a:p>
            </p:txBody>
          </p:sp>
          <p:grpSp>
            <p:nvGrpSpPr>
              <p:cNvPr id="5" name="组合 5"/>
              <p:cNvGrpSpPr/>
              <p:nvPr/>
            </p:nvGrpSpPr>
            <p:grpSpPr bwMode="auto">
              <a:xfrm>
                <a:off x="4748327" y="4801788"/>
                <a:ext cx="769823" cy="81148"/>
                <a:chOff x="4726379" y="4826115"/>
                <a:chExt cx="1135960" cy="81148"/>
              </a:xfrm>
              <a:grpFill/>
            </p:grpSpPr>
            <p:cxnSp>
              <p:nvCxnSpPr>
                <p:cNvPr id="59" name="直接连接符 58"/>
                <p:cNvCxnSpPr/>
                <p:nvPr/>
              </p:nvCxnSpPr>
              <p:spPr>
                <a:xfrm>
                  <a:off x="4726379" y="4826234"/>
                  <a:ext cx="1136354" cy="0"/>
                </a:xfrm>
                <a:prstGeom prst="line">
                  <a:avLst/>
                </a:prstGeom>
                <a:grpFill/>
                <a:ln w="12700">
                  <a:solidFill>
                    <a:srgbClr val="F7F7F7"/>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4726379" y="4907145"/>
                  <a:ext cx="1136354" cy="0"/>
                </a:xfrm>
                <a:prstGeom prst="line">
                  <a:avLst/>
                </a:prstGeom>
                <a:grpFill/>
                <a:ln w="12700">
                  <a:solidFill>
                    <a:srgbClr val="F7F7F7"/>
                  </a:solidFill>
                </a:ln>
              </p:spPr>
              <p:style>
                <a:lnRef idx="1">
                  <a:schemeClr val="accent1"/>
                </a:lnRef>
                <a:fillRef idx="0">
                  <a:schemeClr val="accent1"/>
                </a:fillRef>
                <a:effectRef idx="0">
                  <a:schemeClr val="accent1"/>
                </a:effectRef>
                <a:fontRef idx="minor">
                  <a:schemeClr val="tx1"/>
                </a:fontRef>
              </p:style>
            </p:cxnSp>
          </p:grpSp>
          <p:grpSp>
            <p:nvGrpSpPr>
              <p:cNvPr id="6" name="组合 22"/>
              <p:cNvGrpSpPr/>
              <p:nvPr/>
            </p:nvGrpSpPr>
            <p:grpSpPr bwMode="auto">
              <a:xfrm>
                <a:off x="7168423" y="4801788"/>
                <a:ext cx="769823" cy="81148"/>
                <a:chOff x="4726379" y="4826115"/>
                <a:chExt cx="1135960" cy="81148"/>
              </a:xfrm>
              <a:grpFill/>
            </p:grpSpPr>
            <p:cxnSp>
              <p:nvCxnSpPr>
                <p:cNvPr id="57" name="直接连接符 56"/>
                <p:cNvCxnSpPr/>
                <p:nvPr/>
              </p:nvCxnSpPr>
              <p:spPr>
                <a:xfrm>
                  <a:off x="4725985" y="4826234"/>
                  <a:ext cx="1136354" cy="0"/>
                </a:xfrm>
                <a:prstGeom prst="line">
                  <a:avLst/>
                </a:prstGeom>
                <a:grpFill/>
                <a:ln w="12700">
                  <a:solidFill>
                    <a:srgbClr val="F7F7F7"/>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4725985" y="4907145"/>
                  <a:ext cx="1136354" cy="0"/>
                </a:xfrm>
                <a:prstGeom prst="line">
                  <a:avLst/>
                </a:prstGeom>
                <a:grpFill/>
                <a:ln w="12700">
                  <a:solidFill>
                    <a:srgbClr val="F7F7F7"/>
                  </a:solidFill>
                </a:ln>
              </p:spPr>
              <p:style>
                <a:lnRef idx="1">
                  <a:schemeClr val="accent1"/>
                </a:lnRef>
                <a:fillRef idx="0">
                  <a:schemeClr val="accent1"/>
                </a:fillRef>
                <a:effectRef idx="0">
                  <a:schemeClr val="accent1"/>
                </a:effectRef>
                <a:fontRef idx="minor">
                  <a:schemeClr val="tx1"/>
                </a:fontRef>
              </p:style>
            </p:cxnSp>
          </p:grpSp>
        </p:grpSp>
        <p:sp>
          <p:nvSpPr>
            <p:cNvPr id="53" name="矩形 52"/>
            <p:cNvSpPr/>
            <p:nvPr/>
          </p:nvSpPr>
          <p:spPr>
            <a:xfrm>
              <a:off x="3890176" y="3034028"/>
              <a:ext cx="8162490" cy="1087889"/>
            </a:xfrm>
            <a:prstGeom prst="rect">
              <a:avLst/>
            </a:prstGeom>
            <a:grpFill/>
          </p:spPr>
          <p:txBody>
            <a:bodyPr wrap="square" lIns="121917" tIns="60958" rIns="121917" bIns="60958">
              <a:spAutoFit/>
            </a:bodyPr>
            <a:lstStyle/>
            <a:p>
              <a:pPr algn="l">
                <a:defRPr/>
              </a:pPr>
              <a:r>
                <a:rPr lang="zh-CN" altLang="en-US" sz="3600" dirty="0">
                  <a:solidFill>
                    <a:schemeClr val="bg1"/>
                  </a:solidFill>
                  <a:latin typeface="微软雅黑" charset="0"/>
                  <a:ea typeface="微软雅黑" charset="0"/>
                  <a:cs typeface="微软雅黑" charset="0"/>
                  <a:sym typeface="+mn-ea"/>
                </a:rPr>
                <a:t>Which manufacturer and what vaccine？</a:t>
              </a:r>
              <a:endParaRPr lang="zh-CN" altLang="en-US" sz="3600" b="1" spc="1067" dirty="0">
                <a:solidFill>
                  <a:schemeClr val="bg1"/>
                </a:solidFill>
                <a:effectLst>
                  <a:outerShdw blurRad="38100" dist="38100" dir="2700000" algn="tl">
                    <a:srgbClr val="000000">
                      <a:alpha val="43137"/>
                    </a:srgbClr>
                  </a:outerShdw>
                </a:effectLst>
                <a:latin typeface="微软雅黑" charset="0"/>
                <a:ea typeface="微软雅黑" charset="0"/>
                <a:cs typeface="微软雅黑" charset="0"/>
                <a:sym typeface="+mn-ea"/>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p:nvPr/>
        </p:nvSpPr>
        <p:spPr>
          <a:xfrm>
            <a:off x="834083" y="368496"/>
            <a:ext cx="7822366" cy="52797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algn="l"/>
            <a:r>
              <a:rPr kumimoji="1" lang="en-US" altLang="zh-CN" sz="3200" b="1" cap="none" dirty="0">
                <a:solidFill>
                  <a:srgbClr val="2CA23A"/>
                </a:solidFill>
                <a:latin typeface="微软雅黑" panose="020B0503020204020204" pitchFamily="34" charset="-122"/>
                <a:ea typeface="微软雅黑" panose="020B0503020204020204" pitchFamily="34" charset="-122"/>
                <a:cs typeface="+mn-cs"/>
              </a:rPr>
              <a:t>Selection of vaccines</a:t>
            </a:r>
            <a:endParaRPr kumimoji="1" lang="zh-CN" altLang="en-US" sz="3200" b="1" cap="none" dirty="0">
              <a:solidFill>
                <a:srgbClr val="2CA23A"/>
              </a:solidFill>
              <a:latin typeface="微软雅黑" panose="020B0503020204020204" pitchFamily="34" charset="-122"/>
              <a:ea typeface="微软雅黑" panose="020B0503020204020204" pitchFamily="34" charset="-122"/>
              <a:cs typeface="+mn-cs"/>
            </a:endParaRPr>
          </a:p>
        </p:txBody>
      </p:sp>
      <p:grpSp>
        <p:nvGrpSpPr>
          <p:cNvPr id="2" name="组合 1"/>
          <p:cNvGrpSpPr/>
          <p:nvPr/>
        </p:nvGrpSpPr>
        <p:grpSpPr>
          <a:xfrm>
            <a:off x="572905" y="1944601"/>
            <a:ext cx="10975737" cy="3529486"/>
            <a:chOff x="695400" y="1633664"/>
            <a:chExt cx="10741490" cy="3529486"/>
          </a:xfrm>
        </p:grpSpPr>
        <p:grpSp>
          <p:nvGrpSpPr>
            <p:cNvPr id="4" name="组合 3"/>
            <p:cNvGrpSpPr/>
            <p:nvPr/>
          </p:nvGrpSpPr>
          <p:grpSpPr>
            <a:xfrm>
              <a:off x="695400" y="1633664"/>
              <a:ext cx="10741490" cy="3529486"/>
              <a:chOff x="2702719" y="2343565"/>
              <a:chExt cx="7015420" cy="2168904"/>
            </a:xfrm>
          </p:grpSpPr>
          <p:sp>
            <p:nvSpPr>
              <p:cNvPr id="5" name="Freeform 5"/>
              <p:cNvSpPr>
                <a:spLocks noChangeArrowheads="1"/>
              </p:cNvSpPr>
              <p:nvPr/>
            </p:nvSpPr>
            <p:spPr bwMode="auto">
              <a:xfrm>
                <a:off x="3601244" y="2343580"/>
                <a:ext cx="1597024" cy="1574800"/>
              </a:xfrm>
              <a:custGeom>
                <a:avLst/>
                <a:gdLst>
                  <a:gd name="T0" fmla="*/ 771771 w 455"/>
                  <a:gd name="T1" fmla="*/ 1576036 h 459"/>
                  <a:gd name="T2" fmla="*/ 1560693 w 455"/>
                  <a:gd name="T3" fmla="*/ 789735 h 459"/>
                  <a:gd name="T4" fmla="*/ 771771 w 455"/>
                  <a:gd name="T5" fmla="*/ 0 h 459"/>
                  <a:gd name="T6" fmla="*/ 0 w 455"/>
                  <a:gd name="T7" fmla="*/ 635222 h 459"/>
                  <a:gd name="T8" fmla="*/ 17150 w 455"/>
                  <a:gd name="T9" fmla="*/ 1576036 h 459"/>
                  <a:gd name="T10" fmla="*/ 771771 w 455"/>
                  <a:gd name="T11" fmla="*/ 1576036 h 459"/>
                  <a:gd name="T12" fmla="*/ 0 60000 65536"/>
                  <a:gd name="T13" fmla="*/ 0 60000 65536"/>
                  <a:gd name="T14" fmla="*/ 0 60000 65536"/>
                  <a:gd name="T15" fmla="*/ 0 60000 65536"/>
                  <a:gd name="T16" fmla="*/ 0 60000 65536"/>
                  <a:gd name="T17" fmla="*/ 0 60000 65536"/>
                  <a:gd name="T18" fmla="*/ 0 w 455"/>
                  <a:gd name="T19" fmla="*/ 0 h 459"/>
                  <a:gd name="T20" fmla="*/ 455 w 455"/>
                  <a:gd name="T21" fmla="*/ 459 h 459"/>
                </a:gdLst>
                <a:ahLst/>
                <a:cxnLst>
                  <a:cxn ang="T12">
                    <a:pos x="T0" y="T1"/>
                  </a:cxn>
                  <a:cxn ang="T13">
                    <a:pos x="T2" y="T3"/>
                  </a:cxn>
                  <a:cxn ang="T14">
                    <a:pos x="T4" y="T5"/>
                  </a:cxn>
                  <a:cxn ang="T15">
                    <a:pos x="T6" y="T7"/>
                  </a:cxn>
                  <a:cxn ang="T16">
                    <a:pos x="T8" y="T9"/>
                  </a:cxn>
                  <a:cxn ang="T17">
                    <a:pos x="T10" y="T11"/>
                  </a:cxn>
                </a:cxnLst>
                <a:rect l="T18" t="T19" r="T20" b="T21"/>
                <a:pathLst>
                  <a:path w="455" h="459">
                    <a:moveTo>
                      <a:pt x="225" y="459"/>
                    </a:moveTo>
                    <a:cubicBezTo>
                      <a:pt x="352" y="459"/>
                      <a:pt x="455" y="357"/>
                      <a:pt x="455" y="230"/>
                    </a:cubicBezTo>
                    <a:cubicBezTo>
                      <a:pt x="455" y="103"/>
                      <a:pt x="352" y="0"/>
                      <a:pt x="225" y="0"/>
                    </a:cubicBezTo>
                    <a:cubicBezTo>
                      <a:pt x="114" y="0"/>
                      <a:pt x="20" y="80"/>
                      <a:pt x="0" y="185"/>
                    </a:cubicBezTo>
                    <a:cubicBezTo>
                      <a:pt x="5" y="459"/>
                      <a:pt x="5" y="459"/>
                      <a:pt x="5" y="459"/>
                    </a:cubicBezTo>
                    <a:lnTo>
                      <a:pt x="225" y="459"/>
                    </a:lnTo>
                    <a:close/>
                  </a:path>
                </a:pathLst>
              </a:custGeom>
              <a:solidFill>
                <a:srgbClr val="EF8133"/>
              </a:solidFill>
              <a:ln>
                <a:noFill/>
              </a:ln>
              <a:extLst>
                <a:ext uri="{91240B29-F687-4F45-9708-019B960494DF}">
                  <a14:hiddenLine xmlns:a14="http://schemas.microsoft.com/office/drawing/2010/main" w="9525">
                    <a:solidFill>
                      <a:srgbClr val="000000"/>
                    </a:solidFill>
                    <a:round/>
                  </a14:hiddenLine>
                </a:ext>
              </a:extLst>
            </p:spPr>
            <p:txBody>
              <a:bodyPr lIns="68571" tIns="34285" rIns="68571" bIns="34285"/>
              <a:lstStyle>
                <a:defPPr>
                  <a:defRPr lang="zh-CN"/>
                </a:defPPr>
                <a:lvl1pPr algn="l" defTabSz="967105" rtl="0" fontAlgn="base">
                  <a:spcBef>
                    <a:spcPct val="0"/>
                  </a:spcBef>
                  <a:spcAft>
                    <a:spcPct val="0"/>
                  </a:spcAft>
                  <a:defRPr sz="1900" kern="1200">
                    <a:solidFill>
                      <a:schemeClr val="tx1"/>
                    </a:solidFill>
                    <a:latin typeface="Arial" panose="020B0604020202090204" pitchFamily="34" charset="0"/>
                    <a:ea typeface="宋体" panose="02010600030101010101" pitchFamily="2" charset="-122"/>
                    <a:cs typeface="+mn-cs"/>
                  </a:defRPr>
                </a:lvl1pPr>
                <a:lvl2pPr marL="482600" indent="-25400" algn="l" defTabSz="967105" rtl="0" fontAlgn="base">
                  <a:spcBef>
                    <a:spcPct val="0"/>
                  </a:spcBef>
                  <a:spcAft>
                    <a:spcPct val="0"/>
                  </a:spcAft>
                  <a:defRPr sz="1900" kern="1200">
                    <a:solidFill>
                      <a:schemeClr val="tx1"/>
                    </a:solidFill>
                    <a:latin typeface="Arial" panose="020B0604020202090204" pitchFamily="34" charset="0"/>
                    <a:ea typeface="宋体" panose="02010600030101010101" pitchFamily="2" charset="-122"/>
                    <a:cs typeface="+mn-cs"/>
                  </a:defRPr>
                </a:lvl2pPr>
                <a:lvl3pPr marL="967105" indent="-52705" algn="l" defTabSz="967105" rtl="0" fontAlgn="base">
                  <a:spcBef>
                    <a:spcPct val="0"/>
                  </a:spcBef>
                  <a:spcAft>
                    <a:spcPct val="0"/>
                  </a:spcAft>
                  <a:defRPr sz="1900" kern="1200">
                    <a:solidFill>
                      <a:schemeClr val="tx1"/>
                    </a:solidFill>
                    <a:latin typeface="Arial" panose="020B0604020202090204" pitchFamily="34" charset="0"/>
                    <a:ea typeface="宋体" panose="02010600030101010101" pitchFamily="2" charset="-122"/>
                    <a:cs typeface="+mn-cs"/>
                  </a:defRPr>
                </a:lvl3pPr>
                <a:lvl4pPr marL="1450975" indent="-79375" algn="l" defTabSz="967105" rtl="0" fontAlgn="base">
                  <a:spcBef>
                    <a:spcPct val="0"/>
                  </a:spcBef>
                  <a:spcAft>
                    <a:spcPct val="0"/>
                  </a:spcAft>
                  <a:defRPr sz="1900" kern="1200">
                    <a:solidFill>
                      <a:schemeClr val="tx1"/>
                    </a:solidFill>
                    <a:latin typeface="Arial" panose="020B0604020202090204" pitchFamily="34" charset="0"/>
                    <a:ea typeface="宋体" panose="02010600030101010101" pitchFamily="2" charset="-122"/>
                    <a:cs typeface="+mn-cs"/>
                  </a:defRPr>
                </a:lvl4pPr>
                <a:lvl5pPr marL="1935480" indent="-106680" algn="l" defTabSz="967105" rtl="0" fontAlgn="base">
                  <a:spcBef>
                    <a:spcPct val="0"/>
                  </a:spcBef>
                  <a:spcAft>
                    <a:spcPct val="0"/>
                  </a:spcAft>
                  <a:defRPr sz="1900" kern="1200">
                    <a:solidFill>
                      <a:schemeClr val="tx1"/>
                    </a:solidFill>
                    <a:latin typeface="Arial" panose="020B0604020202090204" pitchFamily="34" charset="0"/>
                    <a:ea typeface="宋体" panose="02010600030101010101" pitchFamily="2" charset="-122"/>
                    <a:cs typeface="+mn-cs"/>
                  </a:defRPr>
                </a:lvl5pPr>
                <a:lvl6pPr marL="2286000" algn="l" defTabSz="914400" rtl="0" eaLnBrk="1" latinLnBrk="0" hangingPunct="1">
                  <a:defRPr sz="1900" kern="1200">
                    <a:solidFill>
                      <a:schemeClr val="tx1"/>
                    </a:solidFill>
                    <a:latin typeface="Arial" panose="020B0604020202090204" pitchFamily="34" charset="0"/>
                    <a:ea typeface="宋体" panose="02010600030101010101" pitchFamily="2" charset="-122"/>
                    <a:cs typeface="+mn-cs"/>
                  </a:defRPr>
                </a:lvl6pPr>
                <a:lvl7pPr marL="2743200" algn="l" defTabSz="914400" rtl="0" eaLnBrk="1" latinLnBrk="0" hangingPunct="1">
                  <a:defRPr sz="1900" kern="1200">
                    <a:solidFill>
                      <a:schemeClr val="tx1"/>
                    </a:solidFill>
                    <a:latin typeface="Arial" panose="020B0604020202090204" pitchFamily="34" charset="0"/>
                    <a:ea typeface="宋体" panose="02010600030101010101" pitchFamily="2" charset="-122"/>
                    <a:cs typeface="+mn-cs"/>
                  </a:defRPr>
                </a:lvl7pPr>
                <a:lvl8pPr marL="3200400" algn="l" defTabSz="914400" rtl="0" eaLnBrk="1" latinLnBrk="0" hangingPunct="1">
                  <a:defRPr sz="1900" kern="1200">
                    <a:solidFill>
                      <a:schemeClr val="tx1"/>
                    </a:solidFill>
                    <a:latin typeface="Arial" panose="020B0604020202090204" pitchFamily="34" charset="0"/>
                    <a:ea typeface="宋体" panose="02010600030101010101" pitchFamily="2" charset="-122"/>
                    <a:cs typeface="+mn-cs"/>
                  </a:defRPr>
                </a:lvl8pPr>
                <a:lvl9pPr marL="3657600" algn="l" defTabSz="914400" rtl="0" eaLnBrk="1" latinLnBrk="0" hangingPunct="1">
                  <a:defRPr sz="1900" kern="1200">
                    <a:solidFill>
                      <a:schemeClr val="tx1"/>
                    </a:solidFill>
                    <a:latin typeface="Arial" panose="020B0604020202090204" pitchFamily="34" charset="0"/>
                    <a:ea typeface="宋体" panose="02010600030101010101" pitchFamily="2" charset="-122"/>
                    <a:cs typeface="+mn-cs"/>
                  </a:defRPr>
                </a:lvl9pPr>
              </a:lstStyle>
              <a:p>
                <a:pPr algn="ctr"/>
                <a:endParaRPr lang="zh-CN" altLang="en-US" sz="2000" dirty="0">
                  <a:solidFill>
                    <a:schemeClr val="bg1"/>
                  </a:solidFill>
                  <a:latin typeface="Arial Narrow Regular" panose="020B0606020202030204" charset="0"/>
                  <a:ea typeface="微软雅黑" panose="020B0503020204020204" pitchFamily="34" charset="-122"/>
                  <a:cs typeface="Arial Narrow Regular" panose="020B0606020202030204" charset="0"/>
                  <a:sym typeface="微软雅黑" panose="020B0503020204020204" pitchFamily="34" charset="-122"/>
                </a:endParaRPr>
              </a:p>
              <a:p>
                <a:pPr algn="ctr"/>
                <a:endParaRPr lang="zh-CN" altLang="en-US" sz="2000" dirty="0">
                  <a:solidFill>
                    <a:schemeClr val="bg1"/>
                  </a:solidFill>
                  <a:latin typeface="Arial Narrow Regular" panose="020B0606020202030204" charset="0"/>
                  <a:ea typeface="微软雅黑" panose="020B0503020204020204" pitchFamily="34" charset="-122"/>
                  <a:cs typeface="Arial Narrow Regular" panose="020B0606020202030204" charset="0"/>
                  <a:sym typeface="微软雅黑" panose="020B0503020204020204" pitchFamily="34" charset="-122"/>
                </a:endParaRPr>
              </a:p>
            </p:txBody>
          </p:sp>
          <p:sp>
            <p:nvSpPr>
              <p:cNvPr id="6" name="Freeform 6"/>
              <p:cNvSpPr>
                <a:spLocks noChangeArrowheads="1"/>
              </p:cNvSpPr>
              <p:nvPr/>
            </p:nvSpPr>
            <p:spPr bwMode="auto">
              <a:xfrm>
                <a:off x="5740156" y="2343565"/>
                <a:ext cx="1738237" cy="1616427"/>
              </a:xfrm>
              <a:custGeom>
                <a:avLst/>
                <a:gdLst>
                  <a:gd name="T0" fmla="*/ 775662 w 456"/>
                  <a:gd name="T1" fmla="*/ 1576036 h 459"/>
                  <a:gd name="T2" fmla="*/ 1565053 w 456"/>
                  <a:gd name="T3" fmla="*/ 786301 h 459"/>
                  <a:gd name="T4" fmla="*/ 775662 w 456"/>
                  <a:gd name="T5" fmla="*/ 0 h 459"/>
                  <a:gd name="T6" fmla="*/ 0 w 456"/>
                  <a:gd name="T7" fmla="*/ 635222 h 459"/>
                  <a:gd name="T8" fmla="*/ 17161 w 456"/>
                  <a:gd name="T9" fmla="*/ 1576036 h 459"/>
                  <a:gd name="T10" fmla="*/ 775662 w 456"/>
                  <a:gd name="T11" fmla="*/ 1576036 h 459"/>
                  <a:gd name="T12" fmla="*/ 0 60000 65536"/>
                  <a:gd name="T13" fmla="*/ 0 60000 65536"/>
                  <a:gd name="T14" fmla="*/ 0 60000 65536"/>
                  <a:gd name="T15" fmla="*/ 0 60000 65536"/>
                  <a:gd name="T16" fmla="*/ 0 60000 65536"/>
                  <a:gd name="T17" fmla="*/ 0 60000 65536"/>
                  <a:gd name="T18" fmla="*/ 0 w 456"/>
                  <a:gd name="T19" fmla="*/ 0 h 459"/>
                  <a:gd name="T20" fmla="*/ 456 w 456"/>
                  <a:gd name="T21" fmla="*/ 459 h 459"/>
                </a:gdLst>
                <a:ahLst/>
                <a:cxnLst>
                  <a:cxn ang="T12">
                    <a:pos x="T0" y="T1"/>
                  </a:cxn>
                  <a:cxn ang="T13">
                    <a:pos x="T2" y="T3"/>
                  </a:cxn>
                  <a:cxn ang="T14">
                    <a:pos x="T4" y="T5"/>
                  </a:cxn>
                  <a:cxn ang="T15">
                    <a:pos x="T6" y="T7"/>
                  </a:cxn>
                  <a:cxn ang="T16">
                    <a:pos x="T8" y="T9"/>
                  </a:cxn>
                  <a:cxn ang="T17">
                    <a:pos x="T10" y="T11"/>
                  </a:cxn>
                </a:cxnLst>
                <a:rect l="T18" t="T19" r="T20" b="T21"/>
                <a:pathLst>
                  <a:path w="456" h="459">
                    <a:moveTo>
                      <a:pt x="226" y="459"/>
                    </a:moveTo>
                    <a:cubicBezTo>
                      <a:pt x="353" y="459"/>
                      <a:pt x="456" y="356"/>
                      <a:pt x="456" y="229"/>
                    </a:cubicBezTo>
                    <a:cubicBezTo>
                      <a:pt x="456" y="102"/>
                      <a:pt x="353" y="0"/>
                      <a:pt x="226" y="0"/>
                    </a:cubicBezTo>
                    <a:cubicBezTo>
                      <a:pt x="114" y="0"/>
                      <a:pt x="21" y="79"/>
                      <a:pt x="0" y="185"/>
                    </a:cubicBezTo>
                    <a:cubicBezTo>
                      <a:pt x="5" y="459"/>
                      <a:pt x="5" y="459"/>
                      <a:pt x="5" y="459"/>
                    </a:cubicBezTo>
                    <a:lnTo>
                      <a:pt x="226" y="459"/>
                    </a:lnTo>
                    <a:close/>
                  </a:path>
                </a:pathLst>
              </a:custGeom>
              <a:solidFill>
                <a:srgbClr val="76C3EF"/>
              </a:solidFill>
              <a:ln>
                <a:noFill/>
              </a:ln>
              <a:extLst>
                <a:ext uri="{91240B29-F687-4F45-9708-019B960494DF}">
                  <a14:hiddenLine xmlns:a14="http://schemas.microsoft.com/office/drawing/2010/main" w="9525">
                    <a:solidFill>
                      <a:srgbClr val="000000"/>
                    </a:solidFill>
                    <a:round/>
                  </a14:hiddenLine>
                </a:ext>
              </a:extLst>
            </p:spPr>
            <p:txBody>
              <a:bodyPr lIns="68571" tIns="34285" rIns="68571" bIns="34285"/>
              <a:lstStyle>
                <a:defPPr>
                  <a:defRPr lang="zh-CN"/>
                </a:defPPr>
                <a:lvl1pPr algn="l" defTabSz="967105" rtl="0" fontAlgn="base">
                  <a:spcBef>
                    <a:spcPct val="0"/>
                  </a:spcBef>
                  <a:spcAft>
                    <a:spcPct val="0"/>
                  </a:spcAft>
                  <a:defRPr sz="1900" kern="1200">
                    <a:solidFill>
                      <a:schemeClr val="tx1"/>
                    </a:solidFill>
                    <a:latin typeface="Arial" panose="020B0604020202090204" pitchFamily="34" charset="0"/>
                    <a:ea typeface="宋体" panose="02010600030101010101" pitchFamily="2" charset="-122"/>
                    <a:cs typeface="+mn-cs"/>
                  </a:defRPr>
                </a:lvl1pPr>
                <a:lvl2pPr marL="482600" indent="-25400" algn="l" defTabSz="967105" rtl="0" fontAlgn="base">
                  <a:spcBef>
                    <a:spcPct val="0"/>
                  </a:spcBef>
                  <a:spcAft>
                    <a:spcPct val="0"/>
                  </a:spcAft>
                  <a:defRPr sz="1900" kern="1200">
                    <a:solidFill>
                      <a:schemeClr val="tx1"/>
                    </a:solidFill>
                    <a:latin typeface="Arial" panose="020B0604020202090204" pitchFamily="34" charset="0"/>
                    <a:ea typeface="宋体" panose="02010600030101010101" pitchFamily="2" charset="-122"/>
                    <a:cs typeface="+mn-cs"/>
                  </a:defRPr>
                </a:lvl2pPr>
                <a:lvl3pPr marL="967105" indent="-52705" algn="l" defTabSz="967105" rtl="0" fontAlgn="base">
                  <a:spcBef>
                    <a:spcPct val="0"/>
                  </a:spcBef>
                  <a:spcAft>
                    <a:spcPct val="0"/>
                  </a:spcAft>
                  <a:defRPr sz="1900" kern="1200">
                    <a:solidFill>
                      <a:schemeClr val="tx1"/>
                    </a:solidFill>
                    <a:latin typeface="Arial" panose="020B0604020202090204" pitchFamily="34" charset="0"/>
                    <a:ea typeface="宋体" panose="02010600030101010101" pitchFamily="2" charset="-122"/>
                    <a:cs typeface="+mn-cs"/>
                  </a:defRPr>
                </a:lvl3pPr>
                <a:lvl4pPr marL="1450975" indent="-79375" algn="l" defTabSz="967105" rtl="0" fontAlgn="base">
                  <a:spcBef>
                    <a:spcPct val="0"/>
                  </a:spcBef>
                  <a:spcAft>
                    <a:spcPct val="0"/>
                  </a:spcAft>
                  <a:defRPr sz="1900" kern="1200">
                    <a:solidFill>
                      <a:schemeClr val="tx1"/>
                    </a:solidFill>
                    <a:latin typeface="Arial" panose="020B0604020202090204" pitchFamily="34" charset="0"/>
                    <a:ea typeface="宋体" panose="02010600030101010101" pitchFamily="2" charset="-122"/>
                    <a:cs typeface="+mn-cs"/>
                  </a:defRPr>
                </a:lvl4pPr>
                <a:lvl5pPr marL="1935480" indent="-106680" algn="l" defTabSz="967105" rtl="0" fontAlgn="base">
                  <a:spcBef>
                    <a:spcPct val="0"/>
                  </a:spcBef>
                  <a:spcAft>
                    <a:spcPct val="0"/>
                  </a:spcAft>
                  <a:defRPr sz="1900" kern="1200">
                    <a:solidFill>
                      <a:schemeClr val="tx1"/>
                    </a:solidFill>
                    <a:latin typeface="Arial" panose="020B0604020202090204" pitchFamily="34" charset="0"/>
                    <a:ea typeface="宋体" panose="02010600030101010101" pitchFamily="2" charset="-122"/>
                    <a:cs typeface="+mn-cs"/>
                  </a:defRPr>
                </a:lvl5pPr>
                <a:lvl6pPr marL="2286000" algn="l" defTabSz="914400" rtl="0" eaLnBrk="1" latinLnBrk="0" hangingPunct="1">
                  <a:defRPr sz="1900" kern="1200">
                    <a:solidFill>
                      <a:schemeClr val="tx1"/>
                    </a:solidFill>
                    <a:latin typeface="Arial" panose="020B0604020202090204" pitchFamily="34" charset="0"/>
                    <a:ea typeface="宋体" panose="02010600030101010101" pitchFamily="2" charset="-122"/>
                    <a:cs typeface="+mn-cs"/>
                  </a:defRPr>
                </a:lvl6pPr>
                <a:lvl7pPr marL="2743200" algn="l" defTabSz="914400" rtl="0" eaLnBrk="1" latinLnBrk="0" hangingPunct="1">
                  <a:defRPr sz="1900" kern="1200">
                    <a:solidFill>
                      <a:schemeClr val="tx1"/>
                    </a:solidFill>
                    <a:latin typeface="Arial" panose="020B0604020202090204" pitchFamily="34" charset="0"/>
                    <a:ea typeface="宋体" panose="02010600030101010101" pitchFamily="2" charset="-122"/>
                    <a:cs typeface="+mn-cs"/>
                  </a:defRPr>
                </a:lvl7pPr>
                <a:lvl8pPr marL="3200400" algn="l" defTabSz="914400" rtl="0" eaLnBrk="1" latinLnBrk="0" hangingPunct="1">
                  <a:defRPr sz="1900" kern="1200">
                    <a:solidFill>
                      <a:schemeClr val="tx1"/>
                    </a:solidFill>
                    <a:latin typeface="Arial" panose="020B0604020202090204" pitchFamily="34" charset="0"/>
                    <a:ea typeface="宋体" panose="02010600030101010101" pitchFamily="2" charset="-122"/>
                    <a:cs typeface="+mn-cs"/>
                  </a:defRPr>
                </a:lvl8pPr>
                <a:lvl9pPr marL="3657600" algn="l" defTabSz="914400" rtl="0" eaLnBrk="1" latinLnBrk="0" hangingPunct="1">
                  <a:defRPr sz="1900" kern="1200">
                    <a:solidFill>
                      <a:schemeClr val="tx1"/>
                    </a:solidFill>
                    <a:latin typeface="Arial" panose="020B0604020202090204" pitchFamily="34" charset="0"/>
                    <a:ea typeface="宋体" panose="02010600030101010101" pitchFamily="2" charset="-122"/>
                    <a:cs typeface="+mn-cs"/>
                  </a:defRPr>
                </a:lvl9pPr>
              </a:lstStyle>
              <a:p>
                <a:pPr algn="ctr"/>
                <a:endParaRPr lang="zh-CN" altLang="en-US" sz="2400" dirty="0">
                  <a:latin typeface="Arial Narrow Regular" panose="020B0606020202030204" charset="0"/>
                  <a:cs typeface="Arial Narrow Regular" panose="020B0606020202030204" charset="0"/>
                </a:endParaRPr>
              </a:p>
            </p:txBody>
          </p:sp>
          <p:sp>
            <p:nvSpPr>
              <p:cNvPr id="7" name="Freeform 7"/>
              <p:cNvSpPr>
                <a:spLocks noChangeArrowheads="1"/>
              </p:cNvSpPr>
              <p:nvPr/>
            </p:nvSpPr>
            <p:spPr bwMode="auto">
              <a:xfrm>
                <a:off x="7924006" y="2362994"/>
                <a:ext cx="1739491" cy="1577975"/>
              </a:xfrm>
              <a:custGeom>
                <a:avLst/>
                <a:gdLst>
                  <a:gd name="T0" fmla="*/ 775662 w 456"/>
                  <a:gd name="T1" fmla="*/ 1578942 h 460"/>
                  <a:gd name="T2" fmla="*/ 1565053 w 456"/>
                  <a:gd name="T3" fmla="*/ 789471 h 460"/>
                  <a:gd name="T4" fmla="*/ 775662 w 456"/>
                  <a:gd name="T5" fmla="*/ 0 h 460"/>
                  <a:gd name="T6" fmla="*/ 0 w 456"/>
                  <a:gd name="T7" fmla="*/ 638442 h 460"/>
                  <a:gd name="T8" fmla="*/ 17161 w 456"/>
                  <a:gd name="T9" fmla="*/ 1578942 h 460"/>
                  <a:gd name="T10" fmla="*/ 775662 w 456"/>
                  <a:gd name="T11" fmla="*/ 1578942 h 460"/>
                  <a:gd name="T12" fmla="*/ 0 60000 65536"/>
                  <a:gd name="T13" fmla="*/ 0 60000 65536"/>
                  <a:gd name="T14" fmla="*/ 0 60000 65536"/>
                  <a:gd name="T15" fmla="*/ 0 60000 65536"/>
                  <a:gd name="T16" fmla="*/ 0 60000 65536"/>
                  <a:gd name="T17" fmla="*/ 0 60000 65536"/>
                  <a:gd name="T18" fmla="*/ 0 w 456"/>
                  <a:gd name="T19" fmla="*/ 0 h 460"/>
                  <a:gd name="T20" fmla="*/ 456 w 456"/>
                  <a:gd name="T21" fmla="*/ 460 h 460"/>
                </a:gdLst>
                <a:ahLst/>
                <a:cxnLst>
                  <a:cxn ang="T12">
                    <a:pos x="T0" y="T1"/>
                  </a:cxn>
                  <a:cxn ang="T13">
                    <a:pos x="T2" y="T3"/>
                  </a:cxn>
                  <a:cxn ang="T14">
                    <a:pos x="T4" y="T5"/>
                  </a:cxn>
                  <a:cxn ang="T15">
                    <a:pos x="T6" y="T7"/>
                  </a:cxn>
                  <a:cxn ang="T16">
                    <a:pos x="T8" y="T9"/>
                  </a:cxn>
                  <a:cxn ang="T17">
                    <a:pos x="T10" y="T11"/>
                  </a:cxn>
                </a:cxnLst>
                <a:rect l="T18" t="T19" r="T20" b="T21"/>
                <a:pathLst>
                  <a:path w="456" h="460">
                    <a:moveTo>
                      <a:pt x="226" y="460"/>
                    </a:moveTo>
                    <a:cubicBezTo>
                      <a:pt x="353" y="460"/>
                      <a:pt x="456" y="357"/>
                      <a:pt x="456" y="230"/>
                    </a:cubicBezTo>
                    <a:cubicBezTo>
                      <a:pt x="456" y="103"/>
                      <a:pt x="353" y="0"/>
                      <a:pt x="226" y="0"/>
                    </a:cubicBezTo>
                    <a:cubicBezTo>
                      <a:pt x="114" y="0"/>
                      <a:pt x="21" y="80"/>
                      <a:pt x="0" y="186"/>
                    </a:cubicBezTo>
                    <a:cubicBezTo>
                      <a:pt x="5" y="460"/>
                      <a:pt x="5" y="460"/>
                      <a:pt x="5" y="460"/>
                    </a:cubicBezTo>
                    <a:lnTo>
                      <a:pt x="226" y="460"/>
                    </a:lnTo>
                    <a:close/>
                  </a:path>
                </a:pathLst>
              </a:custGeom>
              <a:solidFill>
                <a:srgbClr val="FFC301"/>
              </a:solidFill>
              <a:ln>
                <a:noFill/>
              </a:ln>
              <a:extLst>
                <a:ext uri="{91240B29-F687-4F45-9708-019B960494DF}">
                  <a14:hiddenLine xmlns:a14="http://schemas.microsoft.com/office/drawing/2010/main" w="9525">
                    <a:solidFill>
                      <a:srgbClr val="000000"/>
                    </a:solidFill>
                    <a:round/>
                  </a14:hiddenLine>
                </a:ext>
              </a:extLst>
            </p:spPr>
            <p:txBody>
              <a:bodyPr lIns="68571" tIns="34285" rIns="68571" bIns="34285"/>
              <a:lstStyle>
                <a:defPPr>
                  <a:defRPr lang="zh-CN"/>
                </a:defPPr>
                <a:lvl1pPr algn="l" defTabSz="967105" rtl="0" fontAlgn="base">
                  <a:spcBef>
                    <a:spcPct val="0"/>
                  </a:spcBef>
                  <a:spcAft>
                    <a:spcPct val="0"/>
                  </a:spcAft>
                  <a:defRPr sz="1900" kern="1200">
                    <a:solidFill>
                      <a:schemeClr val="tx1"/>
                    </a:solidFill>
                    <a:latin typeface="Arial" panose="020B0604020202090204" pitchFamily="34" charset="0"/>
                    <a:ea typeface="宋体" panose="02010600030101010101" pitchFamily="2" charset="-122"/>
                    <a:cs typeface="+mn-cs"/>
                  </a:defRPr>
                </a:lvl1pPr>
                <a:lvl2pPr marL="482600" indent="-25400" algn="l" defTabSz="967105" rtl="0" fontAlgn="base">
                  <a:spcBef>
                    <a:spcPct val="0"/>
                  </a:spcBef>
                  <a:spcAft>
                    <a:spcPct val="0"/>
                  </a:spcAft>
                  <a:defRPr sz="1900" kern="1200">
                    <a:solidFill>
                      <a:schemeClr val="tx1"/>
                    </a:solidFill>
                    <a:latin typeface="Arial" panose="020B0604020202090204" pitchFamily="34" charset="0"/>
                    <a:ea typeface="宋体" panose="02010600030101010101" pitchFamily="2" charset="-122"/>
                    <a:cs typeface="+mn-cs"/>
                  </a:defRPr>
                </a:lvl2pPr>
                <a:lvl3pPr marL="967105" indent="-52705" algn="l" defTabSz="967105" rtl="0" fontAlgn="base">
                  <a:spcBef>
                    <a:spcPct val="0"/>
                  </a:spcBef>
                  <a:spcAft>
                    <a:spcPct val="0"/>
                  </a:spcAft>
                  <a:defRPr sz="1900" kern="1200">
                    <a:solidFill>
                      <a:schemeClr val="tx1"/>
                    </a:solidFill>
                    <a:latin typeface="Arial" panose="020B0604020202090204" pitchFamily="34" charset="0"/>
                    <a:ea typeface="宋体" panose="02010600030101010101" pitchFamily="2" charset="-122"/>
                    <a:cs typeface="+mn-cs"/>
                  </a:defRPr>
                </a:lvl3pPr>
                <a:lvl4pPr marL="1450975" indent="-79375" algn="l" defTabSz="967105" rtl="0" fontAlgn="base">
                  <a:spcBef>
                    <a:spcPct val="0"/>
                  </a:spcBef>
                  <a:spcAft>
                    <a:spcPct val="0"/>
                  </a:spcAft>
                  <a:defRPr sz="1900" kern="1200">
                    <a:solidFill>
                      <a:schemeClr val="tx1"/>
                    </a:solidFill>
                    <a:latin typeface="Arial" panose="020B0604020202090204" pitchFamily="34" charset="0"/>
                    <a:ea typeface="宋体" panose="02010600030101010101" pitchFamily="2" charset="-122"/>
                    <a:cs typeface="+mn-cs"/>
                  </a:defRPr>
                </a:lvl4pPr>
                <a:lvl5pPr marL="1935480" indent="-106680" algn="l" defTabSz="967105" rtl="0" fontAlgn="base">
                  <a:spcBef>
                    <a:spcPct val="0"/>
                  </a:spcBef>
                  <a:spcAft>
                    <a:spcPct val="0"/>
                  </a:spcAft>
                  <a:defRPr sz="1900" kern="1200">
                    <a:solidFill>
                      <a:schemeClr val="tx1"/>
                    </a:solidFill>
                    <a:latin typeface="Arial" panose="020B0604020202090204" pitchFamily="34" charset="0"/>
                    <a:ea typeface="宋体" panose="02010600030101010101" pitchFamily="2" charset="-122"/>
                    <a:cs typeface="+mn-cs"/>
                  </a:defRPr>
                </a:lvl5pPr>
                <a:lvl6pPr marL="2286000" algn="l" defTabSz="914400" rtl="0" eaLnBrk="1" latinLnBrk="0" hangingPunct="1">
                  <a:defRPr sz="1900" kern="1200">
                    <a:solidFill>
                      <a:schemeClr val="tx1"/>
                    </a:solidFill>
                    <a:latin typeface="Arial" panose="020B0604020202090204" pitchFamily="34" charset="0"/>
                    <a:ea typeface="宋体" panose="02010600030101010101" pitchFamily="2" charset="-122"/>
                    <a:cs typeface="+mn-cs"/>
                  </a:defRPr>
                </a:lvl6pPr>
                <a:lvl7pPr marL="2743200" algn="l" defTabSz="914400" rtl="0" eaLnBrk="1" latinLnBrk="0" hangingPunct="1">
                  <a:defRPr sz="1900" kern="1200">
                    <a:solidFill>
                      <a:schemeClr val="tx1"/>
                    </a:solidFill>
                    <a:latin typeface="Arial" panose="020B0604020202090204" pitchFamily="34" charset="0"/>
                    <a:ea typeface="宋体" panose="02010600030101010101" pitchFamily="2" charset="-122"/>
                    <a:cs typeface="+mn-cs"/>
                  </a:defRPr>
                </a:lvl7pPr>
                <a:lvl8pPr marL="3200400" algn="l" defTabSz="914400" rtl="0" eaLnBrk="1" latinLnBrk="0" hangingPunct="1">
                  <a:defRPr sz="1900" kern="1200">
                    <a:solidFill>
                      <a:schemeClr val="tx1"/>
                    </a:solidFill>
                    <a:latin typeface="Arial" panose="020B0604020202090204" pitchFamily="34" charset="0"/>
                    <a:ea typeface="宋体" panose="02010600030101010101" pitchFamily="2" charset="-122"/>
                    <a:cs typeface="+mn-cs"/>
                  </a:defRPr>
                </a:lvl8pPr>
                <a:lvl9pPr marL="3657600" algn="l" defTabSz="914400" rtl="0" eaLnBrk="1" latinLnBrk="0" hangingPunct="1">
                  <a:defRPr sz="1900" kern="1200">
                    <a:solidFill>
                      <a:schemeClr val="tx1"/>
                    </a:solidFill>
                    <a:latin typeface="Arial" panose="020B0604020202090204" pitchFamily="34" charset="0"/>
                    <a:ea typeface="宋体" panose="02010600030101010101" pitchFamily="2" charset="-122"/>
                    <a:cs typeface="+mn-cs"/>
                  </a:defRPr>
                </a:lvl9pPr>
              </a:lstStyle>
              <a:p>
                <a:pPr algn="ctr"/>
                <a:endParaRPr lang="zh-CN" altLang="en-US" sz="2400">
                  <a:latin typeface="Arial Narrow Regular" panose="020B0606020202030204" charset="0"/>
                  <a:cs typeface="Arial Narrow Regular" panose="020B0606020202030204" charset="0"/>
                </a:endParaRPr>
              </a:p>
            </p:txBody>
          </p:sp>
          <p:sp>
            <p:nvSpPr>
              <p:cNvPr id="8" name="Freeform 378"/>
              <p:cNvSpPr>
                <a:spLocks noChangeArrowheads="1"/>
              </p:cNvSpPr>
              <p:nvPr/>
            </p:nvSpPr>
            <p:spPr bwMode="auto">
              <a:xfrm>
                <a:off x="2702719" y="4147344"/>
                <a:ext cx="874712" cy="222250"/>
              </a:xfrm>
              <a:custGeom>
                <a:avLst/>
                <a:gdLst>
                  <a:gd name="T0" fmla="*/ 874802 w 255"/>
                  <a:gd name="T1" fmla="*/ 112831 h 65"/>
                  <a:gd name="T2" fmla="*/ 819912 w 255"/>
                  <a:gd name="T3" fmla="*/ 0 h 65"/>
                  <a:gd name="T4" fmla="*/ 58320 w 255"/>
                  <a:gd name="T5" fmla="*/ 0 h 65"/>
                  <a:gd name="T6" fmla="*/ 0 w 255"/>
                  <a:gd name="T7" fmla="*/ 112831 h 65"/>
                  <a:gd name="T8" fmla="*/ 0 w 255"/>
                  <a:gd name="T9" fmla="*/ 112831 h 65"/>
                  <a:gd name="T10" fmla="*/ 58320 w 255"/>
                  <a:gd name="T11" fmla="*/ 222243 h 65"/>
                  <a:gd name="T12" fmla="*/ 819912 w 255"/>
                  <a:gd name="T13" fmla="*/ 222243 h 65"/>
                  <a:gd name="T14" fmla="*/ 874802 w 255"/>
                  <a:gd name="T15" fmla="*/ 112831 h 65"/>
                  <a:gd name="T16" fmla="*/ 0 60000 65536"/>
                  <a:gd name="T17" fmla="*/ 0 60000 65536"/>
                  <a:gd name="T18" fmla="*/ 0 60000 65536"/>
                  <a:gd name="T19" fmla="*/ 0 60000 65536"/>
                  <a:gd name="T20" fmla="*/ 0 60000 65536"/>
                  <a:gd name="T21" fmla="*/ 0 60000 65536"/>
                  <a:gd name="T22" fmla="*/ 0 60000 65536"/>
                  <a:gd name="T23" fmla="*/ 0 60000 65536"/>
                  <a:gd name="T24" fmla="*/ 0 w 255"/>
                  <a:gd name="T25" fmla="*/ 0 h 65"/>
                  <a:gd name="T26" fmla="*/ 255 w 255"/>
                  <a:gd name="T27" fmla="*/ 65 h 6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5" h="65">
                    <a:moveTo>
                      <a:pt x="255" y="33"/>
                    </a:moveTo>
                    <a:cubicBezTo>
                      <a:pt x="255" y="15"/>
                      <a:pt x="248" y="0"/>
                      <a:pt x="239" y="0"/>
                    </a:cubicBezTo>
                    <a:cubicBezTo>
                      <a:pt x="17" y="0"/>
                      <a:pt x="17" y="0"/>
                      <a:pt x="17" y="0"/>
                    </a:cubicBezTo>
                    <a:cubicBezTo>
                      <a:pt x="7" y="0"/>
                      <a:pt x="0" y="15"/>
                      <a:pt x="0" y="33"/>
                    </a:cubicBezTo>
                    <a:cubicBezTo>
                      <a:pt x="0" y="33"/>
                      <a:pt x="0" y="33"/>
                      <a:pt x="0" y="33"/>
                    </a:cubicBezTo>
                    <a:cubicBezTo>
                      <a:pt x="0" y="50"/>
                      <a:pt x="7" y="65"/>
                      <a:pt x="17" y="65"/>
                    </a:cubicBezTo>
                    <a:cubicBezTo>
                      <a:pt x="239" y="65"/>
                      <a:pt x="239" y="65"/>
                      <a:pt x="239" y="65"/>
                    </a:cubicBezTo>
                    <a:cubicBezTo>
                      <a:pt x="248" y="65"/>
                      <a:pt x="255" y="50"/>
                      <a:pt x="255" y="33"/>
                    </a:cubicBezTo>
                    <a:close/>
                  </a:path>
                </a:pathLst>
              </a:custGeom>
              <a:solidFill>
                <a:srgbClr val="EF8133"/>
              </a:solidFill>
              <a:ln>
                <a:noFill/>
              </a:ln>
              <a:extLst>
                <a:ext uri="{91240B29-F687-4F45-9708-019B960494DF}">
                  <a14:hiddenLine xmlns:a14="http://schemas.microsoft.com/office/drawing/2010/main" w="9525">
                    <a:solidFill>
                      <a:srgbClr val="000000"/>
                    </a:solidFill>
                    <a:round/>
                  </a14:hiddenLine>
                </a:ext>
              </a:extLst>
            </p:spPr>
            <p:txBody>
              <a:bodyPr lIns="68571" tIns="34285" rIns="68571" bIns="34285"/>
              <a:lstStyle>
                <a:defPPr>
                  <a:defRPr lang="zh-CN"/>
                </a:defPPr>
                <a:lvl1pPr algn="l" defTabSz="967105" rtl="0" fontAlgn="base">
                  <a:spcBef>
                    <a:spcPct val="0"/>
                  </a:spcBef>
                  <a:spcAft>
                    <a:spcPct val="0"/>
                  </a:spcAft>
                  <a:defRPr sz="1900" kern="1200">
                    <a:solidFill>
                      <a:schemeClr val="tx1"/>
                    </a:solidFill>
                    <a:latin typeface="Arial" panose="020B0604020202090204" pitchFamily="34" charset="0"/>
                    <a:ea typeface="宋体" panose="02010600030101010101" pitchFamily="2" charset="-122"/>
                    <a:cs typeface="+mn-cs"/>
                  </a:defRPr>
                </a:lvl1pPr>
                <a:lvl2pPr marL="482600" indent="-25400" algn="l" defTabSz="967105" rtl="0" fontAlgn="base">
                  <a:spcBef>
                    <a:spcPct val="0"/>
                  </a:spcBef>
                  <a:spcAft>
                    <a:spcPct val="0"/>
                  </a:spcAft>
                  <a:defRPr sz="1900" kern="1200">
                    <a:solidFill>
                      <a:schemeClr val="tx1"/>
                    </a:solidFill>
                    <a:latin typeface="Arial" panose="020B0604020202090204" pitchFamily="34" charset="0"/>
                    <a:ea typeface="宋体" panose="02010600030101010101" pitchFamily="2" charset="-122"/>
                    <a:cs typeface="+mn-cs"/>
                  </a:defRPr>
                </a:lvl2pPr>
                <a:lvl3pPr marL="967105" indent="-52705" algn="l" defTabSz="967105" rtl="0" fontAlgn="base">
                  <a:spcBef>
                    <a:spcPct val="0"/>
                  </a:spcBef>
                  <a:spcAft>
                    <a:spcPct val="0"/>
                  </a:spcAft>
                  <a:defRPr sz="1900" kern="1200">
                    <a:solidFill>
                      <a:schemeClr val="tx1"/>
                    </a:solidFill>
                    <a:latin typeface="Arial" panose="020B0604020202090204" pitchFamily="34" charset="0"/>
                    <a:ea typeface="宋体" panose="02010600030101010101" pitchFamily="2" charset="-122"/>
                    <a:cs typeface="+mn-cs"/>
                  </a:defRPr>
                </a:lvl3pPr>
                <a:lvl4pPr marL="1450975" indent="-79375" algn="l" defTabSz="967105" rtl="0" fontAlgn="base">
                  <a:spcBef>
                    <a:spcPct val="0"/>
                  </a:spcBef>
                  <a:spcAft>
                    <a:spcPct val="0"/>
                  </a:spcAft>
                  <a:defRPr sz="1900" kern="1200">
                    <a:solidFill>
                      <a:schemeClr val="tx1"/>
                    </a:solidFill>
                    <a:latin typeface="Arial" panose="020B0604020202090204" pitchFamily="34" charset="0"/>
                    <a:ea typeface="宋体" panose="02010600030101010101" pitchFamily="2" charset="-122"/>
                    <a:cs typeface="+mn-cs"/>
                  </a:defRPr>
                </a:lvl4pPr>
                <a:lvl5pPr marL="1935480" indent="-106680" algn="l" defTabSz="967105" rtl="0" fontAlgn="base">
                  <a:spcBef>
                    <a:spcPct val="0"/>
                  </a:spcBef>
                  <a:spcAft>
                    <a:spcPct val="0"/>
                  </a:spcAft>
                  <a:defRPr sz="1900" kern="1200">
                    <a:solidFill>
                      <a:schemeClr val="tx1"/>
                    </a:solidFill>
                    <a:latin typeface="Arial" panose="020B0604020202090204" pitchFamily="34" charset="0"/>
                    <a:ea typeface="宋体" panose="02010600030101010101" pitchFamily="2" charset="-122"/>
                    <a:cs typeface="+mn-cs"/>
                  </a:defRPr>
                </a:lvl5pPr>
                <a:lvl6pPr marL="2286000" algn="l" defTabSz="914400" rtl="0" eaLnBrk="1" latinLnBrk="0" hangingPunct="1">
                  <a:defRPr sz="1900" kern="1200">
                    <a:solidFill>
                      <a:schemeClr val="tx1"/>
                    </a:solidFill>
                    <a:latin typeface="Arial" panose="020B0604020202090204" pitchFamily="34" charset="0"/>
                    <a:ea typeface="宋体" panose="02010600030101010101" pitchFamily="2" charset="-122"/>
                    <a:cs typeface="+mn-cs"/>
                  </a:defRPr>
                </a:lvl6pPr>
                <a:lvl7pPr marL="2743200" algn="l" defTabSz="914400" rtl="0" eaLnBrk="1" latinLnBrk="0" hangingPunct="1">
                  <a:defRPr sz="1900" kern="1200">
                    <a:solidFill>
                      <a:schemeClr val="tx1"/>
                    </a:solidFill>
                    <a:latin typeface="Arial" panose="020B0604020202090204" pitchFamily="34" charset="0"/>
                    <a:ea typeface="宋体" panose="02010600030101010101" pitchFamily="2" charset="-122"/>
                    <a:cs typeface="+mn-cs"/>
                  </a:defRPr>
                </a:lvl7pPr>
                <a:lvl8pPr marL="3200400" algn="l" defTabSz="914400" rtl="0" eaLnBrk="1" latinLnBrk="0" hangingPunct="1">
                  <a:defRPr sz="1900" kern="1200">
                    <a:solidFill>
                      <a:schemeClr val="tx1"/>
                    </a:solidFill>
                    <a:latin typeface="Arial" panose="020B0604020202090204" pitchFamily="34" charset="0"/>
                    <a:ea typeface="宋体" panose="02010600030101010101" pitchFamily="2" charset="-122"/>
                    <a:cs typeface="+mn-cs"/>
                  </a:defRPr>
                </a:lvl8pPr>
                <a:lvl9pPr marL="3657600" algn="l" defTabSz="914400" rtl="0" eaLnBrk="1" latinLnBrk="0" hangingPunct="1">
                  <a:defRPr sz="1900" kern="1200">
                    <a:solidFill>
                      <a:schemeClr val="tx1"/>
                    </a:solidFill>
                    <a:latin typeface="Arial" panose="020B0604020202090204" pitchFamily="34" charset="0"/>
                    <a:ea typeface="宋体" panose="02010600030101010101" pitchFamily="2" charset="-122"/>
                    <a:cs typeface="+mn-cs"/>
                  </a:defRPr>
                </a:lvl9pPr>
              </a:lstStyle>
              <a:p>
                <a:pPr algn="ctr"/>
                <a:endParaRPr lang="zh-CN" altLang="en-US" sz="2400">
                  <a:latin typeface="Arial Narrow Regular" panose="020B0606020202030204" charset="0"/>
                  <a:cs typeface="Arial Narrow Regular" panose="020B0606020202030204" charset="0"/>
                </a:endParaRPr>
              </a:p>
            </p:txBody>
          </p:sp>
          <p:sp>
            <p:nvSpPr>
              <p:cNvPr id="9" name="Freeform 379"/>
              <p:cNvSpPr>
                <a:spLocks noChangeArrowheads="1"/>
              </p:cNvSpPr>
              <p:nvPr/>
            </p:nvSpPr>
            <p:spPr bwMode="auto">
              <a:xfrm>
                <a:off x="3601244" y="4147344"/>
                <a:ext cx="879475" cy="222250"/>
              </a:xfrm>
              <a:custGeom>
                <a:avLst/>
                <a:gdLst>
                  <a:gd name="T0" fmla="*/ 879162 w 256"/>
                  <a:gd name="T1" fmla="*/ 112831 h 65"/>
                  <a:gd name="T2" fmla="*/ 820780 w 256"/>
                  <a:gd name="T3" fmla="*/ 0 h 65"/>
                  <a:gd name="T4" fmla="*/ 58382 w 256"/>
                  <a:gd name="T5" fmla="*/ 0 h 65"/>
                  <a:gd name="T6" fmla="*/ 0 w 256"/>
                  <a:gd name="T7" fmla="*/ 112831 h 65"/>
                  <a:gd name="T8" fmla="*/ 0 w 256"/>
                  <a:gd name="T9" fmla="*/ 112831 h 65"/>
                  <a:gd name="T10" fmla="*/ 58382 w 256"/>
                  <a:gd name="T11" fmla="*/ 222243 h 65"/>
                  <a:gd name="T12" fmla="*/ 820780 w 256"/>
                  <a:gd name="T13" fmla="*/ 222243 h 65"/>
                  <a:gd name="T14" fmla="*/ 879162 w 256"/>
                  <a:gd name="T15" fmla="*/ 112831 h 65"/>
                  <a:gd name="T16" fmla="*/ 0 60000 65536"/>
                  <a:gd name="T17" fmla="*/ 0 60000 65536"/>
                  <a:gd name="T18" fmla="*/ 0 60000 65536"/>
                  <a:gd name="T19" fmla="*/ 0 60000 65536"/>
                  <a:gd name="T20" fmla="*/ 0 60000 65536"/>
                  <a:gd name="T21" fmla="*/ 0 60000 65536"/>
                  <a:gd name="T22" fmla="*/ 0 60000 65536"/>
                  <a:gd name="T23" fmla="*/ 0 60000 65536"/>
                  <a:gd name="T24" fmla="*/ 0 w 256"/>
                  <a:gd name="T25" fmla="*/ 0 h 65"/>
                  <a:gd name="T26" fmla="*/ 256 w 256"/>
                  <a:gd name="T27" fmla="*/ 65 h 6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6" h="65">
                    <a:moveTo>
                      <a:pt x="256" y="33"/>
                    </a:moveTo>
                    <a:cubicBezTo>
                      <a:pt x="256" y="15"/>
                      <a:pt x="248" y="0"/>
                      <a:pt x="239" y="0"/>
                    </a:cubicBezTo>
                    <a:cubicBezTo>
                      <a:pt x="17" y="0"/>
                      <a:pt x="17" y="0"/>
                      <a:pt x="17" y="0"/>
                    </a:cubicBezTo>
                    <a:cubicBezTo>
                      <a:pt x="8" y="0"/>
                      <a:pt x="0" y="15"/>
                      <a:pt x="0" y="33"/>
                    </a:cubicBezTo>
                    <a:cubicBezTo>
                      <a:pt x="0" y="33"/>
                      <a:pt x="0" y="33"/>
                      <a:pt x="0" y="33"/>
                    </a:cubicBezTo>
                    <a:cubicBezTo>
                      <a:pt x="0" y="50"/>
                      <a:pt x="8" y="65"/>
                      <a:pt x="17" y="65"/>
                    </a:cubicBezTo>
                    <a:cubicBezTo>
                      <a:pt x="239" y="65"/>
                      <a:pt x="239" y="65"/>
                      <a:pt x="239" y="65"/>
                    </a:cubicBezTo>
                    <a:cubicBezTo>
                      <a:pt x="248" y="65"/>
                      <a:pt x="256" y="50"/>
                      <a:pt x="256" y="33"/>
                    </a:cubicBezTo>
                    <a:close/>
                  </a:path>
                </a:pathLst>
              </a:custGeom>
              <a:solidFill>
                <a:srgbClr val="EF8133"/>
              </a:solidFill>
              <a:ln>
                <a:noFill/>
              </a:ln>
              <a:extLst>
                <a:ext uri="{91240B29-F687-4F45-9708-019B960494DF}">
                  <a14:hiddenLine xmlns:a14="http://schemas.microsoft.com/office/drawing/2010/main" w="9525">
                    <a:solidFill>
                      <a:srgbClr val="000000"/>
                    </a:solidFill>
                    <a:round/>
                  </a14:hiddenLine>
                </a:ext>
              </a:extLst>
            </p:spPr>
            <p:txBody>
              <a:bodyPr lIns="68571" tIns="34285" rIns="68571" bIns="34285"/>
              <a:lstStyle>
                <a:defPPr>
                  <a:defRPr lang="zh-CN"/>
                </a:defPPr>
                <a:lvl1pPr algn="l" defTabSz="967105" rtl="0" fontAlgn="base">
                  <a:spcBef>
                    <a:spcPct val="0"/>
                  </a:spcBef>
                  <a:spcAft>
                    <a:spcPct val="0"/>
                  </a:spcAft>
                  <a:defRPr sz="1900" kern="1200">
                    <a:solidFill>
                      <a:schemeClr val="tx1"/>
                    </a:solidFill>
                    <a:latin typeface="Arial" panose="020B0604020202090204" pitchFamily="34" charset="0"/>
                    <a:ea typeface="宋体" panose="02010600030101010101" pitchFamily="2" charset="-122"/>
                    <a:cs typeface="+mn-cs"/>
                  </a:defRPr>
                </a:lvl1pPr>
                <a:lvl2pPr marL="482600" indent="-25400" algn="l" defTabSz="967105" rtl="0" fontAlgn="base">
                  <a:spcBef>
                    <a:spcPct val="0"/>
                  </a:spcBef>
                  <a:spcAft>
                    <a:spcPct val="0"/>
                  </a:spcAft>
                  <a:defRPr sz="1900" kern="1200">
                    <a:solidFill>
                      <a:schemeClr val="tx1"/>
                    </a:solidFill>
                    <a:latin typeface="Arial" panose="020B0604020202090204" pitchFamily="34" charset="0"/>
                    <a:ea typeface="宋体" panose="02010600030101010101" pitchFamily="2" charset="-122"/>
                    <a:cs typeface="+mn-cs"/>
                  </a:defRPr>
                </a:lvl2pPr>
                <a:lvl3pPr marL="967105" indent="-52705" algn="l" defTabSz="967105" rtl="0" fontAlgn="base">
                  <a:spcBef>
                    <a:spcPct val="0"/>
                  </a:spcBef>
                  <a:spcAft>
                    <a:spcPct val="0"/>
                  </a:spcAft>
                  <a:defRPr sz="1900" kern="1200">
                    <a:solidFill>
                      <a:schemeClr val="tx1"/>
                    </a:solidFill>
                    <a:latin typeface="Arial" panose="020B0604020202090204" pitchFamily="34" charset="0"/>
                    <a:ea typeface="宋体" panose="02010600030101010101" pitchFamily="2" charset="-122"/>
                    <a:cs typeface="+mn-cs"/>
                  </a:defRPr>
                </a:lvl3pPr>
                <a:lvl4pPr marL="1450975" indent="-79375" algn="l" defTabSz="967105" rtl="0" fontAlgn="base">
                  <a:spcBef>
                    <a:spcPct val="0"/>
                  </a:spcBef>
                  <a:spcAft>
                    <a:spcPct val="0"/>
                  </a:spcAft>
                  <a:defRPr sz="1900" kern="1200">
                    <a:solidFill>
                      <a:schemeClr val="tx1"/>
                    </a:solidFill>
                    <a:latin typeface="Arial" panose="020B0604020202090204" pitchFamily="34" charset="0"/>
                    <a:ea typeface="宋体" panose="02010600030101010101" pitchFamily="2" charset="-122"/>
                    <a:cs typeface="+mn-cs"/>
                  </a:defRPr>
                </a:lvl4pPr>
                <a:lvl5pPr marL="1935480" indent="-106680" algn="l" defTabSz="967105" rtl="0" fontAlgn="base">
                  <a:spcBef>
                    <a:spcPct val="0"/>
                  </a:spcBef>
                  <a:spcAft>
                    <a:spcPct val="0"/>
                  </a:spcAft>
                  <a:defRPr sz="1900" kern="1200">
                    <a:solidFill>
                      <a:schemeClr val="tx1"/>
                    </a:solidFill>
                    <a:latin typeface="Arial" panose="020B0604020202090204" pitchFamily="34" charset="0"/>
                    <a:ea typeface="宋体" panose="02010600030101010101" pitchFamily="2" charset="-122"/>
                    <a:cs typeface="+mn-cs"/>
                  </a:defRPr>
                </a:lvl5pPr>
                <a:lvl6pPr marL="2286000" algn="l" defTabSz="914400" rtl="0" eaLnBrk="1" latinLnBrk="0" hangingPunct="1">
                  <a:defRPr sz="1900" kern="1200">
                    <a:solidFill>
                      <a:schemeClr val="tx1"/>
                    </a:solidFill>
                    <a:latin typeface="Arial" panose="020B0604020202090204" pitchFamily="34" charset="0"/>
                    <a:ea typeface="宋体" panose="02010600030101010101" pitchFamily="2" charset="-122"/>
                    <a:cs typeface="+mn-cs"/>
                  </a:defRPr>
                </a:lvl6pPr>
                <a:lvl7pPr marL="2743200" algn="l" defTabSz="914400" rtl="0" eaLnBrk="1" latinLnBrk="0" hangingPunct="1">
                  <a:defRPr sz="1900" kern="1200">
                    <a:solidFill>
                      <a:schemeClr val="tx1"/>
                    </a:solidFill>
                    <a:latin typeface="Arial" panose="020B0604020202090204" pitchFamily="34" charset="0"/>
                    <a:ea typeface="宋体" panose="02010600030101010101" pitchFamily="2" charset="-122"/>
                    <a:cs typeface="+mn-cs"/>
                  </a:defRPr>
                </a:lvl7pPr>
                <a:lvl8pPr marL="3200400" algn="l" defTabSz="914400" rtl="0" eaLnBrk="1" latinLnBrk="0" hangingPunct="1">
                  <a:defRPr sz="1900" kern="1200">
                    <a:solidFill>
                      <a:schemeClr val="tx1"/>
                    </a:solidFill>
                    <a:latin typeface="Arial" panose="020B0604020202090204" pitchFamily="34" charset="0"/>
                    <a:ea typeface="宋体" panose="02010600030101010101" pitchFamily="2" charset="-122"/>
                    <a:cs typeface="+mn-cs"/>
                  </a:defRPr>
                </a:lvl8pPr>
                <a:lvl9pPr marL="3657600" algn="l" defTabSz="914400" rtl="0" eaLnBrk="1" latinLnBrk="0" hangingPunct="1">
                  <a:defRPr sz="1900" kern="1200">
                    <a:solidFill>
                      <a:schemeClr val="tx1"/>
                    </a:solidFill>
                    <a:latin typeface="Arial" panose="020B0604020202090204" pitchFamily="34" charset="0"/>
                    <a:ea typeface="宋体" panose="02010600030101010101" pitchFamily="2" charset="-122"/>
                    <a:cs typeface="+mn-cs"/>
                  </a:defRPr>
                </a:lvl9pPr>
              </a:lstStyle>
              <a:p>
                <a:pPr algn="ctr"/>
                <a:endParaRPr lang="zh-CN" altLang="en-US" sz="2400">
                  <a:latin typeface="Arial Narrow Regular" panose="020B0606020202030204" charset="0"/>
                  <a:cs typeface="Arial Narrow Regular" panose="020B0606020202030204" charset="0"/>
                </a:endParaRPr>
              </a:p>
            </p:txBody>
          </p:sp>
          <p:sp>
            <p:nvSpPr>
              <p:cNvPr id="10" name="Freeform 380"/>
              <p:cNvSpPr>
                <a:spLocks noChangeArrowheads="1"/>
              </p:cNvSpPr>
              <p:nvPr/>
            </p:nvSpPr>
            <p:spPr bwMode="auto">
              <a:xfrm>
                <a:off x="4371181" y="4147344"/>
                <a:ext cx="1417638" cy="222250"/>
              </a:xfrm>
              <a:custGeom>
                <a:avLst/>
                <a:gdLst>
                  <a:gd name="T0" fmla="*/ 1418283 w 413"/>
                  <a:gd name="T1" fmla="*/ 112831 h 65"/>
                  <a:gd name="T2" fmla="*/ 1359903 w 413"/>
                  <a:gd name="T3" fmla="*/ 0 h 65"/>
                  <a:gd name="T4" fmla="*/ 58380 w 413"/>
                  <a:gd name="T5" fmla="*/ 0 h 65"/>
                  <a:gd name="T6" fmla="*/ 0 w 413"/>
                  <a:gd name="T7" fmla="*/ 112831 h 65"/>
                  <a:gd name="T8" fmla="*/ 0 w 413"/>
                  <a:gd name="T9" fmla="*/ 112831 h 65"/>
                  <a:gd name="T10" fmla="*/ 58380 w 413"/>
                  <a:gd name="T11" fmla="*/ 222243 h 65"/>
                  <a:gd name="T12" fmla="*/ 1359903 w 413"/>
                  <a:gd name="T13" fmla="*/ 222243 h 65"/>
                  <a:gd name="T14" fmla="*/ 1418283 w 413"/>
                  <a:gd name="T15" fmla="*/ 112831 h 65"/>
                  <a:gd name="T16" fmla="*/ 0 60000 65536"/>
                  <a:gd name="T17" fmla="*/ 0 60000 65536"/>
                  <a:gd name="T18" fmla="*/ 0 60000 65536"/>
                  <a:gd name="T19" fmla="*/ 0 60000 65536"/>
                  <a:gd name="T20" fmla="*/ 0 60000 65536"/>
                  <a:gd name="T21" fmla="*/ 0 60000 65536"/>
                  <a:gd name="T22" fmla="*/ 0 60000 65536"/>
                  <a:gd name="T23" fmla="*/ 0 60000 65536"/>
                  <a:gd name="T24" fmla="*/ 0 w 413"/>
                  <a:gd name="T25" fmla="*/ 0 h 65"/>
                  <a:gd name="T26" fmla="*/ 413 w 413"/>
                  <a:gd name="T27" fmla="*/ 65 h 6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13" h="65">
                    <a:moveTo>
                      <a:pt x="413" y="33"/>
                    </a:moveTo>
                    <a:cubicBezTo>
                      <a:pt x="413" y="15"/>
                      <a:pt x="405" y="0"/>
                      <a:pt x="396" y="0"/>
                    </a:cubicBezTo>
                    <a:cubicBezTo>
                      <a:pt x="17" y="0"/>
                      <a:pt x="17" y="0"/>
                      <a:pt x="17" y="0"/>
                    </a:cubicBezTo>
                    <a:cubicBezTo>
                      <a:pt x="8" y="0"/>
                      <a:pt x="0" y="15"/>
                      <a:pt x="0" y="33"/>
                    </a:cubicBezTo>
                    <a:cubicBezTo>
                      <a:pt x="0" y="33"/>
                      <a:pt x="0" y="33"/>
                      <a:pt x="0" y="33"/>
                    </a:cubicBezTo>
                    <a:cubicBezTo>
                      <a:pt x="0" y="50"/>
                      <a:pt x="8" y="65"/>
                      <a:pt x="17" y="65"/>
                    </a:cubicBezTo>
                    <a:cubicBezTo>
                      <a:pt x="396" y="65"/>
                      <a:pt x="396" y="65"/>
                      <a:pt x="396" y="65"/>
                    </a:cubicBezTo>
                    <a:cubicBezTo>
                      <a:pt x="405" y="65"/>
                      <a:pt x="413" y="50"/>
                      <a:pt x="413" y="33"/>
                    </a:cubicBezTo>
                    <a:close/>
                  </a:path>
                </a:pathLst>
              </a:custGeom>
              <a:solidFill>
                <a:srgbClr val="76C3EF"/>
              </a:solidFill>
              <a:ln>
                <a:noFill/>
              </a:ln>
              <a:extLst>
                <a:ext uri="{91240B29-F687-4F45-9708-019B960494DF}">
                  <a14:hiddenLine xmlns:a14="http://schemas.microsoft.com/office/drawing/2010/main" w="9525">
                    <a:solidFill>
                      <a:srgbClr val="000000"/>
                    </a:solidFill>
                    <a:round/>
                  </a14:hiddenLine>
                </a:ext>
              </a:extLst>
            </p:spPr>
            <p:txBody>
              <a:bodyPr lIns="68571" tIns="34285" rIns="68571" bIns="34285"/>
              <a:lstStyle>
                <a:defPPr>
                  <a:defRPr lang="zh-CN"/>
                </a:defPPr>
                <a:lvl1pPr algn="l" defTabSz="967105" rtl="0" fontAlgn="base">
                  <a:spcBef>
                    <a:spcPct val="0"/>
                  </a:spcBef>
                  <a:spcAft>
                    <a:spcPct val="0"/>
                  </a:spcAft>
                  <a:defRPr sz="1900" kern="1200">
                    <a:solidFill>
                      <a:schemeClr val="tx1"/>
                    </a:solidFill>
                    <a:latin typeface="Arial" panose="020B0604020202090204" pitchFamily="34" charset="0"/>
                    <a:ea typeface="宋体" panose="02010600030101010101" pitchFamily="2" charset="-122"/>
                    <a:cs typeface="+mn-cs"/>
                  </a:defRPr>
                </a:lvl1pPr>
                <a:lvl2pPr marL="482600" indent="-25400" algn="l" defTabSz="967105" rtl="0" fontAlgn="base">
                  <a:spcBef>
                    <a:spcPct val="0"/>
                  </a:spcBef>
                  <a:spcAft>
                    <a:spcPct val="0"/>
                  </a:spcAft>
                  <a:defRPr sz="1900" kern="1200">
                    <a:solidFill>
                      <a:schemeClr val="tx1"/>
                    </a:solidFill>
                    <a:latin typeface="Arial" panose="020B0604020202090204" pitchFamily="34" charset="0"/>
                    <a:ea typeface="宋体" panose="02010600030101010101" pitchFamily="2" charset="-122"/>
                    <a:cs typeface="+mn-cs"/>
                  </a:defRPr>
                </a:lvl2pPr>
                <a:lvl3pPr marL="967105" indent="-52705" algn="l" defTabSz="967105" rtl="0" fontAlgn="base">
                  <a:spcBef>
                    <a:spcPct val="0"/>
                  </a:spcBef>
                  <a:spcAft>
                    <a:spcPct val="0"/>
                  </a:spcAft>
                  <a:defRPr sz="1900" kern="1200">
                    <a:solidFill>
                      <a:schemeClr val="tx1"/>
                    </a:solidFill>
                    <a:latin typeface="Arial" panose="020B0604020202090204" pitchFamily="34" charset="0"/>
                    <a:ea typeface="宋体" panose="02010600030101010101" pitchFamily="2" charset="-122"/>
                    <a:cs typeface="+mn-cs"/>
                  </a:defRPr>
                </a:lvl3pPr>
                <a:lvl4pPr marL="1450975" indent="-79375" algn="l" defTabSz="967105" rtl="0" fontAlgn="base">
                  <a:spcBef>
                    <a:spcPct val="0"/>
                  </a:spcBef>
                  <a:spcAft>
                    <a:spcPct val="0"/>
                  </a:spcAft>
                  <a:defRPr sz="1900" kern="1200">
                    <a:solidFill>
                      <a:schemeClr val="tx1"/>
                    </a:solidFill>
                    <a:latin typeface="Arial" panose="020B0604020202090204" pitchFamily="34" charset="0"/>
                    <a:ea typeface="宋体" panose="02010600030101010101" pitchFamily="2" charset="-122"/>
                    <a:cs typeface="+mn-cs"/>
                  </a:defRPr>
                </a:lvl4pPr>
                <a:lvl5pPr marL="1935480" indent="-106680" algn="l" defTabSz="967105" rtl="0" fontAlgn="base">
                  <a:spcBef>
                    <a:spcPct val="0"/>
                  </a:spcBef>
                  <a:spcAft>
                    <a:spcPct val="0"/>
                  </a:spcAft>
                  <a:defRPr sz="1900" kern="1200">
                    <a:solidFill>
                      <a:schemeClr val="tx1"/>
                    </a:solidFill>
                    <a:latin typeface="Arial" panose="020B0604020202090204" pitchFamily="34" charset="0"/>
                    <a:ea typeface="宋体" panose="02010600030101010101" pitchFamily="2" charset="-122"/>
                    <a:cs typeface="+mn-cs"/>
                  </a:defRPr>
                </a:lvl5pPr>
                <a:lvl6pPr marL="2286000" algn="l" defTabSz="914400" rtl="0" eaLnBrk="1" latinLnBrk="0" hangingPunct="1">
                  <a:defRPr sz="1900" kern="1200">
                    <a:solidFill>
                      <a:schemeClr val="tx1"/>
                    </a:solidFill>
                    <a:latin typeface="Arial" panose="020B0604020202090204" pitchFamily="34" charset="0"/>
                    <a:ea typeface="宋体" panose="02010600030101010101" pitchFamily="2" charset="-122"/>
                    <a:cs typeface="+mn-cs"/>
                  </a:defRPr>
                </a:lvl6pPr>
                <a:lvl7pPr marL="2743200" algn="l" defTabSz="914400" rtl="0" eaLnBrk="1" latinLnBrk="0" hangingPunct="1">
                  <a:defRPr sz="1900" kern="1200">
                    <a:solidFill>
                      <a:schemeClr val="tx1"/>
                    </a:solidFill>
                    <a:latin typeface="Arial" panose="020B0604020202090204" pitchFamily="34" charset="0"/>
                    <a:ea typeface="宋体" panose="02010600030101010101" pitchFamily="2" charset="-122"/>
                    <a:cs typeface="+mn-cs"/>
                  </a:defRPr>
                </a:lvl7pPr>
                <a:lvl8pPr marL="3200400" algn="l" defTabSz="914400" rtl="0" eaLnBrk="1" latinLnBrk="0" hangingPunct="1">
                  <a:defRPr sz="1900" kern="1200">
                    <a:solidFill>
                      <a:schemeClr val="tx1"/>
                    </a:solidFill>
                    <a:latin typeface="Arial" panose="020B0604020202090204" pitchFamily="34" charset="0"/>
                    <a:ea typeface="宋体" panose="02010600030101010101" pitchFamily="2" charset="-122"/>
                    <a:cs typeface="+mn-cs"/>
                  </a:defRPr>
                </a:lvl8pPr>
                <a:lvl9pPr marL="3657600" algn="l" defTabSz="914400" rtl="0" eaLnBrk="1" latinLnBrk="0" hangingPunct="1">
                  <a:defRPr sz="1900" kern="1200">
                    <a:solidFill>
                      <a:schemeClr val="tx1"/>
                    </a:solidFill>
                    <a:latin typeface="Arial" panose="020B0604020202090204" pitchFamily="34" charset="0"/>
                    <a:ea typeface="宋体" panose="02010600030101010101" pitchFamily="2" charset="-122"/>
                    <a:cs typeface="+mn-cs"/>
                  </a:defRPr>
                </a:lvl9pPr>
              </a:lstStyle>
              <a:p>
                <a:pPr algn="ctr"/>
                <a:endParaRPr lang="zh-CN" altLang="en-US" sz="2400">
                  <a:latin typeface="Arial Narrow Regular" panose="020B0606020202030204" charset="0"/>
                  <a:cs typeface="Arial Narrow Regular" panose="020B0606020202030204" charset="0"/>
                </a:endParaRPr>
              </a:p>
            </p:txBody>
          </p:sp>
          <p:sp>
            <p:nvSpPr>
              <p:cNvPr id="11" name="Freeform 381"/>
              <p:cNvSpPr>
                <a:spLocks noChangeArrowheads="1"/>
              </p:cNvSpPr>
              <p:nvPr/>
            </p:nvSpPr>
            <p:spPr bwMode="auto">
              <a:xfrm>
                <a:off x="5418931" y="4147344"/>
                <a:ext cx="1416050" cy="222250"/>
              </a:xfrm>
              <a:custGeom>
                <a:avLst/>
                <a:gdLst>
                  <a:gd name="T0" fmla="*/ 1416831 w 413"/>
                  <a:gd name="T1" fmla="*/ 112831 h 65"/>
                  <a:gd name="T2" fmla="*/ 1358511 w 413"/>
                  <a:gd name="T3" fmla="*/ 0 h 65"/>
                  <a:gd name="T4" fmla="*/ 58320 w 413"/>
                  <a:gd name="T5" fmla="*/ 0 h 65"/>
                  <a:gd name="T6" fmla="*/ 0 w 413"/>
                  <a:gd name="T7" fmla="*/ 112831 h 65"/>
                  <a:gd name="T8" fmla="*/ 0 w 413"/>
                  <a:gd name="T9" fmla="*/ 112831 h 65"/>
                  <a:gd name="T10" fmla="*/ 58320 w 413"/>
                  <a:gd name="T11" fmla="*/ 222243 h 65"/>
                  <a:gd name="T12" fmla="*/ 1358511 w 413"/>
                  <a:gd name="T13" fmla="*/ 222243 h 65"/>
                  <a:gd name="T14" fmla="*/ 1416831 w 413"/>
                  <a:gd name="T15" fmla="*/ 112831 h 65"/>
                  <a:gd name="T16" fmla="*/ 0 60000 65536"/>
                  <a:gd name="T17" fmla="*/ 0 60000 65536"/>
                  <a:gd name="T18" fmla="*/ 0 60000 65536"/>
                  <a:gd name="T19" fmla="*/ 0 60000 65536"/>
                  <a:gd name="T20" fmla="*/ 0 60000 65536"/>
                  <a:gd name="T21" fmla="*/ 0 60000 65536"/>
                  <a:gd name="T22" fmla="*/ 0 60000 65536"/>
                  <a:gd name="T23" fmla="*/ 0 60000 65536"/>
                  <a:gd name="T24" fmla="*/ 0 w 413"/>
                  <a:gd name="T25" fmla="*/ 0 h 65"/>
                  <a:gd name="T26" fmla="*/ 413 w 413"/>
                  <a:gd name="T27" fmla="*/ 65 h 6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13" h="65">
                    <a:moveTo>
                      <a:pt x="413" y="33"/>
                    </a:moveTo>
                    <a:cubicBezTo>
                      <a:pt x="413" y="15"/>
                      <a:pt x="405" y="0"/>
                      <a:pt x="396" y="0"/>
                    </a:cubicBezTo>
                    <a:cubicBezTo>
                      <a:pt x="17" y="0"/>
                      <a:pt x="17" y="0"/>
                      <a:pt x="17" y="0"/>
                    </a:cubicBezTo>
                    <a:cubicBezTo>
                      <a:pt x="7" y="0"/>
                      <a:pt x="0" y="15"/>
                      <a:pt x="0" y="33"/>
                    </a:cubicBezTo>
                    <a:cubicBezTo>
                      <a:pt x="0" y="33"/>
                      <a:pt x="0" y="33"/>
                      <a:pt x="0" y="33"/>
                    </a:cubicBezTo>
                    <a:cubicBezTo>
                      <a:pt x="0" y="50"/>
                      <a:pt x="7" y="65"/>
                      <a:pt x="17" y="65"/>
                    </a:cubicBezTo>
                    <a:cubicBezTo>
                      <a:pt x="396" y="65"/>
                      <a:pt x="396" y="65"/>
                      <a:pt x="396" y="65"/>
                    </a:cubicBezTo>
                    <a:cubicBezTo>
                      <a:pt x="405" y="65"/>
                      <a:pt x="413" y="50"/>
                      <a:pt x="413" y="33"/>
                    </a:cubicBezTo>
                    <a:close/>
                  </a:path>
                </a:pathLst>
              </a:custGeom>
              <a:solidFill>
                <a:srgbClr val="76C3EF"/>
              </a:solidFill>
              <a:ln>
                <a:noFill/>
              </a:ln>
              <a:extLst>
                <a:ext uri="{91240B29-F687-4F45-9708-019B960494DF}">
                  <a14:hiddenLine xmlns:a14="http://schemas.microsoft.com/office/drawing/2010/main" w="9525">
                    <a:solidFill>
                      <a:srgbClr val="000000"/>
                    </a:solidFill>
                    <a:round/>
                  </a14:hiddenLine>
                </a:ext>
              </a:extLst>
            </p:spPr>
            <p:txBody>
              <a:bodyPr lIns="68571" tIns="34285" rIns="68571" bIns="34285"/>
              <a:lstStyle>
                <a:defPPr>
                  <a:defRPr lang="zh-CN"/>
                </a:defPPr>
                <a:lvl1pPr algn="l" defTabSz="967105" rtl="0" fontAlgn="base">
                  <a:spcBef>
                    <a:spcPct val="0"/>
                  </a:spcBef>
                  <a:spcAft>
                    <a:spcPct val="0"/>
                  </a:spcAft>
                  <a:defRPr sz="1900" kern="1200">
                    <a:solidFill>
                      <a:schemeClr val="tx1"/>
                    </a:solidFill>
                    <a:latin typeface="Arial" panose="020B0604020202090204" pitchFamily="34" charset="0"/>
                    <a:ea typeface="宋体" panose="02010600030101010101" pitchFamily="2" charset="-122"/>
                    <a:cs typeface="+mn-cs"/>
                  </a:defRPr>
                </a:lvl1pPr>
                <a:lvl2pPr marL="482600" indent="-25400" algn="l" defTabSz="967105" rtl="0" fontAlgn="base">
                  <a:spcBef>
                    <a:spcPct val="0"/>
                  </a:spcBef>
                  <a:spcAft>
                    <a:spcPct val="0"/>
                  </a:spcAft>
                  <a:defRPr sz="1900" kern="1200">
                    <a:solidFill>
                      <a:schemeClr val="tx1"/>
                    </a:solidFill>
                    <a:latin typeface="Arial" panose="020B0604020202090204" pitchFamily="34" charset="0"/>
                    <a:ea typeface="宋体" panose="02010600030101010101" pitchFamily="2" charset="-122"/>
                    <a:cs typeface="+mn-cs"/>
                  </a:defRPr>
                </a:lvl2pPr>
                <a:lvl3pPr marL="967105" indent="-52705" algn="l" defTabSz="967105" rtl="0" fontAlgn="base">
                  <a:spcBef>
                    <a:spcPct val="0"/>
                  </a:spcBef>
                  <a:spcAft>
                    <a:spcPct val="0"/>
                  </a:spcAft>
                  <a:defRPr sz="1900" kern="1200">
                    <a:solidFill>
                      <a:schemeClr val="tx1"/>
                    </a:solidFill>
                    <a:latin typeface="Arial" panose="020B0604020202090204" pitchFamily="34" charset="0"/>
                    <a:ea typeface="宋体" panose="02010600030101010101" pitchFamily="2" charset="-122"/>
                    <a:cs typeface="+mn-cs"/>
                  </a:defRPr>
                </a:lvl3pPr>
                <a:lvl4pPr marL="1450975" indent="-79375" algn="l" defTabSz="967105" rtl="0" fontAlgn="base">
                  <a:spcBef>
                    <a:spcPct val="0"/>
                  </a:spcBef>
                  <a:spcAft>
                    <a:spcPct val="0"/>
                  </a:spcAft>
                  <a:defRPr sz="1900" kern="1200">
                    <a:solidFill>
                      <a:schemeClr val="tx1"/>
                    </a:solidFill>
                    <a:latin typeface="Arial" panose="020B0604020202090204" pitchFamily="34" charset="0"/>
                    <a:ea typeface="宋体" panose="02010600030101010101" pitchFamily="2" charset="-122"/>
                    <a:cs typeface="+mn-cs"/>
                  </a:defRPr>
                </a:lvl4pPr>
                <a:lvl5pPr marL="1935480" indent="-106680" algn="l" defTabSz="967105" rtl="0" fontAlgn="base">
                  <a:spcBef>
                    <a:spcPct val="0"/>
                  </a:spcBef>
                  <a:spcAft>
                    <a:spcPct val="0"/>
                  </a:spcAft>
                  <a:defRPr sz="1900" kern="1200">
                    <a:solidFill>
                      <a:schemeClr val="tx1"/>
                    </a:solidFill>
                    <a:latin typeface="Arial" panose="020B0604020202090204" pitchFamily="34" charset="0"/>
                    <a:ea typeface="宋体" panose="02010600030101010101" pitchFamily="2" charset="-122"/>
                    <a:cs typeface="+mn-cs"/>
                  </a:defRPr>
                </a:lvl5pPr>
                <a:lvl6pPr marL="2286000" algn="l" defTabSz="914400" rtl="0" eaLnBrk="1" latinLnBrk="0" hangingPunct="1">
                  <a:defRPr sz="1900" kern="1200">
                    <a:solidFill>
                      <a:schemeClr val="tx1"/>
                    </a:solidFill>
                    <a:latin typeface="Arial" panose="020B0604020202090204" pitchFamily="34" charset="0"/>
                    <a:ea typeface="宋体" panose="02010600030101010101" pitchFamily="2" charset="-122"/>
                    <a:cs typeface="+mn-cs"/>
                  </a:defRPr>
                </a:lvl6pPr>
                <a:lvl7pPr marL="2743200" algn="l" defTabSz="914400" rtl="0" eaLnBrk="1" latinLnBrk="0" hangingPunct="1">
                  <a:defRPr sz="1900" kern="1200">
                    <a:solidFill>
                      <a:schemeClr val="tx1"/>
                    </a:solidFill>
                    <a:latin typeface="Arial" panose="020B0604020202090204" pitchFamily="34" charset="0"/>
                    <a:ea typeface="宋体" panose="02010600030101010101" pitchFamily="2" charset="-122"/>
                    <a:cs typeface="+mn-cs"/>
                  </a:defRPr>
                </a:lvl7pPr>
                <a:lvl8pPr marL="3200400" algn="l" defTabSz="914400" rtl="0" eaLnBrk="1" latinLnBrk="0" hangingPunct="1">
                  <a:defRPr sz="1900" kern="1200">
                    <a:solidFill>
                      <a:schemeClr val="tx1"/>
                    </a:solidFill>
                    <a:latin typeface="Arial" panose="020B0604020202090204" pitchFamily="34" charset="0"/>
                    <a:ea typeface="宋体" panose="02010600030101010101" pitchFamily="2" charset="-122"/>
                    <a:cs typeface="+mn-cs"/>
                  </a:defRPr>
                </a:lvl8pPr>
                <a:lvl9pPr marL="3657600" algn="l" defTabSz="914400" rtl="0" eaLnBrk="1" latinLnBrk="0" hangingPunct="1">
                  <a:defRPr sz="1900" kern="1200">
                    <a:solidFill>
                      <a:schemeClr val="tx1"/>
                    </a:solidFill>
                    <a:latin typeface="Arial" panose="020B0604020202090204" pitchFamily="34" charset="0"/>
                    <a:ea typeface="宋体" panose="02010600030101010101" pitchFamily="2" charset="-122"/>
                    <a:cs typeface="+mn-cs"/>
                  </a:defRPr>
                </a:lvl9pPr>
              </a:lstStyle>
              <a:p>
                <a:pPr algn="ctr"/>
                <a:endParaRPr lang="zh-CN" altLang="en-US" sz="2400">
                  <a:latin typeface="Arial Narrow Regular" panose="020B0606020202030204" charset="0"/>
                  <a:cs typeface="Arial Narrow Regular" panose="020B0606020202030204" charset="0"/>
                </a:endParaRPr>
              </a:p>
            </p:txBody>
          </p:sp>
          <p:sp>
            <p:nvSpPr>
              <p:cNvPr id="12" name="Freeform 382"/>
              <p:cNvSpPr>
                <a:spLocks noChangeArrowheads="1"/>
              </p:cNvSpPr>
              <p:nvPr/>
            </p:nvSpPr>
            <p:spPr bwMode="auto">
              <a:xfrm>
                <a:off x="6701631" y="4147344"/>
                <a:ext cx="2689225" cy="222250"/>
              </a:xfrm>
              <a:custGeom>
                <a:avLst/>
                <a:gdLst>
                  <a:gd name="T0" fmla="*/ 2689798 w 514"/>
                  <a:gd name="T1" fmla="*/ 112831 h 65"/>
                  <a:gd name="T2" fmla="*/ 2600835 w 514"/>
                  <a:gd name="T3" fmla="*/ 0 h 65"/>
                  <a:gd name="T4" fmla="*/ 88962 w 514"/>
                  <a:gd name="T5" fmla="*/ 0 h 65"/>
                  <a:gd name="T6" fmla="*/ 0 w 514"/>
                  <a:gd name="T7" fmla="*/ 112831 h 65"/>
                  <a:gd name="T8" fmla="*/ 0 w 514"/>
                  <a:gd name="T9" fmla="*/ 112831 h 65"/>
                  <a:gd name="T10" fmla="*/ 88962 w 514"/>
                  <a:gd name="T11" fmla="*/ 222243 h 65"/>
                  <a:gd name="T12" fmla="*/ 2600835 w 514"/>
                  <a:gd name="T13" fmla="*/ 222243 h 65"/>
                  <a:gd name="T14" fmla="*/ 2689798 w 514"/>
                  <a:gd name="T15" fmla="*/ 112831 h 65"/>
                  <a:gd name="T16" fmla="*/ 0 60000 65536"/>
                  <a:gd name="T17" fmla="*/ 0 60000 65536"/>
                  <a:gd name="T18" fmla="*/ 0 60000 65536"/>
                  <a:gd name="T19" fmla="*/ 0 60000 65536"/>
                  <a:gd name="T20" fmla="*/ 0 60000 65536"/>
                  <a:gd name="T21" fmla="*/ 0 60000 65536"/>
                  <a:gd name="T22" fmla="*/ 0 60000 65536"/>
                  <a:gd name="T23" fmla="*/ 0 60000 65536"/>
                  <a:gd name="T24" fmla="*/ 0 w 514"/>
                  <a:gd name="T25" fmla="*/ 0 h 65"/>
                  <a:gd name="T26" fmla="*/ 514 w 514"/>
                  <a:gd name="T27" fmla="*/ 65 h 6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4" h="65">
                    <a:moveTo>
                      <a:pt x="514" y="33"/>
                    </a:moveTo>
                    <a:cubicBezTo>
                      <a:pt x="514" y="15"/>
                      <a:pt x="506" y="0"/>
                      <a:pt x="497" y="0"/>
                    </a:cubicBezTo>
                    <a:cubicBezTo>
                      <a:pt x="17" y="0"/>
                      <a:pt x="17" y="0"/>
                      <a:pt x="17" y="0"/>
                    </a:cubicBezTo>
                    <a:cubicBezTo>
                      <a:pt x="7" y="0"/>
                      <a:pt x="0" y="15"/>
                      <a:pt x="0" y="33"/>
                    </a:cubicBezTo>
                    <a:cubicBezTo>
                      <a:pt x="0" y="33"/>
                      <a:pt x="0" y="33"/>
                      <a:pt x="0" y="33"/>
                    </a:cubicBezTo>
                    <a:cubicBezTo>
                      <a:pt x="0" y="50"/>
                      <a:pt x="7" y="65"/>
                      <a:pt x="17" y="65"/>
                    </a:cubicBezTo>
                    <a:cubicBezTo>
                      <a:pt x="497" y="65"/>
                      <a:pt x="497" y="65"/>
                      <a:pt x="497" y="65"/>
                    </a:cubicBezTo>
                    <a:cubicBezTo>
                      <a:pt x="506" y="65"/>
                      <a:pt x="514" y="50"/>
                      <a:pt x="514" y="33"/>
                    </a:cubicBezTo>
                    <a:close/>
                  </a:path>
                </a:pathLst>
              </a:custGeom>
              <a:solidFill>
                <a:srgbClr val="FFC301"/>
              </a:solidFill>
              <a:ln>
                <a:noFill/>
              </a:ln>
              <a:extLst>
                <a:ext uri="{91240B29-F687-4F45-9708-019B960494DF}">
                  <a14:hiddenLine xmlns:a14="http://schemas.microsoft.com/office/drawing/2010/main" w="9525">
                    <a:solidFill>
                      <a:srgbClr val="000000"/>
                    </a:solidFill>
                    <a:round/>
                  </a14:hiddenLine>
                </a:ext>
              </a:extLst>
            </p:spPr>
            <p:txBody>
              <a:bodyPr lIns="68571" tIns="34285" rIns="68571" bIns="34285"/>
              <a:lstStyle>
                <a:defPPr>
                  <a:defRPr lang="zh-CN"/>
                </a:defPPr>
                <a:lvl1pPr algn="l" defTabSz="967105" rtl="0" fontAlgn="base">
                  <a:spcBef>
                    <a:spcPct val="0"/>
                  </a:spcBef>
                  <a:spcAft>
                    <a:spcPct val="0"/>
                  </a:spcAft>
                  <a:defRPr sz="1900" kern="1200">
                    <a:solidFill>
                      <a:schemeClr val="tx1"/>
                    </a:solidFill>
                    <a:latin typeface="Arial" panose="020B0604020202090204" pitchFamily="34" charset="0"/>
                    <a:ea typeface="宋体" panose="02010600030101010101" pitchFamily="2" charset="-122"/>
                    <a:cs typeface="+mn-cs"/>
                  </a:defRPr>
                </a:lvl1pPr>
                <a:lvl2pPr marL="482600" indent="-25400" algn="l" defTabSz="967105" rtl="0" fontAlgn="base">
                  <a:spcBef>
                    <a:spcPct val="0"/>
                  </a:spcBef>
                  <a:spcAft>
                    <a:spcPct val="0"/>
                  </a:spcAft>
                  <a:defRPr sz="1900" kern="1200">
                    <a:solidFill>
                      <a:schemeClr val="tx1"/>
                    </a:solidFill>
                    <a:latin typeface="Arial" panose="020B0604020202090204" pitchFamily="34" charset="0"/>
                    <a:ea typeface="宋体" panose="02010600030101010101" pitchFamily="2" charset="-122"/>
                    <a:cs typeface="+mn-cs"/>
                  </a:defRPr>
                </a:lvl2pPr>
                <a:lvl3pPr marL="967105" indent="-52705" algn="l" defTabSz="967105" rtl="0" fontAlgn="base">
                  <a:spcBef>
                    <a:spcPct val="0"/>
                  </a:spcBef>
                  <a:spcAft>
                    <a:spcPct val="0"/>
                  </a:spcAft>
                  <a:defRPr sz="1900" kern="1200">
                    <a:solidFill>
                      <a:schemeClr val="tx1"/>
                    </a:solidFill>
                    <a:latin typeface="Arial" panose="020B0604020202090204" pitchFamily="34" charset="0"/>
                    <a:ea typeface="宋体" panose="02010600030101010101" pitchFamily="2" charset="-122"/>
                    <a:cs typeface="+mn-cs"/>
                  </a:defRPr>
                </a:lvl3pPr>
                <a:lvl4pPr marL="1450975" indent="-79375" algn="l" defTabSz="967105" rtl="0" fontAlgn="base">
                  <a:spcBef>
                    <a:spcPct val="0"/>
                  </a:spcBef>
                  <a:spcAft>
                    <a:spcPct val="0"/>
                  </a:spcAft>
                  <a:defRPr sz="1900" kern="1200">
                    <a:solidFill>
                      <a:schemeClr val="tx1"/>
                    </a:solidFill>
                    <a:latin typeface="Arial" panose="020B0604020202090204" pitchFamily="34" charset="0"/>
                    <a:ea typeface="宋体" panose="02010600030101010101" pitchFamily="2" charset="-122"/>
                    <a:cs typeface="+mn-cs"/>
                  </a:defRPr>
                </a:lvl4pPr>
                <a:lvl5pPr marL="1935480" indent="-106680" algn="l" defTabSz="967105" rtl="0" fontAlgn="base">
                  <a:spcBef>
                    <a:spcPct val="0"/>
                  </a:spcBef>
                  <a:spcAft>
                    <a:spcPct val="0"/>
                  </a:spcAft>
                  <a:defRPr sz="1900" kern="1200">
                    <a:solidFill>
                      <a:schemeClr val="tx1"/>
                    </a:solidFill>
                    <a:latin typeface="Arial" panose="020B0604020202090204" pitchFamily="34" charset="0"/>
                    <a:ea typeface="宋体" panose="02010600030101010101" pitchFamily="2" charset="-122"/>
                    <a:cs typeface="+mn-cs"/>
                  </a:defRPr>
                </a:lvl5pPr>
                <a:lvl6pPr marL="2286000" algn="l" defTabSz="914400" rtl="0" eaLnBrk="1" latinLnBrk="0" hangingPunct="1">
                  <a:defRPr sz="1900" kern="1200">
                    <a:solidFill>
                      <a:schemeClr val="tx1"/>
                    </a:solidFill>
                    <a:latin typeface="Arial" panose="020B0604020202090204" pitchFamily="34" charset="0"/>
                    <a:ea typeface="宋体" panose="02010600030101010101" pitchFamily="2" charset="-122"/>
                    <a:cs typeface="+mn-cs"/>
                  </a:defRPr>
                </a:lvl6pPr>
                <a:lvl7pPr marL="2743200" algn="l" defTabSz="914400" rtl="0" eaLnBrk="1" latinLnBrk="0" hangingPunct="1">
                  <a:defRPr sz="1900" kern="1200">
                    <a:solidFill>
                      <a:schemeClr val="tx1"/>
                    </a:solidFill>
                    <a:latin typeface="Arial" panose="020B0604020202090204" pitchFamily="34" charset="0"/>
                    <a:ea typeface="宋体" panose="02010600030101010101" pitchFamily="2" charset="-122"/>
                    <a:cs typeface="+mn-cs"/>
                  </a:defRPr>
                </a:lvl7pPr>
                <a:lvl8pPr marL="3200400" algn="l" defTabSz="914400" rtl="0" eaLnBrk="1" latinLnBrk="0" hangingPunct="1">
                  <a:defRPr sz="1900" kern="1200">
                    <a:solidFill>
                      <a:schemeClr val="tx1"/>
                    </a:solidFill>
                    <a:latin typeface="Arial" panose="020B0604020202090204" pitchFamily="34" charset="0"/>
                    <a:ea typeface="宋体" panose="02010600030101010101" pitchFamily="2" charset="-122"/>
                    <a:cs typeface="+mn-cs"/>
                  </a:defRPr>
                </a:lvl8pPr>
                <a:lvl9pPr marL="3657600" algn="l" defTabSz="914400" rtl="0" eaLnBrk="1" latinLnBrk="0" hangingPunct="1">
                  <a:defRPr sz="1900" kern="1200">
                    <a:solidFill>
                      <a:schemeClr val="tx1"/>
                    </a:solidFill>
                    <a:latin typeface="Arial" panose="020B0604020202090204" pitchFamily="34" charset="0"/>
                    <a:ea typeface="宋体" panose="02010600030101010101" pitchFamily="2" charset="-122"/>
                    <a:cs typeface="+mn-cs"/>
                  </a:defRPr>
                </a:lvl9pPr>
              </a:lstStyle>
              <a:p>
                <a:pPr algn="ctr"/>
                <a:endParaRPr lang="zh-CN" altLang="en-US" sz="2400">
                  <a:latin typeface="Arial Narrow Regular" panose="020B0606020202030204" charset="0"/>
                  <a:cs typeface="Arial Narrow Regular" panose="020B0606020202030204" charset="0"/>
                </a:endParaRPr>
              </a:p>
            </p:txBody>
          </p:sp>
          <p:sp>
            <p:nvSpPr>
              <p:cNvPr id="13" name="Oval 414"/>
              <p:cNvSpPr>
                <a:spLocks noChangeArrowheads="1"/>
              </p:cNvSpPr>
              <p:nvPr/>
            </p:nvSpPr>
            <p:spPr bwMode="auto">
              <a:xfrm>
                <a:off x="7984331" y="4034631"/>
                <a:ext cx="481013" cy="477838"/>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lIns="68571" tIns="34285" rIns="68571" bIns="34285"/>
              <a:lstStyle>
                <a:defPPr>
                  <a:defRPr lang="zh-CN"/>
                </a:defPPr>
                <a:lvl1pPr algn="l" defTabSz="967105" rtl="0" fontAlgn="base">
                  <a:spcBef>
                    <a:spcPct val="0"/>
                  </a:spcBef>
                  <a:spcAft>
                    <a:spcPct val="0"/>
                  </a:spcAft>
                  <a:defRPr sz="1900" kern="1200">
                    <a:solidFill>
                      <a:schemeClr val="tx1"/>
                    </a:solidFill>
                    <a:latin typeface="Arial" panose="020B0604020202090204" pitchFamily="34" charset="0"/>
                    <a:ea typeface="宋体" panose="02010600030101010101" pitchFamily="2" charset="-122"/>
                    <a:cs typeface="+mn-cs"/>
                  </a:defRPr>
                </a:lvl1pPr>
                <a:lvl2pPr marL="482600" indent="-25400" algn="l" defTabSz="967105" rtl="0" fontAlgn="base">
                  <a:spcBef>
                    <a:spcPct val="0"/>
                  </a:spcBef>
                  <a:spcAft>
                    <a:spcPct val="0"/>
                  </a:spcAft>
                  <a:defRPr sz="1900" kern="1200">
                    <a:solidFill>
                      <a:schemeClr val="tx1"/>
                    </a:solidFill>
                    <a:latin typeface="Arial" panose="020B0604020202090204" pitchFamily="34" charset="0"/>
                    <a:ea typeface="宋体" panose="02010600030101010101" pitchFamily="2" charset="-122"/>
                    <a:cs typeface="+mn-cs"/>
                  </a:defRPr>
                </a:lvl2pPr>
                <a:lvl3pPr marL="967105" indent="-52705" algn="l" defTabSz="967105" rtl="0" fontAlgn="base">
                  <a:spcBef>
                    <a:spcPct val="0"/>
                  </a:spcBef>
                  <a:spcAft>
                    <a:spcPct val="0"/>
                  </a:spcAft>
                  <a:defRPr sz="1900" kern="1200">
                    <a:solidFill>
                      <a:schemeClr val="tx1"/>
                    </a:solidFill>
                    <a:latin typeface="Arial" panose="020B0604020202090204" pitchFamily="34" charset="0"/>
                    <a:ea typeface="宋体" panose="02010600030101010101" pitchFamily="2" charset="-122"/>
                    <a:cs typeface="+mn-cs"/>
                  </a:defRPr>
                </a:lvl3pPr>
                <a:lvl4pPr marL="1450975" indent="-79375" algn="l" defTabSz="967105" rtl="0" fontAlgn="base">
                  <a:spcBef>
                    <a:spcPct val="0"/>
                  </a:spcBef>
                  <a:spcAft>
                    <a:spcPct val="0"/>
                  </a:spcAft>
                  <a:defRPr sz="1900" kern="1200">
                    <a:solidFill>
                      <a:schemeClr val="tx1"/>
                    </a:solidFill>
                    <a:latin typeface="Arial" panose="020B0604020202090204" pitchFamily="34" charset="0"/>
                    <a:ea typeface="宋体" panose="02010600030101010101" pitchFamily="2" charset="-122"/>
                    <a:cs typeface="+mn-cs"/>
                  </a:defRPr>
                </a:lvl4pPr>
                <a:lvl5pPr marL="1935480" indent="-106680" algn="l" defTabSz="967105" rtl="0" fontAlgn="base">
                  <a:spcBef>
                    <a:spcPct val="0"/>
                  </a:spcBef>
                  <a:spcAft>
                    <a:spcPct val="0"/>
                  </a:spcAft>
                  <a:defRPr sz="1900" kern="1200">
                    <a:solidFill>
                      <a:schemeClr val="tx1"/>
                    </a:solidFill>
                    <a:latin typeface="Arial" panose="020B0604020202090204" pitchFamily="34" charset="0"/>
                    <a:ea typeface="宋体" panose="02010600030101010101" pitchFamily="2" charset="-122"/>
                    <a:cs typeface="+mn-cs"/>
                  </a:defRPr>
                </a:lvl5pPr>
                <a:lvl6pPr marL="2286000" algn="l" defTabSz="914400" rtl="0" eaLnBrk="1" latinLnBrk="0" hangingPunct="1">
                  <a:defRPr sz="1900" kern="1200">
                    <a:solidFill>
                      <a:schemeClr val="tx1"/>
                    </a:solidFill>
                    <a:latin typeface="Arial" panose="020B0604020202090204" pitchFamily="34" charset="0"/>
                    <a:ea typeface="宋体" panose="02010600030101010101" pitchFamily="2" charset="-122"/>
                    <a:cs typeface="+mn-cs"/>
                  </a:defRPr>
                </a:lvl6pPr>
                <a:lvl7pPr marL="2743200" algn="l" defTabSz="914400" rtl="0" eaLnBrk="1" latinLnBrk="0" hangingPunct="1">
                  <a:defRPr sz="1900" kern="1200">
                    <a:solidFill>
                      <a:schemeClr val="tx1"/>
                    </a:solidFill>
                    <a:latin typeface="Arial" panose="020B0604020202090204" pitchFamily="34" charset="0"/>
                    <a:ea typeface="宋体" panose="02010600030101010101" pitchFamily="2" charset="-122"/>
                    <a:cs typeface="+mn-cs"/>
                  </a:defRPr>
                </a:lvl7pPr>
                <a:lvl8pPr marL="3200400" algn="l" defTabSz="914400" rtl="0" eaLnBrk="1" latinLnBrk="0" hangingPunct="1">
                  <a:defRPr sz="1900" kern="1200">
                    <a:solidFill>
                      <a:schemeClr val="tx1"/>
                    </a:solidFill>
                    <a:latin typeface="Arial" panose="020B0604020202090204" pitchFamily="34" charset="0"/>
                    <a:ea typeface="宋体" panose="02010600030101010101" pitchFamily="2" charset="-122"/>
                    <a:cs typeface="+mn-cs"/>
                  </a:defRPr>
                </a:lvl8pPr>
                <a:lvl9pPr marL="3657600" algn="l" defTabSz="914400" rtl="0" eaLnBrk="1" latinLnBrk="0" hangingPunct="1">
                  <a:defRPr sz="1900" kern="1200">
                    <a:solidFill>
                      <a:schemeClr val="tx1"/>
                    </a:solidFill>
                    <a:latin typeface="Arial" panose="020B0604020202090204" pitchFamily="34" charset="0"/>
                    <a:ea typeface="宋体" panose="02010600030101010101" pitchFamily="2" charset="-122"/>
                    <a:cs typeface="+mn-cs"/>
                  </a:defRPr>
                </a:lvl9pPr>
              </a:lstStyle>
              <a:p>
                <a:pPr algn="ctr"/>
                <a:endParaRPr lang="zh-CN" altLang="zh-CN" sz="2400">
                  <a:solidFill>
                    <a:srgbClr val="000000"/>
                  </a:solidFill>
                  <a:latin typeface="Arial Narrow Regular" panose="020B0606020202030204" charset="0"/>
                  <a:ea typeface="微软雅黑" panose="020B0503020204020204" pitchFamily="34" charset="-122"/>
                  <a:cs typeface="Arial Narrow Regular" panose="020B0606020202030204" charset="0"/>
                  <a:sym typeface="宋体" panose="02010600030101010101" pitchFamily="2" charset="-122"/>
                </a:endParaRPr>
              </a:p>
            </p:txBody>
          </p:sp>
          <p:sp>
            <p:nvSpPr>
              <p:cNvPr id="14" name="Oval 415"/>
              <p:cNvSpPr>
                <a:spLocks noChangeArrowheads="1"/>
              </p:cNvSpPr>
              <p:nvPr/>
            </p:nvSpPr>
            <p:spPr bwMode="auto">
              <a:xfrm>
                <a:off x="8125619" y="4160044"/>
                <a:ext cx="198437" cy="196850"/>
              </a:xfrm>
              <a:prstGeom prst="ellipse">
                <a:avLst/>
              </a:prstGeom>
              <a:solidFill>
                <a:srgbClr val="FFC301"/>
              </a:solidFill>
              <a:ln>
                <a:noFill/>
              </a:ln>
              <a:extLst>
                <a:ext uri="{91240B29-F687-4F45-9708-019B960494DF}">
                  <a14:hiddenLine xmlns:a14="http://schemas.microsoft.com/office/drawing/2010/main" w="9525">
                    <a:solidFill>
                      <a:srgbClr val="000000"/>
                    </a:solidFill>
                    <a:round/>
                  </a14:hiddenLine>
                </a:ext>
              </a:extLst>
            </p:spPr>
            <p:txBody>
              <a:bodyPr lIns="68571" tIns="34285" rIns="68571" bIns="34285"/>
              <a:lstStyle>
                <a:defPPr>
                  <a:defRPr lang="zh-CN"/>
                </a:defPPr>
                <a:lvl1pPr algn="l" defTabSz="967105" rtl="0" fontAlgn="base">
                  <a:spcBef>
                    <a:spcPct val="0"/>
                  </a:spcBef>
                  <a:spcAft>
                    <a:spcPct val="0"/>
                  </a:spcAft>
                  <a:defRPr sz="1900" kern="1200">
                    <a:solidFill>
                      <a:schemeClr val="tx1"/>
                    </a:solidFill>
                    <a:latin typeface="Arial" panose="020B0604020202090204" pitchFamily="34" charset="0"/>
                    <a:ea typeface="宋体" panose="02010600030101010101" pitchFamily="2" charset="-122"/>
                    <a:cs typeface="+mn-cs"/>
                  </a:defRPr>
                </a:lvl1pPr>
                <a:lvl2pPr marL="482600" indent="-25400" algn="l" defTabSz="967105" rtl="0" fontAlgn="base">
                  <a:spcBef>
                    <a:spcPct val="0"/>
                  </a:spcBef>
                  <a:spcAft>
                    <a:spcPct val="0"/>
                  </a:spcAft>
                  <a:defRPr sz="1900" kern="1200">
                    <a:solidFill>
                      <a:schemeClr val="tx1"/>
                    </a:solidFill>
                    <a:latin typeface="Arial" panose="020B0604020202090204" pitchFamily="34" charset="0"/>
                    <a:ea typeface="宋体" panose="02010600030101010101" pitchFamily="2" charset="-122"/>
                    <a:cs typeface="+mn-cs"/>
                  </a:defRPr>
                </a:lvl2pPr>
                <a:lvl3pPr marL="967105" indent="-52705" algn="l" defTabSz="967105" rtl="0" fontAlgn="base">
                  <a:spcBef>
                    <a:spcPct val="0"/>
                  </a:spcBef>
                  <a:spcAft>
                    <a:spcPct val="0"/>
                  </a:spcAft>
                  <a:defRPr sz="1900" kern="1200">
                    <a:solidFill>
                      <a:schemeClr val="tx1"/>
                    </a:solidFill>
                    <a:latin typeface="Arial" panose="020B0604020202090204" pitchFamily="34" charset="0"/>
                    <a:ea typeface="宋体" panose="02010600030101010101" pitchFamily="2" charset="-122"/>
                    <a:cs typeface="+mn-cs"/>
                  </a:defRPr>
                </a:lvl3pPr>
                <a:lvl4pPr marL="1450975" indent="-79375" algn="l" defTabSz="967105" rtl="0" fontAlgn="base">
                  <a:spcBef>
                    <a:spcPct val="0"/>
                  </a:spcBef>
                  <a:spcAft>
                    <a:spcPct val="0"/>
                  </a:spcAft>
                  <a:defRPr sz="1900" kern="1200">
                    <a:solidFill>
                      <a:schemeClr val="tx1"/>
                    </a:solidFill>
                    <a:latin typeface="Arial" panose="020B0604020202090204" pitchFamily="34" charset="0"/>
                    <a:ea typeface="宋体" panose="02010600030101010101" pitchFamily="2" charset="-122"/>
                    <a:cs typeface="+mn-cs"/>
                  </a:defRPr>
                </a:lvl4pPr>
                <a:lvl5pPr marL="1935480" indent="-106680" algn="l" defTabSz="967105" rtl="0" fontAlgn="base">
                  <a:spcBef>
                    <a:spcPct val="0"/>
                  </a:spcBef>
                  <a:spcAft>
                    <a:spcPct val="0"/>
                  </a:spcAft>
                  <a:defRPr sz="1900" kern="1200">
                    <a:solidFill>
                      <a:schemeClr val="tx1"/>
                    </a:solidFill>
                    <a:latin typeface="Arial" panose="020B0604020202090204" pitchFamily="34" charset="0"/>
                    <a:ea typeface="宋体" panose="02010600030101010101" pitchFamily="2" charset="-122"/>
                    <a:cs typeface="+mn-cs"/>
                  </a:defRPr>
                </a:lvl5pPr>
                <a:lvl6pPr marL="2286000" algn="l" defTabSz="914400" rtl="0" eaLnBrk="1" latinLnBrk="0" hangingPunct="1">
                  <a:defRPr sz="1900" kern="1200">
                    <a:solidFill>
                      <a:schemeClr val="tx1"/>
                    </a:solidFill>
                    <a:latin typeface="Arial" panose="020B0604020202090204" pitchFamily="34" charset="0"/>
                    <a:ea typeface="宋体" panose="02010600030101010101" pitchFamily="2" charset="-122"/>
                    <a:cs typeface="+mn-cs"/>
                  </a:defRPr>
                </a:lvl6pPr>
                <a:lvl7pPr marL="2743200" algn="l" defTabSz="914400" rtl="0" eaLnBrk="1" latinLnBrk="0" hangingPunct="1">
                  <a:defRPr sz="1900" kern="1200">
                    <a:solidFill>
                      <a:schemeClr val="tx1"/>
                    </a:solidFill>
                    <a:latin typeface="Arial" panose="020B0604020202090204" pitchFamily="34" charset="0"/>
                    <a:ea typeface="宋体" panose="02010600030101010101" pitchFamily="2" charset="-122"/>
                    <a:cs typeface="+mn-cs"/>
                  </a:defRPr>
                </a:lvl7pPr>
                <a:lvl8pPr marL="3200400" algn="l" defTabSz="914400" rtl="0" eaLnBrk="1" latinLnBrk="0" hangingPunct="1">
                  <a:defRPr sz="1900" kern="1200">
                    <a:solidFill>
                      <a:schemeClr val="tx1"/>
                    </a:solidFill>
                    <a:latin typeface="Arial" panose="020B0604020202090204" pitchFamily="34" charset="0"/>
                    <a:ea typeface="宋体" panose="02010600030101010101" pitchFamily="2" charset="-122"/>
                    <a:cs typeface="+mn-cs"/>
                  </a:defRPr>
                </a:lvl8pPr>
                <a:lvl9pPr marL="3657600" algn="l" defTabSz="914400" rtl="0" eaLnBrk="1" latinLnBrk="0" hangingPunct="1">
                  <a:defRPr sz="1900" kern="1200">
                    <a:solidFill>
                      <a:schemeClr val="tx1"/>
                    </a:solidFill>
                    <a:latin typeface="Arial" panose="020B0604020202090204" pitchFamily="34" charset="0"/>
                    <a:ea typeface="宋体" panose="02010600030101010101" pitchFamily="2" charset="-122"/>
                    <a:cs typeface="+mn-cs"/>
                  </a:defRPr>
                </a:lvl9pPr>
              </a:lstStyle>
              <a:p>
                <a:pPr algn="ctr"/>
                <a:endParaRPr lang="zh-CN" altLang="zh-CN" sz="1600">
                  <a:solidFill>
                    <a:srgbClr val="000000"/>
                  </a:solidFill>
                  <a:latin typeface="Arial Narrow Regular" panose="020B0606020202030204" charset="0"/>
                  <a:ea typeface="微软雅黑" panose="020B0503020204020204" pitchFamily="34" charset="-122"/>
                  <a:cs typeface="Arial Narrow Regular" panose="020B0606020202030204" charset="0"/>
                  <a:sym typeface="宋体" panose="02010600030101010101" pitchFamily="2" charset="-122"/>
                </a:endParaRPr>
              </a:p>
            </p:txBody>
          </p:sp>
          <p:sp>
            <p:nvSpPr>
              <p:cNvPr id="15" name="Oval 416"/>
              <p:cNvSpPr>
                <a:spLocks noChangeArrowheads="1"/>
              </p:cNvSpPr>
              <p:nvPr/>
            </p:nvSpPr>
            <p:spPr bwMode="auto">
              <a:xfrm>
                <a:off x="5647531" y="4020344"/>
                <a:ext cx="479425" cy="477837"/>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lIns="68571" tIns="34285" rIns="68571" bIns="34285"/>
              <a:lstStyle>
                <a:defPPr>
                  <a:defRPr lang="zh-CN"/>
                </a:defPPr>
                <a:lvl1pPr algn="l" defTabSz="967105" rtl="0" fontAlgn="base">
                  <a:spcBef>
                    <a:spcPct val="0"/>
                  </a:spcBef>
                  <a:spcAft>
                    <a:spcPct val="0"/>
                  </a:spcAft>
                  <a:defRPr sz="1900" kern="1200">
                    <a:solidFill>
                      <a:schemeClr val="tx1"/>
                    </a:solidFill>
                    <a:latin typeface="Arial" panose="020B0604020202090204" pitchFamily="34" charset="0"/>
                    <a:ea typeface="宋体" panose="02010600030101010101" pitchFamily="2" charset="-122"/>
                    <a:cs typeface="+mn-cs"/>
                  </a:defRPr>
                </a:lvl1pPr>
                <a:lvl2pPr marL="482600" indent="-25400" algn="l" defTabSz="967105" rtl="0" fontAlgn="base">
                  <a:spcBef>
                    <a:spcPct val="0"/>
                  </a:spcBef>
                  <a:spcAft>
                    <a:spcPct val="0"/>
                  </a:spcAft>
                  <a:defRPr sz="1900" kern="1200">
                    <a:solidFill>
                      <a:schemeClr val="tx1"/>
                    </a:solidFill>
                    <a:latin typeface="Arial" panose="020B0604020202090204" pitchFamily="34" charset="0"/>
                    <a:ea typeface="宋体" panose="02010600030101010101" pitchFamily="2" charset="-122"/>
                    <a:cs typeface="+mn-cs"/>
                  </a:defRPr>
                </a:lvl2pPr>
                <a:lvl3pPr marL="967105" indent="-52705" algn="l" defTabSz="967105" rtl="0" fontAlgn="base">
                  <a:spcBef>
                    <a:spcPct val="0"/>
                  </a:spcBef>
                  <a:spcAft>
                    <a:spcPct val="0"/>
                  </a:spcAft>
                  <a:defRPr sz="1900" kern="1200">
                    <a:solidFill>
                      <a:schemeClr val="tx1"/>
                    </a:solidFill>
                    <a:latin typeface="Arial" panose="020B0604020202090204" pitchFamily="34" charset="0"/>
                    <a:ea typeface="宋体" panose="02010600030101010101" pitchFamily="2" charset="-122"/>
                    <a:cs typeface="+mn-cs"/>
                  </a:defRPr>
                </a:lvl3pPr>
                <a:lvl4pPr marL="1450975" indent="-79375" algn="l" defTabSz="967105" rtl="0" fontAlgn="base">
                  <a:spcBef>
                    <a:spcPct val="0"/>
                  </a:spcBef>
                  <a:spcAft>
                    <a:spcPct val="0"/>
                  </a:spcAft>
                  <a:defRPr sz="1900" kern="1200">
                    <a:solidFill>
                      <a:schemeClr val="tx1"/>
                    </a:solidFill>
                    <a:latin typeface="Arial" panose="020B0604020202090204" pitchFamily="34" charset="0"/>
                    <a:ea typeface="宋体" panose="02010600030101010101" pitchFamily="2" charset="-122"/>
                    <a:cs typeface="+mn-cs"/>
                  </a:defRPr>
                </a:lvl4pPr>
                <a:lvl5pPr marL="1935480" indent="-106680" algn="l" defTabSz="967105" rtl="0" fontAlgn="base">
                  <a:spcBef>
                    <a:spcPct val="0"/>
                  </a:spcBef>
                  <a:spcAft>
                    <a:spcPct val="0"/>
                  </a:spcAft>
                  <a:defRPr sz="1900" kern="1200">
                    <a:solidFill>
                      <a:schemeClr val="tx1"/>
                    </a:solidFill>
                    <a:latin typeface="Arial" panose="020B0604020202090204" pitchFamily="34" charset="0"/>
                    <a:ea typeface="宋体" panose="02010600030101010101" pitchFamily="2" charset="-122"/>
                    <a:cs typeface="+mn-cs"/>
                  </a:defRPr>
                </a:lvl5pPr>
                <a:lvl6pPr marL="2286000" algn="l" defTabSz="914400" rtl="0" eaLnBrk="1" latinLnBrk="0" hangingPunct="1">
                  <a:defRPr sz="1900" kern="1200">
                    <a:solidFill>
                      <a:schemeClr val="tx1"/>
                    </a:solidFill>
                    <a:latin typeface="Arial" panose="020B0604020202090204" pitchFamily="34" charset="0"/>
                    <a:ea typeface="宋体" panose="02010600030101010101" pitchFamily="2" charset="-122"/>
                    <a:cs typeface="+mn-cs"/>
                  </a:defRPr>
                </a:lvl6pPr>
                <a:lvl7pPr marL="2743200" algn="l" defTabSz="914400" rtl="0" eaLnBrk="1" latinLnBrk="0" hangingPunct="1">
                  <a:defRPr sz="1900" kern="1200">
                    <a:solidFill>
                      <a:schemeClr val="tx1"/>
                    </a:solidFill>
                    <a:latin typeface="Arial" panose="020B0604020202090204" pitchFamily="34" charset="0"/>
                    <a:ea typeface="宋体" panose="02010600030101010101" pitchFamily="2" charset="-122"/>
                    <a:cs typeface="+mn-cs"/>
                  </a:defRPr>
                </a:lvl7pPr>
                <a:lvl8pPr marL="3200400" algn="l" defTabSz="914400" rtl="0" eaLnBrk="1" latinLnBrk="0" hangingPunct="1">
                  <a:defRPr sz="1900" kern="1200">
                    <a:solidFill>
                      <a:schemeClr val="tx1"/>
                    </a:solidFill>
                    <a:latin typeface="Arial" panose="020B0604020202090204" pitchFamily="34" charset="0"/>
                    <a:ea typeface="宋体" panose="02010600030101010101" pitchFamily="2" charset="-122"/>
                    <a:cs typeface="+mn-cs"/>
                  </a:defRPr>
                </a:lvl8pPr>
                <a:lvl9pPr marL="3657600" algn="l" defTabSz="914400" rtl="0" eaLnBrk="1" latinLnBrk="0" hangingPunct="1">
                  <a:defRPr sz="1900" kern="1200">
                    <a:solidFill>
                      <a:schemeClr val="tx1"/>
                    </a:solidFill>
                    <a:latin typeface="Arial" panose="020B0604020202090204" pitchFamily="34" charset="0"/>
                    <a:ea typeface="宋体" panose="02010600030101010101" pitchFamily="2" charset="-122"/>
                    <a:cs typeface="+mn-cs"/>
                  </a:defRPr>
                </a:lvl9pPr>
              </a:lstStyle>
              <a:p>
                <a:pPr algn="ctr"/>
                <a:endParaRPr lang="zh-CN" altLang="zh-CN" sz="2400">
                  <a:solidFill>
                    <a:srgbClr val="000000"/>
                  </a:solidFill>
                  <a:latin typeface="Arial Narrow Regular" panose="020B0606020202030204" charset="0"/>
                  <a:ea typeface="微软雅黑" panose="020B0503020204020204" pitchFamily="34" charset="-122"/>
                  <a:cs typeface="Arial Narrow Regular" panose="020B0606020202030204" charset="0"/>
                  <a:sym typeface="宋体" panose="02010600030101010101" pitchFamily="2" charset="-122"/>
                </a:endParaRPr>
              </a:p>
            </p:txBody>
          </p:sp>
          <p:sp>
            <p:nvSpPr>
              <p:cNvPr id="16" name="Oval 417"/>
              <p:cNvSpPr>
                <a:spLocks noChangeArrowheads="1"/>
              </p:cNvSpPr>
              <p:nvPr/>
            </p:nvSpPr>
            <p:spPr bwMode="auto">
              <a:xfrm>
                <a:off x="5788819" y="4160044"/>
                <a:ext cx="198437" cy="196850"/>
              </a:xfrm>
              <a:prstGeom prst="ellipse">
                <a:avLst/>
              </a:prstGeom>
              <a:solidFill>
                <a:srgbClr val="76C3EF"/>
              </a:solidFill>
              <a:ln>
                <a:noFill/>
              </a:ln>
              <a:extLst>
                <a:ext uri="{91240B29-F687-4F45-9708-019B960494DF}">
                  <a14:hiddenLine xmlns:a14="http://schemas.microsoft.com/office/drawing/2010/main" w="9525">
                    <a:solidFill>
                      <a:srgbClr val="000000"/>
                    </a:solidFill>
                    <a:round/>
                  </a14:hiddenLine>
                </a:ext>
              </a:extLst>
            </p:spPr>
            <p:txBody>
              <a:bodyPr lIns="68571" tIns="34285" rIns="68571" bIns="34285"/>
              <a:lstStyle>
                <a:defPPr>
                  <a:defRPr lang="zh-CN"/>
                </a:defPPr>
                <a:lvl1pPr algn="l" defTabSz="967105" rtl="0" fontAlgn="base">
                  <a:spcBef>
                    <a:spcPct val="0"/>
                  </a:spcBef>
                  <a:spcAft>
                    <a:spcPct val="0"/>
                  </a:spcAft>
                  <a:defRPr sz="1900" kern="1200">
                    <a:solidFill>
                      <a:schemeClr val="tx1"/>
                    </a:solidFill>
                    <a:latin typeface="Arial" panose="020B0604020202090204" pitchFamily="34" charset="0"/>
                    <a:ea typeface="宋体" panose="02010600030101010101" pitchFamily="2" charset="-122"/>
                    <a:cs typeface="+mn-cs"/>
                  </a:defRPr>
                </a:lvl1pPr>
                <a:lvl2pPr marL="482600" indent="-25400" algn="l" defTabSz="967105" rtl="0" fontAlgn="base">
                  <a:spcBef>
                    <a:spcPct val="0"/>
                  </a:spcBef>
                  <a:spcAft>
                    <a:spcPct val="0"/>
                  </a:spcAft>
                  <a:defRPr sz="1900" kern="1200">
                    <a:solidFill>
                      <a:schemeClr val="tx1"/>
                    </a:solidFill>
                    <a:latin typeface="Arial" panose="020B0604020202090204" pitchFamily="34" charset="0"/>
                    <a:ea typeface="宋体" panose="02010600030101010101" pitchFamily="2" charset="-122"/>
                    <a:cs typeface="+mn-cs"/>
                  </a:defRPr>
                </a:lvl2pPr>
                <a:lvl3pPr marL="967105" indent="-52705" algn="l" defTabSz="967105" rtl="0" fontAlgn="base">
                  <a:spcBef>
                    <a:spcPct val="0"/>
                  </a:spcBef>
                  <a:spcAft>
                    <a:spcPct val="0"/>
                  </a:spcAft>
                  <a:defRPr sz="1900" kern="1200">
                    <a:solidFill>
                      <a:schemeClr val="tx1"/>
                    </a:solidFill>
                    <a:latin typeface="Arial" panose="020B0604020202090204" pitchFamily="34" charset="0"/>
                    <a:ea typeface="宋体" panose="02010600030101010101" pitchFamily="2" charset="-122"/>
                    <a:cs typeface="+mn-cs"/>
                  </a:defRPr>
                </a:lvl3pPr>
                <a:lvl4pPr marL="1450975" indent="-79375" algn="l" defTabSz="967105" rtl="0" fontAlgn="base">
                  <a:spcBef>
                    <a:spcPct val="0"/>
                  </a:spcBef>
                  <a:spcAft>
                    <a:spcPct val="0"/>
                  </a:spcAft>
                  <a:defRPr sz="1900" kern="1200">
                    <a:solidFill>
                      <a:schemeClr val="tx1"/>
                    </a:solidFill>
                    <a:latin typeface="Arial" panose="020B0604020202090204" pitchFamily="34" charset="0"/>
                    <a:ea typeface="宋体" panose="02010600030101010101" pitchFamily="2" charset="-122"/>
                    <a:cs typeface="+mn-cs"/>
                  </a:defRPr>
                </a:lvl4pPr>
                <a:lvl5pPr marL="1935480" indent="-106680" algn="l" defTabSz="967105" rtl="0" fontAlgn="base">
                  <a:spcBef>
                    <a:spcPct val="0"/>
                  </a:spcBef>
                  <a:spcAft>
                    <a:spcPct val="0"/>
                  </a:spcAft>
                  <a:defRPr sz="1900" kern="1200">
                    <a:solidFill>
                      <a:schemeClr val="tx1"/>
                    </a:solidFill>
                    <a:latin typeface="Arial" panose="020B0604020202090204" pitchFamily="34" charset="0"/>
                    <a:ea typeface="宋体" panose="02010600030101010101" pitchFamily="2" charset="-122"/>
                    <a:cs typeface="+mn-cs"/>
                  </a:defRPr>
                </a:lvl5pPr>
                <a:lvl6pPr marL="2286000" algn="l" defTabSz="914400" rtl="0" eaLnBrk="1" latinLnBrk="0" hangingPunct="1">
                  <a:defRPr sz="1900" kern="1200">
                    <a:solidFill>
                      <a:schemeClr val="tx1"/>
                    </a:solidFill>
                    <a:latin typeface="Arial" panose="020B0604020202090204" pitchFamily="34" charset="0"/>
                    <a:ea typeface="宋体" panose="02010600030101010101" pitchFamily="2" charset="-122"/>
                    <a:cs typeface="+mn-cs"/>
                  </a:defRPr>
                </a:lvl6pPr>
                <a:lvl7pPr marL="2743200" algn="l" defTabSz="914400" rtl="0" eaLnBrk="1" latinLnBrk="0" hangingPunct="1">
                  <a:defRPr sz="1900" kern="1200">
                    <a:solidFill>
                      <a:schemeClr val="tx1"/>
                    </a:solidFill>
                    <a:latin typeface="Arial" panose="020B0604020202090204" pitchFamily="34" charset="0"/>
                    <a:ea typeface="宋体" panose="02010600030101010101" pitchFamily="2" charset="-122"/>
                    <a:cs typeface="+mn-cs"/>
                  </a:defRPr>
                </a:lvl7pPr>
                <a:lvl8pPr marL="3200400" algn="l" defTabSz="914400" rtl="0" eaLnBrk="1" latinLnBrk="0" hangingPunct="1">
                  <a:defRPr sz="1900" kern="1200">
                    <a:solidFill>
                      <a:schemeClr val="tx1"/>
                    </a:solidFill>
                    <a:latin typeface="Arial" panose="020B0604020202090204" pitchFamily="34" charset="0"/>
                    <a:ea typeface="宋体" panose="02010600030101010101" pitchFamily="2" charset="-122"/>
                    <a:cs typeface="+mn-cs"/>
                  </a:defRPr>
                </a:lvl8pPr>
                <a:lvl9pPr marL="3657600" algn="l" defTabSz="914400" rtl="0" eaLnBrk="1" latinLnBrk="0" hangingPunct="1">
                  <a:defRPr sz="1900" kern="1200">
                    <a:solidFill>
                      <a:schemeClr val="tx1"/>
                    </a:solidFill>
                    <a:latin typeface="Arial" panose="020B0604020202090204" pitchFamily="34" charset="0"/>
                    <a:ea typeface="宋体" panose="02010600030101010101" pitchFamily="2" charset="-122"/>
                    <a:cs typeface="+mn-cs"/>
                  </a:defRPr>
                </a:lvl9pPr>
              </a:lstStyle>
              <a:p>
                <a:pPr algn="ctr"/>
                <a:endParaRPr lang="zh-CN" altLang="zh-CN" sz="1600">
                  <a:solidFill>
                    <a:srgbClr val="000000"/>
                  </a:solidFill>
                  <a:latin typeface="Arial Narrow Regular" panose="020B0606020202030204" charset="0"/>
                  <a:ea typeface="微软雅黑" panose="020B0503020204020204" pitchFamily="34" charset="-122"/>
                  <a:cs typeface="Arial Narrow Regular" panose="020B0606020202030204" charset="0"/>
                  <a:sym typeface="宋体" panose="02010600030101010101" pitchFamily="2" charset="-122"/>
                </a:endParaRPr>
              </a:p>
            </p:txBody>
          </p:sp>
          <p:sp>
            <p:nvSpPr>
              <p:cNvPr id="17" name="Oval 416"/>
              <p:cNvSpPr>
                <a:spLocks noChangeArrowheads="1"/>
              </p:cNvSpPr>
              <p:nvPr/>
            </p:nvSpPr>
            <p:spPr bwMode="auto">
              <a:xfrm>
                <a:off x="3345656" y="4020344"/>
                <a:ext cx="479425" cy="477837"/>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lIns="68571" tIns="34285" rIns="68571" bIns="34285"/>
              <a:lstStyle>
                <a:defPPr>
                  <a:defRPr lang="zh-CN"/>
                </a:defPPr>
                <a:lvl1pPr algn="l" defTabSz="967105" rtl="0" fontAlgn="base">
                  <a:spcBef>
                    <a:spcPct val="0"/>
                  </a:spcBef>
                  <a:spcAft>
                    <a:spcPct val="0"/>
                  </a:spcAft>
                  <a:defRPr sz="1900" kern="1200">
                    <a:solidFill>
                      <a:schemeClr val="tx1"/>
                    </a:solidFill>
                    <a:latin typeface="Arial" panose="020B0604020202090204" pitchFamily="34" charset="0"/>
                    <a:ea typeface="宋体" panose="02010600030101010101" pitchFamily="2" charset="-122"/>
                    <a:cs typeface="+mn-cs"/>
                  </a:defRPr>
                </a:lvl1pPr>
                <a:lvl2pPr marL="482600" indent="-25400" algn="l" defTabSz="967105" rtl="0" fontAlgn="base">
                  <a:spcBef>
                    <a:spcPct val="0"/>
                  </a:spcBef>
                  <a:spcAft>
                    <a:spcPct val="0"/>
                  </a:spcAft>
                  <a:defRPr sz="1900" kern="1200">
                    <a:solidFill>
                      <a:schemeClr val="tx1"/>
                    </a:solidFill>
                    <a:latin typeface="Arial" panose="020B0604020202090204" pitchFamily="34" charset="0"/>
                    <a:ea typeface="宋体" panose="02010600030101010101" pitchFamily="2" charset="-122"/>
                    <a:cs typeface="+mn-cs"/>
                  </a:defRPr>
                </a:lvl2pPr>
                <a:lvl3pPr marL="967105" indent="-52705" algn="l" defTabSz="967105" rtl="0" fontAlgn="base">
                  <a:spcBef>
                    <a:spcPct val="0"/>
                  </a:spcBef>
                  <a:spcAft>
                    <a:spcPct val="0"/>
                  </a:spcAft>
                  <a:defRPr sz="1900" kern="1200">
                    <a:solidFill>
                      <a:schemeClr val="tx1"/>
                    </a:solidFill>
                    <a:latin typeface="Arial" panose="020B0604020202090204" pitchFamily="34" charset="0"/>
                    <a:ea typeface="宋体" panose="02010600030101010101" pitchFamily="2" charset="-122"/>
                    <a:cs typeface="+mn-cs"/>
                  </a:defRPr>
                </a:lvl3pPr>
                <a:lvl4pPr marL="1450975" indent="-79375" algn="l" defTabSz="967105" rtl="0" fontAlgn="base">
                  <a:spcBef>
                    <a:spcPct val="0"/>
                  </a:spcBef>
                  <a:spcAft>
                    <a:spcPct val="0"/>
                  </a:spcAft>
                  <a:defRPr sz="1900" kern="1200">
                    <a:solidFill>
                      <a:schemeClr val="tx1"/>
                    </a:solidFill>
                    <a:latin typeface="Arial" panose="020B0604020202090204" pitchFamily="34" charset="0"/>
                    <a:ea typeface="宋体" panose="02010600030101010101" pitchFamily="2" charset="-122"/>
                    <a:cs typeface="+mn-cs"/>
                  </a:defRPr>
                </a:lvl4pPr>
                <a:lvl5pPr marL="1935480" indent="-106680" algn="l" defTabSz="967105" rtl="0" fontAlgn="base">
                  <a:spcBef>
                    <a:spcPct val="0"/>
                  </a:spcBef>
                  <a:spcAft>
                    <a:spcPct val="0"/>
                  </a:spcAft>
                  <a:defRPr sz="1900" kern="1200">
                    <a:solidFill>
                      <a:schemeClr val="tx1"/>
                    </a:solidFill>
                    <a:latin typeface="Arial" panose="020B0604020202090204" pitchFamily="34" charset="0"/>
                    <a:ea typeface="宋体" panose="02010600030101010101" pitchFamily="2" charset="-122"/>
                    <a:cs typeface="+mn-cs"/>
                  </a:defRPr>
                </a:lvl5pPr>
                <a:lvl6pPr marL="2286000" algn="l" defTabSz="914400" rtl="0" eaLnBrk="1" latinLnBrk="0" hangingPunct="1">
                  <a:defRPr sz="1900" kern="1200">
                    <a:solidFill>
                      <a:schemeClr val="tx1"/>
                    </a:solidFill>
                    <a:latin typeface="Arial" panose="020B0604020202090204" pitchFamily="34" charset="0"/>
                    <a:ea typeface="宋体" panose="02010600030101010101" pitchFamily="2" charset="-122"/>
                    <a:cs typeface="+mn-cs"/>
                  </a:defRPr>
                </a:lvl6pPr>
                <a:lvl7pPr marL="2743200" algn="l" defTabSz="914400" rtl="0" eaLnBrk="1" latinLnBrk="0" hangingPunct="1">
                  <a:defRPr sz="1900" kern="1200">
                    <a:solidFill>
                      <a:schemeClr val="tx1"/>
                    </a:solidFill>
                    <a:latin typeface="Arial" panose="020B0604020202090204" pitchFamily="34" charset="0"/>
                    <a:ea typeface="宋体" panose="02010600030101010101" pitchFamily="2" charset="-122"/>
                    <a:cs typeface="+mn-cs"/>
                  </a:defRPr>
                </a:lvl7pPr>
                <a:lvl8pPr marL="3200400" algn="l" defTabSz="914400" rtl="0" eaLnBrk="1" latinLnBrk="0" hangingPunct="1">
                  <a:defRPr sz="1900" kern="1200">
                    <a:solidFill>
                      <a:schemeClr val="tx1"/>
                    </a:solidFill>
                    <a:latin typeface="Arial" panose="020B0604020202090204" pitchFamily="34" charset="0"/>
                    <a:ea typeface="宋体" panose="02010600030101010101" pitchFamily="2" charset="-122"/>
                    <a:cs typeface="+mn-cs"/>
                  </a:defRPr>
                </a:lvl8pPr>
                <a:lvl9pPr marL="3657600" algn="l" defTabSz="914400" rtl="0" eaLnBrk="1" latinLnBrk="0" hangingPunct="1">
                  <a:defRPr sz="1900" kern="1200">
                    <a:solidFill>
                      <a:schemeClr val="tx1"/>
                    </a:solidFill>
                    <a:latin typeface="Arial" panose="020B0604020202090204" pitchFamily="34" charset="0"/>
                    <a:ea typeface="宋体" panose="02010600030101010101" pitchFamily="2" charset="-122"/>
                    <a:cs typeface="+mn-cs"/>
                  </a:defRPr>
                </a:lvl9pPr>
              </a:lstStyle>
              <a:p>
                <a:pPr algn="ctr"/>
                <a:endParaRPr lang="zh-CN" altLang="zh-CN" sz="2400">
                  <a:solidFill>
                    <a:srgbClr val="000000"/>
                  </a:solidFill>
                  <a:latin typeface="Arial Narrow Regular" panose="020B0606020202030204" charset="0"/>
                  <a:ea typeface="微软雅黑" panose="020B0503020204020204" pitchFamily="34" charset="-122"/>
                  <a:cs typeface="Arial Narrow Regular" panose="020B0606020202030204" charset="0"/>
                  <a:sym typeface="宋体" panose="02010600030101010101" pitchFamily="2" charset="-122"/>
                </a:endParaRPr>
              </a:p>
            </p:txBody>
          </p:sp>
          <p:sp>
            <p:nvSpPr>
              <p:cNvPr id="18" name="Oval 417"/>
              <p:cNvSpPr>
                <a:spLocks noChangeArrowheads="1"/>
              </p:cNvSpPr>
              <p:nvPr/>
            </p:nvSpPr>
            <p:spPr bwMode="auto">
              <a:xfrm>
                <a:off x="3486944" y="4160044"/>
                <a:ext cx="200025" cy="196850"/>
              </a:xfrm>
              <a:prstGeom prst="ellipse">
                <a:avLst/>
              </a:prstGeom>
              <a:solidFill>
                <a:srgbClr val="EF8133"/>
              </a:solidFill>
              <a:ln>
                <a:noFill/>
              </a:ln>
              <a:extLst>
                <a:ext uri="{91240B29-F687-4F45-9708-019B960494DF}">
                  <a14:hiddenLine xmlns:a14="http://schemas.microsoft.com/office/drawing/2010/main" w="9525">
                    <a:solidFill>
                      <a:srgbClr val="000000"/>
                    </a:solidFill>
                    <a:round/>
                  </a14:hiddenLine>
                </a:ext>
              </a:extLst>
            </p:spPr>
            <p:txBody>
              <a:bodyPr lIns="68571" tIns="34285" rIns="68571" bIns="34285"/>
              <a:lstStyle>
                <a:defPPr>
                  <a:defRPr lang="zh-CN"/>
                </a:defPPr>
                <a:lvl1pPr algn="l" defTabSz="967105" rtl="0" fontAlgn="base">
                  <a:spcBef>
                    <a:spcPct val="0"/>
                  </a:spcBef>
                  <a:spcAft>
                    <a:spcPct val="0"/>
                  </a:spcAft>
                  <a:defRPr sz="1900" kern="1200">
                    <a:solidFill>
                      <a:schemeClr val="tx1"/>
                    </a:solidFill>
                    <a:latin typeface="Arial" panose="020B0604020202090204" pitchFamily="34" charset="0"/>
                    <a:ea typeface="宋体" panose="02010600030101010101" pitchFamily="2" charset="-122"/>
                    <a:cs typeface="+mn-cs"/>
                  </a:defRPr>
                </a:lvl1pPr>
                <a:lvl2pPr marL="482600" indent="-25400" algn="l" defTabSz="967105" rtl="0" fontAlgn="base">
                  <a:spcBef>
                    <a:spcPct val="0"/>
                  </a:spcBef>
                  <a:spcAft>
                    <a:spcPct val="0"/>
                  </a:spcAft>
                  <a:defRPr sz="1900" kern="1200">
                    <a:solidFill>
                      <a:schemeClr val="tx1"/>
                    </a:solidFill>
                    <a:latin typeface="Arial" panose="020B0604020202090204" pitchFamily="34" charset="0"/>
                    <a:ea typeface="宋体" panose="02010600030101010101" pitchFamily="2" charset="-122"/>
                    <a:cs typeface="+mn-cs"/>
                  </a:defRPr>
                </a:lvl2pPr>
                <a:lvl3pPr marL="967105" indent="-52705" algn="l" defTabSz="967105" rtl="0" fontAlgn="base">
                  <a:spcBef>
                    <a:spcPct val="0"/>
                  </a:spcBef>
                  <a:spcAft>
                    <a:spcPct val="0"/>
                  </a:spcAft>
                  <a:defRPr sz="1900" kern="1200">
                    <a:solidFill>
                      <a:schemeClr val="tx1"/>
                    </a:solidFill>
                    <a:latin typeface="Arial" panose="020B0604020202090204" pitchFamily="34" charset="0"/>
                    <a:ea typeface="宋体" panose="02010600030101010101" pitchFamily="2" charset="-122"/>
                    <a:cs typeface="+mn-cs"/>
                  </a:defRPr>
                </a:lvl3pPr>
                <a:lvl4pPr marL="1450975" indent="-79375" algn="l" defTabSz="967105" rtl="0" fontAlgn="base">
                  <a:spcBef>
                    <a:spcPct val="0"/>
                  </a:spcBef>
                  <a:spcAft>
                    <a:spcPct val="0"/>
                  </a:spcAft>
                  <a:defRPr sz="1900" kern="1200">
                    <a:solidFill>
                      <a:schemeClr val="tx1"/>
                    </a:solidFill>
                    <a:latin typeface="Arial" panose="020B0604020202090204" pitchFamily="34" charset="0"/>
                    <a:ea typeface="宋体" panose="02010600030101010101" pitchFamily="2" charset="-122"/>
                    <a:cs typeface="+mn-cs"/>
                  </a:defRPr>
                </a:lvl4pPr>
                <a:lvl5pPr marL="1935480" indent="-106680" algn="l" defTabSz="967105" rtl="0" fontAlgn="base">
                  <a:spcBef>
                    <a:spcPct val="0"/>
                  </a:spcBef>
                  <a:spcAft>
                    <a:spcPct val="0"/>
                  </a:spcAft>
                  <a:defRPr sz="1900" kern="1200">
                    <a:solidFill>
                      <a:schemeClr val="tx1"/>
                    </a:solidFill>
                    <a:latin typeface="Arial" panose="020B0604020202090204" pitchFamily="34" charset="0"/>
                    <a:ea typeface="宋体" panose="02010600030101010101" pitchFamily="2" charset="-122"/>
                    <a:cs typeface="+mn-cs"/>
                  </a:defRPr>
                </a:lvl5pPr>
                <a:lvl6pPr marL="2286000" algn="l" defTabSz="914400" rtl="0" eaLnBrk="1" latinLnBrk="0" hangingPunct="1">
                  <a:defRPr sz="1900" kern="1200">
                    <a:solidFill>
                      <a:schemeClr val="tx1"/>
                    </a:solidFill>
                    <a:latin typeface="Arial" panose="020B0604020202090204" pitchFamily="34" charset="0"/>
                    <a:ea typeface="宋体" panose="02010600030101010101" pitchFamily="2" charset="-122"/>
                    <a:cs typeface="+mn-cs"/>
                  </a:defRPr>
                </a:lvl6pPr>
                <a:lvl7pPr marL="2743200" algn="l" defTabSz="914400" rtl="0" eaLnBrk="1" latinLnBrk="0" hangingPunct="1">
                  <a:defRPr sz="1900" kern="1200">
                    <a:solidFill>
                      <a:schemeClr val="tx1"/>
                    </a:solidFill>
                    <a:latin typeface="Arial" panose="020B0604020202090204" pitchFamily="34" charset="0"/>
                    <a:ea typeface="宋体" panose="02010600030101010101" pitchFamily="2" charset="-122"/>
                    <a:cs typeface="+mn-cs"/>
                  </a:defRPr>
                </a:lvl7pPr>
                <a:lvl8pPr marL="3200400" algn="l" defTabSz="914400" rtl="0" eaLnBrk="1" latinLnBrk="0" hangingPunct="1">
                  <a:defRPr sz="1900" kern="1200">
                    <a:solidFill>
                      <a:schemeClr val="tx1"/>
                    </a:solidFill>
                    <a:latin typeface="Arial" panose="020B0604020202090204" pitchFamily="34" charset="0"/>
                    <a:ea typeface="宋体" panose="02010600030101010101" pitchFamily="2" charset="-122"/>
                    <a:cs typeface="+mn-cs"/>
                  </a:defRPr>
                </a:lvl8pPr>
                <a:lvl9pPr marL="3657600" algn="l" defTabSz="914400" rtl="0" eaLnBrk="1" latinLnBrk="0" hangingPunct="1">
                  <a:defRPr sz="1900" kern="1200">
                    <a:solidFill>
                      <a:schemeClr val="tx1"/>
                    </a:solidFill>
                    <a:latin typeface="Arial" panose="020B0604020202090204" pitchFamily="34" charset="0"/>
                    <a:ea typeface="宋体" panose="02010600030101010101" pitchFamily="2" charset="-122"/>
                    <a:cs typeface="+mn-cs"/>
                  </a:defRPr>
                </a:lvl9pPr>
              </a:lstStyle>
              <a:p>
                <a:pPr algn="ctr"/>
                <a:endParaRPr lang="zh-CN" altLang="zh-CN" sz="1600">
                  <a:solidFill>
                    <a:srgbClr val="000000"/>
                  </a:solidFill>
                  <a:latin typeface="Arial Narrow Regular" panose="020B0606020202030204" charset="0"/>
                  <a:ea typeface="微软雅黑" panose="020B0503020204020204" pitchFamily="34" charset="-122"/>
                  <a:cs typeface="Arial Narrow Regular" panose="020B0606020202030204" charset="0"/>
                  <a:sym typeface="宋体" panose="02010600030101010101" pitchFamily="2" charset="-122"/>
                </a:endParaRPr>
              </a:p>
            </p:txBody>
          </p:sp>
          <p:sp>
            <p:nvSpPr>
              <p:cNvPr id="19" name="TextBox 692"/>
              <p:cNvSpPr>
                <a:spLocks noChangeArrowheads="1"/>
              </p:cNvSpPr>
              <p:nvPr/>
            </p:nvSpPr>
            <p:spPr bwMode="auto">
              <a:xfrm>
                <a:off x="4054658" y="2675310"/>
                <a:ext cx="689955" cy="269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1" tIns="34285" rIns="68571" bIns="34285">
                <a:spAutoFit/>
              </a:bodyPr>
              <a:lstStyle>
                <a:defPPr>
                  <a:defRPr lang="zh-CN"/>
                </a:defPPr>
                <a:lvl1pPr algn="l" defTabSz="967105" rtl="0" fontAlgn="base">
                  <a:spcBef>
                    <a:spcPct val="0"/>
                  </a:spcBef>
                  <a:spcAft>
                    <a:spcPct val="0"/>
                  </a:spcAft>
                  <a:defRPr sz="1900" kern="1200">
                    <a:solidFill>
                      <a:schemeClr val="tx1"/>
                    </a:solidFill>
                    <a:latin typeface="Arial" panose="020B0604020202090204" pitchFamily="34" charset="0"/>
                    <a:ea typeface="宋体" panose="02010600030101010101" pitchFamily="2" charset="-122"/>
                    <a:cs typeface="+mn-cs"/>
                  </a:defRPr>
                </a:lvl1pPr>
                <a:lvl2pPr marL="482600" indent="-25400" algn="l" defTabSz="967105" rtl="0" fontAlgn="base">
                  <a:spcBef>
                    <a:spcPct val="0"/>
                  </a:spcBef>
                  <a:spcAft>
                    <a:spcPct val="0"/>
                  </a:spcAft>
                  <a:defRPr sz="1900" kern="1200">
                    <a:solidFill>
                      <a:schemeClr val="tx1"/>
                    </a:solidFill>
                    <a:latin typeface="Arial" panose="020B0604020202090204" pitchFamily="34" charset="0"/>
                    <a:ea typeface="宋体" panose="02010600030101010101" pitchFamily="2" charset="-122"/>
                    <a:cs typeface="+mn-cs"/>
                  </a:defRPr>
                </a:lvl2pPr>
                <a:lvl3pPr marL="967105" indent="-52705" algn="l" defTabSz="967105" rtl="0" fontAlgn="base">
                  <a:spcBef>
                    <a:spcPct val="0"/>
                  </a:spcBef>
                  <a:spcAft>
                    <a:spcPct val="0"/>
                  </a:spcAft>
                  <a:defRPr sz="1900" kern="1200">
                    <a:solidFill>
                      <a:schemeClr val="tx1"/>
                    </a:solidFill>
                    <a:latin typeface="Arial" panose="020B0604020202090204" pitchFamily="34" charset="0"/>
                    <a:ea typeface="宋体" panose="02010600030101010101" pitchFamily="2" charset="-122"/>
                    <a:cs typeface="+mn-cs"/>
                  </a:defRPr>
                </a:lvl3pPr>
                <a:lvl4pPr marL="1450975" indent="-79375" algn="l" defTabSz="967105" rtl="0" fontAlgn="base">
                  <a:spcBef>
                    <a:spcPct val="0"/>
                  </a:spcBef>
                  <a:spcAft>
                    <a:spcPct val="0"/>
                  </a:spcAft>
                  <a:defRPr sz="1900" kern="1200">
                    <a:solidFill>
                      <a:schemeClr val="tx1"/>
                    </a:solidFill>
                    <a:latin typeface="Arial" panose="020B0604020202090204" pitchFamily="34" charset="0"/>
                    <a:ea typeface="宋体" panose="02010600030101010101" pitchFamily="2" charset="-122"/>
                    <a:cs typeface="+mn-cs"/>
                  </a:defRPr>
                </a:lvl4pPr>
                <a:lvl5pPr marL="1935480" indent="-106680" algn="l" defTabSz="967105" rtl="0" fontAlgn="base">
                  <a:spcBef>
                    <a:spcPct val="0"/>
                  </a:spcBef>
                  <a:spcAft>
                    <a:spcPct val="0"/>
                  </a:spcAft>
                  <a:defRPr sz="1900" kern="1200">
                    <a:solidFill>
                      <a:schemeClr val="tx1"/>
                    </a:solidFill>
                    <a:latin typeface="Arial" panose="020B0604020202090204" pitchFamily="34" charset="0"/>
                    <a:ea typeface="宋体" panose="02010600030101010101" pitchFamily="2" charset="-122"/>
                    <a:cs typeface="+mn-cs"/>
                  </a:defRPr>
                </a:lvl5pPr>
                <a:lvl6pPr marL="2286000" algn="l" defTabSz="914400" rtl="0" eaLnBrk="1" latinLnBrk="0" hangingPunct="1">
                  <a:defRPr sz="1900" kern="1200">
                    <a:solidFill>
                      <a:schemeClr val="tx1"/>
                    </a:solidFill>
                    <a:latin typeface="Arial" panose="020B0604020202090204" pitchFamily="34" charset="0"/>
                    <a:ea typeface="宋体" panose="02010600030101010101" pitchFamily="2" charset="-122"/>
                    <a:cs typeface="+mn-cs"/>
                  </a:defRPr>
                </a:lvl6pPr>
                <a:lvl7pPr marL="2743200" algn="l" defTabSz="914400" rtl="0" eaLnBrk="1" latinLnBrk="0" hangingPunct="1">
                  <a:defRPr sz="1900" kern="1200">
                    <a:solidFill>
                      <a:schemeClr val="tx1"/>
                    </a:solidFill>
                    <a:latin typeface="Arial" panose="020B0604020202090204" pitchFamily="34" charset="0"/>
                    <a:ea typeface="宋体" panose="02010600030101010101" pitchFamily="2" charset="-122"/>
                    <a:cs typeface="+mn-cs"/>
                  </a:defRPr>
                </a:lvl7pPr>
                <a:lvl8pPr marL="3200400" algn="l" defTabSz="914400" rtl="0" eaLnBrk="1" latinLnBrk="0" hangingPunct="1">
                  <a:defRPr sz="1900" kern="1200">
                    <a:solidFill>
                      <a:schemeClr val="tx1"/>
                    </a:solidFill>
                    <a:latin typeface="Arial" panose="020B0604020202090204" pitchFamily="34" charset="0"/>
                    <a:ea typeface="宋体" panose="02010600030101010101" pitchFamily="2" charset="-122"/>
                    <a:cs typeface="+mn-cs"/>
                  </a:defRPr>
                </a:lvl8pPr>
                <a:lvl9pPr marL="3657600" algn="l" defTabSz="914400" rtl="0" eaLnBrk="1" latinLnBrk="0" hangingPunct="1">
                  <a:defRPr sz="1900" kern="1200">
                    <a:solidFill>
                      <a:schemeClr val="tx1"/>
                    </a:solidFill>
                    <a:latin typeface="Arial" panose="020B0604020202090204" pitchFamily="34" charset="0"/>
                    <a:ea typeface="宋体" panose="02010600030101010101" pitchFamily="2" charset="-122"/>
                    <a:cs typeface="+mn-cs"/>
                  </a:defRPr>
                </a:lvl9pPr>
              </a:lstStyle>
              <a:p>
                <a:pPr algn="ctr"/>
                <a:r>
                  <a:rPr lang="en-US" altLang="zh-CN" sz="2400" b="1" dirty="0">
                    <a:latin typeface="Times New Roman" panose="02020503050405090304" pitchFamily="18" charset="0"/>
                    <a:ea typeface="微软雅黑" panose="020B0503020204020204" pitchFamily="34" charset="-122"/>
                    <a:cs typeface="Times New Roman" panose="02020503050405090304" pitchFamily="18" charset="0"/>
                  </a:rPr>
                  <a:t>Strains</a:t>
                </a:r>
                <a:endParaRPr lang="en-US" altLang="zh-CN" sz="2400" b="1" dirty="0">
                  <a:latin typeface="Times New Roman" panose="02020503050405090304" pitchFamily="18" charset="0"/>
                  <a:ea typeface="微软雅黑" panose="020B0503020204020204" pitchFamily="34" charset="-122"/>
                  <a:cs typeface="Times New Roman" panose="02020503050405090304" pitchFamily="18" charset="0"/>
                  <a:sym typeface="Arial" panose="020B0604020202090204" pitchFamily="34" charset="0"/>
                </a:endParaRPr>
              </a:p>
            </p:txBody>
          </p:sp>
          <p:sp>
            <p:nvSpPr>
              <p:cNvPr id="20" name="矩形 19"/>
              <p:cNvSpPr>
                <a:spLocks noChangeArrowheads="1"/>
              </p:cNvSpPr>
              <p:nvPr/>
            </p:nvSpPr>
            <p:spPr bwMode="auto">
              <a:xfrm>
                <a:off x="3652837" y="3145558"/>
                <a:ext cx="1436688" cy="575940"/>
              </a:xfrm>
              <a:prstGeom prst="rect">
                <a:avLst/>
              </a:prstGeom>
              <a:noFill/>
              <a:ln>
                <a:noFill/>
              </a:ln>
              <a:extLst>
                <a:ext uri="{909E8E84-426E-40DD-AFC4-6F175D3DCCD1}">
                  <a14:hiddenFill xmlns:a14="http://schemas.microsoft.com/office/drawing/2010/main">
                    <a:solidFill>
                      <a:srgbClr val="FFFFFF"/>
                    </a:solidFill>
                  </a14:hiddenFill>
                </a:ext>
              </a:extLst>
            </p:spPr>
            <p:txBody>
              <a:bodyPr lIns="68571" tIns="34285" rIns="68571" bIns="34285">
                <a:spAutoFit/>
              </a:bodyPr>
              <a:lstStyle>
                <a:defPPr>
                  <a:defRPr lang="zh-CN"/>
                </a:defPPr>
                <a:lvl1pPr algn="l" defTabSz="967105" rtl="0" fontAlgn="base">
                  <a:spcBef>
                    <a:spcPct val="0"/>
                  </a:spcBef>
                  <a:spcAft>
                    <a:spcPct val="0"/>
                  </a:spcAft>
                  <a:defRPr sz="1900" kern="1200">
                    <a:solidFill>
                      <a:schemeClr val="tx1"/>
                    </a:solidFill>
                    <a:latin typeface="Arial" panose="020B0604020202090204" pitchFamily="34" charset="0"/>
                    <a:ea typeface="宋体" panose="02010600030101010101" pitchFamily="2" charset="-122"/>
                    <a:cs typeface="+mn-cs"/>
                  </a:defRPr>
                </a:lvl1pPr>
                <a:lvl2pPr marL="482600" indent="-25400" algn="l" defTabSz="967105" rtl="0" fontAlgn="base">
                  <a:spcBef>
                    <a:spcPct val="0"/>
                  </a:spcBef>
                  <a:spcAft>
                    <a:spcPct val="0"/>
                  </a:spcAft>
                  <a:defRPr sz="1900" kern="1200">
                    <a:solidFill>
                      <a:schemeClr val="tx1"/>
                    </a:solidFill>
                    <a:latin typeface="Arial" panose="020B0604020202090204" pitchFamily="34" charset="0"/>
                    <a:ea typeface="宋体" panose="02010600030101010101" pitchFamily="2" charset="-122"/>
                    <a:cs typeface="+mn-cs"/>
                  </a:defRPr>
                </a:lvl2pPr>
                <a:lvl3pPr marL="967105" indent="-52705" algn="l" defTabSz="967105" rtl="0" fontAlgn="base">
                  <a:spcBef>
                    <a:spcPct val="0"/>
                  </a:spcBef>
                  <a:spcAft>
                    <a:spcPct val="0"/>
                  </a:spcAft>
                  <a:defRPr sz="1900" kern="1200">
                    <a:solidFill>
                      <a:schemeClr val="tx1"/>
                    </a:solidFill>
                    <a:latin typeface="Arial" panose="020B0604020202090204" pitchFamily="34" charset="0"/>
                    <a:ea typeface="宋体" panose="02010600030101010101" pitchFamily="2" charset="-122"/>
                    <a:cs typeface="+mn-cs"/>
                  </a:defRPr>
                </a:lvl3pPr>
                <a:lvl4pPr marL="1450975" indent="-79375" algn="l" defTabSz="967105" rtl="0" fontAlgn="base">
                  <a:spcBef>
                    <a:spcPct val="0"/>
                  </a:spcBef>
                  <a:spcAft>
                    <a:spcPct val="0"/>
                  </a:spcAft>
                  <a:defRPr sz="1900" kern="1200">
                    <a:solidFill>
                      <a:schemeClr val="tx1"/>
                    </a:solidFill>
                    <a:latin typeface="Arial" panose="020B0604020202090204" pitchFamily="34" charset="0"/>
                    <a:ea typeface="宋体" panose="02010600030101010101" pitchFamily="2" charset="-122"/>
                    <a:cs typeface="+mn-cs"/>
                  </a:defRPr>
                </a:lvl4pPr>
                <a:lvl5pPr marL="1935480" indent="-106680" algn="l" defTabSz="967105" rtl="0" fontAlgn="base">
                  <a:spcBef>
                    <a:spcPct val="0"/>
                  </a:spcBef>
                  <a:spcAft>
                    <a:spcPct val="0"/>
                  </a:spcAft>
                  <a:defRPr sz="1900" kern="1200">
                    <a:solidFill>
                      <a:schemeClr val="tx1"/>
                    </a:solidFill>
                    <a:latin typeface="Arial" panose="020B0604020202090204" pitchFamily="34" charset="0"/>
                    <a:ea typeface="宋体" panose="02010600030101010101" pitchFamily="2" charset="-122"/>
                    <a:cs typeface="+mn-cs"/>
                  </a:defRPr>
                </a:lvl5pPr>
                <a:lvl6pPr marL="2286000" algn="l" defTabSz="914400" rtl="0" eaLnBrk="1" latinLnBrk="0" hangingPunct="1">
                  <a:defRPr sz="1900" kern="1200">
                    <a:solidFill>
                      <a:schemeClr val="tx1"/>
                    </a:solidFill>
                    <a:latin typeface="Arial" panose="020B0604020202090204" pitchFamily="34" charset="0"/>
                    <a:ea typeface="宋体" panose="02010600030101010101" pitchFamily="2" charset="-122"/>
                    <a:cs typeface="+mn-cs"/>
                  </a:defRPr>
                </a:lvl6pPr>
                <a:lvl7pPr marL="2743200" algn="l" defTabSz="914400" rtl="0" eaLnBrk="1" latinLnBrk="0" hangingPunct="1">
                  <a:defRPr sz="1900" kern="1200">
                    <a:solidFill>
                      <a:schemeClr val="tx1"/>
                    </a:solidFill>
                    <a:latin typeface="Arial" panose="020B0604020202090204" pitchFamily="34" charset="0"/>
                    <a:ea typeface="宋体" panose="02010600030101010101" pitchFamily="2" charset="-122"/>
                    <a:cs typeface="+mn-cs"/>
                  </a:defRPr>
                </a:lvl7pPr>
                <a:lvl8pPr marL="3200400" algn="l" defTabSz="914400" rtl="0" eaLnBrk="1" latinLnBrk="0" hangingPunct="1">
                  <a:defRPr sz="1900" kern="1200">
                    <a:solidFill>
                      <a:schemeClr val="tx1"/>
                    </a:solidFill>
                    <a:latin typeface="Arial" panose="020B0604020202090204" pitchFamily="34" charset="0"/>
                    <a:ea typeface="宋体" panose="02010600030101010101" pitchFamily="2" charset="-122"/>
                    <a:cs typeface="+mn-cs"/>
                  </a:defRPr>
                </a:lvl8pPr>
                <a:lvl9pPr marL="3657600" algn="l" defTabSz="914400" rtl="0" eaLnBrk="1" latinLnBrk="0" hangingPunct="1">
                  <a:defRPr sz="1900" kern="1200">
                    <a:solidFill>
                      <a:schemeClr val="tx1"/>
                    </a:solidFill>
                    <a:latin typeface="Arial" panose="020B0604020202090204" pitchFamily="34" charset="0"/>
                    <a:ea typeface="宋体" panose="02010600030101010101" pitchFamily="2" charset="-122"/>
                    <a:cs typeface="+mn-cs"/>
                  </a:defRPr>
                </a:lvl9pPr>
              </a:lstStyle>
              <a:p>
                <a:pPr lvl="0" algn="ctr">
                  <a:lnSpc>
                    <a:spcPct val="150000"/>
                  </a:lnSpc>
                </a:pPr>
                <a:r>
                  <a:rPr sz="2000" dirty="0">
                    <a:solidFill>
                      <a:schemeClr val="bg1"/>
                    </a:solidFill>
                    <a:latin typeface="Times New Roman" panose="02020503050405090304" pitchFamily="18" charset="0"/>
                    <a:ea typeface="微软雅黑" panose="020B0503020204020204" pitchFamily="34" charset="-122"/>
                    <a:cs typeface="Times New Roman" panose="02020503050405090304" pitchFamily="18" charset="0"/>
                    <a:sym typeface="+mn-ea"/>
                  </a:rPr>
                  <a:t>Vaccines containing epidemic strains</a:t>
                </a:r>
              </a:p>
            </p:txBody>
          </p:sp>
          <p:sp>
            <p:nvSpPr>
              <p:cNvPr id="21" name="TextBox 692"/>
              <p:cNvSpPr>
                <a:spLocks noChangeArrowheads="1"/>
              </p:cNvSpPr>
              <p:nvPr/>
            </p:nvSpPr>
            <p:spPr bwMode="auto">
              <a:xfrm>
                <a:off x="5876410" y="2680498"/>
                <a:ext cx="1466108" cy="269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1" tIns="34285" rIns="68571" bIns="34285">
                <a:spAutoFit/>
              </a:bodyPr>
              <a:lstStyle>
                <a:defPPr>
                  <a:defRPr lang="zh-CN"/>
                </a:defPPr>
                <a:lvl1pPr algn="l" defTabSz="967105" rtl="0" fontAlgn="base">
                  <a:spcBef>
                    <a:spcPct val="0"/>
                  </a:spcBef>
                  <a:spcAft>
                    <a:spcPct val="0"/>
                  </a:spcAft>
                  <a:defRPr sz="1900" kern="1200">
                    <a:solidFill>
                      <a:schemeClr val="tx1"/>
                    </a:solidFill>
                    <a:latin typeface="Arial" panose="020B0604020202090204" pitchFamily="34" charset="0"/>
                    <a:ea typeface="宋体" panose="02010600030101010101" pitchFamily="2" charset="-122"/>
                    <a:cs typeface="+mn-cs"/>
                  </a:defRPr>
                </a:lvl1pPr>
                <a:lvl2pPr marL="482600" indent="-25400" algn="l" defTabSz="967105" rtl="0" fontAlgn="base">
                  <a:spcBef>
                    <a:spcPct val="0"/>
                  </a:spcBef>
                  <a:spcAft>
                    <a:spcPct val="0"/>
                  </a:spcAft>
                  <a:defRPr sz="1900" kern="1200">
                    <a:solidFill>
                      <a:schemeClr val="tx1"/>
                    </a:solidFill>
                    <a:latin typeface="Arial" panose="020B0604020202090204" pitchFamily="34" charset="0"/>
                    <a:ea typeface="宋体" panose="02010600030101010101" pitchFamily="2" charset="-122"/>
                    <a:cs typeface="+mn-cs"/>
                  </a:defRPr>
                </a:lvl2pPr>
                <a:lvl3pPr marL="967105" indent="-52705" algn="l" defTabSz="967105" rtl="0" fontAlgn="base">
                  <a:spcBef>
                    <a:spcPct val="0"/>
                  </a:spcBef>
                  <a:spcAft>
                    <a:spcPct val="0"/>
                  </a:spcAft>
                  <a:defRPr sz="1900" kern="1200">
                    <a:solidFill>
                      <a:schemeClr val="tx1"/>
                    </a:solidFill>
                    <a:latin typeface="Arial" panose="020B0604020202090204" pitchFamily="34" charset="0"/>
                    <a:ea typeface="宋体" panose="02010600030101010101" pitchFamily="2" charset="-122"/>
                    <a:cs typeface="+mn-cs"/>
                  </a:defRPr>
                </a:lvl3pPr>
                <a:lvl4pPr marL="1450975" indent="-79375" algn="l" defTabSz="967105" rtl="0" fontAlgn="base">
                  <a:spcBef>
                    <a:spcPct val="0"/>
                  </a:spcBef>
                  <a:spcAft>
                    <a:spcPct val="0"/>
                  </a:spcAft>
                  <a:defRPr sz="1900" kern="1200">
                    <a:solidFill>
                      <a:schemeClr val="tx1"/>
                    </a:solidFill>
                    <a:latin typeface="Arial" panose="020B0604020202090204" pitchFamily="34" charset="0"/>
                    <a:ea typeface="宋体" panose="02010600030101010101" pitchFamily="2" charset="-122"/>
                    <a:cs typeface="+mn-cs"/>
                  </a:defRPr>
                </a:lvl4pPr>
                <a:lvl5pPr marL="1935480" indent="-106680" algn="l" defTabSz="967105" rtl="0" fontAlgn="base">
                  <a:spcBef>
                    <a:spcPct val="0"/>
                  </a:spcBef>
                  <a:spcAft>
                    <a:spcPct val="0"/>
                  </a:spcAft>
                  <a:defRPr sz="1900" kern="1200">
                    <a:solidFill>
                      <a:schemeClr val="tx1"/>
                    </a:solidFill>
                    <a:latin typeface="Arial" panose="020B0604020202090204" pitchFamily="34" charset="0"/>
                    <a:ea typeface="宋体" panose="02010600030101010101" pitchFamily="2" charset="-122"/>
                    <a:cs typeface="+mn-cs"/>
                  </a:defRPr>
                </a:lvl5pPr>
                <a:lvl6pPr marL="2286000" algn="l" defTabSz="914400" rtl="0" eaLnBrk="1" latinLnBrk="0" hangingPunct="1">
                  <a:defRPr sz="1900" kern="1200">
                    <a:solidFill>
                      <a:schemeClr val="tx1"/>
                    </a:solidFill>
                    <a:latin typeface="Arial" panose="020B0604020202090204" pitchFamily="34" charset="0"/>
                    <a:ea typeface="宋体" panose="02010600030101010101" pitchFamily="2" charset="-122"/>
                    <a:cs typeface="+mn-cs"/>
                  </a:defRPr>
                </a:lvl6pPr>
                <a:lvl7pPr marL="2743200" algn="l" defTabSz="914400" rtl="0" eaLnBrk="1" latinLnBrk="0" hangingPunct="1">
                  <a:defRPr sz="1900" kern="1200">
                    <a:solidFill>
                      <a:schemeClr val="tx1"/>
                    </a:solidFill>
                    <a:latin typeface="Arial" panose="020B0604020202090204" pitchFamily="34" charset="0"/>
                    <a:ea typeface="宋体" panose="02010600030101010101" pitchFamily="2" charset="-122"/>
                    <a:cs typeface="+mn-cs"/>
                  </a:defRPr>
                </a:lvl7pPr>
                <a:lvl8pPr marL="3200400" algn="l" defTabSz="914400" rtl="0" eaLnBrk="1" latinLnBrk="0" hangingPunct="1">
                  <a:defRPr sz="1900" kern="1200">
                    <a:solidFill>
                      <a:schemeClr val="tx1"/>
                    </a:solidFill>
                    <a:latin typeface="Arial" panose="020B0604020202090204" pitchFamily="34" charset="0"/>
                    <a:ea typeface="宋体" panose="02010600030101010101" pitchFamily="2" charset="-122"/>
                    <a:cs typeface="+mn-cs"/>
                  </a:defRPr>
                </a:lvl8pPr>
                <a:lvl9pPr marL="3657600" algn="l" defTabSz="914400" rtl="0" eaLnBrk="1" latinLnBrk="0" hangingPunct="1">
                  <a:defRPr sz="1900" kern="1200">
                    <a:solidFill>
                      <a:schemeClr val="tx1"/>
                    </a:solidFill>
                    <a:latin typeface="Arial" panose="020B0604020202090204" pitchFamily="34" charset="0"/>
                    <a:ea typeface="宋体" panose="02010600030101010101" pitchFamily="2" charset="-122"/>
                    <a:cs typeface="+mn-cs"/>
                  </a:defRPr>
                </a:lvl9pPr>
              </a:lstStyle>
              <a:p>
                <a:pPr algn="ctr"/>
                <a:r>
                  <a:rPr lang="en-US" altLang="zh-CN" sz="2400" b="1" dirty="0">
                    <a:latin typeface="Times New Roman" panose="02020503050405090304" pitchFamily="18" charset="0"/>
                    <a:ea typeface="微软雅黑" panose="020B0503020204020204" pitchFamily="34" charset="-122"/>
                    <a:cs typeface="Times New Roman" panose="02020503050405090304" pitchFamily="18" charset="0"/>
                  </a:rPr>
                  <a:t>Access directory</a:t>
                </a:r>
                <a:endParaRPr lang="en-US" altLang="zh-CN" sz="2400" b="1" dirty="0">
                  <a:latin typeface="Times New Roman" panose="02020503050405090304" pitchFamily="18" charset="0"/>
                  <a:ea typeface="微软雅黑" panose="020B0503020204020204" pitchFamily="34" charset="-122"/>
                  <a:cs typeface="Times New Roman" panose="02020503050405090304" pitchFamily="18" charset="0"/>
                  <a:sym typeface="Arial" panose="020B0604020202090204" pitchFamily="34" charset="0"/>
                </a:endParaRPr>
              </a:p>
            </p:txBody>
          </p:sp>
          <p:sp>
            <p:nvSpPr>
              <p:cNvPr id="22" name="矩形 21"/>
              <p:cNvSpPr>
                <a:spLocks noChangeArrowheads="1"/>
              </p:cNvSpPr>
              <p:nvPr/>
            </p:nvSpPr>
            <p:spPr bwMode="auto">
              <a:xfrm>
                <a:off x="5858668" y="3189758"/>
                <a:ext cx="1435100" cy="575940"/>
              </a:xfrm>
              <a:prstGeom prst="rect">
                <a:avLst/>
              </a:prstGeom>
              <a:noFill/>
              <a:ln>
                <a:noFill/>
              </a:ln>
              <a:extLst>
                <a:ext uri="{909E8E84-426E-40DD-AFC4-6F175D3DCCD1}">
                  <a14:hiddenFill xmlns:a14="http://schemas.microsoft.com/office/drawing/2010/main">
                    <a:solidFill>
                      <a:srgbClr val="FFFFFF"/>
                    </a:solidFill>
                  </a14:hiddenFill>
                </a:ext>
              </a:extLst>
            </p:spPr>
            <p:txBody>
              <a:bodyPr lIns="68571" tIns="34285" rIns="68571" bIns="34285">
                <a:spAutoFit/>
              </a:bodyPr>
              <a:lstStyle>
                <a:defPPr>
                  <a:defRPr lang="zh-CN"/>
                </a:defPPr>
                <a:lvl1pPr algn="l" defTabSz="967105" rtl="0" fontAlgn="base">
                  <a:spcBef>
                    <a:spcPct val="0"/>
                  </a:spcBef>
                  <a:spcAft>
                    <a:spcPct val="0"/>
                  </a:spcAft>
                  <a:defRPr sz="1900" kern="1200">
                    <a:solidFill>
                      <a:schemeClr val="tx1"/>
                    </a:solidFill>
                    <a:latin typeface="Arial" panose="020B0604020202090204" pitchFamily="34" charset="0"/>
                    <a:ea typeface="宋体" panose="02010600030101010101" pitchFamily="2" charset="-122"/>
                    <a:cs typeface="+mn-cs"/>
                  </a:defRPr>
                </a:lvl1pPr>
                <a:lvl2pPr marL="482600" indent="-25400" algn="l" defTabSz="967105" rtl="0" fontAlgn="base">
                  <a:spcBef>
                    <a:spcPct val="0"/>
                  </a:spcBef>
                  <a:spcAft>
                    <a:spcPct val="0"/>
                  </a:spcAft>
                  <a:defRPr sz="1900" kern="1200">
                    <a:solidFill>
                      <a:schemeClr val="tx1"/>
                    </a:solidFill>
                    <a:latin typeface="Arial" panose="020B0604020202090204" pitchFamily="34" charset="0"/>
                    <a:ea typeface="宋体" panose="02010600030101010101" pitchFamily="2" charset="-122"/>
                    <a:cs typeface="+mn-cs"/>
                  </a:defRPr>
                </a:lvl2pPr>
                <a:lvl3pPr marL="967105" indent="-52705" algn="l" defTabSz="967105" rtl="0" fontAlgn="base">
                  <a:spcBef>
                    <a:spcPct val="0"/>
                  </a:spcBef>
                  <a:spcAft>
                    <a:spcPct val="0"/>
                  </a:spcAft>
                  <a:defRPr sz="1900" kern="1200">
                    <a:solidFill>
                      <a:schemeClr val="tx1"/>
                    </a:solidFill>
                    <a:latin typeface="Arial" panose="020B0604020202090204" pitchFamily="34" charset="0"/>
                    <a:ea typeface="宋体" panose="02010600030101010101" pitchFamily="2" charset="-122"/>
                    <a:cs typeface="+mn-cs"/>
                  </a:defRPr>
                </a:lvl3pPr>
                <a:lvl4pPr marL="1450975" indent="-79375" algn="l" defTabSz="967105" rtl="0" fontAlgn="base">
                  <a:spcBef>
                    <a:spcPct val="0"/>
                  </a:spcBef>
                  <a:spcAft>
                    <a:spcPct val="0"/>
                  </a:spcAft>
                  <a:defRPr sz="1900" kern="1200">
                    <a:solidFill>
                      <a:schemeClr val="tx1"/>
                    </a:solidFill>
                    <a:latin typeface="Arial" panose="020B0604020202090204" pitchFamily="34" charset="0"/>
                    <a:ea typeface="宋体" panose="02010600030101010101" pitchFamily="2" charset="-122"/>
                    <a:cs typeface="+mn-cs"/>
                  </a:defRPr>
                </a:lvl4pPr>
                <a:lvl5pPr marL="1935480" indent="-106680" algn="l" defTabSz="967105" rtl="0" fontAlgn="base">
                  <a:spcBef>
                    <a:spcPct val="0"/>
                  </a:spcBef>
                  <a:spcAft>
                    <a:spcPct val="0"/>
                  </a:spcAft>
                  <a:defRPr sz="1900" kern="1200">
                    <a:solidFill>
                      <a:schemeClr val="tx1"/>
                    </a:solidFill>
                    <a:latin typeface="Arial" panose="020B0604020202090204" pitchFamily="34" charset="0"/>
                    <a:ea typeface="宋体" panose="02010600030101010101" pitchFamily="2" charset="-122"/>
                    <a:cs typeface="+mn-cs"/>
                  </a:defRPr>
                </a:lvl5pPr>
                <a:lvl6pPr marL="2286000" algn="l" defTabSz="914400" rtl="0" eaLnBrk="1" latinLnBrk="0" hangingPunct="1">
                  <a:defRPr sz="1900" kern="1200">
                    <a:solidFill>
                      <a:schemeClr val="tx1"/>
                    </a:solidFill>
                    <a:latin typeface="Arial" panose="020B0604020202090204" pitchFamily="34" charset="0"/>
                    <a:ea typeface="宋体" panose="02010600030101010101" pitchFamily="2" charset="-122"/>
                    <a:cs typeface="+mn-cs"/>
                  </a:defRPr>
                </a:lvl6pPr>
                <a:lvl7pPr marL="2743200" algn="l" defTabSz="914400" rtl="0" eaLnBrk="1" latinLnBrk="0" hangingPunct="1">
                  <a:defRPr sz="1900" kern="1200">
                    <a:solidFill>
                      <a:schemeClr val="tx1"/>
                    </a:solidFill>
                    <a:latin typeface="Arial" panose="020B0604020202090204" pitchFamily="34" charset="0"/>
                    <a:ea typeface="宋体" panose="02010600030101010101" pitchFamily="2" charset="-122"/>
                    <a:cs typeface="+mn-cs"/>
                  </a:defRPr>
                </a:lvl7pPr>
                <a:lvl8pPr marL="3200400" algn="l" defTabSz="914400" rtl="0" eaLnBrk="1" latinLnBrk="0" hangingPunct="1">
                  <a:defRPr sz="1900" kern="1200">
                    <a:solidFill>
                      <a:schemeClr val="tx1"/>
                    </a:solidFill>
                    <a:latin typeface="Arial" panose="020B0604020202090204" pitchFamily="34" charset="0"/>
                    <a:ea typeface="宋体" panose="02010600030101010101" pitchFamily="2" charset="-122"/>
                    <a:cs typeface="+mn-cs"/>
                  </a:defRPr>
                </a:lvl8pPr>
                <a:lvl9pPr marL="3657600" algn="l" defTabSz="914400" rtl="0" eaLnBrk="1" latinLnBrk="0" hangingPunct="1">
                  <a:defRPr sz="1900" kern="1200">
                    <a:solidFill>
                      <a:schemeClr val="tx1"/>
                    </a:solidFill>
                    <a:latin typeface="Arial" panose="020B0604020202090204" pitchFamily="34" charset="0"/>
                    <a:ea typeface="宋体" panose="02010600030101010101" pitchFamily="2" charset="-122"/>
                    <a:cs typeface="+mn-cs"/>
                  </a:defRPr>
                </a:lvl9pPr>
              </a:lstStyle>
              <a:p>
                <a:pPr lvl="0" algn="ctr">
                  <a:lnSpc>
                    <a:spcPct val="150000"/>
                  </a:lnSpc>
                </a:pPr>
                <a:r>
                  <a:rPr sz="2000" dirty="0">
                    <a:solidFill>
                      <a:schemeClr val="bg1"/>
                    </a:solidFill>
                    <a:latin typeface="Times New Roman" panose="02020503050405090304" pitchFamily="18" charset="0"/>
                    <a:ea typeface="微软雅黑" panose="020B0503020204020204" pitchFamily="34" charset="-122"/>
                    <a:cs typeface="Times New Roman" panose="02020503050405090304" pitchFamily="18" charset="0"/>
                    <a:sym typeface="+mn-ea"/>
                  </a:rPr>
                  <a:t>Vaccines allowed by the company</a:t>
                </a:r>
              </a:p>
            </p:txBody>
          </p:sp>
          <p:sp>
            <p:nvSpPr>
              <p:cNvPr id="23" name="TextBox 692"/>
              <p:cNvSpPr>
                <a:spLocks noChangeArrowheads="1"/>
              </p:cNvSpPr>
              <p:nvPr/>
            </p:nvSpPr>
            <p:spPr bwMode="auto">
              <a:xfrm>
                <a:off x="7869363" y="2675626"/>
                <a:ext cx="1848776" cy="269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1" tIns="34285" rIns="68571" bIns="34285">
                <a:spAutoFit/>
              </a:bodyPr>
              <a:lstStyle>
                <a:defPPr>
                  <a:defRPr lang="zh-CN"/>
                </a:defPPr>
                <a:lvl1pPr algn="l" defTabSz="967105" rtl="0" fontAlgn="base">
                  <a:spcBef>
                    <a:spcPct val="0"/>
                  </a:spcBef>
                  <a:spcAft>
                    <a:spcPct val="0"/>
                  </a:spcAft>
                  <a:defRPr sz="1900" kern="1200">
                    <a:solidFill>
                      <a:schemeClr val="tx1"/>
                    </a:solidFill>
                    <a:latin typeface="Arial" panose="020B0604020202090204" pitchFamily="34" charset="0"/>
                    <a:ea typeface="宋体" panose="02010600030101010101" pitchFamily="2" charset="-122"/>
                    <a:cs typeface="+mn-cs"/>
                  </a:defRPr>
                </a:lvl1pPr>
                <a:lvl2pPr marL="482600" indent="-25400" algn="l" defTabSz="967105" rtl="0" fontAlgn="base">
                  <a:spcBef>
                    <a:spcPct val="0"/>
                  </a:spcBef>
                  <a:spcAft>
                    <a:spcPct val="0"/>
                  </a:spcAft>
                  <a:defRPr sz="1900" kern="1200">
                    <a:solidFill>
                      <a:schemeClr val="tx1"/>
                    </a:solidFill>
                    <a:latin typeface="Arial" panose="020B0604020202090204" pitchFamily="34" charset="0"/>
                    <a:ea typeface="宋体" panose="02010600030101010101" pitchFamily="2" charset="-122"/>
                    <a:cs typeface="+mn-cs"/>
                  </a:defRPr>
                </a:lvl2pPr>
                <a:lvl3pPr marL="967105" indent="-52705" algn="l" defTabSz="967105" rtl="0" fontAlgn="base">
                  <a:spcBef>
                    <a:spcPct val="0"/>
                  </a:spcBef>
                  <a:spcAft>
                    <a:spcPct val="0"/>
                  </a:spcAft>
                  <a:defRPr sz="1900" kern="1200">
                    <a:solidFill>
                      <a:schemeClr val="tx1"/>
                    </a:solidFill>
                    <a:latin typeface="Arial" panose="020B0604020202090204" pitchFamily="34" charset="0"/>
                    <a:ea typeface="宋体" panose="02010600030101010101" pitchFamily="2" charset="-122"/>
                    <a:cs typeface="+mn-cs"/>
                  </a:defRPr>
                </a:lvl3pPr>
                <a:lvl4pPr marL="1450975" indent="-79375" algn="l" defTabSz="967105" rtl="0" fontAlgn="base">
                  <a:spcBef>
                    <a:spcPct val="0"/>
                  </a:spcBef>
                  <a:spcAft>
                    <a:spcPct val="0"/>
                  </a:spcAft>
                  <a:defRPr sz="1900" kern="1200">
                    <a:solidFill>
                      <a:schemeClr val="tx1"/>
                    </a:solidFill>
                    <a:latin typeface="Arial" panose="020B0604020202090204" pitchFamily="34" charset="0"/>
                    <a:ea typeface="宋体" panose="02010600030101010101" pitchFamily="2" charset="-122"/>
                    <a:cs typeface="+mn-cs"/>
                  </a:defRPr>
                </a:lvl4pPr>
                <a:lvl5pPr marL="1935480" indent="-106680" algn="l" defTabSz="967105" rtl="0" fontAlgn="base">
                  <a:spcBef>
                    <a:spcPct val="0"/>
                  </a:spcBef>
                  <a:spcAft>
                    <a:spcPct val="0"/>
                  </a:spcAft>
                  <a:defRPr sz="1900" kern="1200">
                    <a:solidFill>
                      <a:schemeClr val="tx1"/>
                    </a:solidFill>
                    <a:latin typeface="Arial" panose="020B0604020202090204" pitchFamily="34" charset="0"/>
                    <a:ea typeface="宋体" panose="02010600030101010101" pitchFamily="2" charset="-122"/>
                    <a:cs typeface="+mn-cs"/>
                  </a:defRPr>
                </a:lvl5pPr>
                <a:lvl6pPr marL="2286000" algn="l" defTabSz="914400" rtl="0" eaLnBrk="1" latinLnBrk="0" hangingPunct="1">
                  <a:defRPr sz="1900" kern="1200">
                    <a:solidFill>
                      <a:schemeClr val="tx1"/>
                    </a:solidFill>
                    <a:latin typeface="Arial" panose="020B0604020202090204" pitchFamily="34" charset="0"/>
                    <a:ea typeface="宋体" panose="02010600030101010101" pitchFamily="2" charset="-122"/>
                    <a:cs typeface="+mn-cs"/>
                  </a:defRPr>
                </a:lvl6pPr>
                <a:lvl7pPr marL="2743200" algn="l" defTabSz="914400" rtl="0" eaLnBrk="1" latinLnBrk="0" hangingPunct="1">
                  <a:defRPr sz="1900" kern="1200">
                    <a:solidFill>
                      <a:schemeClr val="tx1"/>
                    </a:solidFill>
                    <a:latin typeface="Arial" panose="020B0604020202090204" pitchFamily="34" charset="0"/>
                    <a:ea typeface="宋体" panose="02010600030101010101" pitchFamily="2" charset="-122"/>
                    <a:cs typeface="+mn-cs"/>
                  </a:defRPr>
                </a:lvl7pPr>
                <a:lvl8pPr marL="3200400" algn="l" defTabSz="914400" rtl="0" eaLnBrk="1" latinLnBrk="0" hangingPunct="1">
                  <a:defRPr sz="1900" kern="1200">
                    <a:solidFill>
                      <a:schemeClr val="tx1"/>
                    </a:solidFill>
                    <a:latin typeface="Arial" panose="020B0604020202090204" pitchFamily="34" charset="0"/>
                    <a:ea typeface="宋体" panose="02010600030101010101" pitchFamily="2" charset="-122"/>
                    <a:cs typeface="+mn-cs"/>
                  </a:defRPr>
                </a:lvl8pPr>
                <a:lvl9pPr marL="3657600" algn="l" defTabSz="914400" rtl="0" eaLnBrk="1" latinLnBrk="0" hangingPunct="1">
                  <a:defRPr sz="1900" kern="1200">
                    <a:solidFill>
                      <a:schemeClr val="tx1"/>
                    </a:solidFill>
                    <a:latin typeface="Arial" panose="020B0604020202090204" pitchFamily="34" charset="0"/>
                    <a:ea typeface="宋体" panose="02010600030101010101" pitchFamily="2" charset="-122"/>
                    <a:cs typeface="+mn-cs"/>
                  </a:defRPr>
                </a:lvl9pPr>
              </a:lstStyle>
              <a:p>
                <a:pPr algn="ctr"/>
                <a:r>
                  <a:rPr lang="en-US" altLang="zh-CN" sz="2400" b="1" dirty="0">
                    <a:latin typeface="Times New Roman" panose="02020503050405090304" pitchFamily="18" charset="0"/>
                    <a:ea typeface="微软雅黑" panose="020B0503020204020204" pitchFamily="34" charset="-122"/>
                    <a:cs typeface="Times New Roman" panose="02020503050405090304" pitchFamily="18" charset="0"/>
                    <a:sym typeface="Arial" panose="020B0604020202090204" pitchFamily="34" charset="0"/>
                  </a:rPr>
                  <a:t>Test report</a:t>
                </a:r>
              </a:p>
            </p:txBody>
          </p:sp>
          <p:sp>
            <p:nvSpPr>
              <p:cNvPr id="24" name="矩形 23"/>
              <p:cNvSpPr>
                <a:spLocks noChangeArrowheads="1"/>
              </p:cNvSpPr>
              <p:nvPr/>
            </p:nvSpPr>
            <p:spPr bwMode="auto">
              <a:xfrm>
                <a:off x="8076607" y="3144862"/>
                <a:ext cx="1435100" cy="575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1" tIns="34285" rIns="68571" bIns="34285">
                <a:spAutoFit/>
              </a:bodyPr>
              <a:lstStyle>
                <a:defPPr>
                  <a:defRPr lang="zh-CN"/>
                </a:defPPr>
                <a:lvl1pPr algn="l" defTabSz="967105" rtl="0" fontAlgn="base">
                  <a:spcBef>
                    <a:spcPct val="0"/>
                  </a:spcBef>
                  <a:spcAft>
                    <a:spcPct val="0"/>
                  </a:spcAft>
                  <a:defRPr sz="1900" kern="1200">
                    <a:solidFill>
                      <a:schemeClr val="tx1"/>
                    </a:solidFill>
                    <a:latin typeface="Arial" panose="020B0604020202090204" pitchFamily="34" charset="0"/>
                    <a:ea typeface="宋体" panose="02010600030101010101" pitchFamily="2" charset="-122"/>
                    <a:cs typeface="+mn-cs"/>
                  </a:defRPr>
                </a:lvl1pPr>
                <a:lvl2pPr marL="482600" indent="-25400" algn="l" defTabSz="967105" rtl="0" fontAlgn="base">
                  <a:spcBef>
                    <a:spcPct val="0"/>
                  </a:spcBef>
                  <a:spcAft>
                    <a:spcPct val="0"/>
                  </a:spcAft>
                  <a:defRPr sz="1900" kern="1200">
                    <a:solidFill>
                      <a:schemeClr val="tx1"/>
                    </a:solidFill>
                    <a:latin typeface="Arial" panose="020B0604020202090204" pitchFamily="34" charset="0"/>
                    <a:ea typeface="宋体" panose="02010600030101010101" pitchFamily="2" charset="-122"/>
                    <a:cs typeface="+mn-cs"/>
                  </a:defRPr>
                </a:lvl2pPr>
                <a:lvl3pPr marL="967105" indent="-52705" algn="l" defTabSz="967105" rtl="0" fontAlgn="base">
                  <a:spcBef>
                    <a:spcPct val="0"/>
                  </a:spcBef>
                  <a:spcAft>
                    <a:spcPct val="0"/>
                  </a:spcAft>
                  <a:defRPr sz="1900" kern="1200">
                    <a:solidFill>
                      <a:schemeClr val="tx1"/>
                    </a:solidFill>
                    <a:latin typeface="Arial" panose="020B0604020202090204" pitchFamily="34" charset="0"/>
                    <a:ea typeface="宋体" panose="02010600030101010101" pitchFamily="2" charset="-122"/>
                    <a:cs typeface="+mn-cs"/>
                  </a:defRPr>
                </a:lvl3pPr>
                <a:lvl4pPr marL="1450975" indent="-79375" algn="l" defTabSz="967105" rtl="0" fontAlgn="base">
                  <a:spcBef>
                    <a:spcPct val="0"/>
                  </a:spcBef>
                  <a:spcAft>
                    <a:spcPct val="0"/>
                  </a:spcAft>
                  <a:defRPr sz="1900" kern="1200">
                    <a:solidFill>
                      <a:schemeClr val="tx1"/>
                    </a:solidFill>
                    <a:latin typeface="Arial" panose="020B0604020202090204" pitchFamily="34" charset="0"/>
                    <a:ea typeface="宋体" panose="02010600030101010101" pitchFamily="2" charset="-122"/>
                    <a:cs typeface="+mn-cs"/>
                  </a:defRPr>
                </a:lvl4pPr>
                <a:lvl5pPr marL="1935480" indent="-106680" algn="l" defTabSz="967105" rtl="0" fontAlgn="base">
                  <a:spcBef>
                    <a:spcPct val="0"/>
                  </a:spcBef>
                  <a:spcAft>
                    <a:spcPct val="0"/>
                  </a:spcAft>
                  <a:defRPr sz="1900" kern="1200">
                    <a:solidFill>
                      <a:schemeClr val="tx1"/>
                    </a:solidFill>
                    <a:latin typeface="Arial" panose="020B0604020202090204" pitchFamily="34" charset="0"/>
                    <a:ea typeface="宋体" panose="02010600030101010101" pitchFamily="2" charset="-122"/>
                    <a:cs typeface="+mn-cs"/>
                  </a:defRPr>
                </a:lvl5pPr>
                <a:lvl6pPr marL="2286000" algn="l" defTabSz="914400" rtl="0" eaLnBrk="1" latinLnBrk="0" hangingPunct="1">
                  <a:defRPr sz="1900" kern="1200">
                    <a:solidFill>
                      <a:schemeClr val="tx1"/>
                    </a:solidFill>
                    <a:latin typeface="Arial" panose="020B0604020202090204" pitchFamily="34" charset="0"/>
                    <a:ea typeface="宋体" panose="02010600030101010101" pitchFamily="2" charset="-122"/>
                    <a:cs typeface="+mn-cs"/>
                  </a:defRPr>
                </a:lvl6pPr>
                <a:lvl7pPr marL="2743200" algn="l" defTabSz="914400" rtl="0" eaLnBrk="1" latinLnBrk="0" hangingPunct="1">
                  <a:defRPr sz="1900" kern="1200">
                    <a:solidFill>
                      <a:schemeClr val="tx1"/>
                    </a:solidFill>
                    <a:latin typeface="Arial" panose="020B0604020202090204" pitchFamily="34" charset="0"/>
                    <a:ea typeface="宋体" panose="02010600030101010101" pitchFamily="2" charset="-122"/>
                    <a:cs typeface="+mn-cs"/>
                  </a:defRPr>
                </a:lvl7pPr>
                <a:lvl8pPr marL="3200400" algn="l" defTabSz="914400" rtl="0" eaLnBrk="1" latinLnBrk="0" hangingPunct="1">
                  <a:defRPr sz="1900" kern="1200">
                    <a:solidFill>
                      <a:schemeClr val="tx1"/>
                    </a:solidFill>
                    <a:latin typeface="Arial" panose="020B0604020202090204" pitchFamily="34" charset="0"/>
                    <a:ea typeface="宋体" panose="02010600030101010101" pitchFamily="2" charset="-122"/>
                    <a:cs typeface="+mn-cs"/>
                  </a:defRPr>
                </a:lvl8pPr>
                <a:lvl9pPr marL="3657600" algn="l" defTabSz="914400" rtl="0" eaLnBrk="1" latinLnBrk="0" hangingPunct="1">
                  <a:defRPr sz="1900" kern="1200">
                    <a:solidFill>
                      <a:schemeClr val="tx1"/>
                    </a:solidFill>
                    <a:latin typeface="Arial" panose="020B0604020202090204" pitchFamily="34" charset="0"/>
                    <a:ea typeface="宋体" panose="02010600030101010101" pitchFamily="2" charset="-122"/>
                    <a:cs typeface="+mn-cs"/>
                  </a:defRPr>
                </a:lvl9pPr>
              </a:lstStyle>
              <a:p>
                <a:pPr algn="ctr">
                  <a:lnSpc>
                    <a:spcPct val="150000"/>
                  </a:lnSpc>
                </a:pPr>
                <a:r>
                  <a:rPr sz="2000" dirty="0">
                    <a:solidFill>
                      <a:schemeClr val="bg1"/>
                    </a:solidFill>
                    <a:latin typeface="Times New Roman" panose="02020503050405090304" pitchFamily="18" charset="0"/>
                    <a:ea typeface="微软雅黑" panose="020B0503020204020204" pitchFamily="34" charset="-122"/>
                    <a:cs typeface="Times New Roman" panose="02020503050405090304" pitchFamily="18" charset="0"/>
                  </a:rPr>
                  <a:t>The vaccine has been tested</a:t>
                </a:r>
              </a:p>
            </p:txBody>
          </p:sp>
          <p:sp>
            <p:nvSpPr>
              <p:cNvPr id="25" name="直接连接符 24"/>
              <p:cNvSpPr>
                <a:spLocks noChangeShapeType="1"/>
              </p:cNvSpPr>
              <p:nvPr/>
            </p:nvSpPr>
            <p:spPr bwMode="auto">
              <a:xfrm>
                <a:off x="3772694" y="3042444"/>
                <a:ext cx="1271587" cy="0"/>
              </a:xfrm>
              <a:prstGeom prst="line">
                <a:avLst/>
              </a:prstGeom>
              <a:noFill/>
              <a:ln w="9525">
                <a:solidFill>
                  <a:schemeClr val="bg1"/>
                </a:solidFill>
                <a:miter lim="800000"/>
              </a:ln>
              <a:extLst>
                <a:ext uri="{909E8E84-426E-40DD-AFC4-6F175D3DCCD1}">
                  <a14:hiddenFill xmlns:a14="http://schemas.microsoft.com/office/drawing/2010/main">
                    <a:noFill/>
                  </a14:hiddenFill>
                </a:ext>
              </a:extLst>
            </p:spPr>
            <p:txBody>
              <a:bodyPr lIns="68571" tIns="34285" rIns="68571" bIns="34285"/>
              <a:lstStyle>
                <a:defPPr>
                  <a:defRPr lang="zh-CN"/>
                </a:defPPr>
                <a:lvl1pPr algn="l" defTabSz="967105" rtl="0" fontAlgn="base">
                  <a:spcBef>
                    <a:spcPct val="0"/>
                  </a:spcBef>
                  <a:spcAft>
                    <a:spcPct val="0"/>
                  </a:spcAft>
                  <a:defRPr sz="1900" kern="1200">
                    <a:solidFill>
                      <a:schemeClr val="tx1"/>
                    </a:solidFill>
                    <a:latin typeface="Arial" panose="020B0604020202090204" pitchFamily="34" charset="0"/>
                    <a:ea typeface="宋体" panose="02010600030101010101" pitchFamily="2" charset="-122"/>
                    <a:cs typeface="+mn-cs"/>
                  </a:defRPr>
                </a:lvl1pPr>
                <a:lvl2pPr marL="482600" indent="-25400" algn="l" defTabSz="967105" rtl="0" fontAlgn="base">
                  <a:spcBef>
                    <a:spcPct val="0"/>
                  </a:spcBef>
                  <a:spcAft>
                    <a:spcPct val="0"/>
                  </a:spcAft>
                  <a:defRPr sz="1900" kern="1200">
                    <a:solidFill>
                      <a:schemeClr val="tx1"/>
                    </a:solidFill>
                    <a:latin typeface="Arial" panose="020B0604020202090204" pitchFamily="34" charset="0"/>
                    <a:ea typeface="宋体" panose="02010600030101010101" pitchFamily="2" charset="-122"/>
                    <a:cs typeface="+mn-cs"/>
                  </a:defRPr>
                </a:lvl2pPr>
                <a:lvl3pPr marL="967105" indent="-52705" algn="l" defTabSz="967105" rtl="0" fontAlgn="base">
                  <a:spcBef>
                    <a:spcPct val="0"/>
                  </a:spcBef>
                  <a:spcAft>
                    <a:spcPct val="0"/>
                  </a:spcAft>
                  <a:defRPr sz="1900" kern="1200">
                    <a:solidFill>
                      <a:schemeClr val="tx1"/>
                    </a:solidFill>
                    <a:latin typeface="Arial" panose="020B0604020202090204" pitchFamily="34" charset="0"/>
                    <a:ea typeface="宋体" panose="02010600030101010101" pitchFamily="2" charset="-122"/>
                    <a:cs typeface="+mn-cs"/>
                  </a:defRPr>
                </a:lvl3pPr>
                <a:lvl4pPr marL="1450975" indent="-79375" algn="l" defTabSz="967105" rtl="0" fontAlgn="base">
                  <a:spcBef>
                    <a:spcPct val="0"/>
                  </a:spcBef>
                  <a:spcAft>
                    <a:spcPct val="0"/>
                  </a:spcAft>
                  <a:defRPr sz="1900" kern="1200">
                    <a:solidFill>
                      <a:schemeClr val="tx1"/>
                    </a:solidFill>
                    <a:latin typeface="Arial" panose="020B0604020202090204" pitchFamily="34" charset="0"/>
                    <a:ea typeface="宋体" panose="02010600030101010101" pitchFamily="2" charset="-122"/>
                    <a:cs typeface="+mn-cs"/>
                  </a:defRPr>
                </a:lvl4pPr>
                <a:lvl5pPr marL="1935480" indent="-106680" algn="l" defTabSz="967105" rtl="0" fontAlgn="base">
                  <a:spcBef>
                    <a:spcPct val="0"/>
                  </a:spcBef>
                  <a:spcAft>
                    <a:spcPct val="0"/>
                  </a:spcAft>
                  <a:defRPr sz="1900" kern="1200">
                    <a:solidFill>
                      <a:schemeClr val="tx1"/>
                    </a:solidFill>
                    <a:latin typeface="Arial" panose="020B0604020202090204" pitchFamily="34" charset="0"/>
                    <a:ea typeface="宋体" panose="02010600030101010101" pitchFamily="2" charset="-122"/>
                    <a:cs typeface="+mn-cs"/>
                  </a:defRPr>
                </a:lvl5pPr>
                <a:lvl6pPr marL="2286000" algn="l" defTabSz="914400" rtl="0" eaLnBrk="1" latinLnBrk="0" hangingPunct="1">
                  <a:defRPr sz="1900" kern="1200">
                    <a:solidFill>
                      <a:schemeClr val="tx1"/>
                    </a:solidFill>
                    <a:latin typeface="Arial" panose="020B0604020202090204" pitchFamily="34" charset="0"/>
                    <a:ea typeface="宋体" panose="02010600030101010101" pitchFamily="2" charset="-122"/>
                    <a:cs typeface="+mn-cs"/>
                  </a:defRPr>
                </a:lvl6pPr>
                <a:lvl7pPr marL="2743200" algn="l" defTabSz="914400" rtl="0" eaLnBrk="1" latinLnBrk="0" hangingPunct="1">
                  <a:defRPr sz="1900" kern="1200">
                    <a:solidFill>
                      <a:schemeClr val="tx1"/>
                    </a:solidFill>
                    <a:latin typeface="Arial" panose="020B0604020202090204" pitchFamily="34" charset="0"/>
                    <a:ea typeface="宋体" panose="02010600030101010101" pitchFamily="2" charset="-122"/>
                    <a:cs typeface="+mn-cs"/>
                  </a:defRPr>
                </a:lvl7pPr>
                <a:lvl8pPr marL="3200400" algn="l" defTabSz="914400" rtl="0" eaLnBrk="1" latinLnBrk="0" hangingPunct="1">
                  <a:defRPr sz="1900" kern="1200">
                    <a:solidFill>
                      <a:schemeClr val="tx1"/>
                    </a:solidFill>
                    <a:latin typeface="Arial" panose="020B0604020202090204" pitchFamily="34" charset="0"/>
                    <a:ea typeface="宋体" panose="02010600030101010101" pitchFamily="2" charset="-122"/>
                    <a:cs typeface="+mn-cs"/>
                  </a:defRPr>
                </a:lvl8pPr>
                <a:lvl9pPr marL="3657600" algn="l" defTabSz="914400" rtl="0" eaLnBrk="1" latinLnBrk="0" hangingPunct="1">
                  <a:defRPr sz="1900" kern="1200">
                    <a:solidFill>
                      <a:schemeClr val="tx1"/>
                    </a:solidFill>
                    <a:latin typeface="Arial" panose="020B0604020202090204" pitchFamily="34" charset="0"/>
                    <a:ea typeface="宋体" panose="02010600030101010101" pitchFamily="2" charset="-122"/>
                    <a:cs typeface="+mn-cs"/>
                  </a:defRPr>
                </a:lvl9pPr>
              </a:lstStyle>
              <a:p>
                <a:endParaRPr lang="zh-CN" altLang="en-US" sz="2400"/>
              </a:p>
            </p:txBody>
          </p:sp>
          <p:sp>
            <p:nvSpPr>
              <p:cNvPr id="26" name="直接连接符 25"/>
              <p:cNvSpPr>
                <a:spLocks noChangeShapeType="1"/>
              </p:cNvSpPr>
              <p:nvPr/>
            </p:nvSpPr>
            <p:spPr bwMode="auto">
              <a:xfrm flipV="1">
                <a:off x="5858669" y="3076806"/>
                <a:ext cx="1435100" cy="1938"/>
              </a:xfrm>
              <a:prstGeom prst="line">
                <a:avLst/>
              </a:prstGeom>
              <a:noFill/>
              <a:ln w="9525">
                <a:solidFill>
                  <a:schemeClr val="bg1"/>
                </a:solidFill>
                <a:miter lim="800000"/>
              </a:ln>
              <a:extLst>
                <a:ext uri="{909E8E84-426E-40DD-AFC4-6F175D3DCCD1}">
                  <a14:hiddenFill xmlns:a14="http://schemas.microsoft.com/office/drawing/2010/main">
                    <a:noFill/>
                  </a14:hiddenFill>
                </a:ext>
              </a:extLst>
            </p:spPr>
            <p:txBody>
              <a:bodyPr lIns="68571" tIns="34285" rIns="68571" bIns="34285"/>
              <a:lstStyle>
                <a:defPPr>
                  <a:defRPr lang="zh-CN"/>
                </a:defPPr>
                <a:lvl1pPr algn="l" defTabSz="967105" rtl="0" fontAlgn="base">
                  <a:spcBef>
                    <a:spcPct val="0"/>
                  </a:spcBef>
                  <a:spcAft>
                    <a:spcPct val="0"/>
                  </a:spcAft>
                  <a:defRPr sz="1900" kern="1200">
                    <a:solidFill>
                      <a:schemeClr val="tx1"/>
                    </a:solidFill>
                    <a:latin typeface="Arial" panose="020B0604020202090204" pitchFamily="34" charset="0"/>
                    <a:ea typeface="宋体" panose="02010600030101010101" pitchFamily="2" charset="-122"/>
                    <a:cs typeface="+mn-cs"/>
                  </a:defRPr>
                </a:lvl1pPr>
                <a:lvl2pPr marL="482600" indent="-25400" algn="l" defTabSz="967105" rtl="0" fontAlgn="base">
                  <a:spcBef>
                    <a:spcPct val="0"/>
                  </a:spcBef>
                  <a:spcAft>
                    <a:spcPct val="0"/>
                  </a:spcAft>
                  <a:defRPr sz="1900" kern="1200">
                    <a:solidFill>
                      <a:schemeClr val="tx1"/>
                    </a:solidFill>
                    <a:latin typeface="Arial" panose="020B0604020202090204" pitchFamily="34" charset="0"/>
                    <a:ea typeface="宋体" panose="02010600030101010101" pitchFamily="2" charset="-122"/>
                    <a:cs typeface="+mn-cs"/>
                  </a:defRPr>
                </a:lvl2pPr>
                <a:lvl3pPr marL="967105" indent="-52705" algn="l" defTabSz="967105" rtl="0" fontAlgn="base">
                  <a:spcBef>
                    <a:spcPct val="0"/>
                  </a:spcBef>
                  <a:spcAft>
                    <a:spcPct val="0"/>
                  </a:spcAft>
                  <a:defRPr sz="1900" kern="1200">
                    <a:solidFill>
                      <a:schemeClr val="tx1"/>
                    </a:solidFill>
                    <a:latin typeface="Arial" panose="020B0604020202090204" pitchFamily="34" charset="0"/>
                    <a:ea typeface="宋体" panose="02010600030101010101" pitchFamily="2" charset="-122"/>
                    <a:cs typeface="+mn-cs"/>
                  </a:defRPr>
                </a:lvl3pPr>
                <a:lvl4pPr marL="1450975" indent="-79375" algn="l" defTabSz="967105" rtl="0" fontAlgn="base">
                  <a:spcBef>
                    <a:spcPct val="0"/>
                  </a:spcBef>
                  <a:spcAft>
                    <a:spcPct val="0"/>
                  </a:spcAft>
                  <a:defRPr sz="1900" kern="1200">
                    <a:solidFill>
                      <a:schemeClr val="tx1"/>
                    </a:solidFill>
                    <a:latin typeface="Arial" panose="020B0604020202090204" pitchFamily="34" charset="0"/>
                    <a:ea typeface="宋体" panose="02010600030101010101" pitchFamily="2" charset="-122"/>
                    <a:cs typeface="+mn-cs"/>
                  </a:defRPr>
                </a:lvl4pPr>
                <a:lvl5pPr marL="1935480" indent="-106680" algn="l" defTabSz="967105" rtl="0" fontAlgn="base">
                  <a:spcBef>
                    <a:spcPct val="0"/>
                  </a:spcBef>
                  <a:spcAft>
                    <a:spcPct val="0"/>
                  </a:spcAft>
                  <a:defRPr sz="1900" kern="1200">
                    <a:solidFill>
                      <a:schemeClr val="tx1"/>
                    </a:solidFill>
                    <a:latin typeface="Arial" panose="020B0604020202090204" pitchFamily="34" charset="0"/>
                    <a:ea typeface="宋体" panose="02010600030101010101" pitchFamily="2" charset="-122"/>
                    <a:cs typeface="+mn-cs"/>
                  </a:defRPr>
                </a:lvl5pPr>
                <a:lvl6pPr marL="2286000" algn="l" defTabSz="914400" rtl="0" eaLnBrk="1" latinLnBrk="0" hangingPunct="1">
                  <a:defRPr sz="1900" kern="1200">
                    <a:solidFill>
                      <a:schemeClr val="tx1"/>
                    </a:solidFill>
                    <a:latin typeface="Arial" panose="020B0604020202090204" pitchFamily="34" charset="0"/>
                    <a:ea typeface="宋体" panose="02010600030101010101" pitchFamily="2" charset="-122"/>
                    <a:cs typeface="+mn-cs"/>
                  </a:defRPr>
                </a:lvl6pPr>
                <a:lvl7pPr marL="2743200" algn="l" defTabSz="914400" rtl="0" eaLnBrk="1" latinLnBrk="0" hangingPunct="1">
                  <a:defRPr sz="1900" kern="1200">
                    <a:solidFill>
                      <a:schemeClr val="tx1"/>
                    </a:solidFill>
                    <a:latin typeface="Arial" panose="020B0604020202090204" pitchFamily="34" charset="0"/>
                    <a:ea typeface="宋体" panose="02010600030101010101" pitchFamily="2" charset="-122"/>
                    <a:cs typeface="+mn-cs"/>
                  </a:defRPr>
                </a:lvl7pPr>
                <a:lvl8pPr marL="3200400" algn="l" defTabSz="914400" rtl="0" eaLnBrk="1" latinLnBrk="0" hangingPunct="1">
                  <a:defRPr sz="1900" kern="1200">
                    <a:solidFill>
                      <a:schemeClr val="tx1"/>
                    </a:solidFill>
                    <a:latin typeface="Arial" panose="020B0604020202090204" pitchFamily="34" charset="0"/>
                    <a:ea typeface="宋体" panose="02010600030101010101" pitchFamily="2" charset="-122"/>
                    <a:cs typeface="+mn-cs"/>
                  </a:defRPr>
                </a:lvl8pPr>
                <a:lvl9pPr marL="3657600" algn="l" defTabSz="914400" rtl="0" eaLnBrk="1" latinLnBrk="0" hangingPunct="1">
                  <a:defRPr sz="1900" kern="1200">
                    <a:solidFill>
                      <a:schemeClr val="tx1"/>
                    </a:solidFill>
                    <a:latin typeface="Arial" panose="020B0604020202090204" pitchFamily="34" charset="0"/>
                    <a:ea typeface="宋体" panose="02010600030101010101" pitchFamily="2" charset="-122"/>
                    <a:cs typeface="+mn-cs"/>
                  </a:defRPr>
                </a:lvl9pPr>
              </a:lstStyle>
              <a:p>
                <a:endParaRPr lang="zh-CN" altLang="en-US" sz="2400"/>
              </a:p>
            </p:txBody>
          </p:sp>
          <p:sp>
            <p:nvSpPr>
              <p:cNvPr id="27" name="直接连接符 26"/>
              <p:cNvSpPr>
                <a:spLocks noChangeShapeType="1"/>
              </p:cNvSpPr>
              <p:nvPr/>
            </p:nvSpPr>
            <p:spPr bwMode="auto">
              <a:xfrm>
                <a:off x="8125619" y="3042444"/>
                <a:ext cx="1271588" cy="0"/>
              </a:xfrm>
              <a:prstGeom prst="line">
                <a:avLst/>
              </a:prstGeom>
              <a:noFill/>
              <a:ln w="9525">
                <a:solidFill>
                  <a:schemeClr val="bg1"/>
                </a:solidFill>
                <a:miter lim="800000"/>
              </a:ln>
              <a:extLst>
                <a:ext uri="{909E8E84-426E-40DD-AFC4-6F175D3DCCD1}">
                  <a14:hiddenFill xmlns:a14="http://schemas.microsoft.com/office/drawing/2010/main">
                    <a:noFill/>
                  </a14:hiddenFill>
                </a:ext>
              </a:extLst>
            </p:spPr>
            <p:txBody>
              <a:bodyPr lIns="68571" tIns="34285" rIns="68571" bIns="34285"/>
              <a:lstStyle>
                <a:defPPr>
                  <a:defRPr lang="zh-CN"/>
                </a:defPPr>
                <a:lvl1pPr algn="l" defTabSz="967105" rtl="0" fontAlgn="base">
                  <a:spcBef>
                    <a:spcPct val="0"/>
                  </a:spcBef>
                  <a:spcAft>
                    <a:spcPct val="0"/>
                  </a:spcAft>
                  <a:defRPr sz="1900" kern="1200">
                    <a:solidFill>
                      <a:schemeClr val="tx1"/>
                    </a:solidFill>
                    <a:latin typeface="Arial" panose="020B0604020202090204" pitchFamily="34" charset="0"/>
                    <a:ea typeface="宋体" panose="02010600030101010101" pitchFamily="2" charset="-122"/>
                    <a:cs typeface="+mn-cs"/>
                  </a:defRPr>
                </a:lvl1pPr>
                <a:lvl2pPr marL="482600" indent="-25400" algn="l" defTabSz="967105" rtl="0" fontAlgn="base">
                  <a:spcBef>
                    <a:spcPct val="0"/>
                  </a:spcBef>
                  <a:spcAft>
                    <a:spcPct val="0"/>
                  </a:spcAft>
                  <a:defRPr sz="1900" kern="1200">
                    <a:solidFill>
                      <a:schemeClr val="tx1"/>
                    </a:solidFill>
                    <a:latin typeface="Arial" panose="020B0604020202090204" pitchFamily="34" charset="0"/>
                    <a:ea typeface="宋体" panose="02010600030101010101" pitchFamily="2" charset="-122"/>
                    <a:cs typeface="+mn-cs"/>
                  </a:defRPr>
                </a:lvl2pPr>
                <a:lvl3pPr marL="967105" indent="-52705" algn="l" defTabSz="967105" rtl="0" fontAlgn="base">
                  <a:spcBef>
                    <a:spcPct val="0"/>
                  </a:spcBef>
                  <a:spcAft>
                    <a:spcPct val="0"/>
                  </a:spcAft>
                  <a:defRPr sz="1900" kern="1200">
                    <a:solidFill>
                      <a:schemeClr val="tx1"/>
                    </a:solidFill>
                    <a:latin typeface="Arial" panose="020B0604020202090204" pitchFamily="34" charset="0"/>
                    <a:ea typeface="宋体" panose="02010600030101010101" pitchFamily="2" charset="-122"/>
                    <a:cs typeface="+mn-cs"/>
                  </a:defRPr>
                </a:lvl3pPr>
                <a:lvl4pPr marL="1450975" indent="-79375" algn="l" defTabSz="967105" rtl="0" fontAlgn="base">
                  <a:spcBef>
                    <a:spcPct val="0"/>
                  </a:spcBef>
                  <a:spcAft>
                    <a:spcPct val="0"/>
                  </a:spcAft>
                  <a:defRPr sz="1900" kern="1200">
                    <a:solidFill>
                      <a:schemeClr val="tx1"/>
                    </a:solidFill>
                    <a:latin typeface="Arial" panose="020B0604020202090204" pitchFamily="34" charset="0"/>
                    <a:ea typeface="宋体" panose="02010600030101010101" pitchFamily="2" charset="-122"/>
                    <a:cs typeface="+mn-cs"/>
                  </a:defRPr>
                </a:lvl4pPr>
                <a:lvl5pPr marL="1935480" indent="-106680" algn="l" defTabSz="967105" rtl="0" fontAlgn="base">
                  <a:spcBef>
                    <a:spcPct val="0"/>
                  </a:spcBef>
                  <a:spcAft>
                    <a:spcPct val="0"/>
                  </a:spcAft>
                  <a:defRPr sz="1900" kern="1200">
                    <a:solidFill>
                      <a:schemeClr val="tx1"/>
                    </a:solidFill>
                    <a:latin typeface="Arial" panose="020B0604020202090204" pitchFamily="34" charset="0"/>
                    <a:ea typeface="宋体" panose="02010600030101010101" pitchFamily="2" charset="-122"/>
                    <a:cs typeface="+mn-cs"/>
                  </a:defRPr>
                </a:lvl5pPr>
                <a:lvl6pPr marL="2286000" algn="l" defTabSz="914400" rtl="0" eaLnBrk="1" latinLnBrk="0" hangingPunct="1">
                  <a:defRPr sz="1900" kern="1200">
                    <a:solidFill>
                      <a:schemeClr val="tx1"/>
                    </a:solidFill>
                    <a:latin typeface="Arial" panose="020B0604020202090204" pitchFamily="34" charset="0"/>
                    <a:ea typeface="宋体" panose="02010600030101010101" pitchFamily="2" charset="-122"/>
                    <a:cs typeface="+mn-cs"/>
                  </a:defRPr>
                </a:lvl6pPr>
                <a:lvl7pPr marL="2743200" algn="l" defTabSz="914400" rtl="0" eaLnBrk="1" latinLnBrk="0" hangingPunct="1">
                  <a:defRPr sz="1900" kern="1200">
                    <a:solidFill>
                      <a:schemeClr val="tx1"/>
                    </a:solidFill>
                    <a:latin typeface="Arial" panose="020B0604020202090204" pitchFamily="34" charset="0"/>
                    <a:ea typeface="宋体" panose="02010600030101010101" pitchFamily="2" charset="-122"/>
                    <a:cs typeface="+mn-cs"/>
                  </a:defRPr>
                </a:lvl7pPr>
                <a:lvl8pPr marL="3200400" algn="l" defTabSz="914400" rtl="0" eaLnBrk="1" latinLnBrk="0" hangingPunct="1">
                  <a:defRPr sz="1900" kern="1200">
                    <a:solidFill>
                      <a:schemeClr val="tx1"/>
                    </a:solidFill>
                    <a:latin typeface="Arial" panose="020B0604020202090204" pitchFamily="34" charset="0"/>
                    <a:ea typeface="宋体" panose="02010600030101010101" pitchFamily="2" charset="-122"/>
                    <a:cs typeface="+mn-cs"/>
                  </a:defRPr>
                </a:lvl8pPr>
                <a:lvl9pPr marL="3657600" algn="l" defTabSz="914400" rtl="0" eaLnBrk="1" latinLnBrk="0" hangingPunct="1">
                  <a:defRPr sz="1900" kern="1200">
                    <a:solidFill>
                      <a:schemeClr val="tx1"/>
                    </a:solidFill>
                    <a:latin typeface="Arial" panose="020B0604020202090204" pitchFamily="34" charset="0"/>
                    <a:ea typeface="宋体" panose="02010600030101010101" pitchFamily="2" charset="-122"/>
                    <a:cs typeface="+mn-cs"/>
                  </a:defRPr>
                </a:lvl9pPr>
              </a:lstStyle>
              <a:p>
                <a:endParaRPr lang="zh-CN" altLang="en-US" sz="2400"/>
              </a:p>
            </p:txBody>
          </p:sp>
        </p:grpSp>
        <p:sp>
          <p:nvSpPr>
            <p:cNvPr id="28" name="右箭头 27"/>
            <p:cNvSpPr/>
            <p:nvPr/>
          </p:nvSpPr>
          <p:spPr>
            <a:xfrm>
              <a:off x="3269170" y="4333767"/>
              <a:ext cx="1669477" cy="785917"/>
            </a:xfrm>
            <a:prstGeom prst="rightArrow">
              <a:avLst>
                <a:gd name="adj1" fmla="val 16136"/>
                <a:gd name="adj2" fmla="val 68814"/>
              </a:avLst>
            </a:prstGeom>
            <a:solidFill>
              <a:srgbClr val="76C3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76C3EF"/>
                </a:solidFill>
                <a:latin typeface="Arial Narrow Regular" panose="020B0606020202030204" charset="0"/>
                <a:cs typeface="Arial Narrow Regular" panose="020B0606020202030204" charset="0"/>
              </a:endParaRPr>
            </a:p>
          </p:txBody>
        </p:sp>
        <p:sp>
          <p:nvSpPr>
            <p:cNvPr id="29" name="右箭头 28"/>
            <p:cNvSpPr/>
            <p:nvPr/>
          </p:nvSpPr>
          <p:spPr>
            <a:xfrm>
              <a:off x="7467016" y="4347378"/>
              <a:ext cx="1669477" cy="785917"/>
            </a:xfrm>
            <a:prstGeom prst="rightArrow">
              <a:avLst>
                <a:gd name="adj1" fmla="val 16136"/>
                <a:gd name="adj2" fmla="val 68814"/>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76C3EF"/>
                </a:solidFill>
                <a:latin typeface="Arial Narrow Regular" panose="020B0606020202030204" charset="0"/>
                <a:cs typeface="Arial Narrow Regular" panose="020B0606020202030204"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noGrp="1"/>
          </p:cNvSpPr>
          <p:nvPr>
            <p:ph type="title"/>
          </p:nvPr>
        </p:nvSpPr>
        <p:spPr>
          <a:xfrm>
            <a:off x="767408" y="374685"/>
            <a:ext cx="3731260" cy="534035"/>
          </a:xfrm>
        </p:spPr>
        <p:txBody>
          <a:bodyPr vert="horz" wrap="square" lIns="91440" tIns="45720" rIns="91440" bIns="45720" rtlCol="0" anchor="ctr">
            <a:no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lvl="0" algn="l"/>
            <a:r>
              <a:rPr lang="en-US" altLang="zh-CN" sz="3200" cap="none" dirty="0">
                <a:solidFill>
                  <a:srgbClr val="2CA23A"/>
                </a:solidFill>
                <a:latin typeface="微软雅黑" panose="020B0503020204020204" pitchFamily="34" charset="-122"/>
                <a:ea typeface="微软雅黑" panose="020B0503020204020204" pitchFamily="34" charset="-122"/>
                <a:cs typeface="+mn-cs"/>
                <a:sym typeface="+mn-ea"/>
              </a:rPr>
              <a:t>Access directory</a:t>
            </a:r>
            <a:endParaRPr lang="en-US" altLang="zh-CN" sz="3200" cap="none" dirty="0">
              <a:solidFill>
                <a:srgbClr val="2CA23A"/>
              </a:solidFill>
              <a:latin typeface="微软雅黑" panose="020B0503020204020204" pitchFamily="34" charset="-122"/>
              <a:ea typeface="微软雅黑" panose="020B0503020204020204" pitchFamily="34" charset="-122"/>
              <a:cs typeface="+mn-cs"/>
              <a:sym typeface="Arial" panose="020B0604020202090204" pitchFamily="34" charset="0"/>
            </a:endParaRPr>
          </a:p>
        </p:txBody>
      </p:sp>
      <p:sp>
        <p:nvSpPr>
          <p:cNvPr id="3" name="内容占位符 2"/>
          <p:cNvSpPr>
            <a:spLocks noGrp="1"/>
          </p:cNvSpPr>
          <p:nvPr>
            <p:ph idx="1"/>
          </p:nvPr>
        </p:nvSpPr>
        <p:spPr/>
        <p:txBody>
          <a:bodyPr/>
          <a:lstStyle/>
          <a:p>
            <a:pPr>
              <a:lnSpc>
                <a:spcPct val="150000"/>
              </a:lnSpc>
              <a:buFont typeface="Wingdings" panose="05000000000000000000" pitchFamily="2" charset="2"/>
              <a:buChar char="Ø"/>
            </a:pPr>
            <a:r>
              <a:rPr lang="zh-CN" altLang="en-US" sz="2400" b="1" dirty="0">
                <a:solidFill>
                  <a:schemeClr val="accent2"/>
                </a:solidFill>
                <a:latin typeface="Times New Roman" panose="02020503050405090304" pitchFamily="18" charset="0"/>
                <a:cs typeface="Times New Roman" panose="02020503050405090304" pitchFamily="18" charset="0"/>
              </a:rPr>
              <a:t> Each farm should establish its own </a:t>
            </a:r>
            <a:r>
              <a:rPr lang="zh-CN" altLang="en-US" sz="2400" b="1" dirty="0">
                <a:solidFill>
                  <a:schemeClr val="accent2"/>
                </a:solidFill>
                <a:latin typeface="Times New Roman" panose="02020503050405090304" pitchFamily="18" charset="0"/>
                <a:cs typeface="Times New Roman" panose="02020503050405090304" pitchFamily="18" charset="0"/>
                <a:sym typeface="+mn-ea"/>
              </a:rPr>
              <a:t>Veterinary vaccines</a:t>
            </a:r>
            <a:r>
              <a:rPr lang="zh-CN" altLang="en-US" sz="2400" b="1" dirty="0">
                <a:solidFill>
                  <a:schemeClr val="accent2"/>
                </a:solidFill>
                <a:latin typeface="Times New Roman" panose="02020503050405090304" pitchFamily="18" charset="0"/>
                <a:cs typeface="Times New Roman" panose="02020503050405090304" pitchFamily="18" charset="0"/>
              </a:rPr>
              <a:t> access catalogue</a:t>
            </a:r>
            <a:r>
              <a:rPr lang="en-US" altLang="zh-CN" sz="2400" b="1" dirty="0">
                <a:solidFill>
                  <a:schemeClr val="accent2"/>
                </a:solidFill>
                <a:latin typeface="Times New Roman" panose="02020503050405090304" pitchFamily="18" charset="0"/>
                <a:cs typeface="Times New Roman" panose="02020503050405090304" pitchFamily="18" charset="0"/>
              </a:rPr>
              <a:t>.</a:t>
            </a:r>
            <a:endParaRPr lang="zh-CN" altLang="en-US" sz="2400" b="1" dirty="0">
              <a:solidFill>
                <a:schemeClr val="accent2"/>
              </a:solidFill>
              <a:latin typeface="Times New Roman" panose="02020503050405090304" pitchFamily="18" charset="0"/>
              <a:cs typeface="Times New Roman" panose="02020503050405090304" pitchFamily="18" charset="0"/>
            </a:endParaRPr>
          </a:p>
          <a:p>
            <a:pPr>
              <a:lnSpc>
                <a:spcPct val="150000"/>
              </a:lnSpc>
              <a:buFont typeface="Wingdings" panose="05000000000000000000" pitchFamily="2" charset="2"/>
              <a:buChar char="Ø"/>
            </a:pPr>
            <a:r>
              <a:rPr lang="zh-CN" altLang="en-US" sz="2400" b="1" dirty="0">
                <a:solidFill>
                  <a:schemeClr val="accent2"/>
                </a:solidFill>
                <a:latin typeface="Times New Roman" panose="02020503050405090304" pitchFamily="18" charset="0"/>
                <a:cs typeface="Times New Roman" panose="02020503050405090304" pitchFamily="18" charset="0"/>
              </a:rPr>
              <a:t> Only those with good verification effect and stable quality can be entered into the catalog and used</a:t>
            </a:r>
            <a:r>
              <a:rPr lang="en-US" altLang="zh-CN" sz="2400" b="1" dirty="0">
                <a:solidFill>
                  <a:schemeClr val="accent2"/>
                </a:solidFill>
                <a:latin typeface="Times New Roman" panose="02020503050405090304" pitchFamily="18" charset="0"/>
                <a:cs typeface="Times New Roman" panose="02020503050405090304" pitchFamily="18" charset="0"/>
              </a:rPr>
              <a:t>.</a:t>
            </a:r>
          </a:p>
          <a:p>
            <a:pPr>
              <a:lnSpc>
                <a:spcPct val="150000"/>
              </a:lnSpc>
              <a:buFont typeface="Wingdings" panose="05000000000000000000" pitchFamily="2" charset="2"/>
              <a:buChar char="Ø"/>
            </a:pPr>
            <a:r>
              <a:rPr lang="zh-CN" altLang="en-US" sz="2400" b="1" dirty="0">
                <a:solidFill>
                  <a:schemeClr val="accent2"/>
                </a:solidFill>
                <a:latin typeface="Times New Roman" panose="02020503050405090304" pitchFamily="18" charset="0"/>
                <a:cs typeface="Times New Roman" panose="02020503050405090304" pitchFamily="18" charset="0"/>
              </a:rPr>
              <a:t> Strictly control the use of </a:t>
            </a:r>
            <a:r>
              <a:rPr lang="zh-CN" altLang="en-US" sz="2400" b="1" dirty="0">
                <a:solidFill>
                  <a:schemeClr val="accent2"/>
                </a:solidFill>
                <a:latin typeface="Times New Roman" panose="02020503050405090304" pitchFamily="18" charset="0"/>
                <a:cs typeface="Times New Roman" panose="02020503050405090304" pitchFamily="18" charset="0"/>
                <a:sym typeface="+mn-ea"/>
              </a:rPr>
              <a:t>veterinary drugs </a:t>
            </a:r>
            <a:r>
              <a:rPr lang="en-US" altLang="zh-CN" sz="2400" b="1" dirty="0">
                <a:solidFill>
                  <a:schemeClr val="accent2"/>
                </a:solidFill>
                <a:latin typeface="Times New Roman" panose="02020503050405090304" pitchFamily="18" charset="0"/>
                <a:cs typeface="Times New Roman" panose="02020503050405090304" pitchFamily="18" charset="0"/>
                <a:sym typeface="+mn-ea"/>
              </a:rPr>
              <a:t>and </a:t>
            </a:r>
            <a:r>
              <a:rPr lang="zh-CN" altLang="en-US" sz="2400" b="1" dirty="0">
                <a:solidFill>
                  <a:schemeClr val="accent2"/>
                </a:solidFill>
                <a:latin typeface="Times New Roman" panose="02020503050405090304" pitchFamily="18" charset="0"/>
                <a:cs typeface="Times New Roman" panose="02020503050405090304" pitchFamily="18" charset="0"/>
                <a:sym typeface="+mn-ea"/>
              </a:rPr>
              <a:t>vaccines</a:t>
            </a:r>
            <a:r>
              <a:rPr lang="en-US" altLang="zh-CN" sz="2400" b="1" dirty="0">
                <a:solidFill>
                  <a:schemeClr val="accent2"/>
                </a:solidFill>
                <a:latin typeface="Times New Roman" panose="02020503050405090304" pitchFamily="18" charset="0"/>
                <a:cs typeface="Times New Roman" panose="02020503050405090304" pitchFamily="18" charset="0"/>
                <a:sym typeface="+mn-ea"/>
              </a:rPr>
              <a:t>.</a:t>
            </a:r>
          </a:p>
        </p:txBody>
      </p:sp>
      <p:pic>
        <p:nvPicPr>
          <p:cNvPr id="11" name="图片 10"/>
          <p:cNvPicPr>
            <a:picLocks noChangeAspect="1"/>
          </p:cNvPicPr>
          <p:nvPr/>
        </p:nvPicPr>
        <p:blipFill>
          <a:blip r:embed="rId3">
            <a:alphaModFix amt="30000"/>
          </a:blip>
          <a:stretch>
            <a:fillRect/>
          </a:stretch>
        </p:blipFill>
        <p:spPr>
          <a:xfrm>
            <a:off x="8544272" y="2996952"/>
            <a:ext cx="3382872" cy="3278215"/>
          </a:xfrm>
          <a:prstGeom prst="rect">
            <a:avLst/>
          </a:prstGeom>
        </p:spPr>
      </p:pic>
    </p:spTree>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noGrp="1"/>
          </p:cNvSpPr>
          <p:nvPr>
            <p:ph type="title"/>
          </p:nvPr>
        </p:nvSpPr>
        <p:spPr>
          <a:xfrm>
            <a:off x="767408" y="374685"/>
            <a:ext cx="4947285" cy="534035"/>
          </a:xfrm>
        </p:spPr>
        <p:txBody>
          <a:bodyPr vert="horz" wrap="square" lIns="91440" tIns="45720" rIns="91440" bIns="45720" rtlCol="0" anchor="ctr">
            <a:no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algn="l"/>
            <a:r>
              <a:rPr lang="en-US" altLang="zh-CN" sz="3200" cap="none" dirty="0">
                <a:solidFill>
                  <a:srgbClr val="2CA23A"/>
                </a:solidFill>
                <a:latin typeface="微软雅黑" panose="020B0503020204020204" pitchFamily="34" charset="-122"/>
                <a:ea typeface="微软雅黑" panose="020B0503020204020204" pitchFamily="34" charset="-122"/>
                <a:cs typeface="+mn-cs"/>
                <a:sym typeface="+mn-ea"/>
              </a:rPr>
              <a:t>Vaccine quality testing</a:t>
            </a:r>
          </a:p>
        </p:txBody>
      </p:sp>
      <p:sp>
        <p:nvSpPr>
          <p:cNvPr id="3" name="内容占位符 2"/>
          <p:cNvSpPr>
            <a:spLocks noGrp="1"/>
          </p:cNvSpPr>
          <p:nvPr>
            <p:ph idx="1"/>
          </p:nvPr>
        </p:nvSpPr>
        <p:spPr>
          <a:xfrm>
            <a:off x="767409" y="1639252"/>
            <a:ext cx="10657184" cy="3579495"/>
          </a:xfrm>
        </p:spPr>
        <p:txBody>
          <a:bodyPr/>
          <a:lstStyle/>
          <a:p>
            <a:pPr>
              <a:lnSpc>
                <a:spcPct val="150000"/>
              </a:lnSpc>
              <a:buFont typeface="Wingdings" panose="05000000000000000000" pitchFamily="2" charset="2"/>
              <a:buChar char="Ø"/>
            </a:pPr>
            <a:r>
              <a:rPr lang="zh-CN" altLang="en-US" sz="2400" b="1" dirty="0">
                <a:solidFill>
                  <a:schemeClr val="accent2"/>
                </a:solidFill>
                <a:latin typeface="Times New Roman" panose="02020503050405090304" pitchFamily="18" charset="0"/>
                <a:cs typeface="Times New Roman" panose="02020503050405090304" pitchFamily="18" charset="0"/>
              </a:rPr>
              <a:t>Strengthening the monitoring of veterinary drugs and vaccines</a:t>
            </a:r>
            <a:r>
              <a:rPr lang="en-US" altLang="zh-CN" sz="2400" b="1" dirty="0">
                <a:solidFill>
                  <a:schemeClr val="accent2"/>
                </a:solidFill>
                <a:latin typeface="Times New Roman" panose="02020503050405090304" pitchFamily="18" charset="0"/>
                <a:cs typeface="Times New Roman" panose="02020503050405090304" pitchFamily="18" charset="0"/>
              </a:rPr>
              <a:t>.</a:t>
            </a:r>
            <a:endParaRPr lang="zh-CN" altLang="en-US" sz="2400" b="1" dirty="0">
              <a:solidFill>
                <a:schemeClr val="accent2"/>
              </a:solidFill>
              <a:latin typeface="Times New Roman" panose="02020503050405090304" pitchFamily="18" charset="0"/>
              <a:cs typeface="Times New Roman" panose="02020503050405090304" pitchFamily="18" charset="0"/>
            </a:endParaRPr>
          </a:p>
          <a:p>
            <a:pPr marL="0" indent="0">
              <a:lnSpc>
                <a:spcPct val="150000"/>
              </a:lnSpc>
              <a:buFont typeface="Wingdings" panose="05000000000000000000" pitchFamily="2" charset="2"/>
              <a:buNone/>
            </a:pPr>
            <a:r>
              <a:rPr lang="en-US" altLang="zh-CN" sz="2400" b="1" dirty="0" err="1">
                <a:solidFill>
                  <a:schemeClr val="accent2"/>
                </a:solidFill>
                <a:latin typeface="Times New Roman" panose="02020503050405090304" pitchFamily="18" charset="0"/>
                <a:cs typeface="Times New Roman" panose="02020503050405090304" pitchFamily="18" charset="0"/>
              </a:rPr>
              <a:t>  Includ</a:t>
            </a:r>
            <a:r>
              <a:rPr lang="zh-CN" altLang="en-US" sz="2400" b="1" dirty="0">
                <a:solidFill>
                  <a:schemeClr val="accent2"/>
                </a:solidFill>
                <a:latin typeface="Times New Roman" panose="02020503050405090304" pitchFamily="18" charset="0"/>
                <a:cs typeface="Times New Roman" panose="02020503050405090304" pitchFamily="18" charset="0"/>
              </a:rPr>
              <a:t> exogenous virus</a:t>
            </a:r>
            <a:r>
              <a:rPr lang="en-US" altLang="zh-CN" sz="2400" b="1" dirty="0">
                <a:solidFill>
                  <a:schemeClr val="accent2"/>
                </a:solidFill>
                <a:latin typeface="Times New Roman" panose="02020503050405090304" pitchFamily="18" charset="0"/>
                <a:cs typeface="Times New Roman" panose="02020503050405090304" pitchFamily="18" charset="0"/>
              </a:rPr>
              <a:t>,</a:t>
            </a:r>
            <a:r>
              <a:rPr lang="zh-CN" altLang="en-US" sz="2400" b="1" dirty="0">
                <a:solidFill>
                  <a:schemeClr val="accent2"/>
                </a:solidFill>
                <a:latin typeface="Times New Roman" panose="02020503050405090304" pitchFamily="18" charset="0"/>
                <a:cs typeface="Times New Roman" panose="02020503050405090304" pitchFamily="18" charset="0"/>
              </a:rPr>
              <a:t>composition and content</a:t>
            </a:r>
            <a:r>
              <a:rPr lang="en-US" altLang="zh-CN" sz="2400" b="1" dirty="0">
                <a:solidFill>
                  <a:schemeClr val="accent2"/>
                </a:solidFill>
                <a:latin typeface="Times New Roman" panose="02020503050405090304" pitchFamily="18" charset="0"/>
                <a:cs typeface="Times New Roman" panose="02020503050405090304" pitchFamily="18" charset="0"/>
              </a:rPr>
              <a:t>,safety,</a:t>
            </a:r>
            <a:r>
              <a:rPr lang="zh-CN" altLang="en-US" sz="2400" b="1" dirty="0">
                <a:solidFill>
                  <a:schemeClr val="accent2"/>
                </a:solidFill>
                <a:latin typeface="Times New Roman" panose="02020503050405090304" pitchFamily="18" charset="0"/>
                <a:cs typeface="Times New Roman" panose="02020503050405090304" pitchFamily="18" charset="0"/>
              </a:rPr>
              <a:t>stability</a:t>
            </a:r>
            <a:r>
              <a:rPr lang="en-US" altLang="zh-CN" sz="2400" b="1" dirty="0">
                <a:solidFill>
                  <a:schemeClr val="accent2"/>
                </a:solidFill>
                <a:latin typeface="Times New Roman" panose="02020503050405090304" pitchFamily="18" charset="0"/>
                <a:cs typeface="Times New Roman" panose="02020503050405090304" pitchFamily="18" charset="0"/>
              </a:rPr>
              <a:t>,</a:t>
            </a:r>
            <a:r>
              <a:rPr lang="zh-CN" altLang="en-US" sz="2400" b="1" dirty="0">
                <a:solidFill>
                  <a:schemeClr val="accent2"/>
                </a:solidFill>
                <a:latin typeface="Times New Roman" panose="02020503050405090304" pitchFamily="18" charset="0"/>
                <a:cs typeface="Times New Roman" panose="02020503050405090304" pitchFamily="18" charset="0"/>
              </a:rPr>
              <a:t>effectiveness</a:t>
            </a:r>
          </a:p>
          <a:p>
            <a:pPr>
              <a:lnSpc>
                <a:spcPct val="150000"/>
              </a:lnSpc>
              <a:buFont typeface="Wingdings" panose="05000000000000000000" pitchFamily="2" charset="2"/>
              <a:buChar char="Ø"/>
            </a:pPr>
            <a:endParaRPr lang="zh-CN" altLang="en-US" sz="2400" b="1" dirty="0">
              <a:solidFill>
                <a:schemeClr val="accent2"/>
              </a:solidFill>
              <a:latin typeface="Times New Roman" panose="02020503050405090304" pitchFamily="18" charset="0"/>
              <a:cs typeface="Times New Roman" panose="02020503050405090304" pitchFamily="18" charset="0"/>
            </a:endParaRPr>
          </a:p>
          <a:p>
            <a:pPr marL="0" indent="0">
              <a:lnSpc>
                <a:spcPct val="150000"/>
              </a:lnSpc>
              <a:buFont typeface="Wingdings" panose="05000000000000000000" pitchFamily="2" charset="2"/>
              <a:buNone/>
            </a:pPr>
            <a:r>
              <a:rPr lang="zh-CN" altLang="en-US" sz="2400" b="1" dirty="0">
                <a:solidFill>
                  <a:schemeClr val="tx1"/>
                </a:solidFill>
                <a:latin typeface="Times New Roman" panose="02020503050405090304" pitchFamily="18" charset="0"/>
                <a:cs typeface="Times New Roman" panose="02020503050405090304" pitchFamily="18" charset="0"/>
              </a:rPr>
              <a:t>If there is no laboratory, at least choose a reputable manufacturer</a:t>
            </a:r>
            <a:r>
              <a:rPr lang="en-US" altLang="zh-CN" sz="2400" b="1" dirty="0">
                <a:solidFill>
                  <a:schemeClr val="tx1"/>
                </a:solidFill>
                <a:latin typeface="Times New Roman" panose="02020503050405090304" pitchFamily="18" charset="0"/>
                <a:cs typeface="Times New Roman" panose="02020503050405090304" pitchFamily="18" charset="0"/>
              </a:rPr>
              <a:t>.</a:t>
            </a:r>
          </a:p>
        </p:txBody>
      </p:sp>
      <p:pic>
        <p:nvPicPr>
          <p:cNvPr id="4" name="图片 3"/>
          <p:cNvPicPr>
            <a:picLocks noChangeAspect="1"/>
          </p:cNvPicPr>
          <p:nvPr/>
        </p:nvPicPr>
        <p:blipFill>
          <a:blip r:embed="rId2">
            <a:alphaModFix amt="30000"/>
          </a:blip>
          <a:stretch>
            <a:fillRect/>
          </a:stretch>
        </p:blipFill>
        <p:spPr>
          <a:xfrm>
            <a:off x="8544272" y="2996952"/>
            <a:ext cx="3382872" cy="3278215"/>
          </a:xfrm>
          <a:prstGeom prst="rect">
            <a:avLst/>
          </a:prstGeom>
        </p:spPr>
      </p:pic>
    </p:spTree>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7"/>
          <p:cNvGrpSpPr/>
          <p:nvPr/>
        </p:nvGrpSpPr>
        <p:grpSpPr>
          <a:xfrm>
            <a:off x="868045" y="1675765"/>
            <a:ext cx="10725785" cy="3506470"/>
            <a:chOff x="0" y="1933636"/>
            <a:chExt cx="12192000" cy="3106165"/>
          </a:xfrm>
          <a:solidFill>
            <a:srgbClr val="92D050"/>
          </a:solidFill>
        </p:grpSpPr>
        <p:sp>
          <p:nvSpPr>
            <p:cNvPr id="49" name="矩形 48"/>
            <p:cNvSpPr/>
            <p:nvPr/>
          </p:nvSpPr>
          <p:spPr bwMode="auto">
            <a:xfrm>
              <a:off x="0" y="2676525"/>
              <a:ext cx="12192000" cy="1639888"/>
            </a:xfrm>
            <a:prstGeom prst="rect">
              <a:avLst/>
            </a:prstGeom>
            <a:grpFill/>
            <a:ln w="9525" cap="flat" cmpd="sng" algn="ctr">
              <a:noFill/>
              <a:prstDash val="solid"/>
              <a:round/>
              <a:headEnd type="none" w="med" len="med"/>
              <a:tailEnd type="none" w="med" len="med"/>
            </a:ln>
            <a:effectLst/>
          </p:spPr>
          <p:txBody>
            <a:bodyPr wrap="none" lIns="121800" tIns="60901" rIns="121800" bIns="60901" anchor="ctr"/>
            <a:lstStyle/>
            <a:p>
              <a:pPr marL="406400" indent="-406400" algn="ctr" defTabSz="1625600">
                <a:lnSpc>
                  <a:spcPct val="110000"/>
                </a:lnSpc>
                <a:spcAft>
                  <a:spcPct val="10000"/>
                </a:spcAft>
                <a:buClr>
                  <a:schemeClr val="accent1"/>
                </a:buClr>
                <a:buSzPct val="70000"/>
                <a:defRPr/>
              </a:pPr>
              <a:endParaRPr lang="zh-CN" altLang="en-US" sz="2100" spc="533" dirty="0">
                <a:cs typeface="Arial" panose="020B0604020202090204" pitchFamily="34" charset="0"/>
              </a:endParaRPr>
            </a:p>
          </p:txBody>
        </p:sp>
        <p:grpSp>
          <p:nvGrpSpPr>
            <p:cNvPr id="3" name="组合 2"/>
            <p:cNvGrpSpPr/>
            <p:nvPr/>
          </p:nvGrpSpPr>
          <p:grpSpPr bwMode="auto">
            <a:xfrm>
              <a:off x="335360" y="1933636"/>
              <a:ext cx="3313995" cy="3106165"/>
              <a:chOff x="961541" y="2030508"/>
              <a:chExt cx="3708718" cy="3478585"/>
            </a:xfrm>
            <a:grpFill/>
          </p:grpSpPr>
          <p:cxnSp>
            <p:nvCxnSpPr>
              <p:cNvPr id="61" name="直接连接符 3"/>
              <p:cNvCxnSpPr/>
              <p:nvPr/>
            </p:nvCxnSpPr>
            <p:spPr>
              <a:xfrm>
                <a:off x="2373626" y="2692526"/>
                <a:ext cx="352024" cy="594221"/>
              </a:xfrm>
              <a:prstGeom prst="line">
                <a:avLst/>
              </a:prstGeom>
              <a:grpFill/>
              <a:ln w="19050">
                <a:solidFill>
                  <a:schemeClr val="bg1">
                    <a:alpha val="34000"/>
                  </a:schemeClr>
                </a:solidFill>
              </a:ln>
            </p:spPr>
            <p:style>
              <a:lnRef idx="1">
                <a:schemeClr val="accent1"/>
              </a:lnRef>
              <a:fillRef idx="0">
                <a:schemeClr val="accent1"/>
              </a:fillRef>
              <a:effectRef idx="0">
                <a:schemeClr val="accent1"/>
              </a:effectRef>
              <a:fontRef idx="minor">
                <a:schemeClr val="tx1"/>
              </a:fontRef>
            </p:style>
          </p:cxnSp>
          <p:sp>
            <p:nvSpPr>
              <p:cNvPr id="62" name="等腰三角形 61"/>
              <p:cNvSpPr/>
              <p:nvPr/>
            </p:nvSpPr>
            <p:spPr>
              <a:xfrm>
                <a:off x="1753346" y="2400401"/>
                <a:ext cx="2916913" cy="251447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sz="1200">
                  <a:solidFill>
                    <a:prstClr val="white"/>
                  </a:solidFill>
                </a:endParaRPr>
              </a:p>
            </p:txBody>
          </p:sp>
          <p:sp>
            <p:nvSpPr>
              <p:cNvPr id="63" name="等腰三角形 5"/>
              <p:cNvSpPr/>
              <p:nvPr/>
            </p:nvSpPr>
            <p:spPr>
              <a:xfrm>
                <a:off x="961541" y="4479176"/>
                <a:ext cx="450750" cy="38883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sz="1200">
                  <a:solidFill>
                    <a:prstClr val="white"/>
                  </a:solidFill>
                </a:endParaRPr>
              </a:p>
            </p:txBody>
          </p:sp>
          <p:sp>
            <p:nvSpPr>
              <p:cNvPr id="64" name="等腰三角形 6"/>
              <p:cNvSpPr/>
              <p:nvPr/>
            </p:nvSpPr>
            <p:spPr>
              <a:xfrm>
                <a:off x="3577289" y="2897911"/>
                <a:ext cx="450750" cy="38883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sz="1200">
                  <a:solidFill>
                    <a:prstClr val="white"/>
                  </a:solidFill>
                </a:endParaRPr>
              </a:p>
            </p:txBody>
          </p:sp>
          <p:sp>
            <p:nvSpPr>
              <p:cNvPr id="65" name="等腰三角形 7"/>
              <p:cNvSpPr/>
              <p:nvPr/>
            </p:nvSpPr>
            <p:spPr>
              <a:xfrm>
                <a:off x="4184056" y="4770535"/>
                <a:ext cx="316124" cy="27318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sz="1200">
                  <a:solidFill>
                    <a:prstClr val="white"/>
                  </a:solidFill>
                </a:endParaRPr>
              </a:p>
            </p:txBody>
          </p:sp>
          <p:sp>
            <p:nvSpPr>
              <p:cNvPr id="66" name="等腰三角形 8"/>
              <p:cNvSpPr/>
              <p:nvPr/>
            </p:nvSpPr>
            <p:spPr>
              <a:xfrm>
                <a:off x="2325759" y="2030508"/>
                <a:ext cx="317121" cy="27318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sz="1200">
                  <a:solidFill>
                    <a:prstClr val="white"/>
                  </a:solidFill>
                </a:endParaRPr>
              </a:p>
            </p:txBody>
          </p:sp>
          <p:cxnSp>
            <p:nvCxnSpPr>
              <p:cNvPr id="67" name="直接连接符 9"/>
              <p:cNvCxnSpPr/>
              <p:nvPr/>
            </p:nvCxnSpPr>
            <p:spPr>
              <a:xfrm>
                <a:off x="2886205" y="4914872"/>
                <a:ext cx="352024" cy="594221"/>
              </a:xfrm>
              <a:prstGeom prst="line">
                <a:avLst/>
              </a:prstGeom>
              <a:grpFill/>
              <a:ln w="19050">
                <a:solidFill>
                  <a:schemeClr val="bg1">
                    <a:alpha val="34000"/>
                  </a:schemeClr>
                </a:solidFill>
              </a:ln>
            </p:spPr>
            <p:style>
              <a:lnRef idx="1">
                <a:schemeClr val="accent1"/>
              </a:lnRef>
              <a:fillRef idx="0">
                <a:schemeClr val="accent1"/>
              </a:fillRef>
              <a:effectRef idx="0">
                <a:schemeClr val="accent1"/>
              </a:effectRef>
              <a:fontRef idx="minor">
                <a:schemeClr val="tx1"/>
              </a:fontRef>
            </p:style>
          </p:cxnSp>
        </p:grpSp>
        <p:sp>
          <p:nvSpPr>
            <p:cNvPr id="51" name="文本框 128"/>
            <p:cNvSpPr txBox="1">
              <a:spLocks noChangeArrowheads="1"/>
            </p:cNvSpPr>
            <p:nvPr/>
          </p:nvSpPr>
          <p:spPr bwMode="auto">
            <a:xfrm>
              <a:off x="1106488" y="3328988"/>
              <a:ext cx="2454275" cy="597383"/>
            </a:xfrm>
            <a:prstGeom prst="rect">
              <a:avLst/>
            </a:prstGeom>
            <a:grpFill/>
            <a:ln>
              <a:noFill/>
            </a:ln>
            <a:effectLst>
              <a:outerShdw blurRad="101600" dist="63500" dir="1200000" algn="l" rotWithShape="0">
                <a:prstClr val="black">
                  <a:alpha val="40000"/>
                </a:prstClr>
              </a:outerShdw>
            </a:effectLst>
          </p:spPr>
          <p:txBody>
            <a:bodyPr lIns="121917" tIns="60958" rIns="121917" bIns="60958">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defRPr/>
              </a:pPr>
              <a:r>
                <a:rPr lang="zh-CN" altLang="en-US" sz="3600" b="1" dirty="0">
                  <a:solidFill>
                    <a:srgbClr val="FBFBFB"/>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第四</a:t>
              </a:r>
            </a:p>
          </p:txBody>
        </p:sp>
        <p:grpSp>
          <p:nvGrpSpPr>
            <p:cNvPr id="4" name="组合 1"/>
            <p:cNvGrpSpPr/>
            <p:nvPr/>
          </p:nvGrpSpPr>
          <p:grpSpPr bwMode="auto">
            <a:xfrm>
              <a:off x="1375678" y="3926496"/>
              <a:ext cx="1915465" cy="353255"/>
              <a:chOff x="4748327" y="4602326"/>
              <a:chExt cx="3189919" cy="361288"/>
            </a:xfrm>
            <a:grpFill/>
          </p:grpSpPr>
          <p:sp>
            <p:nvSpPr>
              <p:cNvPr id="54" name="文本框 129"/>
              <p:cNvSpPr txBox="1">
                <a:spLocks noChangeArrowheads="1"/>
              </p:cNvSpPr>
              <p:nvPr/>
            </p:nvSpPr>
            <p:spPr bwMode="auto">
              <a:xfrm>
                <a:off x="5408449" y="4602326"/>
                <a:ext cx="1760293" cy="361288"/>
              </a:xfrm>
              <a:prstGeom prst="rect">
                <a:avLst/>
              </a:prstGeom>
              <a:grpFill/>
              <a:ln>
                <a:noFill/>
              </a:ln>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defRPr/>
                </a:pPr>
                <a:r>
                  <a:rPr lang="en-US" altLang="zh-CN" sz="2000" dirty="0">
                    <a:solidFill>
                      <a:srgbClr val="F5F5F5"/>
                    </a:solidFill>
                    <a:effectLst>
                      <a:outerShdw blurRad="38100" dist="38100" dir="2700000" algn="tl">
                        <a:srgbClr val="000000">
                          <a:alpha val="43137"/>
                        </a:srgbClr>
                      </a:outerShdw>
                    </a:effectLst>
                    <a:latin typeface="Impact" panose="020B0806030902050204" pitchFamily="34" charset="0"/>
                    <a:ea typeface="微软雅黑" panose="020B0503020204020204" pitchFamily="34" charset="-122"/>
                  </a:rPr>
                  <a:t>Part 04</a:t>
                </a:r>
                <a:endParaRPr lang="zh-CN" altLang="en-US" sz="2000" dirty="0">
                  <a:solidFill>
                    <a:srgbClr val="F5F5F5"/>
                  </a:solidFill>
                  <a:effectLst>
                    <a:outerShdw blurRad="38100" dist="38100" dir="2700000" algn="tl">
                      <a:srgbClr val="000000">
                        <a:alpha val="43137"/>
                      </a:srgbClr>
                    </a:outerShdw>
                  </a:effectLst>
                  <a:latin typeface="Impact" panose="020B0806030902050204" pitchFamily="34" charset="0"/>
                  <a:ea typeface="微软雅黑" panose="020B0503020204020204" pitchFamily="34" charset="-122"/>
                </a:endParaRPr>
              </a:p>
            </p:txBody>
          </p:sp>
          <p:grpSp>
            <p:nvGrpSpPr>
              <p:cNvPr id="5" name="组合 5"/>
              <p:cNvGrpSpPr/>
              <p:nvPr/>
            </p:nvGrpSpPr>
            <p:grpSpPr bwMode="auto">
              <a:xfrm>
                <a:off x="4748327" y="4801788"/>
                <a:ext cx="769823" cy="81148"/>
                <a:chOff x="4726379" y="4826115"/>
                <a:chExt cx="1135960" cy="81148"/>
              </a:xfrm>
              <a:grpFill/>
            </p:grpSpPr>
            <p:cxnSp>
              <p:nvCxnSpPr>
                <p:cNvPr id="59" name="直接连接符 58"/>
                <p:cNvCxnSpPr/>
                <p:nvPr/>
              </p:nvCxnSpPr>
              <p:spPr>
                <a:xfrm>
                  <a:off x="4726379" y="4826234"/>
                  <a:ext cx="1136354" cy="0"/>
                </a:xfrm>
                <a:prstGeom prst="line">
                  <a:avLst/>
                </a:prstGeom>
                <a:grpFill/>
                <a:ln w="12700">
                  <a:solidFill>
                    <a:srgbClr val="F7F7F7"/>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4726379" y="4907145"/>
                  <a:ext cx="1136354" cy="0"/>
                </a:xfrm>
                <a:prstGeom prst="line">
                  <a:avLst/>
                </a:prstGeom>
                <a:grpFill/>
                <a:ln w="12700">
                  <a:solidFill>
                    <a:srgbClr val="F7F7F7"/>
                  </a:solidFill>
                </a:ln>
              </p:spPr>
              <p:style>
                <a:lnRef idx="1">
                  <a:schemeClr val="accent1"/>
                </a:lnRef>
                <a:fillRef idx="0">
                  <a:schemeClr val="accent1"/>
                </a:fillRef>
                <a:effectRef idx="0">
                  <a:schemeClr val="accent1"/>
                </a:effectRef>
                <a:fontRef idx="minor">
                  <a:schemeClr val="tx1"/>
                </a:fontRef>
              </p:style>
            </p:cxnSp>
          </p:grpSp>
          <p:grpSp>
            <p:nvGrpSpPr>
              <p:cNvPr id="6" name="组合 22"/>
              <p:cNvGrpSpPr/>
              <p:nvPr/>
            </p:nvGrpSpPr>
            <p:grpSpPr bwMode="auto">
              <a:xfrm>
                <a:off x="7168423" y="4801788"/>
                <a:ext cx="769823" cy="81148"/>
                <a:chOff x="4726379" y="4826115"/>
                <a:chExt cx="1135960" cy="81148"/>
              </a:xfrm>
              <a:grpFill/>
            </p:grpSpPr>
            <p:cxnSp>
              <p:nvCxnSpPr>
                <p:cNvPr id="57" name="直接连接符 56"/>
                <p:cNvCxnSpPr/>
                <p:nvPr/>
              </p:nvCxnSpPr>
              <p:spPr>
                <a:xfrm>
                  <a:off x="4725985" y="4826234"/>
                  <a:ext cx="1136354" cy="0"/>
                </a:xfrm>
                <a:prstGeom prst="line">
                  <a:avLst/>
                </a:prstGeom>
                <a:grpFill/>
                <a:ln w="12700">
                  <a:solidFill>
                    <a:srgbClr val="F7F7F7"/>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4725985" y="4907145"/>
                  <a:ext cx="1136354" cy="0"/>
                </a:xfrm>
                <a:prstGeom prst="line">
                  <a:avLst/>
                </a:prstGeom>
                <a:grpFill/>
                <a:ln w="12700">
                  <a:solidFill>
                    <a:srgbClr val="F7F7F7"/>
                  </a:solidFill>
                </a:ln>
              </p:spPr>
              <p:style>
                <a:lnRef idx="1">
                  <a:schemeClr val="accent1"/>
                </a:lnRef>
                <a:fillRef idx="0">
                  <a:schemeClr val="accent1"/>
                </a:fillRef>
                <a:effectRef idx="0">
                  <a:schemeClr val="accent1"/>
                </a:effectRef>
                <a:fontRef idx="minor">
                  <a:schemeClr val="tx1"/>
                </a:fontRef>
              </p:style>
            </p:cxnSp>
          </p:grpSp>
        </p:grpSp>
        <p:sp>
          <p:nvSpPr>
            <p:cNvPr id="53" name="矩形 52"/>
            <p:cNvSpPr/>
            <p:nvPr/>
          </p:nvSpPr>
          <p:spPr>
            <a:xfrm>
              <a:off x="3890176" y="3198280"/>
              <a:ext cx="8162490" cy="597383"/>
            </a:xfrm>
            <a:prstGeom prst="rect">
              <a:avLst/>
            </a:prstGeom>
            <a:grpFill/>
          </p:spPr>
          <p:txBody>
            <a:bodyPr wrap="square" lIns="121917" tIns="60958" rIns="121917" bIns="60958">
              <a:spAutoFit/>
            </a:bodyPr>
            <a:lstStyle/>
            <a:p>
              <a:pPr algn="l">
                <a:defRPr/>
              </a:pPr>
              <a:r>
                <a:rPr lang="zh-CN" altLang="en-US" sz="3600" dirty="0">
                  <a:solidFill>
                    <a:schemeClr val="bg1"/>
                  </a:solidFill>
                  <a:latin typeface="微软雅黑" charset="0"/>
                  <a:ea typeface="微软雅黑" charset="0"/>
                  <a:cs typeface="微软雅黑" charset="0"/>
                  <a:sym typeface="+mn-ea"/>
                </a:rPr>
                <a:t>Age and timing of vaccination？</a:t>
              </a:r>
              <a:endParaRPr lang="zh-CN" altLang="en-US" sz="3600" b="1" spc="1067" dirty="0">
                <a:solidFill>
                  <a:schemeClr val="bg1"/>
                </a:solidFill>
                <a:effectLst>
                  <a:outerShdw blurRad="38100" dist="38100" dir="2700000" algn="tl">
                    <a:srgbClr val="000000">
                      <a:alpha val="43137"/>
                    </a:srgbClr>
                  </a:outerShdw>
                </a:effectLst>
                <a:latin typeface="微软雅黑" charset="0"/>
                <a:ea typeface="微软雅黑" charset="0"/>
                <a:cs typeface="微软雅黑" charset="0"/>
                <a:sym typeface="+mn-ea"/>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605280" y="1555750"/>
            <a:ext cx="8980805" cy="4408170"/>
            <a:chOff x="1889" y="1771"/>
            <a:chExt cx="16642" cy="8821"/>
          </a:xfrm>
        </p:grpSpPr>
        <p:grpSp>
          <p:nvGrpSpPr>
            <p:cNvPr id="80" name="组合 79"/>
            <p:cNvGrpSpPr/>
            <p:nvPr/>
          </p:nvGrpSpPr>
          <p:grpSpPr>
            <a:xfrm>
              <a:off x="11170" y="5790"/>
              <a:ext cx="3774" cy="3216"/>
              <a:chOff x="6824663" y="3368675"/>
              <a:chExt cx="2089151" cy="2125663"/>
            </a:xfrm>
          </p:grpSpPr>
          <p:sp>
            <p:nvSpPr>
              <p:cNvPr id="81" name="AutoShape 34"/>
              <p:cNvSpPr>
                <a:spLocks noChangeAspect="1" noChangeArrowheads="1" noTextEdit="1"/>
              </p:cNvSpPr>
              <p:nvPr/>
            </p:nvSpPr>
            <p:spPr bwMode="auto">
              <a:xfrm>
                <a:off x="6824663" y="3368675"/>
                <a:ext cx="2089150" cy="212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algn="ctr" fontAlgn="auto">
                  <a:lnSpc>
                    <a:spcPct val="100000"/>
                  </a:lnSpc>
                  <a:spcBef>
                    <a:spcPts val="0"/>
                  </a:spcBef>
                  <a:spcAft>
                    <a:spcPts val="0"/>
                  </a:spcAft>
                  <a:buClrTx/>
                  <a:buSzTx/>
                  <a:buFontTx/>
                  <a:buNone/>
                  <a:defRPr/>
                </a:pPr>
                <a:endParaRPr lang="zh-CN" altLang="en-US" sz="1600" kern="0">
                  <a:solidFill>
                    <a:prstClr val="white"/>
                  </a:solidFill>
                  <a:latin typeface="微软雅黑" panose="020B0503020204020204" pitchFamily="34" charset="-122"/>
                  <a:ea typeface="微软雅黑" panose="020B0503020204020204" pitchFamily="34" charset="-122"/>
                </a:endParaRPr>
              </a:p>
            </p:txBody>
          </p:sp>
          <p:sp>
            <p:nvSpPr>
              <p:cNvPr id="82" name="Freeform 36"/>
              <p:cNvSpPr/>
              <p:nvPr/>
            </p:nvSpPr>
            <p:spPr bwMode="auto">
              <a:xfrm>
                <a:off x="6985001" y="3609975"/>
                <a:ext cx="1768475" cy="1108075"/>
              </a:xfrm>
              <a:custGeom>
                <a:avLst/>
                <a:gdLst>
                  <a:gd name="T0" fmla="*/ 1114 w 1114"/>
                  <a:gd name="T1" fmla="*/ 325 h 698"/>
                  <a:gd name="T2" fmla="*/ 1114 w 1114"/>
                  <a:gd name="T3" fmla="*/ 261 h 698"/>
                  <a:gd name="T4" fmla="*/ 1114 w 1114"/>
                  <a:gd name="T5" fmla="*/ 0 h 698"/>
                  <a:gd name="T6" fmla="*/ 724 w 1114"/>
                  <a:gd name="T7" fmla="*/ 0 h 698"/>
                  <a:gd name="T8" fmla="*/ 379 w 1114"/>
                  <a:gd name="T9" fmla="*/ 0 h 698"/>
                  <a:gd name="T10" fmla="*/ 0 w 1114"/>
                  <a:gd name="T11" fmla="*/ 0 h 698"/>
                  <a:gd name="T12" fmla="*/ 0 w 1114"/>
                  <a:gd name="T13" fmla="*/ 256 h 698"/>
                  <a:gd name="T14" fmla="*/ 0 w 1114"/>
                  <a:gd name="T15" fmla="*/ 335 h 698"/>
                  <a:gd name="T16" fmla="*/ 549 w 1114"/>
                  <a:gd name="T17" fmla="*/ 698 h 698"/>
                  <a:gd name="T18" fmla="*/ 1114 w 1114"/>
                  <a:gd name="T19" fmla="*/ 325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14" h="698">
                    <a:moveTo>
                      <a:pt x="1114" y="325"/>
                    </a:moveTo>
                    <a:lnTo>
                      <a:pt x="1114" y="261"/>
                    </a:lnTo>
                    <a:lnTo>
                      <a:pt x="1114" y="0"/>
                    </a:lnTo>
                    <a:lnTo>
                      <a:pt x="724" y="0"/>
                    </a:lnTo>
                    <a:lnTo>
                      <a:pt x="379" y="0"/>
                    </a:lnTo>
                    <a:lnTo>
                      <a:pt x="0" y="0"/>
                    </a:lnTo>
                    <a:lnTo>
                      <a:pt x="0" y="256"/>
                    </a:lnTo>
                    <a:lnTo>
                      <a:pt x="0" y="335"/>
                    </a:lnTo>
                    <a:lnTo>
                      <a:pt x="549" y="698"/>
                    </a:lnTo>
                    <a:lnTo>
                      <a:pt x="1114" y="325"/>
                    </a:lnTo>
                    <a:close/>
                  </a:path>
                </a:pathLst>
              </a:custGeom>
              <a:solidFill>
                <a:srgbClr val="A6BABA"/>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fontAlgn="auto">
                  <a:lnSpc>
                    <a:spcPct val="100000"/>
                  </a:lnSpc>
                  <a:spcBef>
                    <a:spcPts val="0"/>
                  </a:spcBef>
                  <a:spcAft>
                    <a:spcPts val="0"/>
                  </a:spcAft>
                  <a:buClrTx/>
                  <a:buSzTx/>
                  <a:buFontTx/>
                  <a:buNone/>
                  <a:defRPr/>
                </a:pPr>
                <a:endParaRPr lang="zh-CN" altLang="en-US" sz="1600" kern="0">
                  <a:solidFill>
                    <a:prstClr val="white"/>
                  </a:solidFill>
                  <a:latin typeface="微软雅黑" panose="020B0503020204020204" pitchFamily="34" charset="-122"/>
                  <a:ea typeface="微软雅黑" panose="020B0503020204020204" pitchFamily="34" charset="-122"/>
                </a:endParaRPr>
              </a:p>
            </p:txBody>
          </p:sp>
          <p:sp>
            <p:nvSpPr>
              <p:cNvPr id="83" name="Freeform 37"/>
              <p:cNvSpPr/>
              <p:nvPr/>
            </p:nvSpPr>
            <p:spPr bwMode="auto">
              <a:xfrm>
                <a:off x="8820151" y="4003675"/>
                <a:ext cx="93663" cy="122238"/>
              </a:xfrm>
              <a:custGeom>
                <a:avLst/>
                <a:gdLst>
                  <a:gd name="T0" fmla="*/ 59 w 59"/>
                  <a:gd name="T1" fmla="*/ 40 h 77"/>
                  <a:gd name="T2" fmla="*/ 0 w 59"/>
                  <a:gd name="T3" fmla="*/ 0 h 77"/>
                  <a:gd name="T4" fmla="*/ 0 w 59"/>
                  <a:gd name="T5" fmla="*/ 77 h 77"/>
                  <a:gd name="T6" fmla="*/ 0 w 59"/>
                  <a:gd name="T7" fmla="*/ 77 h 77"/>
                  <a:gd name="T8" fmla="*/ 3 w 59"/>
                  <a:gd name="T9" fmla="*/ 73 h 77"/>
                  <a:gd name="T10" fmla="*/ 5 w 59"/>
                  <a:gd name="T11" fmla="*/ 70 h 77"/>
                  <a:gd name="T12" fmla="*/ 8 w 59"/>
                  <a:gd name="T13" fmla="*/ 70 h 77"/>
                  <a:gd name="T14" fmla="*/ 12 w 59"/>
                  <a:gd name="T15" fmla="*/ 70 h 77"/>
                  <a:gd name="T16" fmla="*/ 59 w 59"/>
                  <a:gd name="T17" fmla="*/ 4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77">
                    <a:moveTo>
                      <a:pt x="59" y="40"/>
                    </a:moveTo>
                    <a:lnTo>
                      <a:pt x="0" y="0"/>
                    </a:lnTo>
                    <a:lnTo>
                      <a:pt x="0" y="77"/>
                    </a:lnTo>
                    <a:lnTo>
                      <a:pt x="0" y="77"/>
                    </a:lnTo>
                    <a:lnTo>
                      <a:pt x="3" y="73"/>
                    </a:lnTo>
                    <a:lnTo>
                      <a:pt x="5" y="70"/>
                    </a:lnTo>
                    <a:lnTo>
                      <a:pt x="8" y="70"/>
                    </a:lnTo>
                    <a:lnTo>
                      <a:pt x="12" y="70"/>
                    </a:lnTo>
                    <a:lnTo>
                      <a:pt x="59" y="40"/>
                    </a:lnTo>
                    <a:close/>
                  </a:path>
                </a:pathLst>
              </a:custGeom>
              <a:solidFill>
                <a:srgbClr val="A6BABA"/>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fontAlgn="auto">
                  <a:lnSpc>
                    <a:spcPct val="100000"/>
                  </a:lnSpc>
                  <a:spcBef>
                    <a:spcPts val="0"/>
                  </a:spcBef>
                  <a:spcAft>
                    <a:spcPts val="0"/>
                  </a:spcAft>
                  <a:buClrTx/>
                  <a:buSzTx/>
                  <a:buFontTx/>
                  <a:buNone/>
                  <a:defRPr/>
                </a:pPr>
                <a:endParaRPr lang="zh-CN" altLang="en-US" sz="1600" kern="0">
                  <a:solidFill>
                    <a:prstClr val="white"/>
                  </a:solidFill>
                  <a:latin typeface="微软雅黑" panose="020B0503020204020204" pitchFamily="34" charset="-122"/>
                  <a:ea typeface="微软雅黑" panose="020B0503020204020204" pitchFamily="34" charset="-122"/>
                </a:endParaRPr>
              </a:p>
            </p:txBody>
          </p:sp>
          <p:sp>
            <p:nvSpPr>
              <p:cNvPr id="84" name="Freeform 38"/>
              <p:cNvSpPr/>
              <p:nvPr/>
            </p:nvSpPr>
            <p:spPr bwMode="auto">
              <a:xfrm>
                <a:off x="7575551" y="3368675"/>
                <a:ext cx="577850" cy="190500"/>
              </a:xfrm>
              <a:custGeom>
                <a:avLst/>
                <a:gdLst>
                  <a:gd name="T0" fmla="*/ 184 w 364"/>
                  <a:gd name="T1" fmla="*/ 0 h 120"/>
                  <a:gd name="T2" fmla="*/ 0 w 364"/>
                  <a:gd name="T3" fmla="*/ 120 h 120"/>
                  <a:gd name="T4" fmla="*/ 364 w 364"/>
                  <a:gd name="T5" fmla="*/ 120 h 120"/>
                  <a:gd name="T6" fmla="*/ 184 w 364"/>
                  <a:gd name="T7" fmla="*/ 0 h 120"/>
                </a:gdLst>
                <a:ahLst/>
                <a:cxnLst>
                  <a:cxn ang="0">
                    <a:pos x="T0" y="T1"/>
                  </a:cxn>
                  <a:cxn ang="0">
                    <a:pos x="T2" y="T3"/>
                  </a:cxn>
                  <a:cxn ang="0">
                    <a:pos x="T4" y="T5"/>
                  </a:cxn>
                  <a:cxn ang="0">
                    <a:pos x="T6" y="T7"/>
                  </a:cxn>
                </a:cxnLst>
                <a:rect l="0" t="0" r="r" b="b"/>
                <a:pathLst>
                  <a:path w="364" h="120">
                    <a:moveTo>
                      <a:pt x="184" y="0"/>
                    </a:moveTo>
                    <a:lnTo>
                      <a:pt x="0" y="120"/>
                    </a:lnTo>
                    <a:lnTo>
                      <a:pt x="364" y="120"/>
                    </a:lnTo>
                    <a:lnTo>
                      <a:pt x="184" y="0"/>
                    </a:lnTo>
                    <a:close/>
                  </a:path>
                </a:pathLst>
              </a:custGeom>
              <a:solidFill>
                <a:srgbClr val="A6BABA"/>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fontAlgn="auto">
                  <a:lnSpc>
                    <a:spcPct val="100000"/>
                  </a:lnSpc>
                  <a:spcBef>
                    <a:spcPts val="0"/>
                  </a:spcBef>
                  <a:spcAft>
                    <a:spcPts val="0"/>
                  </a:spcAft>
                  <a:buClrTx/>
                  <a:buSzTx/>
                  <a:buFontTx/>
                  <a:buNone/>
                  <a:defRPr/>
                </a:pPr>
                <a:endParaRPr lang="zh-CN" altLang="en-US" sz="1600" kern="0">
                  <a:solidFill>
                    <a:prstClr val="white"/>
                  </a:solidFill>
                  <a:latin typeface="微软雅黑" panose="020B0503020204020204" pitchFamily="34" charset="-122"/>
                  <a:ea typeface="微软雅黑" panose="020B0503020204020204" pitchFamily="34" charset="-122"/>
                </a:endParaRPr>
              </a:p>
            </p:txBody>
          </p:sp>
          <p:sp>
            <p:nvSpPr>
              <p:cNvPr id="85" name="Freeform 39"/>
              <p:cNvSpPr/>
              <p:nvPr/>
            </p:nvSpPr>
            <p:spPr bwMode="auto">
              <a:xfrm>
                <a:off x="6824663" y="3995738"/>
                <a:ext cx="107950" cy="138113"/>
              </a:xfrm>
              <a:custGeom>
                <a:avLst/>
                <a:gdLst>
                  <a:gd name="T0" fmla="*/ 68 w 68"/>
                  <a:gd name="T1" fmla="*/ 0 h 87"/>
                  <a:gd name="T2" fmla="*/ 0 w 68"/>
                  <a:gd name="T3" fmla="*/ 45 h 87"/>
                  <a:gd name="T4" fmla="*/ 68 w 68"/>
                  <a:gd name="T5" fmla="*/ 87 h 87"/>
                  <a:gd name="T6" fmla="*/ 68 w 68"/>
                  <a:gd name="T7" fmla="*/ 0 h 87"/>
                </a:gdLst>
                <a:ahLst/>
                <a:cxnLst>
                  <a:cxn ang="0">
                    <a:pos x="T0" y="T1"/>
                  </a:cxn>
                  <a:cxn ang="0">
                    <a:pos x="T2" y="T3"/>
                  </a:cxn>
                  <a:cxn ang="0">
                    <a:pos x="T4" y="T5"/>
                  </a:cxn>
                  <a:cxn ang="0">
                    <a:pos x="T6" y="T7"/>
                  </a:cxn>
                </a:cxnLst>
                <a:rect l="0" t="0" r="r" b="b"/>
                <a:pathLst>
                  <a:path w="68" h="87">
                    <a:moveTo>
                      <a:pt x="68" y="0"/>
                    </a:moveTo>
                    <a:lnTo>
                      <a:pt x="0" y="45"/>
                    </a:lnTo>
                    <a:lnTo>
                      <a:pt x="68" y="87"/>
                    </a:lnTo>
                    <a:lnTo>
                      <a:pt x="68" y="0"/>
                    </a:lnTo>
                    <a:close/>
                  </a:path>
                </a:pathLst>
              </a:custGeom>
              <a:solidFill>
                <a:srgbClr val="A6BABA"/>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fontAlgn="auto">
                  <a:lnSpc>
                    <a:spcPct val="100000"/>
                  </a:lnSpc>
                  <a:spcBef>
                    <a:spcPts val="0"/>
                  </a:spcBef>
                  <a:spcAft>
                    <a:spcPts val="0"/>
                  </a:spcAft>
                  <a:buClrTx/>
                  <a:buSzTx/>
                  <a:buFontTx/>
                  <a:buNone/>
                  <a:defRPr/>
                </a:pPr>
                <a:endParaRPr lang="zh-CN" altLang="en-US" sz="1600" kern="0">
                  <a:solidFill>
                    <a:prstClr val="white"/>
                  </a:solidFill>
                  <a:latin typeface="微软雅黑" panose="020B0503020204020204" pitchFamily="34" charset="-122"/>
                  <a:ea typeface="微软雅黑" panose="020B0503020204020204" pitchFamily="34" charset="-122"/>
                </a:endParaRPr>
              </a:p>
            </p:txBody>
          </p:sp>
          <p:sp>
            <p:nvSpPr>
              <p:cNvPr id="86" name="Freeform 40"/>
              <p:cNvSpPr/>
              <p:nvPr/>
            </p:nvSpPr>
            <p:spPr bwMode="auto">
              <a:xfrm>
                <a:off x="6824663" y="4105275"/>
                <a:ext cx="2089150" cy="1389063"/>
              </a:xfrm>
              <a:custGeom>
                <a:avLst/>
                <a:gdLst>
                  <a:gd name="T0" fmla="*/ 1210 w 1316"/>
                  <a:gd name="T1" fmla="*/ 128 h 875"/>
                  <a:gd name="T2" fmla="*/ 1210 w 1316"/>
                  <a:gd name="T3" fmla="*/ 128 h 875"/>
                  <a:gd name="T4" fmla="*/ 1210 w 1316"/>
                  <a:gd name="T5" fmla="*/ 98 h 875"/>
                  <a:gd name="T6" fmla="*/ 1213 w 1316"/>
                  <a:gd name="T7" fmla="*/ 85 h 875"/>
                  <a:gd name="T8" fmla="*/ 1215 w 1316"/>
                  <a:gd name="T9" fmla="*/ 72 h 875"/>
                  <a:gd name="T10" fmla="*/ 657 w 1316"/>
                  <a:gd name="T11" fmla="*/ 445 h 875"/>
                  <a:gd name="T12" fmla="*/ 68 w 1316"/>
                  <a:gd name="T13" fmla="*/ 45 h 875"/>
                  <a:gd name="T14" fmla="*/ 0 w 1316"/>
                  <a:gd name="T15" fmla="*/ 0 h 875"/>
                  <a:gd name="T16" fmla="*/ 0 w 1316"/>
                  <a:gd name="T17" fmla="*/ 875 h 875"/>
                  <a:gd name="T18" fmla="*/ 1316 w 1316"/>
                  <a:gd name="T19" fmla="*/ 875 h 875"/>
                  <a:gd name="T20" fmla="*/ 1316 w 1316"/>
                  <a:gd name="T21" fmla="*/ 213 h 875"/>
                  <a:gd name="T22" fmla="*/ 1316 w 1316"/>
                  <a:gd name="T23" fmla="*/ 213 h 875"/>
                  <a:gd name="T24" fmla="*/ 1306 w 1316"/>
                  <a:gd name="T25" fmla="*/ 211 h 875"/>
                  <a:gd name="T26" fmla="*/ 1296 w 1316"/>
                  <a:gd name="T27" fmla="*/ 210 h 875"/>
                  <a:gd name="T28" fmla="*/ 1287 w 1316"/>
                  <a:gd name="T29" fmla="*/ 207 h 875"/>
                  <a:gd name="T30" fmla="*/ 1278 w 1316"/>
                  <a:gd name="T31" fmla="*/ 205 h 875"/>
                  <a:gd name="T32" fmla="*/ 1269 w 1316"/>
                  <a:gd name="T33" fmla="*/ 201 h 875"/>
                  <a:gd name="T34" fmla="*/ 1261 w 1316"/>
                  <a:gd name="T35" fmla="*/ 196 h 875"/>
                  <a:gd name="T36" fmla="*/ 1247 w 1316"/>
                  <a:gd name="T37" fmla="*/ 185 h 875"/>
                  <a:gd name="T38" fmla="*/ 1234 w 1316"/>
                  <a:gd name="T39" fmla="*/ 172 h 875"/>
                  <a:gd name="T40" fmla="*/ 1223 w 1316"/>
                  <a:gd name="T41" fmla="*/ 158 h 875"/>
                  <a:gd name="T42" fmla="*/ 1215 w 1316"/>
                  <a:gd name="T43" fmla="*/ 143 h 875"/>
                  <a:gd name="T44" fmla="*/ 1210 w 1316"/>
                  <a:gd name="T45" fmla="*/ 128 h 875"/>
                  <a:gd name="T46" fmla="*/ 1210 w 1316"/>
                  <a:gd name="T47" fmla="*/ 128 h 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16" h="875">
                    <a:moveTo>
                      <a:pt x="1210" y="128"/>
                    </a:moveTo>
                    <a:lnTo>
                      <a:pt x="1210" y="128"/>
                    </a:lnTo>
                    <a:lnTo>
                      <a:pt x="1210" y="98"/>
                    </a:lnTo>
                    <a:lnTo>
                      <a:pt x="1213" y="85"/>
                    </a:lnTo>
                    <a:lnTo>
                      <a:pt x="1215" y="72"/>
                    </a:lnTo>
                    <a:lnTo>
                      <a:pt x="657" y="445"/>
                    </a:lnTo>
                    <a:lnTo>
                      <a:pt x="68" y="45"/>
                    </a:lnTo>
                    <a:lnTo>
                      <a:pt x="0" y="0"/>
                    </a:lnTo>
                    <a:lnTo>
                      <a:pt x="0" y="875"/>
                    </a:lnTo>
                    <a:lnTo>
                      <a:pt x="1316" y="875"/>
                    </a:lnTo>
                    <a:lnTo>
                      <a:pt x="1316" y="213"/>
                    </a:lnTo>
                    <a:lnTo>
                      <a:pt x="1316" y="213"/>
                    </a:lnTo>
                    <a:lnTo>
                      <a:pt x="1306" y="211"/>
                    </a:lnTo>
                    <a:lnTo>
                      <a:pt x="1296" y="210"/>
                    </a:lnTo>
                    <a:lnTo>
                      <a:pt x="1287" y="207"/>
                    </a:lnTo>
                    <a:lnTo>
                      <a:pt x="1278" y="205"/>
                    </a:lnTo>
                    <a:lnTo>
                      <a:pt x="1269" y="201"/>
                    </a:lnTo>
                    <a:lnTo>
                      <a:pt x="1261" y="196"/>
                    </a:lnTo>
                    <a:lnTo>
                      <a:pt x="1247" y="185"/>
                    </a:lnTo>
                    <a:lnTo>
                      <a:pt x="1234" y="172"/>
                    </a:lnTo>
                    <a:lnTo>
                      <a:pt x="1223" y="158"/>
                    </a:lnTo>
                    <a:lnTo>
                      <a:pt x="1215" y="143"/>
                    </a:lnTo>
                    <a:lnTo>
                      <a:pt x="1210" y="128"/>
                    </a:lnTo>
                    <a:lnTo>
                      <a:pt x="1210" y="128"/>
                    </a:lnTo>
                    <a:close/>
                  </a:path>
                </a:pathLst>
              </a:custGeom>
              <a:solidFill>
                <a:srgbClr val="A6BABA"/>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fontAlgn="auto">
                  <a:lnSpc>
                    <a:spcPct val="100000"/>
                  </a:lnSpc>
                  <a:spcBef>
                    <a:spcPts val="0"/>
                  </a:spcBef>
                  <a:spcAft>
                    <a:spcPts val="0"/>
                  </a:spcAft>
                  <a:buClrTx/>
                  <a:buSzTx/>
                  <a:buFontTx/>
                  <a:buNone/>
                  <a:defRPr/>
                </a:pPr>
                <a:endParaRPr lang="zh-CN" altLang="en-US" sz="1600" kern="0">
                  <a:solidFill>
                    <a:prstClr val="white"/>
                  </a:solidFill>
                  <a:latin typeface="微软雅黑" panose="020B0503020204020204" pitchFamily="34" charset="-122"/>
                  <a:ea typeface="微软雅黑" panose="020B0503020204020204" pitchFamily="34" charset="-122"/>
                </a:endParaRPr>
              </a:p>
            </p:txBody>
          </p:sp>
        </p:grpSp>
        <p:grpSp>
          <p:nvGrpSpPr>
            <p:cNvPr id="87" name="组合 86"/>
            <p:cNvGrpSpPr/>
            <p:nvPr/>
          </p:nvGrpSpPr>
          <p:grpSpPr>
            <a:xfrm>
              <a:off x="7975" y="4796"/>
              <a:ext cx="3055" cy="5796"/>
              <a:chOff x="4692651" y="2593975"/>
              <a:chExt cx="1846263" cy="4133850"/>
            </a:xfrm>
          </p:grpSpPr>
          <p:sp>
            <p:nvSpPr>
              <p:cNvPr id="88" name="Freeform 5"/>
              <p:cNvSpPr/>
              <p:nvPr/>
            </p:nvSpPr>
            <p:spPr bwMode="auto">
              <a:xfrm>
                <a:off x="4692651" y="2593975"/>
                <a:ext cx="1846263" cy="4133850"/>
              </a:xfrm>
              <a:custGeom>
                <a:avLst/>
                <a:gdLst>
                  <a:gd name="T0" fmla="*/ 1161 w 1163"/>
                  <a:gd name="T1" fmla="*/ 77 h 2604"/>
                  <a:gd name="T2" fmla="*/ 1137 w 1163"/>
                  <a:gd name="T3" fmla="*/ 28 h 2604"/>
                  <a:gd name="T4" fmla="*/ 1094 w 1163"/>
                  <a:gd name="T5" fmla="*/ 2 h 2604"/>
                  <a:gd name="T6" fmla="*/ 1059 w 1163"/>
                  <a:gd name="T7" fmla="*/ 2 h 2604"/>
                  <a:gd name="T8" fmla="*/ 1014 w 1163"/>
                  <a:gd name="T9" fmla="*/ 28 h 2604"/>
                  <a:gd name="T10" fmla="*/ 991 w 1163"/>
                  <a:gd name="T11" fmla="*/ 77 h 2604"/>
                  <a:gd name="T12" fmla="*/ 734 w 1163"/>
                  <a:gd name="T13" fmla="*/ 711 h 2604"/>
                  <a:gd name="T14" fmla="*/ 728 w 1163"/>
                  <a:gd name="T15" fmla="*/ 718 h 2604"/>
                  <a:gd name="T16" fmla="*/ 436 w 1163"/>
                  <a:gd name="T17" fmla="*/ 715 h 2604"/>
                  <a:gd name="T18" fmla="*/ 175 w 1163"/>
                  <a:gd name="T19" fmla="*/ 398 h 2604"/>
                  <a:gd name="T20" fmla="*/ 174 w 1163"/>
                  <a:gd name="T21" fmla="*/ 77 h 2604"/>
                  <a:gd name="T22" fmla="*/ 151 w 1163"/>
                  <a:gd name="T23" fmla="*/ 28 h 2604"/>
                  <a:gd name="T24" fmla="*/ 109 w 1163"/>
                  <a:gd name="T25" fmla="*/ 2 h 2604"/>
                  <a:gd name="T26" fmla="*/ 74 w 1163"/>
                  <a:gd name="T27" fmla="*/ 2 h 2604"/>
                  <a:gd name="T28" fmla="*/ 27 w 1163"/>
                  <a:gd name="T29" fmla="*/ 28 h 2604"/>
                  <a:gd name="T30" fmla="*/ 1 w 1163"/>
                  <a:gd name="T31" fmla="*/ 77 h 2604"/>
                  <a:gd name="T32" fmla="*/ 0 w 1163"/>
                  <a:gd name="T33" fmla="*/ 433 h 2604"/>
                  <a:gd name="T34" fmla="*/ 5 w 1163"/>
                  <a:gd name="T35" fmla="*/ 459 h 2604"/>
                  <a:gd name="T36" fmla="*/ 302 w 1163"/>
                  <a:gd name="T37" fmla="*/ 825 h 2604"/>
                  <a:gd name="T38" fmla="*/ 307 w 1163"/>
                  <a:gd name="T39" fmla="*/ 838 h 2604"/>
                  <a:gd name="T40" fmla="*/ 307 w 1163"/>
                  <a:gd name="T41" fmla="*/ 2115 h 2604"/>
                  <a:gd name="T42" fmla="*/ 307 w 1163"/>
                  <a:gd name="T43" fmla="*/ 2122 h 2604"/>
                  <a:gd name="T44" fmla="*/ 307 w 1163"/>
                  <a:gd name="T45" fmla="*/ 2512 h 2604"/>
                  <a:gd name="T46" fmla="*/ 323 w 1163"/>
                  <a:gd name="T47" fmla="*/ 2564 h 2604"/>
                  <a:gd name="T48" fmla="*/ 365 w 1163"/>
                  <a:gd name="T49" fmla="*/ 2597 h 2604"/>
                  <a:gd name="T50" fmla="*/ 431 w 1163"/>
                  <a:gd name="T51" fmla="*/ 2604 h 2604"/>
                  <a:gd name="T52" fmla="*/ 469 w 1163"/>
                  <a:gd name="T53" fmla="*/ 2597 h 2604"/>
                  <a:gd name="T54" fmla="*/ 511 w 1163"/>
                  <a:gd name="T55" fmla="*/ 2564 h 2604"/>
                  <a:gd name="T56" fmla="*/ 525 w 1163"/>
                  <a:gd name="T57" fmla="*/ 2512 h 2604"/>
                  <a:gd name="T58" fmla="*/ 525 w 1163"/>
                  <a:gd name="T59" fmla="*/ 2122 h 2604"/>
                  <a:gd name="T60" fmla="*/ 525 w 1163"/>
                  <a:gd name="T61" fmla="*/ 1776 h 2604"/>
                  <a:gd name="T62" fmla="*/ 530 w 1163"/>
                  <a:gd name="T63" fmla="*/ 1755 h 2604"/>
                  <a:gd name="T64" fmla="*/ 553 w 1163"/>
                  <a:gd name="T65" fmla="*/ 1727 h 2604"/>
                  <a:gd name="T66" fmla="*/ 588 w 1163"/>
                  <a:gd name="T67" fmla="*/ 1715 h 2604"/>
                  <a:gd name="T68" fmla="*/ 605 w 1163"/>
                  <a:gd name="T69" fmla="*/ 1720 h 2604"/>
                  <a:gd name="T70" fmla="*/ 626 w 1163"/>
                  <a:gd name="T71" fmla="*/ 1736 h 2604"/>
                  <a:gd name="T72" fmla="*/ 638 w 1163"/>
                  <a:gd name="T73" fmla="*/ 2115 h 2604"/>
                  <a:gd name="T74" fmla="*/ 638 w 1163"/>
                  <a:gd name="T75" fmla="*/ 2122 h 2604"/>
                  <a:gd name="T76" fmla="*/ 638 w 1163"/>
                  <a:gd name="T77" fmla="*/ 2512 h 2604"/>
                  <a:gd name="T78" fmla="*/ 645 w 1163"/>
                  <a:gd name="T79" fmla="*/ 2548 h 2604"/>
                  <a:gd name="T80" fmla="*/ 683 w 1163"/>
                  <a:gd name="T81" fmla="*/ 2590 h 2604"/>
                  <a:gd name="T82" fmla="*/ 741 w 1163"/>
                  <a:gd name="T83" fmla="*/ 2604 h 2604"/>
                  <a:gd name="T84" fmla="*/ 784 w 1163"/>
                  <a:gd name="T85" fmla="*/ 2602 h 2604"/>
                  <a:gd name="T86" fmla="*/ 836 w 1163"/>
                  <a:gd name="T87" fmla="*/ 2578 h 2604"/>
                  <a:gd name="T88" fmla="*/ 862 w 1163"/>
                  <a:gd name="T89" fmla="*/ 2540 h 2604"/>
                  <a:gd name="T90" fmla="*/ 868 w 1163"/>
                  <a:gd name="T91" fmla="*/ 2512 h 2604"/>
                  <a:gd name="T92" fmla="*/ 868 w 1163"/>
                  <a:gd name="T93" fmla="*/ 2122 h 2604"/>
                  <a:gd name="T94" fmla="*/ 868 w 1163"/>
                  <a:gd name="T95" fmla="*/ 1776 h 2604"/>
                  <a:gd name="T96" fmla="*/ 868 w 1163"/>
                  <a:gd name="T97" fmla="*/ 828 h 2604"/>
                  <a:gd name="T98" fmla="*/ 1142 w 1163"/>
                  <a:gd name="T99" fmla="*/ 484 h 2604"/>
                  <a:gd name="T100" fmla="*/ 1163 w 1163"/>
                  <a:gd name="T101" fmla="*/ 445 h 2604"/>
                  <a:gd name="T102" fmla="*/ 1163 w 1163"/>
                  <a:gd name="T103" fmla="*/ 96 h 2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63" h="2604">
                    <a:moveTo>
                      <a:pt x="1163" y="96"/>
                    </a:moveTo>
                    <a:lnTo>
                      <a:pt x="1163" y="96"/>
                    </a:lnTo>
                    <a:lnTo>
                      <a:pt x="1161" y="77"/>
                    </a:lnTo>
                    <a:lnTo>
                      <a:pt x="1156" y="59"/>
                    </a:lnTo>
                    <a:lnTo>
                      <a:pt x="1148" y="42"/>
                    </a:lnTo>
                    <a:lnTo>
                      <a:pt x="1137" y="28"/>
                    </a:lnTo>
                    <a:lnTo>
                      <a:pt x="1123" y="16"/>
                    </a:lnTo>
                    <a:lnTo>
                      <a:pt x="1109" y="7"/>
                    </a:lnTo>
                    <a:lnTo>
                      <a:pt x="1094" y="2"/>
                    </a:lnTo>
                    <a:lnTo>
                      <a:pt x="1078" y="0"/>
                    </a:lnTo>
                    <a:lnTo>
                      <a:pt x="1078" y="0"/>
                    </a:lnTo>
                    <a:lnTo>
                      <a:pt x="1059" y="2"/>
                    </a:lnTo>
                    <a:lnTo>
                      <a:pt x="1041" y="7"/>
                    </a:lnTo>
                    <a:lnTo>
                      <a:pt x="1028" y="16"/>
                    </a:lnTo>
                    <a:lnTo>
                      <a:pt x="1014" y="28"/>
                    </a:lnTo>
                    <a:lnTo>
                      <a:pt x="1003" y="42"/>
                    </a:lnTo>
                    <a:lnTo>
                      <a:pt x="996" y="59"/>
                    </a:lnTo>
                    <a:lnTo>
                      <a:pt x="991" y="77"/>
                    </a:lnTo>
                    <a:lnTo>
                      <a:pt x="989" y="96"/>
                    </a:lnTo>
                    <a:lnTo>
                      <a:pt x="989" y="398"/>
                    </a:lnTo>
                    <a:lnTo>
                      <a:pt x="734" y="711"/>
                    </a:lnTo>
                    <a:lnTo>
                      <a:pt x="734" y="711"/>
                    </a:lnTo>
                    <a:lnTo>
                      <a:pt x="728" y="713"/>
                    </a:lnTo>
                    <a:lnTo>
                      <a:pt x="728" y="718"/>
                    </a:lnTo>
                    <a:lnTo>
                      <a:pt x="438" y="718"/>
                    </a:lnTo>
                    <a:lnTo>
                      <a:pt x="438" y="718"/>
                    </a:lnTo>
                    <a:lnTo>
                      <a:pt x="436" y="715"/>
                    </a:lnTo>
                    <a:lnTo>
                      <a:pt x="434" y="713"/>
                    </a:lnTo>
                    <a:lnTo>
                      <a:pt x="431" y="711"/>
                    </a:lnTo>
                    <a:lnTo>
                      <a:pt x="175" y="398"/>
                    </a:lnTo>
                    <a:lnTo>
                      <a:pt x="175" y="96"/>
                    </a:lnTo>
                    <a:lnTo>
                      <a:pt x="175" y="96"/>
                    </a:lnTo>
                    <a:lnTo>
                      <a:pt x="174" y="77"/>
                    </a:lnTo>
                    <a:lnTo>
                      <a:pt x="168" y="59"/>
                    </a:lnTo>
                    <a:lnTo>
                      <a:pt x="161" y="42"/>
                    </a:lnTo>
                    <a:lnTo>
                      <a:pt x="151" y="28"/>
                    </a:lnTo>
                    <a:lnTo>
                      <a:pt x="139" y="16"/>
                    </a:lnTo>
                    <a:lnTo>
                      <a:pt x="125" y="7"/>
                    </a:lnTo>
                    <a:lnTo>
                      <a:pt x="109" y="2"/>
                    </a:lnTo>
                    <a:lnTo>
                      <a:pt x="92" y="0"/>
                    </a:lnTo>
                    <a:lnTo>
                      <a:pt x="92" y="0"/>
                    </a:lnTo>
                    <a:lnTo>
                      <a:pt x="74" y="2"/>
                    </a:lnTo>
                    <a:lnTo>
                      <a:pt x="57" y="7"/>
                    </a:lnTo>
                    <a:lnTo>
                      <a:pt x="41" y="16"/>
                    </a:lnTo>
                    <a:lnTo>
                      <a:pt x="27" y="28"/>
                    </a:lnTo>
                    <a:lnTo>
                      <a:pt x="15" y="42"/>
                    </a:lnTo>
                    <a:lnTo>
                      <a:pt x="7" y="59"/>
                    </a:lnTo>
                    <a:lnTo>
                      <a:pt x="1" y="77"/>
                    </a:lnTo>
                    <a:lnTo>
                      <a:pt x="0" y="96"/>
                    </a:lnTo>
                    <a:lnTo>
                      <a:pt x="0" y="433"/>
                    </a:lnTo>
                    <a:lnTo>
                      <a:pt x="0" y="433"/>
                    </a:lnTo>
                    <a:lnTo>
                      <a:pt x="0" y="433"/>
                    </a:lnTo>
                    <a:lnTo>
                      <a:pt x="1" y="445"/>
                    </a:lnTo>
                    <a:lnTo>
                      <a:pt x="5" y="459"/>
                    </a:lnTo>
                    <a:lnTo>
                      <a:pt x="12" y="473"/>
                    </a:lnTo>
                    <a:lnTo>
                      <a:pt x="19" y="484"/>
                    </a:lnTo>
                    <a:lnTo>
                      <a:pt x="302" y="825"/>
                    </a:lnTo>
                    <a:lnTo>
                      <a:pt x="302" y="825"/>
                    </a:lnTo>
                    <a:lnTo>
                      <a:pt x="302" y="830"/>
                    </a:lnTo>
                    <a:lnTo>
                      <a:pt x="307" y="838"/>
                    </a:lnTo>
                    <a:lnTo>
                      <a:pt x="307" y="1733"/>
                    </a:lnTo>
                    <a:lnTo>
                      <a:pt x="307" y="1776"/>
                    </a:lnTo>
                    <a:lnTo>
                      <a:pt x="307" y="2115"/>
                    </a:lnTo>
                    <a:lnTo>
                      <a:pt x="307" y="2115"/>
                    </a:lnTo>
                    <a:lnTo>
                      <a:pt x="307" y="2122"/>
                    </a:lnTo>
                    <a:lnTo>
                      <a:pt x="307" y="2122"/>
                    </a:lnTo>
                    <a:lnTo>
                      <a:pt x="307" y="2127"/>
                    </a:lnTo>
                    <a:lnTo>
                      <a:pt x="307" y="2512"/>
                    </a:lnTo>
                    <a:lnTo>
                      <a:pt x="307" y="2512"/>
                    </a:lnTo>
                    <a:lnTo>
                      <a:pt x="309" y="2531"/>
                    </a:lnTo>
                    <a:lnTo>
                      <a:pt x="314" y="2548"/>
                    </a:lnTo>
                    <a:lnTo>
                      <a:pt x="323" y="2564"/>
                    </a:lnTo>
                    <a:lnTo>
                      <a:pt x="335" y="2578"/>
                    </a:lnTo>
                    <a:lnTo>
                      <a:pt x="349" y="2590"/>
                    </a:lnTo>
                    <a:lnTo>
                      <a:pt x="365" y="2597"/>
                    </a:lnTo>
                    <a:lnTo>
                      <a:pt x="384" y="2602"/>
                    </a:lnTo>
                    <a:lnTo>
                      <a:pt x="403" y="2604"/>
                    </a:lnTo>
                    <a:lnTo>
                      <a:pt x="431" y="2604"/>
                    </a:lnTo>
                    <a:lnTo>
                      <a:pt x="431" y="2604"/>
                    </a:lnTo>
                    <a:lnTo>
                      <a:pt x="452" y="2602"/>
                    </a:lnTo>
                    <a:lnTo>
                      <a:pt x="469" y="2597"/>
                    </a:lnTo>
                    <a:lnTo>
                      <a:pt x="485" y="2590"/>
                    </a:lnTo>
                    <a:lnTo>
                      <a:pt x="499" y="2578"/>
                    </a:lnTo>
                    <a:lnTo>
                      <a:pt x="511" y="2564"/>
                    </a:lnTo>
                    <a:lnTo>
                      <a:pt x="518" y="2548"/>
                    </a:lnTo>
                    <a:lnTo>
                      <a:pt x="523" y="2531"/>
                    </a:lnTo>
                    <a:lnTo>
                      <a:pt x="525" y="2512"/>
                    </a:lnTo>
                    <a:lnTo>
                      <a:pt x="525" y="2127"/>
                    </a:lnTo>
                    <a:lnTo>
                      <a:pt x="525" y="2127"/>
                    </a:lnTo>
                    <a:lnTo>
                      <a:pt x="525" y="2122"/>
                    </a:lnTo>
                    <a:lnTo>
                      <a:pt x="525" y="2122"/>
                    </a:lnTo>
                    <a:lnTo>
                      <a:pt x="525" y="2115"/>
                    </a:lnTo>
                    <a:lnTo>
                      <a:pt x="525" y="1776"/>
                    </a:lnTo>
                    <a:lnTo>
                      <a:pt x="525" y="1776"/>
                    </a:lnTo>
                    <a:lnTo>
                      <a:pt x="527" y="1766"/>
                    </a:lnTo>
                    <a:lnTo>
                      <a:pt x="530" y="1755"/>
                    </a:lnTo>
                    <a:lnTo>
                      <a:pt x="537" y="1745"/>
                    </a:lnTo>
                    <a:lnTo>
                      <a:pt x="544" y="1736"/>
                    </a:lnTo>
                    <a:lnTo>
                      <a:pt x="553" y="1727"/>
                    </a:lnTo>
                    <a:lnTo>
                      <a:pt x="563" y="1722"/>
                    </a:lnTo>
                    <a:lnTo>
                      <a:pt x="575" y="1717"/>
                    </a:lnTo>
                    <a:lnTo>
                      <a:pt x="588" y="1715"/>
                    </a:lnTo>
                    <a:lnTo>
                      <a:pt x="588" y="1715"/>
                    </a:lnTo>
                    <a:lnTo>
                      <a:pt x="596" y="1717"/>
                    </a:lnTo>
                    <a:lnTo>
                      <a:pt x="605" y="1720"/>
                    </a:lnTo>
                    <a:lnTo>
                      <a:pt x="614" y="1724"/>
                    </a:lnTo>
                    <a:lnTo>
                      <a:pt x="621" y="1731"/>
                    </a:lnTo>
                    <a:lnTo>
                      <a:pt x="626" y="1736"/>
                    </a:lnTo>
                    <a:lnTo>
                      <a:pt x="631" y="1745"/>
                    </a:lnTo>
                    <a:lnTo>
                      <a:pt x="638" y="1759"/>
                    </a:lnTo>
                    <a:lnTo>
                      <a:pt x="638" y="2115"/>
                    </a:lnTo>
                    <a:lnTo>
                      <a:pt x="638" y="2115"/>
                    </a:lnTo>
                    <a:lnTo>
                      <a:pt x="638" y="2122"/>
                    </a:lnTo>
                    <a:lnTo>
                      <a:pt x="638" y="2122"/>
                    </a:lnTo>
                    <a:lnTo>
                      <a:pt x="638" y="2127"/>
                    </a:lnTo>
                    <a:lnTo>
                      <a:pt x="638" y="2512"/>
                    </a:lnTo>
                    <a:lnTo>
                      <a:pt x="638" y="2512"/>
                    </a:lnTo>
                    <a:lnTo>
                      <a:pt x="638" y="2521"/>
                    </a:lnTo>
                    <a:lnTo>
                      <a:pt x="640" y="2531"/>
                    </a:lnTo>
                    <a:lnTo>
                      <a:pt x="645" y="2548"/>
                    </a:lnTo>
                    <a:lnTo>
                      <a:pt x="655" y="2564"/>
                    </a:lnTo>
                    <a:lnTo>
                      <a:pt x="668" y="2578"/>
                    </a:lnTo>
                    <a:lnTo>
                      <a:pt x="683" y="2590"/>
                    </a:lnTo>
                    <a:lnTo>
                      <a:pt x="701" y="2597"/>
                    </a:lnTo>
                    <a:lnTo>
                      <a:pt x="720" y="2602"/>
                    </a:lnTo>
                    <a:lnTo>
                      <a:pt x="741" y="2604"/>
                    </a:lnTo>
                    <a:lnTo>
                      <a:pt x="763" y="2604"/>
                    </a:lnTo>
                    <a:lnTo>
                      <a:pt x="763" y="2604"/>
                    </a:lnTo>
                    <a:lnTo>
                      <a:pt x="784" y="2602"/>
                    </a:lnTo>
                    <a:lnTo>
                      <a:pt x="803" y="2597"/>
                    </a:lnTo>
                    <a:lnTo>
                      <a:pt x="821" y="2590"/>
                    </a:lnTo>
                    <a:lnTo>
                      <a:pt x="836" y="2578"/>
                    </a:lnTo>
                    <a:lnTo>
                      <a:pt x="848" y="2564"/>
                    </a:lnTo>
                    <a:lnTo>
                      <a:pt x="859" y="2548"/>
                    </a:lnTo>
                    <a:lnTo>
                      <a:pt x="862" y="2540"/>
                    </a:lnTo>
                    <a:lnTo>
                      <a:pt x="866" y="2531"/>
                    </a:lnTo>
                    <a:lnTo>
                      <a:pt x="866" y="2521"/>
                    </a:lnTo>
                    <a:lnTo>
                      <a:pt x="868" y="2512"/>
                    </a:lnTo>
                    <a:lnTo>
                      <a:pt x="868" y="2127"/>
                    </a:lnTo>
                    <a:lnTo>
                      <a:pt x="868" y="2127"/>
                    </a:lnTo>
                    <a:lnTo>
                      <a:pt x="868" y="2122"/>
                    </a:lnTo>
                    <a:lnTo>
                      <a:pt x="868" y="2122"/>
                    </a:lnTo>
                    <a:lnTo>
                      <a:pt x="868" y="2115"/>
                    </a:lnTo>
                    <a:lnTo>
                      <a:pt x="868" y="1776"/>
                    </a:lnTo>
                    <a:lnTo>
                      <a:pt x="868" y="1733"/>
                    </a:lnTo>
                    <a:lnTo>
                      <a:pt x="868" y="828"/>
                    </a:lnTo>
                    <a:lnTo>
                      <a:pt x="868" y="828"/>
                    </a:lnTo>
                    <a:lnTo>
                      <a:pt x="868" y="825"/>
                    </a:lnTo>
                    <a:lnTo>
                      <a:pt x="1142" y="484"/>
                    </a:lnTo>
                    <a:lnTo>
                      <a:pt x="1142" y="484"/>
                    </a:lnTo>
                    <a:lnTo>
                      <a:pt x="1151" y="473"/>
                    </a:lnTo>
                    <a:lnTo>
                      <a:pt x="1158" y="459"/>
                    </a:lnTo>
                    <a:lnTo>
                      <a:pt x="1163" y="445"/>
                    </a:lnTo>
                    <a:lnTo>
                      <a:pt x="1163" y="433"/>
                    </a:lnTo>
                    <a:lnTo>
                      <a:pt x="1163" y="433"/>
                    </a:lnTo>
                    <a:lnTo>
                      <a:pt x="1163" y="96"/>
                    </a:lnTo>
                    <a:close/>
                  </a:path>
                </a:pathLst>
              </a:custGeom>
              <a:solidFill>
                <a:srgbClr val="66CCF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fontAlgn="auto">
                  <a:lnSpc>
                    <a:spcPct val="100000"/>
                  </a:lnSpc>
                  <a:spcBef>
                    <a:spcPts val="0"/>
                  </a:spcBef>
                  <a:spcAft>
                    <a:spcPts val="0"/>
                  </a:spcAft>
                  <a:buClrTx/>
                  <a:buSzTx/>
                  <a:buFontTx/>
                  <a:buNone/>
                  <a:defRPr/>
                </a:pPr>
                <a:endParaRPr lang="zh-CN" altLang="en-US" sz="1600" kern="0">
                  <a:solidFill>
                    <a:prstClr val="white"/>
                  </a:solidFill>
                  <a:latin typeface="微软雅黑" panose="020B0503020204020204" pitchFamily="34" charset="-122"/>
                  <a:ea typeface="微软雅黑" panose="020B0503020204020204" pitchFamily="34" charset="-122"/>
                </a:endParaRPr>
              </a:p>
            </p:txBody>
          </p:sp>
          <p:sp>
            <p:nvSpPr>
              <p:cNvPr id="89" name="Freeform 6"/>
              <p:cNvSpPr/>
              <p:nvPr/>
            </p:nvSpPr>
            <p:spPr bwMode="auto">
              <a:xfrm>
                <a:off x="5286376" y="2981325"/>
                <a:ext cx="666750" cy="658813"/>
              </a:xfrm>
              <a:custGeom>
                <a:avLst/>
                <a:gdLst>
                  <a:gd name="T0" fmla="*/ 214 w 420"/>
                  <a:gd name="T1" fmla="*/ 415 h 415"/>
                  <a:gd name="T2" fmla="*/ 255 w 420"/>
                  <a:gd name="T3" fmla="*/ 412 h 415"/>
                  <a:gd name="T4" fmla="*/ 295 w 420"/>
                  <a:gd name="T5" fmla="*/ 400 h 415"/>
                  <a:gd name="T6" fmla="*/ 330 w 420"/>
                  <a:gd name="T7" fmla="*/ 379 h 415"/>
                  <a:gd name="T8" fmla="*/ 361 w 420"/>
                  <a:gd name="T9" fmla="*/ 353 h 415"/>
                  <a:gd name="T10" fmla="*/ 386 w 420"/>
                  <a:gd name="T11" fmla="*/ 321 h 415"/>
                  <a:gd name="T12" fmla="*/ 405 w 420"/>
                  <a:gd name="T13" fmla="*/ 287 h 415"/>
                  <a:gd name="T14" fmla="*/ 417 w 420"/>
                  <a:gd name="T15" fmla="*/ 247 h 415"/>
                  <a:gd name="T16" fmla="*/ 420 w 420"/>
                  <a:gd name="T17" fmla="*/ 203 h 415"/>
                  <a:gd name="T18" fmla="*/ 420 w 420"/>
                  <a:gd name="T19" fmla="*/ 182 h 415"/>
                  <a:gd name="T20" fmla="*/ 412 w 420"/>
                  <a:gd name="T21" fmla="*/ 142 h 415"/>
                  <a:gd name="T22" fmla="*/ 396 w 420"/>
                  <a:gd name="T23" fmla="*/ 106 h 415"/>
                  <a:gd name="T24" fmla="*/ 374 w 420"/>
                  <a:gd name="T25" fmla="*/ 73 h 415"/>
                  <a:gd name="T26" fmla="*/ 346 w 420"/>
                  <a:gd name="T27" fmla="*/ 46 h 415"/>
                  <a:gd name="T28" fmla="*/ 313 w 420"/>
                  <a:gd name="T29" fmla="*/ 24 h 415"/>
                  <a:gd name="T30" fmla="*/ 276 w 420"/>
                  <a:gd name="T31" fmla="*/ 10 h 415"/>
                  <a:gd name="T32" fmla="*/ 234 w 420"/>
                  <a:gd name="T33" fmla="*/ 1 h 415"/>
                  <a:gd name="T34" fmla="*/ 214 w 420"/>
                  <a:gd name="T35" fmla="*/ 0 h 415"/>
                  <a:gd name="T36" fmla="*/ 170 w 420"/>
                  <a:gd name="T37" fmla="*/ 5 h 415"/>
                  <a:gd name="T38" fmla="*/ 130 w 420"/>
                  <a:gd name="T39" fmla="*/ 15 h 415"/>
                  <a:gd name="T40" fmla="*/ 94 w 420"/>
                  <a:gd name="T41" fmla="*/ 34 h 415"/>
                  <a:gd name="T42" fmla="*/ 62 w 420"/>
                  <a:gd name="T43" fmla="*/ 59 h 415"/>
                  <a:gd name="T44" fmla="*/ 36 w 420"/>
                  <a:gd name="T45" fmla="*/ 88 h 415"/>
                  <a:gd name="T46" fmla="*/ 17 w 420"/>
                  <a:gd name="T47" fmla="*/ 123 h 415"/>
                  <a:gd name="T48" fmla="*/ 5 w 420"/>
                  <a:gd name="T49" fmla="*/ 161 h 415"/>
                  <a:gd name="T50" fmla="*/ 0 w 420"/>
                  <a:gd name="T51" fmla="*/ 203 h 415"/>
                  <a:gd name="T52" fmla="*/ 1 w 420"/>
                  <a:gd name="T53" fmla="*/ 226 h 415"/>
                  <a:gd name="T54" fmla="*/ 10 w 420"/>
                  <a:gd name="T55" fmla="*/ 266 h 415"/>
                  <a:gd name="T56" fmla="*/ 26 w 420"/>
                  <a:gd name="T57" fmla="*/ 304 h 415"/>
                  <a:gd name="T58" fmla="*/ 48 w 420"/>
                  <a:gd name="T59" fmla="*/ 339 h 415"/>
                  <a:gd name="T60" fmla="*/ 78 w 420"/>
                  <a:gd name="T61" fmla="*/ 367 h 415"/>
                  <a:gd name="T62" fmla="*/ 111 w 420"/>
                  <a:gd name="T63" fmla="*/ 391 h 415"/>
                  <a:gd name="T64" fmla="*/ 149 w 420"/>
                  <a:gd name="T65" fmla="*/ 407 h 415"/>
                  <a:gd name="T66" fmla="*/ 191 w 420"/>
                  <a:gd name="T67" fmla="*/ 415 h 415"/>
                  <a:gd name="T68" fmla="*/ 214 w 420"/>
                  <a:gd name="T69" fmla="*/ 415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20" h="415">
                    <a:moveTo>
                      <a:pt x="214" y="415"/>
                    </a:moveTo>
                    <a:lnTo>
                      <a:pt x="214" y="415"/>
                    </a:lnTo>
                    <a:lnTo>
                      <a:pt x="234" y="415"/>
                    </a:lnTo>
                    <a:lnTo>
                      <a:pt x="255" y="412"/>
                    </a:lnTo>
                    <a:lnTo>
                      <a:pt x="276" y="407"/>
                    </a:lnTo>
                    <a:lnTo>
                      <a:pt x="295" y="400"/>
                    </a:lnTo>
                    <a:lnTo>
                      <a:pt x="313" y="391"/>
                    </a:lnTo>
                    <a:lnTo>
                      <a:pt x="330" y="379"/>
                    </a:lnTo>
                    <a:lnTo>
                      <a:pt x="346" y="367"/>
                    </a:lnTo>
                    <a:lnTo>
                      <a:pt x="361" y="353"/>
                    </a:lnTo>
                    <a:lnTo>
                      <a:pt x="374" y="339"/>
                    </a:lnTo>
                    <a:lnTo>
                      <a:pt x="386" y="321"/>
                    </a:lnTo>
                    <a:lnTo>
                      <a:pt x="396" y="304"/>
                    </a:lnTo>
                    <a:lnTo>
                      <a:pt x="405" y="287"/>
                    </a:lnTo>
                    <a:lnTo>
                      <a:pt x="412" y="266"/>
                    </a:lnTo>
                    <a:lnTo>
                      <a:pt x="417" y="247"/>
                    </a:lnTo>
                    <a:lnTo>
                      <a:pt x="420" y="226"/>
                    </a:lnTo>
                    <a:lnTo>
                      <a:pt x="420" y="203"/>
                    </a:lnTo>
                    <a:lnTo>
                      <a:pt x="420" y="203"/>
                    </a:lnTo>
                    <a:lnTo>
                      <a:pt x="420" y="182"/>
                    </a:lnTo>
                    <a:lnTo>
                      <a:pt x="417" y="161"/>
                    </a:lnTo>
                    <a:lnTo>
                      <a:pt x="412" y="142"/>
                    </a:lnTo>
                    <a:lnTo>
                      <a:pt x="405" y="123"/>
                    </a:lnTo>
                    <a:lnTo>
                      <a:pt x="396" y="106"/>
                    </a:lnTo>
                    <a:lnTo>
                      <a:pt x="386" y="88"/>
                    </a:lnTo>
                    <a:lnTo>
                      <a:pt x="374" y="73"/>
                    </a:lnTo>
                    <a:lnTo>
                      <a:pt x="361" y="59"/>
                    </a:lnTo>
                    <a:lnTo>
                      <a:pt x="346" y="46"/>
                    </a:lnTo>
                    <a:lnTo>
                      <a:pt x="330" y="34"/>
                    </a:lnTo>
                    <a:lnTo>
                      <a:pt x="313" y="24"/>
                    </a:lnTo>
                    <a:lnTo>
                      <a:pt x="295" y="15"/>
                    </a:lnTo>
                    <a:lnTo>
                      <a:pt x="276" y="10"/>
                    </a:lnTo>
                    <a:lnTo>
                      <a:pt x="255" y="5"/>
                    </a:lnTo>
                    <a:lnTo>
                      <a:pt x="234" y="1"/>
                    </a:lnTo>
                    <a:lnTo>
                      <a:pt x="214" y="0"/>
                    </a:lnTo>
                    <a:lnTo>
                      <a:pt x="214" y="0"/>
                    </a:lnTo>
                    <a:lnTo>
                      <a:pt x="191" y="1"/>
                    </a:lnTo>
                    <a:lnTo>
                      <a:pt x="170" y="5"/>
                    </a:lnTo>
                    <a:lnTo>
                      <a:pt x="149" y="10"/>
                    </a:lnTo>
                    <a:lnTo>
                      <a:pt x="130" y="15"/>
                    </a:lnTo>
                    <a:lnTo>
                      <a:pt x="111" y="24"/>
                    </a:lnTo>
                    <a:lnTo>
                      <a:pt x="94" y="34"/>
                    </a:lnTo>
                    <a:lnTo>
                      <a:pt x="78" y="46"/>
                    </a:lnTo>
                    <a:lnTo>
                      <a:pt x="62" y="59"/>
                    </a:lnTo>
                    <a:lnTo>
                      <a:pt x="48" y="73"/>
                    </a:lnTo>
                    <a:lnTo>
                      <a:pt x="36" y="88"/>
                    </a:lnTo>
                    <a:lnTo>
                      <a:pt x="26" y="106"/>
                    </a:lnTo>
                    <a:lnTo>
                      <a:pt x="17" y="123"/>
                    </a:lnTo>
                    <a:lnTo>
                      <a:pt x="10" y="142"/>
                    </a:lnTo>
                    <a:lnTo>
                      <a:pt x="5" y="161"/>
                    </a:lnTo>
                    <a:lnTo>
                      <a:pt x="1" y="182"/>
                    </a:lnTo>
                    <a:lnTo>
                      <a:pt x="0" y="203"/>
                    </a:lnTo>
                    <a:lnTo>
                      <a:pt x="0" y="203"/>
                    </a:lnTo>
                    <a:lnTo>
                      <a:pt x="1" y="226"/>
                    </a:lnTo>
                    <a:lnTo>
                      <a:pt x="5" y="247"/>
                    </a:lnTo>
                    <a:lnTo>
                      <a:pt x="10" y="266"/>
                    </a:lnTo>
                    <a:lnTo>
                      <a:pt x="17" y="287"/>
                    </a:lnTo>
                    <a:lnTo>
                      <a:pt x="26" y="304"/>
                    </a:lnTo>
                    <a:lnTo>
                      <a:pt x="36" y="321"/>
                    </a:lnTo>
                    <a:lnTo>
                      <a:pt x="48" y="339"/>
                    </a:lnTo>
                    <a:lnTo>
                      <a:pt x="62" y="353"/>
                    </a:lnTo>
                    <a:lnTo>
                      <a:pt x="78" y="367"/>
                    </a:lnTo>
                    <a:lnTo>
                      <a:pt x="94" y="379"/>
                    </a:lnTo>
                    <a:lnTo>
                      <a:pt x="111" y="391"/>
                    </a:lnTo>
                    <a:lnTo>
                      <a:pt x="130" y="400"/>
                    </a:lnTo>
                    <a:lnTo>
                      <a:pt x="149" y="407"/>
                    </a:lnTo>
                    <a:lnTo>
                      <a:pt x="170" y="412"/>
                    </a:lnTo>
                    <a:lnTo>
                      <a:pt x="191" y="415"/>
                    </a:lnTo>
                    <a:lnTo>
                      <a:pt x="214" y="415"/>
                    </a:lnTo>
                    <a:lnTo>
                      <a:pt x="214" y="415"/>
                    </a:lnTo>
                    <a:close/>
                  </a:path>
                </a:pathLst>
              </a:custGeom>
              <a:solidFill>
                <a:srgbClr val="66CCF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fontAlgn="auto">
                  <a:lnSpc>
                    <a:spcPct val="100000"/>
                  </a:lnSpc>
                  <a:spcBef>
                    <a:spcPts val="0"/>
                  </a:spcBef>
                  <a:spcAft>
                    <a:spcPts val="0"/>
                  </a:spcAft>
                  <a:buClrTx/>
                  <a:buSzTx/>
                  <a:buFontTx/>
                  <a:buNone/>
                  <a:defRPr/>
                </a:pPr>
                <a:endParaRPr lang="zh-CN" altLang="en-US" sz="1600" kern="0">
                  <a:solidFill>
                    <a:prstClr val="white"/>
                  </a:solidFill>
                  <a:latin typeface="微软雅黑" panose="020B0503020204020204" pitchFamily="34" charset="-122"/>
                  <a:ea typeface="微软雅黑" panose="020B0503020204020204" pitchFamily="34" charset="-122"/>
                </a:endParaRPr>
              </a:p>
            </p:txBody>
          </p:sp>
        </p:grpSp>
        <p:grpSp>
          <p:nvGrpSpPr>
            <p:cNvPr id="90" name="组合 89"/>
            <p:cNvGrpSpPr/>
            <p:nvPr/>
          </p:nvGrpSpPr>
          <p:grpSpPr>
            <a:xfrm>
              <a:off x="1889" y="5613"/>
              <a:ext cx="2811" cy="4957"/>
              <a:chOff x="1014413" y="3176588"/>
              <a:chExt cx="1698626" cy="3535362"/>
            </a:xfrm>
          </p:grpSpPr>
          <p:sp>
            <p:nvSpPr>
              <p:cNvPr id="91" name="Freeform 7"/>
              <p:cNvSpPr/>
              <p:nvPr/>
            </p:nvSpPr>
            <p:spPr bwMode="auto">
              <a:xfrm>
                <a:off x="1014413" y="3927475"/>
                <a:ext cx="1289050" cy="2784475"/>
              </a:xfrm>
              <a:custGeom>
                <a:avLst/>
                <a:gdLst>
                  <a:gd name="T0" fmla="*/ 675 w 812"/>
                  <a:gd name="T1" fmla="*/ 926 h 1754"/>
                  <a:gd name="T2" fmla="*/ 696 w 812"/>
                  <a:gd name="T3" fmla="*/ 858 h 1754"/>
                  <a:gd name="T4" fmla="*/ 692 w 812"/>
                  <a:gd name="T5" fmla="*/ 792 h 1754"/>
                  <a:gd name="T6" fmla="*/ 645 w 812"/>
                  <a:gd name="T7" fmla="*/ 644 h 1754"/>
                  <a:gd name="T8" fmla="*/ 612 w 812"/>
                  <a:gd name="T9" fmla="*/ 642 h 1754"/>
                  <a:gd name="T10" fmla="*/ 572 w 812"/>
                  <a:gd name="T11" fmla="*/ 630 h 1754"/>
                  <a:gd name="T12" fmla="*/ 216 w 812"/>
                  <a:gd name="T13" fmla="*/ 339 h 1754"/>
                  <a:gd name="T14" fmla="*/ 190 w 812"/>
                  <a:gd name="T15" fmla="*/ 315 h 1754"/>
                  <a:gd name="T16" fmla="*/ 177 w 812"/>
                  <a:gd name="T17" fmla="*/ 280 h 1754"/>
                  <a:gd name="T18" fmla="*/ 176 w 812"/>
                  <a:gd name="T19" fmla="*/ 252 h 1754"/>
                  <a:gd name="T20" fmla="*/ 174 w 812"/>
                  <a:gd name="T21" fmla="*/ 218 h 1754"/>
                  <a:gd name="T22" fmla="*/ 188 w 812"/>
                  <a:gd name="T23" fmla="*/ 185 h 1754"/>
                  <a:gd name="T24" fmla="*/ 203 w 812"/>
                  <a:gd name="T25" fmla="*/ 165 h 1754"/>
                  <a:gd name="T26" fmla="*/ 233 w 812"/>
                  <a:gd name="T27" fmla="*/ 139 h 1754"/>
                  <a:gd name="T28" fmla="*/ 270 w 812"/>
                  <a:gd name="T29" fmla="*/ 124 h 1754"/>
                  <a:gd name="T30" fmla="*/ 296 w 812"/>
                  <a:gd name="T31" fmla="*/ 122 h 1754"/>
                  <a:gd name="T32" fmla="*/ 362 w 812"/>
                  <a:gd name="T33" fmla="*/ 136 h 1754"/>
                  <a:gd name="T34" fmla="*/ 445 w 812"/>
                  <a:gd name="T35" fmla="*/ 118 h 1754"/>
                  <a:gd name="T36" fmla="*/ 428 w 812"/>
                  <a:gd name="T37" fmla="*/ 85 h 1754"/>
                  <a:gd name="T38" fmla="*/ 393 w 812"/>
                  <a:gd name="T39" fmla="*/ 45 h 1754"/>
                  <a:gd name="T40" fmla="*/ 350 w 812"/>
                  <a:gd name="T41" fmla="*/ 18 h 1754"/>
                  <a:gd name="T42" fmla="*/ 299 w 812"/>
                  <a:gd name="T43" fmla="*/ 2 h 1754"/>
                  <a:gd name="T44" fmla="*/ 247 w 812"/>
                  <a:gd name="T45" fmla="*/ 2 h 1754"/>
                  <a:gd name="T46" fmla="*/ 122 w 812"/>
                  <a:gd name="T47" fmla="*/ 49 h 1754"/>
                  <a:gd name="T48" fmla="*/ 89 w 812"/>
                  <a:gd name="T49" fmla="*/ 63 h 1754"/>
                  <a:gd name="T50" fmla="*/ 47 w 812"/>
                  <a:gd name="T51" fmla="*/ 96 h 1754"/>
                  <a:gd name="T52" fmla="*/ 17 w 812"/>
                  <a:gd name="T53" fmla="*/ 139 h 1754"/>
                  <a:gd name="T54" fmla="*/ 2 w 812"/>
                  <a:gd name="T55" fmla="*/ 192 h 1754"/>
                  <a:gd name="T56" fmla="*/ 2 w 812"/>
                  <a:gd name="T57" fmla="*/ 245 h 1754"/>
                  <a:gd name="T58" fmla="*/ 263 w 812"/>
                  <a:gd name="T59" fmla="*/ 929 h 1754"/>
                  <a:gd name="T60" fmla="*/ 275 w 812"/>
                  <a:gd name="T61" fmla="*/ 960 h 1754"/>
                  <a:gd name="T62" fmla="*/ 304 w 812"/>
                  <a:gd name="T63" fmla="*/ 999 h 1754"/>
                  <a:gd name="T64" fmla="*/ 343 w 812"/>
                  <a:gd name="T65" fmla="*/ 1028 h 1754"/>
                  <a:gd name="T66" fmla="*/ 386 w 812"/>
                  <a:gd name="T67" fmla="*/ 1047 h 1754"/>
                  <a:gd name="T68" fmla="*/ 435 w 812"/>
                  <a:gd name="T69" fmla="*/ 1053 h 1754"/>
                  <a:gd name="T70" fmla="*/ 591 w 812"/>
                  <a:gd name="T71" fmla="*/ 1305 h 1754"/>
                  <a:gd name="T72" fmla="*/ 593 w 812"/>
                  <a:gd name="T73" fmla="*/ 1674 h 1754"/>
                  <a:gd name="T74" fmla="*/ 619 w 812"/>
                  <a:gd name="T75" fmla="*/ 1724 h 1754"/>
                  <a:gd name="T76" fmla="*/ 666 w 812"/>
                  <a:gd name="T77" fmla="*/ 1752 h 1754"/>
                  <a:gd name="T78" fmla="*/ 717 w 812"/>
                  <a:gd name="T79" fmla="*/ 1754 h 1754"/>
                  <a:gd name="T80" fmla="*/ 769 w 812"/>
                  <a:gd name="T81" fmla="*/ 1736 h 1754"/>
                  <a:gd name="T82" fmla="*/ 804 w 812"/>
                  <a:gd name="T83" fmla="*/ 1693 h 1754"/>
                  <a:gd name="T84" fmla="*/ 812 w 812"/>
                  <a:gd name="T85" fmla="*/ 1654 h 1754"/>
                  <a:gd name="T86" fmla="*/ 810 w 812"/>
                  <a:gd name="T87" fmla="*/ 1258 h 1754"/>
                  <a:gd name="T88" fmla="*/ 790 w 812"/>
                  <a:gd name="T89" fmla="*/ 1216 h 1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12" h="1754">
                    <a:moveTo>
                      <a:pt x="663" y="946"/>
                    </a:moveTo>
                    <a:lnTo>
                      <a:pt x="663" y="946"/>
                    </a:lnTo>
                    <a:lnTo>
                      <a:pt x="675" y="926"/>
                    </a:lnTo>
                    <a:lnTo>
                      <a:pt x="685" y="903"/>
                    </a:lnTo>
                    <a:lnTo>
                      <a:pt x="692" y="882"/>
                    </a:lnTo>
                    <a:lnTo>
                      <a:pt x="696" y="858"/>
                    </a:lnTo>
                    <a:lnTo>
                      <a:pt x="697" y="835"/>
                    </a:lnTo>
                    <a:lnTo>
                      <a:pt x="696" y="813"/>
                    </a:lnTo>
                    <a:lnTo>
                      <a:pt x="692" y="792"/>
                    </a:lnTo>
                    <a:lnTo>
                      <a:pt x="684" y="771"/>
                    </a:lnTo>
                    <a:lnTo>
                      <a:pt x="645" y="644"/>
                    </a:lnTo>
                    <a:lnTo>
                      <a:pt x="645" y="644"/>
                    </a:lnTo>
                    <a:lnTo>
                      <a:pt x="635" y="644"/>
                    </a:lnTo>
                    <a:lnTo>
                      <a:pt x="635" y="644"/>
                    </a:lnTo>
                    <a:lnTo>
                      <a:pt x="612" y="642"/>
                    </a:lnTo>
                    <a:lnTo>
                      <a:pt x="591" y="637"/>
                    </a:lnTo>
                    <a:lnTo>
                      <a:pt x="581" y="633"/>
                    </a:lnTo>
                    <a:lnTo>
                      <a:pt x="572" y="630"/>
                    </a:lnTo>
                    <a:lnTo>
                      <a:pt x="555" y="616"/>
                    </a:lnTo>
                    <a:lnTo>
                      <a:pt x="216" y="339"/>
                    </a:lnTo>
                    <a:lnTo>
                      <a:pt x="216" y="339"/>
                    </a:lnTo>
                    <a:lnTo>
                      <a:pt x="205" y="332"/>
                    </a:lnTo>
                    <a:lnTo>
                      <a:pt x="197" y="324"/>
                    </a:lnTo>
                    <a:lnTo>
                      <a:pt x="190" y="315"/>
                    </a:lnTo>
                    <a:lnTo>
                      <a:pt x="184" y="305"/>
                    </a:lnTo>
                    <a:lnTo>
                      <a:pt x="181" y="292"/>
                    </a:lnTo>
                    <a:lnTo>
                      <a:pt x="177" y="280"/>
                    </a:lnTo>
                    <a:lnTo>
                      <a:pt x="176" y="268"/>
                    </a:lnTo>
                    <a:lnTo>
                      <a:pt x="176" y="252"/>
                    </a:lnTo>
                    <a:lnTo>
                      <a:pt x="176" y="252"/>
                    </a:lnTo>
                    <a:lnTo>
                      <a:pt x="174" y="242"/>
                    </a:lnTo>
                    <a:lnTo>
                      <a:pt x="174" y="230"/>
                    </a:lnTo>
                    <a:lnTo>
                      <a:pt x="174" y="218"/>
                    </a:lnTo>
                    <a:lnTo>
                      <a:pt x="177" y="207"/>
                    </a:lnTo>
                    <a:lnTo>
                      <a:pt x="183" y="195"/>
                    </a:lnTo>
                    <a:lnTo>
                      <a:pt x="188" y="185"/>
                    </a:lnTo>
                    <a:lnTo>
                      <a:pt x="195" y="174"/>
                    </a:lnTo>
                    <a:lnTo>
                      <a:pt x="203" y="165"/>
                    </a:lnTo>
                    <a:lnTo>
                      <a:pt x="203" y="165"/>
                    </a:lnTo>
                    <a:lnTo>
                      <a:pt x="212" y="155"/>
                    </a:lnTo>
                    <a:lnTo>
                      <a:pt x="221" y="146"/>
                    </a:lnTo>
                    <a:lnTo>
                      <a:pt x="233" y="139"/>
                    </a:lnTo>
                    <a:lnTo>
                      <a:pt x="245" y="132"/>
                    </a:lnTo>
                    <a:lnTo>
                      <a:pt x="257" y="127"/>
                    </a:lnTo>
                    <a:lnTo>
                      <a:pt x="270" y="124"/>
                    </a:lnTo>
                    <a:lnTo>
                      <a:pt x="283" y="122"/>
                    </a:lnTo>
                    <a:lnTo>
                      <a:pt x="296" y="122"/>
                    </a:lnTo>
                    <a:lnTo>
                      <a:pt x="296" y="122"/>
                    </a:lnTo>
                    <a:lnTo>
                      <a:pt x="318" y="122"/>
                    </a:lnTo>
                    <a:lnTo>
                      <a:pt x="341" y="127"/>
                    </a:lnTo>
                    <a:lnTo>
                      <a:pt x="362" y="136"/>
                    </a:lnTo>
                    <a:lnTo>
                      <a:pt x="381" y="146"/>
                    </a:lnTo>
                    <a:lnTo>
                      <a:pt x="487" y="242"/>
                    </a:lnTo>
                    <a:lnTo>
                      <a:pt x="445" y="118"/>
                    </a:lnTo>
                    <a:lnTo>
                      <a:pt x="445" y="118"/>
                    </a:lnTo>
                    <a:lnTo>
                      <a:pt x="437" y="101"/>
                    </a:lnTo>
                    <a:lnTo>
                      <a:pt x="428" y="85"/>
                    </a:lnTo>
                    <a:lnTo>
                      <a:pt x="417" y="71"/>
                    </a:lnTo>
                    <a:lnTo>
                      <a:pt x="405" y="58"/>
                    </a:lnTo>
                    <a:lnTo>
                      <a:pt x="393" y="45"/>
                    </a:lnTo>
                    <a:lnTo>
                      <a:pt x="379" y="35"/>
                    </a:lnTo>
                    <a:lnTo>
                      <a:pt x="363" y="25"/>
                    </a:lnTo>
                    <a:lnTo>
                      <a:pt x="350" y="18"/>
                    </a:lnTo>
                    <a:lnTo>
                      <a:pt x="332" y="11"/>
                    </a:lnTo>
                    <a:lnTo>
                      <a:pt x="317" y="5"/>
                    </a:lnTo>
                    <a:lnTo>
                      <a:pt x="299" y="2"/>
                    </a:lnTo>
                    <a:lnTo>
                      <a:pt x="282" y="0"/>
                    </a:lnTo>
                    <a:lnTo>
                      <a:pt x="264" y="0"/>
                    </a:lnTo>
                    <a:lnTo>
                      <a:pt x="247" y="2"/>
                    </a:lnTo>
                    <a:lnTo>
                      <a:pt x="230" y="5"/>
                    </a:lnTo>
                    <a:lnTo>
                      <a:pt x="212" y="11"/>
                    </a:lnTo>
                    <a:lnTo>
                      <a:pt x="122" y="49"/>
                    </a:lnTo>
                    <a:lnTo>
                      <a:pt x="122" y="49"/>
                    </a:lnTo>
                    <a:lnTo>
                      <a:pt x="104" y="56"/>
                    </a:lnTo>
                    <a:lnTo>
                      <a:pt x="89" y="63"/>
                    </a:lnTo>
                    <a:lnTo>
                      <a:pt x="73" y="71"/>
                    </a:lnTo>
                    <a:lnTo>
                      <a:pt x="59" y="84"/>
                    </a:lnTo>
                    <a:lnTo>
                      <a:pt x="47" y="96"/>
                    </a:lnTo>
                    <a:lnTo>
                      <a:pt x="35" y="110"/>
                    </a:lnTo>
                    <a:lnTo>
                      <a:pt x="26" y="124"/>
                    </a:lnTo>
                    <a:lnTo>
                      <a:pt x="17" y="139"/>
                    </a:lnTo>
                    <a:lnTo>
                      <a:pt x="10" y="157"/>
                    </a:lnTo>
                    <a:lnTo>
                      <a:pt x="5" y="174"/>
                    </a:lnTo>
                    <a:lnTo>
                      <a:pt x="2" y="192"/>
                    </a:lnTo>
                    <a:lnTo>
                      <a:pt x="0" y="209"/>
                    </a:lnTo>
                    <a:lnTo>
                      <a:pt x="0" y="228"/>
                    </a:lnTo>
                    <a:lnTo>
                      <a:pt x="2" y="245"/>
                    </a:lnTo>
                    <a:lnTo>
                      <a:pt x="5" y="265"/>
                    </a:lnTo>
                    <a:lnTo>
                      <a:pt x="10" y="282"/>
                    </a:lnTo>
                    <a:lnTo>
                      <a:pt x="263" y="929"/>
                    </a:lnTo>
                    <a:lnTo>
                      <a:pt x="263" y="929"/>
                    </a:lnTo>
                    <a:lnTo>
                      <a:pt x="268" y="945"/>
                    </a:lnTo>
                    <a:lnTo>
                      <a:pt x="275" y="960"/>
                    </a:lnTo>
                    <a:lnTo>
                      <a:pt x="283" y="974"/>
                    </a:lnTo>
                    <a:lnTo>
                      <a:pt x="294" y="986"/>
                    </a:lnTo>
                    <a:lnTo>
                      <a:pt x="304" y="999"/>
                    </a:lnTo>
                    <a:lnTo>
                      <a:pt x="315" y="1011"/>
                    </a:lnTo>
                    <a:lnTo>
                      <a:pt x="329" y="1020"/>
                    </a:lnTo>
                    <a:lnTo>
                      <a:pt x="343" y="1028"/>
                    </a:lnTo>
                    <a:lnTo>
                      <a:pt x="357" y="1035"/>
                    </a:lnTo>
                    <a:lnTo>
                      <a:pt x="370" y="1042"/>
                    </a:lnTo>
                    <a:lnTo>
                      <a:pt x="386" y="1047"/>
                    </a:lnTo>
                    <a:lnTo>
                      <a:pt x="402" y="1049"/>
                    </a:lnTo>
                    <a:lnTo>
                      <a:pt x="417" y="1053"/>
                    </a:lnTo>
                    <a:lnTo>
                      <a:pt x="435" y="1053"/>
                    </a:lnTo>
                    <a:lnTo>
                      <a:pt x="450" y="1051"/>
                    </a:lnTo>
                    <a:lnTo>
                      <a:pt x="466" y="1049"/>
                    </a:lnTo>
                    <a:lnTo>
                      <a:pt x="591" y="1305"/>
                    </a:lnTo>
                    <a:lnTo>
                      <a:pt x="591" y="1654"/>
                    </a:lnTo>
                    <a:lnTo>
                      <a:pt x="591" y="1654"/>
                    </a:lnTo>
                    <a:lnTo>
                      <a:pt x="593" y="1674"/>
                    </a:lnTo>
                    <a:lnTo>
                      <a:pt x="598" y="1693"/>
                    </a:lnTo>
                    <a:lnTo>
                      <a:pt x="607" y="1708"/>
                    </a:lnTo>
                    <a:lnTo>
                      <a:pt x="619" y="1724"/>
                    </a:lnTo>
                    <a:lnTo>
                      <a:pt x="633" y="1736"/>
                    </a:lnTo>
                    <a:lnTo>
                      <a:pt x="649" y="1745"/>
                    </a:lnTo>
                    <a:lnTo>
                      <a:pt x="666" y="1752"/>
                    </a:lnTo>
                    <a:lnTo>
                      <a:pt x="684" y="1754"/>
                    </a:lnTo>
                    <a:lnTo>
                      <a:pt x="717" y="1754"/>
                    </a:lnTo>
                    <a:lnTo>
                      <a:pt x="717" y="1754"/>
                    </a:lnTo>
                    <a:lnTo>
                      <a:pt x="734" y="1752"/>
                    </a:lnTo>
                    <a:lnTo>
                      <a:pt x="751" y="1745"/>
                    </a:lnTo>
                    <a:lnTo>
                      <a:pt x="769" y="1736"/>
                    </a:lnTo>
                    <a:lnTo>
                      <a:pt x="783" y="1724"/>
                    </a:lnTo>
                    <a:lnTo>
                      <a:pt x="795" y="1708"/>
                    </a:lnTo>
                    <a:lnTo>
                      <a:pt x="804" y="1693"/>
                    </a:lnTo>
                    <a:lnTo>
                      <a:pt x="810" y="1674"/>
                    </a:lnTo>
                    <a:lnTo>
                      <a:pt x="812" y="1665"/>
                    </a:lnTo>
                    <a:lnTo>
                      <a:pt x="812" y="1654"/>
                    </a:lnTo>
                    <a:lnTo>
                      <a:pt x="812" y="1275"/>
                    </a:lnTo>
                    <a:lnTo>
                      <a:pt x="812" y="1275"/>
                    </a:lnTo>
                    <a:lnTo>
                      <a:pt x="810" y="1258"/>
                    </a:lnTo>
                    <a:lnTo>
                      <a:pt x="805" y="1242"/>
                    </a:lnTo>
                    <a:lnTo>
                      <a:pt x="798" y="1228"/>
                    </a:lnTo>
                    <a:lnTo>
                      <a:pt x="790" y="1216"/>
                    </a:lnTo>
                    <a:lnTo>
                      <a:pt x="663" y="946"/>
                    </a:lnTo>
                    <a:close/>
                  </a:path>
                </a:pathLst>
              </a:custGeom>
              <a:solidFill>
                <a:srgbClr val="FFCC66"/>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fontAlgn="auto">
                  <a:lnSpc>
                    <a:spcPct val="100000"/>
                  </a:lnSpc>
                  <a:spcBef>
                    <a:spcPts val="0"/>
                  </a:spcBef>
                  <a:spcAft>
                    <a:spcPts val="0"/>
                  </a:spcAft>
                  <a:buClrTx/>
                  <a:buSzTx/>
                  <a:buFontTx/>
                  <a:buNone/>
                  <a:defRPr/>
                </a:pPr>
                <a:endParaRPr lang="zh-CN" altLang="en-US" sz="1600" kern="0">
                  <a:solidFill>
                    <a:prstClr val="white"/>
                  </a:solidFill>
                  <a:latin typeface="微软雅黑" panose="020B0503020204020204" pitchFamily="34" charset="-122"/>
                  <a:ea typeface="微软雅黑" panose="020B0503020204020204" pitchFamily="34" charset="-122"/>
                </a:endParaRPr>
              </a:p>
            </p:txBody>
          </p:sp>
          <p:sp>
            <p:nvSpPr>
              <p:cNvPr id="92" name="Freeform 8"/>
              <p:cNvSpPr/>
              <p:nvPr/>
            </p:nvSpPr>
            <p:spPr bwMode="auto">
              <a:xfrm>
                <a:off x="1055688" y="3176588"/>
                <a:ext cx="676275" cy="676275"/>
              </a:xfrm>
              <a:custGeom>
                <a:avLst/>
                <a:gdLst>
                  <a:gd name="T0" fmla="*/ 216 w 426"/>
                  <a:gd name="T1" fmla="*/ 426 h 426"/>
                  <a:gd name="T2" fmla="*/ 257 w 426"/>
                  <a:gd name="T3" fmla="*/ 421 h 426"/>
                  <a:gd name="T4" fmla="*/ 296 w 426"/>
                  <a:gd name="T5" fmla="*/ 409 h 426"/>
                  <a:gd name="T6" fmla="*/ 332 w 426"/>
                  <a:gd name="T7" fmla="*/ 390 h 426"/>
                  <a:gd name="T8" fmla="*/ 364 w 426"/>
                  <a:gd name="T9" fmla="*/ 364 h 426"/>
                  <a:gd name="T10" fmla="*/ 390 w 426"/>
                  <a:gd name="T11" fmla="*/ 332 h 426"/>
                  <a:gd name="T12" fmla="*/ 409 w 426"/>
                  <a:gd name="T13" fmla="*/ 296 h 426"/>
                  <a:gd name="T14" fmla="*/ 421 w 426"/>
                  <a:gd name="T15" fmla="*/ 257 h 426"/>
                  <a:gd name="T16" fmla="*/ 426 w 426"/>
                  <a:gd name="T17" fmla="*/ 216 h 426"/>
                  <a:gd name="T18" fmla="*/ 424 w 426"/>
                  <a:gd name="T19" fmla="*/ 193 h 426"/>
                  <a:gd name="T20" fmla="*/ 416 w 426"/>
                  <a:gd name="T21" fmla="*/ 151 h 426"/>
                  <a:gd name="T22" fmla="*/ 400 w 426"/>
                  <a:gd name="T23" fmla="*/ 113 h 426"/>
                  <a:gd name="T24" fmla="*/ 378 w 426"/>
                  <a:gd name="T25" fmla="*/ 78 h 426"/>
                  <a:gd name="T26" fmla="*/ 348 w 426"/>
                  <a:gd name="T27" fmla="*/ 50 h 426"/>
                  <a:gd name="T28" fmla="*/ 315 w 426"/>
                  <a:gd name="T29" fmla="*/ 26 h 426"/>
                  <a:gd name="T30" fmla="*/ 277 w 426"/>
                  <a:gd name="T31" fmla="*/ 10 h 426"/>
                  <a:gd name="T32" fmla="*/ 237 w 426"/>
                  <a:gd name="T33" fmla="*/ 2 h 426"/>
                  <a:gd name="T34" fmla="*/ 216 w 426"/>
                  <a:gd name="T35" fmla="*/ 0 h 426"/>
                  <a:gd name="T36" fmla="*/ 172 w 426"/>
                  <a:gd name="T37" fmla="*/ 5 h 426"/>
                  <a:gd name="T38" fmla="*/ 131 w 426"/>
                  <a:gd name="T39" fmla="*/ 17 h 426"/>
                  <a:gd name="T40" fmla="*/ 94 w 426"/>
                  <a:gd name="T41" fmla="*/ 38 h 426"/>
                  <a:gd name="T42" fmla="*/ 63 w 426"/>
                  <a:gd name="T43" fmla="*/ 64 h 426"/>
                  <a:gd name="T44" fmla="*/ 37 w 426"/>
                  <a:gd name="T45" fmla="*/ 96 h 426"/>
                  <a:gd name="T46" fmla="*/ 17 w 426"/>
                  <a:gd name="T47" fmla="*/ 132 h 426"/>
                  <a:gd name="T48" fmla="*/ 5 w 426"/>
                  <a:gd name="T49" fmla="*/ 172 h 426"/>
                  <a:gd name="T50" fmla="*/ 0 w 426"/>
                  <a:gd name="T51" fmla="*/ 216 h 426"/>
                  <a:gd name="T52" fmla="*/ 2 w 426"/>
                  <a:gd name="T53" fmla="*/ 237 h 426"/>
                  <a:gd name="T54" fmla="*/ 11 w 426"/>
                  <a:gd name="T55" fmla="*/ 277 h 426"/>
                  <a:gd name="T56" fmla="*/ 26 w 426"/>
                  <a:gd name="T57" fmla="*/ 315 h 426"/>
                  <a:gd name="T58" fmla="*/ 49 w 426"/>
                  <a:gd name="T59" fmla="*/ 348 h 426"/>
                  <a:gd name="T60" fmla="*/ 78 w 426"/>
                  <a:gd name="T61" fmla="*/ 377 h 426"/>
                  <a:gd name="T62" fmla="*/ 113 w 426"/>
                  <a:gd name="T63" fmla="*/ 400 h 426"/>
                  <a:gd name="T64" fmla="*/ 151 w 426"/>
                  <a:gd name="T65" fmla="*/ 416 h 426"/>
                  <a:gd name="T66" fmla="*/ 193 w 426"/>
                  <a:gd name="T67" fmla="*/ 424 h 426"/>
                  <a:gd name="T68" fmla="*/ 216 w 426"/>
                  <a:gd name="T69" fmla="*/ 426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26" h="426">
                    <a:moveTo>
                      <a:pt x="216" y="426"/>
                    </a:moveTo>
                    <a:lnTo>
                      <a:pt x="216" y="426"/>
                    </a:lnTo>
                    <a:lnTo>
                      <a:pt x="237" y="424"/>
                    </a:lnTo>
                    <a:lnTo>
                      <a:pt x="257" y="421"/>
                    </a:lnTo>
                    <a:lnTo>
                      <a:pt x="277" y="416"/>
                    </a:lnTo>
                    <a:lnTo>
                      <a:pt x="296" y="409"/>
                    </a:lnTo>
                    <a:lnTo>
                      <a:pt x="315" y="400"/>
                    </a:lnTo>
                    <a:lnTo>
                      <a:pt x="332" y="390"/>
                    </a:lnTo>
                    <a:lnTo>
                      <a:pt x="348" y="377"/>
                    </a:lnTo>
                    <a:lnTo>
                      <a:pt x="364" y="364"/>
                    </a:lnTo>
                    <a:lnTo>
                      <a:pt x="378" y="348"/>
                    </a:lnTo>
                    <a:lnTo>
                      <a:pt x="390" y="332"/>
                    </a:lnTo>
                    <a:lnTo>
                      <a:pt x="400" y="315"/>
                    </a:lnTo>
                    <a:lnTo>
                      <a:pt x="409" y="296"/>
                    </a:lnTo>
                    <a:lnTo>
                      <a:pt x="416" y="277"/>
                    </a:lnTo>
                    <a:lnTo>
                      <a:pt x="421" y="257"/>
                    </a:lnTo>
                    <a:lnTo>
                      <a:pt x="424" y="237"/>
                    </a:lnTo>
                    <a:lnTo>
                      <a:pt x="426" y="216"/>
                    </a:lnTo>
                    <a:lnTo>
                      <a:pt x="426" y="216"/>
                    </a:lnTo>
                    <a:lnTo>
                      <a:pt x="424" y="193"/>
                    </a:lnTo>
                    <a:lnTo>
                      <a:pt x="421" y="172"/>
                    </a:lnTo>
                    <a:lnTo>
                      <a:pt x="416" y="151"/>
                    </a:lnTo>
                    <a:lnTo>
                      <a:pt x="409" y="132"/>
                    </a:lnTo>
                    <a:lnTo>
                      <a:pt x="400" y="113"/>
                    </a:lnTo>
                    <a:lnTo>
                      <a:pt x="390" y="96"/>
                    </a:lnTo>
                    <a:lnTo>
                      <a:pt x="378" y="78"/>
                    </a:lnTo>
                    <a:lnTo>
                      <a:pt x="364" y="64"/>
                    </a:lnTo>
                    <a:lnTo>
                      <a:pt x="348" y="50"/>
                    </a:lnTo>
                    <a:lnTo>
                      <a:pt x="332" y="38"/>
                    </a:lnTo>
                    <a:lnTo>
                      <a:pt x="315" y="26"/>
                    </a:lnTo>
                    <a:lnTo>
                      <a:pt x="296" y="17"/>
                    </a:lnTo>
                    <a:lnTo>
                      <a:pt x="277" y="10"/>
                    </a:lnTo>
                    <a:lnTo>
                      <a:pt x="257" y="5"/>
                    </a:lnTo>
                    <a:lnTo>
                      <a:pt x="237" y="2"/>
                    </a:lnTo>
                    <a:lnTo>
                      <a:pt x="216" y="0"/>
                    </a:lnTo>
                    <a:lnTo>
                      <a:pt x="216" y="0"/>
                    </a:lnTo>
                    <a:lnTo>
                      <a:pt x="193" y="2"/>
                    </a:lnTo>
                    <a:lnTo>
                      <a:pt x="172" y="5"/>
                    </a:lnTo>
                    <a:lnTo>
                      <a:pt x="151" y="10"/>
                    </a:lnTo>
                    <a:lnTo>
                      <a:pt x="131" y="17"/>
                    </a:lnTo>
                    <a:lnTo>
                      <a:pt x="113" y="26"/>
                    </a:lnTo>
                    <a:lnTo>
                      <a:pt x="94" y="38"/>
                    </a:lnTo>
                    <a:lnTo>
                      <a:pt x="78" y="50"/>
                    </a:lnTo>
                    <a:lnTo>
                      <a:pt x="63" y="64"/>
                    </a:lnTo>
                    <a:lnTo>
                      <a:pt x="49" y="78"/>
                    </a:lnTo>
                    <a:lnTo>
                      <a:pt x="37" y="96"/>
                    </a:lnTo>
                    <a:lnTo>
                      <a:pt x="26" y="113"/>
                    </a:lnTo>
                    <a:lnTo>
                      <a:pt x="17" y="132"/>
                    </a:lnTo>
                    <a:lnTo>
                      <a:pt x="11" y="151"/>
                    </a:lnTo>
                    <a:lnTo>
                      <a:pt x="5" y="172"/>
                    </a:lnTo>
                    <a:lnTo>
                      <a:pt x="2" y="193"/>
                    </a:lnTo>
                    <a:lnTo>
                      <a:pt x="0" y="216"/>
                    </a:lnTo>
                    <a:lnTo>
                      <a:pt x="0" y="216"/>
                    </a:lnTo>
                    <a:lnTo>
                      <a:pt x="2" y="237"/>
                    </a:lnTo>
                    <a:lnTo>
                      <a:pt x="5" y="257"/>
                    </a:lnTo>
                    <a:lnTo>
                      <a:pt x="11" y="277"/>
                    </a:lnTo>
                    <a:lnTo>
                      <a:pt x="17" y="296"/>
                    </a:lnTo>
                    <a:lnTo>
                      <a:pt x="26" y="315"/>
                    </a:lnTo>
                    <a:lnTo>
                      <a:pt x="37" y="332"/>
                    </a:lnTo>
                    <a:lnTo>
                      <a:pt x="49" y="348"/>
                    </a:lnTo>
                    <a:lnTo>
                      <a:pt x="63" y="364"/>
                    </a:lnTo>
                    <a:lnTo>
                      <a:pt x="78" y="377"/>
                    </a:lnTo>
                    <a:lnTo>
                      <a:pt x="94" y="390"/>
                    </a:lnTo>
                    <a:lnTo>
                      <a:pt x="113" y="400"/>
                    </a:lnTo>
                    <a:lnTo>
                      <a:pt x="131" y="409"/>
                    </a:lnTo>
                    <a:lnTo>
                      <a:pt x="151" y="416"/>
                    </a:lnTo>
                    <a:lnTo>
                      <a:pt x="172" y="421"/>
                    </a:lnTo>
                    <a:lnTo>
                      <a:pt x="193" y="424"/>
                    </a:lnTo>
                    <a:lnTo>
                      <a:pt x="216" y="426"/>
                    </a:lnTo>
                    <a:lnTo>
                      <a:pt x="216" y="426"/>
                    </a:lnTo>
                    <a:close/>
                  </a:path>
                </a:pathLst>
              </a:custGeom>
              <a:solidFill>
                <a:srgbClr val="FFCC66"/>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fontAlgn="auto">
                  <a:lnSpc>
                    <a:spcPct val="100000"/>
                  </a:lnSpc>
                  <a:spcBef>
                    <a:spcPts val="0"/>
                  </a:spcBef>
                  <a:spcAft>
                    <a:spcPts val="0"/>
                  </a:spcAft>
                  <a:buClrTx/>
                  <a:buSzTx/>
                  <a:buFontTx/>
                  <a:buNone/>
                  <a:defRPr/>
                </a:pPr>
                <a:endParaRPr lang="zh-CN" altLang="en-US" sz="1600" kern="0">
                  <a:solidFill>
                    <a:prstClr val="white"/>
                  </a:solidFill>
                  <a:latin typeface="微软雅黑" panose="020B0503020204020204" pitchFamily="34" charset="-122"/>
                  <a:ea typeface="微软雅黑" panose="020B0503020204020204" pitchFamily="34" charset="-122"/>
                </a:endParaRPr>
              </a:p>
            </p:txBody>
          </p:sp>
          <p:sp>
            <p:nvSpPr>
              <p:cNvPr id="93" name="Freeform 9"/>
              <p:cNvSpPr/>
              <p:nvPr/>
            </p:nvSpPr>
            <p:spPr bwMode="auto">
              <a:xfrm>
                <a:off x="1343026" y="4176713"/>
                <a:ext cx="1370013" cy="728663"/>
              </a:xfrm>
              <a:custGeom>
                <a:avLst/>
                <a:gdLst>
                  <a:gd name="T0" fmla="*/ 774 w 863"/>
                  <a:gd name="T1" fmla="*/ 278 h 459"/>
                  <a:gd name="T2" fmla="*/ 456 w 863"/>
                  <a:gd name="T3" fmla="*/ 273 h 459"/>
                  <a:gd name="T4" fmla="*/ 372 w 863"/>
                  <a:gd name="T5" fmla="*/ 200 h 459"/>
                  <a:gd name="T6" fmla="*/ 362 w 863"/>
                  <a:gd name="T7" fmla="*/ 191 h 459"/>
                  <a:gd name="T8" fmla="*/ 362 w 863"/>
                  <a:gd name="T9" fmla="*/ 191 h 459"/>
                  <a:gd name="T10" fmla="*/ 372 w 863"/>
                  <a:gd name="T11" fmla="*/ 200 h 459"/>
                  <a:gd name="T12" fmla="*/ 148 w 863"/>
                  <a:gd name="T13" fmla="*/ 15 h 459"/>
                  <a:gd name="T14" fmla="*/ 148 w 863"/>
                  <a:gd name="T15" fmla="*/ 15 h 459"/>
                  <a:gd name="T16" fmla="*/ 132 w 863"/>
                  <a:gd name="T17" fmla="*/ 7 h 459"/>
                  <a:gd name="T18" fmla="*/ 115 w 863"/>
                  <a:gd name="T19" fmla="*/ 1 h 459"/>
                  <a:gd name="T20" fmla="*/ 97 w 863"/>
                  <a:gd name="T21" fmla="*/ 0 h 459"/>
                  <a:gd name="T22" fmla="*/ 82 w 863"/>
                  <a:gd name="T23" fmla="*/ 0 h 459"/>
                  <a:gd name="T24" fmla="*/ 64 w 863"/>
                  <a:gd name="T25" fmla="*/ 3 h 459"/>
                  <a:gd name="T26" fmla="*/ 47 w 863"/>
                  <a:gd name="T27" fmla="*/ 10 h 459"/>
                  <a:gd name="T28" fmla="*/ 31 w 863"/>
                  <a:gd name="T29" fmla="*/ 19 h 459"/>
                  <a:gd name="T30" fmla="*/ 16 w 863"/>
                  <a:gd name="T31" fmla="*/ 31 h 459"/>
                  <a:gd name="T32" fmla="*/ 16 w 863"/>
                  <a:gd name="T33" fmla="*/ 31 h 459"/>
                  <a:gd name="T34" fmla="*/ 7 w 863"/>
                  <a:gd name="T35" fmla="*/ 45 h 459"/>
                  <a:gd name="T36" fmla="*/ 2 w 863"/>
                  <a:gd name="T37" fmla="*/ 61 h 459"/>
                  <a:gd name="T38" fmla="*/ 0 w 863"/>
                  <a:gd name="T39" fmla="*/ 78 h 459"/>
                  <a:gd name="T40" fmla="*/ 0 w 863"/>
                  <a:gd name="T41" fmla="*/ 95 h 459"/>
                  <a:gd name="T42" fmla="*/ 5 w 863"/>
                  <a:gd name="T43" fmla="*/ 113 h 459"/>
                  <a:gd name="T44" fmla="*/ 12 w 863"/>
                  <a:gd name="T45" fmla="*/ 128 h 459"/>
                  <a:gd name="T46" fmla="*/ 21 w 863"/>
                  <a:gd name="T47" fmla="*/ 142 h 459"/>
                  <a:gd name="T48" fmla="*/ 35 w 863"/>
                  <a:gd name="T49" fmla="*/ 155 h 459"/>
                  <a:gd name="T50" fmla="*/ 372 w 863"/>
                  <a:gd name="T51" fmla="*/ 435 h 459"/>
                  <a:gd name="T52" fmla="*/ 372 w 863"/>
                  <a:gd name="T53" fmla="*/ 435 h 459"/>
                  <a:gd name="T54" fmla="*/ 377 w 863"/>
                  <a:gd name="T55" fmla="*/ 440 h 459"/>
                  <a:gd name="T56" fmla="*/ 383 w 863"/>
                  <a:gd name="T57" fmla="*/ 445 h 459"/>
                  <a:gd name="T58" fmla="*/ 388 w 863"/>
                  <a:gd name="T59" fmla="*/ 447 h 459"/>
                  <a:gd name="T60" fmla="*/ 395 w 863"/>
                  <a:gd name="T61" fmla="*/ 450 h 459"/>
                  <a:gd name="T62" fmla="*/ 410 w 863"/>
                  <a:gd name="T63" fmla="*/ 452 h 459"/>
                  <a:gd name="T64" fmla="*/ 428 w 863"/>
                  <a:gd name="T65" fmla="*/ 452 h 459"/>
                  <a:gd name="T66" fmla="*/ 428 w 863"/>
                  <a:gd name="T67" fmla="*/ 452 h 459"/>
                  <a:gd name="T68" fmla="*/ 438 w 863"/>
                  <a:gd name="T69" fmla="*/ 452 h 459"/>
                  <a:gd name="T70" fmla="*/ 774 w 863"/>
                  <a:gd name="T71" fmla="*/ 459 h 459"/>
                  <a:gd name="T72" fmla="*/ 774 w 863"/>
                  <a:gd name="T73" fmla="*/ 459 h 459"/>
                  <a:gd name="T74" fmla="*/ 781 w 863"/>
                  <a:gd name="T75" fmla="*/ 459 h 459"/>
                  <a:gd name="T76" fmla="*/ 790 w 863"/>
                  <a:gd name="T77" fmla="*/ 459 h 459"/>
                  <a:gd name="T78" fmla="*/ 805 w 863"/>
                  <a:gd name="T79" fmla="*/ 454 h 459"/>
                  <a:gd name="T80" fmla="*/ 819 w 863"/>
                  <a:gd name="T81" fmla="*/ 445 h 459"/>
                  <a:gd name="T82" fmla="*/ 833 w 863"/>
                  <a:gd name="T83" fmla="*/ 435 h 459"/>
                  <a:gd name="T84" fmla="*/ 845 w 863"/>
                  <a:gd name="T85" fmla="*/ 421 h 459"/>
                  <a:gd name="T86" fmla="*/ 854 w 863"/>
                  <a:gd name="T87" fmla="*/ 405 h 459"/>
                  <a:gd name="T88" fmla="*/ 859 w 863"/>
                  <a:gd name="T89" fmla="*/ 386 h 459"/>
                  <a:gd name="T90" fmla="*/ 861 w 863"/>
                  <a:gd name="T91" fmla="*/ 377 h 459"/>
                  <a:gd name="T92" fmla="*/ 863 w 863"/>
                  <a:gd name="T93" fmla="*/ 368 h 459"/>
                  <a:gd name="T94" fmla="*/ 863 w 863"/>
                  <a:gd name="T95" fmla="*/ 368 h 459"/>
                  <a:gd name="T96" fmla="*/ 861 w 863"/>
                  <a:gd name="T97" fmla="*/ 351 h 459"/>
                  <a:gd name="T98" fmla="*/ 856 w 863"/>
                  <a:gd name="T99" fmla="*/ 334 h 459"/>
                  <a:gd name="T100" fmla="*/ 847 w 863"/>
                  <a:gd name="T101" fmla="*/ 320 h 459"/>
                  <a:gd name="T102" fmla="*/ 837 w 863"/>
                  <a:gd name="T103" fmla="*/ 306 h 459"/>
                  <a:gd name="T104" fmla="*/ 824 w 863"/>
                  <a:gd name="T105" fmla="*/ 294 h 459"/>
                  <a:gd name="T106" fmla="*/ 809 w 863"/>
                  <a:gd name="T107" fmla="*/ 285 h 459"/>
                  <a:gd name="T108" fmla="*/ 791 w 863"/>
                  <a:gd name="T109" fmla="*/ 280 h 459"/>
                  <a:gd name="T110" fmla="*/ 774 w 863"/>
                  <a:gd name="T111" fmla="*/ 278 h 459"/>
                  <a:gd name="T112" fmla="*/ 774 w 863"/>
                  <a:gd name="T113" fmla="*/ 278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63" h="459">
                    <a:moveTo>
                      <a:pt x="774" y="278"/>
                    </a:moveTo>
                    <a:lnTo>
                      <a:pt x="456" y="273"/>
                    </a:lnTo>
                    <a:lnTo>
                      <a:pt x="372" y="200"/>
                    </a:lnTo>
                    <a:lnTo>
                      <a:pt x="362" y="191"/>
                    </a:lnTo>
                    <a:lnTo>
                      <a:pt x="362" y="191"/>
                    </a:lnTo>
                    <a:lnTo>
                      <a:pt x="372" y="200"/>
                    </a:lnTo>
                    <a:lnTo>
                      <a:pt x="148" y="15"/>
                    </a:lnTo>
                    <a:lnTo>
                      <a:pt x="148" y="15"/>
                    </a:lnTo>
                    <a:lnTo>
                      <a:pt x="132" y="7"/>
                    </a:lnTo>
                    <a:lnTo>
                      <a:pt x="115" y="1"/>
                    </a:lnTo>
                    <a:lnTo>
                      <a:pt x="97" y="0"/>
                    </a:lnTo>
                    <a:lnTo>
                      <a:pt x="82" y="0"/>
                    </a:lnTo>
                    <a:lnTo>
                      <a:pt x="64" y="3"/>
                    </a:lnTo>
                    <a:lnTo>
                      <a:pt x="47" y="10"/>
                    </a:lnTo>
                    <a:lnTo>
                      <a:pt x="31" y="19"/>
                    </a:lnTo>
                    <a:lnTo>
                      <a:pt x="16" y="31"/>
                    </a:lnTo>
                    <a:lnTo>
                      <a:pt x="16" y="31"/>
                    </a:lnTo>
                    <a:lnTo>
                      <a:pt x="7" y="45"/>
                    </a:lnTo>
                    <a:lnTo>
                      <a:pt x="2" y="61"/>
                    </a:lnTo>
                    <a:lnTo>
                      <a:pt x="0" y="78"/>
                    </a:lnTo>
                    <a:lnTo>
                      <a:pt x="0" y="95"/>
                    </a:lnTo>
                    <a:lnTo>
                      <a:pt x="5" y="113"/>
                    </a:lnTo>
                    <a:lnTo>
                      <a:pt x="12" y="128"/>
                    </a:lnTo>
                    <a:lnTo>
                      <a:pt x="21" y="142"/>
                    </a:lnTo>
                    <a:lnTo>
                      <a:pt x="35" y="155"/>
                    </a:lnTo>
                    <a:lnTo>
                      <a:pt x="372" y="435"/>
                    </a:lnTo>
                    <a:lnTo>
                      <a:pt x="372" y="435"/>
                    </a:lnTo>
                    <a:lnTo>
                      <a:pt x="377" y="440"/>
                    </a:lnTo>
                    <a:lnTo>
                      <a:pt x="383" y="445"/>
                    </a:lnTo>
                    <a:lnTo>
                      <a:pt x="388" y="447"/>
                    </a:lnTo>
                    <a:lnTo>
                      <a:pt x="395" y="450"/>
                    </a:lnTo>
                    <a:lnTo>
                      <a:pt x="410" y="452"/>
                    </a:lnTo>
                    <a:lnTo>
                      <a:pt x="428" y="452"/>
                    </a:lnTo>
                    <a:lnTo>
                      <a:pt x="428" y="452"/>
                    </a:lnTo>
                    <a:lnTo>
                      <a:pt x="438" y="452"/>
                    </a:lnTo>
                    <a:lnTo>
                      <a:pt x="774" y="459"/>
                    </a:lnTo>
                    <a:lnTo>
                      <a:pt x="774" y="459"/>
                    </a:lnTo>
                    <a:lnTo>
                      <a:pt x="781" y="459"/>
                    </a:lnTo>
                    <a:lnTo>
                      <a:pt x="790" y="459"/>
                    </a:lnTo>
                    <a:lnTo>
                      <a:pt x="805" y="454"/>
                    </a:lnTo>
                    <a:lnTo>
                      <a:pt x="819" y="445"/>
                    </a:lnTo>
                    <a:lnTo>
                      <a:pt x="833" y="435"/>
                    </a:lnTo>
                    <a:lnTo>
                      <a:pt x="845" y="421"/>
                    </a:lnTo>
                    <a:lnTo>
                      <a:pt x="854" y="405"/>
                    </a:lnTo>
                    <a:lnTo>
                      <a:pt x="859" y="386"/>
                    </a:lnTo>
                    <a:lnTo>
                      <a:pt x="861" y="377"/>
                    </a:lnTo>
                    <a:lnTo>
                      <a:pt x="863" y="368"/>
                    </a:lnTo>
                    <a:lnTo>
                      <a:pt x="863" y="368"/>
                    </a:lnTo>
                    <a:lnTo>
                      <a:pt x="861" y="351"/>
                    </a:lnTo>
                    <a:lnTo>
                      <a:pt x="856" y="334"/>
                    </a:lnTo>
                    <a:lnTo>
                      <a:pt x="847" y="320"/>
                    </a:lnTo>
                    <a:lnTo>
                      <a:pt x="837" y="306"/>
                    </a:lnTo>
                    <a:lnTo>
                      <a:pt x="824" y="294"/>
                    </a:lnTo>
                    <a:lnTo>
                      <a:pt x="809" y="285"/>
                    </a:lnTo>
                    <a:lnTo>
                      <a:pt x="791" y="280"/>
                    </a:lnTo>
                    <a:lnTo>
                      <a:pt x="774" y="278"/>
                    </a:lnTo>
                    <a:lnTo>
                      <a:pt x="774" y="278"/>
                    </a:lnTo>
                    <a:close/>
                  </a:path>
                </a:pathLst>
              </a:custGeom>
              <a:solidFill>
                <a:srgbClr val="FFCC66"/>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fontAlgn="auto">
                  <a:lnSpc>
                    <a:spcPct val="100000"/>
                  </a:lnSpc>
                  <a:spcBef>
                    <a:spcPts val="0"/>
                  </a:spcBef>
                  <a:spcAft>
                    <a:spcPts val="0"/>
                  </a:spcAft>
                  <a:buClrTx/>
                  <a:buSzTx/>
                  <a:buFontTx/>
                  <a:buNone/>
                  <a:defRPr/>
                </a:pPr>
                <a:endParaRPr lang="zh-CN" altLang="en-US" sz="1600" kern="0">
                  <a:solidFill>
                    <a:prstClr val="white"/>
                  </a:solidFill>
                  <a:latin typeface="微软雅黑" panose="020B0503020204020204" pitchFamily="34" charset="-122"/>
                  <a:ea typeface="微软雅黑" panose="020B0503020204020204" pitchFamily="34" charset="-122"/>
                </a:endParaRPr>
              </a:p>
            </p:txBody>
          </p:sp>
          <p:sp>
            <p:nvSpPr>
              <p:cNvPr id="94" name="Freeform 10"/>
              <p:cNvSpPr/>
              <p:nvPr/>
            </p:nvSpPr>
            <p:spPr bwMode="auto">
              <a:xfrm>
                <a:off x="1058863" y="5637213"/>
                <a:ext cx="825500" cy="1071563"/>
              </a:xfrm>
              <a:custGeom>
                <a:avLst/>
                <a:gdLst>
                  <a:gd name="T0" fmla="*/ 417 w 520"/>
                  <a:gd name="T1" fmla="*/ 9 h 675"/>
                  <a:gd name="T2" fmla="*/ 417 w 520"/>
                  <a:gd name="T3" fmla="*/ 9 h 675"/>
                  <a:gd name="T4" fmla="*/ 402 w 520"/>
                  <a:gd name="T5" fmla="*/ 9 h 675"/>
                  <a:gd name="T6" fmla="*/ 402 w 520"/>
                  <a:gd name="T7" fmla="*/ 9 h 675"/>
                  <a:gd name="T8" fmla="*/ 376 w 520"/>
                  <a:gd name="T9" fmla="*/ 7 h 675"/>
                  <a:gd name="T10" fmla="*/ 363 w 520"/>
                  <a:gd name="T11" fmla="*/ 5 h 675"/>
                  <a:gd name="T12" fmla="*/ 358 w 520"/>
                  <a:gd name="T13" fmla="*/ 3 h 675"/>
                  <a:gd name="T14" fmla="*/ 353 w 520"/>
                  <a:gd name="T15" fmla="*/ 0 h 675"/>
                  <a:gd name="T16" fmla="*/ 268 w 520"/>
                  <a:gd name="T17" fmla="*/ 231 h 675"/>
                  <a:gd name="T18" fmla="*/ 29 w 520"/>
                  <a:gd name="T19" fmla="*/ 482 h 675"/>
                  <a:gd name="T20" fmla="*/ 29 w 520"/>
                  <a:gd name="T21" fmla="*/ 482 h 675"/>
                  <a:gd name="T22" fmla="*/ 22 w 520"/>
                  <a:gd name="T23" fmla="*/ 490 h 675"/>
                  <a:gd name="T24" fmla="*/ 17 w 520"/>
                  <a:gd name="T25" fmla="*/ 497 h 675"/>
                  <a:gd name="T26" fmla="*/ 7 w 520"/>
                  <a:gd name="T27" fmla="*/ 515 h 675"/>
                  <a:gd name="T28" fmla="*/ 2 w 520"/>
                  <a:gd name="T29" fmla="*/ 534 h 675"/>
                  <a:gd name="T30" fmla="*/ 0 w 520"/>
                  <a:gd name="T31" fmla="*/ 553 h 675"/>
                  <a:gd name="T32" fmla="*/ 2 w 520"/>
                  <a:gd name="T33" fmla="*/ 572 h 675"/>
                  <a:gd name="T34" fmla="*/ 7 w 520"/>
                  <a:gd name="T35" fmla="*/ 591 h 675"/>
                  <a:gd name="T36" fmla="*/ 17 w 520"/>
                  <a:gd name="T37" fmla="*/ 609 h 675"/>
                  <a:gd name="T38" fmla="*/ 22 w 520"/>
                  <a:gd name="T39" fmla="*/ 616 h 675"/>
                  <a:gd name="T40" fmla="*/ 29 w 520"/>
                  <a:gd name="T41" fmla="*/ 623 h 675"/>
                  <a:gd name="T42" fmla="*/ 52 w 520"/>
                  <a:gd name="T43" fmla="*/ 649 h 675"/>
                  <a:gd name="T44" fmla="*/ 52 w 520"/>
                  <a:gd name="T45" fmla="*/ 649 h 675"/>
                  <a:gd name="T46" fmla="*/ 59 w 520"/>
                  <a:gd name="T47" fmla="*/ 656 h 675"/>
                  <a:gd name="T48" fmla="*/ 66 w 520"/>
                  <a:gd name="T49" fmla="*/ 661 h 675"/>
                  <a:gd name="T50" fmla="*/ 82 w 520"/>
                  <a:gd name="T51" fmla="*/ 668 h 675"/>
                  <a:gd name="T52" fmla="*/ 99 w 520"/>
                  <a:gd name="T53" fmla="*/ 673 h 675"/>
                  <a:gd name="T54" fmla="*/ 118 w 520"/>
                  <a:gd name="T55" fmla="*/ 675 h 675"/>
                  <a:gd name="T56" fmla="*/ 137 w 520"/>
                  <a:gd name="T57" fmla="*/ 673 h 675"/>
                  <a:gd name="T58" fmla="*/ 155 w 520"/>
                  <a:gd name="T59" fmla="*/ 668 h 675"/>
                  <a:gd name="T60" fmla="*/ 172 w 520"/>
                  <a:gd name="T61" fmla="*/ 661 h 675"/>
                  <a:gd name="T62" fmla="*/ 188 w 520"/>
                  <a:gd name="T63" fmla="*/ 649 h 675"/>
                  <a:gd name="T64" fmla="*/ 456 w 520"/>
                  <a:gd name="T65" fmla="*/ 376 h 675"/>
                  <a:gd name="T66" fmla="*/ 456 w 520"/>
                  <a:gd name="T67" fmla="*/ 376 h 675"/>
                  <a:gd name="T68" fmla="*/ 471 w 520"/>
                  <a:gd name="T69" fmla="*/ 344 h 675"/>
                  <a:gd name="T70" fmla="*/ 476 w 520"/>
                  <a:gd name="T71" fmla="*/ 330 h 675"/>
                  <a:gd name="T72" fmla="*/ 480 w 520"/>
                  <a:gd name="T73" fmla="*/ 315 h 675"/>
                  <a:gd name="T74" fmla="*/ 520 w 520"/>
                  <a:gd name="T75" fmla="*/ 210 h 675"/>
                  <a:gd name="T76" fmla="*/ 417 w 520"/>
                  <a:gd name="T77" fmla="*/ 9 h 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20" h="675">
                    <a:moveTo>
                      <a:pt x="417" y="9"/>
                    </a:moveTo>
                    <a:lnTo>
                      <a:pt x="417" y="9"/>
                    </a:lnTo>
                    <a:lnTo>
                      <a:pt x="402" y="9"/>
                    </a:lnTo>
                    <a:lnTo>
                      <a:pt x="402" y="9"/>
                    </a:lnTo>
                    <a:lnTo>
                      <a:pt x="376" y="7"/>
                    </a:lnTo>
                    <a:lnTo>
                      <a:pt x="363" y="5"/>
                    </a:lnTo>
                    <a:lnTo>
                      <a:pt x="358" y="3"/>
                    </a:lnTo>
                    <a:lnTo>
                      <a:pt x="353" y="0"/>
                    </a:lnTo>
                    <a:lnTo>
                      <a:pt x="268" y="231"/>
                    </a:lnTo>
                    <a:lnTo>
                      <a:pt x="29" y="482"/>
                    </a:lnTo>
                    <a:lnTo>
                      <a:pt x="29" y="482"/>
                    </a:lnTo>
                    <a:lnTo>
                      <a:pt x="22" y="490"/>
                    </a:lnTo>
                    <a:lnTo>
                      <a:pt x="17" y="497"/>
                    </a:lnTo>
                    <a:lnTo>
                      <a:pt x="7" y="515"/>
                    </a:lnTo>
                    <a:lnTo>
                      <a:pt x="2" y="534"/>
                    </a:lnTo>
                    <a:lnTo>
                      <a:pt x="0" y="553"/>
                    </a:lnTo>
                    <a:lnTo>
                      <a:pt x="2" y="572"/>
                    </a:lnTo>
                    <a:lnTo>
                      <a:pt x="7" y="591"/>
                    </a:lnTo>
                    <a:lnTo>
                      <a:pt x="17" y="609"/>
                    </a:lnTo>
                    <a:lnTo>
                      <a:pt x="22" y="616"/>
                    </a:lnTo>
                    <a:lnTo>
                      <a:pt x="29" y="623"/>
                    </a:lnTo>
                    <a:lnTo>
                      <a:pt x="52" y="649"/>
                    </a:lnTo>
                    <a:lnTo>
                      <a:pt x="52" y="649"/>
                    </a:lnTo>
                    <a:lnTo>
                      <a:pt x="59" y="656"/>
                    </a:lnTo>
                    <a:lnTo>
                      <a:pt x="66" y="661"/>
                    </a:lnTo>
                    <a:lnTo>
                      <a:pt x="82" y="668"/>
                    </a:lnTo>
                    <a:lnTo>
                      <a:pt x="99" y="673"/>
                    </a:lnTo>
                    <a:lnTo>
                      <a:pt x="118" y="675"/>
                    </a:lnTo>
                    <a:lnTo>
                      <a:pt x="137" y="673"/>
                    </a:lnTo>
                    <a:lnTo>
                      <a:pt x="155" y="668"/>
                    </a:lnTo>
                    <a:lnTo>
                      <a:pt x="172" y="661"/>
                    </a:lnTo>
                    <a:lnTo>
                      <a:pt x="188" y="649"/>
                    </a:lnTo>
                    <a:lnTo>
                      <a:pt x="456" y="376"/>
                    </a:lnTo>
                    <a:lnTo>
                      <a:pt x="456" y="376"/>
                    </a:lnTo>
                    <a:lnTo>
                      <a:pt x="471" y="344"/>
                    </a:lnTo>
                    <a:lnTo>
                      <a:pt x="476" y="330"/>
                    </a:lnTo>
                    <a:lnTo>
                      <a:pt x="480" y="315"/>
                    </a:lnTo>
                    <a:lnTo>
                      <a:pt x="520" y="210"/>
                    </a:lnTo>
                    <a:lnTo>
                      <a:pt x="417" y="9"/>
                    </a:lnTo>
                    <a:close/>
                  </a:path>
                </a:pathLst>
              </a:custGeom>
              <a:solidFill>
                <a:srgbClr val="FFCC66"/>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fontAlgn="auto">
                  <a:lnSpc>
                    <a:spcPct val="100000"/>
                  </a:lnSpc>
                  <a:spcBef>
                    <a:spcPts val="0"/>
                  </a:spcBef>
                  <a:spcAft>
                    <a:spcPts val="0"/>
                  </a:spcAft>
                  <a:buClrTx/>
                  <a:buSzTx/>
                  <a:buFontTx/>
                  <a:buNone/>
                  <a:defRPr/>
                </a:pPr>
                <a:endParaRPr lang="zh-CN" altLang="en-US" sz="1600" kern="0">
                  <a:solidFill>
                    <a:prstClr val="white"/>
                  </a:solidFill>
                  <a:latin typeface="微软雅黑" panose="020B0503020204020204" pitchFamily="34" charset="-122"/>
                  <a:ea typeface="微软雅黑" panose="020B0503020204020204" pitchFamily="34" charset="-122"/>
                </a:endParaRPr>
              </a:p>
            </p:txBody>
          </p:sp>
          <p:sp>
            <p:nvSpPr>
              <p:cNvPr id="95" name="Freeform 11"/>
              <p:cNvSpPr/>
              <p:nvPr/>
            </p:nvSpPr>
            <p:spPr bwMode="auto">
              <a:xfrm>
                <a:off x="1814513" y="4225925"/>
                <a:ext cx="182563" cy="223838"/>
              </a:xfrm>
              <a:custGeom>
                <a:avLst/>
                <a:gdLst>
                  <a:gd name="T0" fmla="*/ 28 w 115"/>
                  <a:gd name="T1" fmla="*/ 64 h 141"/>
                  <a:gd name="T2" fmla="*/ 37 w 115"/>
                  <a:gd name="T3" fmla="*/ 73 h 141"/>
                  <a:gd name="T4" fmla="*/ 37 w 115"/>
                  <a:gd name="T5" fmla="*/ 73 h 141"/>
                  <a:gd name="T6" fmla="*/ 28 w 115"/>
                  <a:gd name="T7" fmla="*/ 64 h 141"/>
                  <a:gd name="T8" fmla="*/ 115 w 115"/>
                  <a:gd name="T9" fmla="*/ 141 h 141"/>
                  <a:gd name="T10" fmla="*/ 115 w 115"/>
                  <a:gd name="T11" fmla="*/ 28 h 141"/>
                  <a:gd name="T12" fmla="*/ 0 w 115"/>
                  <a:gd name="T13" fmla="*/ 0 h 141"/>
                  <a:gd name="T14" fmla="*/ 28 w 115"/>
                  <a:gd name="T15" fmla="*/ 64 h 141"/>
                  <a:gd name="T16" fmla="*/ 28 w 115"/>
                  <a:gd name="T17" fmla="*/ 64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 h="141">
                    <a:moveTo>
                      <a:pt x="28" y="64"/>
                    </a:moveTo>
                    <a:lnTo>
                      <a:pt x="37" y="73"/>
                    </a:lnTo>
                    <a:lnTo>
                      <a:pt x="37" y="73"/>
                    </a:lnTo>
                    <a:lnTo>
                      <a:pt x="28" y="64"/>
                    </a:lnTo>
                    <a:lnTo>
                      <a:pt x="115" y="141"/>
                    </a:lnTo>
                    <a:lnTo>
                      <a:pt x="115" y="28"/>
                    </a:lnTo>
                    <a:lnTo>
                      <a:pt x="0" y="0"/>
                    </a:lnTo>
                    <a:lnTo>
                      <a:pt x="28" y="64"/>
                    </a:lnTo>
                    <a:lnTo>
                      <a:pt x="28" y="64"/>
                    </a:lnTo>
                    <a:close/>
                  </a:path>
                </a:pathLst>
              </a:custGeom>
              <a:solidFill>
                <a:srgbClr val="FFCC66"/>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fontAlgn="auto">
                  <a:lnSpc>
                    <a:spcPct val="100000"/>
                  </a:lnSpc>
                  <a:spcBef>
                    <a:spcPts val="0"/>
                  </a:spcBef>
                  <a:spcAft>
                    <a:spcPts val="0"/>
                  </a:spcAft>
                  <a:buClrTx/>
                  <a:buSzTx/>
                  <a:buFontTx/>
                  <a:buNone/>
                  <a:defRPr/>
                </a:pPr>
                <a:endParaRPr lang="zh-CN" altLang="en-US" sz="1600" kern="0">
                  <a:solidFill>
                    <a:prstClr val="white"/>
                  </a:solidFill>
                  <a:latin typeface="微软雅黑" panose="020B0503020204020204" pitchFamily="34" charset="-122"/>
                  <a:ea typeface="微软雅黑" panose="020B0503020204020204" pitchFamily="34" charset="-122"/>
                </a:endParaRPr>
              </a:p>
            </p:txBody>
          </p:sp>
        </p:grpSp>
        <p:grpSp>
          <p:nvGrpSpPr>
            <p:cNvPr id="96" name="组合 95"/>
            <p:cNvGrpSpPr/>
            <p:nvPr/>
          </p:nvGrpSpPr>
          <p:grpSpPr>
            <a:xfrm>
              <a:off x="3557" y="4638"/>
              <a:ext cx="3852" cy="3338"/>
              <a:chOff x="2022475" y="2481263"/>
              <a:chExt cx="2328863" cy="2381250"/>
            </a:xfrm>
          </p:grpSpPr>
          <p:sp>
            <p:nvSpPr>
              <p:cNvPr id="97" name="AutoShape 18"/>
              <p:cNvSpPr>
                <a:spLocks noChangeAspect="1" noChangeArrowheads="1" noTextEdit="1"/>
              </p:cNvSpPr>
              <p:nvPr/>
            </p:nvSpPr>
            <p:spPr bwMode="auto">
              <a:xfrm>
                <a:off x="2022475" y="2481263"/>
                <a:ext cx="2328863"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algn="ctr" fontAlgn="auto">
                  <a:lnSpc>
                    <a:spcPct val="100000"/>
                  </a:lnSpc>
                  <a:spcBef>
                    <a:spcPts val="0"/>
                  </a:spcBef>
                  <a:spcAft>
                    <a:spcPts val="0"/>
                  </a:spcAft>
                  <a:buClrTx/>
                  <a:buSzTx/>
                  <a:buFontTx/>
                  <a:buNone/>
                  <a:defRPr/>
                </a:pPr>
                <a:endParaRPr lang="zh-CN" altLang="en-US" sz="1600" kern="0">
                  <a:solidFill>
                    <a:prstClr val="white"/>
                  </a:solidFill>
                  <a:latin typeface="微软雅黑" panose="020B0503020204020204" pitchFamily="34" charset="-122"/>
                  <a:ea typeface="微软雅黑" panose="020B0503020204020204" pitchFamily="34" charset="-122"/>
                </a:endParaRPr>
              </a:p>
            </p:txBody>
          </p:sp>
          <p:sp>
            <p:nvSpPr>
              <p:cNvPr id="98" name="Freeform 20"/>
              <p:cNvSpPr/>
              <p:nvPr/>
            </p:nvSpPr>
            <p:spPr bwMode="auto">
              <a:xfrm>
                <a:off x="2208213" y="2743201"/>
                <a:ext cx="1978025" cy="1250950"/>
              </a:xfrm>
              <a:custGeom>
                <a:avLst/>
                <a:gdLst>
                  <a:gd name="T0" fmla="*/ 1246 w 1246"/>
                  <a:gd name="T1" fmla="*/ 372 h 788"/>
                  <a:gd name="T2" fmla="*/ 1246 w 1246"/>
                  <a:gd name="T3" fmla="*/ 295 h 788"/>
                  <a:gd name="T4" fmla="*/ 1246 w 1246"/>
                  <a:gd name="T5" fmla="*/ 0 h 788"/>
                  <a:gd name="T6" fmla="*/ 809 w 1246"/>
                  <a:gd name="T7" fmla="*/ 0 h 788"/>
                  <a:gd name="T8" fmla="*/ 419 w 1246"/>
                  <a:gd name="T9" fmla="*/ 0 h 788"/>
                  <a:gd name="T10" fmla="*/ 0 w 1246"/>
                  <a:gd name="T11" fmla="*/ 0 h 788"/>
                  <a:gd name="T12" fmla="*/ 0 w 1246"/>
                  <a:gd name="T13" fmla="*/ 285 h 788"/>
                  <a:gd name="T14" fmla="*/ 0 w 1246"/>
                  <a:gd name="T15" fmla="*/ 377 h 788"/>
                  <a:gd name="T16" fmla="*/ 615 w 1246"/>
                  <a:gd name="T17" fmla="*/ 788 h 788"/>
                  <a:gd name="T18" fmla="*/ 1246 w 1246"/>
                  <a:gd name="T19" fmla="*/ 372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46" h="788">
                    <a:moveTo>
                      <a:pt x="1246" y="372"/>
                    </a:moveTo>
                    <a:lnTo>
                      <a:pt x="1246" y="295"/>
                    </a:lnTo>
                    <a:lnTo>
                      <a:pt x="1246" y="0"/>
                    </a:lnTo>
                    <a:lnTo>
                      <a:pt x="809" y="0"/>
                    </a:lnTo>
                    <a:lnTo>
                      <a:pt x="419" y="0"/>
                    </a:lnTo>
                    <a:lnTo>
                      <a:pt x="0" y="0"/>
                    </a:lnTo>
                    <a:lnTo>
                      <a:pt x="0" y="285"/>
                    </a:lnTo>
                    <a:lnTo>
                      <a:pt x="0" y="377"/>
                    </a:lnTo>
                    <a:lnTo>
                      <a:pt x="615" y="788"/>
                    </a:lnTo>
                    <a:lnTo>
                      <a:pt x="1246" y="372"/>
                    </a:lnTo>
                    <a:close/>
                  </a:path>
                </a:pathLst>
              </a:custGeom>
              <a:solidFill>
                <a:srgbClr val="EE9065"/>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fontAlgn="auto">
                  <a:lnSpc>
                    <a:spcPct val="100000"/>
                  </a:lnSpc>
                  <a:spcBef>
                    <a:spcPts val="0"/>
                  </a:spcBef>
                  <a:spcAft>
                    <a:spcPts val="0"/>
                  </a:spcAft>
                  <a:buClrTx/>
                  <a:buSzTx/>
                  <a:buFontTx/>
                  <a:buNone/>
                  <a:defRPr/>
                </a:pPr>
                <a:endParaRPr lang="zh-CN" altLang="en-US" sz="1600" kern="0">
                  <a:solidFill>
                    <a:prstClr val="white"/>
                  </a:solidFill>
                  <a:latin typeface="微软雅黑" panose="020B0503020204020204" pitchFamily="34" charset="-122"/>
                  <a:ea typeface="微软雅黑" panose="020B0503020204020204" pitchFamily="34" charset="-122"/>
                </a:endParaRPr>
              </a:p>
            </p:txBody>
          </p:sp>
          <p:sp>
            <p:nvSpPr>
              <p:cNvPr id="99" name="Freeform 21"/>
              <p:cNvSpPr/>
              <p:nvPr/>
            </p:nvSpPr>
            <p:spPr bwMode="auto">
              <a:xfrm>
                <a:off x="4256088" y="3186113"/>
                <a:ext cx="95250" cy="136525"/>
              </a:xfrm>
              <a:custGeom>
                <a:avLst/>
                <a:gdLst>
                  <a:gd name="T0" fmla="*/ 0 w 60"/>
                  <a:gd name="T1" fmla="*/ 0 h 86"/>
                  <a:gd name="T2" fmla="*/ 0 w 60"/>
                  <a:gd name="T3" fmla="*/ 86 h 86"/>
                  <a:gd name="T4" fmla="*/ 60 w 60"/>
                  <a:gd name="T5" fmla="*/ 41 h 86"/>
                  <a:gd name="T6" fmla="*/ 0 w 60"/>
                  <a:gd name="T7" fmla="*/ 0 h 86"/>
                </a:gdLst>
                <a:ahLst/>
                <a:cxnLst>
                  <a:cxn ang="0">
                    <a:pos x="T0" y="T1"/>
                  </a:cxn>
                  <a:cxn ang="0">
                    <a:pos x="T2" y="T3"/>
                  </a:cxn>
                  <a:cxn ang="0">
                    <a:pos x="T4" y="T5"/>
                  </a:cxn>
                  <a:cxn ang="0">
                    <a:pos x="T6" y="T7"/>
                  </a:cxn>
                </a:cxnLst>
                <a:rect l="0" t="0" r="r" b="b"/>
                <a:pathLst>
                  <a:path w="60" h="86">
                    <a:moveTo>
                      <a:pt x="0" y="0"/>
                    </a:moveTo>
                    <a:lnTo>
                      <a:pt x="0" y="86"/>
                    </a:lnTo>
                    <a:lnTo>
                      <a:pt x="60" y="41"/>
                    </a:lnTo>
                    <a:lnTo>
                      <a:pt x="0" y="0"/>
                    </a:lnTo>
                    <a:close/>
                  </a:path>
                </a:pathLst>
              </a:custGeom>
              <a:solidFill>
                <a:srgbClr val="EE9065"/>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fontAlgn="auto">
                  <a:lnSpc>
                    <a:spcPct val="100000"/>
                  </a:lnSpc>
                  <a:spcBef>
                    <a:spcPts val="0"/>
                  </a:spcBef>
                  <a:spcAft>
                    <a:spcPts val="0"/>
                  </a:spcAft>
                  <a:buClrTx/>
                  <a:buSzTx/>
                  <a:buFontTx/>
                  <a:buNone/>
                  <a:defRPr/>
                </a:pPr>
                <a:endParaRPr lang="zh-CN" altLang="en-US" sz="1600" kern="0">
                  <a:solidFill>
                    <a:prstClr val="white"/>
                  </a:solidFill>
                  <a:latin typeface="微软雅黑" panose="020B0503020204020204" pitchFamily="34" charset="-122"/>
                  <a:ea typeface="微软雅黑" panose="020B0503020204020204" pitchFamily="34" charset="-122"/>
                </a:endParaRPr>
              </a:p>
            </p:txBody>
          </p:sp>
          <p:sp>
            <p:nvSpPr>
              <p:cNvPr id="100" name="Freeform 22"/>
              <p:cNvSpPr/>
              <p:nvPr/>
            </p:nvSpPr>
            <p:spPr bwMode="auto">
              <a:xfrm>
                <a:off x="2867025" y="2481263"/>
                <a:ext cx="652463" cy="219075"/>
              </a:xfrm>
              <a:custGeom>
                <a:avLst/>
                <a:gdLst>
                  <a:gd name="T0" fmla="*/ 203 w 411"/>
                  <a:gd name="T1" fmla="*/ 0 h 138"/>
                  <a:gd name="T2" fmla="*/ 0 w 411"/>
                  <a:gd name="T3" fmla="*/ 138 h 138"/>
                  <a:gd name="T4" fmla="*/ 411 w 411"/>
                  <a:gd name="T5" fmla="*/ 138 h 138"/>
                  <a:gd name="T6" fmla="*/ 203 w 411"/>
                  <a:gd name="T7" fmla="*/ 0 h 138"/>
                </a:gdLst>
                <a:ahLst/>
                <a:cxnLst>
                  <a:cxn ang="0">
                    <a:pos x="T0" y="T1"/>
                  </a:cxn>
                  <a:cxn ang="0">
                    <a:pos x="T2" y="T3"/>
                  </a:cxn>
                  <a:cxn ang="0">
                    <a:pos x="T4" y="T5"/>
                  </a:cxn>
                  <a:cxn ang="0">
                    <a:pos x="T6" y="T7"/>
                  </a:cxn>
                </a:cxnLst>
                <a:rect l="0" t="0" r="r" b="b"/>
                <a:pathLst>
                  <a:path w="411" h="138">
                    <a:moveTo>
                      <a:pt x="203" y="0"/>
                    </a:moveTo>
                    <a:lnTo>
                      <a:pt x="0" y="138"/>
                    </a:lnTo>
                    <a:lnTo>
                      <a:pt x="411" y="138"/>
                    </a:lnTo>
                    <a:lnTo>
                      <a:pt x="203" y="0"/>
                    </a:lnTo>
                    <a:close/>
                  </a:path>
                </a:pathLst>
              </a:custGeom>
              <a:solidFill>
                <a:srgbClr val="EE9065"/>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fontAlgn="auto">
                  <a:lnSpc>
                    <a:spcPct val="100000"/>
                  </a:lnSpc>
                  <a:spcBef>
                    <a:spcPts val="0"/>
                  </a:spcBef>
                  <a:spcAft>
                    <a:spcPts val="0"/>
                  </a:spcAft>
                  <a:buClrTx/>
                  <a:buSzTx/>
                  <a:buFontTx/>
                  <a:buNone/>
                  <a:defRPr/>
                </a:pPr>
                <a:endParaRPr lang="zh-CN" altLang="en-US" sz="1600" kern="0">
                  <a:solidFill>
                    <a:prstClr val="white"/>
                  </a:solidFill>
                  <a:latin typeface="微软雅黑" panose="020B0503020204020204" pitchFamily="34" charset="-122"/>
                  <a:ea typeface="微软雅黑" panose="020B0503020204020204" pitchFamily="34" charset="-122"/>
                </a:endParaRPr>
              </a:p>
            </p:txBody>
          </p:sp>
          <p:sp>
            <p:nvSpPr>
              <p:cNvPr id="101" name="Freeform 23"/>
              <p:cNvSpPr/>
              <p:nvPr/>
            </p:nvSpPr>
            <p:spPr bwMode="auto">
              <a:xfrm>
                <a:off x="2022475" y="3173413"/>
                <a:ext cx="123825" cy="160338"/>
              </a:xfrm>
              <a:custGeom>
                <a:avLst/>
                <a:gdLst>
                  <a:gd name="T0" fmla="*/ 78 w 78"/>
                  <a:gd name="T1" fmla="*/ 0 h 101"/>
                  <a:gd name="T2" fmla="*/ 0 w 78"/>
                  <a:gd name="T3" fmla="*/ 49 h 101"/>
                  <a:gd name="T4" fmla="*/ 78 w 78"/>
                  <a:gd name="T5" fmla="*/ 101 h 101"/>
                  <a:gd name="T6" fmla="*/ 78 w 78"/>
                  <a:gd name="T7" fmla="*/ 0 h 101"/>
                </a:gdLst>
                <a:ahLst/>
                <a:cxnLst>
                  <a:cxn ang="0">
                    <a:pos x="T0" y="T1"/>
                  </a:cxn>
                  <a:cxn ang="0">
                    <a:pos x="T2" y="T3"/>
                  </a:cxn>
                  <a:cxn ang="0">
                    <a:pos x="T4" y="T5"/>
                  </a:cxn>
                  <a:cxn ang="0">
                    <a:pos x="T6" y="T7"/>
                  </a:cxn>
                </a:cxnLst>
                <a:rect l="0" t="0" r="r" b="b"/>
                <a:pathLst>
                  <a:path w="78" h="101">
                    <a:moveTo>
                      <a:pt x="78" y="0"/>
                    </a:moveTo>
                    <a:lnTo>
                      <a:pt x="0" y="49"/>
                    </a:lnTo>
                    <a:lnTo>
                      <a:pt x="78" y="101"/>
                    </a:lnTo>
                    <a:lnTo>
                      <a:pt x="78" y="0"/>
                    </a:lnTo>
                    <a:close/>
                  </a:path>
                </a:pathLst>
              </a:custGeom>
              <a:solidFill>
                <a:srgbClr val="EE9065"/>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fontAlgn="auto">
                  <a:lnSpc>
                    <a:spcPct val="100000"/>
                  </a:lnSpc>
                  <a:spcBef>
                    <a:spcPts val="0"/>
                  </a:spcBef>
                  <a:spcAft>
                    <a:spcPts val="0"/>
                  </a:spcAft>
                  <a:buClrTx/>
                  <a:buSzTx/>
                  <a:buFontTx/>
                  <a:buNone/>
                  <a:defRPr/>
                </a:pPr>
                <a:endParaRPr lang="zh-CN" altLang="en-US" sz="1600" kern="0">
                  <a:solidFill>
                    <a:prstClr val="white"/>
                  </a:solidFill>
                  <a:latin typeface="微软雅黑" panose="020B0503020204020204" pitchFamily="34" charset="-122"/>
                  <a:ea typeface="微软雅黑" panose="020B0503020204020204" pitchFamily="34" charset="-122"/>
                </a:endParaRPr>
              </a:p>
            </p:txBody>
          </p:sp>
          <p:sp>
            <p:nvSpPr>
              <p:cNvPr id="102" name="Freeform 24"/>
              <p:cNvSpPr/>
              <p:nvPr/>
            </p:nvSpPr>
            <p:spPr bwMode="auto">
              <a:xfrm>
                <a:off x="2022475" y="3309938"/>
                <a:ext cx="2328863" cy="1552575"/>
              </a:xfrm>
              <a:custGeom>
                <a:avLst/>
                <a:gdLst>
                  <a:gd name="T0" fmla="*/ 735 w 1467"/>
                  <a:gd name="T1" fmla="*/ 489 h 978"/>
                  <a:gd name="T2" fmla="*/ 78 w 1467"/>
                  <a:gd name="T3" fmla="*/ 48 h 978"/>
                  <a:gd name="T4" fmla="*/ 0 w 1467"/>
                  <a:gd name="T5" fmla="*/ 0 h 978"/>
                  <a:gd name="T6" fmla="*/ 0 w 1467"/>
                  <a:gd name="T7" fmla="*/ 805 h 978"/>
                  <a:gd name="T8" fmla="*/ 8 w 1467"/>
                  <a:gd name="T9" fmla="*/ 805 h 978"/>
                  <a:gd name="T10" fmla="*/ 8 w 1467"/>
                  <a:gd name="T11" fmla="*/ 805 h 978"/>
                  <a:gd name="T12" fmla="*/ 341 w 1467"/>
                  <a:gd name="T13" fmla="*/ 811 h 978"/>
                  <a:gd name="T14" fmla="*/ 341 w 1467"/>
                  <a:gd name="T15" fmla="*/ 811 h 978"/>
                  <a:gd name="T16" fmla="*/ 352 w 1467"/>
                  <a:gd name="T17" fmla="*/ 812 h 978"/>
                  <a:gd name="T18" fmla="*/ 363 w 1467"/>
                  <a:gd name="T19" fmla="*/ 814 h 978"/>
                  <a:gd name="T20" fmla="*/ 373 w 1467"/>
                  <a:gd name="T21" fmla="*/ 817 h 978"/>
                  <a:gd name="T22" fmla="*/ 383 w 1467"/>
                  <a:gd name="T23" fmla="*/ 822 h 978"/>
                  <a:gd name="T24" fmla="*/ 392 w 1467"/>
                  <a:gd name="T25" fmla="*/ 828 h 978"/>
                  <a:gd name="T26" fmla="*/ 402 w 1467"/>
                  <a:gd name="T27" fmla="*/ 835 h 978"/>
                  <a:gd name="T28" fmla="*/ 410 w 1467"/>
                  <a:gd name="T29" fmla="*/ 844 h 978"/>
                  <a:gd name="T30" fmla="*/ 419 w 1467"/>
                  <a:gd name="T31" fmla="*/ 853 h 978"/>
                  <a:gd name="T32" fmla="*/ 419 w 1467"/>
                  <a:gd name="T33" fmla="*/ 853 h 978"/>
                  <a:gd name="T34" fmla="*/ 426 w 1467"/>
                  <a:gd name="T35" fmla="*/ 862 h 978"/>
                  <a:gd name="T36" fmla="*/ 433 w 1467"/>
                  <a:gd name="T37" fmla="*/ 870 h 978"/>
                  <a:gd name="T38" fmla="*/ 440 w 1467"/>
                  <a:gd name="T39" fmla="*/ 881 h 978"/>
                  <a:gd name="T40" fmla="*/ 445 w 1467"/>
                  <a:gd name="T41" fmla="*/ 891 h 978"/>
                  <a:gd name="T42" fmla="*/ 448 w 1467"/>
                  <a:gd name="T43" fmla="*/ 902 h 978"/>
                  <a:gd name="T44" fmla="*/ 451 w 1467"/>
                  <a:gd name="T45" fmla="*/ 915 h 978"/>
                  <a:gd name="T46" fmla="*/ 452 w 1467"/>
                  <a:gd name="T47" fmla="*/ 926 h 978"/>
                  <a:gd name="T48" fmla="*/ 453 w 1467"/>
                  <a:gd name="T49" fmla="*/ 939 h 978"/>
                  <a:gd name="T50" fmla="*/ 453 w 1467"/>
                  <a:gd name="T51" fmla="*/ 939 h 978"/>
                  <a:gd name="T52" fmla="*/ 453 w 1467"/>
                  <a:gd name="T53" fmla="*/ 947 h 978"/>
                  <a:gd name="T54" fmla="*/ 452 w 1467"/>
                  <a:gd name="T55" fmla="*/ 956 h 978"/>
                  <a:gd name="T56" fmla="*/ 449 w 1467"/>
                  <a:gd name="T57" fmla="*/ 966 h 978"/>
                  <a:gd name="T58" fmla="*/ 446 w 1467"/>
                  <a:gd name="T59" fmla="*/ 972 h 978"/>
                  <a:gd name="T60" fmla="*/ 443 w 1467"/>
                  <a:gd name="T61" fmla="*/ 978 h 978"/>
                  <a:gd name="T62" fmla="*/ 1467 w 1467"/>
                  <a:gd name="T63" fmla="*/ 978 h 978"/>
                  <a:gd name="T64" fmla="*/ 1467 w 1467"/>
                  <a:gd name="T65" fmla="*/ 0 h 978"/>
                  <a:gd name="T66" fmla="*/ 1407 w 1467"/>
                  <a:gd name="T67" fmla="*/ 41 h 978"/>
                  <a:gd name="T68" fmla="*/ 735 w 1467"/>
                  <a:gd name="T69" fmla="*/ 489 h 9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67" h="978">
                    <a:moveTo>
                      <a:pt x="735" y="489"/>
                    </a:moveTo>
                    <a:lnTo>
                      <a:pt x="78" y="48"/>
                    </a:lnTo>
                    <a:lnTo>
                      <a:pt x="0" y="0"/>
                    </a:lnTo>
                    <a:lnTo>
                      <a:pt x="0" y="805"/>
                    </a:lnTo>
                    <a:lnTo>
                      <a:pt x="8" y="805"/>
                    </a:lnTo>
                    <a:lnTo>
                      <a:pt x="8" y="805"/>
                    </a:lnTo>
                    <a:lnTo>
                      <a:pt x="341" y="811"/>
                    </a:lnTo>
                    <a:lnTo>
                      <a:pt x="341" y="811"/>
                    </a:lnTo>
                    <a:lnTo>
                      <a:pt x="352" y="812"/>
                    </a:lnTo>
                    <a:lnTo>
                      <a:pt x="363" y="814"/>
                    </a:lnTo>
                    <a:lnTo>
                      <a:pt x="373" y="817"/>
                    </a:lnTo>
                    <a:lnTo>
                      <a:pt x="383" y="822"/>
                    </a:lnTo>
                    <a:lnTo>
                      <a:pt x="392" y="828"/>
                    </a:lnTo>
                    <a:lnTo>
                      <a:pt x="402" y="835"/>
                    </a:lnTo>
                    <a:lnTo>
                      <a:pt x="410" y="844"/>
                    </a:lnTo>
                    <a:lnTo>
                      <a:pt x="419" y="853"/>
                    </a:lnTo>
                    <a:lnTo>
                      <a:pt x="419" y="853"/>
                    </a:lnTo>
                    <a:lnTo>
                      <a:pt x="426" y="862"/>
                    </a:lnTo>
                    <a:lnTo>
                      <a:pt x="433" y="870"/>
                    </a:lnTo>
                    <a:lnTo>
                      <a:pt x="440" y="881"/>
                    </a:lnTo>
                    <a:lnTo>
                      <a:pt x="445" y="891"/>
                    </a:lnTo>
                    <a:lnTo>
                      <a:pt x="448" y="902"/>
                    </a:lnTo>
                    <a:lnTo>
                      <a:pt x="451" y="915"/>
                    </a:lnTo>
                    <a:lnTo>
                      <a:pt x="452" y="926"/>
                    </a:lnTo>
                    <a:lnTo>
                      <a:pt x="453" y="939"/>
                    </a:lnTo>
                    <a:lnTo>
                      <a:pt x="453" y="939"/>
                    </a:lnTo>
                    <a:lnTo>
                      <a:pt x="453" y="947"/>
                    </a:lnTo>
                    <a:lnTo>
                      <a:pt x="452" y="956"/>
                    </a:lnTo>
                    <a:lnTo>
                      <a:pt x="449" y="966"/>
                    </a:lnTo>
                    <a:lnTo>
                      <a:pt x="446" y="972"/>
                    </a:lnTo>
                    <a:lnTo>
                      <a:pt x="443" y="978"/>
                    </a:lnTo>
                    <a:lnTo>
                      <a:pt x="1467" y="978"/>
                    </a:lnTo>
                    <a:lnTo>
                      <a:pt x="1467" y="0"/>
                    </a:lnTo>
                    <a:lnTo>
                      <a:pt x="1407" y="41"/>
                    </a:lnTo>
                    <a:lnTo>
                      <a:pt x="735" y="489"/>
                    </a:lnTo>
                    <a:close/>
                  </a:path>
                </a:pathLst>
              </a:custGeom>
              <a:solidFill>
                <a:srgbClr val="EE9065"/>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fontAlgn="auto">
                  <a:lnSpc>
                    <a:spcPct val="100000"/>
                  </a:lnSpc>
                  <a:spcBef>
                    <a:spcPts val="0"/>
                  </a:spcBef>
                  <a:spcAft>
                    <a:spcPts val="0"/>
                  </a:spcAft>
                  <a:buClrTx/>
                  <a:buSzTx/>
                  <a:buFontTx/>
                  <a:buNone/>
                  <a:defRPr/>
                </a:pPr>
                <a:endParaRPr lang="zh-CN" altLang="en-US" sz="1600" kern="0">
                  <a:solidFill>
                    <a:prstClr val="white"/>
                  </a:solidFill>
                  <a:latin typeface="微软雅黑" panose="020B0503020204020204" pitchFamily="34" charset="-122"/>
                  <a:ea typeface="微软雅黑" panose="020B0503020204020204" pitchFamily="34" charset="-122"/>
                </a:endParaRPr>
              </a:p>
            </p:txBody>
          </p:sp>
        </p:grpSp>
        <p:grpSp>
          <p:nvGrpSpPr>
            <p:cNvPr id="103" name="组合 102"/>
            <p:cNvGrpSpPr/>
            <p:nvPr/>
          </p:nvGrpSpPr>
          <p:grpSpPr>
            <a:xfrm>
              <a:off x="7580" y="1771"/>
              <a:ext cx="3897" cy="3316"/>
              <a:chOff x="4454525" y="436563"/>
              <a:chExt cx="2355850" cy="2365375"/>
            </a:xfrm>
          </p:grpSpPr>
          <p:sp>
            <p:nvSpPr>
              <p:cNvPr id="104" name="AutoShape 26"/>
              <p:cNvSpPr>
                <a:spLocks noChangeAspect="1" noChangeArrowheads="1" noTextEdit="1"/>
              </p:cNvSpPr>
              <p:nvPr/>
            </p:nvSpPr>
            <p:spPr bwMode="auto">
              <a:xfrm>
                <a:off x="4454525" y="436563"/>
                <a:ext cx="2355850" cy="236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lstStyle/>
              <a:p>
                <a:pPr algn="ctr" fontAlgn="auto">
                  <a:lnSpc>
                    <a:spcPct val="100000"/>
                  </a:lnSpc>
                  <a:spcBef>
                    <a:spcPts val="0"/>
                  </a:spcBef>
                  <a:spcAft>
                    <a:spcPts val="0"/>
                  </a:spcAft>
                  <a:buClrTx/>
                  <a:buSzTx/>
                  <a:buFontTx/>
                  <a:buNone/>
                  <a:defRPr/>
                </a:pPr>
                <a:endParaRPr lang="zh-CN" altLang="en-US" sz="1600" kern="0">
                  <a:solidFill>
                    <a:prstClr val="white"/>
                  </a:solidFill>
                  <a:latin typeface="微软雅黑" panose="020B0503020204020204" pitchFamily="34" charset="-122"/>
                  <a:ea typeface="微软雅黑" panose="020B0503020204020204" pitchFamily="34" charset="-122"/>
                </a:endParaRPr>
              </a:p>
            </p:txBody>
          </p:sp>
          <p:sp>
            <p:nvSpPr>
              <p:cNvPr id="105" name="Freeform 28"/>
              <p:cNvSpPr/>
              <p:nvPr/>
            </p:nvSpPr>
            <p:spPr bwMode="auto">
              <a:xfrm>
                <a:off x="6711950" y="1150938"/>
                <a:ext cx="98425" cy="125413"/>
              </a:xfrm>
              <a:custGeom>
                <a:avLst/>
                <a:gdLst>
                  <a:gd name="T0" fmla="*/ 0 w 62"/>
                  <a:gd name="T1" fmla="*/ 0 h 79"/>
                  <a:gd name="T2" fmla="*/ 0 w 62"/>
                  <a:gd name="T3" fmla="*/ 79 h 79"/>
                  <a:gd name="T4" fmla="*/ 62 w 62"/>
                  <a:gd name="T5" fmla="*/ 40 h 79"/>
                  <a:gd name="T6" fmla="*/ 0 w 62"/>
                  <a:gd name="T7" fmla="*/ 0 h 79"/>
                </a:gdLst>
                <a:ahLst/>
                <a:cxnLst>
                  <a:cxn ang="0">
                    <a:pos x="T0" y="T1"/>
                  </a:cxn>
                  <a:cxn ang="0">
                    <a:pos x="T2" y="T3"/>
                  </a:cxn>
                  <a:cxn ang="0">
                    <a:pos x="T4" y="T5"/>
                  </a:cxn>
                  <a:cxn ang="0">
                    <a:pos x="T6" y="T7"/>
                  </a:cxn>
                </a:cxnLst>
                <a:rect l="0" t="0" r="r" b="b"/>
                <a:pathLst>
                  <a:path w="62" h="79">
                    <a:moveTo>
                      <a:pt x="0" y="0"/>
                    </a:moveTo>
                    <a:lnTo>
                      <a:pt x="0" y="79"/>
                    </a:lnTo>
                    <a:lnTo>
                      <a:pt x="62" y="40"/>
                    </a:lnTo>
                    <a:lnTo>
                      <a:pt x="0" y="0"/>
                    </a:lnTo>
                    <a:close/>
                  </a:path>
                </a:pathLst>
              </a:custGeom>
              <a:solidFill>
                <a:srgbClr val="4BB0D0"/>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fontAlgn="auto">
                  <a:lnSpc>
                    <a:spcPct val="100000"/>
                  </a:lnSpc>
                  <a:spcBef>
                    <a:spcPts val="0"/>
                  </a:spcBef>
                  <a:spcAft>
                    <a:spcPts val="0"/>
                  </a:spcAft>
                  <a:buClrTx/>
                  <a:buSzTx/>
                  <a:buFontTx/>
                  <a:buNone/>
                  <a:defRPr/>
                </a:pPr>
                <a:endParaRPr lang="zh-CN" altLang="en-US" sz="1600" kern="0">
                  <a:solidFill>
                    <a:prstClr val="white"/>
                  </a:solidFill>
                  <a:latin typeface="微软雅黑" panose="020B0503020204020204" pitchFamily="34" charset="-122"/>
                  <a:ea typeface="微软雅黑" panose="020B0503020204020204" pitchFamily="34" charset="-122"/>
                </a:endParaRPr>
              </a:p>
            </p:txBody>
          </p:sp>
          <p:sp>
            <p:nvSpPr>
              <p:cNvPr id="106" name="Freeform 29"/>
              <p:cNvSpPr/>
              <p:nvPr/>
            </p:nvSpPr>
            <p:spPr bwMode="auto">
              <a:xfrm>
                <a:off x="5308600" y="436563"/>
                <a:ext cx="652463" cy="220663"/>
              </a:xfrm>
              <a:custGeom>
                <a:avLst/>
                <a:gdLst>
                  <a:gd name="T0" fmla="*/ 201 w 411"/>
                  <a:gd name="T1" fmla="*/ 0 h 139"/>
                  <a:gd name="T2" fmla="*/ 0 w 411"/>
                  <a:gd name="T3" fmla="*/ 139 h 139"/>
                  <a:gd name="T4" fmla="*/ 411 w 411"/>
                  <a:gd name="T5" fmla="*/ 139 h 139"/>
                  <a:gd name="T6" fmla="*/ 201 w 411"/>
                  <a:gd name="T7" fmla="*/ 0 h 139"/>
                </a:gdLst>
                <a:ahLst/>
                <a:cxnLst>
                  <a:cxn ang="0">
                    <a:pos x="T0" y="T1"/>
                  </a:cxn>
                  <a:cxn ang="0">
                    <a:pos x="T2" y="T3"/>
                  </a:cxn>
                  <a:cxn ang="0">
                    <a:pos x="T4" y="T5"/>
                  </a:cxn>
                  <a:cxn ang="0">
                    <a:pos x="T6" y="T7"/>
                  </a:cxn>
                </a:cxnLst>
                <a:rect l="0" t="0" r="r" b="b"/>
                <a:pathLst>
                  <a:path w="411" h="139">
                    <a:moveTo>
                      <a:pt x="201" y="0"/>
                    </a:moveTo>
                    <a:lnTo>
                      <a:pt x="0" y="139"/>
                    </a:lnTo>
                    <a:lnTo>
                      <a:pt x="411" y="139"/>
                    </a:lnTo>
                    <a:lnTo>
                      <a:pt x="201" y="0"/>
                    </a:lnTo>
                    <a:close/>
                  </a:path>
                </a:pathLst>
              </a:custGeom>
              <a:solidFill>
                <a:srgbClr val="4BB0D0"/>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fontAlgn="auto">
                  <a:lnSpc>
                    <a:spcPct val="100000"/>
                  </a:lnSpc>
                  <a:spcBef>
                    <a:spcPts val="0"/>
                  </a:spcBef>
                  <a:spcAft>
                    <a:spcPts val="0"/>
                  </a:spcAft>
                  <a:buClrTx/>
                  <a:buSzTx/>
                  <a:buFontTx/>
                  <a:buNone/>
                  <a:defRPr/>
                </a:pPr>
                <a:endParaRPr lang="zh-CN" altLang="en-US" sz="1600" kern="0">
                  <a:solidFill>
                    <a:prstClr val="white"/>
                  </a:solidFill>
                  <a:latin typeface="微软雅黑" panose="020B0503020204020204" pitchFamily="34" charset="-122"/>
                  <a:ea typeface="微软雅黑" panose="020B0503020204020204" pitchFamily="34" charset="-122"/>
                </a:endParaRPr>
              </a:p>
            </p:txBody>
          </p:sp>
          <p:sp>
            <p:nvSpPr>
              <p:cNvPr id="107" name="Freeform 30"/>
              <p:cNvSpPr/>
              <p:nvPr/>
            </p:nvSpPr>
            <p:spPr bwMode="auto">
              <a:xfrm>
                <a:off x="4454525" y="1136651"/>
                <a:ext cx="127000" cy="144463"/>
              </a:xfrm>
              <a:custGeom>
                <a:avLst/>
                <a:gdLst>
                  <a:gd name="T0" fmla="*/ 80 w 80"/>
                  <a:gd name="T1" fmla="*/ 91 h 91"/>
                  <a:gd name="T2" fmla="*/ 80 w 80"/>
                  <a:gd name="T3" fmla="*/ 0 h 91"/>
                  <a:gd name="T4" fmla="*/ 0 w 80"/>
                  <a:gd name="T5" fmla="*/ 49 h 91"/>
                  <a:gd name="T6" fmla="*/ 0 w 80"/>
                  <a:gd name="T7" fmla="*/ 49 h 91"/>
                  <a:gd name="T8" fmla="*/ 80 w 80"/>
                  <a:gd name="T9" fmla="*/ 91 h 91"/>
                </a:gdLst>
                <a:ahLst/>
                <a:cxnLst>
                  <a:cxn ang="0">
                    <a:pos x="T0" y="T1"/>
                  </a:cxn>
                  <a:cxn ang="0">
                    <a:pos x="T2" y="T3"/>
                  </a:cxn>
                  <a:cxn ang="0">
                    <a:pos x="T4" y="T5"/>
                  </a:cxn>
                  <a:cxn ang="0">
                    <a:pos x="T6" y="T7"/>
                  </a:cxn>
                  <a:cxn ang="0">
                    <a:pos x="T8" y="T9"/>
                  </a:cxn>
                </a:cxnLst>
                <a:rect l="0" t="0" r="r" b="b"/>
                <a:pathLst>
                  <a:path w="80" h="91">
                    <a:moveTo>
                      <a:pt x="80" y="91"/>
                    </a:moveTo>
                    <a:lnTo>
                      <a:pt x="80" y="0"/>
                    </a:lnTo>
                    <a:lnTo>
                      <a:pt x="0" y="49"/>
                    </a:lnTo>
                    <a:lnTo>
                      <a:pt x="0" y="49"/>
                    </a:lnTo>
                    <a:lnTo>
                      <a:pt x="80" y="91"/>
                    </a:lnTo>
                    <a:close/>
                  </a:path>
                </a:pathLst>
              </a:custGeom>
              <a:solidFill>
                <a:srgbClr val="4BB0D0"/>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fontAlgn="auto">
                  <a:lnSpc>
                    <a:spcPct val="100000"/>
                  </a:lnSpc>
                  <a:spcBef>
                    <a:spcPts val="0"/>
                  </a:spcBef>
                  <a:spcAft>
                    <a:spcPts val="0"/>
                  </a:spcAft>
                  <a:buClrTx/>
                  <a:buSzTx/>
                  <a:buFontTx/>
                  <a:buNone/>
                  <a:defRPr/>
                </a:pPr>
                <a:endParaRPr lang="zh-CN" altLang="en-US" sz="1600" kern="0">
                  <a:solidFill>
                    <a:prstClr val="white"/>
                  </a:solidFill>
                  <a:latin typeface="微软雅黑" panose="020B0503020204020204" pitchFamily="34" charset="-122"/>
                  <a:ea typeface="微软雅黑" panose="020B0503020204020204" pitchFamily="34" charset="-122"/>
                </a:endParaRPr>
              </a:p>
            </p:txBody>
          </p:sp>
          <p:sp>
            <p:nvSpPr>
              <p:cNvPr id="108" name="Freeform 31"/>
              <p:cNvSpPr/>
              <p:nvPr/>
            </p:nvSpPr>
            <p:spPr bwMode="auto">
              <a:xfrm>
                <a:off x="4454525" y="1262063"/>
                <a:ext cx="2355850" cy="1539875"/>
              </a:xfrm>
              <a:custGeom>
                <a:avLst/>
                <a:gdLst>
                  <a:gd name="T0" fmla="*/ 80 w 1484"/>
                  <a:gd name="T1" fmla="*/ 46 h 970"/>
                  <a:gd name="T2" fmla="*/ 0 w 1484"/>
                  <a:gd name="T3" fmla="*/ 970 h 970"/>
                  <a:gd name="T4" fmla="*/ 127 w 1484"/>
                  <a:gd name="T5" fmla="*/ 956 h 970"/>
                  <a:gd name="T6" fmla="*/ 129 w 1484"/>
                  <a:gd name="T7" fmla="*/ 943 h 970"/>
                  <a:gd name="T8" fmla="*/ 134 w 1484"/>
                  <a:gd name="T9" fmla="*/ 922 h 970"/>
                  <a:gd name="T10" fmla="*/ 143 w 1484"/>
                  <a:gd name="T11" fmla="*/ 900 h 970"/>
                  <a:gd name="T12" fmla="*/ 156 w 1484"/>
                  <a:gd name="T13" fmla="*/ 884 h 970"/>
                  <a:gd name="T14" fmla="*/ 174 w 1484"/>
                  <a:gd name="T15" fmla="*/ 868 h 970"/>
                  <a:gd name="T16" fmla="*/ 194 w 1484"/>
                  <a:gd name="T17" fmla="*/ 857 h 970"/>
                  <a:gd name="T18" fmla="*/ 217 w 1484"/>
                  <a:gd name="T19" fmla="*/ 849 h 970"/>
                  <a:gd name="T20" fmla="*/ 241 w 1484"/>
                  <a:gd name="T21" fmla="*/ 845 h 970"/>
                  <a:gd name="T22" fmla="*/ 254 w 1484"/>
                  <a:gd name="T23" fmla="*/ 843 h 970"/>
                  <a:gd name="T24" fmla="*/ 277 w 1484"/>
                  <a:gd name="T25" fmla="*/ 847 h 970"/>
                  <a:gd name="T26" fmla="*/ 317 w 1484"/>
                  <a:gd name="T27" fmla="*/ 863 h 970"/>
                  <a:gd name="T28" fmla="*/ 350 w 1484"/>
                  <a:gd name="T29" fmla="*/ 891 h 970"/>
                  <a:gd name="T30" fmla="*/ 361 w 1484"/>
                  <a:gd name="T31" fmla="*/ 911 h 970"/>
                  <a:gd name="T32" fmla="*/ 368 w 1484"/>
                  <a:gd name="T33" fmla="*/ 932 h 970"/>
                  <a:gd name="T34" fmla="*/ 370 w 1484"/>
                  <a:gd name="T35" fmla="*/ 956 h 970"/>
                  <a:gd name="T36" fmla="*/ 1094 w 1484"/>
                  <a:gd name="T37" fmla="*/ 970 h 970"/>
                  <a:gd name="T38" fmla="*/ 1094 w 1484"/>
                  <a:gd name="T39" fmla="*/ 956 h 970"/>
                  <a:gd name="T40" fmla="*/ 1096 w 1484"/>
                  <a:gd name="T41" fmla="*/ 932 h 970"/>
                  <a:gd name="T42" fmla="*/ 1103 w 1484"/>
                  <a:gd name="T43" fmla="*/ 911 h 970"/>
                  <a:gd name="T44" fmla="*/ 1114 w 1484"/>
                  <a:gd name="T45" fmla="*/ 891 h 970"/>
                  <a:gd name="T46" fmla="*/ 1129 w 1484"/>
                  <a:gd name="T47" fmla="*/ 875 h 970"/>
                  <a:gd name="T48" fmla="*/ 1147 w 1484"/>
                  <a:gd name="T49" fmla="*/ 863 h 970"/>
                  <a:gd name="T50" fmla="*/ 1167 w 1484"/>
                  <a:gd name="T51" fmla="*/ 852 h 970"/>
                  <a:gd name="T52" fmla="*/ 1190 w 1484"/>
                  <a:gd name="T53" fmla="*/ 847 h 970"/>
                  <a:gd name="T54" fmla="*/ 1216 w 1484"/>
                  <a:gd name="T55" fmla="*/ 843 h 970"/>
                  <a:gd name="T56" fmla="*/ 1227 w 1484"/>
                  <a:gd name="T57" fmla="*/ 845 h 970"/>
                  <a:gd name="T58" fmla="*/ 1261 w 1484"/>
                  <a:gd name="T59" fmla="*/ 852 h 970"/>
                  <a:gd name="T60" fmla="*/ 1301 w 1484"/>
                  <a:gd name="T61" fmla="*/ 875 h 970"/>
                  <a:gd name="T62" fmla="*/ 1315 w 1484"/>
                  <a:gd name="T63" fmla="*/ 891 h 970"/>
                  <a:gd name="T64" fmla="*/ 1328 w 1484"/>
                  <a:gd name="T65" fmla="*/ 911 h 970"/>
                  <a:gd name="T66" fmla="*/ 1335 w 1484"/>
                  <a:gd name="T67" fmla="*/ 932 h 970"/>
                  <a:gd name="T68" fmla="*/ 1339 w 1484"/>
                  <a:gd name="T69" fmla="*/ 956 h 970"/>
                  <a:gd name="T70" fmla="*/ 1484 w 1484"/>
                  <a:gd name="T71" fmla="*/ 970 h 970"/>
                  <a:gd name="T72" fmla="*/ 1422 w 1484"/>
                  <a:gd name="T73" fmla="*/ 43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84" h="970">
                    <a:moveTo>
                      <a:pt x="739" y="482"/>
                    </a:moveTo>
                    <a:lnTo>
                      <a:pt x="80" y="46"/>
                    </a:lnTo>
                    <a:lnTo>
                      <a:pt x="0" y="0"/>
                    </a:lnTo>
                    <a:lnTo>
                      <a:pt x="0" y="970"/>
                    </a:lnTo>
                    <a:lnTo>
                      <a:pt x="127" y="970"/>
                    </a:lnTo>
                    <a:lnTo>
                      <a:pt x="127" y="956"/>
                    </a:lnTo>
                    <a:lnTo>
                      <a:pt x="127" y="956"/>
                    </a:lnTo>
                    <a:lnTo>
                      <a:pt x="129" y="943"/>
                    </a:lnTo>
                    <a:lnTo>
                      <a:pt x="130" y="932"/>
                    </a:lnTo>
                    <a:lnTo>
                      <a:pt x="134" y="922"/>
                    </a:lnTo>
                    <a:lnTo>
                      <a:pt x="138" y="911"/>
                    </a:lnTo>
                    <a:lnTo>
                      <a:pt x="143" y="900"/>
                    </a:lnTo>
                    <a:lnTo>
                      <a:pt x="149" y="891"/>
                    </a:lnTo>
                    <a:lnTo>
                      <a:pt x="156" y="884"/>
                    </a:lnTo>
                    <a:lnTo>
                      <a:pt x="165" y="875"/>
                    </a:lnTo>
                    <a:lnTo>
                      <a:pt x="174" y="868"/>
                    </a:lnTo>
                    <a:lnTo>
                      <a:pt x="183" y="863"/>
                    </a:lnTo>
                    <a:lnTo>
                      <a:pt x="194" y="857"/>
                    </a:lnTo>
                    <a:lnTo>
                      <a:pt x="205" y="852"/>
                    </a:lnTo>
                    <a:lnTo>
                      <a:pt x="217" y="849"/>
                    </a:lnTo>
                    <a:lnTo>
                      <a:pt x="228" y="847"/>
                    </a:lnTo>
                    <a:lnTo>
                      <a:pt x="241" y="845"/>
                    </a:lnTo>
                    <a:lnTo>
                      <a:pt x="254" y="843"/>
                    </a:lnTo>
                    <a:lnTo>
                      <a:pt x="254" y="843"/>
                    </a:lnTo>
                    <a:lnTo>
                      <a:pt x="266" y="845"/>
                    </a:lnTo>
                    <a:lnTo>
                      <a:pt x="277" y="847"/>
                    </a:lnTo>
                    <a:lnTo>
                      <a:pt x="297" y="852"/>
                    </a:lnTo>
                    <a:lnTo>
                      <a:pt x="317" y="863"/>
                    </a:lnTo>
                    <a:lnTo>
                      <a:pt x="335" y="875"/>
                    </a:lnTo>
                    <a:lnTo>
                      <a:pt x="350" y="891"/>
                    </a:lnTo>
                    <a:lnTo>
                      <a:pt x="355" y="900"/>
                    </a:lnTo>
                    <a:lnTo>
                      <a:pt x="361" y="911"/>
                    </a:lnTo>
                    <a:lnTo>
                      <a:pt x="364" y="922"/>
                    </a:lnTo>
                    <a:lnTo>
                      <a:pt x="368" y="932"/>
                    </a:lnTo>
                    <a:lnTo>
                      <a:pt x="370" y="943"/>
                    </a:lnTo>
                    <a:lnTo>
                      <a:pt x="370" y="956"/>
                    </a:lnTo>
                    <a:lnTo>
                      <a:pt x="370" y="970"/>
                    </a:lnTo>
                    <a:lnTo>
                      <a:pt x="1094" y="970"/>
                    </a:lnTo>
                    <a:lnTo>
                      <a:pt x="1094" y="956"/>
                    </a:lnTo>
                    <a:lnTo>
                      <a:pt x="1094" y="956"/>
                    </a:lnTo>
                    <a:lnTo>
                      <a:pt x="1094" y="943"/>
                    </a:lnTo>
                    <a:lnTo>
                      <a:pt x="1096" y="932"/>
                    </a:lnTo>
                    <a:lnTo>
                      <a:pt x="1100" y="922"/>
                    </a:lnTo>
                    <a:lnTo>
                      <a:pt x="1103" y="911"/>
                    </a:lnTo>
                    <a:lnTo>
                      <a:pt x="1107" y="900"/>
                    </a:lnTo>
                    <a:lnTo>
                      <a:pt x="1114" y="891"/>
                    </a:lnTo>
                    <a:lnTo>
                      <a:pt x="1120" y="884"/>
                    </a:lnTo>
                    <a:lnTo>
                      <a:pt x="1129" y="875"/>
                    </a:lnTo>
                    <a:lnTo>
                      <a:pt x="1136" y="868"/>
                    </a:lnTo>
                    <a:lnTo>
                      <a:pt x="1147" y="863"/>
                    </a:lnTo>
                    <a:lnTo>
                      <a:pt x="1156" y="857"/>
                    </a:lnTo>
                    <a:lnTo>
                      <a:pt x="1167" y="852"/>
                    </a:lnTo>
                    <a:lnTo>
                      <a:pt x="1178" y="849"/>
                    </a:lnTo>
                    <a:lnTo>
                      <a:pt x="1190" y="847"/>
                    </a:lnTo>
                    <a:lnTo>
                      <a:pt x="1203" y="845"/>
                    </a:lnTo>
                    <a:lnTo>
                      <a:pt x="1216" y="843"/>
                    </a:lnTo>
                    <a:lnTo>
                      <a:pt x="1216" y="843"/>
                    </a:lnTo>
                    <a:lnTo>
                      <a:pt x="1227" y="845"/>
                    </a:lnTo>
                    <a:lnTo>
                      <a:pt x="1239" y="847"/>
                    </a:lnTo>
                    <a:lnTo>
                      <a:pt x="1261" y="852"/>
                    </a:lnTo>
                    <a:lnTo>
                      <a:pt x="1281" y="863"/>
                    </a:lnTo>
                    <a:lnTo>
                      <a:pt x="1301" y="875"/>
                    </a:lnTo>
                    <a:lnTo>
                      <a:pt x="1308" y="884"/>
                    </a:lnTo>
                    <a:lnTo>
                      <a:pt x="1315" y="891"/>
                    </a:lnTo>
                    <a:lnTo>
                      <a:pt x="1323" y="900"/>
                    </a:lnTo>
                    <a:lnTo>
                      <a:pt x="1328" y="911"/>
                    </a:lnTo>
                    <a:lnTo>
                      <a:pt x="1334" y="922"/>
                    </a:lnTo>
                    <a:lnTo>
                      <a:pt x="1335" y="932"/>
                    </a:lnTo>
                    <a:lnTo>
                      <a:pt x="1337" y="943"/>
                    </a:lnTo>
                    <a:lnTo>
                      <a:pt x="1339" y="956"/>
                    </a:lnTo>
                    <a:lnTo>
                      <a:pt x="1339" y="970"/>
                    </a:lnTo>
                    <a:lnTo>
                      <a:pt x="1484" y="970"/>
                    </a:lnTo>
                    <a:lnTo>
                      <a:pt x="1484" y="0"/>
                    </a:lnTo>
                    <a:lnTo>
                      <a:pt x="1422" y="43"/>
                    </a:lnTo>
                    <a:lnTo>
                      <a:pt x="739" y="482"/>
                    </a:lnTo>
                    <a:close/>
                  </a:path>
                </a:pathLst>
              </a:custGeom>
              <a:solidFill>
                <a:srgbClr val="4BB0D0"/>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fontAlgn="auto">
                  <a:lnSpc>
                    <a:spcPct val="100000"/>
                  </a:lnSpc>
                  <a:spcBef>
                    <a:spcPts val="0"/>
                  </a:spcBef>
                  <a:spcAft>
                    <a:spcPts val="0"/>
                  </a:spcAft>
                  <a:buClrTx/>
                  <a:buSzTx/>
                  <a:buFontTx/>
                  <a:buNone/>
                  <a:defRPr/>
                </a:pPr>
                <a:endParaRPr lang="zh-CN" altLang="en-US" sz="1600" kern="0">
                  <a:solidFill>
                    <a:prstClr val="white"/>
                  </a:solidFill>
                  <a:latin typeface="微软雅黑" panose="020B0503020204020204" pitchFamily="34" charset="-122"/>
                  <a:ea typeface="微软雅黑" panose="020B0503020204020204" pitchFamily="34" charset="-122"/>
                </a:endParaRPr>
              </a:p>
            </p:txBody>
          </p:sp>
          <p:sp>
            <p:nvSpPr>
              <p:cNvPr id="109" name="Freeform 32"/>
              <p:cNvSpPr/>
              <p:nvPr/>
            </p:nvSpPr>
            <p:spPr bwMode="auto">
              <a:xfrm>
                <a:off x="4635500" y="709613"/>
                <a:ext cx="1997075" cy="1238250"/>
              </a:xfrm>
              <a:custGeom>
                <a:avLst/>
                <a:gdLst>
                  <a:gd name="T0" fmla="*/ 1258 w 1258"/>
                  <a:gd name="T1" fmla="*/ 360 h 780"/>
                  <a:gd name="T2" fmla="*/ 1258 w 1258"/>
                  <a:gd name="T3" fmla="*/ 282 h 780"/>
                  <a:gd name="T4" fmla="*/ 1258 w 1258"/>
                  <a:gd name="T5" fmla="*/ 0 h 780"/>
                  <a:gd name="T6" fmla="*/ 816 w 1258"/>
                  <a:gd name="T7" fmla="*/ 0 h 780"/>
                  <a:gd name="T8" fmla="*/ 430 w 1258"/>
                  <a:gd name="T9" fmla="*/ 0 h 780"/>
                  <a:gd name="T10" fmla="*/ 0 w 1258"/>
                  <a:gd name="T11" fmla="*/ 0 h 780"/>
                  <a:gd name="T12" fmla="*/ 0 w 1258"/>
                  <a:gd name="T13" fmla="*/ 282 h 780"/>
                  <a:gd name="T14" fmla="*/ 0 w 1258"/>
                  <a:gd name="T15" fmla="*/ 371 h 780"/>
                  <a:gd name="T16" fmla="*/ 623 w 1258"/>
                  <a:gd name="T17" fmla="*/ 780 h 780"/>
                  <a:gd name="T18" fmla="*/ 1258 w 1258"/>
                  <a:gd name="T19" fmla="*/ 360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8" h="780">
                    <a:moveTo>
                      <a:pt x="1258" y="360"/>
                    </a:moveTo>
                    <a:lnTo>
                      <a:pt x="1258" y="282"/>
                    </a:lnTo>
                    <a:lnTo>
                      <a:pt x="1258" y="0"/>
                    </a:lnTo>
                    <a:lnTo>
                      <a:pt x="816" y="0"/>
                    </a:lnTo>
                    <a:lnTo>
                      <a:pt x="430" y="0"/>
                    </a:lnTo>
                    <a:lnTo>
                      <a:pt x="0" y="0"/>
                    </a:lnTo>
                    <a:lnTo>
                      <a:pt x="0" y="282"/>
                    </a:lnTo>
                    <a:lnTo>
                      <a:pt x="0" y="371"/>
                    </a:lnTo>
                    <a:lnTo>
                      <a:pt x="623" y="780"/>
                    </a:lnTo>
                    <a:lnTo>
                      <a:pt x="1258" y="360"/>
                    </a:lnTo>
                    <a:close/>
                  </a:path>
                </a:pathLst>
              </a:custGeom>
              <a:solidFill>
                <a:srgbClr val="4BB0D0"/>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fontAlgn="auto">
                  <a:lnSpc>
                    <a:spcPct val="100000"/>
                  </a:lnSpc>
                  <a:spcBef>
                    <a:spcPts val="0"/>
                  </a:spcBef>
                  <a:spcAft>
                    <a:spcPts val="0"/>
                  </a:spcAft>
                  <a:buClrTx/>
                  <a:buSzTx/>
                  <a:buFontTx/>
                  <a:buNone/>
                  <a:defRPr/>
                </a:pPr>
                <a:endParaRPr lang="zh-CN" altLang="en-US" sz="1600" kern="0">
                  <a:solidFill>
                    <a:prstClr val="white"/>
                  </a:solidFill>
                  <a:latin typeface="微软雅黑" panose="020B0503020204020204" pitchFamily="34" charset="-122"/>
                  <a:ea typeface="微软雅黑" panose="020B0503020204020204" pitchFamily="34" charset="-122"/>
                </a:endParaRPr>
              </a:p>
            </p:txBody>
          </p:sp>
        </p:grpSp>
        <p:sp>
          <p:nvSpPr>
            <p:cNvPr id="110" name="文本框 48"/>
            <p:cNvSpPr txBox="1"/>
            <p:nvPr/>
          </p:nvSpPr>
          <p:spPr>
            <a:xfrm>
              <a:off x="3661" y="5433"/>
              <a:ext cx="3714" cy="801"/>
            </a:xfrm>
            <a:prstGeom prst="rect">
              <a:avLst/>
            </a:prstGeom>
            <a:noFill/>
          </p:spPr>
          <p:txBody>
            <a:bodyPr wrap="square" rtlCol="0">
              <a:spAutoFit/>
            </a:bodyPr>
            <a:lstStyle/>
            <a:p>
              <a:pPr algn="ctr" fontAlgn="auto">
                <a:lnSpc>
                  <a:spcPct val="100000"/>
                </a:lnSpc>
                <a:spcBef>
                  <a:spcPts val="0"/>
                </a:spcBef>
                <a:spcAft>
                  <a:spcPts val="0"/>
                </a:spcAft>
                <a:buClrTx/>
                <a:buSzTx/>
                <a:buFontTx/>
                <a:buNone/>
                <a:defRPr/>
              </a:pPr>
              <a:r>
                <a:rPr lang="zh-CN" altLang="en-US" sz="2000" b="1" kern="0" dirty="0">
                  <a:solidFill>
                    <a:srgbClr val="FF0000"/>
                  </a:solidFill>
                  <a:latin typeface="Times New Roman" panose="02020503050405090304" pitchFamily="18" charset="0"/>
                  <a:ea typeface="微软雅黑" panose="020B0503020204020204" pitchFamily="34" charset="-122"/>
                  <a:cs typeface="Times New Roman" panose="02020503050405090304" pitchFamily="18" charset="0"/>
                </a:rPr>
                <a:t>Body physiology</a:t>
              </a:r>
            </a:p>
          </p:txBody>
        </p:sp>
        <p:sp>
          <p:nvSpPr>
            <p:cNvPr id="111" name="文本框 50"/>
            <p:cNvSpPr txBox="1"/>
            <p:nvPr/>
          </p:nvSpPr>
          <p:spPr>
            <a:xfrm>
              <a:off x="7750" y="2530"/>
              <a:ext cx="3512" cy="2031"/>
            </a:xfrm>
            <a:prstGeom prst="rect">
              <a:avLst/>
            </a:prstGeom>
            <a:noFill/>
          </p:spPr>
          <p:txBody>
            <a:bodyPr wrap="square" rtlCol="0">
              <a:spAutoFit/>
            </a:bodyPr>
            <a:lstStyle>
              <a:defPPr>
                <a:defRPr lang="zh-CN"/>
              </a:defPPr>
              <a:lvl1pPr lvl="0" algn="ctr">
                <a:defRPr sz="2800" b="1" kern="0">
                  <a:solidFill>
                    <a:sysClr val="windowText" lastClr="000000">
                      <a:lumMod val="75000"/>
                      <a:lumOff val="25000"/>
                    </a:sysClr>
                  </a:solidFill>
                  <a:latin typeface="楷体" panose="02010609060101010101" pitchFamily="49" charset="-122"/>
                  <a:ea typeface="楷体" panose="02010609060101010101" pitchFamily="49" charset="-122"/>
                  <a:cs typeface="Arial" panose="020B0604020202090204" pitchFamily="34" charset="0"/>
                </a:defRPr>
              </a:lvl1pPr>
            </a:lstStyle>
            <a:p>
              <a:pPr algn="ctr" fontAlgn="auto">
                <a:lnSpc>
                  <a:spcPct val="100000"/>
                </a:lnSpc>
                <a:spcBef>
                  <a:spcPts val="0"/>
                </a:spcBef>
                <a:spcAft>
                  <a:spcPts val="0"/>
                </a:spcAft>
                <a:buClrTx/>
                <a:buSzTx/>
                <a:buFontTx/>
                <a:buNone/>
                <a:defRPr/>
              </a:pPr>
              <a:r>
                <a:rPr lang="zh-CN" altLang="en-US" sz="2000" dirty="0">
                  <a:solidFill>
                    <a:srgbClr val="FF0000"/>
                  </a:solidFill>
                  <a:latin typeface="Times New Roman" panose="02020503050405090304" pitchFamily="18" charset="0"/>
                  <a:ea typeface="微软雅黑" panose="020B0503020204020204" pitchFamily="34" charset="-122"/>
                  <a:cs typeface="Times New Roman" panose="02020503050405090304" pitchFamily="18" charset="0"/>
                </a:rPr>
                <a:t>Regularity of disease occurrence</a:t>
              </a:r>
            </a:p>
          </p:txBody>
        </p:sp>
        <p:sp>
          <p:nvSpPr>
            <p:cNvPr id="112" name="文本框 52"/>
            <p:cNvSpPr txBox="1"/>
            <p:nvPr/>
          </p:nvSpPr>
          <p:spPr>
            <a:xfrm>
              <a:off x="11262" y="6257"/>
              <a:ext cx="3563" cy="2031"/>
            </a:xfrm>
            <a:prstGeom prst="rect">
              <a:avLst/>
            </a:prstGeom>
            <a:noFill/>
          </p:spPr>
          <p:txBody>
            <a:bodyPr wrap="square" rtlCol="0">
              <a:spAutoFit/>
            </a:bodyPr>
            <a:lstStyle>
              <a:defPPr>
                <a:defRPr lang="zh-CN"/>
              </a:defPPr>
              <a:lvl1pPr lvl="0" algn="ctr">
                <a:defRPr sz="2800" b="1" kern="0">
                  <a:solidFill>
                    <a:sysClr val="windowText" lastClr="000000">
                      <a:lumMod val="75000"/>
                      <a:lumOff val="25000"/>
                    </a:sysClr>
                  </a:solidFill>
                  <a:latin typeface="楷体" panose="02010609060101010101" pitchFamily="49" charset="-122"/>
                  <a:ea typeface="楷体" panose="02010609060101010101" pitchFamily="49" charset="-122"/>
                  <a:cs typeface="Arial" panose="020B0604020202090204" pitchFamily="34" charset="0"/>
                </a:defRPr>
              </a:lvl1pPr>
            </a:lstStyle>
            <a:p>
              <a:pPr algn="ctr" fontAlgn="auto">
                <a:lnSpc>
                  <a:spcPct val="100000"/>
                </a:lnSpc>
                <a:spcBef>
                  <a:spcPts val="0"/>
                </a:spcBef>
                <a:spcAft>
                  <a:spcPts val="0"/>
                </a:spcAft>
                <a:buClrTx/>
                <a:buSzTx/>
                <a:buFontTx/>
                <a:buNone/>
                <a:defRPr/>
              </a:pPr>
              <a:r>
                <a:rPr lang="zh-CN" altLang="en-US" sz="2000" dirty="0">
                  <a:solidFill>
                    <a:srgbClr val="FF0000"/>
                  </a:solidFill>
                  <a:latin typeface="Times New Roman" panose="02020503050405090304" pitchFamily="18" charset="0"/>
                  <a:ea typeface="微软雅黑" panose="020B0503020204020204" pitchFamily="34" charset="-122"/>
                  <a:cs typeface="Times New Roman" panose="02020503050405090304" pitchFamily="18" charset="0"/>
                </a:rPr>
                <a:t>Rule of antibody ebb and flow</a:t>
              </a:r>
            </a:p>
          </p:txBody>
        </p:sp>
        <p:grpSp>
          <p:nvGrpSpPr>
            <p:cNvPr id="113" name="组合 112"/>
            <p:cNvGrpSpPr/>
            <p:nvPr/>
          </p:nvGrpSpPr>
          <p:grpSpPr>
            <a:xfrm>
              <a:off x="14457" y="5551"/>
              <a:ext cx="4074" cy="4565"/>
              <a:chOff x="8610601" y="3455988"/>
              <a:chExt cx="2462213" cy="3255963"/>
            </a:xfrm>
            <a:solidFill>
              <a:schemeClr val="bg1">
                <a:lumMod val="50000"/>
              </a:schemeClr>
            </a:solidFill>
          </p:grpSpPr>
          <p:sp>
            <p:nvSpPr>
              <p:cNvPr id="114" name="Freeform 12"/>
              <p:cNvSpPr/>
              <p:nvPr/>
            </p:nvSpPr>
            <p:spPr bwMode="auto">
              <a:xfrm>
                <a:off x="8943976" y="3455988"/>
                <a:ext cx="668338" cy="679450"/>
              </a:xfrm>
              <a:custGeom>
                <a:avLst/>
                <a:gdLst>
                  <a:gd name="T0" fmla="*/ 212 w 421"/>
                  <a:gd name="T1" fmla="*/ 428 h 428"/>
                  <a:gd name="T2" fmla="*/ 254 w 421"/>
                  <a:gd name="T3" fmla="*/ 422 h 428"/>
                  <a:gd name="T4" fmla="*/ 292 w 421"/>
                  <a:gd name="T5" fmla="*/ 410 h 428"/>
                  <a:gd name="T6" fmla="*/ 327 w 421"/>
                  <a:gd name="T7" fmla="*/ 391 h 428"/>
                  <a:gd name="T8" fmla="*/ 358 w 421"/>
                  <a:gd name="T9" fmla="*/ 363 h 428"/>
                  <a:gd name="T10" fmla="*/ 384 w 421"/>
                  <a:gd name="T11" fmla="*/ 332 h 428"/>
                  <a:gd name="T12" fmla="*/ 404 w 421"/>
                  <a:gd name="T13" fmla="*/ 295 h 428"/>
                  <a:gd name="T14" fmla="*/ 416 w 421"/>
                  <a:gd name="T15" fmla="*/ 255 h 428"/>
                  <a:gd name="T16" fmla="*/ 421 w 421"/>
                  <a:gd name="T17" fmla="*/ 212 h 428"/>
                  <a:gd name="T18" fmla="*/ 419 w 421"/>
                  <a:gd name="T19" fmla="*/ 191 h 428"/>
                  <a:gd name="T20" fmla="*/ 411 w 421"/>
                  <a:gd name="T21" fmla="*/ 149 h 428"/>
                  <a:gd name="T22" fmla="*/ 395 w 421"/>
                  <a:gd name="T23" fmla="*/ 111 h 428"/>
                  <a:gd name="T24" fmla="*/ 372 w 421"/>
                  <a:gd name="T25" fmla="*/ 78 h 428"/>
                  <a:gd name="T26" fmla="*/ 343 w 421"/>
                  <a:gd name="T27" fmla="*/ 48 h 428"/>
                  <a:gd name="T28" fmla="*/ 310 w 421"/>
                  <a:gd name="T29" fmla="*/ 26 h 428"/>
                  <a:gd name="T30" fmla="*/ 273 w 421"/>
                  <a:gd name="T31" fmla="*/ 10 h 428"/>
                  <a:gd name="T32" fmla="*/ 233 w 421"/>
                  <a:gd name="T33" fmla="*/ 1 h 428"/>
                  <a:gd name="T34" fmla="*/ 212 w 421"/>
                  <a:gd name="T35" fmla="*/ 0 h 428"/>
                  <a:gd name="T36" fmla="*/ 171 w 421"/>
                  <a:gd name="T37" fmla="*/ 5 h 428"/>
                  <a:gd name="T38" fmla="*/ 130 w 421"/>
                  <a:gd name="T39" fmla="*/ 17 h 428"/>
                  <a:gd name="T40" fmla="*/ 94 w 421"/>
                  <a:gd name="T41" fmla="*/ 36 h 428"/>
                  <a:gd name="T42" fmla="*/ 63 w 421"/>
                  <a:gd name="T43" fmla="*/ 62 h 428"/>
                  <a:gd name="T44" fmla="*/ 37 w 421"/>
                  <a:gd name="T45" fmla="*/ 94 h 428"/>
                  <a:gd name="T46" fmla="*/ 17 w 421"/>
                  <a:gd name="T47" fmla="*/ 130 h 428"/>
                  <a:gd name="T48" fmla="*/ 5 w 421"/>
                  <a:gd name="T49" fmla="*/ 170 h 428"/>
                  <a:gd name="T50" fmla="*/ 0 w 421"/>
                  <a:gd name="T51" fmla="*/ 212 h 428"/>
                  <a:gd name="T52" fmla="*/ 2 w 421"/>
                  <a:gd name="T53" fmla="*/ 235 h 428"/>
                  <a:gd name="T54" fmla="*/ 10 w 421"/>
                  <a:gd name="T55" fmla="*/ 276 h 428"/>
                  <a:gd name="T56" fmla="*/ 26 w 421"/>
                  <a:gd name="T57" fmla="*/ 315 h 428"/>
                  <a:gd name="T58" fmla="*/ 49 w 421"/>
                  <a:gd name="T59" fmla="*/ 349 h 428"/>
                  <a:gd name="T60" fmla="*/ 78 w 421"/>
                  <a:gd name="T61" fmla="*/ 377 h 428"/>
                  <a:gd name="T62" fmla="*/ 111 w 421"/>
                  <a:gd name="T63" fmla="*/ 402 h 428"/>
                  <a:gd name="T64" fmla="*/ 150 w 421"/>
                  <a:gd name="T65" fmla="*/ 417 h 428"/>
                  <a:gd name="T66" fmla="*/ 191 w 421"/>
                  <a:gd name="T67" fmla="*/ 426 h 428"/>
                  <a:gd name="T68" fmla="*/ 212 w 421"/>
                  <a:gd name="T69" fmla="*/ 428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21" h="428">
                    <a:moveTo>
                      <a:pt x="212" y="428"/>
                    </a:moveTo>
                    <a:lnTo>
                      <a:pt x="212" y="428"/>
                    </a:lnTo>
                    <a:lnTo>
                      <a:pt x="233" y="426"/>
                    </a:lnTo>
                    <a:lnTo>
                      <a:pt x="254" y="422"/>
                    </a:lnTo>
                    <a:lnTo>
                      <a:pt x="273" y="417"/>
                    </a:lnTo>
                    <a:lnTo>
                      <a:pt x="292" y="410"/>
                    </a:lnTo>
                    <a:lnTo>
                      <a:pt x="310" y="402"/>
                    </a:lnTo>
                    <a:lnTo>
                      <a:pt x="327" y="391"/>
                    </a:lnTo>
                    <a:lnTo>
                      <a:pt x="343" y="377"/>
                    </a:lnTo>
                    <a:lnTo>
                      <a:pt x="358" y="363"/>
                    </a:lnTo>
                    <a:lnTo>
                      <a:pt x="372" y="349"/>
                    </a:lnTo>
                    <a:lnTo>
                      <a:pt x="384" y="332"/>
                    </a:lnTo>
                    <a:lnTo>
                      <a:pt x="395" y="315"/>
                    </a:lnTo>
                    <a:lnTo>
                      <a:pt x="404" y="295"/>
                    </a:lnTo>
                    <a:lnTo>
                      <a:pt x="411" y="276"/>
                    </a:lnTo>
                    <a:lnTo>
                      <a:pt x="416" y="255"/>
                    </a:lnTo>
                    <a:lnTo>
                      <a:pt x="419" y="235"/>
                    </a:lnTo>
                    <a:lnTo>
                      <a:pt x="421" y="212"/>
                    </a:lnTo>
                    <a:lnTo>
                      <a:pt x="421" y="212"/>
                    </a:lnTo>
                    <a:lnTo>
                      <a:pt x="419" y="191"/>
                    </a:lnTo>
                    <a:lnTo>
                      <a:pt x="416" y="170"/>
                    </a:lnTo>
                    <a:lnTo>
                      <a:pt x="411" y="149"/>
                    </a:lnTo>
                    <a:lnTo>
                      <a:pt x="404" y="130"/>
                    </a:lnTo>
                    <a:lnTo>
                      <a:pt x="395" y="111"/>
                    </a:lnTo>
                    <a:lnTo>
                      <a:pt x="384" y="94"/>
                    </a:lnTo>
                    <a:lnTo>
                      <a:pt x="372" y="78"/>
                    </a:lnTo>
                    <a:lnTo>
                      <a:pt x="358" y="62"/>
                    </a:lnTo>
                    <a:lnTo>
                      <a:pt x="343" y="48"/>
                    </a:lnTo>
                    <a:lnTo>
                      <a:pt x="327" y="36"/>
                    </a:lnTo>
                    <a:lnTo>
                      <a:pt x="310" y="26"/>
                    </a:lnTo>
                    <a:lnTo>
                      <a:pt x="292" y="17"/>
                    </a:lnTo>
                    <a:lnTo>
                      <a:pt x="273" y="10"/>
                    </a:lnTo>
                    <a:lnTo>
                      <a:pt x="254" y="5"/>
                    </a:lnTo>
                    <a:lnTo>
                      <a:pt x="233" y="1"/>
                    </a:lnTo>
                    <a:lnTo>
                      <a:pt x="212" y="0"/>
                    </a:lnTo>
                    <a:lnTo>
                      <a:pt x="212" y="0"/>
                    </a:lnTo>
                    <a:lnTo>
                      <a:pt x="191" y="1"/>
                    </a:lnTo>
                    <a:lnTo>
                      <a:pt x="171" y="5"/>
                    </a:lnTo>
                    <a:lnTo>
                      <a:pt x="150" y="10"/>
                    </a:lnTo>
                    <a:lnTo>
                      <a:pt x="130" y="17"/>
                    </a:lnTo>
                    <a:lnTo>
                      <a:pt x="111" y="26"/>
                    </a:lnTo>
                    <a:lnTo>
                      <a:pt x="94" y="36"/>
                    </a:lnTo>
                    <a:lnTo>
                      <a:pt x="78" y="48"/>
                    </a:lnTo>
                    <a:lnTo>
                      <a:pt x="63" y="62"/>
                    </a:lnTo>
                    <a:lnTo>
                      <a:pt x="49" y="78"/>
                    </a:lnTo>
                    <a:lnTo>
                      <a:pt x="37" y="94"/>
                    </a:lnTo>
                    <a:lnTo>
                      <a:pt x="26" y="111"/>
                    </a:lnTo>
                    <a:lnTo>
                      <a:pt x="17" y="130"/>
                    </a:lnTo>
                    <a:lnTo>
                      <a:pt x="10" y="149"/>
                    </a:lnTo>
                    <a:lnTo>
                      <a:pt x="5" y="170"/>
                    </a:lnTo>
                    <a:lnTo>
                      <a:pt x="2" y="191"/>
                    </a:lnTo>
                    <a:lnTo>
                      <a:pt x="0" y="212"/>
                    </a:lnTo>
                    <a:lnTo>
                      <a:pt x="0" y="212"/>
                    </a:lnTo>
                    <a:lnTo>
                      <a:pt x="2" y="235"/>
                    </a:lnTo>
                    <a:lnTo>
                      <a:pt x="5" y="255"/>
                    </a:lnTo>
                    <a:lnTo>
                      <a:pt x="10" y="276"/>
                    </a:lnTo>
                    <a:lnTo>
                      <a:pt x="17" y="295"/>
                    </a:lnTo>
                    <a:lnTo>
                      <a:pt x="26" y="315"/>
                    </a:lnTo>
                    <a:lnTo>
                      <a:pt x="37" y="332"/>
                    </a:lnTo>
                    <a:lnTo>
                      <a:pt x="49" y="349"/>
                    </a:lnTo>
                    <a:lnTo>
                      <a:pt x="63" y="363"/>
                    </a:lnTo>
                    <a:lnTo>
                      <a:pt x="78" y="377"/>
                    </a:lnTo>
                    <a:lnTo>
                      <a:pt x="94" y="391"/>
                    </a:lnTo>
                    <a:lnTo>
                      <a:pt x="111" y="402"/>
                    </a:lnTo>
                    <a:lnTo>
                      <a:pt x="130" y="410"/>
                    </a:lnTo>
                    <a:lnTo>
                      <a:pt x="150" y="417"/>
                    </a:lnTo>
                    <a:lnTo>
                      <a:pt x="171" y="422"/>
                    </a:lnTo>
                    <a:lnTo>
                      <a:pt x="191" y="426"/>
                    </a:lnTo>
                    <a:lnTo>
                      <a:pt x="212" y="428"/>
                    </a:lnTo>
                    <a:lnTo>
                      <a:pt x="212" y="4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fontAlgn="auto">
                  <a:lnSpc>
                    <a:spcPct val="100000"/>
                  </a:lnSpc>
                  <a:spcBef>
                    <a:spcPts val="0"/>
                  </a:spcBef>
                  <a:spcAft>
                    <a:spcPts val="0"/>
                  </a:spcAft>
                  <a:buClrTx/>
                  <a:buSzTx/>
                  <a:buFontTx/>
                  <a:buNone/>
                  <a:defRPr/>
                </a:pPr>
                <a:endParaRPr lang="zh-CN" altLang="en-US" sz="1600" kern="0">
                  <a:solidFill>
                    <a:prstClr val="white"/>
                  </a:solidFill>
                  <a:latin typeface="微软雅黑" panose="020B0503020204020204" pitchFamily="34" charset="-122"/>
                  <a:ea typeface="微软雅黑" panose="020B0503020204020204" pitchFamily="34" charset="-122"/>
                </a:endParaRPr>
              </a:p>
            </p:txBody>
          </p:sp>
          <p:sp>
            <p:nvSpPr>
              <p:cNvPr id="115" name="Freeform 13"/>
              <p:cNvSpPr/>
              <p:nvPr/>
            </p:nvSpPr>
            <p:spPr bwMode="auto">
              <a:xfrm>
                <a:off x="8918576" y="4337050"/>
                <a:ext cx="1036638" cy="1050925"/>
              </a:xfrm>
              <a:custGeom>
                <a:avLst/>
                <a:gdLst>
                  <a:gd name="T0" fmla="*/ 585 w 653"/>
                  <a:gd name="T1" fmla="*/ 3 h 662"/>
                  <a:gd name="T2" fmla="*/ 585 w 653"/>
                  <a:gd name="T3" fmla="*/ 3 h 662"/>
                  <a:gd name="T4" fmla="*/ 578 w 653"/>
                  <a:gd name="T5" fmla="*/ 1 h 662"/>
                  <a:gd name="T6" fmla="*/ 569 w 653"/>
                  <a:gd name="T7" fmla="*/ 0 h 662"/>
                  <a:gd name="T8" fmla="*/ 553 w 653"/>
                  <a:gd name="T9" fmla="*/ 0 h 662"/>
                  <a:gd name="T10" fmla="*/ 536 w 653"/>
                  <a:gd name="T11" fmla="*/ 3 h 662"/>
                  <a:gd name="T12" fmla="*/ 522 w 653"/>
                  <a:gd name="T13" fmla="*/ 10 h 662"/>
                  <a:gd name="T14" fmla="*/ 507 w 653"/>
                  <a:gd name="T15" fmla="*/ 20 h 662"/>
                  <a:gd name="T16" fmla="*/ 496 w 653"/>
                  <a:gd name="T17" fmla="*/ 33 h 662"/>
                  <a:gd name="T18" fmla="*/ 486 w 653"/>
                  <a:gd name="T19" fmla="*/ 47 h 662"/>
                  <a:gd name="T20" fmla="*/ 480 w 653"/>
                  <a:gd name="T21" fmla="*/ 62 h 662"/>
                  <a:gd name="T22" fmla="*/ 355 w 653"/>
                  <a:gd name="T23" fmla="*/ 433 h 662"/>
                  <a:gd name="T24" fmla="*/ 70 w 653"/>
                  <a:gd name="T25" fmla="*/ 487 h 662"/>
                  <a:gd name="T26" fmla="*/ 70 w 653"/>
                  <a:gd name="T27" fmla="*/ 487 h 662"/>
                  <a:gd name="T28" fmla="*/ 53 w 653"/>
                  <a:gd name="T29" fmla="*/ 494 h 662"/>
                  <a:gd name="T30" fmla="*/ 37 w 653"/>
                  <a:gd name="T31" fmla="*/ 504 h 662"/>
                  <a:gd name="T32" fmla="*/ 25 w 653"/>
                  <a:gd name="T33" fmla="*/ 514 h 662"/>
                  <a:gd name="T34" fmla="*/ 14 w 653"/>
                  <a:gd name="T35" fmla="*/ 528 h 662"/>
                  <a:gd name="T36" fmla="*/ 7 w 653"/>
                  <a:gd name="T37" fmla="*/ 542 h 662"/>
                  <a:gd name="T38" fmla="*/ 2 w 653"/>
                  <a:gd name="T39" fmla="*/ 558 h 662"/>
                  <a:gd name="T40" fmla="*/ 0 w 653"/>
                  <a:gd name="T41" fmla="*/ 575 h 662"/>
                  <a:gd name="T42" fmla="*/ 0 w 653"/>
                  <a:gd name="T43" fmla="*/ 593 h 662"/>
                  <a:gd name="T44" fmla="*/ 0 w 653"/>
                  <a:gd name="T45" fmla="*/ 593 h 662"/>
                  <a:gd name="T46" fmla="*/ 7 w 653"/>
                  <a:gd name="T47" fmla="*/ 610 h 662"/>
                  <a:gd name="T48" fmla="*/ 18 w 653"/>
                  <a:gd name="T49" fmla="*/ 626 h 662"/>
                  <a:gd name="T50" fmla="*/ 28 w 653"/>
                  <a:gd name="T51" fmla="*/ 638 h 662"/>
                  <a:gd name="T52" fmla="*/ 42 w 653"/>
                  <a:gd name="T53" fmla="*/ 648 h 662"/>
                  <a:gd name="T54" fmla="*/ 56 w 653"/>
                  <a:gd name="T55" fmla="*/ 657 h 662"/>
                  <a:gd name="T56" fmla="*/ 72 w 653"/>
                  <a:gd name="T57" fmla="*/ 662 h 662"/>
                  <a:gd name="T58" fmla="*/ 87 w 653"/>
                  <a:gd name="T59" fmla="*/ 662 h 662"/>
                  <a:gd name="T60" fmla="*/ 103 w 653"/>
                  <a:gd name="T61" fmla="*/ 661 h 662"/>
                  <a:gd name="T62" fmla="*/ 437 w 653"/>
                  <a:gd name="T63" fmla="*/ 593 h 662"/>
                  <a:gd name="T64" fmla="*/ 437 w 653"/>
                  <a:gd name="T65" fmla="*/ 593 h 662"/>
                  <a:gd name="T66" fmla="*/ 444 w 653"/>
                  <a:gd name="T67" fmla="*/ 591 h 662"/>
                  <a:gd name="T68" fmla="*/ 454 w 653"/>
                  <a:gd name="T69" fmla="*/ 588 h 662"/>
                  <a:gd name="T70" fmla="*/ 467 w 653"/>
                  <a:gd name="T71" fmla="*/ 582 h 662"/>
                  <a:gd name="T72" fmla="*/ 480 w 653"/>
                  <a:gd name="T73" fmla="*/ 577 h 662"/>
                  <a:gd name="T74" fmla="*/ 480 w 653"/>
                  <a:gd name="T75" fmla="*/ 577 h 662"/>
                  <a:gd name="T76" fmla="*/ 487 w 653"/>
                  <a:gd name="T77" fmla="*/ 568 h 662"/>
                  <a:gd name="T78" fmla="*/ 496 w 653"/>
                  <a:gd name="T79" fmla="*/ 558 h 662"/>
                  <a:gd name="T80" fmla="*/ 501 w 653"/>
                  <a:gd name="T81" fmla="*/ 546 h 662"/>
                  <a:gd name="T82" fmla="*/ 507 w 653"/>
                  <a:gd name="T83" fmla="*/ 534 h 662"/>
                  <a:gd name="T84" fmla="*/ 649 w 653"/>
                  <a:gd name="T85" fmla="*/ 113 h 662"/>
                  <a:gd name="T86" fmla="*/ 649 w 653"/>
                  <a:gd name="T87" fmla="*/ 113 h 662"/>
                  <a:gd name="T88" fmla="*/ 653 w 653"/>
                  <a:gd name="T89" fmla="*/ 97 h 662"/>
                  <a:gd name="T90" fmla="*/ 653 w 653"/>
                  <a:gd name="T91" fmla="*/ 81 h 662"/>
                  <a:gd name="T92" fmla="*/ 647 w 653"/>
                  <a:gd name="T93" fmla="*/ 64 h 662"/>
                  <a:gd name="T94" fmla="*/ 640 w 653"/>
                  <a:gd name="T95" fmla="*/ 48 h 662"/>
                  <a:gd name="T96" fmla="*/ 632 w 653"/>
                  <a:gd name="T97" fmla="*/ 34 h 662"/>
                  <a:gd name="T98" fmla="*/ 618 w 653"/>
                  <a:gd name="T99" fmla="*/ 20 h 662"/>
                  <a:gd name="T100" fmla="*/ 604 w 653"/>
                  <a:gd name="T101" fmla="*/ 10 h 662"/>
                  <a:gd name="T102" fmla="*/ 585 w 653"/>
                  <a:gd name="T103" fmla="*/ 3 h 662"/>
                  <a:gd name="T104" fmla="*/ 585 w 653"/>
                  <a:gd name="T105" fmla="*/ 3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53" h="662">
                    <a:moveTo>
                      <a:pt x="585" y="3"/>
                    </a:moveTo>
                    <a:lnTo>
                      <a:pt x="585" y="3"/>
                    </a:lnTo>
                    <a:lnTo>
                      <a:pt x="578" y="1"/>
                    </a:lnTo>
                    <a:lnTo>
                      <a:pt x="569" y="0"/>
                    </a:lnTo>
                    <a:lnTo>
                      <a:pt x="553" y="0"/>
                    </a:lnTo>
                    <a:lnTo>
                      <a:pt x="536" y="3"/>
                    </a:lnTo>
                    <a:lnTo>
                      <a:pt x="522" y="10"/>
                    </a:lnTo>
                    <a:lnTo>
                      <a:pt x="507" y="20"/>
                    </a:lnTo>
                    <a:lnTo>
                      <a:pt x="496" y="33"/>
                    </a:lnTo>
                    <a:lnTo>
                      <a:pt x="486" y="47"/>
                    </a:lnTo>
                    <a:lnTo>
                      <a:pt x="480" y="62"/>
                    </a:lnTo>
                    <a:lnTo>
                      <a:pt x="355" y="433"/>
                    </a:lnTo>
                    <a:lnTo>
                      <a:pt x="70" y="487"/>
                    </a:lnTo>
                    <a:lnTo>
                      <a:pt x="70" y="487"/>
                    </a:lnTo>
                    <a:lnTo>
                      <a:pt x="53" y="494"/>
                    </a:lnTo>
                    <a:lnTo>
                      <a:pt x="37" y="504"/>
                    </a:lnTo>
                    <a:lnTo>
                      <a:pt x="25" y="514"/>
                    </a:lnTo>
                    <a:lnTo>
                      <a:pt x="14" y="528"/>
                    </a:lnTo>
                    <a:lnTo>
                      <a:pt x="7" y="542"/>
                    </a:lnTo>
                    <a:lnTo>
                      <a:pt x="2" y="558"/>
                    </a:lnTo>
                    <a:lnTo>
                      <a:pt x="0" y="575"/>
                    </a:lnTo>
                    <a:lnTo>
                      <a:pt x="0" y="593"/>
                    </a:lnTo>
                    <a:lnTo>
                      <a:pt x="0" y="593"/>
                    </a:lnTo>
                    <a:lnTo>
                      <a:pt x="7" y="610"/>
                    </a:lnTo>
                    <a:lnTo>
                      <a:pt x="18" y="626"/>
                    </a:lnTo>
                    <a:lnTo>
                      <a:pt x="28" y="638"/>
                    </a:lnTo>
                    <a:lnTo>
                      <a:pt x="42" y="648"/>
                    </a:lnTo>
                    <a:lnTo>
                      <a:pt x="56" y="657"/>
                    </a:lnTo>
                    <a:lnTo>
                      <a:pt x="72" y="662"/>
                    </a:lnTo>
                    <a:lnTo>
                      <a:pt x="87" y="662"/>
                    </a:lnTo>
                    <a:lnTo>
                      <a:pt x="103" y="661"/>
                    </a:lnTo>
                    <a:lnTo>
                      <a:pt x="437" y="593"/>
                    </a:lnTo>
                    <a:lnTo>
                      <a:pt x="437" y="593"/>
                    </a:lnTo>
                    <a:lnTo>
                      <a:pt x="444" y="591"/>
                    </a:lnTo>
                    <a:lnTo>
                      <a:pt x="454" y="588"/>
                    </a:lnTo>
                    <a:lnTo>
                      <a:pt x="467" y="582"/>
                    </a:lnTo>
                    <a:lnTo>
                      <a:pt x="480" y="577"/>
                    </a:lnTo>
                    <a:lnTo>
                      <a:pt x="480" y="577"/>
                    </a:lnTo>
                    <a:lnTo>
                      <a:pt x="487" y="568"/>
                    </a:lnTo>
                    <a:lnTo>
                      <a:pt x="496" y="558"/>
                    </a:lnTo>
                    <a:lnTo>
                      <a:pt x="501" y="546"/>
                    </a:lnTo>
                    <a:lnTo>
                      <a:pt x="507" y="534"/>
                    </a:lnTo>
                    <a:lnTo>
                      <a:pt x="649" y="113"/>
                    </a:lnTo>
                    <a:lnTo>
                      <a:pt x="649" y="113"/>
                    </a:lnTo>
                    <a:lnTo>
                      <a:pt x="653" y="97"/>
                    </a:lnTo>
                    <a:lnTo>
                      <a:pt x="653" y="81"/>
                    </a:lnTo>
                    <a:lnTo>
                      <a:pt x="647" y="64"/>
                    </a:lnTo>
                    <a:lnTo>
                      <a:pt x="640" y="48"/>
                    </a:lnTo>
                    <a:lnTo>
                      <a:pt x="632" y="34"/>
                    </a:lnTo>
                    <a:lnTo>
                      <a:pt x="618" y="20"/>
                    </a:lnTo>
                    <a:lnTo>
                      <a:pt x="604" y="10"/>
                    </a:lnTo>
                    <a:lnTo>
                      <a:pt x="585" y="3"/>
                    </a:lnTo>
                    <a:lnTo>
                      <a:pt x="585"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fontAlgn="auto">
                  <a:lnSpc>
                    <a:spcPct val="100000"/>
                  </a:lnSpc>
                  <a:spcBef>
                    <a:spcPts val="0"/>
                  </a:spcBef>
                  <a:spcAft>
                    <a:spcPts val="0"/>
                  </a:spcAft>
                  <a:buClrTx/>
                  <a:buSzTx/>
                  <a:buFontTx/>
                  <a:buNone/>
                  <a:defRPr/>
                </a:pPr>
                <a:endParaRPr lang="zh-CN" altLang="en-US" sz="1600" kern="0">
                  <a:solidFill>
                    <a:prstClr val="white"/>
                  </a:solidFill>
                  <a:latin typeface="微软雅黑" panose="020B0503020204020204" pitchFamily="34" charset="-122"/>
                  <a:ea typeface="微软雅黑" panose="020B0503020204020204" pitchFamily="34" charset="-122"/>
                </a:endParaRPr>
              </a:p>
            </p:txBody>
          </p:sp>
          <p:sp>
            <p:nvSpPr>
              <p:cNvPr id="116" name="Freeform 14"/>
              <p:cNvSpPr/>
              <p:nvPr/>
            </p:nvSpPr>
            <p:spPr bwMode="auto">
              <a:xfrm>
                <a:off x="9391651" y="4049713"/>
                <a:ext cx="1681163" cy="2659063"/>
              </a:xfrm>
              <a:custGeom>
                <a:avLst/>
                <a:gdLst>
                  <a:gd name="T0" fmla="*/ 723 w 1059"/>
                  <a:gd name="T1" fmla="*/ 923 h 1675"/>
                  <a:gd name="T2" fmla="*/ 744 w 1059"/>
                  <a:gd name="T3" fmla="*/ 902 h 1675"/>
                  <a:gd name="T4" fmla="*/ 767 w 1059"/>
                  <a:gd name="T5" fmla="*/ 866 h 1675"/>
                  <a:gd name="T6" fmla="*/ 779 w 1059"/>
                  <a:gd name="T7" fmla="*/ 824 h 1675"/>
                  <a:gd name="T8" fmla="*/ 781 w 1059"/>
                  <a:gd name="T9" fmla="*/ 779 h 1675"/>
                  <a:gd name="T10" fmla="*/ 770 w 1059"/>
                  <a:gd name="T11" fmla="*/ 736 h 1675"/>
                  <a:gd name="T12" fmla="*/ 431 w 1059"/>
                  <a:gd name="T13" fmla="*/ 95 h 1675"/>
                  <a:gd name="T14" fmla="*/ 409 w 1059"/>
                  <a:gd name="T15" fmla="*/ 64 h 1675"/>
                  <a:gd name="T16" fmla="*/ 367 w 1059"/>
                  <a:gd name="T17" fmla="*/ 29 h 1675"/>
                  <a:gd name="T18" fmla="*/ 318 w 1059"/>
                  <a:gd name="T19" fmla="*/ 7 h 1675"/>
                  <a:gd name="T20" fmla="*/ 266 w 1059"/>
                  <a:gd name="T21" fmla="*/ 0 h 1675"/>
                  <a:gd name="T22" fmla="*/ 214 w 1059"/>
                  <a:gd name="T23" fmla="*/ 8 h 1675"/>
                  <a:gd name="T24" fmla="*/ 97 w 1059"/>
                  <a:gd name="T25" fmla="*/ 69 h 1675"/>
                  <a:gd name="T26" fmla="*/ 66 w 1059"/>
                  <a:gd name="T27" fmla="*/ 90 h 1675"/>
                  <a:gd name="T28" fmla="*/ 29 w 1059"/>
                  <a:gd name="T29" fmla="*/ 130 h 1675"/>
                  <a:gd name="T30" fmla="*/ 7 w 1059"/>
                  <a:gd name="T31" fmla="*/ 177 h 1675"/>
                  <a:gd name="T32" fmla="*/ 0 w 1059"/>
                  <a:gd name="T33" fmla="*/ 229 h 1675"/>
                  <a:gd name="T34" fmla="*/ 10 w 1059"/>
                  <a:gd name="T35" fmla="*/ 282 h 1675"/>
                  <a:gd name="T36" fmla="*/ 80 w 1059"/>
                  <a:gd name="T37" fmla="*/ 419 h 1675"/>
                  <a:gd name="T38" fmla="*/ 149 w 1059"/>
                  <a:gd name="T39" fmla="*/ 219 h 1675"/>
                  <a:gd name="T40" fmla="*/ 188 w 1059"/>
                  <a:gd name="T41" fmla="*/ 179 h 1675"/>
                  <a:gd name="T42" fmla="*/ 238 w 1059"/>
                  <a:gd name="T43" fmla="*/ 158 h 1675"/>
                  <a:gd name="T44" fmla="*/ 269 w 1059"/>
                  <a:gd name="T45" fmla="*/ 156 h 1675"/>
                  <a:gd name="T46" fmla="*/ 299 w 1059"/>
                  <a:gd name="T47" fmla="*/ 165 h 1675"/>
                  <a:gd name="T48" fmla="*/ 322 w 1059"/>
                  <a:gd name="T49" fmla="*/ 174 h 1675"/>
                  <a:gd name="T50" fmla="*/ 351 w 1059"/>
                  <a:gd name="T51" fmla="*/ 196 h 1675"/>
                  <a:gd name="T52" fmla="*/ 372 w 1059"/>
                  <a:gd name="T53" fmla="*/ 224 h 1675"/>
                  <a:gd name="T54" fmla="*/ 384 w 1059"/>
                  <a:gd name="T55" fmla="*/ 257 h 1675"/>
                  <a:gd name="T56" fmla="*/ 384 w 1059"/>
                  <a:gd name="T57" fmla="*/ 292 h 1675"/>
                  <a:gd name="T58" fmla="*/ 247 w 1059"/>
                  <a:gd name="T59" fmla="*/ 723 h 1675"/>
                  <a:gd name="T60" fmla="*/ 369 w 1059"/>
                  <a:gd name="T61" fmla="*/ 948 h 1675"/>
                  <a:gd name="T62" fmla="*/ 424 w 1059"/>
                  <a:gd name="T63" fmla="*/ 996 h 1675"/>
                  <a:gd name="T64" fmla="*/ 489 w 1059"/>
                  <a:gd name="T65" fmla="*/ 1017 h 1675"/>
                  <a:gd name="T66" fmla="*/ 570 w 1059"/>
                  <a:gd name="T67" fmla="*/ 1320 h 1675"/>
                  <a:gd name="T68" fmla="*/ 579 w 1059"/>
                  <a:gd name="T69" fmla="*/ 1325 h 1675"/>
                  <a:gd name="T70" fmla="*/ 581 w 1059"/>
                  <a:gd name="T71" fmla="*/ 1346 h 1675"/>
                  <a:gd name="T72" fmla="*/ 598 w 1059"/>
                  <a:gd name="T73" fmla="*/ 1384 h 1675"/>
                  <a:gd name="T74" fmla="*/ 894 w 1059"/>
                  <a:gd name="T75" fmla="*/ 1661 h 1675"/>
                  <a:gd name="T76" fmla="*/ 944 w 1059"/>
                  <a:gd name="T77" fmla="*/ 1675 h 1675"/>
                  <a:gd name="T78" fmla="*/ 996 w 1059"/>
                  <a:gd name="T79" fmla="*/ 1661 h 1675"/>
                  <a:gd name="T80" fmla="*/ 1035 w 1059"/>
                  <a:gd name="T81" fmla="*/ 1631 h 1675"/>
                  <a:gd name="T82" fmla="*/ 1057 w 1059"/>
                  <a:gd name="T83" fmla="*/ 1576 h 1675"/>
                  <a:gd name="T84" fmla="*/ 1054 w 1059"/>
                  <a:gd name="T85" fmla="*/ 1522 h 1675"/>
                  <a:gd name="T86" fmla="*/ 1035 w 1059"/>
                  <a:gd name="T87" fmla="*/ 1492 h 1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59" h="1675">
                    <a:moveTo>
                      <a:pt x="1035" y="1492"/>
                    </a:moveTo>
                    <a:lnTo>
                      <a:pt x="791" y="1247"/>
                    </a:lnTo>
                    <a:lnTo>
                      <a:pt x="723" y="923"/>
                    </a:lnTo>
                    <a:lnTo>
                      <a:pt x="723" y="923"/>
                    </a:lnTo>
                    <a:lnTo>
                      <a:pt x="734" y="915"/>
                    </a:lnTo>
                    <a:lnTo>
                      <a:pt x="744" y="902"/>
                    </a:lnTo>
                    <a:lnTo>
                      <a:pt x="753" y="892"/>
                    </a:lnTo>
                    <a:lnTo>
                      <a:pt x="760" y="878"/>
                    </a:lnTo>
                    <a:lnTo>
                      <a:pt x="767" y="866"/>
                    </a:lnTo>
                    <a:lnTo>
                      <a:pt x="772" y="852"/>
                    </a:lnTo>
                    <a:lnTo>
                      <a:pt x="777" y="838"/>
                    </a:lnTo>
                    <a:lnTo>
                      <a:pt x="779" y="824"/>
                    </a:lnTo>
                    <a:lnTo>
                      <a:pt x="781" y="809"/>
                    </a:lnTo>
                    <a:lnTo>
                      <a:pt x="782" y="795"/>
                    </a:lnTo>
                    <a:lnTo>
                      <a:pt x="781" y="779"/>
                    </a:lnTo>
                    <a:lnTo>
                      <a:pt x="779" y="765"/>
                    </a:lnTo>
                    <a:lnTo>
                      <a:pt x="776" y="749"/>
                    </a:lnTo>
                    <a:lnTo>
                      <a:pt x="770" y="736"/>
                    </a:lnTo>
                    <a:lnTo>
                      <a:pt x="765" y="722"/>
                    </a:lnTo>
                    <a:lnTo>
                      <a:pt x="756" y="708"/>
                    </a:lnTo>
                    <a:lnTo>
                      <a:pt x="431" y="95"/>
                    </a:lnTo>
                    <a:lnTo>
                      <a:pt x="431" y="95"/>
                    </a:lnTo>
                    <a:lnTo>
                      <a:pt x="421" y="78"/>
                    </a:lnTo>
                    <a:lnTo>
                      <a:pt x="409" y="64"/>
                    </a:lnTo>
                    <a:lnTo>
                      <a:pt x="396" y="52"/>
                    </a:lnTo>
                    <a:lnTo>
                      <a:pt x="382" y="40"/>
                    </a:lnTo>
                    <a:lnTo>
                      <a:pt x="367" y="29"/>
                    </a:lnTo>
                    <a:lnTo>
                      <a:pt x="351" y="21"/>
                    </a:lnTo>
                    <a:lnTo>
                      <a:pt x="335" y="12"/>
                    </a:lnTo>
                    <a:lnTo>
                      <a:pt x="318" y="7"/>
                    </a:lnTo>
                    <a:lnTo>
                      <a:pt x="301" y="3"/>
                    </a:lnTo>
                    <a:lnTo>
                      <a:pt x="283" y="0"/>
                    </a:lnTo>
                    <a:lnTo>
                      <a:pt x="266" y="0"/>
                    </a:lnTo>
                    <a:lnTo>
                      <a:pt x="249" y="1"/>
                    </a:lnTo>
                    <a:lnTo>
                      <a:pt x="231" y="3"/>
                    </a:lnTo>
                    <a:lnTo>
                      <a:pt x="214" y="8"/>
                    </a:lnTo>
                    <a:lnTo>
                      <a:pt x="198" y="15"/>
                    </a:lnTo>
                    <a:lnTo>
                      <a:pt x="182" y="24"/>
                    </a:lnTo>
                    <a:lnTo>
                      <a:pt x="97" y="69"/>
                    </a:lnTo>
                    <a:lnTo>
                      <a:pt x="97" y="69"/>
                    </a:lnTo>
                    <a:lnTo>
                      <a:pt x="82" y="80"/>
                    </a:lnTo>
                    <a:lnTo>
                      <a:pt x="66" y="90"/>
                    </a:lnTo>
                    <a:lnTo>
                      <a:pt x="52" y="102"/>
                    </a:lnTo>
                    <a:lnTo>
                      <a:pt x="40" y="116"/>
                    </a:lnTo>
                    <a:lnTo>
                      <a:pt x="29" y="130"/>
                    </a:lnTo>
                    <a:lnTo>
                      <a:pt x="21" y="146"/>
                    </a:lnTo>
                    <a:lnTo>
                      <a:pt x="14" y="161"/>
                    </a:lnTo>
                    <a:lnTo>
                      <a:pt x="7" y="177"/>
                    </a:lnTo>
                    <a:lnTo>
                      <a:pt x="3" y="195"/>
                    </a:lnTo>
                    <a:lnTo>
                      <a:pt x="2" y="212"/>
                    </a:lnTo>
                    <a:lnTo>
                      <a:pt x="0" y="229"/>
                    </a:lnTo>
                    <a:lnTo>
                      <a:pt x="2" y="247"/>
                    </a:lnTo>
                    <a:lnTo>
                      <a:pt x="5" y="264"/>
                    </a:lnTo>
                    <a:lnTo>
                      <a:pt x="10" y="282"/>
                    </a:lnTo>
                    <a:lnTo>
                      <a:pt x="17" y="299"/>
                    </a:lnTo>
                    <a:lnTo>
                      <a:pt x="26" y="316"/>
                    </a:lnTo>
                    <a:lnTo>
                      <a:pt x="80" y="419"/>
                    </a:lnTo>
                    <a:lnTo>
                      <a:pt x="142" y="235"/>
                    </a:lnTo>
                    <a:lnTo>
                      <a:pt x="142" y="235"/>
                    </a:lnTo>
                    <a:lnTo>
                      <a:pt x="149" y="219"/>
                    </a:lnTo>
                    <a:lnTo>
                      <a:pt x="160" y="205"/>
                    </a:lnTo>
                    <a:lnTo>
                      <a:pt x="172" y="191"/>
                    </a:lnTo>
                    <a:lnTo>
                      <a:pt x="188" y="179"/>
                    </a:lnTo>
                    <a:lnTo>
                      <a:pt x="203" y="170"/>
                    </a:lnTo>
                    <a:lnTo>
                      <a:pt x="221" y="163"/>
                    </a:lnTo>
                    <a:lnTo>
                      <a:pt x="238" y="158"/>
                    </a:lnTo>
                    <a:lnTo>
                      <a:pt x="255" y="156"/>
                    </a:lnTo>
                    <a:lnTo>
                      <a:pt x="255" y="156"/>
                    </a:lnTo>
                    <a:lnTo>
                      <a:pt x="269" y="156"/>
                    </a:lnTo>
                    <a:lnTo>
                      <a:pt x="280" y="158"/>
                    </a:lnTo>
                    <a:lnTo>
                      <a:pt x="290" y="160"/>
                    </a:lnTo>
                    <a:lnTo>
                      <a:pt x="299" y="165"/>
                    </a:lnTo>
                    <a:lnTo>
                      <a:pt x="299" y="165"/>
                    </a:lnTo>
                    <a:lnTo>
                      <a:pt x="311" y="168"/>
                    </a:lnTo>
                    <a:lnTo>
                      <a:pt x="322" y="174"/>
                    </a:lnTo>
                    <a:lnTo>
                      <a:pt x="332" y="181"/>
                    </a:lnTo>
                    <a:lnTo>
                      <a:pt x="342" y="188"/>
                    </a:lnTo>
                    <a:lnTo>
                      <a:pt x="351" y="196"/>
                    </a:lnTo>
                    <a:lnTo>
                      <a:pt x="360" y="205"/>
                    </a:lnTo>
                    <a:lnTo>
                      <a:pt x="367" y="214"/>
                    </a:lnTo>
                    <a:lnTo>
                      <a:pt x="372" y="224"/>
                    </a:lnTo>
                    <a:lnTo>
                      <a:pt x="377" y="235"/>
                    </a:lnTo>
                    <a:lnTo>
                      <a:pt x="381" y="245"/>
                    </a:lnTo>
                    <a:lnTo>
                      <a:pt x="384" y="257"/>
                    </a:lnTo>
                    <a:lnTo>
                      <a:pt x="386" y="268"/>
                    </a:lnTo>
                    <a:lnTo>
                      <a:pt x="386" y="280"/>
                    </a:lnTo>
                    <a:lnTo>
                      <a:pt x="384" y="292"/>
                    </a:lnTo>
                    <a:lnTo>
                      <a:pt x="382" y="304"/>
                    </a:lnTo>
                    <a:lnTo>
                      <a:pt x="379" y="316"/>
                    </a:lnTo>
                    <a:lnTo>
                      <a:pt x="247" y="723"/>
                    </a:lnTo>
                    <a:lnTo>
                      <a:pt x="355" y="923"/>
                    </a:lnTo>
                    <a:lnTo>
                      <a:pt x="355" y="923"/>
                    </a:lnTo>
                    <a:lnTo>
                      <a:pt x="369" y="948"/>
                    </a:lnTo>
                    <a:lnTo>
                      <a:pt x="386" y="967"/>
                    </a:lnTo>
                    <a:lnTo>
                      <a:pt x="405" y="983"/>
                    </a:lnTo>
                    <a:lnTo>
                      <a:pt x="424" y="996"/>
                    </a:lnTo>
                    <a:lnTo>
                      <a:pt x="445" y="1007"/>
                    </a:lnTo>
                    <a:lnTo>
                      <a:pt x="466" y="1014"/>
                    </a:lnTo>
                    <a:lnTo>
                      <a:pt x="489" y="1017"/>
                    </a:lnTo>
                    <a:lnTo>
                      <a:pt x="511" y="1019"/>
                    </a:lnTo>
                    <a:lnTo>
                      <a:pt x="570" y="1320"/>
                    </a:lnTo>
                    <a:lnTo>
                      <a:pt x="570" y="1320"/>
                    </a:lnTo>
                    <a:lnTo>
                      <a:pt x="572" y="1320"/>
                    </a:lnTo>
                    <a:lnTo>
                      <a:pt x="575" y="1322"/>
                    </a:lnTo>
                    <a:lnTo>
                      <a:pt x="579" y="1325"/>
                    </a:lnTo>
                    <a:lnTo>
                      <a:pt x="579" y="1332"/>
                    </a:lnTo>
                    <a:lnTo>
                      <a:pt x="579" y="1332"/>
                    </a:lnTo>
                    <a:lnTo>
                      <a:pt x="581" y="1346"/>
                    </a:lnTo>
                    <a:lnTo>
                      <a:pt x="582" y="1360"/>
                    </a:lnTo>
                    <a:lnTo>
                      <a:pt x="588" y="1372"/>
                    </a:lnTo>
                    <a:lnTo>
                      <a:pt x="598" y="1384"/>
                    </a:lnTo>
                    <a:lnTo>
                      <a:pt x="878" y="1649"/>
                    </a:lnTo>
                    <a:lnTo>
                      <a:pt x="878" y="1649"/>
                    </a:lnTo>
                    <a:lnTo>
                      <a:pt x="894" y="1661"/>
                    </a:lnTo>
                    <a:lnTo>
                      <a:pt x="909" y="1668"/>
                    </a:lnTo>
                    <a:lnTo>
                      <a:pt x="927" y="1673"/>
                    </a:lnTo>
                    <a:lnTo>
                      <a:pt x="944" y="1675"/>
                    </a:lnTo>
                    <a:lnTo>
                      <a:pt x="962" y="1673"/>
                    </a:lnTo>
                    <a:lnTo>
                      <a:pt x="979" y="1668"/>
                    </a:lnTo>
                    <a:lnTo>
                      <a:pt x="996" y="1661"/>
                    </a:lnTo>
                    <a:lnTo>
                      <a:pt x="1012" y="1649"/>
                    </a:lnTo>
                    <a:lnTo>
                      <a:pt x="1035" y="1631"/>
                    </a:lnTo>
                    <a:lnTo>
                      <a:pt x="1035" y="1631"/>
                    </a:lnTo>
                    <a:lnTo>
                      <a:pt x="1045" y="1614"/>
                    </a:lnTo>
                    <a:lnTo>
                      <a:pt x="1054" y="1595"/>
                    </a:lnTo>
                    <a:lnTo>
                      <a:pt x="1057" y="1576"/>
                    </a:lnTo>
                    <a:lnTo>
                      <a:pt x="1059" y="1558"/>
                    </a:lnTo>
                    <a:lnTo>
                      <a:pt x="1057" y="1539"/>
                    </a:lnTo>
                    <a:lnTo>
                      <a:pt x="1054" y="1522"/>
                    </a:lnTo>
                    <a:lnTo>
                      <a:pt x="1045" y="1506"/>
                    </a:lnTo>
                    <a:lnTo>
                      <a:pt x="1035" y="1492"/>
                    </a:lnTo>
                    <a:lnTo>
                      <a:pt x="1035" y="149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fontAlgn="auto">
                  <a:lnSpc>
                    <a:spcPct val="100000"/>
                  </a:lnSpc>
                  <a:spcBef>
                    <a:spcPts val="0"/>
                  </a:spcBef>
                  <a:spcAft>
                    <a:spcPts val="0"/>
                  </a:spcAft>
                  <a:buClrTx/>
                  <a:buSzTx/>
                  <a:buFontTx/>
                  <a:buNone/>
                  <a:defRPr/>
                </a:pPr>
                <a:endParaRPr lang="zh-CN" altLang="en-US" sz="1600" kern="0">
                  <a:solidFill>
                    <a:prstClr val="white"/>
                  </a:solidFill>
                  <a:latin typeface="微软雅黑" panose="020B0503020204020204" pitchFamily="34" charset="-122"/>
                  <a:ea typeface="微软雅黑" panose="020B0503020204020204" pitchFamily="34" charset="-122"/>
                </a:endParaRPr>
              </a:p>
            </p:txBody>
          </p:sp>
          <p:sp>
            <p:nvSpPr>
              <p:cNvPr id="117" name="Freeform 15"/>
              <p:cNvSpPr/>
              <p:nvPr/>
            </p:nvSpPr>
            <p:spPr bwMode="auto">
              <a:xfrm>
                <a:off x="9866313" y="5662613"/>
                <a:ext cx="350838" cy="1049338"/>
              </a:xfrm>
              <a:custGeom>
                <a:avLst/>
                <a:gdLst>
                  <a:gd name="T0" fmla="*/ 103 w 221"/>
                  <a:gd name="T1" fmla="*/ 0 h 661"/>
                  <a:gd name="T2" fmla="*/ 21 w 221"/>
                  <a:gd name="T3" fmla="*/ 118 h 661"/>
                  <a:gd name="T4" fmla="*/ 21 w 221"/>
                  <a:gd name="T5" fmla="*/ 118 h 661"/>
                  <a:gd name="T6" fmla="*/ 14 w 221"/>
                  <a:gd name="T7" fmla="*/ 125 h 661"/>
                  <a:gd name="T8" fmla="*/ 12 w 221"/>
                  <a:gd name="T9" fmla="*/ 127 h 661"/>
                  <a:gd name="T10" fmla="*/ 12 w 221"/>
                  <a:gd name="T11" fmla="*/ 132 h 661"/>
                  <a:gd name="T12" fmla="*/ 12 w 221"/>
                  <a:gd name="T13" fmla="*/ 132 h 661"/>
                  <a:gd name="T14" fmla="*/ 3 w 221"/>
                  <a:gd name="T15" fmla="*/ 154 h 661"/>
                  <a:gd name="T16" fmla="*/ 0 w 221"/>
                  <a:gd name="T17" fmla="*/ 167 h 661"/>
                  <a:gd name="T18" fmla="*/ 0 w 221"/>
                  <a:gd name="T19" fmla="*/ 182 h 661"/>
                  <a:gd name="T20" fmla="*/ 0 w 221"/>
                  <a:gd name="T21" fmla="*/ 561 h 661"/>
                  <a:gd name="T22" fmla="*/ 0 w 221"/>
                  <a:gd name="T23" fmla="*/ 561 h 661"/>
                  <a:gd name="T24" fmla="*/ 2 w 221"/>
                  <a:gd name="T25" fmla="*/ 581 h 661"/>
                  <a:gd name="T26" fmla="*/ 7 w 221"/>
                  <a:gd name="T27" fmla="*/ 600 h 661"/>
                  <a:gd name="T28" fmla="*/ 16 w 221"/>
                  <a:gd name="T29" fmla="*/ 615 h 661"/>
                  <a:gd name="T30" fmla="*/ 28 w 221"/>
                  <a:gd name="T31" fmla="*/ 631 h 661"/>
                  <a:gd name="T32" fmla="*/ 42 w 221"/>
                  <a:gd name="T33" fmla="*/ 643 h 661"/>
                  <a:gd name="T34" fmla="*/ 57 w 221"/>
                  <a:gd name="T35" fmla="*/ 652 h 661"/>
                  <a:gd name="T36" fmla="*/ 75 w 221"/>
                  <a:gd name="T37" fmla="*/ 659 h 661"/>
                  <a:gd name="T38" fmla="*/ 83 w 221"/>
                  <a:gd name="T39" fmla="*/ 661 h 661"/>
                  <a:gd name="T40" fmla="*/ 94 w 221"/>
                  <a:gd name="T41" fmla="*/ 661 h 661"/>
                  <a:gd name="T42" fmla="*/ 125 w 221"/>
                  <a:gd name="T43" fmla="*/ 661 h 661"/>
                  <a:gd name="T44" fmla="*/ 125 w 221"/>
                  <a:gd name="T45" fmla="*/ 661 h 661"/>
                  <a:gd name="T46" fmla="*/ 143 w 221"/>
                  <a:gd name="T47" fmla="*/ 659 h 661"/>
                  <a:gd name="T48" fmla="*/ 160 w 221"/>
                  <a:gd name="T49" fmla="*/ 652 h 661"/>
                  <a:gd name="T50" fmla="*/ 176 w 221"/>
                  <a:gd name="T51" fmla="*/ 643 h 661"/>
                  <a:gd name="T52" fmla="*/ 191 w 221"/>
                  <a:gd name="T53" fmla="*/ 631 h 661"/>
                  <a:gd name="T54" fmla="*/ 203 w 221"/>
                  <a:gd name="T55" fmla="*/ 615 h 661"/>
                  <a:gd name="T56" fmla="*/ 212 w 221"/>
                  <a:gd name="T57" fmla="*/ 600 h 661"/>
                  <a:gd name="T58" fmla="*/ 219 w 221"/>
                  <a:gd name="T59" fmla="*/ 581 h 661"/>
                  <a:gd name="T60" fmla="*/ 219 w 221"/>
                  <a:gd name="T61" fmla="*/ 572 h 661"/>
                  <a:gd name="T62" fmla="*/ 221 w 221"/>
                  <a:gd name="T63" fmla="*/ 561 h 661"/>
                  <a:gd name="T64" fmla="*/ 221 w 221"/>
                  <a:gd name="T65" fmla="*/ 215 h 661"/>
                  <a:gd name="T66" fmla="*/ 221 w 221"/>
                  <a:gd name="T67" fmla="*/ 215 h 661"/>
                  <a:gd name="T68" fmla="*/ 183 w 221"/>
                  <a:gd name="T69" fmla="*/ 36 h 661"/>
                  <a:gd name="T70" fmla="*/ 183 w 221"/>
                  <a:gd name="T71" fmla="*/ 36 h 661"/>
                  <a:gd name="T72" fmla="*/ 160 w 221"/>
                  <a:gd name="T73" fmla="*/ 27 h 661"/>
                  <a:gd name="T74" fmla="*/ 139 w 221"/>
                  <a:gd name="T75" fmla="*/ 19 h 661"/>
                  <a:gd name="T76" fmla="*/ 103 w 221"/>
                  <a:gd name="T77" fmla="*/ 0 h 661"/>
                  <a:gd name="T78" fmla="*/ 103 w 221"/>
                  <a:gd name="T79" fmla="*/ 0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21" h="661">
                    <a:moveTo>
                      <a:pt x="103" y="0"/>
                    </a:moveTo>
                    <a:lnTo>
                      <a:pt x="21" y="118"/>
                    </a:lnTo>
                    <a:lnTo>
                      <a:pt x="21" y="118"/>
                    </a:lnTo>
                    <a:lnTo>
                      <a:pt x="14" y="125"/>
                    </a:lnTo>
                    <a:lnTo>
                      <a:pt x="12" y="127"/>
                    </a:lnTo>
                    <a:lnTo>
                      <a:pt x="12" y="132"/>
                    </a:lnTo>
                    <a:lnTo>
                      <a:pt x="12" y="132"/>
                    </a:lnTo>
                    <a:lnTo>
                      <a:pt x="3" y="154"/>
                    </a:lnTo>
                    <a:lnTo>
                      <a:pt x="0" y="167"/>
                    </a:lnTo>
                    <a:lnTo>
                      <a:pt x="0" y="182"/>
                    </a:lnTo>
                    <a:lnTo>
                      <a:pt x="0" y="561"/>
                    </a:lnTo>
                    <a:lnTo>
                      <a:pt x="0" y="561"/>
                    </a:lnTo>
                    <a:lnTo>
                      <a:pt x="2" y="581"/>
                    </a:lnTo>
                    <a:lnTo>
                      <a:pt x="7" y="600"/>
                    </a:lnTo>
                    <a:lnTo>
                      <a:pt x="16" y="615"/>
                    </a:lnTo>
                    <a:lnTo>
                      <a:pt x="28" y="631"/>
                    </a:lnTo>
                    <a:lnTo>
                      <a:pt x="42" y="643"/>
                    </a:lnTo>
                    <a:lnTo>
                      <a:pt x="57" y="652"/>
                    </a:lnTo>
                    <a:lnTo>
                      <a:pt x="75" y="659"/>
                    </a:lnTo>
                    <a:lnTo>
                      <a:pt x="83" y="661"/>
                    </a:lnTo>
                    <a:lnTo>
                      <a:pt x="94" y="661"/>
                    </a:lnTo>
                    <a:lnTo>
                      <a:pt x="125" y="661"/>
                    </a:lnTo>
                    <a:lnTo>
                      <a:pt x="125" y="661"/>
                    </a:lnTo>
                    <a:lnTo>
                      <a:pt x="143" y="659"/>
                    </a:lnTo>
                    <a:lnTo>
                      <a:pt x="160" y="652"/>
                    </a:lnTo>
                    <a:lnTo>
                      <a:pt x="176" y="643"/>
                    </a:lnTo>
                    <a:lnTo>
                      <a:pt x="191" y="631"/>
                    </a:lnTo>
                    <a:lnTo>
                      <a:pt x="203" y="615"/>
                    </a:lnTo>
                    <a:lnTo>
                      <a:pt x="212" y="600"/>
                    </a:lnTo>
                    <a:lnTo>
                      <a:pt x="219" y="581"/>
                    </a:lnTo>
                    <a:lnTo>
                      <a:pt x="219" y="572"/>
                    </a:lnTo>
                    <a:lnTo>
                      <a:pt x="221" y="561"/>
                    </a:lnTo>
                    <a:lnTo>
                      <a:pt x="221" y="215"/>
                    </a:lnTo>
                    <a:lnTo>
                      <a:pt x="221" y="215"/>
                    </a:lnTo>
                    <a:lnTo>
                      <a:pt x="183" y="36"/>
                    </a:lnTo>
                    <a:lnTo>
                      <a:pt x="183" y="36"/>
                    </a:lnTo>
                    <a:lnTo>
                      <a:pt x="160" y="27"/>
                    </a:lnTo>
                    <a:lnTo>
                      <a:pt x="139" y="19"/>
                    </a:lnTo>
                    <a:lnTo>
                      <a:pt x="103" y="0"/>
                    </a:lnTo>
                    <a:lnTo>
                      <a:pt x="10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fontAlgn="auto">
                  <a:lnSpc>
                    <a:spcPct val="100000"/>
                  </a:lnSpc>
                  <a:spcBef>
                    <a:spcPts val="0"/>
                  </a:spcBef>
                  <a:spcAft>
                    <a:spcPts val="0"/>
                  </a:spcAft>
                  <a:buClrTx/>
                  <a:buSzTx/>
                  <a:buFontTx/>
                  <a:buNone/>
                  <a:defRPr/>
                </a:pPr>
                <a:endParaRPr lang="zh-CN" altLang="en-US" sz="1600" kern="0">
                  <a:solidFill>
                    <a:prstClr val="white"/>
                  </a:solidFill>
                  <a:latin typeface="微软雅黑" panose="020B0503020204020204" pitchFamily="34" charset="-122"/>
                  <a:ea typeface="微软雅黑" panose="020B0503020204020204" pitchFamily="34" charset="-122"/>
                </a:endParaRPr>
              </a:p>
            </p:txBody>
          </p:sp>
          <p:sp>
            <p:nvSpPr>
              <p:cNvPr id="118" name="Freeform 16"/>
              <p:cNvSpPr/>
              <p:nvPr/>
            </p:nvSpPr>
            <p:spPr bwMode="auto">
              <a:xfrm>
                <a:off x="8610601" y="4378325"/>
                <a:ext cx="871538" cy="515938"/>
              </a:xfrm>
              <a:custGeom>
                <a:avLst/>
                <a:gdLst>
                  <a:gd name="T0" fmla="*/ 349 w 549"/>
                  <a:gd name="T1" fmla="*/ 315 h 325"/>
                  <a:gd name="T2" fmla="*/ 349 w 549"/>
                  <a:gd name="T3" fmla="*/ 315 h 325"/>
                  <a:gd name="T4" fmla="*/ 360 w 549"/>
                  <a:gd name="T5" fmla="*/ 320 h 325"/>
                  <a:gd name="T6" fmla="*/ 370 w 549"/>
                  <a:gd name="T7" fmla="*/ 323 h 325"/>
                  <a:gd name="T8" fmla="*/ 381 w 549"/>
                  <a:gd name="T9" fmla="*/ 325 h 325"/>
                  <a:gd name="T10" fmla="*/ 391 w 549"/>
                  <a:gd name="T11" fmla="*/ 325 h 325"/>
                  <a:gd name="T12" fmla="*/ 391 w 549"/>
                  <a:gd name="T13" fmla="*/ 325 h 325"/>
                  <a:gd name="T14" fmla="*/ 405 w 549"/>
                  <a:gd name="T15" fmla="*/ 323 h 325"/>
                  <a:gd name="T16" fmla="*/ 419 w 549"/>
                  <a:gd name="T17" fmla="*/ 318 h 325"/>
                  <a:gd name="T18" fmla="*/ 433 w 549"/>
                  <a:gd name="T19" fmla="*/ 313 h 325"/>
                  <a:gd name="T20" fmla="*/ 443 w 549"/>
                  <a:gd name="T21" fmla="*/ 308 h 325"/>
                  <a:gd name="T22" fmla="*/ 549 w 549"/>
                  <a:gd name="T23" fmla="*/ 238 h 325"/>
                  <a:gd name="T24" fmla="*/ 487 w 549"/>
                  <a:gd name="T25" fmla="*/ 125 h 325"/>
                  <a:gd name="T26" fmla="*/ 487 w 549"/>
                  <a:gd name="T27" fmla="*/ 125 h 325"/>
                  <a:gd name="T28" fmla="*/ 483 w 549"/>
                  <a:gd name="T29" fmla="*/ 113 h 325"/>
                  <a:gd name="T30" fmla="*/ 478 w 549"/>
                  <a:gd name="T31" fmla="*/ 102 h 325"/>
                  <a:gd name="T32" fmla="*/ 464 w 549"/>
                  <a:gd name="T33" fmla="*/ 78 h 325"/>
                  <a:gd name="T34" fmla="*/ 386 w 549"/>
                  <a:gd name="T35" fmla="*/ 130 h 325"/>
                  <a:gd name="T36" fmla="*/ 120 w 549"/>
                  <a:gd name="T37" fmla="*/ 8 h 325"/>
                  <a:gd name="T38" fmla="*/ 120 w 549"/>
                  <a:gd name="T39" fmla="*/ 8 h 325"/>
                  <a:gd name="T40" fmla="*/ 113 w 549"/>
                  <a:gd name="T41" fmla="*/ 5 h 325"/>
                  <a:gd name="T42" fmla="*/ 104 w 549"/>
                  <a:gd name="T43" fmla="*/ 1 h 325"/>
                  <a:gd name="T44" fmla="*/ 87 w 549"/>
                  <a:gd name="T45" fmla="*/ 0 h 325"/>
                  <a:gd name="T46" fmla="*/ 71 w 549"/>
                  <a:gd name="T47" fmla="*/ 0 h 325"/>
                  <a:gd name="T48" fmla="*/ 54 w 549"/>
                  <a:gd name="T49" fmla="*/ 5 h 325"/>
                  <a:gd name="T50" fmla="*/ 38 w 549"/>
                  <a:gd name="T51" fmla="*/ 12 h 325"/>
                  <a:gd name="T52" fmla="*/ 24 w 549"/>
                  <a:gd name="T53" fmla="*/ 21 h 325"/>
                  <a:gd name="T54" fmla="*/ 12 w 549"/>
                  <a:gd name="T55" fmla="*/ 33 h 325"/>
                  <a:gd name="T56" fmla="*/ 0 w 549"/>
                  <a:gd name="T57" fmla="*/ 45 h 325"/>
                  <a:gd name="T58" fmla="*/ 0 w 549"/>
                  <a:gd name="T59" fmla="*/ 45 h 325"/>
                  <a:gd name="T60" fmla="*/ 0 w 549"/>
                  <a:gd name="T61" fmla="*/ 52 h 325"/>
                  <a:gd name="T62" fmla="*/ 194 w 549"/>
                  <a:gd name="T63" fmla="*/ 52 h 325"/>
                  <a:gd name="T64" fmla="*/ 194 w 549"/>
                  <a:gd name="T65" fmla="*/ 238 h 325"/>
                  <a:gd name="T66" fmla="*/ 349 w 549"/>
                  <a:gd name="T67" fmla="*/ 31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49" h="325">
                    <a:moveTo>
                      <a:pt x="349" y="315"/>
                    </a:moveTo>
                    <a:lnTo>
                      <a:pt x="349" y="315"/>
                    </a:lnTo>
                    <a:lnTo>
                      <a:pt x="360" y="320"/>
                    </a:lnTo>
                    <a:lnTo>
                      <a:pt x="370" y="323"/>
                    </a:lnTo>
                    <a:lnTo>
                      <a:pt x="381" y="325"/>
                    </a:lnTo>
                    <a:lnTo>
                      <a:pt x="391" y="325"/>
                    </a:lnTo>
                    <a:lnTo>
                      <a:pt x="391" y="325"/>
                    </a:lnTo>
                    <a:lnTo>
                      <a:pt x="405" y="323"/>
                    </a:lnTo>
                    <a:lnTo>
                      <a:pt x="419" y="318"/>
                    </a:lnTo>
                    <a:lnTo>
                      <a:pt x="433" y="313"/>
                    </a:lnTo>
                    <a:lnTo>
                      <a:pt x="443" y="308"/>
                    </a:lnTo>
                    <a:lnTo>
                      <a:pt x="549" y="238"/>
                    </a:lnTo>
                    <a:lnTo>
                      <a:pt x="487" y="125"/>
                    </a:lnTo>
                    <a:lnTo>
                      <a:pt x="487" y="125"/>
                    </a:lnTo>
                    <a:lnTo>
                      <a:pt x="483" y="113"/>
                    </a:lnTo>
                    <a:lnTo>
                      <a:pt x="478" y="102"/>
                    </a:lnTo>
                    <a:lnTo>
                      <a:pt x="464" y="78"/>
                    </a:lnTo>
                    <a:lnTo>
                      <a:pt x="386" y="130"/>
                    </a:lnTo>
                    <a:lnTo>
                      <a:pt x="120" y="8"/>
                    </a:lnTo>
                    <a:lnTo>
                      <a:pt x="120" y="8"/>
                    </a:lnTo>
                    <a:lnTo>
                      <a:pt x="113" y="5"/>
                    </a:lnTo>
                    <a:lnTo>
                      <a:pt x="104" y="1"/>
                    </a:lnTo>
                    <a:lnTo>
                      <a:pt x="87" y="0"/>
                    </a:lnTo>
                    <a:lnTo>
                      <a:pt x="71" y="0"/>
                    </a:lnTo>
                    <a:lnTo>
                      <a:pt x="54" y="5"/>
                    </a:lnTo>
                    <a:lnTo>
                      <a:pt x="38" y="12"/>
                    </a:lnTo>
                    <a:lnTo>
                      <a:pt x="24" y="21"/>
                    </a:lnTo>
                    <a:lnTo>
                      <a:pt x="12" y="33"/>
                    </a:lnTo>
                    <a:lnTo>
                      <a:pt x="0" y="45"/>
                    </a:lnTo>
                    <a:lnTo>
                      <a:pt x="0" y="45"/>
                    </a:lnTo>
                    <a:lnTo>
                      <a:pt x="0" y="52"/>
                    </a:lnTo>
                    <a:lnTo>
                      <a:pt x="194" y="52"/>
                    </a:lnTo>
                    <a:lnTo>
                      <a:pt x="194" y="238"/>
                    </a:lnTo>
                    <a:lnTo>
                      <a:pt x="349" y="3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lgn="ctr" fontAlgn="auto">
                  <a:lnSpc>
                    <a:spcPct val="100000"/>
                  </a:lnSpc>
                  <a:spcBef>
                    <a:spcPts val="0"/>
                  </a:spcBef>
                  <a:spcAft>
                    <a:spcPts val="0"/>
                  </a:spcAft>
                  <a:buClrTx/>
                  <a:buSzTx/>
                  <a:buFontTx/>
                  <a:buNone/>
                  <a:defRPr/>
                </a:pPr>
                <a:endParaRPr lang="zh-CN" altLang="en-US" sz="1600" kern="0">
                  <a:solidFill>
                    <a:prstClr val="white"/>
                  </a:solidFill>
                  <a:latin typeface="微软雅黑" panose="020B0503020204020204" pitchFamily="34" charset="-122"/>
                  <a:ea typeface="微软雅黑" panose="020B0503020204020204" pitchFamily="34" charset="-122"/>
                </a:endParaRPr>
              </a:p>
            </p:txBody>
          </p:sp>
        </p:grpSp>
      </p:grpSp>
      <p:sp>
        <p:nvSpPr>
          <p:cNvPr id="4" name="TextBox 4"/>
          <p:cNvSpPr txBox="1"/>
          <p:nvPr/>
        </p:nvSpPr>
        <p:spPr>
          <a:xfrm>
            <a:off x="767408" y="404664"/>
            <a:ext cx="9161391" cy="534035"/>
          </a:xfrm>
          <a:prstGeom prst="rect">
            <a:avLst/>
          </a:prstGeom>
        </p:spPr>
        <p:txBody>
          <a:bodyPr vert="horz" wrap="square" lIns="91440" tIns="45720" rIns="91440" bIns="45720" rtlCol="0" anchor="ctr">
            <a:no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lvl="0" algn="l"/>
            <a:r>
              <a:rPr kumimoji="1" lang="en-US" altLang="zh-CN" sz="3200" b="1" cap="none" dirty="0">
                <a:solidFill>
                  <a:srgbClr val="2CA23A"/>
                </a:solidFill>
                <a:latin typeface="微软雅黑" panose="020B0503020204020204" pitchFamily="34" charset="-122"/>
                <a:ea typeface="微软雅黑" panose="020B0503020204020204" pitchFamily="34" charset="-122"/>
                <a:cs typeface="+mn-cs"/>
                <a:sym typeface="+mn-ea"/>
              </a:rPr>
              <a:t>Follow three rules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圆角矩形 24"/>
          <p:cNvSpPr/>
          <p:nvPr/>
        </p:nvSpPr>
        <p:spPr>
          <a:xfrm>
            <a:off x="4954747" y="2329155"/>
            <a:ext cx="7095559" cy="824592"/>
          </a:xfrm>
          <a:prstGeom prst="roundRect">
            <a:avLst/>
          </a:prstGeom>
          <a:solidFill>
            <a:srgbClr val="C2E39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en-US" altLang="zh-CN" sz="2400" b="1" dirty="0">
                <a:solidFill>
                  <a:schemeClr val="accent2"/>
                </a:solidFill>
                <a:latin typeface="微软雅黑" panose="020B0503020204020204" pitchFamily="34" charset="-122"/>
                <a:ea typeface="微软雅黑" panose="020B0503020204020204" pitchFamily="34" charset="-122"/>
                <a:cs typeface="Alibaba PuHuiTi Medium" pitchFamily="18" charset="-122"/>
              </a:rPr>
              <a:t>Thoughts on disease prevention and control</a:t>
            </a:r>
            <a:endParaRPr kumimoji="1" lang="zh-CN" altLang="en-US" sz="2400" b="1" dirty="0">
              <a:solidFill>
                <a:schemeClr val="accent2"/>
              </a:solidFill>
              <a:latin typeface="微软雅黑" panose="020B0503020204020204" pitchFamily="34" charset="-122"/>
              <a:ea typeface="微软雅黑" panose="020B0503020204020204" pitchFamily="34" charset="-122"/>
              <a:cs typeface="Alibaba PuHuiTi Medium" pitchFamily="18" charset="-122"/>
            </a:endParaRPr>
          </a:p>
        </p:txBody>
      </p:sp>
      <p:sp>
        <p:nvSpPr>
          <p:cNvPr id="27" name="圆角矩形 26"/>
          <p:cNvSpPr/>
          <p:nvPr/>
        </p:nvSpPr>
        <p:spPr>
          <a:xfrm>
            <a:off x="4987870" y="3442318"/>
            <a:ext cx="7061407" cy="824592"/>
          </a:xfrm>
          <a:prstGeom prst="roundRect">
            <a:avLst/>
          </a:prstGeom>
          <a:solidFill>
            <a:srgbClr val="C2E39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sz="2400" b="1" dirty="0">
                <a:solidFill>
                  <a:schemeClr val="accent2"/>
                </a:solidFill>
                <a:latin typeface="微软雅黑" panose="020B0503020204020204" pitchFamily="34" charset="-122"/>
                <a:ea typeface="微软雅黑" panose="020B0503020204020204" pitchFamily="34" charset="-122"/>
                <a:cs typeface="Alibaba PuHuiTi Medium" pitchFamily="18" charset="-122"/>
              </a:rPr>
              <a:t>Key points of the vaccination plan</a:t>
            </a:r>
          </a:p>
        </p:txBody>
      </p:sp>
      <p:grpSp>
        <p:nvGrpSpPr>
          <p:cNvPr id="3" name="组合 2"/>
          <p:cNvGrpSpPr/>
          <p:nvPr/>
        </p:nvGrpSpPr>
        <p:grpSpPr>
          <a:xfrm>
            <a:off x="4079776" y="2466975"/>
            <a:ext cx="789305" cy="2762250"/>
            <a:chOff x="7687" y="3885"/>
            <a:chExt cx="1243" cy="4350"/>
          </a:xfrm>
        </p:grpSpPr>
        <p:sp>
          <p:nvSpPr>
            <p:cNvPr id="24" name="圆角矩形 23"/>
            <p:cNvSpPr/>
            <p:nvPr/>
          </p:nvSpPr>
          <p:spPr>
            <a:xfrm>
              <a:off x="7738" y="3885"/>
              <a:ext cx="1192" cy="980"/>
            </a:xfrm>
            <a:prstGeom prst="roundRect">
              <a:avLst/>
            </a:prstGeom>
            <a:solidFill>
              <a:srgbClr val="2EB54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en-US" altLang="zh-CN" sz="2400" dirty="0">
                  <a:latin typeface="微软雅黑" panose="020B0503020204020204" pitchFamily="34" charset="-122"/>
                  <a:ea typeface="微软雅黑" panose="020B0503020204020204" pitchFamily="34" charset="-122"/>
                </a:rPr>
                <a:t>01</a:t>
              </a:r>
              <a:endParaRPr kumimoji="1" lang="zh-CN" altLang="en-US" sz="2400" dirty="0">
                <a:latin typeface="微软雅黑" panose="020B0503020204020204" pitchFamily="34" charset="-122"/>
                <a:ea typeface="微软雅黑" panose="020B0503020204020204" pitchFamily="34" charset="-122"/>
              </a:endParaRPr>
            </a:p>
          </p:txBody>
        </p:sp>
        <p:sp>
          <p:nvSpPr>
            <p:cNvPr id="26" name="圆角矩形 25"/>
            <p:cNvSpPr/>
            <p:nvPr/>
          </p:nvSpPr>
          <p:spPr>
            <a:xfrm>
              <a:off x="7687" y="5570"/>
              <a:ext cx="1192" cy="980"/>
            </a:xfrm>
            <a:prstGeom prst="roundRect">
              <a:avLst/>
            </a:prstGeom>
            <a:solidFill>
              <a:srgbClr val="2EB54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en-US" altLang="zh-CN" sz="2400" dirty="0">
                  <a:latin typeface="微软雅黑" panose="020B0503020204020204" pitchFamily="34" charset="-122"/>
                  <a:ea typeface="微软雅黑" panose="020B0503020204020204" pitchFamily="34" charset="-122"/>
                </a:rPr>
                <a:t>02</a:t>
              </a:r>
              <a:endParaRPr kumimoji="1" lang="zh-CN" altLang="en-US" sz="2400" dirty="0">
                <a:latin typeface="微软雅黑" panose="020B0503020204020204" pitchFamily="34" charset="-122"/>
                <a:ea typeface="微软雅黑" panose="020B0503020204020204" pitchFamily="34" charset="-122"/>
              </a:endParaRPr>
            </a:p>
          </p:txBody>
        </p:sp>
        <p:sp>
          <p:nvSpPr>
            <p:cNvPr id="28" name="圆角矩形 27"/>
            <p:cNvSpPr/>
            <p:nvPr/>
          </p:nvSpPr>
          <p:spPr>
            <a:xfrm>
              <a:off x="7687" y="7255"/>
              <a:ext cx="1192" cy="980"/>
            </a:xfrm>
            <a:prstGeom prst="roundRect">
              <a:avLst/>
            </a:prstGeom>
            <a:solidFill>
              <a:srgbClr val="2EB54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en-US" altLang="zh-CN" sz="2400" dirty="0">
                  <a:latin typeface="微软雅黑" panose="020B0503020204020204" pitchFamily="34" charset="-122"/>
                  <a:ea typeface="微软雅黑" panose="020B0503020204020204" pitchFamily="34" charset="-122"/>
                </a:rPr>
                <a:t>03</a:t>
              </a:r>
              <a:endParaRPr kumimoji="1" lang="zh-CN" altLang="en-US" sz="2400" dirty="0">
                <a:latin typeface="微软雅黑" panose="020B0503020204020204" pitchFamily="34" charset="-122"/>
                <a:ea typeface="微软雅黑" panose="020B0503020204020204" pitchFamily="34" charset="-122"/>
              </a:endParaRPr>
            </a:p>
          </p:txBody>
        </p:sp>
      </p:grpSp>
      <p:sp>
        <p:nvSpPr>
          <p:cNvPr id="29" name="圆角矩形 28"/>
          <p:cNvSpPr/>
          <p:nvPr/>
        </p:nvSpPr>
        <p:spPr>
          <a:xfrm>
            <a:off x="4987871" y="4505720"/>
            <a:ext cx="7061406" cy="824592"/>
          </a:xfrm>
          <a:prstGeom prst="roundRect">
            <a:avLst/>
          </a:prstGeom>
          <a:solidFill>
            <a:srgbClr val="C2E39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sz="2400" b="1" dirty="0">
                <a:solidFill>
                  <a:schemeClr val="accent2"/>
                </a:solidFill>
                <a:latin typeface="微软雅黑" panose="020B0503020204020204" pitchFamily="34" charset="-122"/>
                <a:ea typeface="微软雅黑" panose="020B0503020204020204" pitchFamily="34" charset="-122"/>
                <a:cs typeface="Alibaba PuHuiTi Medium" pitchFamily="18" charset="-122"/>
              </a:rPr>
              <a:t>How to </a:t>
            </a:r>
            <a:r>
              <a:rPr kumimoji="1" lang="en-US" sz="2400" b="1" dirty="0">
                <a:solidFill>
                  <a:schemeClr val="accent2"/>
                </a:solidFill>
                <a:latin typeface="微软雅黑" panose="020B0503020204020204" pitchFamily="34" charset="-122"/>
                <a:ea typeface="微软雅黑" panose="020B0503020204020204" pitchFamily="34" charset="-122"/>
                <a:cs typeface="Alibaba PuHuiTi Medium" pitchFamily="18" charset="-122"/>
              </a:rPr>
              <a:t>arrange</a:t>
            </a:r>
            <a:r>
              <a:rPr kumimoji="1" sz="2400" b="1" dirty="0">
                <a:solidFill>
                  <a:schemeClr val="accent2"/>
                </a:solidFill>
                <a:latin typeface="微软雅黑" panose="020B0503020204020204" pitchFamily="34" charset="-122"/>
                <a:ea typeface="微软雅黑" panose="020B0503020204020204" pitchFamily="34" charset="-122"/>
                <a:cs typeface="Alibaba PuHuiTi Medium" pitchFamily="18" charset="-122"/>
              </a:rPr>
              <a:t> a vaccination plan</a:t>
            </a:r>
          </a:p>
        </p:txBody>
      </p:sp>
      <p:sp>
        <p:nvSpPr>
          <p:cNvPr id="34" name="文本框 33"/>
          <p:cNvSpPr txBox="1"/>
          <p:nvPr/>
        </p:nvSpPr>
        <p:spPr>
          <a:xfrm>
            <a:off x="979303" y="297133"/>
            <a:ext cx="2120517" cy="584775"/>
          </a:xfrm>
          <a:prstGeom prst="rect">
            <a:avLst/>
          </a:prstGeom>
          <a:noFill/>
        </p:spPr>
        <p:txBody>
          <a:bodyPr wrap="none" rtlCol="0">
            <a:spAutoFit/>
          </a:bodyPr>
          <a:lstStyle/>
          <a:p>
            <a:r>
              <a:rPr kumimoji="1" lang="en-US" altLang="zh-CN" sz="3200" b="1" dirty="0">
                <a:solidFill>
                  <a:srgbClr val="92D050"/>
                </a:solidFill>
                <a:latin typeface="微软雅黑" panose="020B0503020204020204" pitchFamily="34" charset="-122"/>
                <a:ea typeface="微软雅黑" panose="020B0503020204020204" pitchFamily="34" charset="-122"/>
              </a:rPr>
              <a:t>Directory</a:t>
            </a:r>
            <a:endParaRPr kumimoji="1" lang="zh-CN" altLang="en-US" sz="3200" b="1" dirty="0">
              <a:solidFill>
                <a:srgbClr val="92D050"/>
              </a:solidFill>
              <a:latin typeface="微软雅黑" panose="020B0503020204020204" pitchFamily="34" charset="-122"/>
              <a:ea typeface="微软雅黑" panose="020B0503020204020204" pitchFamily="34" charset="-122"/>
            </a:endParaRPr>
          </a:p>
        </p:txBody>
      </p:sp>
      <p:grpSp>
        <p:nvGrpSpPr>
          <p:cNvPr id="8" name="组合 7"/>
          <p:cNvGrpSpPr/>
          <p:nvPr/>
        </p:nvGrpSpPr>
        <p:grpSpPr>
          <a:xfrm>
            <a:off x="385525" y="1791335"/>
            <a:ext cx="4025900" cy="4038600"/>
            <a:chOff x="817227" y="1533277"/>
            <a:chExt cx="4025900" cy="4038600"/>
          </a:xfrm>
        </p:grpSpPr>
        <p:grpSp>
          <p:nvGrpSpPr>
            <p:cNvPr id="7" name="组合 6"/>
            <p:cNvGrpSpPr/>
            <p:nvPr/>
          </p:nvGrpSpPr>
          <p:grpSpPr>
            <a:xfrm>
              <a:off x="817227" y="1533277"/>
              <a:ext cx="4025900" cy="4038600"/>
              <a:chOff x="817227" y="1533277"/>
              <a:chExt cx="4025900" cy="4038600"/>
            </a:xfrm>
          </p:grpSpPr>
          <p:pic>
            <p:nvPicPr>
              <p:cNvPr id="4" name="图片 3"/>
              <p:cNvPicPr>
                <a:picLocks noChangeAspect="1"/>
              </p:cNvPicPr>
              <p:nvPr/>
            </p:nvPicPr>
            <p:blipFill>
              <a:blip r:embed="rId2"/>
              <a:stretch>
                <a:fillRect/>
              </a:stretch>
            </p:blipFill>
            <p:spPr>
              <a:xfrm>
                <a:off x="817227" y="1533277"/>
                <a:ext cx="4025900" cy="4038600"/>
              </a:xfrm>
              <a:prstGeom prst="rect">
                <a:avLst/>
              </a:prstGeom>
            </p:spPr>
          </p:pic>
          <p:sp>
            <p:nvSpPr>
              <p:cNvPr id="5" name="圆: 空心 4"/>
              <p:cNvSpPr/>
              <p:nvPr/>
            </p:nvSpPr>
            <p:spPr>
              <a:xfrm>
                <a:off x="1199456" y="1988840"/>
                <a:ext cx="3168352" cy="3168352"/>
              </a:xfrm>
              <a:prstGeom prst="donut">
                <a:avLst>
                  <a:gd name="adj" fmla="val 142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pic>
          <p:nvPicPr>
            <p:cNvPr id="15" name="图片 14"/>
            <p:cNvPicPr>
              <a:picLocks noChangeAspect="1"/>
            </p:cNvPicPr>
            <p:nvPr/>
          </p:nvPicPr>
          <p:blipFill>
            <a:blip r:embed="rId3">
              <a:alphaModFix amt="30000"/>
            </a:blip>
            <a:stretch>
              <a:fillRect/>
            </a:stretch>
          </p:blipFill>
          <p:spPr>
            <a:xfrm>
              <a:off x="1128952" y="1951010"/>
              <a:ext cx="3382872" cy="3278215"/>
            </a:xfrm>
            <a:prstGeom prst="rect">
              <a:avLst/>
            </a:prstGeom>
          </p:spPr>
        </p:pic>
      </p:grpSp>
    </p:spTree>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p:cNvSpPr txBox="1"/>
          <p:nvPr/>
        </p:nvSpPr>
        <p:spPr>
          <a:xfrm>
            <a:off x="823041" y="374685"/>
            <a:ext cx="9161391" cy="534035"/>
          </a:xfrm>
          <a:prstGeom prst="rect">
            <a:avLst/>
          </a:prstGeom>
        </p:spPr>
        <p:txBody>
          <a:bodyPr vert="horz" wrap="square" lIns="91440" tIns="45720" rIns="91440" bIns="45720" rtlCol="0" anchor="ctr">
            <a:no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algn="l"/>
            <a:r>
              <a:rPr kumimoji="1" lang="en-US" altLang="zh-CN" sz="3200" b="1" cap="none" dirty="0">
                <a:solidFill>
                  <a:srgbClr val="2CA23A"/>
                </a:solidFill>
                <a:latin typeface="微软雅黑" panose="020B0503020204020204" pitchFamily="34" charset="-122"/>
                <a:ea typeface="微软雅黑" panose="020B0503020204020204" pitchFamily="34" charset="-122"/>
                <a:cs typeface="+mn-cs"/>
                <a:sym typeface="+mn-ea"/>
              </a:rPr>
              <a:t>Body physiology</a:t>
            </a:r>
          </a:p>
        </p:txBody>
      </p:sp>
      <p:sp>
        <p:nvSpPr>
          <p:cNvPr id="3" name="TextBox 44"/>
          <p:cNvSpPr txBox="1">
            <a:spLocks noChangeArrowheads="1"/>
          </p:cNvSpPr>
          <p:nvPr/>
        </p:nvSpPr>
        <p:spPr bwMode="auto">
          <a:xfrm>
            <a:off x="1208005" y="3789040"/>
            <a:ext cx="10201498" cy="2342244"/>
          </a:xfrm>
          <a:prstGeom prst="rect">
            <a:avLst/>
          </a:prstGeom>
          <a:noFill/>
          <a:ln w="28575">
            <a:solidFill>
              <a:srgbClr val="FF3300"/>
            </a:solidFill>
            <a:prstDash val="lgDashDot"/>
            <a:miter lim="800000"/>
          </a:ln>
          <a:extLst>
            <a:ext uri="{909E8E84-426E-40DD-AFC4-6F175D3DCCD1}">
              <a14:hiddenFill xmlns:a14="http://schemas.microsoft.com/office/drawing/2010/main">
                <a:solidFill>
                  <a:srgbClr val="FFFFFF"/>
                </a:solidFill>
              </a14:hiddenFill>
            </a:ext>
          </a:extLst>
        </p:spPr>
        <p:txBody>
          <a:bodyPr wrap="square">
            <a:spAutoFit/>
          </a:bodyPr>
          <a:lstStyle>
            <a:lvl1pPr marL="342900" indent="-342900" eaLnBrk="0" hangingPunct="0">
              <a:defRPr>
                <a:solidFill>
                  <a:schemeClr val="tx1"/>
                </a:solidFill>
                <a:latin typeface="Arial" panose="020B0604020202090204" pitchFamily="34" charset="0"/>
                <a:ea typeface="宋体" panose="02010600030101010101" pitchFamily="2" charset="-122"/>
              </a:defRPr>
            </a:lvl1pPr>
            <a:lvl2pPr marL="742950" indent="-285750" eaLnBrk="0" hangingPunct="0">
              <a:defRPr>
                <a:solidFill>
                  <a:schemeClr val="tx1"/>
                </a:solidFill>
                <a:latin typeface="Arial" panose="020B0604020202090204" pitchFamily="34" charset="0"/>
                <a:ea typeface="宋体" panose="02010600030101010101" pitchFamily="2" charset="-122"/>
              </a:defRPr>
            </a:lvl2pPr>
            <a:lvl3pPr marL="1143000" indent="-228600" eaLnBrk="0" hangingPunct="0">
              <a:defRPr>
                <a:solidFill>
                  <a:schemeClr val="tx1"/>
                </a:solidFill>
                <a:latin typeface="Arial" panose="020B0604020202090204" pitchFamily="34" charset="0"/>
                <a:ea typeface="宋体" panose="02010600030101010101" pitchFamily="2" charset="-122"/>
              </a:defRPr>
            </a:lvl3pPr>
            <a:lvl4pPr marL="1600200" indent="-228600" eaLnBrk="0" hangingPunct="0">
              <a:defRPr>
                <a:solidFill>
                  <a:schemeClr val="tx1"/>
                </a:solidFill>
                <a:latin typeface="Arial" panose="020B0604020202090204" pitchFamily="34" charset="0"/>
                <a:ea typeface="宋体" panose="02010600030101010101" pitchFamily="2" charset="-122"/>
              </a:defRPr>
            </a:lvl4pPr>
            <a:lvl5pPr marL="2057400" indent="-228600" eaLnBrk="0" hangingPunct="0">
              <a:defRPr>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90204" pitchFamily="34" charset="0"/>
                <a:ea typeface="宋体" panose="02010600030101010101" pitchFamily="2" charset="-122"/>
              </a:defRPr>
            </a:lvl9pPr>
          </a:lstStyle>
          <a:p>
            <a:pPr marL="0" indent="0" eaLnBrk="1" hangingPunct="1">
              <a:lnSpc>
                <a:spcPct val="150000"/>
              </a:lnSpc>
              <a:buClr>
                <a:srgbClr val="4F81BD"/>
              </a:buClr>
              <a:buFont typeface="Wingdings" panose="05000000000000000000" pitchFamily="2" charset="2"/>
              <a:buNone/>
            </a:pPr>
            <a:r>
              <a:rPr lang="en-US" altLang="zh-CN" sz="2000" b="1" dirty="0">
                <a:solidFill>
                  <a:schemeClr val="tx1"/>
                </a:solidFill>
                <a:latin typeface="Times New Roman" panose="02020503050405090304" pitchFamily="18" charset="0"/>
                <a:cs typeface="Times New Roman" panose="02020503050405090304" pitchFamily="18" charset="0"/>
              </a:rPr>
              <a:t>① </a:t>
            </a:r>
            <a:r>
              <a:rPr sz="2000" b="1" dirty="0">
                <a:solidFill>
                  <a:schemeClr val="tx1"/>
                </a:solidFill>
                <a:latin typeface="Times New Roman" panose="02020503050405090304" pitchFamily="18" charset="0"/>
                <a:ea typeface="楷体" panose="02010609060101010101" pitchFamily="49" charset="-122"/>
                <a:cs typeface="Times New Roman" panose="02020503050405090304" pitchFamily="18" charset="0"/>
              </a:rPr>
              <a:t>From 0 to 21 days, the immune system develops gradually</a:t>
            </a:r>
            <a:r>
              <a:rPr lang="en-US" sz="2000" b="1" dirty="0">
                <a:solidFill>
                  <a:schemeClr val="tx1"/>
                </a:solidFill>
                <a:latin typeface="Times New Roman" panose="02020503050405090304" pitchFamily="18" charset="0"/>
                <a:ea typeface="楷体" panose="02010609060101010101" pitchFamily="49" charset="-122"/>
                <a:cs typeface="Times New Roman" panose="02020503050405090304" pitchFamily="18" charset="0"/>
              </a:rPr>
              <a:t>.</a:t>
            </a:r>
            <a:endParaRPr lang="en-US" altLang="zh-CN" sz="2000" b="1" dirty="0">
              <a:solidFill>
                <a:schemeClr val="tx1"/>
              </a:solidFill>
              <a:latin typeface="Times New Roman" panose="02020503050405090304" pitchFamily="18" charset="0"/>
              <a:ea typeface="楷体" panose="02010609060101010101" pitchFamily="49" charset="-122"/>
              <a:cs typeface="Times New Roman" panose="02020503050405090304" pitchFamily="18" charset="0"/>
            </a:endParaRPr>
          </a:p>
          <a:p>
            <a:pPr marL="0" indent="0" eaLnBrk="1" hangingPunct="1">
              <a:lnSpc>
                <a:spcPct val="150000"/>
              </a:lnSpc>
              <a:buClr>
                <a:srgbClr val="4F81BD"/>
              </a:buClr>
              <a:buFont typeface="Wingdings" panose="05000000000000000000" pitchFamily="2" charset="2"/>
              <a:buNone/>
            </a:pPr>
            <a:r>
              <a:rPr lang="zh-CN" altLang="en-US" sz="2000" b="1" dirty="0">
                <a:solidFill>
                  <a:schemeClr val="tx1"/>
                </a:solidFill>
                <a:latin typeface="Times New Roman" panose="02020503050405090304" pitchFamily="18" charset="0"/>
                <a:cs typeface="Times New Roman" panose="02020503050405090304" pitchFamily="18" charset="0"/>
              </a:rPr>
              <a:t>② </a:t>
            </a:r>
            <a:r>
              <a:rPr lang="zh-CN" altLang="en-US" sz="2000" b="1" dirty="0">
                <a:solidFill>
                  <a:schemeClr val="tx1"/>
                </a:solidFill>
                <a:latin typeface="Times New Roman" panose="02020503050405090304" pitchFamily="18" charset="0"/>
                <a:ea typeface="楷体" panose="02010609060101010101" pitchFamily="49" charset="-122"/>
                <a:cs typeface="Times New Roman" panose="02020503050405090304" pitchFamily="18" charset="0"/>
              </a:rPr>
              <a:t>Underdeveloped, unable to produce a good immune response</a:t>
            </a:r>
            <a:r>
              <a:rPr lang="en-US" altLang="zh-CN" sz="2000" b="1" dirty="0">
                <a:solidFill>
                  <a:schemeClr val="tx1"/>
                </a:solidFill>
                <a:latin typeface="Times New Roman" panose="02020503050405090304" pitchFamily="18" charset="0"/>
                <a:ea typeface="楷体" panose="02010609060101010101" pitchFamily="49" charset="-122"/>
                <a:cs typeface="Times New Roman" panose="02020503050405090304" pitchFamily="18" charset="0"/>
              </a:rPr>
              <a:t>.</a:t>
            </a:r>
          </a:p>
          <a:p>
            <a:pPr marL="0" indent="0" eaLnBrk="1" hangingPunct="1">
              <a:lnSpc>
                <a:spcPct val="150000"/>
              </a:lnSpc>
              <a:buClr>
                <a:srgbClr val="4F81BD"/>
              </a:buClr>
              <a:buFont typeface="Wingdings" panose="05000000000000000000" pitchFamily="2" charset="2"/>
              <a:buNone/>
            </a:pPr>
            <a:r>
              <a:rPr lang="zh-CN" altLang="en-US" sz="2000" b="1" dirty="0">
                <a:solidFill>
                  <a:schemeClr val="tx1"/>
                </a:solidFill>
                <a:latin typeface="Times New Roman" panose="02020503050405090304" pitchFamily="18" charset="0"/>
                <a:cs typeface="Times New Roman" panose="02020503050405090304" pitchFamily="18" charset="0"/>
              </a:rPr>
              <a:t>③ </a:t>
            </a:r>
            <a:r>
              <a:rPr lang="zh-CN" altLang="en-US" sz="2000" b="1" dirty="0">
                <a:solidFill>
                  <a:schemeClr val="tx1"/>
                </a:solidFill>
                <a:latin typeface="Times New Roman" panose="02020503050405090304" pitchFamily="18" charset="0"/>
                <a:ea typeface="楷体" panose="02010609060101010101" pitchFamily="49" charset="-122"/>
                <a:cs typeface="Times New Roman" panose="02020503050405090304" pitchFamily="18" charset="0"/>
              </a:rPr>
              <a:t>Excessive </a:t>
            </a:r>
            <a:r>
              <a:rPr lang="en-US" altLang="zh-CN" sz="2000" b="1" dirty="0">
                <a:solidFill>
                  <a:schemeClr val="tx1"/>
                </a:solidFill>
                <a:latin typeface="Times New Roman" panose="02020503050405090304" pitchFamily="18" charset="0"/>
                <a:ea typeface="楷体" panose="02010609060101010101" pitchFamily="49" charset="-122"/>
                <a:cs typeface="Times New Roman" panose="02020503050405090304" pitchFamily="18" charset="0"/>
              </a:rPr>
              <a:t>vaccinations </a:t>
            </a:r>
            <a:r>
              <a:rPr lang="zh-CN" altLang="en-US" sz="2000" b="1" dirty="0">
                <a:solidFill>
                  <a:schemeClr val="tx1"/>
                </a:solidFill>
                <a:latin typeface="Times New Roman" panose="02020503050405090304" pitchFamily="18" charset="0"/>
                <a:ea typeface="楷体" panose="02010609060101010101" pitchFamily="49" charset="-122"/>
                <a:cs typeface="Times New Roman" panose="02020503050405090304" pitchFamily="18" charset="0"/>
              </a:rPr>
              <a:t>damage immune organs</a:t>
            </a:r>
            <a:r>
              <a:rPr lang="en-US" altLang="zh-CN" sz="2000" b="1" dirty="0">
                <a:solidFill>
                  <a:schemeClr val="tx1"/>
                </a:solidFill>
                <a:latin typeface="Times New Roman" panose="02020503050405090304" pitchFamily="18" charset="0"/>
                <a:ea typeface="楷体" panose="02010609060101010101" pitchFamily="49" charset="-122"/>
                <a:cs typeface="Times New Roman" panose="02020503050405090304" pitchFamily="18" charset="0"/>
              </a:rPr>
              <a:t>.</a:t>
            </a:r>
          </a:p>
          <a:p>
            <a:pPr marL="0" indent="0" eaLnBrk="1" hangingPunct="1">
              <a:lnSpc>
                <a:spcPct val="150000"/>
              </a:lnSpc>
              <a:buClr>
                <a:srgbClr val="4F81BD"/>
              </a:buClr>
              <a:buFont typeface="Wingdings" panose="05000000000000000000" pitchFamily="2" charset="2"/>
              <a:buNone/>
            </a:pPr>
            <a:r>
              <a:rPr lang="zh-CN" altLang="en-US" sz="2000" b="1" dirty="0">
                <a:solidFill>
                  <a:schemeClr val="tx1"/>
                </a:solidFill>
                <a:latin typeface="Times New Roman" panose="02020503050405090304" pitchFamily="18" charset="0"/>
                <a:cs typeface="Times New Roman" panose="02020503050405090304" pitchFamily="18" charset="0"/>
              </a:rPr>
              <a:t>④ </a:t>
            </a:r>
            <a:r>
              <a:rPr lang="zh-CN" altLang="en-US" sz="2000" b="1" dirty="0">
                <a:solidFill>
                  <a:schemeClr val="tx1"/>
                </a:solidFill>
                <a:latin typeface="Times New Roman" panose="02020503050405090304" pitchFamily="18" charset="0"/>
                <a:ea typeface="楷体" panose="02010609060101010101" pitchFamily="49" charset="-122"/>
                <a:cs typeface="Times New Roman" panose="02020503050405090304" pitchFamily="18" charset="0"/>
              </a:rPr>
              <a:t>Live vaccines activate the immune system, creating immune memory</a:t>
            </a:r>
            <a:r>
              <a:rPr lang="en-US" altLang="zh-CN" sz="2000" b="1" dirty="0">
                <a:solidFill>
                  <a:schemeClr val="tx1"/>
                </a:solidFill>
                <a:latin typeface="Times New Roman" panose="02020503050405090304" pitchFamily="18" charset="0"/>
                <a:ea typeface="楷体" panose="02010609060101010101" pitchFamily="49" charset="-122"/>
                <a:cs typeface="Times New Roman" panose="02020503050405090304" pitchFamily="18" charset="0"/>
              </a:rPr>
              <a:t>.</a:t>
            </a:r>
          </a:p>
          <a:p>
            <a:pPr marL="0" indent="0" eaLnBrk="1" hangingPunct="1">
              <a:lnSpc>
                <a:spcPct val="150000"/>
              </a:lnSpc>
              <a:buClr>
                <a:srgbClr val="4F81BD"/>
              </a:buClr>
              <a:buFont typeface="Wingdings" panose="05000000000000000000" pitchFamily="2" charset="2"/>
              <a:buNone/>
            </a:pPr>
            <a:r>
              <a:rPr lang="zh-CN" altLang="en-US" sz="2000" b="1" dirty="0">
                <a:solidFill>
                  <a:schemeClr val="tx1"/>
                </a:solidFill>
                <a:latin typeface="Times New Roman" panose="02020503050405090304" pitchFamily="18" charset="0"/>
                <a:cs typeface="Times New Roman" panose="02020503050405090304" pitchFamily="18" charset="0"/>
              </a:rPr>
              <a:t>⑤ </a:t>
            </a:r>
            <a:r>
              <a:rPr lang="zh-CN" altLang="en-US" sz="2000" b="1" dirty="0">
                <a:solidFill>
                  <a:schemeClr val="tx1"/>
                </a:solidFill>
                <a:latin typeface="Times New Roman" panose="02020503050405090304" pitchFamily="18" charset="0"/>
                <a:ea typeface="楷体" panose="02010609060101010101" pitchFamily="49" charset="-122"/>
                <a:cs typeface="Times New Roman" panose="02020503050405090304" pitchFamily="18" charset="0"/>
              </a:rPr>
              <a:t>Early inoculation can effectively occupy the space and avoid the invasion of wild poison</a:t>
            </a:r>
            <a:r>
              <a:rPr lang="en-US" altLang="zh-CN" sz="2000" b="1" dirty="0">
                <a:solidFill>
                  <a:schemeClr val="tx1"/>
                </a:solidFill>
                <a:latin typeface="Times New Roman" panose="02020503050405090304" pitchFamily="18" charset="0"/>
                <a:ea typeface="楷体" panose="02010609060101010101" pitchFamily="49" charset="-122"/>
                <a:cs typeface="Times New Roman" panose="02020503050405090304" pitchFamily="18" charset="0"/>
              </a:rPr>
              <a:t>.</a:t>
            </a:r>
          </a:p>
        </p:txBody>
      </p:sp>
      <p:grpSp>
        <p:nvGrpSpPr>
          <p:cNvPr id="40" name="组合 39"/>
          <p:cNvGrpSpPr/>
          <p:nvPr/>
        </p:nvGrpSpPr>
        <p:grpSpPr>
          <a:xfrm>
            <a:off x="337820" y="1600506"/>
            <a:ext cx="10733405" cy="1967018"/>
            <a:chOff x="532" y="1406"/>
            <a:chExt cx="16903" cy="4235"/>
          </a:xfrm>
        </p:grpSpPr>
        <p:grpSp>
          <p:nvGrpSpPr>
            <p:cNvPr id="4" name="组合 3"/>
            <p:cNvGrpSpPr/>
            <p:nvPr/>
          </p:nvGrpSpPr>
          <p:grpSpPr>
            <a:xfrm>
              <a:off x="1765" y="2408"/>
              <a:ext cx="15670" cy="2582"/>
              <a:chOff x="-241996" y="3463043"/>
              <a:chExt cx="8877581" cy="1866525"/>
            </a:xfrm>
          </p:grpSpPr>
          <p:sp>
            <p:nvSpPr>
              <p:cNvPr id="5" name="Text Placeholder 3"/>
              <p:cNvSpPr txBox="1"/>
              <p:nvPr/>
            </p:nvSpPr>
            <p:spPr>
              <a:xfrm>
                <a:off x="-241996" y="3688806"/>
                <a:ext cx="1550982" cy="1264144"/>
              </a:xfrm>
              <a:prstGeom prst="rect">
                <a:avLst/>
              </a:prstGeom>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fontAlgn="auto">
                  <a:lnSpc>
                    <a:spcPct val="100000"/>
                  </a:lnSpc>
                  <a:spcBef>
                    <a:spcPct val="20000"/>
                  </a:spcBef>
                  <a:spcAft>
                    <a:spcPts val="0"/>
                  </a:spcAft>
                  <a:buClrTx/>
                  <a:buSzTx/>
                  <a:buFontTx/>
                  <a:buNone/>
                  <a:defRPr/>
                </a:pPr>
                <a:r>
                  <a:rPr lang="en-US" altLang="zh-CN" sz="2400" b="1" kern="0" dirty="0">
                    <a:solidFill>
                      <a:srgbClr val="00A39E"/>
                    </a:solidFill>
                    <a:latin typeface="Times New Roman" panose="02020503050405090304" pitchFamily="18" charset="0"/>
                    <a:cs typeface="Times New Roman" panose="02020503050405090304" pitchFamily="18" charset="0"/>
                  </a:rPr>
                  <a:t>0-21</a:t>
                </a:r>
              </a:p>
              <a:p>
                <a:pPr defTabSz="1218565" fontAlgn="auto">
                  <a:lnSpc>
                    <a:spcPct val="100000"/>
                  </a:lnSpc>
                  <a:spcBef>
                    <a:spcPct val="20000"/>
                  </a:spcBef>
                  <a:spcAft>
                    <a:spcPts val="0"/>
                  </a:spcAft>
                  <a:buClrTx/>
                  <a:buSzTx/>
                  <a:buFontTx/>
                  <a:buNone/>
                  <a:defRPr/>
                </a:pPr>
                <a:r>
                  <a:rPr lang="en-US" altLang="zh-CN" sz="2400" b="1" kern="0" dirty="0">
                    <a:solidFill>
                      <a:srgbClr val="00A39E"/>
                    </a:solidFill>
                    <a:latin typeface="Times New Roman" panose="02020503050405090304" pitchFamily="18" charset="0"/>
                    <a:cs typeface="Times New Roman" panose="02020503050405090304" pitchFamily="18" charset="0"/>
                  </a:rPr>
                  <a:t>days</a:t>
                </a:r>
              </a:p>
            </p:txBody>
          </p:sp>
          <p:sp>
            <p:nvSpPr>
              <p:cNvPr id="6" name="Text Placeholder 3"/>
              <p:cNvSpPr txBox="1"/>
              <p:nvPr/>
            </p:nvSpPr>
            <p:spPr>
              <a:xfrm>
                <a:off x="1726651" y="3666666"/>
                <a:ext cx="1252908" cy="1264144"/>
              </a:xfrm>
              <a:prstGeom prst="rect">
                <a:avLst/>
              </a:prstGeom>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fontAlgn="auto">
                  <a:lnSpc>
                    <a:spcPct val="100000"/>
                  </a:lnSpc>
                  <a:spcBef>
                    <a:spcPct val="20000"/>
                  </a:spcBef>
                  <a:spcAft>
                    <a:spcPts val="0"/>
                  </a:spcAft>
                  <a:buClrTx/>
                  <a:buSzTx/>
                  <a:buFontTx/>
                  <a:buNone/>
                  <a:defRPr/>
                </a:pPr>
                <a:r>
                  <a:rPr lang="en-US" sz="2400" b="1" kern="0" dirty="0">
                    <a:solidFill>
                      <a:srgbClr val="82B732"/>
                    </a:solidFill>
                    <a:latin typeface="Times New Roman" panose="02020503050405090304" pitchFamily="18" charset="0"/>
                    <a:cs typeface="Times New Roman" panose="02020503050405090304" pitchFamily="18" charset="0"/>
                  </a:rPr>
                  <a:t>42</a:t>
                </a:r>
                <a:r>
                  <a:rPr lang="en-US" altLang="zh-CN" sz="2400" b="1" kern="0" dirty="0">
                    <a:solidFill>
                      <a:srgbClr val="82B732"/>
                    </a:solidFill>
                    <a:latin typeface="Times New Roman" panose="02020503050405090304" pitchFamily="18" charset="0"/>
                    <a:cs typeface="Times New Roman" panose="02020503050405090304" pitchFamily="18" charset="0"/>
                  </a:rPr>
                  <a:t>-70</a:t>
                </a:r>
              </a:p>
              <a:p>
                <a:pPr defTabSz="1218565" fontAlgn="auto">
                  <a:lnSpc>
                    <a:spcPct val="100000"/>
                  </a:lnSpc>
                  <a:spcBef>
                    <a:spcPct val="20000"/>
                  </a:spcBef>
                  <a:spcAft>
                    <a:spcPts val="0"/>
                  </a:spcAft>
                  <a:buClrTx/>
                  <a:buSzTx/>
                  <a:buFontTx/>
                  <a:buNone/>
                  <a:defRPr/>
                </a:pPr>
                <a:r>
                  <a:rPr lang="en-US" altLang="zh-CN" sz="2400" b="1" kern="0" dirty="0">
                    <a:solidFill>
                      <a:srgbClr val="82B732"/>
                    </a:solidFill>
                    <a:latin typeface="Times New Roman" panose="02020503050405090304" pitchFamily="18" charset="0"/>
                    <a:cs typeface="Times New Roman" panose="02020503050405090304" pitchFamily="18" charset="0"/>
                  </a:rPr>
                  <a:t>days</a:t>
                </a:r>
              </a:p>
            </p:txBody>
          </p:sp>
          <p:sp>
            <p:nvSpPr>
              <p:cNvPr id="7" name="Text Placeholder 3"/>
              <p:cNvSpPr txBox="1"/>
              <p:nvPr/>
            </p:nvSpPr>
            <p:spPr>
              <a:xfrm>
                <a:off x="3716397" y="3666191"/>
                <a:ext cx="906343" cy="1264143"/>
              </a:xfrm>
              <a:prstGeom prst="rect">
                <a:avLst/>
              </a:prstGeom>
            </p:spPr>
            <p:txBody>
              <a:bodyPr wrap="square" lIns="0" tIns="0" rIns="0" bIns="0" anchor="t"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fontAlgn="auto">
                  <a:lnSpc>
                    <a:spcPct val="100000"/>
                  </a:lnSpc>
                  <a:spcBef>
                    <a:spcPct val="20000"/>
                  </a:spcBef>
                  <a:spcAft>
                    <a:spcPts val="0"/>
                  </a:spcAft>
                  <a:buClrTx/>
                  <a:buSzTx/>
                  <a:buFontTx/>
                  <a:buNone/>
                  <a:defRPr/>
                </a:pPr>
                <a:r>
                  <a:rPr lang="en-US" altLang="zh-CN" sz="2400" b="1" kern="0" dirty="0">
                    <a:solidFill>
                      <a:srgbClr val="F39C11"/>
                    </a:solidFill>
                    <a:latin typeface="Times New Roman" panose="02020503050405090304" pitchFamily="18" charset="0"/>
                    <a:cs typeface="Times New Roman" panose="02020503050405090304" pitchFamily="18" charset="0"/>
                  </a:rPr>
                  <a:t>77</a:t>
                </a:r>
              </a:p>
              <a:p>
                <a:pPr defTabSz="1218565" fontAlgn="auto">
                  <a:lnSpc>
                    <a:spcPct val="100000"/>
                  </a:lnSpc>
                  <a:spcBef>
                    <a:spcPct val="20000"/>
                  </a:spcBef>
                  <a:spcAft>
                    <a:spcPts val="0"/>
                  </a:spcAft>
                  <a:buClrTx/>
                  <a:buSzTx/>
                  <a:buFontTx/>
                  <a:buNone/>
                  <a:defRPr/>
                </a:pPr>
                <a:r>
                  <a:rPr lang="en-US" altLang="zh-CN" sz="2400" b="1" kern="0" dirty="0">
                    <a:solidFill>
                      <a:srgbClr val="F39C11"/>
                    </a:solidFill>
                    <a:latin typeface="Times New Roman" panose="02020503050405090304" pitchFamily="18" charset="0"/>
                    <a:cs typeface="Times New Roman" panose="02020503050405090304" pitchFamily="18" charset="0"/>
                  </a:rPr>
                  <a:t>days</a:t>
                </a:r>
              </a:p>
            </p:txBody>
          </p:sp>
          <p:sp>
            <p:nvSpPr>
              <p:cNvPr id="8" name="Text Placeholder 3"/>
              <p:cNvSpPr txBox="1"/>
              <p:nvPr/>
            </p:nvSpPr>
            <p:spPr>
              <a:xfrm>
                <a:off x="5514622" y="3685786"/>
                <a:ext cx="749260" cy="1264143"/>
              </a:xfrm>
              <a:prstGeom prst="rect">
                <a:avLst/>
              </a:prstGeom>
            </p:spPr>
            <p:txBody>
              <a:bodyPr wrap="square" lIns="0" tIns="0" rIns="0" bIns="0" anchor="t"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fontAlgn="auto">
                  <a:lnSpc>
                    <a:spcPct val="100000"/>
                  </a:lnSpc>
                  <a:spcBef>
                    <a:spcPct val="20000"/>
                  </a:spcBef>
                  <a:spcAft>
                    <a:spcPts val="0"/>
                  </a:spcAft>
                  <a:buClrTx/>
                  <a:buSzTx/>
                  <a:buFontTx/>
                  <a:buNone/>
                  <a:defRPr/>
                </a:pPr>
                <a:r>
                  <a:rPr lang="en-US" altLang="zh-CN" sz="2400" b="1" kern="0" dirty="0">
                    <a:solidFill>
                      <a:srgbClr val="E23761"/>
                    </a:solidFill>
                    <a:latin typeface="Times New Roman" panose="02020503050405090304" pitchFamily="18" charset="0"/>
                    <a:cs typeface="Times New Roman" panose="02020503050405090304" pitchFamily="18" charset="0"/>
                  </a:rPr>
                  <a:t>161</a:t>
                </a:r>
              </a:p>
              <a:p>
                <a:pPr defTabSz="1218565" fontAlgn="auto">
                  <a:lnSpc>
                    <a:spcPct val="100000"/>
                  </a:lnSpc>
                  <a:spcBef>
                    <a:spcPct val="20000"/>
                  </a:spcBef>
                  <a:spcAft>
                    <a:spcPts val="0"/>
                  </a:spcAft>
                  <a:buClrTx/>
                  <a:buSzTx/>
                  <a:buFontTx/>
                  <a:buNone/>
                  <a:defRPr/>
                </a:pPr>
                <a:r>
                  <a:rPr lang="en-US" altLang="zh-CN" sz="2400" b="1" kern="0" dirty="0">
                    <a:solidFill>
                      <a:srgbClr val="E23761"/>
                    </a:solidFill>
                    <a:latin typeface="Times New Roman" panose="02020503050405090304" pitchFamily="18" charset="0"/>
                    <a:cs typeface="Times New Roman" panose="02020503050405090304" pitchFamily="18" charset="0"/>
                  </a:rPr>
                  <a:t>days</a:t>
                </a:r>
              </a:p>
            </p:txBody>
          </p:sp>
          <p:sp>
            <p:nvSpPr>
              <p:cNvPr id="9" name="Chevron 42"/>
              <p:cNvSpPr/>
              <p:nvPr/>
            </p:nvSpPr>
            <p:spPr>
              <a:xfrm>
                <a:off x="1238350" y="3759116"/>
                <a:ext cx="578331" cy="1054471"/>
              </a:xfrm>
              <a:prstGeom prst="chevron">
                <a:avLst/>
              </a:prstGeom>
              <a:solidFill>
                <a:srgbClr val="5B9BD5"/>
              </a:solidFill>
              <a:ln w="12700" cap="flat" cmpd="sng" algn="ctr">
                <a:noFill/>
                <a:prstDash val="solid"/>
                <a:miter lim="800000"/>
              </a:ln>
              <a:effectLst/>
            </p:spPr>
            <p:txBody>
              <a:bodyPr rtlCol="0" anchor="ctr"/>
              <a:lstStyle/>
              <a:p>
                <a:pPr fontAlgn="auto">
                  <a:lnSpc>
                    <a:spcPct val="100000"/>
                  </a:lnSpc>
                  <a:spcBef>
                    <a:spcPts val="0"/>
                  </a:spcBef>
                  <a:spcAft>
                    <a:spcPts val="0"/>
                  </a:spcAft>
                  <a:buClrTx/>
                  <a:buSzTx/>
                  <a:buFontTx/>
                  <a:buNone/>
                  <a:defRPr/>
                </a:pPr>
                <a:endParaRPr lang="en-US" sz="2800" kern="0" dirty="0">
                  <a:solidFill>
                    <a:srgbClr val="5C5C5C"/>
                  </a:solidFill>
                  <a:latin typeface="Calibri" panose="020F0502020204030204"/>
                  <a:ea typeface="宋体" panose="02010600030101010101" pitchFamily="2" charset="-122"/>
                </a:endParaRPr>
              </a:p>
            </p:txBody>
          </p:sp>
          <p:sp>
            <p:nvSpPr>
              <p:cNvPr id="10" name="Chevron 63"/>
              <p:cNvSpPr/>
              <p:nvPr/>
            </p:nvSpPr>
            <p:spPr>
              <a:xfrm>
                <a:off x="2958057" y="3759116"/>
                <a:ext cx="578331" cy="1054471"/>
              </a:xfrm>
              <a:prstGeom prst="chevron">
                <a:avLst/>
              </a:prstGeom>
              <a:solidFill>
                <a:srgbClr val="ED7D31"/>
              </a:solidFill>
              <a:ln w="12700" cap="flat" cmpd="sng" algn="ctr">
                <a:noFill/>
                <a:prstDash val="solid"/>
                <a:miter lim="800000"/>
              </a:ln>
              <a:effectLst/>
            </p:spPr>
            <p:txBody>
              <a:bodyPr rtlCol="0" anchor="ctr"/>
              <a:lstStyle/>
              <a:p>
                <a:pPr fontAlgn="auto">
                  <a:lnSpc>
                    <a:spcPct val="100000"/>
                  </a:lnSpc>
                  <a:spcBef>
                    <a:spcPts val="0"/>
                  </a:spcBef>
                  <a:spcAft>
                    <a:spcPts val="0"/>
                  </a:spcAft>
                  <a:buClrTx/>
                  <a:buSzTx/>
                  <a:buFontTx/>
                  <a:buNone/>
                  <a:defRPr/>
                </a:pPr>
                <a:endParaRPr lang="en-US" sz="2800" kern="0" dirty="0">
                  <a:solidFill>
                    <a:srgbClr val="5C5C5C"/>
                  </a:solidFill>
                  <a:latin typeface="Calibri" panose="020F0502020204030204"/>
                  <a:ea typeface="宋体" panose="02010600030101010101" pitchFamily="2" charset="-122"/>
                </a:endParaRPr>
              </a:p>
            </p:txBody>
          </p:sp>
          <p:sp>
            <p:nvSpPr>
              <p:cNvPr id="11" name="Chevron 67"/>
              <p:cNvSpPr/>
              <p:nvPr/>
            </p:nvSpPr>
            <p:spPr>
              <a:xfrm>
                <a:off x="4682888" y="3759116"/>
                <a:ext cx="578331" cy="1054471"/>
              </a:xfrm>
              <a:prstGeom prst="chevron">
                <a:avLst/>
              </a:prstGeom>
              <a:solidFill>
                <a:srgbClr val="A5A5A5"/>
              </a:solidFill>
              <a:ln w="12700" cap="flat" cmpd="sng" algn="ctr">
                <a:noFill/>
                <a:prstDash val="solid"/>
                <a:miter lim="800000"/>
              </a:ln>
              <a:effectLst/>
            </p:spPr>
            <p:txBody>
              <a:bodyPr rtlCol="0" anchor="ctr"/>
              <a:lstStyle/>
              <a:p>
                <a:pPr fontAlgn="auto">
                  <a:lnSpc>
                    <a:spcPct val="100000"/>
                  </a:lnSpc>
                  <a:spcBef>
                    <a:spcPts val="0"/>
                  </a:spcBef>
                  <a:spcAft>
                    <a:spcPts val="0"/>
                  </a:spcAft>
                  <a:buClrTx/>
                  <a:buSzTx/>
                  <a:buFontTx/>
                  <a:buNone/>
                  <a:defRPr/>
                </a:pPr>
                <a:endParaRPr lang="en-US" sz="2800" kern="0" dirty="0">
                  <a:solidFill>
                    <a:srgbClr val="5C5C5C"/>
                  </a:solidFill>
                  <a:latin typeface="Calibri" panose="020F0502020204030204"/>
                  <a:ea typeface="宋体" panose="02010600030101010101" pitchFamily="2" charset="-122"/>
                </a:endParaRPr>
              </a:p>
            </p:txBody>
          </p:sp>
          <p:sp>
            <p:nvSpPr>
              <p:cNvPr id="12" name="Chevron 86"/>
              <p:cNvSpPr/>
              <p:nvPr/>
            </p:nvSpPr>
            <p:spPr>
              <a:xfrm>
                <a:off x="6427587" y="3759116"/>
                <a:ext cx="578331" cy="1054471"/>
              </a:xfrm>
              <a:prstGeom prst="chevron">
                <a:avLst/>
              </a:prstGeom>
              <a:solidFill>
                <a:srgbClr val="FFC000"/>
              </a:solidFill>
              <a:ln w="12700" cap="flat" cmpd="sng" algn="ctr">
                <a:noFill/>
                <a:prstDash val="solid"/>
                <a:miter lim="800000"/>
              </a:ln>
              <a:effectLst/>
            </p:spPr>
            <p:txBody>
              <a:bodyPr rtlCol="0" anchor="ctr"/>
              <a:lstStyle/>
              <a:p>
                <a:pPr fontAlgn="auto">
                  <a:lnSpc>
                    <a:spcPct val="100000"/>
                  </a:lnSpc>
                  <a:spcBef>
                    <a:spcPts val="0"/>
                  </a:spcBef>
                  <a:spcAft>
                    <a:spcPts val="0"/>
                  </a:spcAft>
                  <a:buClrTx/>
                  <a:buSzTx/>
                  <a:buFontTx/>
                  <a:buNone/>
                  <a:defRPr/>
                </a:pPr>
                <a:endParaRPr lang="en-US" sz="2800" kern="0" dirty="0">
                  <a:solidFill>
                    <a:srgbClr val="FFC000"/>
                  </a:solidFill>
                  <a:latin typeface="Calibri" panose="020F0502020204030204"/>
                  <a:ea typeface="宋体" panose="02010600030101010101" pitchFamily="2" charset="-122"/>
                </a:endParaRPr>
              </a:p>
            </p:txBody>
          </p:sp>
          <p:grpSp>
            <p:nvGrpSpPr>
              <p:cNvPr id="13" name="Group 134"/>
              <p:cNvGrpSpPr/>
              <p:nvPr/>
            </p:nvGrpSpPr>
            <p:grpSpPr>
              <a:xfrm>
                <a:off x="1153275" y="4057881"/>
                <a:ext cx="544225" cy="456939"/>
                <a:chOff x="3287425" y="1417883"/>
                <a:chExt cx="648499" cy="649042"/>
              </a:xfrm>
            </p:grpSpPr>
            <p:sp>
              <p:nvSpPr>
                <p:cNvPr id="32" name="Oval 41"/>
                <p:cNvSpPr>
                  <a:spLocks noChangeAspect="1"/>
                </p:cNvSpPr>
                <p:nvPr/>
              </p:nvSpPr>
              <p:spPr>
                <a:xfrm>
                  <a:off x="3287425" y="1417883"/>
                  <a:ext cx="648499" cy="649042"/>
                </a:xfrm>
                <a:prstGeom prst="ellipse">
                  <a:avLst/>
                </a:prstGeom>
                <a:solidFill>
                  <a:srgbClr val="5B9BD5">
                    <a:lumMod val="40000"/>
                    <a:lumOff val="60000"/>
                  </a:srgbClr>
                </a:solidFill>
                <a:ln w="19050" cap="flat" cmpd="sng" algn="ctr">
                  <a:noFill/>
                  <a:prstDash val="solid"/>
                  <a:miter lim="800000"/>
                </a:ln>
                <a:effectLst/>
              </p:spPr>
              <p:txBody>
                <a:bodyPr rtlCol="0" anchor="ctr"/>
                <a:lstStyle/>
                <a:p>
                  <a:pPr fontAlgn="auto">
                    <a:lnSpc>
                      <a:spcPct val="100000"/>
                    </a:lnSpc>
                    <a:spcBef>
                      <a:spcPts val="0"/>
                    </a:spcBef>
                    <a:spcAft>
                      <a:spcPts val="0"/>
                    </a:spcAft>
                    <a:buClrTx/>
                    <a:buSzTx/>
                    <a:buFontTx/>
                    <a:buNone/>
                    <a:defRPr/>
                  </a:pPr>
                  <a:endParaRPr lang="en-US" sz="100" b="1" kern="0" dirty="0">
                    <a:solidFill>
                      <a:srgbClr val="FFFFFF"/>
                    </a:solidFill>
                    <a:latin typeface="Roboto"/>
                    <a:ea typeface="宋体" panose="02010600030101010101" pitchFamily="2" charset="-122"/>
                  </a:endParaRPr>
                </a:p>
              </p:txBody>
            </p:sp>
            <p:sp>
              <p:nvSpPr>
                <p:cNvPr id="33" name="Oval 50"/>
                <p:cNvSpPr>
                  <a:spLocks noChangeAspect="1"/>
                </p:cNvSpPr>
                <p:nvPr/>
              </p:nvSpPr>
              <p:spPr>
                <a:xfrm>
                  <a:off x="3362252" y="1492773"/>
                  <a:ext cx="498845" cy="499263"/>
                </a:xfrm>
                <a:prstGeom prst="ellipse">
                  <a:avLst/>
                </a:prstGeom>
                <a:solidFill>
                  <a:srgbClr val="5B9BD5"/>
                </a:solidFill>
                <a:ln w="19050" cap="flat" cmpd="sng" algn="ctr">
                  <a:noFill/>
                  <a:prstDash val="solid"/>
                  <a:miter lim="800000"/>
                </a:ln>
                <a:effectLst/>
              </p:spPr>
              <p:txBody>
                <a:bodyPr rtlCol="0" anchor="ctr"/>
                <a:lstStyle/>
                <a:p>
                  <a:pPr fontAlgn="auto">
                    <a:lnSpc>
                      <a:spcPct val="100000"/>
                    </a:lnSpc>
                    <a:spcBef>
                      <a:spcPts val="0"/>
                    </a:spcBef>
                    <a:spcAft>
                      <a:spcPts val="0"/>
                    </a:spcAft>
                    <a:buClrTx/>
                    <a:buSzTx/>
                    <a:buFontTx/>
                    <a:buNone/>
                    <a:defRPr/>
                  </a:pPr>
                  <a:endParaRPr lang="en-US" sz="100" b="1" kern="0" dirty="0">
                    <a:solidFill>
                      <a:srgbClr val="FFFFFF"/>
                    </a:solidFill>
                    <a:latin typeface="Roboto"/>
                    <a:ea typeface="宋体" panose="02010600030101010101" pitchFamily="2" charset="-122"/>
                  </a:endParaRPr>
                </a:p>
              </p:txBody>
            </p:sp>
          </p:grpSp>
          <p:grpSp>
            <p:nvGrpSpPr>
              <p:cNvPr id="14" name="Group 129"/>
              <p:cNvGrpSpPr/>
              <p:nvPr/>
            </p:nvGrpSpPr>
            <p:grpSpPr>
              <a:xfrm>
                <a:off x="2889004" y="4057881"/>
                <a:ext cx="544225" cy="456939"/>
                <a:chOff x="2779491" y="2517212"/>
                <a:chExt cx="648499" cy="649042"/>
              </a:xfrm>
            </p:grpSpPr>
            <p:sp>
              <p:nvSpPr>
                <p:cNvPr id="30" name="Oval 52"/>
                <p:cNvSpPr>
                  <a:spLocks noChangeAspect="1"/>
                </p:cNvSpPr>
                <p:nvPr/>
              </p:nvSpPr>
              <p:spPr>
                <a:xfrm>
                  <a:off x="2779491" y="2517212"/>
                  <a:ext cx="648499" cy="649042"/>
                </a:xfrm>
                <a:prstGeom prst="ellipse">
                  <a:avLst/>
                </a:prstGeom>
                <a:solidFill>
                  <a:srgbClr val="ED7D31">
                    <a:lumMod val="40000"/>
                    <a:lumOff val="60000"/>
                  </a:srgbClr>
                </a:solidFill>
                <a:ln w="19050" cap="flat" cmpd="sng" algn="ctr">
                  <a:noFill/>
                  <a:prstDash val="solid"/>
                  <a:miter lim="800000"/>
                </a:ln>
                <a:effectLst/>
              </p:spPr>
              <p:txBody>
                <a:bodyPr rtlCol="0" anchor="ctr"/>
                <a:lstStyle/>
                <a:p>
                  <a:pPr fontAlgn="auto">
                    <a:lnSpc>
                      <a:spcPct val="100000"/>
                    </a:lnSpc>
                    <a:spcBef>
                      <a:spcPts val="0"/>
                    </a:spcBef>
                    <a:spcAft>
                      <a:spcPts val="0"/>
                    </a:spcAft>
                    <a:buClrTx/>
                    <a:buSzTx/>
                    <a:buFontTx/>
                    <a:buNone/>
                    <a:defRPr/>
                  </a:pPr>
                  <a:endParaRPr lang="en-US" sz="100" b="1" kern="0" dirty="0">
                    <a:solidFill>
                      <a:srgbClr val="FFFFFF"/>
                    </a:solidFill>
                    <a:latin typeface="Roboto"/>
                    <a:ea typeface="宋体" panose="02010600030101010101" pitchFamily="2" charset="-122"/>
                  </a:endParaRPr>
                </a:p>
              </p:txBody>
            </p:sp>
            <p:sp>
              <p:nvSpPr>
                <p:cNvPr id="31" name="Oval 53"/>
                <p:cNvSpPr>
                  <a:spLocks noChangeAspect="1"/>
                </p:cNvSpPr>
                <p:nvPr/>
              </p:nvSpPr>
              <p:spPr>
                <a:xfrm>
                  <a:off x="2854318" y="2592102"/>
                  <a:ext cx="498845" cy="499263"/>
                </a:xfrm>
                <a:prstGeom prst="ellipse">
                  <a:avLst/>
                </a:prstGeom>
                <a:solidFill>
                  <a:srgbClr val="ED7D31"/>
                </a:solidFill>
                <a:ln w="19050" cap="flat" cmpd="sng" algn="ctr">
                  <a:noFill/>
                  <a:prstDash val="solid"/>
                  <a:miter lim="800000"/>
                </a:ln>
                <a:effectLst/>
              </p:spPr>
              <p:txBody>
                <a:bodyPr rtlCol="0" anchor="ctr"/>
                <a:lstStyle/>
                <a:p>
                  <a:pPr fontAlgn="auto">
                    <a:lnSpc>
                      <a:spcPct val="100000"/>
                    </a:lnSpc>
                    <a:spcBef>
                      <a:spcPts val="0"/>
                    </a:spcBef>
                    <a:spcAft>
                      <a:spcPts val="0"/>
                    </a:spcAft>
                    <a:buClrTx/>
                    <a:buSzTx/>
                    <a:buFontTx/>
                    <a:buNone/>
                    <a:defRPr/>
                  </a:pPr>
                  <a:endParaRPr lang="en-US" sz="2000" b="1" kern="0" dirty="0">
                    <a:solidFill>
                      <a:srgbClr val="FFFFFF"/>
                    </a:solidFill>
                    <a:latin typeface="Roboto"/>
                    <a:ea typeface="宋体" panose="02010600030101010101" pitchFamily="2" charset="-122"/>
                  </a:endParaRPr>
                </a:p>
              </p:txBody>
            </p:sp>
          </p:grpSp>
          <p:grpSp>
            <p:nvGrpSpPr>
              <p:cNvPr id="15" name="Group 130"/>
              <p:cNvGrpSpPr/>
              <p:nvPr/>
            </p:nvGrpSpPr>
            <p:grpSpPr>
              <a:xfrm>
                <a:off x="4616085" y="4057881"/>
                <a:ext cx="544225" cy="456939"/>
                <a:chOff x="3287425" y="3613920"/>
                <a:chExt cx="648499" cy="649042"/>
              </a:xfrm>
            </p:grpSpPr>
            <p:sp>
              <p:nvSpPr>
                <p:cNvPr id="28" name="Oval 56"/>
                <p:cNvSpPr>
                  <a:spLocks noChangeAspect="1"/>
                </p:cNvSpPr>
                <p:nvPr/>
              </p:nvSpPr>
              <p:spPr>
                <a:xfrm>
                  <a:off x="3287425" y="3613920"/>
                  <a:ext cx="648499" cy="649042"/>
                </a:xfrm>
                <a:prstGeom prst="ellipse">
                  <a:avLst/>
                </a:prstGeom>
                <a:solidFill>
                  <a:srgbClr val="A5A5A5">
                    <a:lumMod val="40000"/>
                    <a:lumOff val="60000"/>
                  </a:srgbClr>
                </a:solidFill>
                <a:ln w="19050" cap="flat" cmpd="sng" algn="ctr">
                  <a:noFill/>
                  <a:prstDash val="solid"/>
                  <a:miter lim="800000"/>
                </a:ln>
                <a:effectLst/>
              </p:spPr>
              <p:txBody>
                <a:bodyPr rtlCol="0" anchor="ctr"/>
                <a:lstStyle/>
                <a:p>
                  <a:pPr fontAlgn="auto">
                    <a:lnSpc>
                      <a:spcPct val="100000"/>
                    </a:lnSpc>
                    <a:spcBef>
                      <a:spcPts val="0"/>
                    </a:spcBef>
                    <a:spcAft>
                      <a:spcPts val="0"/>
                    </a:spcAft>
                    <a:buClrTx/>
                    <a:buSzTx/>
                    <a:buFontTx/>
                    <a:buNone/>
                    <a:defRPr/>
                  </a:pPr>
                  <a:endParaRPr lang="en-US" sz="100" b="1" kern="0" dirty="0">
                    <a:solidFill>
                      <a:srgbClr val="FFFFFF"/>
                    </a:solidFill>
                    <a:latin typeface="Roboto"/>
                    <a:ea typeface="宋体" panose="02010600030101010101" pitchFamily="2" charset="-122"/>
                  </a:endParaRPr>
                </a:p>
              </p:txBody>
            </p:sp>
            <p:sp>
              <p:nvSpPr>
                <p:cNvPr id="29" name="Oval 59"/>
                <p:cNvSpPr>
                  <a:spLocks noChangeAspect="1"/>
                </p:cNvSpPr>
                <p:nvPr/>
              </p:nvSpPr>
              <p:spPr>
                <a:xfrm>
                  <a:off x="3362252" y="3688810"/>
                  <a:ext cx="498845" cy="499263"/>
                </a:xfrm>
                <a:prstGeom prst="ellipse">
                  <a:avLst/>
                </a:prstGeom>
                <a:solidFill>
                  <a:srgbClr val="A5A5A5"/>
                </a:solidFill>
                <a:ln w="19050" cap="flat" cmpd="sng" algn="ctr">
                  <a:noFill/>
                  <a:prstDash val="solid"/>
                  <a:miter lim="800000"/>
                </a:ln>
                <a:effectLst/>
              </p:spPr>
              <p:txBody>
                <a:bodyPr rtlCol="0" anchor="ctr"/>
                <a:lstStyle/>
                <a:p>
                  <a:pPr fontAlgn="auto">
                    <a:lnSpc>
                      <a:spcPct val="100000"/>
                    </a:lnSpc>
                    <a:spcBef>
                      <a:spcPts val="0"/>
                    </a:spcBef>
                    <a:spcAft>
                      <a:spcPts val="0"/>
                    </a:spcAft>
                    <a:buClrTx/>
                    <a:buSzTx/>
                    <a:buFontTx/>
                    <a:buNone/>
                    <a:defRPr/>
                  </a:pPr>
                  <a:endParaRPr lang="en-US" sz="2000" b="1" kern="0" dirty="0">
                    <a:solidFill>
                      <a:srgbClr val="FFFFFF"/>
                    </a:solidFill>
                    <a:latin typeface="Roboto"/>
                    <a:ea typeface="宋体" panose="02010600030101010101" pitchFamily="2" charset="-122"/>
                  </a:endParaRPr>
                </a:p>
              </p:txBody>
            </p:sp>
          </p:grpSp>
          <p:grpSp>
            <p:nvGrpSpPr>
              <p:cNvPr id="16" name="Group 133"/>
              <p:cNvGrpSpPr/>
              <p:nvPr/>
            </p:nvGrpSpPr>
            <p:grpSpPr>
              <a:xfrm>
                <a:off x="6346152" y="4057881"/>
                <a:ext cx="544225" cy="456939"/>
                <a:chOff x="5249342" y="1406453"/>
                <a:chExt cx="648499" cy="649042"/>
              </a:xfrm>
            </p:grpSpPr>
            <p:sp>
              <p:nvSpPr>
                <p:cNvPr id="26" name="Oval 68"/>
                <p:cNvSpPr>
                  <a:spLocks noChangeAspect="1"/>
                </p:cNvSpPr>
                <p:nvPr/>
              </p:nvSpPr>
              <p:spPr>
                <a:xfrm>
                  <a:off x="5249342" y="1406453"/>
                  <a:ext cx="648499" cy="649042"/>
                </a:xfrm>
                <a:prstGeom prst="ellipse">
                  <a:avLst/>
                </a:prstGeom>
                <a:solidFill>
                  <a:srgbClr val="FFC000">
                    <a:lumMod val="40000"/>
                    <a:lumOff val="60000"/>
                  </a:srgbClr>
                </a:solidFill>
                <a:ln w="19050" cap="flat" cmpd="sng" algn="ctr">
                  <a:noFill/>
                  <a:prstDash val="solid"/>
                  <a:miter lim="800000"/>
                </a:ln>
                <a:effectLst/>
              </p:spPr>
              <p:txBody>
                <a:bodyPr rtlCol="0" anchor="ctr"/>
                <a:lstStyle/>
                <a:p>
                  <a:pPr fontAlgn="auto">
                    <a:lnSpc>
                      <a:spcPct val="100000"/>
                    </a:lnSpc>
                    <a:spcBef>
                      <a:spcPts val="0"/>
                    </a:spcBef>
                    <a:spcAft>
                      <a:spcPts val="0"/>
                    </a:spcAft>
                    <a:buClrTx/>
                    <a:buSzTx/>
                    <a:buFontTx/>
                    <a:buNone/>
                    <a:defRPr/>
                  </a:pPr>
                  <a:endParaRPr lang="en-US" sz="100" b="1" kern="0" dirty="0">
                    <a:solidFill>
                      <a:srgbClr val="FFFFFF"/>
                    </a:solidFill>
                    <a:latin typeface="Roboto"/>
                    <a:ea typeface="宋体" panose="02010600030101010101" pitchFamily="2" charset="-122"/>
                  </a:endParaRPr>
                </a:p>
              </p:txBody>
            </p:sp>
            <p:sp>
              <p:nvSpPr>
                <p:cNvPr id="27" name="Oval 69"/>
                <p:cNvSpPr>
                  <a:spLocks noChangeAspect="1"/>
                </p:cNvSpPr>
                <p:nvPr/>
              </p:nvSpPr>
              <p:spPr>
                <a:xfrm>
                  <a:off x="5324169" y="1481343"/>
                  <a:ext cx="498845" cy="499263"/>
                </a:xfrm>
                <a:prstGeom prst="ellipse">
                  <a:avLst/>
                </a:prstGeom>
                <a:solidFill>
                  <a:srgbClr val="FFC000"/>
                </a:solidFill>
                <a:ln w="19050" cap="flat" cmpd="sng" algn="ctr">
                  <a:noFill/>
                  <a:prstDash val="solid"/>
                  <a:miter lim="800000"/>
                </a:ln>
                <a:effectLst/>
              </p:spPr>
              <p:txBody>
                <a:bodyPr rtlCol="0" anchor="ctr"/>
                <a:lstStyle/>
                <a:p>
                  <a:pPr fontAlgn="auto">
                    <a:lnSpc>
                      <a:spcPct val="100000"/>
                    </a:lnSpc>
                    <a:spcBef>
                      <a:spcPts val="0"/>
                    </a:spcBef>
                    <a:spcAft>
                      <a:spcPts val="0"/>
                    </a:spcAft>
                    <a:buClrTx/>
                    <a:buSzTx/>
                    <a:buFontTx/>
                    <a:buNone/>
                    <a:defRPr/>
                  </a:pPr>
                  <a:endParaRPr lang="en-US" sz="2000" b="1" kern="0" dirty="0">
                    <a:solidFill>
                      <a:srgbClr val="FFFFFF"/>
                    </a:solidFill>
                    <a:latin typeface="Roboto"/>
                    <a:ea typeface="宋体" panose="02010600030101010101" pitchFamily="2" charset="-122"/>
                  </a:endParaRPr>
                </a:p>
              </p:txBody>
            </p:sp>
          </p:grpSp>
          <p:sp>
            <p:nvSpPr>
              <p:cNvPr id="17" name="Arc 72"/>
              <p:cNvSpPr/>
              <p:nvPr/>
            </p:nvSpPr>
            <p:spPr>
              <a:xfrm rot="19051047">
                <a:off x="1516385" y="3538851"/>
                <a:ext cx="1373219" cy="1152010"/>
              </a:xfrm>
              <a:prstGeom prst="arc">
                <a:avLst/>
              </a:prstGeom>
              <a:noFill/>
              <a:ln w="28575" cap="flat" cmpd="sng" algn="ctr">
                <a:solidFill>
                  <a:sysClr val="window" lastClr="FFFFFF">
                    <a:lumMod val="65000"/>
                  </a:sysClr>
                </a:solidFill>
                <a:prstDash val="sysDot"/>
                <a:miter lim="800000"/>
                <a:tailEnd type="stealth"/>
              </a:ln>
              <a:effectLst/>
            </p:spPr>
            <p:txBody>
              <a:bodyPr rtlCol="0" anchor="ctr"/>
              <a:lstStyle/>
              <a:p>
                <a:pPr fontAlgn="auto">
                  <a:lnSpc>
                    <a:spcPct val="100000"/>
                  </a:lnSpc>
                  <a:spcBef>
                    <a:spcPts val="0"/>
                  </a:spcBef>
                  <a:spcAft>
                    <a:spcPts val="0"/>
                  </a:spcAft>
                  <a:buClrTx/>
                  <a:buSzTx/>
                  <a:buFontTx/>
                  <a:buNone/>
                  <a:defRPr/>
                </a:pPr>
                <a:endParaRPr lang="en-US" sz="2800" kern="0" dirty="0">
                  <a:solidFill>
                    <a:srgbClr val="5C5C5C"/>
                  </a:solidFill>
                  <a:latin typeface="Calibri" panose="020F0502020204030204"/>
                  <a:ea typeface="宋体" panose="02010600030101010101" pitchFamily="2" charset="-122"/>
                </a:endParaRPr>
              </a:p>
            </p:txBody>
          </p:sp>
          <p:sp>
            <p:nvSpPr>
              <p:cNvPr id="18" name="Arc 73"/>
              <p:cNvSpPr/>
              <p:nvPr/>
            </p:nvSpPr>
            <p:spPr>
              <a:xfrm rot="13500000" flipH="1">
                <a:off x="3016946" y="4159664"/>
                <a:ext cx="1669237" cy="670571"/>
              </a:xfrm>
              <a:prstGeom prst="arc">
                <a:avLst/>
              </a:prstGeom>
              <a:noFill/>
              <a:ln w="28575" cap="flat" cmpd="sng" algn="ctr">
                <a:solidFill>
                  <a:sysClr val="window" lastClr="FFFFFF">
                    <a:lumMod val="65000"/>
                  </a:sysClr>
                </a:solidFill>
                <a:prstDash val="sysDot"/>
                <a:miter lim="800000"/>
                <a:tailEnd type="stealth"/>
              </a:ln>
              <a:effectLst/>
            </p:spPr>
            <p:txBody>
              <a:bodyPr rtlCol="0" anchor="ctr"/>
              <a:lstStyle/>
              <a:p>
                <a:pPr fontAlgn="auto">
                  <a:lnSpc>
                    <a:spcPct val="100000"/>
                  </a:lnSpc>
                  <a:spcBef>
                    <a:spcPts val="0"/>
                  </a:spcBef>
                  <a:spcAft>
                    <a:spcPts val="0"/>
                  </a:spcAft>
                  <a:buClrTx/>
                  <a:buSzTx/>
                  <a:buFontTx/>
                  <a:buNone/>
                  <a:defRPr/>
                </a:pPr>
                <a:endParaRPr lang="en-US" sz="2800" kern="0" dirty="0">
                  <a:solidFill>
                    <a:srgbClr val="5C5C5C"/>
                  </a:solidFill>
                  <a:latin typeface="Calibri" panose="020F0502020204030204"/>
                  <a:ea typeface="宋体" panose="02010600030101010101" pitchFamily="2" charset="-122"/>
                </a:endParaRPr>
              </a:p>
            </p:txBody>
          </p:sp>
          <p:sp>
            <p:nvSpPr>
              <p:cNvPr id="19" name="Arc 74"/>
              <p:cNvSpPr/>
              <p:nvPr/>
            </p:nvSpPr>
            <p:spPr>
              <a:xfrm rot="19051047">
                <a:off x="5130107" y="3552369"/>
                <a:ext cx="1373219" cy="1152010"/>
              </a:xfrm>
              <a:prstGeom prst="arc">
                <a:avLst/>
              </a:prstGeom>
              <a:noFill/>
              <a:ln w="28575" cap="flat" cmpd="sng" algn="ctr">
                <a:solidFill>
                  <a:sysClr val="window" lastClr="FFFFFF">
                    <a:lumMod val="65000"/>
                  </a:sysClr>
                </a:solidFill>
                <a:prstDash val="sysDot"/>
                <a:miter lim="800000"/>
                <a:tailEnd type="stealth"/>
              </a:ln>
              <a:effectLst/>
            </p:spPr>
            <p:txBody>
              <a:bodyPr rtlCol="0" anchor="ctr"/>
              <a:lstStyle/>
              <a:p>
                <a:pPr fontAlgn="auto">
                  <a:lnSpc>
                    <a:spcPct val="100000"/>
                  </a:lnSpc>
                  <a:spcBef>
                    <a:spcPts val="0"/>
                  </a:spcBef>
                  <a:spcAft>
                    <a:spcPts val="0"/>
                  </a:spcAft>
                  <a:buClrTx/>
                  <a:buSzTx/>
                  <a:buFontTx/>
                  <a:buNone/>
                  <a:defRPr/>
                </a:pPr>
                <a:endParaRPr lang="en-US" sz="2800" kern="0" dirty="0">
                  <a:solidFill>
                    <a:srgbClr val="5C5C5C"/>
                  </a:solidFill>
                  <a:latin typeface="Calibri" panose="020F0502020204030204"/>
                  <a:ea typeface="宋体" panose="02010600030101010101" pitchFamily="2" charset="-122"/>
                </a:endParaRPr>
              </a:p>
            </p:txBody>
          </p:sp>
          <p:sp>
            <p:nvSpPr>
              <p:cNvPr id="20" name="Text Placeholder 3"/>
              <p:cNvSpPr txBox="1"/>
              <p:nvPr/>
            </p:nvSpPr>
            <p:spPr>
              <a:xfrm>
                <a:off x="7167923" y="3699275"/>
                <a:ext cx="955083" cy="1264143"/>
              </a:xfrm>
              <a:prstGeom prst="rect">
                <a:avLst/>
              </a:prstGeom>
            </p:spPr>
            <p:txBody>
              <a:bodyPr wrap="square" lIns="0" tIns="0" rIns="0" bIns="0" anchor="t"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fontAlgn="auto">
                  <a:lnSpc>
                    <a:spcPct val="100000"/>
                  </a:lnSpc>
                  <a:spcBef>
                    <a:spcPct val="20000"/>
                  </a:spcBef>
                  <a:spcAft>
                    <a:spcPts val="0"/>
                  </a:spcAft>
                  <a:buClrTx/>
                  <a:buSzTx/>
                  <a:buFontTx/>
                  <a:buNone/>
                  <a:defRPr/>
                </a:pPr>
                <a:r>
                  <a:rPr lang="en-US" altLang="zh-CN" sz="2400" b="1" kern="0" dirty="0">
                    <a:solidFill>
                      <a:srgbClr val="F39C11"/>
                    </a:solidFill>
                    <a:latin typeface="Times New Roman" panose="02020503050405090304" pitchFamily="18" charset="0"/>
                    <a:cs typeface="Times New Roman" panose="02020503050405090304" pitchFamily="18" charset="0"/>
                  </a:rPr>
                  <a:t>210</a:t>
                </a:r>
              </a:p>
              <a:p>
                <a:pPr defTabSz="1218565" fontAlgn="auto">
                  <a:lnSpc>
                    <a:spcPct val="100000"/>
                  </a:lnSpc>
                  <a:spcBef>
                    <a:spcPct val="20000"/>
                  </a:spcBef>
                  <a:spcAft>
                    <a:spcPts val="0"/>
                  </a:spcAft>
                  <a:buClrTx/>
                  <a:buSzTx/>
                  <a:buFontTx/>
                  <a:buNone/>
                  <a:defRPr/>
                </a:pPr>
                <a:r>
                  <a:rPr lang="en-US" altLang="zh-CN" sz="2400" b="1" kern="0" dirty="0">
                    <a:solidFill>
                      <a:srgbClr val="F39C11"/>
                    </a:solidFill>
                    <a:latin typeface="Times New Roman" panose="02020503050405090304" pitchFamily="18" charset="0"/>
                    <a:cs typeface="Times New Roman" panose="02020503050405090304" pitchFamily="18" charset="0"/>
                  </a:rPr>
                  <a:t>days</a:t>
                </a:r>
              </a:p>
            </p:txBody>
          </p:sp>
          <p:sp>
            <p:nvSpPr>
              <p:cNvPr id="21" name="Chevron 67"/>
              <p:cNvSpPr/>
              <p:nvPr/>
            </p:nvSpPr>
            <p:spPr>
              <a:xfrm>
                <a:off x="8057254" y="3638115"/>
                <a:ext cx="578331" cy="1054471"/>
              </a:xfrm>
              <a:prstGeom prst="chevron">
                <a:avLst/>
              </a:prstGeom>
              <a:solidFill>
                <a:srgbClr val="A5A5A5"/>
              </a:solidFill>
              <a:ln w="12700" cap="flat" cmpd="sng" algn="ctr">
                <a:noFill/>
                <a:prstDash val="solid"/>
                <a:miter lim="800000"/>
              </a:ln>
              <a:effectLst/>
            </p:spPr>
            <p:txBody>
              <a:bodyPr rtlCol="0" anchor="ctr"/>
              <a:lstStyle/>
              <a:p>
                <a:pPr fontAlgn="auto">
                  <a:lnSpc>
                    <a:spcPct val="100000"/>
                  </a:lnSpc>
                  <a:spcBef>
                    <a:spcPts val="0"/>
                  </a:spcBef>
                  <a:spcAft>
                    <a:spcPts val="0"/>
                  </a:spcAft>
                  <a:buClrTx/>
                  <a:buSzTx/>
                  <a:buFontTx/>
                  <a:buNone/>
                  <a:defRPr/>
                </a:pPr>
                <a:endParaRPr lang="en-US" sz="2800" kern="0" dirty="0">
                  <a:solidFill>
                    <a:srgbClr val="5C5C5C"/>
                  </a:solidFill>
                  <a:latin typeface="Calibri" panose="020F0502020204030204"/>
                  <a:ea typeface="宋体" panose="02010600030101010101" pitchFamily="2" charset="-122"/>
                </a:endParaRPr>
              </a:p>
            </p:txBody>
          </p:sp>
          <p:grpSp>
            <p:nvGrpSpPr>
              <p:cNvPr id="22" name="Group 130"/>
              <p:cNvGrpSpPr/>
              <p:nvPr/>
            </p:nvGrpSpPr>
            <p:grpSpPr>
              <a:xfrm>
                <a:off x="7990451" y="3936880"/>
                <a:ext cx="544225" cy="456939"/>
                <a:chOff x="3287425" y="3613920"/>
                <a:chExt cx="648499" cy="649042"/>
              </a:xfrm>
            </p:grpSpPr>
            <p:sp>
              <p:nvSpPr>
                <p:cNvPr id="24" name="Oval 56"/>
                <p:cNvSpPr>
                  <a:spLocks noChangeAspect="1"/>
                </p:cNvSpPr>
                <p:nvPr/>
              </p:nvSpPr>
              <p:spPr>
                <a:xfrm>
                  <a:off x="3287425" y="3613920"/>
                  <a:ext cx="648499" cy="649042"/>
                </a:xfrm>
                <a:prstGeom prst="ellipse">
                  <a:avLst/>
                </a:prstGeom>
                <a:solidFill>
                  <a:srgbClr val="A5A5A5">
                    <a:lumMod val="40000"/>
                    <a:lumOff val="60000"/>
                  </a:srgbClr>
                </a:solidFill>
                <a:ln w="19050" cap="flat" cmpd="sng" algn="ctr">
                  <a:noFill/>
                  <a:prstDash val="solid"/>
                  <a:miter lim="800000"/>
                </a:ln>
                <a:effectLst/>
              </p:spPr>
              <p:txBody>
                <a:bodyPr rtlCol="0" anchor="ctr"/>
                <a:lstStyle/>
                <a:p>
                  <a:pPr fontAlgn="auto">
                    <a:lnSpc>
                      <a:spcPct val="100000"/>
                    </a:lnSpc>
                    <a:spcBef>
                      <a:spcPts val="0"/>
                    </a:spcBef>
                    <a:spcAft>
                      <a:spcPts val="0"/>
                    </a:spcAft>
                    <a:buClrTx/>
                    <a:buSzTx/>
                    <a:buFontTx/>
                    <a:buNone/>
                    <a:defRPr/>
                  </a:pPr>
                  <a:endParaRPr lang="en-US" sz="100" b="1" kern="0" dirty="0">
                    <a:solidFill>
                      <a:srgbClr val="FFFFFF"/>
                    </a:solidFill>
                    <a:latin typeface="Roboto"/>
                    <a:ea typeface="宋体" panose="02010600030101010101" pitchFamily="2" charset="-122"/>
                  </a:endParaRPr>
                </a:p>
              </p:txBody>
            </p:sp>
            <p:sp>
              <p:nvSpPr>
                <p:cNvPr id="25" name="Oval 59"/>
                <p:cNvSpPr>
                  <a:spLocks noChangeAspect="1"/>
                </p:cNvSpPr>
                <p:nvPr/>
              </p:nvSpPr>
              <p:spPr>
                <a:xfrm>
                  <a:off x="3362252" y="3688810"/>
                  <a:ext cx="498845" cy="499263"/>
                </a:xfrm>
                <a:prstGeom prst="ellipse">
                  <a:avLst/>
                </a:prstGeom>
                <a:solidFill>
                  <a:srgbClr val="A5A5A5"/>
                </a:solidFill>
                <a:ln w="19050" cap="flat" cmpd="sng" algn="ctr">
                  <a:noFill/>
                  <a:prstDash val="solid"/>
                  <a:miter lim="800000"/>
                </a:ln>
                <a:effectLst/>
              </p:spPr>
              <p:txBody>
                <a:bodyPr rtlCol="0" anchor="ctr"/>
                <a:lstStyle/>
                <a:p>
                  <a:pPr fontAlgn="auto">
                    <a:lnSpc>
                      <a:spcPct val="100000"/>
                    </a:lnSpc>
                    <a:spcBef>
                      <a:spcPts val="0"/>
                    </a:spcBef>
                    <a:spcAft>
                      <a:spcPts val="0"/>
                    </a:spcAft>
                    <a:buClrTx/>
                    <a:buSzTx/>
                    <a:buFontTx/>
                    <a:buNone/>
                    <a:defRPr/>
                  </a:pPr>
                  <a:endParaRPr lang="en-US" sz="2000" b="1" kern="0" dirty="0">
                    <a:solidFill>
                      <a:srgbClr val="FFFFFF"/>
                    </a:solidFill>
                    <a:latin typeface="Roboto"/>
                    <a:ea typeface="宋体" panose="02010600030101010101" pitchFamily="2" charset="-122"/>
                  </a:endParaRPr>
                </a:p>
              </p:txBody>
            </p:sp>
          </p:grpSp>
          <p:sp>
            <p:nvSpPr>
              <p:cNvPr id="23" name="Arc 73"/>
              <p:cNvSpPr/>
              <p:nvPr/>
            </p:nvSpPr>
            <p:spPr>
              <a:xfrm rot="13500000" flipH="1">
                <a:off x="6421220" y="3946518"/>
                <a:ext cx="1830958" cy="864007"/>
              </a:xfrm>
              <a:prstGeom prst="arc">
                <a:avLst/>
              </a:prstGeom>
              <a:noFill/>
              <a:ln w="28575" cap="flat" cmpd="sng" algn="ctr">
                <a:solidFill>
                  <a:sysClr val="window" lastClr="FFFFFF">
                    <a:lumMod val="65000"/>
                  </a:sysClr>
                </a:solidFill>
                <a:prstDash val="sysDot"/>
                <a:miter lim="800000"/>
                <a:tailEnd type="stealth"/>
              </a:ln>
              <a:effectLst/>
            </p:spPr>
            <p:txBody>
              <a:bodyPr rtlCol="0" anchor="ctr"/>
              <a:lstStyle/>
              <a:p>
                <a:pPr fontAlgn="auto">
                  <a:lnSpc>
                    <a:spcPct val="100000"/>
                  </a:lnSpc>
                  <a:spcBef>
                    <a:spcPts val="0"/>
                  </a:spcBef>
                  <a:spcAft>
                    <a:spcPts val="0"/>
                  </a:spcAft>
                  <a:buClrTx/>
                  <a:buSzTx/>
                  <a:buFontTx/>
                  <a:buNone/>
                  <a:defRPr/>
                </a:pPr>
                <a:endParaRPr lang="en-US" sz="2800" kern="0" dirty="0">
                  <a:solidFill>
                    <a:srgbClr val="5C5C5C"/>
                  </a:solidFill>
                  <a:latin typeface="Calibri" panose="020F0502020204030204"/>
                  <a:ea typeface="宋体" panose="02010600030101010101" pitchFamily="2" charset="-122"/>
                </a:endParaRPr>
              </a:p>
            </p:txBody>
          </p:sp>
        </p:grpSp>
        <p:sp>
          <p:nvSpPr>
            <p:cNvPr id="34" name="Text Placeholder 3"/>
            <p:cNvSpPr txBox="1"/>
            <p:nvPr/>
          </p:nvSpPr>
          <p:spPr>
            <a:xfrm>
              <a:off x="532" y="4438"/>
              <a:ext cx="5482" cy="1192"/>
            </a:xfrm>
            <a:prstGeom prst="rect">
              <a:avLst/>
            </a:prstGeom>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buClr>
                  <a:srgbClr val="4F81BD"/>
                </a:buClr>
              </a:pPr>
              <a:r>
                <a:rPr lang="zh-CN" altLang="en-US" sz="1800" b="1" kern="0" dirty="0">
                  <a:solidFill>
                    <a:srgbClr val="00A39E"/>
                  </a:solidFill>
                  <a:latin typeface="Times New Roman" panose="02020503050405090304" pitchFamily="18" charset="0"/>
                  <a:cs typeface="Times New Roman" panose="02020503050405090304" pitchFamily="18" charset="0"/>
                </a:rPr>
                <a:t>Immune system, cardiovascular system, feathers, skeleton</a:t>
              </a:r>
            </a:p>
          </p:txBody>
        </p:sp>
        <p:sp>
          <p:nvSpPr>
            <p:cNvPr id="35" name="文本框 34"/>
            <p:cNvSpPr txBox="1"/>
            <p:nvPr/>
          </p:nvSpPr>
          <p:spPr>
            <a:xfrm>
              <a:off x="4378" y="1406"/>
              <a:ext cx="4153" cy="596"/>
            </a:xfrm>
            <a:prstGeom prst="rect">
              <a:avLst/>
            </a:prstGeom>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lgn="ctr">
                <a:buClr>
                  <a:srgbClr val="4F81BD"/>
                </a:buClr>
              </a:pPr>
              <a:r>
                <a:rPr lang="zh-CN" altLang="en-US" sz="1800" b="1" dirty="0">
                  <a:solidFill>
                    <a:schemeClr val="accent6"/>
                  </a:solidFill>
                  <a:latin typeface="Times New Roman" panose="02020503050405090304" pitchFamily="18" charset="0"/>
                  <a:ea typeface="楷体" panose="02010609060101010101" pitchFamily="49" charset="-122"/>
                  <a:cs typeface="Times New Roman" panose="02020503050405090304" pitchFamily="18" charset="0"/>
                  <a:sym typeface="+mn-ea"/>
                </a:rPr>
                <a:t>Muscle, tendon</a:t>
              </a:r>
            </a:p>
          </p:txBody>
        </p:sp>
        <p:sp>
          <p:nvSpPr>
            <p:cNvPr id="36" name="Text Box 16"/>
            <p:cNvSpPr txBox="1">
              <a:spLocks noChangeArrowheads="1"/>
            </p:cNvSpPr>
            <p:nvPr/>
          </p:nvSpPr>
          <p:spPr bwMode="gray">
            <a:xfrm>
              <a:off x="6753" y="5045"/>
              <a:ext cx="6386" cy="596"/>
            </a:xfrm>
            <a:prstGeom prst="rect">
              <a:avLst/>
            </a:prstGeom>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defTabSz="1218565">
                <a:spcBef>
                  <a:spcPct val="20000"/>
                </a:spcBef>
                <a:defRPr/>
              </a:pPr>
              <a:r>
                <a:rPr lang="zh-CN" altLang="en-US" sz="1800" b="1" kern="0" dirty="0">
                  <a:solidFill>
                    <a:srgbClr val="F39C11"/>
                  </a:solidFill>
                  <a:latin typeface="Times New Roman" panose="02020503050405090304" pitchFamily="18" charset="0"/>
                  <a:cs typeface="Times New Roman" panose="02020503050405090304" pitchFamily="18" charset="0"/>
                  <a:sym typeface="+mn-ea"/>
                </a:rPr>
                <a:t>Fallopian tubes/ovaries begin to develop</a:t>
              </a:r>
            </a:p>
          </p:txBody>
        </p:sp>
        <p:sp>
          <p:nvSpPr>
            <p:cNvPr id="37" name="Text Box 17"/>
            <p:cNvSpPr txBox="1">
              <a:spLocks noChangeArrowheads="1"/>
            </p:cNvSpPr>
            <p:nvPr/>
          </p:nvSpPr>
          <p:spPr bwMode="gray">
            <a:xfrm>
              <a:off x="11262" y="1406"/>
              <a:ext cx="2753" cy="596"/>
            </a:xfrm>
            <a:prstGeom prst="rect">
              <a:avLst/>
            </a:prstGeom>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defTabSz="1218565">
                <a:spcBef>
                  <a:spcPct val="20000"/>
                </a:spcBef>
                <a:defRPr/>
              </a:pPr>
              <a:r>
                <a:rPr lang="zh-CN" altLang="en-US" sz="1800" b="1" kern="0" dirty="0">
                  <a:solidFill>
                    <a:srgbClr val="E23761"/>
                  </a:solidFill>
                  <a:latin typeface="Times New Roman" panose="02020503050405090304" pitchFamily="18" charset="0"/>
                  <a:cs typeface="Times New Roman" panose="02020503050405090304" pitchFamily="18" charset="0"/>
                  <a:sym typeface="+mn-ea"/>
                </a:rPr>
                <a:t>Sexual maturity</a:t>
              </a:r>
            </a:p>
          </p:txBody>
        </p:sp>
        <p:sp>
          <p:nvSpPr>
            <p:cNvPr id="38" name="Text Box 18"/>
            <p:cNvSpPr txBox="1">
              <a:spLocks noChangeArrowheads="1"/>
            </p:cNvSpPr>
            <p:nvPr/>
          </p:nvSpPr>
          <p:spPr bwMode="gray">
            <a:xfrm>
              <a:off x="14650" y="4978"/>
              <a:ext cx="2262" cy="596"/>
            </a:xfrm>
            <a:prstGeom prst="rect">
              <a:avLst/>
            </a:prstGeom>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lgn="ctr">
                <a:buClr>
                  <a:srgbClr val="4F81BD"/>
                </a:buClr>
              </a:pPr>
              <a:r>
                <a:rPr lang="zh-CN" altLang="en-US" sz="1800" b="1" kern="0" dirty="0">
                  <a:solidFill>
                    <a:srgbClr val="F39C11"/>
                  </a:solidFill>
                  <a:latin typeface="Times New Roman" panose="02020503050405090304" pitchFamily="18" charset="0"/>
                  <a:cs typeface="Times New Roman" panose="02020503050405090304" pitchFamily="18" charset="0"/>
                  <a:sym typeface="+mn-ea"/>
                </a:rPr>
                <a:t>Mature body</a:t>
              </a:r>
            </a:p>
          </p:txBody>
        </p:sp>
      </p:grpSp>
      <p:sp>
        <p:nvSpPr>
          <p:cNvPr id="39" name="文本框 38"/>
          <p:cNvSpPr txBox="1"/>
          <p:nvPr/>
        </p:nvSpPr>
        <p:spPr>
          <a:xfrm>
            <a:off x="426720" y="1069975"/>
            <a:ext cx="11338560" cy="460375"/>
          </a:xfrm>
          <a:prstGeom prst="rect">
            <a:avLst/>
          </a:prstGeom>
          <a:noFill/>
        </p:spPr>
        <p:txBody>
          <a:bodyPr wrap="square" rtlCol="0">
            <a:spAutoFit/>
          </a:bodyPr>
          <a:lstStyle/>
          <a:p>
            <a:r>
              <a:rPr lang="zh-CN" altLang="en-US" sz="2400" b="1"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rPr>
              <a:t>The developmental characteristics of chicken are different at different growth stages</a:t>
            </a:r>
            <a:r>
              <a:rPr lang="en-US" altLang="zh-CN" sz="2400" b="1"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p:cNvSpPr txBox="1"/>
          <p:nvPr/>
        </p:nvSpPr>
        <p:spPr>
          <a:xfrm>
            <a:off x="767408" y="404664"/>
            <a:ext cx="8925429" cy="534035"/>
          </a:xfrm>
          <a:prstGeom prst="rect">
            <a:avLst/>
          </a:prstGeom>
        </p:spPr>
        <p:txBody>
          <a:bodyPr vert="horz" wrap="square" lIns="91440" tIns="45720" rIns="91440" bIns="45720" rtlCol="0" anchor="ctr">
            <a:no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lvl="0" algn="l"/>
            <a:r>
              <a:rPr kumimoji="1" lang="en-US" altLang="zh-CN" sz="3200" b="1" cap="none" dirty="0">
                <a:solidFill>
                  <a:srgbClr val="2CA23A"/>
                </a:solidFill>
                <a:latin typeface="微软雅黑" panose="020B0503020204020204" pitchFamily="34" charset="-122"/>
                <a:ea typeface="微软雅黑" panose="020B0503020204020204" pitchFamily="34" charset="-122"/>
                <a:cs typeface="+mn-cs"/>
                <a:sym typeface="+mn-ea"/>
              </a:rPr>
              <a:t>Regularity of disease occurrence</a:t>
            </a:r>
          </a:p>
        </p:txBody>
      </p:sp>
      <p:grpSp>
        <p:nvGrpSpPr>
          <p:cNvPr id="21" name="组合 20"/>
          <p:cNvGrpSpPr/>
          <p:nvPr/>
        </p:nvGrpSpPr>
        <p:grpSpPr>
          <a:xfrm>
            <a:off x="749300" y="1150620"/>
            <a:ext cx="10173970" cy="4836795"/>
            <a:chOff x="1180" y="1812"/>
            <a:chExt cx="16022" cy="8537"/>
          </a:xfrm>
        </p:grpSpPr>
        <p:grpSp>
          <p:nvGrpSpPr>
            <p:cNvPr id="3" name="组合 2"/>
            <p:cNvGrpSpPr/>
            <p:nvPr/>
          </p:nvGrpSpPr>
          <p:grpSpPr>
            <a:xfrm>
              <a:off x="1180" y="1827"/>
              <a:ext cx="6081" cy="8522"/>
              <a:chOff x="778084" y="1038958"/>
              <a:chExt cx="1850186" cy="2900945"/>
            </a:xfrm>
          </p:grpSpPr>
          <p:sp>
            <p:nvSpPr>
              <p:cNvPr id="4" name="圆角矩形 54"/>
              <p:cNvSpPr/>
              <p:nvPr/>
            </p:nvSpPr>
            <p:spPr>
              <a:xfrm>
                <a:off x="887052" y="1038958"/>
                <a:ext cx="1632254" cy="1502650"/>
              </a:xfrm>
              <a:prstGeom prst="roundRect">
                <a:avLst>
                  <a:gd name="adj" fmla="val 9350"/>
                </a:avLst>
              </a:prstGeom>
              <a:solidFill>
                <a:srgbClr val="F17475"/>
              </a:solidFill>
              <a:ln w="25400" cap="flat" cmpd="sng" algn="ctr">
                <a:solidFill>
                  <a:srgbClr val="FFFFFF"/>
                </a:solidFill>
                <a:prstDash val="solid"/>
              </a:ln>
              <a:effectLst>
                <a:outerShdw blurRad="127000" dist="38100" dir="8100000" algn="tr" rotWithShape="0">
                  <a:prstClr val="black">
                    <a:alpha val="40000"/>
                  </a:prstClr>
                </a:outerShdw>
              </a:effectLst>
            </p:spPr>
            <p:txBody>
              <a:bodyPr lIns="121920" tIns="60960" rIns="121920" bIns="60960" rtlCol="0" anchor="ctr"/>
              <a:lstStyle/>
              <a:p>
                <a:pPr fontAlgn="auto">
                  <a:lnSpc>
                    <a:spcPct val="100000"/>
                  </a:lnSpc>
                  <a:spcBef>
                    <a:spcPts val="0"/>
                  </a:spcBef>
                  <a:spcAft>
                    <a:spcPts val="0"/>
                  </a:spcAft>
                  <a:buClrTx/>
                  <a:buSzTx/>
                  <a:buFontTx/>
                  <a:buNone/>
                  <a:defRPr/>
                </a:pPr>
                <a:endParaRPr lang="zh-HK" altLang="en-US" sz="3200" kern="0">
                  <a:solidFill>
                    <a:srgbClr val="FFFFFF"/>
                  </a:solidFill>
                </a:endParaRPr>
              </a:p>
            </p:txBody>
          </p:sp>
          <p:sp>
            <p:nvSpPr>
              <p:cNvPr id="5" name="任意多边形 56"/>
              <p:cNvSpPr/>
              <p:nvPr/>
            </p:nvSpPr>
            <p:spPr>
              <a:xfrm>
                <a:off x="778084" y="1790283"/>
                <a:ext cx="1850186" cy="2149620"/>
              </a:xfrm>
              <a:custGeom>
                <a:avLst/>
                <a:gdLst>
                  <a:gd name="connsiteX0" fmla="*/ 1 w 2466914"/>
                  <a:gd name="connsiteY0" fmla="*/ 0 h 3944375"/>
                  <a:gd name="connsiteX1" fmla="*/ 2466914 w 2466914"/>
                  <a:gd name="connsiteY1" fmla="*/ 0 h 3944375"/>
                  <a:gd name="connsiteX2" fmla="*/ 2466914 w 2466914"/>
                  <a:gd name="connsiteY2" fmla="*/ 3515745 h 3944375"/>
                  <a:gd name="connsiteX3" fmla="*/ 2466913 w 2466914"/>
                  <a:gd name="connsiteY3" fmla="*/ 3515745 h 3944375"/>
                  <a:gd name="connsiteX4" fmla="*/ 2466913 w 2466914"/>
                  <a:gd name="connsiteY4" fmla="*/ 3757044 h 3944375"/>
                  <a:gd name="connsiteX5" fmla="*/ 2279582 w 2466914"/>
                  <a:gd name="connsiteY5" fmla="*/ 3944375 h 3944375"/>
                  <a:gd name="connsiteX6" fmla="*/ 187331 w 2466914"/>
                  <a:gd name="connsiteY6" fmla="*/ 3944375 h 3944375"/>
                  <a:gd name="connsiteX7" fmla="*/ 0 w 2466914"/>
                  <a:gd name="connsiteY7" fmla="*/ 3757044 h 3944375"/>
                  <a:gd name="connsiteX8" fmla="*/ 0 w 2466914"/>
                  <a:gd name="connsiteY8" fmla="*/ 2128171 h 3944375"/>
                  <a:gd name="connsiteX9" fmla="*/ 1 w 2466914"/>
                  <a:gd name="connsiteY9" fmla="*/ 2128161 h 39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14" h="3944375">
                    <a:moveTo>
                      <a:pt x="1" y="0"/>
                    </a:moveTo>
                    <a:lnTo>
                      <a:pt x="2466914" y="0"/>
                    </a:lnTo>
                    <a:lnTo>
                      <a:pt x="2466914" y="3515745"/>
                    </a:lnTo>
                    <a:lnTo>
                      <a:pt x="2466913" y="3515745"/>
                    </a:lnTo>
                    <a:lnTo>
                      <a:pt x="2466913" y="3757044"/>
                    </a:lnTo>
                    <a:cubicBezTo>
                      <a:pt x="2466913" y="3860504"/>
                      <a:pt x="2383042" y="3944375"/>
                      <a:pt x="2279582" y="3944375"/>
                    </a:cubicBezTo>
                    <a:lnTo>
                      <a:pt x="187331" y="3944375"/>
                    </a:lnTo>
                    <a:cubicBezTo>
                      <a:pt x="83871" y="3944375"/>
                      <a:pt x="0" y="3860504"/>
                      <a:pt x="0" y="3757044"/>
                    </a:cubicBezTo>
                    <a:lnTo>
                      <a:pt x="0" y="2128171"/>
                    </a:lnTo>
                    <a:lnTo>
                      <a:pt x="1" y="2128161"/>
                    </a:lnTo>
                    <a:close/>
                  </a:path>
                </a:pathLst>
              </a:custGeom>
              <a:solidFill>
                <a:srgbClr val="FFFFFF">
                  <a:lumMod val="95000"/>
                </a:srgbClr>
              </a:solidFill>
              <a:ln w="25400" cap="flat" cmpd="sng" algn="ctr">
                <a:solidFill>
                  <a:srgbClr val="F17475"/>
                </a:solidFill>
                <a:prstDash val="solid"/>
              </a:ln>
              <a:effectLst>
                <a:outerShdw blurRad="127000" dist="38100" dir="8100000" algn="tr" rotWithShape="0">
                  <a:prstClr val="black">
                    <a:alpha val="40000"/>
                  </a:prstClr>
                </a:outerShdw>
              </a:effectLst>
            </p:spPr>
            <p:txBody>
              <a:bodyPr lIns="121920" tIns="60960" rIns="121920" bIns="60960" rtlCol="0" anchor="ctr"/>
              <a:lstStyle/>
              <a:p>
                <a:pPr fontAlgn="auto">
                  <a:lnSpc>
                    <a:spcPct val="100000"/>
                  </a:lnSpc>
                  <a:spcBef>
                    <a:spcPts val="0"/>
                  </a:spcBef>
                  <a:spcAft>
                    <a:spcPts val="0"/>
                  </a:spcAft>
                  <a:buClrTx/>
                  <a:buSzTx/>
                  <a:buFontTx/>
                  <a:buNone/>
                  <a:defRPr/>
                </a:pPr>
                <a:endParaRPr lang="zh-HK" altLang="en-US" sz="3200" kern="0">
                  <a:solidFill>
                    <a:srgbClr val="FFFFFF"/>
                  </a:solidFill>
                </a:endParaRPr>
              </a:p>
            </p:txBody>
          </p:sp>
          <p:sp>
            <p:nvSpPr>
              <p:cNvPr id="6" name="椭圆 5"/>
              <p:cNvSpPr/>
              <p:nvPr/>
            </p:nvSpPr>
            <p:spPr>
              <a:xfrm>
                <a:off x="1389402" y="1490245"/>
                <a:ext cx="600075" cy="600075"/>
              </a:xfrm>
              <a:prstGeom prst="ellipse">
                <a:avLst/>
              </a:prstGeom>
              <a:solidFill>
                <a:srgbClr val="F17475"/>
              </a:solidFill>
              <a:ln w="25400" cap="flat" cmpd="sng" algn="ctr">
                <a:noFill/>
                <a:prstDash val="solid"/>
              </a:ln>
              <a:effectLst/>
            </p:spPr>
            <p:txBody>
              <a:bodyPr lIns="121920" tIns="60960" rIns="121920" bIns="60960" rtlCol="0" anchor="ctr"/>
              <a:lstStyle/>
              <a:p>
                <a:pPr fontAlgn="auto">
                  <a:lnSpc>
                    <a:spcPct val="100000"/>
                  </a:lnSpc>
                  <a:spcBef>
                    <a:spcPts val="0"/>
                  </a:spcBef>
                  <a:spcAft>
                    <a:spcPts val="0"/>
                  </a:spcAft>
                  <a:buClrTx/>
                  <a:buSzTx/>
                  <a:buFontTx/>
                  <a:buNone/>
                  <a:defRPr/>
                </a:pPr>
                <a:endParaRPr lang="zh-HK" altLang="en-US" sz="3200" kern="0">
                  <a:solidFill>
                    <a:srgbClr val="FFFFFF"/>
                  </a:solidFill>
                  <a:latin typeface="Impact" panose="020B0806030902050204" pitchFamily="34" charset="0"/>
                </a:endParaRPr>
              </a:p>
            </p:txBody>
          </p:sp>
          <p:sp>
            <p:nvSpPr>
              <p:cNvPr id="7" name="文本框 11"/>
              <p:cNvSpPr txBox="1"/>
              <p:nvPr/>
            </p:nvSpPr>
            <p:spPr>
              <a:xfrm>
                <a:off x="1127837" y="1221552"/>
                <a:ext cx="1123205" cy="442966"/>
              </a:xfrm>
              <a:prstGeom prst="rect">
                <a:avLst/>
              </a:prstGeom>
              <a:noFill/>
            </p:spPr>
            <p:txBody>
              <a:bodyPr wrap="square" lIns="121920" tIns="60960" rIns="121920" bIns="60960" rtlCol="0">
                <a:spAutoFit/>
              </a:bodyPr>
              <a:lstStyle/>
              <a:p>
                <a:pPr algn="ctr" fontAlgn="auto">
                  <a:lnSpc>
                    <a:spcPct val="100000"/>
                  </a:lnSpc>
                  <a:spcBef>
                    <a:spcPts val="0"/>
                  </a:spcBef>
                  <a:spcAft>
                    <a:spcPts val="0"/>
                  </a:spcAft>
                  <a:buClrTx/>
                  <a:buSzTx/>
                  <a:buFontTx/>
                  <a:buNone/>
                  <a:defRPr/>
                </a:pPr>
                <a:r>
                  <a:rPr lang="en-US" altLang="zh-CN" sz="4000" b="1" kern="0" dirty="0">
                    <a:solidFill>
                      <a:srgbClr val="FFFFFF"/>
                    </a:solidFill>
                    <a:latin typeface="Times New Roman" panose="02020503050405090304" pitchFamily="18" charset="0"/>
                    <a:ea typeface="楷体" panose="02010609060101010101" pitchFamily="49" charset="-122"/>
                    <a:cs typeface="Times New Roman" panose="02020503050405090304" pitchFamily="18" charset="0"/>
                  </a:rPr>
                  <a:t>AI</a:t>
                </a:r>
              </a:p>
            </p:txBody>
          </p:sp>
          <p:sp>
            <p:nvSpPr>
              <p:cNvPr id="8" name="文本框 65"/>
              <p:cNvSpPr txBox="1"/>
              <p:nvPr/>
            </p:nvSpPr>
            <p:spPr>
              <a:xfrm>
                <a:off x="778208" y="2172504"/>
                <a:ext cx="1556064" cy="1552481"/>
              </a:xfrm>
              <a:prstGeom prst="rect">
                <a:avLst/>
              </a:prstGeom>
              <a:noFill/>
            </p:spPr>
            <p:txBody>
              <a:bodyPr wrap="square" lIns="121920" tIns="60960" rIns="121920" bIns="60960" rtlCol="0">
                <a:spAutoFit/>
              </a:bodyPr>
              <a:lstStyle/>
              <a:p>
                <a:pPr fontAlgn="auto">
                  <a:lnSpc>
                    <a:spcPct val="100000"/>
                  </a:lnSpc>
                  <a:spcBef>
                    <a:spcPts val="0"/>
                  </a:spcBef>
                  <a:spcAft>
                    <a:spcPts val="0"/>
                  </a:spcAft>
                  <a:buClrTx/>
                  <a:buSzTx/>
                  <a:buFontTx/>
                  <a:buNone/>
                  <a:defRPr/>
                </a:pPr>
                <a:r>
                  <a:rPr lang="en-US" altLang="zh-CN" sz="2000" kern="0" dirty="0">
                    <a:solidFill>
                      <a:sysClr val="windowText" lastClr="000000">
                        <a:lumMod val="75000"/>
                        <a:lumOff val="25000"/>
                      </a:sysClr>
                    </a:solidFill>
                    <a:latin typeface="Times New Roman" panose="02020503050405090304" pitchFamily="18" charset="0"/>
                    <a:ea typeface="楷体" panose="02010609060101010101" pitchFamily="49" charset="-122"/>
                    <a:cs typeface="Times New Roman" panose="02020503050405090304" pitchFamily="18" charset="0"/>
                  </a:rPr>
                  <a:t>1.</a:t>
                </a:r>
                <a:r>
                  <a:rPr lang="zh-CN" altLang="en-US" sz="2000" kern="0" dirty="0">
                    <a:solidFill>
                      <a:sysClr val="windowText" lastClr="000000">
                        <a:lumMod val="75000"/>
                        <a:lumOff val="25000"/>
                      </a:sysClr>
                    </a:solidFill>
                    <a:latin typeface="Times New Roman" panose="02020503050405090304" pitchFamily="18" charset="0"/>
                    <a:ea typeface="楷体" panose="02010609060101010101" pitchFamily="49" charset="-122"/>
                    <a:cs typeface="Times New Roman" panose="02020503050405090304" pitchFamily="18" charset="0"/>
                  </a:rPr>
                  <a:t>It happens easily in autumn and winter</a:t>
                </a:r>
                <a:r>
                  <a:rPr lang="en-US" altLang="zh-CN" sz="2000" kern="0" dirty="0">
                    <a:solidFill>
                      <a:sysClr val="windowText" lastClr="000000">
                        <a:lumMod val="75000"/>
                        <a:lumOff val="25000"/>
                      </a:sysClr>
                    </a:solidFill>
                    <a:latin typeface="Times New Roman" panose="02020503050405090304" pitchFamily="18" charset="0"/>
                    <a:ea typeface="楷体" panose="02010609060101010101" pitchFamily="49" charset="-122"/>
                    <a:cs typeface="Times New Roman" panose="02020503050405090304" pitchFamily="18" charset="0"/>
                  </a:rPr>
                  <a:t>.</a:t>
                </a:r>
              </a:p>
              <a:p>
                <a:pPr fontAlgn="auto">
                  <a:lnSpc>
                    <a:spcPct val="100000"/>
                  </a:lnSpc>
                  <a:spcBef>
                    <a:spcPts val="0"/>
                  </a:spcBef>
                  <a:spcAft>
                    <a:spcPts val="0"/>
                  </a:spcAft>
                  <a:buClrTx/>
                  <a:buSzTx/>
                  <a:buFontTx/>
                  <a:buNone/>
                  <a:defRPr/>
                </a:pPr>
                <a:r>
                  <a:rPr lang="en-US" altLang="zh-CN" sz="2000" kern="0" dirty="0">
                    <a:solidFill>
                      <a:sysClr val="windowText" lastClr="000000">
                        <a:lumMod val="75000"/>
                        <a:lumOff val="25000"/>
                      </a:sysClr>
                    </a:solidFill>
                    <a:latin typeface="Times New Roman" panose="02020503050405090304" pitchFamily="18" charset="0"/>
                    <a:ea typeface="楷体" panose="02010609060101010101" pitchFamily="49" charset="-122"/>
                    <a:cs typeface="Times New Roman" panose="02020503050405090304" pitchFamily="18" charset="0"/>
                  </a:rPr>
                  <a:t>2.</a:t>
                </a:r>
                <a:r>
                  <a:rPr lang="zh-CN" altLang="en-US" sz="2000" kern="0" dirty="0">
                    <a:solidFill>
                      <a:sysClr val="windowText" lastClr="000000">
                        <a:lumMod val="75000"/>
                        <a:lumOff val="25000"/>
                      </a:sysClr>
                    </a:solidFill>
                    <a:latin typeface="Times New Roman" panose="02020503050405090304" pitchFamily="18" charset="0"/>
                    <a:ea typeface="楷体" panose="02010609060101010101" pitchFamily="49" charset="-122"/>
                    <a:cs typeface="Times New Roman" panose="02020503050405090304" pitchFamily="18" charset="0"/>
                  </a:rPr>
                  <a:t>Peak chicken flocks are prone to occur</a:t>
                </a:r>
                <a:r>
                  <a:rPr lang="en-US" altLang="zh-CN" sz="2000" kern="0" dirty="0">
                    <a:solidFill>
                      <a:sysClr val="windowText" lastClr="000000">
                        <a:lumMod val="75000"/>
                        <a:lumOff val="25000"/>
                      </a:sysClr>
                    </a:solidFill>
                    <a:latin typeface="Times New Roman" panose="02020503050405090304" pitchFamily="18" charset="0"/>
                    <a:ea typeface="楷体" panose="02010609060101010101" pitchFamily="49" charset="-122"/>
                    <a:cs typeface="Times New Roman" panose="02020503050405090304" pitchFamily="18" charset="0"/>
                  </a:rPr>
                  <a:t>.</a:t>
                </a:r>
              </a:p>
              <a:p>
                <a:pPr fontAlgn="auto">
                  <a:lnSpc>
                    <a:spcPct val="100000"/>
                  </a:lnSpc>
                  <a:spcBef>
                    <a:spcPts val="0"/>
                  </a:spcBef>
                  <a:spcAft>
                    <a:spcPts val="0"/>
                  </a:spcAft>
                  <a:buClrTx/>
                  <a:buSzTx/>
                  <a:buFontTx/>
                  <a:buNone/>
                  <a:defRPr/>
                </a:pPr>
                <a:r>
                  <a:rPr lang="en-US" altLang="zh-CN" sz="2000" kern="0" dirty="0">
                    <a:solidFill>
                      <a:sysClr val="windowText" lastClr="000000">
                        <a:lumMod val="75000"/>
                        <a:lumOff val="25000"/>
                      </a:sysClr>
                    </a:solidFill>
                    <a:latin typeface="Times New Roman" panose="02020503050405090304" pitchFamily="18" charset="0"/>
                    <a:ea typeface="楷体" panose="02010609060101010101" pitchFamily="49" charset="-122"/>
                    <a:cs typeface="Times New Roman" panose="02020503050405090304" pitchFamily="18" charset="0"/>
                  </a:rPr>
                  <a:t>3.</a:t>
                </a:r>
                <a:r>
                  <a:rPr lang="zh-CN" altLang="en-US" sz="2000" kern="0" dirty="0">
                    <a:solidFill>
                      <a:sysClr val="windowText" lastClr="000000">
                        <a:lumMod val="75000"/>
                        <a:lumOff val="25000"/>
                      </a:sysClr>
                    </a:solidFill>
                    <a:latin typeface="Times New Roman" panose="02020503050405090304" pitchFamily="18" charset="0"/>
                    <a:ea typeface="楷体" panose="02010609060101010101" pitchFamily="49" charset="-122"/>
                    <a:cs typeface="Times New Roman" panose="02020503050405090304" pitchFamily="18" charset="0"/>
                  </a:rPr>
                  <a:t>Poor constitution is apt to occur</a:t>
                </a:r>
                <a:r>
                  <a:rPr lang="en-US" altLang="zh-CN" sz="2000" kern="0" dirty="0">
                    <a:solidFill>
                      <a:sysClr val="windowText" lastClr="000000">
                        <a:lumMod val="75000"/>
                        <a:lumOff val="25000"/>
                      </a:sysClr>
                    </a:solidFill>
                    <a:latin typeface="Times New Roman" panose="02020503050405090304" pitchFamily="18" charset="0"/>
                    <a:ea typeface="楷体" panose="02010609060101010101" pitchFamily="49" charset="-122"/>
                    <a:cs typeface="Times New Roman" panose="02020503050405090304" pitchFamily="18" charset="0"/>
                  </a:rPr>
                  <a:t>.</a:t>
                </a:r>
              </a:p>
              <a:p>
                <a:pPr fontAlgn="auto">
                  <a:lnSpc>
                    <a:spcPct val="100000"/>
                  </a:lnSpc>
                  <a:spcBef>
                    <a:spcPts val="0"/>
                  </a:spcBef>
                  <a:spcAft>
                    <a:spcPts val="0"/>
                  </a:spcAft>
                  <a:buClrTx/>
                  <a:buSzTx/>
                  <a:buFontTx/>
                  <a:buNone/>
                  <a:defRPr/>
                </a:pPr>
                <a:r>
                  <a:rPr lang="en-US" altLang="zh-CN" sz="2000" kern="0" dirty="0">
                    <a:solidFill>
                      <a:sysClr val="windowText" lastClr="000000">
                        <a:lumMod val="75000"/>
                        <a:lumOff val="25000"/>
                      </a:sysClr>
                    </a:solidFill>
                    <a:latin typeface="Times New Roman" panose="02020503050405090304" pitchFamily="18" charset="0"/>
                    <a:ea typeface="楷体" panose="02010609060101010101" pitchFamily="49" charset="-122"/>
                    <a:cs typeface="Times New Roman" panose="02020503050405090304" pitchFamily="18" charset="0"/>
                  </a:rPr>
                  <a:t>4.</a:t>
                </a:r>
                <a:r>
                  <a:rPr lang="zh-CN" altLang="en-US" sz="2000" kern="0" dirty="0">
                    <a:solidFill>
                      <a:sysClr val="windowText" lastClr="000000">
                        <a:lumMod val="75000"/>
                        <a:lumOff val="25000"/>
                      </a:sysClr>
                    </a:solidFill>
                    <a:latin typeface="Times New Roman" panose="02020503050405090304" pitchFamily="18" charset="0"/>
                    <a:ea typeface="楷体" panose="02010609060101010101" pitchFamily="49" charset="-122"/>
                    <a:cs typeface="Times New Roman" panose="02020503050405090304" pitchFamily="18" charset="0"/>
                  </a:rPr>
                  <a:t>Low antibodies are prone to occur</a:t>
                </a:r>
                <a:r>
                  <a:rPr lang="en-US" altLang="zh-CN" sz="2000" kern="0" dirty="0">
                    <a:solidFill>
                      <a:sysClr val="windowText" lastClr="000000">
                        <a:lumMod val="75000"/>
                        <a:lumOff val="25000"/>
                      </a:sysClr>
                    </a:solidFill>
                    <a:latin typeface="Times New Roman" panose="02020503050405090304" pitchFamily="18" charset="0"/>
                    <a:ea typeface="楷体" panose="02010609060101010101" pitchFamily="49" charset="-122"/>
                    <a:cs typeface="Times New Roman" panose="02020503050405090304" pitchFamily="18" charset="0"/>
                  </a:rPr>
                  <a:t>.</a:t>
                </a:r>
                <a:endParaRPr lang="zh-CN" altLang="en-US" sz="2000" kern="0" dirty="0">
                  <a:solidFill>
                    <a:sysClr val="windowText" lastClr="000000">
                      <a:lumMod val="75000"/>
                      <a:lumOff val="25000"/>
                    </a:sysClr>
                  </a:solidFill>
                  <a:latin typeface="Times New Roman" panose="02020503050405090304" pitchFamily="18" charset="0"/>
                  <a:ea typeface="楷体" panose="02010609060101010101" pitchFamily="49" charset="-122"/>
                  <a:cs typeface="Times New Roman" panose="02020503050405090304" pitchFamily="18" charset="0"/>
                </a:endParaRPr>
              </a:p>
            </p:txBody>
          </p:sp>
        </p:grpSp>
        <p:grpSp>
          <p:nvGrpSpPr>
            <p:cNvPr id="9" name="组合 8"/>
            <p:cNvGrpSpPr/>
            <p:nvPr/>
          </p:nvGrpSpPr>
          <p:grpSpPr>
            <a:xfrm>
              <a:off x="6148" y="1827"/>
              <a:ext cx="6080" cy="8522"/>
              <a:chOff x="2690579" y="1038958"/>
              <a:chExt cx="1850240" cy="2900945"/>
            </a:xfrm>
          </p:grpSpPr>
          <p:sp>
            <p:nvSpPr>
              <p:cNvPr id="10" name="圆角矩形 61"/>
              <p:cNvSpPr/>
              <p:nvPr/>
            </p:nvSpPr>
            <p:spPr>
              <a:xfrm>
                <a:off x="2799601" y="1038958"/>
                <a:ext cx="1632254" cy="1502651"/>
              </a:xfrm>
              <a:prstGeom prst="roundRect">
                <a:avLst>
                  <a:gd name="adj" fmla="val 9350"/>
                </a:avLst>
              </a:prstGeom>
              <a:solidFill>
                <a:srgbClr val="FFBF53"/>
              </a:solidFill>
              <a:ln w="25400" cap="flat" cmpd="sng" algn="ctr">
                <a:solidFill>
                  <a:srgbClr val="FFFFFF"/>
                </a:solidFill>
                <a:prstDash val="solid"/>
              </a:ln>
              <a:effectLst>
                <a:outerShdw blurRad="127000" dist="38100" dir="8100000" algn="tr" rotWithShape="0">
                  <a:prstClr val="black">
                    <a:alpha val="40000"/>
                  </a:prstClr>
                </a:outerShdw>
              </a:effectLst>
            </p:spPr>
            <p:txBody>
              <a:bodyPr lIns="121920" tIns="60960" rIns="121920" bIns="60960" rtlCol="0" anchor="ctr"/>
              <a:lstStyle/>
              <a:p>
                <a:pPr fontAlgn="auto">
                  <a:lnSpc>
                    <a:spcPct val="100000"/>
                  </a:lnSpc>
                  <a:spcBef>
                    <a:spcPts val="0"/>
                  </a:spcBef>
                  <a:spcAft>
                    <a:spcPts val="0"/>
                  </a:spcAft>
                  <a:buClrTx/>
                  <a:buSzTx/>
                  <a:buFontTx/>
                  <a:buNone/>
                  <a:defRPr/>
                </a:pPr>
                <a:endParaRPr lang="zh-HK" altLang="en-US" sz="3200" kern="0">
                  <a:solidFill>
                    <a:srgbClr val="FFFFFF"/>
                  </a:solidFill>
                </a:endParaRPr>
              </a:p>
            </p:txBody>
          </p:sp>
          <p:sp>
            <p:nvSpPr>
              <p:cNvPr id="11" name="任意多边形 62"/>
              <p:cNvSpPr/>
              <p:nvPr/>
            </p:nvSpPr>
            <p:spPr>
              <a:xfrm>
                <a:off x="2690633" y="1790283"/>
                <a:ext cx="1850186" cy="2149620"/>
              </a:xfrm>
              <a:custGeom>
                <a:avLst/>
                <a:gdLst>
                  <a:gd name="connsiteX0" fmla="*/ 1 w 2466914"/>
                  <a:gd name="connsiteY0" fmla="*/ 0 h 3944375"/>
                  <a:gd name="connsiteX1" fmla="*/ 2466914 w 2466914"/>
                  <a:gd name="connsiteY1" fmla="*/ 0 h 3944375"/>
                  <a:gd name="connsiteX2" fmla="*/ 2466914 w 2466914"/>
                  <a:gd name="connsiteY2" fmla="*/ 3515745 h 3944375"/>
                  <a:gd name="connsiteX3" fmla="*/ 2466913 w 2466914"/>
                  <a:gd name="connsiteY3" fmla="*/ 3515745 h 3944375"/>
                  <a:gd name="connsiteX4" fmla="*/ 2466913 w 2466914"/>
                  <a:gd name="connsiteY4" fmla="*/ 3757044 h 3944375"/>
                  <a:gd name="connsiteX5" fmla="*/ 2279582 w 2466914"/>
                  <a:gd name="connsiteY5" fmla="*/ 3944375 h 3944375"/>
                  <a:gd name="connsiteX6" fmla="*/ 187331 w 2466914"/>
                  <a:gd name="connsiteY6" fmla="*/ 3944375 h 3944375"/>
                  <a:gd name="connsiteX7" fmla="*/ 0 w 2466914"/>
                  <a:gd name="connsiteY7" fmla="*/ 3757044 h 3944375"/>
                  <a:gd name="connsiteX8" fmla="*/ 0 w 2466914"/>
                  <a:gd name="connsiteY8" fmla="*/ 2128171 h 3944375"/>
                  <a:gd name="connsiteX9" fmla="*/ 1 w 2466914"/>
                  <a:gd name="connsiteY9" fmla="*/ 2128161 h 39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14" h="3944375">
                    <a:moveTo>
                      <a:pt x="1" y="0"/>
                    </a:moveTo>
                    <a:lnTo>
                      <a:pt x="2466914" y="0"/>
                    </a:lnTo>
                    <a:lnTo>
                      <a:pt x="2466914" y="3515745"/>
                    </a:lnTo>
                    <a:lnTo>
                      <a:pt x="2466913" y="3515745"/>
                    </a:lnTo>
                    <a:lnTo>
                      <a:pt x="2466913" y="3757044"/>
                    </a:lnTo>
                    <a:cubicBezTo>
                      <a:pt x="2466913" y="3860504"/>
                      <a:pt x="2383042" y="3944375"/>
                      <a:pt x="2279582" y="3944375"/>
                    </a:cubicBezTo>
                    <a:lnTo>
                      <a:pt x="187331" y="3944375"/>
                    </a:lnTo>
                    <a:cubicBezTo>
                      <a:pt x="83871" y="3944375"/>
                      <a:pt x="0" y="3860504"/>
                      <a:pt x="0" y="3757044"/>
                    </a:cubicBezTo>
                    <a:lnTo>
                      <a:pt x="0" y="2128171"/>
                    </a:lnTo>
                    <a:lnTo>
                      <a:pt x="1" y="2128161"/>
                    </a:lnTo>
                    <a:close/>
                  </a:path>
                </a:pathLst>
              </a:custGeom>
              <a:solidFill>
                <a:srgbClr val="FFFFFF">
                  <a:lumMod val="95000"/>
                </a:srgbClr>
              </a:solidFill>
              <a:ln w="25400" cap="flat" cmpd="sng" algn="ctr">
                <a:solidFill>
                  <a:srgbClr val="FFBF53"/>
                </a:solidFill>
                <a:prstDash val="solid"/>
              </a:ln>
              <a:effectLst>
                <a:outerShdw blurRad="101600" dist="38100" dir="8100000" algn="tr" rotWithShape="0">
                  <a:prstClr val="black">
                    <a:alpha val="40000"/>
                  </a:prstClr>
                </a:outerShdw>
              </a:effectLst>
            </p:spPr>
            <p:txBody>
              <a:bodyPr lIns="121920" tIns="60960" rIns="121920" bIns="60960" rtlCol="0" anchor="ctr"/>
              <a:lstStyle/>
              <a:p>
                <a:pPr fontAlgn="auto">
                  <a:lnSpc>
                    <a:spcPct val="100000"/>
                  </a:lnSpc>
                  <a:spcBef>
                    <a:spcPts val="0"/>
                  </a:spcBef>
                  <a:spcAft>
                    <a:spcPts val="0"/>
                  </a:spcAft>
                  <a:buClrTx/>
                  <a:buSzTx/>
                  <a:buFontTx/>
                  <a:buNone/>
                  <a:defRPr/>
                </a:pPr>
                <a:endParaRPr lang="zh-HK" altLang="en-US" sz="3200" kern="0" dirty="0">
                  <a:solidFill>
                    <a:srgbClr val="FFFFFF"/>
                  </a:solidFill>
                </a:endParaRPr>
              </a:p>
            </p:txBody>
          </p:sp>
          <p:sp>
            <p:nvSpPr>
              <p:cNvPr id="12" name="椭圆 11"/>
              <p:cNvSpPr/>
              <p:nvPr/>
            </p:nvSpPr>
            <p:spPr>
              <a:xfrm>
                <a:off x="3335226" y="1490244"/>
                <a:ext cx="600075" cy="600075"/>
              </a:xfrm>
              <a:prstGeom prst="ellipse">
                <a:avLst/>
              </a:prstGeom>
              <a:solidFill>
                <a:srgbClr val="FFBF53"/>
              </a:solidFill>
              <a:ln w="25400" cap="flat" cmpd="sng" algn="ctr">
                <a:noFill/>
                <a:prstDash val="solid"/>
              </a:ln>
              <a:effectLst/>
            </p:spPr>
            <p:txBody>
              <a:bodyPr lIns="121920" tIns="60960" rIns="121920" bIns="60960" rtlCol="0" anchor="ctr"/>
              <a:lstStyle/>
              <a:p>
                <a:pPr fontAlgn="auto">
                  <a:lnSpc>
                    <a:spcPct val="100000"/>
                  </a:lnSpc>
                  <a:spcBef>
                    <a:spcPts val="0"/>
                  </a:spcBef>
                  <a:spcAft>
                    <a:spcPts val="0"/>
                  </a:spcAft>
                  <a:buClrTx/>
                  <a:buSzTx/>
                  <a:buFontTx/>
                  <a:buNone/>
                  <a:defRPr/>
                </a:pPr>
                <a:endParaRPr lang="zh-HK" altLang="en-US" sz="3200" kern="0">
                  <a:solidFill>
                    <a:srgbClr val="FFFFFF"/>
                  </a:solidFill>
                  <a:latin typeface="Impact" panose="020B0806030902050204" pitchFamily="34" charset="0"/>
                </a:endParaRPr>
              </a:p>
            </p:txBody>
          </p:sp>
          <p:sp>
            <p:nvSpPr>
              <p:cNvPr id="13" name="文本框 48"/>
              <p:cNvSpPr txBox="1"/>
              <p:nvPr/>
            </p:nvSpPr>
            <p:spPr>
              <a:xfrm>
                <a:off x="3089725" y="1221552"/>
                <a:ext cx="1091077" cy="442967"/>
              </a:xfrm>
              <a:prstGeom prst="rect">
                <a:avLst/>
              </a:prstGeom>
              <a:noFill/>
            </p:spPr>
            <p:txBody>
              <a:bodyPr wrap="square" lIns="121920" tIns="60960" rIns="121920" bIns="60960" rtlCol="0">
                <a:spAutoFit/>
              </a:bodyPr>
              <a:lstStyle/>
              <a:p>
                <a:pPr lvl="0" algn="ctr">
                  <a:spcBef>
                    <a:spcPts val="0"/>
                  </a:spcBef>
                  <a:spcAft>
                    <a:spcPts val="0"/>
                  </a:spcAft>
                  <a:buClrTx/>
                  <a:buSzTx/>
                  <a:buFontTx/>
                  <a:defRPr/>
                </a:pPr>
                <a:r>
                  <a:rPr lang="en-US" altLang="zh-CN" sz="4000" b="1" kern="0" dirty="0">
                    <a:solidFill>
                      <a:srgbClr val="FFFFFF"/>
                    </a:solidFill>
                    <a:latin typeface="Times New Roman" panose="02020503050405090304" pitchFamily="18" charset="0"/>
                    <a:ea typeface="楷体" panose="02010609060101010101" pitchFamily="49" charset="-122"/>
                    <a:cs typeface="Times New Roman" panose="02020503050405090304" pitchFamily="18" charset="0"/>
                    <a:sym typeface="+mn-ea"/>
                  </a:rPr>
                  <a:t>IB</a:t>
                </a:r>
              </a:p>
            </p:txBody>
          </p:sp>
          <p:sp>
            <p:nvSpPr>
              <p:cNvPr id="14" name="文本框 67"/>
              <p:cNvSpPr txBox="1"/>
              <p:nvPr/>
            </p:nvSpPr>
            <p:spPr>
              <a:xfrm>
                <a:off x="2690579" y="2172636"/>
                <a:ext cx="1622667" cy="1367435"/>
              </a:xfrm>
              <a:prstGeom prst="rect">
                <a:avLst/>
              </a:prstGeom>
              <a:noFill/>
            </p:spPr>
            <p:txBody>
              <a:bodyPr wrap="square" lIns="121920" tIns="60960" rIns="121920" bIns="60960" rtlCol="0">
                <a:spAutoFit/>
              </a:bodyPr>
              <a:lstStyle/>
              <a:p>
                <a:pPr lvl="0">
                  <a:spcBef>
                    <a:spcPts val="0"/>
                  </a:spcBef>
                  <a:spcAft>
                    <a:spcPts val="0"/>
                  </a:spcAft>
                  <a:buClrTx/>
                  <a:buSzTx/>
                  <a:buFontTx/>
                  <a:defRPr/>
                </a:pPr>
                <a:r>
                  <a:rPr lang="en-US" altLang="zh-CN" sz="2000" kern="0" dirty="0">
                    <a:solidFill>
                      <a:sysClr val="windowText" lastClr="000000">
                        <a:lumMod val="75000"/>
                        <a:lumOff val="25000"/>
                      </a:sysClr>
                    </a:solidFill>
                    <a:latin typeface="Times New Roman" panose="02020503050405090304" pitchFamily="18" charset="0"/>
                    <a:ea typeface="楷体" panose="02010609060101010101" pitchFamily="49" charset="-122"/>
                    <a:cs typeface="Times New Roman" panose="02020503050405090304" pitchFamily="18" charset="0"/>
                    <a:sym typeface="+mn-ea"/>
                  </a:rPr>
                  <a:t>1.Winter and spring chicks are easy to occur.</a:t>
                </a:r>
              </a:p>
              <a:p>
                <a:pPr lvl="0">
                  <a:spcBef>
                    <a:spcPts val="0"/>
                  </a:spcBef>
                  <a:spcAft>
                    <a:spcPts val="0"/>
                  </a:spcAft>
                  <a:buClrTx/>
                  <a:buSzTx/>
                  <a:buFontTx/>
                  <a:defRPr/>
                </a:pPr>
                <a:r>
                  <a:rPr lang="en-US" altLang="zh-CN" sz="2000" kern="0" dirty="0">
                    <a:solidFill>
                      <a:sysClr val="windowText" lastClr="000000">
                        <a:lumMod val="75000"/>
                        <a:lumOff val="25000"/>
                      </a:sysClr>
                    </a:solidFill>
                    <a:latin typeface="Times New Roman" panose="02020503050405090304" pitchFamily="18" charset="0"/>
                    <a:ea typeface="楷体" panose="02010609060101010101" pitchFamily="49" charset="-122"/>
                    <a:cs typeface="Times New Roman" panose="02020503050405090304" pitchFamily="18" charset="0"/>
                    <a:sym typeface="+mn-ea"/>
                  </a:rPr>
                  <a:t>2.Occurred at 1 to 3W and also at 60 to 98 days of age.</a:t>
                </a:r>
              </a:p>
              <a:p>
                <a:pPr lvl="0">
                  <a:spcBef>
                    <a:spcPts val="0"/>
                  </a:spcBef>
                  <a:spcAft>
                    <a:spcPts val="0"/>
                  </a:spcAft>
                  <a:buClrTx/>
                  <a:buSzTx/>
                  <a:buFontTx/>
                  <a:defRPr/>
                </a:pPr>
                <a:r>
                  <a:rPr lang="en-US" altLang="zh-CN" sz="2000" kern="0" dirty="0">
                    <a:solidFill>
                      <a:sysClr val="windowText" lastClr="000000">
                        <a:lumMod val="75000"/>
                        <a:lumOff val="25000"/>
                      </a:sysClr>
                    </a:solidFill>
                    <a:latin typeface="Times New Roman" panose="02020503050405090304" pitchFamily="18" charset="0"/>
                    <a:ea typeface="楷体" panose="02010609060101010101" pitchFamily="49" charset="-122"/>
                    <a:cs typeface="Times New Roman" panose="02020503050405090304" pitchFamily="18" charset="0"/>
                    <a:sym typeface="+mn-ea"/>
                  </a:rPr>
                  <a:t>3.Immune-controlled diseases greatly affected by changes in environmental conditions.</a:t>
                </a:r>
              </a:p>
            </p:txBody>
          </p:sp>
        </p:grpSp>
        <p:grpSp>
          <p:nvGrpSpPr>
            <p:cNvPr id="15" name="组合 14"/>
            <p:cNvGrpSpPr/>
            <p:nvPr/>
          </p:nvGrpSpPr>
          <p:grpSpPr>
            <a:xfrm>
              <a:off x="11480" y="1812"/>
              <a:ext cx="5722" cy="8512"/>
              <a:chOff x="4712149" y="1038958"/>
              <a:chExt cx="1741219" cy="2897511"/>
            </a:xfrm>
          </p:grpSpPr>
          <p:sp>
            <p:nvSpPr>
              <p:cNvPr id="16" name="圆角矩形 67"/>
              <p:cNvSpPr/>
              <p:nvPr/>
            </p:nvSpPr>
            <p:spPr>
              <a:xfrm>
                <a:off x="4712149" y="1038958"/>
                <a:ext cx="1632254" cy="1502651"/>
              </a:xfrm>
              <a:prstGeom prst="roundRect">
                <a:avLst>
                  <a:gd name="adj" fmla="val 9350"/>
                </a:avLst>
              </a:prstGeom>
              <a:solidFill>
                <a:srgbClr val="01B3C5"/>
              </a:solidFill>
              <a:ln w="25400" cap="flat" cmpd="sng" algn="ctr">
                <a:solidFill>
                  <a:srgbClr val="FFFFFF"/>
                </a:solidFill>
                <a:prstDash val="solid"/>
              </a:ln>
              <a:effectLst>
                <a:outerShdw blurRad="127000" dist="38100" dir="8100000" algn="tr" rotWithShape="0">
                  <a:prstClr val="black">
                    <a:alpha val="40000"/>
                  </a:prstClr>
                </a:outerShdw>
              </a:effectLst>
            </p:spPr>
            <p:txBody>
              <a:bodyPr lIns="121920" tIns="60960" rIns="121920" bIns="60960" rtlCol="0" anchor="ctr"/>
              <a:lstStyle/>
              <a:p>
                <a:pPr fontAlgn="auto">
                  <a:lnSpc>
                    <a:spcPct val="100000"/>
                  </a:lnSpc>
                  <a:spcBef>
                    <a:spcPts val="0"/>
                  </a:spcBef>
                  <a:spcAft>
                    <a:spcPts val="0"/>
                  </a:spcAft>
                  <a:buClrTx/>
                  <a:buSzTx/>
                  <a:buFontTx/>
                  <a:buNone/>
                  <a:defRPr/>
                </a:pPr>
                <a:endParaRPr lang="zh-HK" altLang="en-US" sz="3200" kern="0">
                  <a:solidFill>
                    <a:srgbClr val="FFFFFF"/>
                  </a:solidFill>
                </a:endParaRPr>
              </a:p>
            </p:txBody>
          </p:sp>
          <p:sp>
            <p:nvSpPr>
              <p:cNvPr id="17" name="任意多边形 68"/>
              <p:cNvSpPr/>
              <p:nvPr/>
            </p:nvSpPr>
            <p:spPr>
              <a:xfrm>
                <a:off x="4712149" y="1786850"/>
                <a:ext cx="1741219" cy="2149619"/>
              </a:xfrm>
              <a:custGeom>
                <a:avLst/>
                <a:gdLst>
                  <a:gd name="connsiteX0" fmla="*/ 1 w 2466914"/>
                  <a:gd name="connsiteY0" fmla="*/ 0 h 3944375"/>
                  <a:gd name="connsiteX1" fmla="*/ 2466914 w 2466914"/>
                  <a:gd name="connsiteY1" fmla="*/ 0 h 3944375"/>
                  <a:gd name="connsiteX2" fmla="*/ 2466914 w 2466914"/>
                  <a:gd name="connsiteY2" fmla="*/ 3515745 h 3944375"/>
                  <a:gd name="connsiteX3" fmla="*/ 2466913 w 2466914"/>
                  <a:gd name="connsiteY3" fmla="*/ 3515745 h 3944375"/>
                  <a:gd name="connsiteX4" fmla="*/ 2466913 w 2466914"/>
                  <a:gd name="connsiteY4" fmla="*/ 3757044 h 3944375"/>
                  <a:gd name="connsiteX5" fmla="*/ 2279582 w 2466914"/>
                  <a:gd name="connsiteY5" fmla="*/ 3944375 h 3944375"/>
                  <a:gd name="connsiteX6" fmla="*/ 187331 w 2466914"/>
                  <a:gd name="connsiteY6" fmla="*/ 3944375 h 3944375"/>
                  <a:gd name="connsiteX7" fmla="*/ 0 w 2466914"/>
                  <a:gd name="connsiteY7" fmla="*/ 3757044 h 3944375"/>
                  <a:gd name="connsiteX8" fmla="*/ 0 w 2466914"/>
                  <a:gd name="connsiteY8" fmla="*/ 2128171 h 3944375"/>
                  <a:gd name="connsiteX9" fmla="*/ 1 w 2466914"/>
                  <a:gd name="connsiteY9" fmla="*/ 2128161 h 39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14" h="3944375">
                    <a:moveTo>
                      <a:pt x="1" y="0"/>
                    </a:moveTo>
                    <a:lnTo>
                      <a:pt x="2466914" y="0"/>
                    </a:lnTo>
                    <a:lnTo>
                      <a:pt x="2466914" y="3515745"/>
                    </a:lnTo>
                    <a:lnTo>
                      <a:pt x="2466913" y="3515745"/>
                    </a:lnTo>
                    <a:lnTo>
                      <a:pt x="2466913" y="3757044"/>
                    </a:lnTo>
                    <a:cubicBezTo>
                      <a:pt x="2466913" y="3860504"/>
                      <a:pt x="2383042" y="3944375"/>
                      <a:pt x="2279582" y="3944375"/>
                    </a:cubicBezTo>
                    <a:lnTo>
                      <a:pt x="187331" y="3944375"/>
                    </a:lnTo>
                    <a:cubicBezTo>
                      <a:pt x="83871" y="3944375"/>
                      <a:pt x="0" y="3860504"/>
                      <a:pt x="0" y="3757044"/>
                    </a:cubicBezTo>
                    <a:lnTo>
                      <a:pt x="0" y="2128171"/>
                    </a:lnTo>
                    <a:lnTo>
                      <a:pt x="1" y="2128161"/>
                    </a:lnTo>
                    <a:close/>
                  </a:path>
                </a:pathLst>
              </a:custGeom>
              <a:solidFill>
                <a:srgbClr val="FFFFFF">
                  <a:lumMod val="95000"/>
                </a:srgbClr>
              </a:solidFill>
              <a:ln w="25400" cap="flat" cmpd="sng" algn="ctr">
                <a:solidFill>
                  <a:srgbClr val="01B3C5"/>
                </a:solidFill>
                <a:prstDash val="solid"/>
              </a:ln>
              <a:effectLst>
                <a:outerShdw blurRad="101600" dist="38100" dir="8100000" algn="tr" rotWithShape="0">
                  <a:prstClr val="black">
                    <a:alpha val="40000"/>
                  </a:prstClr>
                </a:outerShdw>
              </a:effectLst>
            </p:spPr>
            <p:txBody>
              <a:bodyPr lIns="121920" tIns="60960" rIns="121920" bIns="60960" rtlCol="0" anchor="ctr"/>
              <a:lstStyle/>
              <a:p>
                <a:pPr fontAlgn="auto">
                  <a:lnSpc>
                    <a:spcPct val="100000"/>
                  </a:lnSpc>
                  <a:spcBef>
                    <a:spcPts val="0"/>
                  </a:spcBef>
                  <a:spcAft>
                    <a:spcPts val="0"/>
                  </a:spcAft>
                  <a:buClrTx/>
                  <a:buSzTx/>
                  <a:buFontTx/>
                  <a:buNone/>
                  <a:defRPr/>
                </a:pPr>
                <a:endParaRPr lang="zh-HK" altLang="en-US" sz="3200" kern="0">
                  <a:solidFill>
                    <a:srgbClr val="FFFFFF"/>
                  </a:solidFill>
                </a:endParaRPr>
              </a:p>
            </p:txBody>
          </p:sp>
          <p:sp>
            <p:nvSpPr>
              <p:cNvPr id="18" name="椭圆 17"/>
              <p:cNvSpPr/>
              <p:nvPr/>
            </p:nvSpPr>
            <p:spPr>
              <a:xfrm>
                <a:off x="5234645" y="1490244"/>
                <a:ext cx="600075" cy="600075"/>
              </a:xfrm>
              <a:prstGeom prst="ellipse">
                <a:avLst/>
              </a:prstGeom>
              <a:solidFill>
                <a:srgbClr val="01B3C5"/>
              </a:solidFill>
              <a:ln w="25400" cap="flat" cmpd="sng" algn="ctr">
                <a:noFill/>
                <a:prstDash val="solid"/>
              </a:ln>
              <a:effectLst/>
            </p:spPr>
            <p:txBody>
              <a:bodyPr lIns="121920" tIns="60960" rIns="121920" bIns="60960" rtlCol="0" anchor="ctr"/>
              <a:lstStyle/>
              <a:p>
                <a:pPr fontAlgn="auto">
                  <a:lnSpc>
                    <a:spcPct val="100000"/>
                  </a:lnSpc>
                  <a:spcBef>
                    <a:spcPts val="0"/>
                  </a:spcBef>
                  <a:spcAft>
                    <a:spcPts val="0"/>
                  </a:spcAft>
                  <a:buClrTx/>
                  <a:buSzTx/>
                  <a:buFontTx/>
                  <a:buNone/>
                  <a:defRPr/>
                </a:pPr>
                <a:endParaRPr lang="zh-HK" altLang="en-US" sz="3200" kern="0">
                  <a:solidFill>
                    <a:srgbClr val="FFFFFF"/>
                  </a:solidFill>
                  <a:latin typeface="Impact" panose="020B0806030902050204" pitchFamily="34" charset="0"/>
                </a:endParaRPr>
              </a:p>
            </p:txBody>
          </p:sp>
          <p:sp>
            <p:nvSpPr>
              <p:cNvPr id="19" name="文本框 54"/>
              <p:cNvSpPr txBox="1"/>
              <p:nvPr/>
            </p:nvSpPr>
            <p:spPr>
              <a:xfrm>
                <a:off x="4772655" y="1222952"/>
                <a:ext cx="1511240" cy="442967"/>
              </a:xfrm>
              <a:prstGeom prst="rect">
                <a:avLst/>
              </a:prstGeom>
              <a:noFill/>
            </p:spPr>
            <p:txBody>
              <a:bodyPr wrap="square" lIns="121920" tIns="60960" rIns="121920" bIns="60960" rtlCol="0">
                <a:spAutoFit/>
              </a:bodyPr>
              <a:lstStyle/>
              <a:p>
                <a:pPr lvl="0" algn="ctr">
                  <a:spcBef>
                    <a:spcPts val="0"/>
                  </a:spcBef>
                  <a:spcAft>
                    <a:spcPts val="0"/>
                  </a:spcAft>
                  <a:buClrTx/>
                  <a:buSzTx/>
                  <a:buFontTx/>
                  <a:defRPr/>
                </a:pPr>
                <a:r>
                  <a:rPr lang="en-US" altLang="zh-CN" sz="4000" b="1" kern="0" dirty="0">
                    <a:solidFill>
                      <a:srgbClr val="FFFFFF"/>
                    </a:solidFill>
                    <a:latin typeface="Times New Roman" panose="02020503050405090304" pitchFamily="18" charset="0"/>
                    <a:ea typeface="楷体" panose="02010609060101010101" pitchFamily="49" charset="-122"/>
                    <a:cs typeface="Times New Roman" panose="02020503050405090304" pitchFamily="18" charset="0"/>
                    <a:sym typeface="+mn-ea"/>
                  </a:rPr>
                  <a:t>ND</a:t>
                </a:r>
              </a:p>
            </p:txBody>
          </p:sp>
          <p:sp>
            <p:nvSpPr>
              <p:cNvPr id="20" name="文本框 69"/>
              <p:cNvSpPr txBox="1"/>
              <p:nvPr/>
            </p:nvSpPr>
            <p:spPr>
              <a:xfrm>
                <a:off x="4712149" y="2177619"/>
                <a:ext cx="1739323" cy="812678"/>
              </a:xfrm>
              <a:prstGeom prst="rect">
                <a:avLst/>
              </a:prstGeom>
              <a:noFill/>
            </p:spPr>
            <p:txBody>
              <a:bodyPr wrap="square" lIns="121920" tIns="60960" rIns="121920" bIns="60960" rtlCol="0">
                <a:spAutoFit/>
              </a:bodyPr>
              <a:lstStyle/>
              <a:p>
                <a:pPr lvl="0">
                  <a:spcBef>
                    <a:spcPts val="0"/>
                  </a:spcBef>
                  <a:spcAft>
                    <a:spcPts val="0"/>
                  </a:spcAft>
                  <a:buClrTx/>
                  <a:buSzTx/>
                  <a:buFontTx/>
                  <a:defRPr/>
                </a:pPr>
                <a:r>
                  <a:rPr lang="en-US" altLang="zh-CN" sz="2000" kern="0" dirty="0">
                    <a:solidFill>
                      <a:sysClr val="windowText" lastClr="000000">
                        <a:lumMod val="75000"/>
                        <a:lumOff val="25000"/>
                      </a:sysClr>
                    </a:solidFill>
                    <a:latin typeface="Times New Roman" panose="02020503050405090304" pitchFamily="18" charset="0"/>
                    <a:ea typeface="楷体" panose="02010609060101010101" pitchFamily="49" charset="-122"/>
                    <a:cs typeface="Times New Roman" panose="02020503050405090304" pitchFamily="18" charset="0"/>
                    <a:sym typeface="Arial" panose="020B0604020202090204" pitchFamily="34" charset="0"/>
                  </a:rPr>
                  <a:t>1.Occur all year round.</a:t>
                </a:r>
              </a:p>
              <a:p>
                <a:pPr lvl="0">
                  <a:spcBef>
                    <a:spcPts val="0"/>
                  </a:spcBef>
                  <a:spcAft>
                    <a:spcPts val="0"/>
                  </a:spcAft>
                  <a:buClrTx/>
                  <a:buSzTx/>
                  <a:buFontTx/>
                  <a:defRPr/>
                </a:pPr>
                <a:r>
                  <a:rPr lang="en-US" altLang="zh-CN" sz="2000" kern="0" dirty="0">
                    <a:solidFill>
                      <a:sysClr val="windowText" lastClr="000000">
                        <a:lumMod val="75000"/>
                        <a:lumOff val="25000"/>
                      </a:sysClr>
                    </a:solidFill>
                    <a:latin typeface="Times New Roman" panose="02020503050405090304" pitchFamily="18" charset="0"/>
                    <a:ea typeface="楷体" panose="02010609060101010101" pitchFamily="49" charset="-122"/>
                    <a:cs typeface="Times New Roman" panose="02020503050405090304" pitchFamily="18" charset="0"/>
                    <a:sym typeface="Arial" panose="020B0604020202090204" pitchFamily="34" charset="0"/>
                  </a:rPr>
                  <a:t>2.Chickens of all ages were susceptible.</a:t>
                </a:r>
              </a:p>
              <a:p>
                <a:pPr lvl="0">
                  <a:spcBef>
                    <a:spcPts val="0"/>
                  </a:spcBef>
                  <a:spcAft>
                    <a:spcPts val="0"/>
                  </a:spcAft>
                  <a:buClrTx/>
                  <a:buSzTx/>
                  <a:buFontTx/>
                  <a:defRPr/>
                </a:pPr>
                <a:r>
                  <a:rPr lang="en-US" altLang="zh-CN" sz="2000" kern="0" dirty="0">
                    <a:solidFill>
                      <a:sysClr val="windowText" lastClr="000000">
                        <a:lumMod val="75000"/>
                        <a:lumOff val="25000"/>
                      </a:sysClr>
                    </a:solidFill>
                    <a:latin typeface="Times New Roman" panose="02020503050405090304" pitchFamily="18" charset="0"/>
                    <a:ea typeface="楷体" panose="02010609060101010101" pitchFamily="49" charset="-122"/>
                    <a:cs typeface="Times New Roman" panose="02020503050405090304" pitchFamily="18" charset="0"/>
                    <a:sym typeface="Arial" panose="020B0604020202090204" pitchFamily="34" charset="0"/>
                  </a:rPr>
                  <a:t>3.There is only one serotype.</a:t>
                </a: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p:cNvSpPr txBox="1"/>
          <p:nvPr/>
        </p:nvSpPr>
        <p:spPr>
          <a:xfrm>
            <a:off x="802968" y="348015"/>
            <a:ext cx="9161391" cy="534035"/>
          </a:xfrm>
          <a:prstGeom prst="rect">
            <a:avLst/>
          </a:prstGeom>
        </p:spPr>
        <p:txBody>
          <a:bodyPr vert="horz" wrap="square" lIns="91440" tIns="45720" rIns="91440" bIns="45720" rtlCol="0" anchor="ctr">
            <a:no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algn="l"/>
            <a:r>
              <a:rPr kumimoji="1" lang="en-US" altLang="zh-CN" sz="3200" b="1" cap="none" dirty="0">
                <a:solidFill>
                  <a:srgbClr val="2CA23A"/>
                </a:solidFill>
                <a:latin typeface="微软雅黑" panose="020B0503020204020204" pitchFamily="34" charset="-122"/>
                <a:ea typeface="微软雅黑" panose="020B0503020204020204" pitchFamily="34" charset="-122"/>
                <a:cs typeface="+mn-cs"/>
                <a:sym typeface="+mn-ea"/>
              </a:rPr>
              <a:t>Rule of antibody ebb and flow</a:t>
            </a:r>
          </a:p>
        </p:txBody>
      </p:sp>
      <p:graphicFrame>
        <p:nvGraphicFramePr>
          <p:cNvPr id="3" name="Object 355"/>
          <p:cNvGraphicFramePr>
            <a:graphicFrameLocks noGrp="1" noChangeAspect="1"/>
          </p:cNvGraphicFramePr>
          <p:nvPr/>
        </p:nvGraphicFramePr>
        <p:xfrm>
          <a:off x="-279" y="1076113"/>
          <a:ext cx="11827709" cy="5494865"/>
        </p:xfrm>
        <a:graphic>
          <a:graphicData uri="http://schemas.openxmlformats.org/presentationml/2006/ole">
            <mc:AlternateContent xmlns:mc="http://schemas.openxmlformats.org/markup-compatibility/2006">
              <mc:Choice xmlns:v="urn:schemas-microsoft-com:vml" Requires="v">
                <p:oleObj spid="_x0000_s1080" name="Worksheet" r:id="rId4" imgW="6681470" imgH="3333750" progId="Excel.Sheet.8">
                  <p:embed/>
                </p:oleObj>
              </mc:Choice>
              <mc:Fallback>
                <p:oleObj name="Worksheet" r:id="rId4" imgW="6681470" imgH="3333750" progId="Excel.Sheet.8">
                  <p:embed/>
                  <p:pic>
                    <p:nvPicPr>
                      <p:cNvPr id="0" name="图片 1039"/>
                      <p:cNvPicPr>
                        <a:picLocks noGrp="1" noChangeAspect="1"/>
                      </p:cNvPicPr>
                      <p:nvPr/>
                    </p:nvPicPr>
                    <p:blipFill>
                      <a:blip r:embed="rId5"/>
                      <a:stretch>
                        <a:fillRect/>
                      </a:stretch>
                    </p:blipFill>
                    <p:spPr>
                      <a:xfrm>
                        <a:off x="-279" y="1076113"/>
                        <a:ext cx="11827709" cy="5494865"/>
                      </a:xfrm>
                      <a:prstGeom prst="rect">
                        <a:avLst/>
                      </a:prstGeom>
                      <a:noFill/>
                      <a:ln w="9525">
                        <a:noFill/>
                      </a:ln>
                    </p:spPr>
                  </p:pic>
                </p:oleObj>
              </mc:Fallback>
            </mc:AlternateContent>
          </a:graphicData>
        </a:graphic>
      </p:graphicFrame>
      <p:sp>
        <p:nvSpPr>
          <p:cNvPr id="4" name="Rectangle 4"/>
          <p:cNvSpPr>
            <a:spLocks noChangeArrowheads="1"/>
          </p:cNvSpPr>
          <p:nvPr/>
        </p:nvSpPr>
        <p:spPr bwMode="auto">
          <a:xfrm>
            <a:off x="1278278" y="1299974"/>
            <a:ext cx="2297442" cy="642364"/>
          </a:xfrm>
          <a:prstGeom prst="rect">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anchor="ctr"/>
          <a:lstStyle/>
          <a:p>
            <a:pPr algn="ctr">
              <a:buClr>
                <a:srgbClr val="4F81BD"/>
              </a:buClr>
              <a:buFont typeface="Wingdings" panose="05000000000000000000" pitchFamily="2" charset="2"/>
              <a:buNone/>
              <a:defRPr/>
            </a:pPr>
            <a:r>
              <a:rPr lang="zh-CN" altLang="en-US" kern="0" dirty="0">
                <a:solidFill>
                  <a:prstClr val="white"/>
                </a:solidFill>
                <a:latin typeface="Times New Roman" panose="02020503050405090304" pitchFamily="18" charset="0"/>
                <a:cs typeface="Times New Roman" panose="02020503050405090304" pitchFamily="18" charset="0"/>
              </a:rPr>
              <a:t>Maternal antibody sta</a:t>
            </a:r>
            <a:r>
              <a:rPr lang="zh-CN" altLang="en-US" sz="1800" kern="0" dirty="0">
                <a:solidFill>
                  <a:prstClr val="white"/>
                </a:solidFill>
                <a:latin typeface="Times New Roman" panose="02020503050405090304" pitchFamily="18" charset="0"/>
                <a:cs typeface="Times New Roman" panose="02020503050405090304" pitchFamily="18" charset="0"/>
              </a:rPr>
              <a:t>ge</a:t>
            </a:r>
            <a:endParaRPr lang="zh-CN" altLang="en-US" sz="2665" b="1" kern="0" dirty="0">
              <a:solidFill>
                <a:prstClr val="white"/>
              </a:solidFill>
              <a:latin typeface="Times New Roman" panose="02020503050405090304" pitchFamily="18" charset="0"/>
              <a:cs typeface="Times New Roman" panose="02020503050405090304" pitchFamily="18" charset="0"/>
            </a:endParaRPr>
          </a:p>
        </p:txBody>
      </p:sp>
      <p:sp>
        <p:nvSpPr>
          <p:cNvPr id="5" name="Rectangle 5"/>
          <p:cNvSpPr>
            <a:spLocks noChangeArrowheads="1"/>
          </p:cNvSpPr>
          <p:nvPr/>
        </p:nvSpPr>
        <p:spPr bwMode="auto">
          <a:xfrm>
            <a:off x="3719736" y="1295250"/>
            <a:ext cx="3049353" cy="642364"/>
          </a:xfrm>
          <a:prstGeom prst="rect">
            <a:avLst/>
          </a:prstGeom>
          <a:gradFill rotWithShape="1">
            <a:gsLst>
              <a:gs pos="0">
                <a:srgbClr val="9BBB59">
                  <a:shade val="51000"/>
                  <a:satMod val="130000"/>
                </a:srgbClr>
              </a:gs>
              <a:gs pos="80000">
                <a:srgbClr val="9BBB59">
                  <a:shade val="93000"/>
                  <a:satMod val="130000"/>
                </a:srgbClr>
              </a:gs>
              <a:gs pos="100000">
                <a:srgbClr val="9BBB59">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anchor="ctr"/>
          <a:lstStyle/>
          <a:p>
            <a:pPr algn="ctr">
              <a:buClr>
                <a:srgbClr val="4F81BD"/>
              </a:buClr>
              <a:buFont typeface="Wingdings" panose="05000000000000000000" pitchFamily="2" charset="2"/>
              <a:buNone/>
              <a:defRPr/>
            </a:pPr>
            <a:r>
              <a:rPr lang="zh-CN" altLang="en-US" sz="2000" b="1" kern="0" dirty="0">
                <a:solidFill>
                  <a:prstClr val="white"/>
                </a:solidFill>
                <a:latin typeface="Times New Roman" panose="02020503050405090304" pitchFamily="18" charset="0"/>
                <a:cs typeface="Times New Roman" panose="02020503050405090304" pitchFamily="18" charset="0"/>
              </a:rPr>
              <a:t>Start immunization</a:t>
            </a:r>
          </a:p>
        </p:txBody>
      </p:sp>
      <p:sp>
        <p:nvSpPr>
          <p:cNvPr id="6" name="Rectangle 7"/>
          <p:cNvSpPr>
            <a:spLocks noChangeArrowheads="1"/>
          </p:cNvSpPr>
          <p:nvPr/>
        </p:nvSpPr>
        <p:spPr bwMode="auto">
          <a:xfrm>
            <a:off x="9480376" y="1287671"/>
            <a:ext cx="2149325" cy="642364"/>
          </a:xfrm>
          <a:prstGeom prst="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anchor="ctr">
            <a:noAutofit/>
          </a:bodyPr>
          <a:lstStyle/>
          <a:p>
            <a:pPr lvl="0" algn="ctr">
              <a:buClr>
                <a:srgbClr val="4F81BD"/>
              </a:buClr>
              <a:buFont typeface="Wingdings" panose="05000000000000000000" pitchFamily="2" charset="2"/>
              <a:defRPr/>
            </a:pPr>
            <a:r>
              <a:rPr lang="zh-CN" altLang="en-US" kern="0" dirty="0">
                <a:solidFill>
                  <a:prstClr val="white"/>
                </a:solidFill>
                <a:latin typeface="Times New Roman" panose="02020503050405090304" pitchFamily="18" charset="0"/>
                <a:cs typeface="Times New Roman" panose="02020503050405090304" pitchFamily="18" charset="0"/>
                <a:sym typeface="+mn-ea"/>
              </a:rPr>
              <a:t>Antibody maintenance</a:t>
            </a:r>
          </a:p>
        </p:txBody>
      </p:sp>
      <p:sp>
        <p:nvSpPr>
          <p:cNvPr id="7" name="Rectangle 8"/>
          <p:cNvSpPr>
            <a:spLocks noChangeArrowheads="1"/>
          </p:cNvSpPr>
          <p:nvPr/>
        </p:nvSpPr>
        <p:spPr bwMode="auto">
          <a:xfrm>
            <a:off x="7248128" y="1301217"/>
            <a:ext cx="2049315" cy="642364"/>
          </a:xfrm>
          <a:prstGeom prst="rect">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anchor="ctr"/>
          <a:lstStyle/>
          <a:p>
            <a:pPr algn="ctr">
              <a:buClr>
                <a:srgbClr val="4F81BD"/>
              </a:buClr>
              <a:buFont typeface="Wingdings" panose="05000000000000000000" pitchFamily="2" charset="2"/>
              <a:buNone/>
              <a:defRPr/>
            </a:pPr>
            <a:r>
              <a:rPr lang="zh-CN" altLang="en-US" sz="1800" kern="0" dirty="0">
                <a:solidFill>
                  <a:prstClr val="white"/>
                </a:solidFill>
                <a:latin typeface="Times New Roman" panose="02020503050405090304" pitchFamily="18" charset="0"/>
                <a:cs typeface="Times New Roman" panose="02020503050405090304" pitchFamily="18" charset="0"/>
              </a:rPr>
              <a:t>Antibody protection</a:t>
            </a:r>
            <a:endParaRPr lang="zh-CN" altLang="en-US" sz="2665" b="1" kern="0" dirty="0">
              <a:solidFill>
                <a:prstClr val="white"/>
              </a:solidFill>
              <a:latin typeface="Times New Roman" panose="02020503050405090304" pitchFamily="18" charset="0"/>
              <a:cs typeface="Times New Roman" panose="02020503050405090304" pitchFamily="18" charset="0"/>
            </a:endParaRPr>
          </a:p>
        </p:txBody>
      </p:sp>
      <p:cxnSp>
        <p:nvCxnSpPr>
          <p:cNvPr id="10" name="直接连接符 11"/>
          <p:cNvCxnSpPr>
            <a:cxnSpLocks noChangeShapeType="1"/>
          </p:cNvCxnSpPr>
          <p:nvPr/>
        </p:nvCxnSpPr>
        <p:spPr bwMode="auto">
          <a:xfrm>
            <a:off x="3148897" y="2504640"/>
            <a:ext cx="0" cy="3490607"/>
          </a:xfrm>
          <a:prstGeom prst="line">
            <a:avLst/>
          </a:prstGeom>
          <a:noFill/>
          <a:ln w="38100" algn="ctr">
            <a:solidFill>
              <a:srgbClr val="46AAC5"/>
            </a:solidFill>
            <a:round/>
          </a:ln>
          <a:extLst>
            <a:ext uri="{909E8E84-426E-40DD-AFC4-6F175D3DCCD1}">
              <a14:hiddenFill xmlns:a14="http://schemas.microsoft.com/office/drawing/2010/main">
                <a:noFill/>
              </a14:hiddenFill>
            </a:ext>
          </a:extLst>
        </p:spPr>
      </p:cxnSp>
      <p:cxnSp>
        <p:nvCxnSpPr>
          <p:cNvPr id="11" name="直接连接符 12"/>
          <p:cNvCxnSpPr>
            <a:cxnSpLocks noChangeShapeType="1"/>
          </p:cNvCxnSpPr>
          <p:nvPr/>
        </p:nvCxnSpPr>
        <p:spPr bwMode="auto">
          <a:xfrm>
            <a:off x="9964564" y="2409389"/>
            <a:ext cx="0" cy="3490608"/>
          </a:xfrm>
          <a:prstGeom prst="line">
            <a:avLst/>
          </a:prstGeom>
          <a:noFill/>
          <a:ln w="38100" algn="ctr">
            <a:solidFill>
              <a:srgbClr val="46AAC5"/>
            </a:solidFill>
            <a:round/>
          </a:ln>
          <a:extLst>
            <a:ext uri="{909E8E84-426E-40DD-AFC4-6F175D3DCCD1}">
              <a14:hiddenFill xmlns:a14="http://schemas.microsoft.com/office/drawing/2010/main">
                <a:noFill/>
              </a14:hiddenFill>
            </a:ext>
          </a:extLst>
        </p:spPr>
      </p:cxnSp>
      <p:cxnSp>
        <p:nvCxnSpPr>
          <p:cNvPr id="12" name="直接连接符 13"/>
          <p:cNvCxnSpPr>
            <a:cxnSpLocks noChangeShapeType="1"/>
          </p:cNvCxnSpPr>
          <p:nvPr/>
        </p:nvCxnSpPr>
        <p:spPr bwMode="auto">
          <a:xfrm>
            <a:off x="7551564" y="2454396"/>
            <a:ext cx="0" cy="3610912"/>
          </a:xfrm>
          <a:prstGeom prst="line">
            <a:avLst/>
          </a:prstGeom>
          <a:noFill/>
          <a:ln w="38100" algn="ctr">
            <a:solidFill>
              <a:srgbClr val="46AAC5"/>
            </a:solidFill>
            <a:round/>
          </a:ln>
          <a:extLst>
            <a:ext uri="{909E8E84-426E-40DD-AFC4-6F175D3DCCD1}">
              <a14:hiddenFill xmlns:a14="http://schemas.microsoft.com/office/drawing/2010/main">
                <a:noFill/>
              </a14:hiddenFill>
            </a:ext>
          </a:extLst>
        </p:spPr>
      </p:cxnSp>
      <p:sp>
        <p:nvSpPr>
          <p:cNvPr id="13" name="矩形 12"/>
          <p:cNvSpPr/>
          <p:nvPr/>
        </p:nvSpPr>
        <p:spPr>
          <a:xfrm>
            <a:off x="1203592" y="1227455"/>
            <a:ext cx="5685524" cy="762635"/>
          </a:xfrm>
          <a:prstGeom prst="rect">
            <a:avLst/>
          </a:prstGeom>
          <a:noFill/>
          <a:ln w="25400" cap="flat" cmpd="sng" algn="ctr">
            <a:solidFill>
              <a:srgbClr val="FF0000"/>
            </a:solidFill>
            <a:prstDash val="solid"/>
          </a:ln>
          <a:effectLst/>
        </p:spPr>
        <p:txBody>
          <a:bodyPr anchor="ctr"/>
          <a:lstStyle/>
          <a:p>
            <a:pPr algn="ctr">
              <a:spcAft>
                <a:spcPct val="0"/>
              </a:spcAft>
              <a:buClr>
                <a:srgbClr val="4F81BD"/>
              </a:buClr>
              <a:defRPr/>
            </a:pPr>
            <a:endParaRPr lang="zh-CN" altLang="en-US" sz="2400" kern="0">
              <a:solidFill>
                <a:prstClr val="white"/>
              </a:solidFill>
              <a:latin typeface="宋体" panose="02010600030101010101" pitchFamily="2" charset="-122"/>
            </a:endParaRPr>
          </a:p>
        </p:txBody>
      </p:sp>
      <p:sp>
        <p:nvSpPr>
          <p:cNvPr id="14" name="矩形 13"/>
          <p:cNvSpPr/>
          <p:nvPr/>
        </p:nvSpPr>
        <p:spPr>
          <a:xfrm>
            <a:off x="7140931" y="1227333"/>
            <a:ext cx="4609932" cy="762519"/>
          </a:xfrm>
          <a:prstGeom prst="rect">
            <a:avLst/>
          </a:prstGeom>
          <a:noFill/>
          <a:ln w="25400" cap="flat" cmpd="sng" algn="ctr">
            <a:solidFill>
              <a:srgbClr val="FF0000"/>
            </a:solidFill>
            <a:prstDash val="solid"/>
          </a:ln>
          <a:effectLst/>
        </p:spPr>
        <p:txBody>
          <a:bodyPr anchor="ctr"/>
          <a:lstStyle/>
          <a:p>
            <a:pPr algn="ctr">
              <a:spcAft>
                <a:spcPct val="0"/>
              </a:spcAft>
              <a:buClr>
                <a:srgbClr val="4F81BD"/>
              </a:buClr>
              <a:defRPr/>
            </a:pPr>
            <a:endParaRPr lang="zh-CN" altLang="en-US" sz="2400" kern="0">
              <a:solidFill>
                <a:prstClr val="white"/>
              </a:solidFill>
              <a:latin typeface="宋体" panose="02010600030101010101" pitchFamily="2" charset="-122"/>
            </a:endParaRPr>
          </a:p>
        </p:txBody>
      </p:sp>
      <p:sp>
        <p:nvSpPr>
          <p:cNvPr id="15" name="矩形 14"/>
          <p:cNvSpPr/>
          <p:nvPr/>
        </p:nvSpPr>
        <p:spPr>
          <a:xfrm>
            <a:off x="1487488" y="2106456"/>
            <a:ext cx="5852685" cy="387452"/>
          </a:xfrm>
          <a:prstGeom prst="rect">
            <a:avLst/>
          </a:prstGeom>
          <a:solidFill>
            <a:srgbClr val="8064A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anchor="ctr"/>
          <a:lstStyle/>
          <a:p>
            <a:pPr algn="ctr">
              <a:spcAft>
                <a:spcPct val="0"/>
              </a:spcAft>
              <a:buClr>
                <a:srgbClr val="4F81BD"/>
              </a:buClr>
              <a:buFont typeface="Wingdings" panose="05000000000000000000" pitchFamily="2" charset="2"/>
              <a:buNone/>
              <a:defRPr/>
            </a:pPr>
            <a:r>
              <a:rPr lang="en-US" altLang="zh-CN" sz="2135" b="1" kern="0" dirty="0">
                <a:solidFill>
                  <a:srgbClr val="FFFFFF"/>
                </a:solidFill>
                <a:latin typeface="Times New Roman" panose="02020503050405090304" pitchFamily="18" charset="0"/>
                <a:cs typeface="Times New Roman" panose="02020503050405090304" pitchFamily="18" charset="0"/>
              </a:rPr>
              <a:t>less</a:t>
            </a:r>
            <a:r>
              <a:rPr lang="zh-CN" altLang="en-US" sz="2135" b="1" kern="0" dirty="0">
                <a:solidFill>
                  <a:srgbClr val="FFFFFF"/>
                </a:solidFill>
                <a:latin typeface="Times New Roman" panose="02020503050405090304" pitchFamily="18" charset="0"/>
                <a:cs typeface="Times New Roman" panose="02020503050405090304" pitchFamily="18" charset="0"/>
              </a:rPr>
              <a:t>-sensitive period</a:t>
            </a:r>
          </a:p>
        </p:txBody>
      </p:sp>
      <p:sp>
        <p:nvSpPr>
          <p:cNvPr id="16" name="矩形 15"/>
          <p:cNvSpPr/>
          <p:nvPr/>
        </p:nvSpPr>
        <p:spPr>
          <a:xfrm>
            <a:off x="7564265" y="2068380"/>
            <a:ext cx="2046784" cy="385684"/>
          </a:xfrm>
          <a:prstGeom prst="rect">
            <a:avLst/>
          </a:prstGeom>
          <a:solidFill>
            <a:srgbClr val="8064A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anchor="ctr"/>
          <a:lstStyle/>
          <a:p>
            <a:pPr algn="ctr">
              <a:spcAft>
                <a:spcPct val="0"/>
              </a:spcAft>
              <a:buClr>
                <a:srgbClr val="4F81BD"/>
              </a:buClr>
              <a:buFont typeface="Wingdings" panose="05000000000000000000" pitchFamily="2" charset="2"/>
              <a:buNone/>
              <a:defRPr/>
            </a:pPr>
            <a:r>
              <a:rPr lang="zh-CN" altLang="en-US" sz="1600" b="1" kern="0" dirty="0">
                <a:solidFill>
                  <a:srgbClr val="FFFFFF"/>
                </a:solidFill>
                <a:latin typeface="宋体" panose="02010600030101010101" pitchFamily="2" charset="-122"/>
              </a:rPr>
              <a:t>Sensitive period</a:t>
            </a:r>
          </a:p>
        </p:txBody>
      </p:sp>
      <p:sp>
        <p:nvSpPr>
          <p:cNvPr id="17" name="矩形 16"/>
          <p:cNvSpPr/>
          <p:nvPr/>
        </p:nvSpPr>
        <p:spPr>
          <a:xfrm>
            <a:off x="9696401" y="2070845"/>
            <a:ext cx="2423389" cy="387452"/>
          </a:xfrm>
          <a:prstGeom prst="rect">
            <a:avLst/>
          </a:prstGeom>
          <a:solidFill>
            <a:srgbClr val="8064A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anchor="ctr"/>
          <a:lstStyle/>
          <a:p>
            <a:pPr algn="ctr">
              <a:spcAft>
                <a:spcPct val="0"/>
              </a:spcAft>
              <a:buClr>
                <a:srgbClr val="4F81BD"/>
              </a:buClr>
              <a:buFont typeface="Wingdings" panose="05000000000000000000" pitchFamily="2" charset="2"/>
              <a:buNone/>
              <a:defRPr/>
            </a:pPr>
            <a:r>
              <a:rPr lang="en-US" altLang="zh-CN" sz="1600" b="1" kern="0" dirty="0">
                <a:solidFill>
                  <a:srgbClr val="FFFFFF"/>
                </a:solidFill>
                <a:latin typeface="宋体" panose="02010600030101010101" pitchFamily="2" charset="-122"/>
                <a:sym typeface="+mn-ea"/>
              </a:rPr>
              <a:t>less</a:t>
            </a:r>
            <a:r>
              <a:rPr lang="zh-CN" altLang="en-US" sz="1600" b="1" kern="0" dirty="0">
                <a:solidFill>
                  <a:srgbClr val="FFFFFF"/>
                </a:solidFill>
                <a:latin typeface="宋体" panose="02010600030101010101" pitchFamily="2" charset="-122"/>
                <a:sym typeface="+mn-ea"/>
              </a:rPr>
              <a:t>-sensitive period</a:t>
            </a:r>
          </a:p>
        </p:txBody>
      </p:sp>
      <p:sp>
        <p:nvSpPr>
          <p:cNvPr id="18" name="矩形 17"/>
          <p:cNvSpPr/>
          <p:nvPr/>
        </p:nvSpPr>
        <p:spPr>
          <a:xfrm>
            <a:off x="3148896" y="2549655"/>
            <a:ext cx="3829633" cy="322725"/>
          </a:xfrm>
          <a:prstGeom prst="rect">
            <a:avLst/>
          </a:prstGeom>
          <a:solidFill>
            <a:sysClr val="window" lastClr="FFFFFF"/>
          </a:solidFill>
          <a:ln w="25400" cap="flat" cmpd="sng" algn="ctr">
            <a:solidFill>
              <a:srgbClr val="C0504D"/>
            </a:solidFill>
            <a:prstDash val="solid"/>
          </a:ln>
          <a:effectLst/>
        </p:spPr>
        <p:txBody>
          <a:bodyPr anchor="ctr"/>
          <a:lstStyle/>
          <a:p>
            <a:pPr algn="ctr">
              <a:spcAft>
                <a:spcPct val="0"/>
              </a:spcAft>
              <a:buClr>
                <a:srgbClr val="4F81BD"/>
              </a:buClr>
              <a:buFont typeface="Wingdings" panose="05000000000000000000" pitchFamily="2" charset="2"/>
              <a:buNone/>
              <a:defRPr/>
            </a:pPr>
            <a:r>
              <a:rPr lang="zh-CN" altLang="en-US" sz="2135" b="1" kern="0" dirty="0">
                <a:solidFill>
                  <a:srgbClr val="000000"/>
                </a:solidFill>
                <a:latin typeface="Times New Roman" panose="02020503050405090304" pitchFamily="18" charset="0"/>
                <a:cs typeface="Times New Roman" panose="02020503050405090304" pitchFamily="18" charset="0"/>
              </a:rPr>
              <a:t>Start up</a:t>
            </a:r>
          </a:p>
        </p:txBody>
      </p:sp>
      <p:sp>
        <p:nvSpPr>
          <p:cNvPr id="19" name="矩形 18"/>
          <p:cNvSpPr/>
          <p:nvPr/>
        </p:nvSpPr>
        <p:spPr>
          <a:xfrm>
            <a:off x="7124421" y="2549655"/>
            <a:ext cx="4626359" cy="318832"/>
          </a:xfrm>
          <a:prstGeom prst="rect">
            <a:avLst/>
          </a:prstGeom>
          <a:solidFill>
            <a:sysClr val="window" lastClr="FFFFFF"/>
          </a:solidFill>
          <a:ln w="25400" cap="flat" cmpd="sng" algn="ctr">
            <a:solidFill>
              <a:srgbClr val="C0504D"/>
            </a:solidFill>
            <a:prstDash val="solid"/>
          </a:ln>
          <a:effectLst/>
        </p:spPr>
        <p:txBody>
          <a:bodyPr anchor="ctr"/>
          <a:lstStyle/>
          <a:p>
            <a:pPr algn="ctr">
              <a:spcAft>
                <a:spcPct val="0"/>
              </a:spcAft>
              <a:buClr>
                <a:srgbClr val="4F81BD"/>
              </a:buClr>
              <a:buFont typeface="Wingdings" panose="05000000000000000000" pitchFamily="2" charset="2"/>
              <a:buNone/>
              <a:defRPr/>
            </a:pPr>
            <a:r>
              <a:rPr lang="zh-CN" altLang="en-US" sz="2135" b="1" kern="0" dirty="0">
                <a:solidFill>
                  <a:srgbClr val="000000"/>
                </a:solidFill>
                <a:latin typeface="Times New Roman" panose="02020503050405090304" pitchFamily="18" charset="0"/>
                <a:cs typeface="Times New Roman" panose="02020503050405090304" pitchFamily="18" charset="0"/>
              </a:rPr>
              <a:t>Strengthen </a:t>
            </a:r>
            <a:r>
              <a:rPr lang="en-US" altLang="zh-CN" sz="2135" b="1" kern="0" dirty="0">
                <a:solidFill>
                  <a:srgbClr val="000000"/>
                </a:solidFill>
                <a:latin typeface="Times New Roman" panose="02020503050405090304" pitchFamily="18" charset="0"/>
                <a:cs typeface="Times New Roman" panose="02020503050405090304" pitchFamily="18" charset="0"/>
              </a:rPr>
              <a:t>and </a:t>
            </a:r>
            <a:r>
              <a:rPr lang="zh-CN" altLang="en-US" sz="2135" b="1" kern="0" dirty="0">
                <a:solidFill>
                  <a:srgbClr val="000000"/>
                </a:solidFill>
                <a:latin typeface="Times New Roman" panose="02020503050405090304" pitchFamily="18" charset="0"/>
                <a:cs typeface="Times New Roman" panose="02020503050405090304" pitchFamily="18" charset="0"/>
              </a:rPr>
              <a:t>maintain</a:t>
            </a:r>
          </a:p>
        </p:txBody>
      </p:sp>
      <p:sp>
        <p:nvSpPr>
          <p:cNvPr id="20" name="矩形 19"/>
          <p:cNvSpPr/>
          <p:nvPr/>
        </p:nvSpPr>
        <p:spPr>
          <a:xfrm>
            <a:off x="230016" y="2104687"/>
            <a:ext cx="965108" cy="389221"/>
          </a:xfrm>
          <a:prstGeom prst="rect">
            <a:avLst/>
          </a:prstGeom>
          <a:solidFill>
            <a:srgbClr val="8064A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anchor="ctr"/>
          <a:lstStyle/>
          <a:p>
            <a:pPr algn="ctr">
              <a:spcAft>
                <a:spcPct val="0"/>
              </a:spcAft>
              <a:buClr>
                <a:srgbClr val="4F81BD"/>
              </a:buClr>
              <a:buFont typeface="Wingdings" panose="05000000000000000000" pitchFamily="2" charset="2"/>
              <a:buNone/>
              <a:defRPr/>
            </a:pPr>
            <a:r>
              <a:rPr lang="en-US" altLang="zh-CN" sz="1865" b="1" kern="0" dirty="0">
                <a:solidFill>
                  <a:srgbClr val="FFFFFF"/>
                </a:solidFill>
                <a:latin typeface="Times New Roman" panose="02020503050405090304" pitchFamily="18" charset="0"/>
                <a:cs typeface="Times New Roman" panose="02020503050405090304" pitchFamily="18" charset="0"/>
              </a:rPr>
              <a:t>AI</a:t>
            </a:r>
            <a:endParaRPr lang="zh-CN" altLang="en-US" sz="1865" b="1" kern="0" dirty="0">
              <a:solidFill>
                <a:srgbClr val="FFFFFF"/>
              </a:solidFill>
              <a:latin typeface="Times New Roman" panose="02020503050405090304" pitchFamily="18" charset="0"/>
              <a:cs typeface="Times New Roman" panose="02020503050405090304" pitchFamily="18" charset="0"/>
            </a:endParaRPr>
          </a:p>
        </p:txBody>
      </p:sp>
      <p:sp>
        <p:nvSpPr>
          <p:cNvPr id="21" name="矩形 20"/>
          <p:cNvSpPr/>
          <p:nvPr/>
        </p:nvSpPr>
        <p:spPr>
          <a:xfrm>
            <a:off x="1362711" y="4822190"/>
            <a:ext cx="1912172" cy="385445"/>
          </a:xfrm>
          <a:prstGeom prst="rect">
            <a:avLst/>
          </a:prstGeom>
          <a:solidFill>
            <a:srgbClr val="4BACC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anchor="ctr"/>
          <a:lstStyle/>
          <a:p>
            <a:pPr algn="ctr">
              <a:spcAft>
                <a:spcPct val="0"/>
              </a:spcAft>
              <a:buClr>
                <a:srgbClr val="4F81BD"/>
              </a:buClr>
              <a:buFont typeface="Wingdings" panose="05000000000000000000" pitchFamily="2" charset="2"/>
              <a:buNone/>
              <a:defRPr/>
            </a:pPr>
            <a:r>
              <a:rPr b="1" kern="0" dirty="0">
                <a:solidFill>
                  <a:srgbClr val="FFFFFF"/>
                </a:solidFill>
                <a:latin typeface="Times New Roman" panose="02020503050405090304" pitchFamily="18" charset="0"/>
                <a:cs typeface="Times New Roman" panose="02020503050405090304" pitchFamily="18" charset="0"/>
              </a:rPr>
              <a:t>Reproductive IB</a:t>
            </a:r>
          </a:p>
        </p:txBody>
      </p:sp>
      <p:sp>
        <p:nvSpPr>
          <p:cNvPr id="22" name="矩形 21"/>
          <p:cNvSpPr/>
          <p:nvPr/>
        </p:nvSpPr>
        <p:spPr>
          <a:xfrm>
            <a:off x="3351531" y="4822190"/>
            <a:ext cx="8399250" cy="385445"/>
          </a:xfrm>
          <a:prstGeom prst="rect">
            <a:avLst/>
          </a:prstGeom>
          <a:solidFill>
            <a:srgbClr val="4BACC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anchor="ctr"/>
          <a:lstStyle/>
          <a:p>
            <a:pPr algn="ctr">
              <a:spcAft>
                <a:spcPct val="0"/>
              </a:spcAft>
              <a:buClr>
                <a:srgbClr val="4F81BD"/>
              </a:buClr>
              <a:buFont typeface="Wingdings" panose="05000000000000000000" pitchFamily="2" charset="2"/>
              <a:buNone/>
              <a:defRPr/>
            </a:pPr>
            <a:r>
              <a:rPr b="1" kern="0" dirty="0">
                <a:solidFill>
                  <a:srgbClr val="FFFFFF"/>
                </a:solidFill>
                <a:latin typeface="Times New Roman" panose="02020503050405090304" pitchFamily="18" charset="0"/>
                <a:cs typeface="Times New Roman" panose="02020503050405090304" pitchFamily="18" charset="0"/>
              </a:rPr>
              <a:t>Respiratory type + reproductive type IB: mucosal antibody + humoral antibody</a:t>
            </a:r>
          </a:p>
        </p:txBody>
      </p:sp>
      <p:sp>
        <p:nvSpPr>
          <p:cNvPr id="23" name="矩形 22"/>
          <p:cNvSpPr/>
          <p:nvPr/>
        </p:nvSpPr>
        <p:spPr>
          <a:xfrm>
            <a:off x="1415415" y="5304155"/>
            <a:ext cx="2984500" cy="474345"/>
          </a:xfrm>
          <a:prstGeom prst="rect">
            <a:avLst/>
          </a:prstGeom>
          <a:solidFill>
            <a:sysClr val="window" lastClr="FFFFFF"/>
          </a:solidFill>
          <a:ln w="25400" cap="flat" cmpd="sng" algn="ctr">
            <a:solidFill>
              <a:srgbClr val="C0504D"/>
            </a:solidFill>
            <a:prstDash val="solid"/>
          </a:ln>
          <a:effectLst/>
        </p:spPr>
        <p:txBody>
          <a:bodyPr anchor="ctr"/>
          <a:lstStyle/>
          <a:p>
            <a:pPr algn="ctr">
              <a:spcAft>
                <a:spcPct val="0"/>
              </a:spcAft>
              <a:buClr>
                <a:srgbClr val="4F81BD"/>
              </a:buClr>
              <a:buFont typeface="Wingdings" panose="05000000000000000000" pitchFamily="2" charset="2"/>
              <a:buNone/>
              <a:defRPr/>
            </a:pPr>
            <a:r>
              <a:rPr sz="1400" b="1" kern="0" dirty="0">
                <a:solidFill>
                  <a:srgbClr val="000000"/>
                </a:solidFill>
                <a:latin typeface="Times New Roman" panose="02020503050405090304" pitchFamily="18" charset="0"/>
                <a:cs typeface="Times New Roman" panose="02020503050405090304" pitchFamily="18" charset="0"/>
              </a:rPr>
              <a:t>Early </a:t>
            </a:r>
            <a:r>
              <a:rPr lang="en" altLang="zh-CN" sz="1400" b="1" kern="0" dirty="0">
                <a:solidFill>
                  <a:srgbClr val="000000"/>
                </a:solidFill>
                <a:latin typeface="Times New Roman" panose="02020503050405090304" pitchFamily="18" charset="0"/>
                <a:cs typeface="Times New Roman" panose="02020503050405090304" pitchFamily="18" charset="0"/>
              </a:rPr>
              <a:t>vac</a:t>
            </a:r>
            <a:r>
              <a:rPr sz="1400" b="1" kern="0" dirty="0">
                <a:solidFill>
                  <a:srgbClr val="000000"/>
                </a:solidFill>
                <a:latin typeface="Times New Roman" panose="02020503050405090304" pitchFamily="18" charset="0"/>
                <a:cs typeface="Times New Roman" panose="02020503050405090304" pitchFamily="18" charset="0"/>
              </a:rPr>
              <a:t> + Start  </a:t>
            </a:r>
            <a:r>
              <a:rPr lang="en-US" sz="1400" b="1" kern="0" dirty="0">
                <a:solidFill>
                  <a:srgbClr val="000000"/>
                </a:solidFill>
                <a:latin typeface="Times New Roman" panose="02020503050405090304" pitchFamily="18" charset="0"/>
                <a:cs typeface="Times New Roman" panose="02020503050405090304" pitchFamily="18" charset="0"/>
              </a:rPr>
              <a:t>up</a:t>
            </a:r>
            <a:r>
              <a:rPr sz="1400" b="1" kern="0" dirty="0">
                <a:solidFill>
                  <a:srgbClr val="000000"/>
                </a:solidFill>
                <a:latin typeface="Times New Roman" panose="02020503050405090304" pitchFamily="18" charset="0"/>
                <a:cs typeface="Times New Roman" panose="02020503050405090304" pitchFamily="18" charset="0"/>
              </a:rPr>
              <a:t>+ </a:t>
            </a:r>
            <a:r>
              <a:rPr lang="en" sz="1400" b="1" kern="0" dirty="0">
                <a:solidFill>
                  <a:srgbClr val="000000"/>
                </a:solidFill>
                <a:latin typeface="Times New Roman" panose="02020503050405090304" pitchFamily="18" charset="0"/>
                <a:cs typeface="Times New Roman" panose="02020503050405090304" pitchFamily="18" charset="0"/>
              </a:rPr>
              <a:t>Complementation</a:t>
            </a:r>
            <a:endParaRPr sz="1400" b="1" kern="0" dirty="0">
              <a:solidFill>
                <a:srgbClr val="000000"/>
              </a:solidFill>
              <a:latin typeface="Times New Roman" panose="02020503050405090304" pitchFamily="18" charset="0"/>
              <a:cs typeface="Times New Roman" panose="02020503050405090304" pitchFamily="18" charset="0"/>
            </a:endParaRPr>
          </a:p>
        </p:txBody>
      </p:sp>
      <p:sp>
        <p:nvSpPr>
          <p:cNvPr id="24" name="矩形 23"/>
          <p:cNvSpPr/>
          <p:nvPr/>
        </p:nvSpPr>
        <p:spPr>
          <a:xfrm>
            <a:off x="4399848" y="5303915"/>
            <a:ext cx="7096625" cy="329037"/>
          </a:xfrm>
          <a:prstGeom prst="rect">
            <a:avLst/>
          </a:prstGeom>
          <a:solidFill>
            <a:sysClr val="window" lastClr="FFFFFF"/>
          </a:solidFill>
          <a:ln w="25400" cap="flat" cmpd="sng" algn="ctr">
            <a:solidFill>
              <a:srgbClr val="C0504D"/>
            </a:solidFill>
            <a:prstDash val="solid"/>
          </a:ln>
          <a:effectLst/>
        </p:spPr>
        <p:txBody>
          <a:bodyPr anchor="ctr"/>
          <a:lstStyle/>
          <a:p>
            <a:pPr algn="ctr">
              <a:spcAft>
                <a:spcPct val="0"/>
              </a:spcAft>
              <a:buClr>
                <a:srgbClr val="4F81BD"/>
              </a:buClr>
              <a:buFont typeface="Wingdings" panose="05000000000000000000" pitchFamily="2" charset="2"/>
              <a:buNone/>
              <a:defRPr/>
            </a:pPr>
            <a:r>
              <a:rPr lang="zh-CN" altLang="en-US" sz="1865" b="1" kern="0" dirty="0">
                <a:solidFill>
                  <a:srgbClr val="000000"/>
                </a:solidFill>
                <a:latin typeface="Times New Roman" panose="02020503050405090304" pitchFamily="18" charset="0"/>
                <a:cs typeface="Times New Roman" panose="02020503050405090304" pitchFamily="18" charset="0"/>
                <a:sym typeface="+mn-ea"/>
              </a:rPr>
              <a:t>Strengthen </a:t>
            </a:r>
            <a:r>
              <a:rPr lang="en-US" altLang="zh-CN" sz="1865" b="1" kern="0" dirty="0">
                <a:solidFill>
                  <a:srgbClr val="000000"/>
                </a:solidFill>
                <a:latin typeface="Times New Roman" panose="02020503050405090304" pitchFamily="18" charset="0"/>
                <a:cs typeface="Times New Roman" panose="02020503050405090304" pitchFamily="18" charset="0"/>
                <a:sym typeface="+mn-ea"/>
              </a:rPr>
              <a:t>and </a:t>
            </a:r>
            <a:r>
              <a:rPr lang="zh-CN" altLang="en-US" sz="1865" b="1" kern="0" dirty="0">
                <a:solidFill>
                  <a:srgbClr val="000000"/>
                </a:solidFill>
                <a:latin typeface="Times New Roman" panose="02020503050405090304" pitchFamily="18" charset="0"/>
                <a:cs typeface="Times New Roman" panose="02020503050405090304" pitchFamily="18" charset="0"/>
                <a:sym typeface="+mn-ea"/>
              </a:rPr>
              <a:t>maintain</a:t>
            </a:r>
            <a:endParaRPr lang="zh-CN" altLang="en-US" sz="1865" b="1" kern="0" dirty="0">
              <a:solidFill>
                <a:srgbClr val="000000"/>
              </a:solidFill>
              <a:latin typeface="Times New Roman" panose="02020503050405090304" pitchFamily="18" charset="0"/>
              <a:cs typeface="Times New Roman" panose="02020503050405090304" pitchFamily="18" charset="0"/>
            </a:endParaRPr>
          </a:p>
        </p:txBody>
      </p:sp>
      <p:sp>
        <p:nvSpPr>
          <p:cNvPr id="25" name="矩形 24"/>
          <p:cNvSpPr/>
          <p:nvPr/>
        </p:nvSpPr>
        <p:spPr>
          <a:xfrm>
            <a:off x="238483" y="4798164"/>
            <a:ext cx="965108" cy="387452"/>
          </a:xfrm>
          <a:prstGeom prst="rect">
            <a:avLst/>
          </a:prstGeom>
          <a:solidFill>
            <a:srgbClr val="4BACC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anchor="ctr"/>
          <a:lstStyle/>
          <a:p>
            <a:pPr algn="ctr">
              <a:spcAft>
                <a:spcPct val="0"/>
              </a:spcAft>
              <a:buClr>
                <a:srgbClr val="4F81BD"/>
              </a:buClr>
              <a:buFont typeface="Wingdings" panose="05000000000000000000" pitchFamily="2" charset="2"/>
              <a:buNone/>
              <a:defRPr/>
            </a:pPr>
            <a:r>
              <a:rPr lang="en-US" altLang="zh-CN" sz="1865" b="1" kern="0" dirty="0">
                <a:solidFill>
                  <a:srgbClr val="FFFFFF"/>
                </a:solidFill>
                <a:latin typeface="Times New Roman" panose="02020503050405090304" pitchFamily="18" charset="0"/>
                <a:cs typeface="Times New Roman" panose="02020503050405090304" pitchFamily="18" charset="0"/>
              </a:rPr>
              <a:t>IB</a:t>
            </a:r>
            <a:endParaRPr lang="zh-CN" altLang="en-US" sz="1865" b="1" kern="0" dirty="0">
              <a:solidFill>
                <a:srgbClr val="FFFFFF"/>
              </a:solidFill>
              <a:latin typeface="Times New Roman" panose="02020503050405090304" pitchFamily="18" charset="0"/>
              <a:cs typeface="Times New Roman" panose="02020503050405090304" pitchFamily="18" charset="0"/>
            </a:endParaRPr>
          </a:p>
        </p:txBody>
      </p:sp>
      <p:sp>
        <p:nvSpPr>
          <p:cNvPr id="26" name="矩形 25"/>
          <p:cNvSpPr/>
          <p:nvPr/>
        </p:nvSpPr>
        <p:spPr>
          <a:xfrm>
            <a:off x="1531765" y="3484779"/>
            <a:ext cx="9950881" cy="387452"/>
          </a:xfrm>
          <a:prstGeom prst="rect">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anchor="ctr"/>
          <a:lstStyle/>
          <a:p>
            <a:pPr algn="ctr">
              <a:spcAft>
                <a:spcPct val="0"/>
              </a:spcAft>
              <a:buClr>
                <a:srgbClr val="4F81BD"/>
              </a:buClr>
              <a:buFont typeface="Wingdings" panose="05000000000000000000" pitchFamily="2" charset="2"/>
              <a:buNone/>
              <a:defRPr/>
            </a:pPr>
            <a:r>
              <a:rPr sz="2000" b="1" kern="0" dirty="0">
                <a:solidFill>
                  <a:srgbClr val="FFFFFF"/>
                </a:solidFill>
                <a:latin typeface="Times New Roman" panose="02020503050405090304" pitchFamily="18" charset="0"/>
                <a:cs typeface="Times New Roman" panose="02020503050405090304" pitchFamily="18" charset="0"/>
              </a:rPr>
              <a:t>Susceptibility throughout the whole process, mucosal antibody + humoral antibody</a:t>
            </a:r>
          </a:p>
        </p:txBody>
      </p:sp>
      <p:sp>
        <p:nvSpPr>
          <p:cNvPr id="27" name="矩形 26"/>
          <p:cNvSpPr/>
          <p:nvPr/>
        </p:nvSpPr>
        <p:spPr>
          <a:xfrm>
            <a:off x="1415415" y="3968750"/>
            <a:ext cx="2985135" cy="325120"/>
          </a:xfrm>
          <a:prstGeom prst="rect">
            <a:avLst/>
          </a:prstGeom>
          <a:solidFill>
            <a:sysClr val="window" lastClr="FFFFFF"/>
          </a:solidFill>
          <a:ln w="25400" cap="flat" cmpd="sng" algn="ctr">
            <a:solidFill>
              <a:srgbClr val="C0504D"/>
            </a:solidFill>
            <a:prstDash val="solid"/>
          </a:ln>
          <a:effectLst/>
        </p:spPr>
        <p:txBody>
          <a:bodyPr anchor="ctr"/>
          <a:lstStyle/>
          <a:p>
            <a:pPr algn="ctr">
              <a:spcAft>
                <a:spcPct val="0"/>
              </a:spcAft>
              <a:buClr>
                <a:srgbClr val="4F81BD"/>
              </a:buClr>
              <a:buFont typeface="Wingdings" panose="05000000000000000000" pitchFamily="2" charset="2"/>
              <a:buNone/>
              <a:defRPr/>
            </a:pPr>
            <a:r>
              <a:rPr sz="1865" b="1" kern="0" dirty="0">
                <a:solidFill>
                  <a:srgbClr val="000000"/>
                </a:solidFill>
                <a:latin typeface="Times New Roman" panose="02020503050405090304" pitchFamily="18" charset="0"/>
                <a:cs typeface="Times New Roman" panose="02020503050405090304" pitchFamily="18" charset="0"/>
              </a:rPr>
              <a:t>Early </a:t>
            </a:r>
            <a:r>
              <a:rPr sz="1600" b="1" kern="0" dirty="0">
                <a:solidFill>
                  <a:srgbClr val="000000"/>
                </a:solidFill>
                <a:latin typeface="Times New Roman" panose="02020503050405090304" pitchFamily="18" charset="0"/>
                <a:cs typeface="Times New Roman" panose="02020503050405090304" pitchFamily="18" charset="0"/>
              </a:rPr>
              <a:t>vac</a:t>
            </a:r>
            <a:r>
              <a:rPr sz="1865" b="1" kern="0" dirty="0">
                <a:solidFill>
                  <a:srgbClr val="000000"/>
                </a:solidFill>
                <a:latin typeface="Times New Roman" panose="02020503050405090304" pitchFamily="18" charset="0"/>
                <a:cs typeface="Times New Roman" panose="02020503050405090304" pitchFamily="18" charset="0"/>
              </a:rPr>
              <a:t>+ </a:t>
            </a:r>
            <a:r>
              <a:rPr lang="en-US" sz="1865" b="1" kern="0" dirty="0">
                <a:solidFill>
                  <a:srgbClr val="000000"/>
                </a:solidFill>
                <a:latin typeface="Times New Roman" panose="02020503050405090304" pitchFamily="18" charset="0"/>
                <a:cs typeface="Times New Roman" panose="02020503050405090304" pitchFamily="18" charset="0"/>
              </a:rPr>
              <a:t>Start up</a:t>
            </a:r>
            <a:endParaRPr sz="1865" b="1" kern="0" dirty="0">
              <a:solidFill>
                <a:srgbClr val="000000"/>
              </a:solidFill>
              <a:latin typeface="Times New Roman" panose="02020503050405090304" pitchFamily="18" charset="0"/>
              <a:cs typeface="Times New Roman" panose="02020503050405090304" pitchFamily="18" charset="0"/>
            </a:endParaRPr>
          </a:p>
        </p:txBody>
      </p:sp>
      <p:sp>
        <p:nvSpPr>
          <p:cNvPr id="28" name="矩形 27"/>
          <p:cNvSpPr/>
          <p:nvPr/>
        </p:nvSpPr>
        <p:spPr>
          <a:xfrm>
            <a:off x="4399848" y="3970767"/>
            <a:ext cx="7096625" cy="323341"/>
          </a:xfrm>
          <a:prstGeom prst="rect">
            <a:avLst/>
          </a:prstGeom>
          <a:solidFill>
            <a:sysClr val="window" lastClr="FFFFFF"/>
          </a:solidFill>
          <a:ln w="25400" cap="flat" cmpd="sng" algn="ctr">
            <a:solidFill>
              <a:srgbClr val="C0504D"/>
            </a:solidFill>
            <a:prstDash val="solid"/>
          </a:ln>
          <a:effectLst/>
        </p:spPr>
        <p:txBody>
          <a:bodyPr anchor="ctr"/>
          <a:lstStyle/>
          <a:p>
            <a:pPr algn="ctr">
              <a:spcAft>
                <a:spcPct val="0"/>
              </a:spcAft>
              <a:buClr>
                <a:srgbClr val="4F81BD"/>
              </a:buClr>
              <a:buFont typeface="Wingdings" panose="05000000000000000000" pitchFamily="2" charset="2"/>
              <a:buNone/>
              <a:defRPr/>
            </a:pPr>
            <a:r>
              <a:rPr lang="zh-CN" altLang="en-US" sz="1865" b="1" kern="0" dirty="0">
                <a:solidFill>
                  <a:srgbClr val="000000"/>
                </a:solidFill>
                <a:latin typeface="Times New Roman" panose="02020503050405090304" pitchFamily="18" charset="0"/>
                <a:cs typeface="Times New Roman" panose="02020503050405090304" pitchFamily="18" charset="0"/>
                <a:sym typeface="+mn-ea"/>
              </a:rPr>
              <a:t>Strengthen </a:t>
            </a:r>
            <a:r>
              <a:rPr lang="en-US" altLang="zh-CN" sz="1865" b="1" kern="0" dirty="0">
                <a:solidFill>
                  <a:srgbClr val="000000"/>
                </a:solidFill>
                <a:latin typeface="Times New Roman" panose="02020503050405090304" pitchFamily="18" charset="0"/>
                <a:cs typeface="Times New Roman" panose="02020503050405090304" pitchFamily="18" charset="0"/>
                <a:sym typeface="+mn-ea"/>
              </a:rPr>
              <a:t>and </a:t>
            </a:r>
            <a:r>
              <a:rPr lang="zh-CN" altLang="en-US" sz="1865" b="1" kern="0" dirty="0">
                <a:solidFill>
                  <a:srgbClr val="000000"/>
                </a:solidFill>
                <a:latin typeface="Times New Roman" panose="02020503050405090304" pitchFamily="18" charset="0"/>
                <a:cs typeface="Times New Roman" panose="02020503050405090304" pitchFamily="18" charset="0"/>
                <a:sym typeface="+mn-ea"/>
              </a:rPr>
              <a:t>maintain</a:t>
            </a:r>
            <a:endParaRPr lang="zh-CN" altLang="en-US" sz="1865" b="1" kern="0" dirty="0">
              <a:solidFill>
                <a:srgbClr val="000000"/>
              </a:solidFill>
              <a:latin typeface="Times New Roman" panose="02020503050405090304" pitchFamily="18" charset="0"/>
              <a:cs typeface="Times New Roman" panose="02020503050405090304" pitchFamily="18" charset="0"/>
            </a:endParaRPr>
          </a:p>
        </p:txBody>
      </p:sp>
      <p:sp>
        <p:nvSpPr>
          <p:cNvPr id="29" name="矩形 28"/>
          <p:cNvSpPr/>
          <p:nvPr/>
        </p:nvSpPr>
        <p:spPr>
          <a:xfrm>
            <a:off x="230016" y="3483221"/>
            <a:ext cx="967160" cy="389221"/>
          </a:xfrm>
          <a:prstGeom prst="rect">
            <a:avLst/>
          </a:prstGeom>
          <a:solidFill>
            <a:srgbClr val="F79646"/>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anchor="ctr"/>
          <a:lstStyle/>
          <a:p>
            <a:pPr algn="ctr">
              <a:spcAft>
                <a:spcPct val="0"/>
              </a:spcAft>
              <a:buClr>
                <a:srgbClr val="4F81BD"/>
              </a:buClr>
              <a:buFont typeface="Wingdings" panose="05000000000000000000" pitchFamily="2" charset="2"/>
              <a:buNone/>
              <a:defRPr/>
            </a:pPr>
            <a:r>
              <a:rPr lang="en-US" altLang="zh-CN" sz="1865" b="1" kern="0" dirty="0">
                <a:solidFill>
                  <a:srgbClr val="FFFFFF"/>
                </a:solidFill>
                <a:latin typeface="Times New Roman" panose="02020503050405090304" pitchFamily="18" charset="0"/>
                <a:cs typeface="Times New Roman" panose="02020503050405090304" pitchFamily="18" charset="0"/>
              </a:rPr>
              <a:t>ND</a:t>
            </a:r>
            <a:endParaRPr lang="zh-CN" altLang="en-US" sz="1865" b="1" kern="0" dirty="0">
              <a:solidFill>
                <a:srgbClr val="FFFFFF"/>
              </a:solidFill>
              <a:latin typeface="Times New Roman" panose="02020503050405090304" pitchFamily="18" charset="0"/>
              <a:cs typeface="Times New Roman" panose="0202050305040509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a:xfrm>
            <a:off x="767715" y="368300"/>
            <a:ext cx="8302625" cy="52768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algn="l"/>
            <a:r>
              <a:rPr kumimoji="1" lang="en-US" altLang="zh-CN" sz="3200" b="1" cap="none" dirty="0">
                <a:solidFill>
                  <a:srgbClr val="2CA23A"/>
                </a:solidFill>
                <a:latin typeface="微软雅黑" panose="020B0503020204020204" pitchFamily="34" charset="-122"/>
                <a:ea typeface="微软雅黑" panose="020B0503020204020204" pitchFamily="34" charset="-122"/>
                <a:cs typeface="+mn-cs"/>
                <a:sym typeface="+mn-ea"/>
              </a:rPr>
              <a:t>Age of vaccination </a:t>
            </a:r>
            <a:endParaRPr kumimoji="1" lang="zh-CN" altLang="en-US" sz="3200" b="1" cap="none" dirty="0">
              <a:solidFill>
                <a:srgbClr val="2CA23A"/>
              </a:solidFill>
              <a:latin typeface="微软雅黑" panose="020B0503020204020204" pitchFamily="34" charset="-122"/>
              <a:ea typeface="微软雅黑" panose="020B0503020204020204" pitchFamily="34" charset="-122"/>
              <a:cs typeface="+mn-cs"/>
            </a:endParaRPr>
          </a:p>
        </p:txBody>
      </p:sp>
      <p:pic>
        <p:nvPicPr>
          <p:cNvPr id="1026" name="图表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715" y="1590675"/>
            <a:ext cx="9474835" cy="3677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5"/>
          <p:cNvSpPr txBox="1"/>
          <p:nvPr/>
        </p:nvSpPr>
        <p:spPr>
          <a:xfrm>
            <a:off x="767661" y="1129247"/>
            <a:ext cx="10915476" cy="461665"/>
          </a:xfrm>
          <a:prstGeom prst="rect">
            <a:avLst/>
          </a:prstGeom>
          <a:noFill/>
        </p:spPr>
        <p:txBody>
          <a:bodyPr wrap="square">
            <a:spAutoFit/>
          </a:bodyPr>
          <a:lstStyle/>
          <a:p>
            <a:r>
              <a:rPr lang="zh-CN" altLang="en-US" sz="2400" b="1"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rPr>
              <a:t> Determination of </a:t>
            </a:r>
            <a:r>
              <a:rPr lang="en-US" altLang="zh-CN" sz="2400" b="1"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rPr>
              <a:t>r</a:t>
            </a:r>
            <a:r>
              <a:rPr lang="zh-CN" altLang="en-US" sz="2400" b="1"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rPr>
              <a:t>eplenishment </a:t>
            </a:r>
            <a:r>
              <a:rPr lang="en-US" altLang="zh-CN" sz="2400" b="1"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rPr>
              <a:t>i</a:t>
            </a:r>
            <a:r>
              <a:rPr lang="zh-CN" altLang="en-US" sz="2400" b="1"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rPr>
              <a:t>nterval </a:t>
            </a:r>
            <a:r>
              <a:rPr lang="en-US" altLang="zh-CN" sz="2400" b="1"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rPr>
              <a:t>b</a:t>
            </a:r>
            <a:r>
              <a:rPr lang="zh-CN" altLang="en-US" sz="2400" b="1"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rPr>
              <a:t>ased on </a:t>
            </a:r>
            <a:r>
              <a:rPr lang="en-US" altLang="zh-CN" sz="2400" b="1"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rPr>
              <a:t>Antibody maintenance</a:t>
            </a:r>
            <a:endParaRPr lang="zh-CN" altLang="en-US" sz="2400" b="1"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endParaRPr>
          </a:p>
        </p:txBody>
      </p:sp>
      <p:sp>
        <p:nvSpPr>
          <p:cNvPr id="9" name="文本框 8"/>
          <p:cNvSpPr txBox="1"/>
          <p:nvPr/>
        </p:nvSpPr>
        <p:spPr>
          <a:xfrm>
            <a:off x="551384" y="5337336"/>
            <a:ext cx="10783584" cy="461665"/>
          </a:xfrm>
          <a:prstGeom prst="rect">
            <a:avLst/>
          </a:prstGeom>
          <a:noFill/>
        </p:spPr>
        <p:txBody>
          <a:bodyPr wrap="square">
            <a:spAutoFit/>
          </a:bodyPr>
          <a:lstStyle/>
          <a:p>
            <a:r>
              <a:rPr lang="en-US" altLang="zh-CN" sz="2400" b="1"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rPr>
              <a:t>The better the antibody is maintained, the longer the vaccination interval is</a:t>
            </a:r>
            <a:endParaRPr lang="zh-CN" altLang="en-US" sz="2400" b="1"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a:xfrm>
            <a:off x="767715" y="368300"/>
            <a:ext cx="10221595" cy="528320"/>
          </a:xfrm>
          <a:prstGeom prst="rect">
            <a:avLst/>
          </a:prstGeom>
        </p:spPr>
        <p:txBody>
          <a:bodyPr vert="horz" wrap="square" lIns="91440" tIns="45720" rIns="91440" bIns="45720" rtlCol="0" anchor="ctr">
            <a:no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lvl="0" algn="l"/>
            <a:r>
              <a:rPr kumimoji="1" lang="en-US" altLang="zh-CN" sz="3200" b="1" cap="none" dirty="0">
                <a:solidFill>
                  <a:srgbClr val="2CA23A"/>
                </a:solidFill>
                <a:latin typeface="微软雅黑" panose="020B0503020204020204" pitchFamily="34" charset="-122"/>
                <a:ea typeface="微软雅黑" panose="020B0503020204020204" pitchFamily="34" charset="-122"/>
                <a:cs typeface="+mn-cs"/>
                <a:sym typeface="+mn-ea"/>
              </a:rPr>
              <a:t>Age of vaccination </a:t>
            </a:r>
          </a:p>
        </p:txBody>
      </p:sp>
      <p:grpSp>
        <p:nvGrpSpPr>
          <p:cNvPr id="106" name="组合 105"/>
          <p:cNvGrpSpPr/>
          <p:nvPr/>
        </p:nvGrpSpPr>
        <p:grpSpPr>
          <a:xfrm>
            <a:off x="1413162" y="2655279"/>
            <a:ext cx="8676964" cy="3292736"/>
            <a:chOff x="1415480" y="2421884"/>
            <a:chExt cx="8676964" cy="3505927"/>
          </a:xfrm>
        </p:grpSpPr>
        <p:grpSp>
          <p:nvGrpSpPr>
            <p:cNvPr id="105" name="组合 104"/>
            <p:cNvGrpSpPr/>
            <p:nvPr/>
          </p:nvGrpSpPr>
          <p:grpSpPr>
            <a:xfrm>
              <a:off x="1415480" y="2421884"/>
              <a:ext cx="3924436" cy="3505927"/>
              <a:chOff x="1415480" y="2700594"/>
              <a:chExt cx="3924436" cy="3505927"/>
            </a:xfrm>
          </p:grpSpPr>
          <p:grpSp>
            <p:nvGrpSpPr>
              <p:cNvPr id="95" name="组合 94"/>
              <p:cNvGrpSpPr/>
              <p:nvPr/>
            </p:nvGrpSpPr>
            <p:grpSpPr>
              <a:xfrm>
                <a:off x="1415480" y="2700594"/>
                <a:ext cx="3924436" cy="2041569"/>
                <a:chOff x="1668025" y="2653842"/>
                <a:chExt cx="3924436" cy="2041569"/>
              </a:xfrm>
            </p:grpSpPr>
            <p:sp>
              <p:nvSpPr>
                <p:cNvPr id="83" name="燕尾形 82"/>
                <p:cNvSpPr/>
                <p:nvPr/>
              </p:nvSpPr>
              <p:spPr>
                <a:xfrm rot="5400000">
                  <a:off x="1776037" y="2545830"/>
                  <a:ext cx="360040" cy="576064"/>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84" name="直接连接符 136"/>
                <p:cNvCxnSpPr/>
                <p:nvPr/>
              </p:nvCxnSpPr>
              <p:spPr>
                <a:xfrm>
                  <a:off x="1956057" y="3121894"/>
                  <a:ext cx="3636404" cy="0"/>
                </a:xfrm>
                <a:prstGeom prst="line">
                  <a:avLst/>
                </a:prstGeom>
                <a:ln>
                  <a:solidFill>
                    <a:schemeClr val="bg1">
                      <a:lumMod val="50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87" name="燕尾形 86"/>
                <p:cNvSpPr/>
                <p:nvPr/>
              </p:nvSpPr>
              <p:spPr>
                <a:xfrm rot="5400000">
                  <a:off x="1776037" y="4150689"/>
                  <a:ext cx="360040" cy="576064"/>
                </a:xfrm>
                <a:prstGeom prst="chevron">
                  <a:avLst/>
                </a:prstGeom>
                <a:solidFill>
                  <a:srgbClr val="EF8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88" name="直接连接符 140"/>
                <p:cNvCxnSpPr/>
                <p:nvPr/>
              </p:nvCxnSpPr>
              <p:spPr>
                <a:xfrm>
                  <a:off x="1956057" y="4695411"/>
                  <a:ext cx="3636404" cy="0"/>
                </a:xfrm>
                <a:prstGeom prst="line">
                  <a:avLst/>
                </a:prstGeom>
                <a:ln>
                  <a:solidFill>
                    <a:schemeClr val="bg1">
                      <a:lumMod val="50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sp>
            <p:nvSpPr>
              <p:cNvPr id="91" name="燕尾形 90"/>
              <p:cNvSpPr/>
              <p:nvPr/>
            </p:nvSpPr>
            <p:spPr>
              <a:xfrm rot="5400000">
                <a:off x="1523492" y="5630457"/>
                <a:ext cx="360040" cy="576064"/>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92" name="直接连接符 144"/>
              <p:cNvCxnSpPr/>
              <p:nvPr/>
            </p:nvCxnSpPr>
            <p:spPr>
              <a:xfrm>
                <a:off x="1703512" y="6206521"/>
                <a:ext cx="3636404" cy="0"/>
              </a:xfrm>
              <a:prstGeom prst="line">
                <a:avLst/>
              </a:prstGeom>
              <a:ln>
                <a:solidFill>
                  <a:schemeClr val="bg1">
                    <a:lumMod val="50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96" name="组合 95"/>
            <p:cNvGrpSpPr/>
            <p:nvPr/>
          </p:nvGrpSpPr>
          <p:grpSpPr>
            <a:xfrm>
              <a:off x="6168008" y="2429508"/>
              <a:ext cx="3924436" cy="2041569"/>
              <a:chOff x="1668025" y="2653842"/>
              <a:chExt cx="3924436" cy="2041569"/>
            </a:xfrm>
          </p:grpSpPr>
          <p:sp>
            <p:nvSpPr>
              <p:cNvPr id="97" name="燕尾形 96"/>
              <p:cNvSpPr/>
              <p:nvPr/>
            </p:nvSpPr>
            <p:spPr>
              <a:xfrm rot="5400000">
                <a:off x="1776037" y="2545830"/>
                <a:ext cx="360040" cy="576064"/>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98" name="直接连接符 136"/>
              <p:cNvCxnSpPr/>
              <p:nvPr/>
            </p:nvCxnSpPr>
            <p:spPr>
              <a:xfrm>
                <a:off x="1956057" y="3121894"/>
                <a:ext cx="3636404" cy="0"/>
              </a:xfrm>
              <a:prstGeom prst="line">
                <a:avLst/>
              </a:prstGeom>
              <a:ln>
                <a:solidFill>
                  <a:schemeClr val="bg1">
                    <a:lumMod val="50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01" name="燕尾形 100"/>
              <p:cNvSpPr/>
              <p:nvPr/>
            </p:nvSpPr>
            <p:spPr>
              <a:xfrm rot="5400000">
                <a:off x="1776037" y="4150689"/>
                <a:ext cx="360040" cy="576064"/>
              </a:xfrm>
              <a:prstGeom prst="chevron">
                <a:avLst/>
              </a:prstGeom>
              <a:solidFill>
                <a:srgbClr val="EF81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102" name="直接连接符 140"/>
              <p:cNvCxnSpPr/>
              <p:nvPr/>
            </p:nvCxnSpPr>
            <p:spPr>
              <a:xfrm>
                <a:off x="1956057" y="4695411"/>
                <a:ext cx="3636404" cy="0"/>
              </a:xfrm>
              <a:prstGeom prst="line">
                <a:avLst/>
              </a:prstGeom>
              <a:ln>
                <a:solidFill>
                  <a:schemeClr val="bg1">
                    <a:lumMod val="50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sp>
        <p:nvSpPr>
          <p:cNvPr id="32" name="文本框 31"/>
          <p:cNvSpPr txBox="1"/>
          <p:nvPr/>
        </p:nvSpPr>
        <p:spPr>
          <a:xfrm>
            <a:off x="2130351" y="2134999"/>
            <a:ext cx="3102428" cy="368300"/>
          </a:xfrm>
          <a:prstGeom prst="rect">
            <a:avLst/>
          </a:prstGeom>
          <a:noFill/>
        </p:spPr>
        <p:txBody>
          <a:bodyPr wrap="square">
            <a:spAutoFit/>
          </a:bodyPr>
          <a:lstStyle/>
          <a:p>
            <a:r>
              <a:rPr lang="en-US" altLang="zh-CN" b="1" dirty="0">
                <a:solidFill>
                  <a:schemeClr val="accent2"/>
                </a:solidFill>
                <a:latin typeface="微软雅黑" panose="020B0503020204020204" pitchFamily="34" charset="-122"/>
                <a:ea typeface="微软雅黑" panose="020B0503020204020204" pitchFamily="34" charset="-122"/>
              </a:rPr>
              <a:t>Different generations </a:t>
            </a:r>
            <a:endParaRPr lang="zh-CN" altLang="en-US" b="1" dirty="0">
              <a:solidFill>
                <a:schemeClr val="accent2"/>
              </a:solidFill>
              <a:latin typeface="微软雅黑" panose="020B0503020204020204" pitchFamily="34" charset="-122"/>
              <a:ea typeface="微软雅黑" panose="020B0503020204020204" pitchFamily="34" charset="-122"/>
            </a:endParaRPr>
          </a:p>
        </p:txBody>
      </p:sp>
      <p:sp>
        <p:nvSpPr>
          <p:cNvPr id="35" name="文本框 34"/>
          <p:cNvSpPr txBox="1"/>
          <p:nvPr/>
        </p:nvSpPr>
        <p:spPr>
          <a:xfrm>
            <a:off x="2130661" y="3794061"/>
            <a:ext cx="2797094" cy="368300"/>
          </a:xfrm>
          <a:prstGeom prst="rect">
            <a:avLst/>
          </a:prstGeom>
          <a:noFill/>
        </p:spPr>
        <p:txBody>
          <a:bodyPr wrap="square">
            <a:spAutoFit/>
          </a:bodyPr>
          <a:lstStyle/>
          <a:p>
            <a:r>
              <a:rPr lang="en-US" altLang="zh-CN" b="1" dirty="0">
                <a:solidFill>
                  <a:schemeClr val="accent2"/>
                </a:solidFill>
                <a:latin typeface="微软雅黑" panose="020B0503020204020204" pitchFamily="34" charset="-122"/>
                <a:ea typeface="微软雅黑" panose="020B0503020204020204" pitchFamily="34" charset="-122"/>
              </a:rPr>
              <a:t>Different species</a:t>
            </a:r>
            <a:endParaRPr lang="zh-CN" altLang="en-US" b="1" dirty="0">
              <a:solidFill>
                <a:schemeClr val="accent2"/>
              </a:solidFill>
              <a:latin typeface="微软雅黑" panose="020B0503020204020204" pitchFamily="34" charset="-122"/>
              <a:ea typeface="微软雅黑" panose="020B0503020204020204" pitchFamily="34" charset="-122"/>
            </a:endParaRPr>
          </a:p>
        </p:txBody>
      </p:sp>
      <p:sp>
        <p:nvSpPr>
          <p:cNvPr id="37" name="文本框 36"/>
          <p:cNvSpPr txBox="1"/>
          <p:nvPr/>
        </p:nvSpPr>
        <p:spPr>
          <a:xfrm>
            <a:off x="6905471" y="3603548"/>
            <a:ext cx="2942608" cy="368300"/>
          </a:xfrm>
          <a:prstGeom prst="rect">
            <a:avLst/>
          </a:prstGeom>
          <a:noFill/>
        </p:spPr>
        <p:txBody>
          <a:bodyPr wrap="square">
            <a:spAutoFit/>
          </a:bodyPr>
          <a:lstStyle/>
          <a:p>
            <a:r>
              <a:rPr lang="en-US" altLang="zh-CN" b="1" dirty="0">
                <a:solidFill>
                  <a:schemeClr val="accent2"/>
                </a:solidFill>
                <a:latin typeface="微软雅黑" panose="020B0503020204020204" pitchFamily="34" charset="-122"/>
                <a:ea typeface="微软雅黑" panose="020B0503020204020204" pitchFamily="34" charset="-122"/>
              </a:rPr>
              <a:t>Different seasons</a:t>
            </a:r>
            <a:endParaRPr lang="zh-CN" altLang="en-US" b="1" dirty="0">
              <a:solidFill>
                <a:schemeClr val="accent2"/>
              </a:solidFill>
              <a:latin typeface="微软雅黑" panose="020B0503020204020204" pitchFamily="34" charset="-122"/>
              <a:ea typeface="微软雅黑" panose="020B0503020204020204" pitchFamily="34" charset="-122"/>
            </a:endParaRPr>
          </a:p>
        </p:txBody>
      </p:sp>
      <p:sp>
        <p:nvSpPr>
          <p:cNvPr id="39" name="文本框 38"/>
          <p:cNvSpPr txBox="1"/>
          <p:nvPr/>
        </p:nvSpPr>
        <p:spPr>
          <a:xfrm>
            <a:off x="6905724" y="2092454"/>
            <a:ext cx="2165584" cy="368300"/>
          </a:xfrm>
          <a:prstGeom prst="rect">
            <a:avLst/>
          </a:prstGeom>
          <a:noFill/>
        </p:spPr>
        <p:txBody>
          <a:bodyPr wrap="square">
            <a:spAutoFit/>
          </a:bodyPr>
          <a:lstStyle/>
          <a:p>
            <a:r>
              <a:rPr lang="en-US" altLang="zh-CN" b="1" dirty="0">
                <a:solidFill>
                  <a:schemeClr val="accent2"/>
                </a:solidFill>
                <a:latin typeface="微软雅黑" panose="020B0503020204020204" pitchFamily="34" charset="-122"/>
                <a:ea typeface="微软雅黑" panose="020B0503020204020204" pitchFamily="34" charset="-122"/>
                <a:sym typeface="Wingdings" panose="05000000000000000000" pitchFamily="2" charset="2"/>
              </a:rPr>
              <a:t>Different ages</a:t>
            </a:r>
            <a:endParaRPr lang="zh-CN" altLang="en-US" b="1" dirty="0">
              <a:solidFill>
                <a:schemeClr val="accent2"/>
              </a:solidFill>
              <a:latin typeface="微软雅黑" panose="020B0503020204020204" pitchFamily="34" charset="-122"/>
              <a:ea typeface="微软雅黑" panose="020B0503020204020204" pitchFamily="34" charset="-122"/>
            </a:endParaRPr>
          </a:p>
        </p:txBody>
      </p:sp>
      <p:sp>
        <p:nvSpPr>
          <p:cNvPr id="41" name="文本框 40"/>
          <p:cNvSpPr txBox="1"/>
          <p:nvPr/>
        </p:nvSpPr>
        <p:spPr>
          <a:xfrm>
            <a:off x="2063552" y="4952879"/>
            <a:ext cx="3102428" cy="368300"/>
          </a:xfrm>
          <a:prstGeom prst="rect">
            <a:avLst/>
          </a:prstGeom>
          <a:noFill/>
        </p:spPr>
        <p:txBody>
          <a:bodyPr wrap="square">
            <a:spAutoFit/>
          </a:bodyPr>
          <a:lstStyle/>
          <a:p>
            <a:r>
              <a:rPr lang="en-US" altLang="zh-CN" b="1" dirty="0">
                <a:solidFill>
                  <a:schemeClr val="accent2"/>
                </a:solidFill>
                <a:latin typeface="微软雅黑" panose="020B0503020204020204" pitchFamily="34" charset="-122"/>
                <a:ea typeface="微软雅黑" panose="020B0503020204020204" pitchFamily="34" charset="-122"/>
              </a:rPr>
              <a:t>Different </a:t>
            </a:r>
            <a:r>
              <a:rPr lang="en-US" altLang="zh-CN" b="1" dirty="0">
                <a:solidFill>
                  <a:schemeClr val="accent2"/>
                </a:solidFill>
                <a:latin typeface="微软雅黑" panose="020B0503020204020204" pitchFamily="34" charset="-122"/>
                <a:ea typeface="微软雅黑" panose="020B0503020204020204" pitchFamily="34" charset="-122"/>
                <a:sym typeface="Wingdings" panose="05000000000000000000" pitchFamily="2" charset="2"/>
              </a:rPr>
              <a:t>poultry farm </a:t>
            </a:r>
            <a:endParaRPr lang="zh-CN" altLang="en-US" b="1" dirty="0">
              <a:solidFill>
                <a:schemeClr val="accent2"/>
              </a:solidFill>
              <a:latin typeface="微软雅黑" panose="020B0503020204020204" pitchFamily="34" charset="-122"/>
              <a:ea typeface="微软雅黑" panose="020B0503020204020204" pitchFamily="34" charset="-122"/>
            </a:endParaRPr>
          </a:p>
        </p:txBody>
      </p:sp>
      <p:sp>
        <p:nvSpPr>
          <p:cNvPr id="43" name="文本框 42"/>
          <p:cNvSpPr txBox="1"/>
          <p:nvPr/>
        </p:nvSpPr>
        <p:spPr>
          <a:xfrm>
            <a:off x="2130425" y="2539365"/>
            <a:ext cx="3547110" cy="583565"/>
          </a:xfrm>
          <a:prstGeom prst="rect">
            <a:avLst/>
          </a:prstGeom>
          <a:noFill/>
        </p:spPr>
        <p:txBody>
          <a:bodyPr wrap="square">
            <a:spAutoFit/>
          </a:bodyPr>
          <a:lstStyle/>
          <a:p>
            <a:r>
              <a:rPr lang="en-US" altLang="zh-CN" sz="1600" dirty="0">
                <a:solidFill>
                  <a:schemeClr val="accent2"/>
                </a:solidFill>
                <a:latin typeface="微软雅黑" panose="020B0503020204020204" pitchFamily="34" charset="-122"/>
                <a:ea typeface="微软雅黑" panose="020B0503020204020204" pitchFamily="34" charset="-122"/>
              </a:rPr>
              <a:t>C</a:t>
            </a:r>
            <a:r>
              <a:rPr lang="zh-CN" altLang="en-US" sz="1600" dirty="0">
                <a:solidFill>
                  <a:schemeClr val="accent2"/>
                </a:solidFill>
                <a:latin typeface="微软雅黑" panose="020B0503020204020204" pitchFamily="34" charset="-122"/>
                <a:ea typeface="微软雅黑" panose="020B0503020204020204" pitchFamily="34" charset="-122"/>
              </a:rPr>
              <a:t>hickens boost immunization for maternal antibodies</a:t>
            </a:r>
          </a:p>
        </p:txBody>
      </p:sp>
      <p:sp>
        <p:nvSpPr>
          <p:cNvPr id="46" name="文本框 45"/>
          <p:cNvSpPr txBox="1"/>
          <p:nvPr/>
        </p:nvSpPr>
        <p:spPr>
          <a:xfrm>
            <a:off x="2164715" y="4235450"/>
            <a:ext cx="3509645" cy="337185"/>
          </a:xfrm>
          <a:prstGeom prst="rect">
            <a:avLst/>
          </a:prstGeom>
          <a:noFill/>
        </p:spPr>
        <p:txBody>
          <a:bodyPr wrap="square">
            <a:spAutoFit/>
          </a:bodyPr>
          <a:lstStyle/>
          <a:p>
            <a:r>
              <a:rPr lang="en-US" altLang="zh-CN" sz="1600" dirty="0">
                <a:solidFill>
                  <a:schemeClr val="accent2"/>
                </a:solidFill>
                <a:latin typeface="微软雅黑" panose="020B0503020204020204" pitchFamily="34" charset="-122"/>
                <a:ea typeface="微软雅黑" panose="020B0503020204020204" pitchFamily="34" charset="-122"/>
              </a:rPr>
              <a:t>POX </a:t>
            </a:r>
            <a:r>
              <a:rPr lang="en-US" altLang="zh-CN" sz="1600" dirty="0" err="1">
                <a:solidFill>
                  <a:schemeClr val="accent2"/>
                </a:solidFill>
                <a:latin typeface="微软雅黑" panose="020B0503020204020204" pitchFamily="34" charset="-122"/>
                <a:ea typeface="微软雅黑" panose="020B0503020204020204" pitchFamily="34" charset="-122"/>
              </a:rPr>
              <a:t>jingfen</a:t>
            </a:r>
            <a:r>
              <a:rPr lang="en-US" altLang="zh-CN" sz="1600" dirty="0">
                <a:solidFill>
                  <a:schemeClr val="accent2"/>
                </a:solidFill>
                <a:latin typeface="微软雅黑" panose="020B0503020204020204" pitchFamily="34" charset="-122"/>
                <a:ea typeface="微软雅黑" panose="020B0503020204020204" pitchFamily="34" charset="-122"/>
              </a:rPr>
              <a:t> no.1 is sensitive</a:t>
            </a:r>
            <a:endParaRPr lang="zh-CN" altLang="en-US" sz="1600" dirty="0">
              <a:solidFill>
                <a:schemeClr val="accent2"/>
              </a:solidFill>
              <a:latin typeface="微软雅黑" panose="020B0503020204020204" pitchFamily="34" charset="-122"/>
              <a:ea typeface="微软雅黑" panose="020B0503020204020204" pitchFamily="34" charset="-122"/>
            </a:endParaRPr>
          </a:p>
        </p:txBody>
      </p:sp>
      <p:sp>
        <p:nvSpPr>
          <p:cNvPr id="49" name="文本框 48"/>
          <p:cNvSpPr txBox="1"/>
          <p:nvPr/>
        </p:nvSpPr>
        <p:spPr>
          <a:xfrm>
            <a:off x="2079976" y="5423370"/>
            <a:ext cx="3842767" cy="584775"/>
          </a:xfrm>
          <a:prstGeom prst="rect">
            <a:avLst/>
          </a:prstGeom>
          <a:noFill/>
        </p:spPr>
        <p:txBody>
          <a:bodyPr wrap="square">
            <a:spAutoFit/>
          </a:bodyPr>
          <a:lstStyle/>
          <a:p>
            <a:r>
              <a:rPr lang="en-US" altLang="zh-CN" sz="1600" dirty="0">
                <a:solidFill>
                  <a:schemeClr val="accent2"/>
                </a:solidFill>
                <a:latin typeface="微软雅黑" panose="020B0503020204020204" pitchFamily="34" charset="-122"/>
                <a:ea typeface="微软雅黑" panose="020B0503020204020204" pitchFamily="34" charset="-122"/>
              </a:rPr>
              <a:t>Different biosafety, different immune intervals</a:t>
            </a:r>
            <a:endParaRPr lang="zh-CN" altLang="en-US" sz="1600" dirty="0">
              <a:solidFill>
                <a:schemeClr val="accent2"/>
              </a:solidFill>
              <a:latin typeface="微软雅黑" panose="020B0503020204020204" pitchFamily="34" charset="-122"/>
              <a:ea typeface="微软雅黑" panose="020B0503020204020204" pitchFamily="34" charset="-122"/>
            </a:endParaRPr>
          </a:p>
        </p:txBody>
      </p:sp>
      <p:sp>
        <p:nvSpPr>
          <p:cNvPr id="52" name="文本框 51"/>
          <p:cNvSpPr txBox="1"/>
          <p:nvPr/>
        </p:nvSpPr>
        <p:spPr>
          <a:xfrm>
            <a:off x="6905625" y="2518410"/>
            <a:ext cx="4340860" cy="583565"/>
          </a:xfrm>
          <a:prstGeom prst="rect">
            <a:avLst/>
          </a:prstGeom>
          <a:noFill/>
        </p:spPr>
        <p:txBody>
          <a:bodyPr wrap="square">
            <a:spAutoFit/>
          </a:bodyPr>
          <a:lstStyle/>
          <a:p>
            <a:r>
              <a:rPr lang="en-US" altLang="zh-CN" sz="1600" dirty="0">
                <a:solidFill>
                  <a:schemeClr val="accent2"/>
                </a:solidFill>
                <a:latin typeface="微软雅黑" panose="020B0503020204020204" pitchFamily="34" charset="-122"/>
                <a:ea typeface="微软雅黑" panose="020B0503020204020204" pitchFamily="34" charset="-122"/>
              </a:rPr>
              <a:t>Small age→ short vaccination interval </a:t>
            </a:r>
          </a:p>
          <a:p>
            <a:r>
              <a:rPr lang="en-US" altLang="zh-CN" sz="1600" dirty="0">
                <a:solidFill>
                  <a:schemeClr val="accent2"/>
                </a:solidFill>
                <a:latin typeface="微软雅黑" panose="020B0503020204020204" pitchFamily="34" charset="-122"/>
                <a:ea typeface="微软雅黑" panose="020B0503020204020204" pitchFamily="34" charset="-122"/>
              </a:rPr>
              <a:t>Large age→ long </a:t>
            </a:r>
            <a:r>
              <a:rPr lang="en-US" altLang="zh-CN" sz="1600" dirty="0">
                <a:solidFill>
                  <a:schemeClr val="accent2"/>
                </a:solidFill>
                <a:latin typeface="微软雅黑" panose="020B0503020204020204" pitchFamily="34" charset="-122"/>
                <a:ea typeface="微软雅黑" panose="020B0503020204020204" pitchFamily="34" charset="-122"/>
                <a:sym typeface="+mn-ea"/>
              </a:rPr>
              <a:t>vaccination</a:t>
            </a:r>
            <a:r>
              <a:rPr lang="en-US" altLang="zh-CN" sz="1600" dirty="0">
                <a:solidFill>
                  <a:schemeClr val="accent2"/>
                </a:solidFill>
                <a:latin typeface="微软雅黑" panose="020B0503020204020204" pitchFamily="34" charset="-122"/>
                <a:ea typeface="微软雅黑" panose="020B0503020204020204" pitchFamily="34" charset="-122"/>
              </a:rPr>
              <a:t> interval</a:t>
            </a:r>
            <a:endParaRPr lang="zh-CN" altLang="en-US" sz="1600" dirty="0">
              <a:solidFill>
                <a:schemeClr val="accent2"/>
              </a:solidFill>
              <a:latin typeface="微软雅黑" panose="020B0503020204020204" pitchFamily="34" charset="-122"/>
              <a:ea typeface="微软雅黑" panose="020B0503020204020204" pitchFamily="34" charset="-122"/>
            </a:endParaRPr>
          </a:p>
        </p:txBody>
      </p:sp>
      <p:sp>
        <p:nvSpPr>
          <p:cNvPr id="55" name="文本框 54"/>
          <p:cNvSpPr txBox="1"/>
          <p:nvPr/>
        </p:nvSpPr>
        <p:spPr>
          <a:xfrm>
            <a:off x="6905625" y="3996055"/>
            <a:ext cx="4712970" cy="583565"/>
          </a:xfrm>
          <a:prstGeom prst="rect">
            <a:avLst/>
          </a:prstGeom>
          <a:noFill/>
        </p:spPr>
        <p:txBody>
          <a:bodyPr wrap="square">
            <a:spAutoFit/>
          </a:bodyPr>
          <a:lstStyle/>
          <a:p>
            <a:r>
              <a:rPr lang="en-US" altLang="zh-CN" sz="1600" dirty="0">
                <a:solidFill>
                  <a:schemeClr val="accent2"/>
                </a:solidFill>
                <a:latin typeface="微软雅黑" panose="020B0503020204020204" pitchFamily="34" charset="-122"/>
                <a:ea typeface="微软雅黑" panose="020B0503020204020204" pitchFamily="34" charset="-122"/>
              </a:rPr>
              <a:t> Less </a:t>
            </a:r>
            <a:r>
              <a:rPr lang="en-US" altLang="zh-CN" sz="1600" dirty="0">
                <a:solidFill>
                  <a:schemeClr val="accent2"/>
                </a:solidFill>
                <a:latin typeface="微软雅黑" panose="020B0503020204020204" pitchFamily="34" charset="-122"/>
                <a:ea typeface="微软雅黑" panose="020B0503020204020204" pitchFamily="34" charset="-122"/>
                <a:sym typeface="+mn-ea"/>
              </a:rPr>
              <a:t>vaccination</a:t>
            </a:r>
            <a:r>
              <a:rPr lang="en-US" altLang="zh-CN" sz="1600" dirty="0">
                <a:solidFill>
                  <a:schemeClr val="accent2"/>
                </a:solidFill>
                <a:latin typeface="微软雅黑" panose="020B0503020204020204" pitchFamily="34" charset="-122"/>
                <a:ea typeface="微软雅黑" panose="020B0503020204020204" pitchFamily="34" charset="-122"/>
              </a:rPr>
              <a:t> in summer and more </a:t>
            </a:r>
            <a:r>
              <a:rPr lang="en-US" altLang="zh-CN" sz="1600" dirty="0">
                <a:solidFill>
                  <a:schemeClr val="accent2"/>
                </a:solidFill>
                <a:latin typeface="微软雅黑" panose="020B0503020204020204" pitchFamily="34" charset="-122"/>
                <a:ea typeface="微软雅黑" panose="020B0503020204020204" pitchFamily="34" charset="-122"/>
                <a:sym typeface="+mn-ea"/>
              </a:rPr>
              <a:t>vaccination</a:t>
            </a:r>
            <a:r>
              <a:rPr lang="en-US" altLang="zh-CN" sz="1600" dirty="0">
                <a:solidFill>
                  <a:schemeClr val="accent2"/>
                </a:solidFill>
                <a:latin typeface="微软雅黑" panose="020B0503020204020204" pitchFamily="34" charset="-122"/>
                <a:ea typeface="微软雅黑" panose="020B0503020204020204" pitchFamily="34" charset="-122"/>
              </a:rPr>
              <a:t> in autumn and winter</a:t>
            </a:r>
            <a:endParaRPr lang="zh-CN" altLang="en-US" sz="1600" dirty="0">
              <a:solidFill>
                <a:schemeClr val="accent2"/>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2063552" y="1348552"/>
            <a:ext cx="4506595" cy="460375"/>
          </a:xfrm>
          <a:prstGeom prst="rect">
            <a:avLst/>
          </a:prstGeom>
          <a:noFill/>
        </p:spPr>
        <p:txBody>
          <a:bodyPr wrap="square" rtlCol="0">
            <a:spAutoFit/>
          </a:bodyPr>
          <a:lstStyle/>
          <a:p>
            <a:r>
              <a:rPr kumimoji="1" lang="en-US" altLang="zh-CN" sz="2400" b="1" dirty="0">
                <a:solidFill>
                  <a:srgbClr val="FF0000"/>
                </a:solidFill>
                <a:latin typeface="微软雅黑" panose="020B0503020204020204" pitchFamily="34" charset="-122"/>
                <a:ea typeface="微软雅黑" panose="020B0503020204020204" pitchFamily="34" charset="-122"/>
                <a:sym typeface="+mn-ea"/>
              </a:rPr>
              <a:t> Based on five difference</a:t>
            </a:r>
          </a:p>
        </p:txBody>
      </p:sp>
      <p:sp>
        <p:nvSpPr>
          <p:cNvPr id="30" name="文本框 29">
            <a:extLst>
              <a:ext uri="{FF2B5EF4-FFF2-40B4-BE49-F238E27FC236}">
                <a16:creationId xmlns:a16="http://schemas.microsoft.com/office/drawing/2014/main" id="{964AA389-C8E5-5349-B98F-8F7CCF9E71C8}"/>
              </a:ext>
            </a:extLst>
          </p:cNvPr>
          <p:cNvSpPr txBox="1"/>
          <p:nvPr/>
        </p:nvSpPr>
        <p:spPr>
          <a:xfrm>
            <a:off x="6889047" y="4952879"/>
            <a:ext cx="3102428" cy="369332"/>
          </a:xfrm>
          <a:prstGeom prst="rect">
            <a:avLst/>
          </a:prstGeom>
          <a:noFill/>
        </p:spPr>
        <p:txBody>
          <a:bodyPr wrap="square">
            <a:spAutoFit/>
          </a:bodyPr>
          <a:lstStyle/>
          <a:p>
            <a:r>
              <a:rPr lang="en-US" altLang="zh-CN" b="1" dirty="0">
                <a:solidFill>
                  <a:schemeClr val="accent2"/>
                </a:solidFill>
                <a:latin typeface="微软雅黑" panose="020B0503020204020204" pitchFamily="34" charset="-122"/>
                <a:ea typeface="微软雅黑" panose="020B0503020204020204" pitchFamily="34" charset="-122"/>
              </a:rPr>
              <a:t>Different </a:t>
            </a:r>
            <a:r>
              <a:rPr lang="en-US" altLang="zh-CN" b="1"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rPr>
              <a:t>Antibody</a:t>
            </a:r>
            <a:r>
              <a:rPr lang="zh-CN" altLang="en-US" b="1"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rPr>
              <a:t> </a:t>
            </a:r>
            <a:r>
              <a:rPr lang="en-US" altLang="zh-CN" b="1"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rPr>
              <a:t>level</a:t>
            </a:r>
            <a:endParaRPr lang="zh-CN" altLang="en-US" b="1" dirty="0">
              <a:solidFill>
                <a:schemeClr val="accent2"/>
              </a:solidFill>
              <a:latin typeface="微软雅黑" panose="020B0503020204020204" pitchFamily="34" charset="-122"/>
              <a:ea typeface="微软雅黑" panose="020B0503020204020204" pitchFamily="34" charset="-122"/>
            </a:endParaRPr>
          </a:p>
        </p:txBody>
      </p:sp>
      <p:sp>
        <p:nvSpPr>
          <p:cNvPr id="31" name="文本框 30">
            <a:extLst>
              <a:ext uri="{FF2B5EF4-FFF2-40B4-BE49-F238E27FC236}">
                <a16:creationId xmlns:a16="http://schemas.microsoft.com/office/drawing/2014/main" id="{4C463FAE-3C2A-8344-B80A-C49119E33240}"/>
              </a:ext>
            </a:extLst>
          </p:cNvPr>
          <p:cNvSpPr txBox="1"/>
          <p:nvPr/>
        </p:nvSpPr>
        <p:spPr>
          <a:xfrm>
            <a:off x="6905471" y="5423370"/>
            <a:ext cx="4341014" cy="584775"/>
          </a:xfrm>
          <a:prstGeom prst="rect">
            <a:avLst/>
          </a:prstGeom>
          <a:noFill/>
        </p:spPr>
        <p:txBody>
          <a:bodyPr wrap="square">
            <a:spAutoFit/>
          </a:bodyPr>
          <a:lstStyle>
            <a:defPPr>
              <a:defRPr lang="en-US"/>
            </a:defPPr>
            <a:lvl1pPr>
              <a:defRPr sz="1600">
                <a:solidFill>
                  <a:schemeClr val="accent2"/>
                </a:solidFill>
                <a:latin typeface="微软雅黑" panose="020B0503020204020204" pitchFamily="34" charset="-122"/>
                <a:ea typeface="微软雅黑" panose="020B0503020204020204" pitchFamily="34" charset="-122"/>
              </a:defRPr>
            </a:lvl1pPr>
          </a:lstStyle>
          <a:p>
            <a:r>
              <a:rPr lang="en-US" altLang="zh-CN" dirty="0"/>
              <a:t>The better the antibody is maintained, the longer the vaccination interval is</a:t>
            </a:r>
            <a:endParaRPr lang="zh-CN" altLang="en-US" dirty="0"/>
          </a:p>
        </p:txBody>
      </p:sp>
      <p:sp>
        <p:nvSpPr>
          <p:cNvPr id="33" name="燕尾形 32">
            <a:extLst>
              <a:ext uri="{FF2B5EF4-FFF2-40B4-BE49-F238E27FC236}">
                <a16:creationId xmlns:a16="http://schemas.microsoft.com/office/drawing/2014/main" id="{03469FBE-9996-F54C-B789-E5F89AAC6C63}"/>
              </a:ext>
            </a:extLst>
          </p:cNvPr>
          <p:cNvSpPr/>
          <p:nvPr/>
        </p:nvSpPr>
        <p:spPr>
          <a:xfrm rot="5400000">
            <a:off x="6284649" y="5499148"/>
            <a:ext cx="338146" cy="576064"/>
          </a:xfrm>
          <a:prstGeom prst="chevron">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34" name="直接连接符 144">
            <a:extLst>
              <a:ext uri="{FF2B5EF4-FFF2-40B4-BE49-F238E27FC236}">
                <a16:creationId xmlns:a16="http://schemas.microsoft.com/office/drawing/2014/main" id="{869F4B20-19D9-1E42-B7A6-3E68601EEAE2}"/>
              </a:ext>
            </a:extLst>
          </p:cNvPr>
          <p:cNvCxnSpPr/>
          <p:nvPr/>
        </p:nvCxnSpPr>
        <p:spPr>
          <a:xfrm>
            <a:off x="6453722" y="6057697"/>
            <a:ext cx="3636404" cy="0"/>
          </a:xfrm>
          <a:prstGeom prst="line">
            <a:avLst/>
          </a:prstGeom>
          <a:ln>
            <a:solidFill>
              <a:schemeClr val="bg1">
                <a:lumMod val="50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7"/>
          <p:cNvGrpSpPr/>
          <p:nvPr/>
        </p:nvGrpSpPr>
        <p:grpSpPr>
          <a:xfrm>
            <a:off x="868045" y="1675765"/>
            <a:ext cx="10725785" cy="3506470"/>
            <a:chOff x="0" y="1933636"/>
            <a:chExt cx="12192000" cy="3106165"/>
          </a:xfrm>
          <a:solidFill>
            <a:srgbClr val="92D050"/>
          </a:solidFill>
        </p:grpSpPr>
        <p:sp>
          <p:nvSpPr>
            <p:cNvPr id="49" name="矩形 48"/>
            <p:cNvSpPr/>
            <p:nvPr/>
          </p:nvSpPr>
          <p:spPr bwMode="auto">
            <a:xfrm>
              <a:off x="0" y="2676525"/>
              <a:ext cx="12192000" cy="1639888"/>
            </a:xfrm>
            <a:prstGeom prst="rect">
              <a:avLst/>
            </a:prstGeom>
            <a:grpFill/>
            <a:ln w="9525" cap="flat" cmpd="sng" algn="ctr">
              <a:noFill/>
              <a:prstDash val="solid"/>
              <a:round/>
              <a:headEnd type="none" w="med" len="med"/>
              <a:tailEnd type="none" w="med" len="med"/>
            </a:ln>
            <a:effectLst/>
          </p:spPr>
          <p:txBody>
            <a:bodyPr wrap="none" lIns="121800" tIns="60901" rIns="121800" bIns="60901" anchor="ctr"/>
            <a:lstStyle/>
            <a:p>
              <a:pPr marL="406400" indent="-406400" algn="ctr" defTabSz="1625600">
                <a:lnSpc>
                  <a:spcPct val="110000"/>
                </a:lnSpc>
                <a:spcAft>
                  <a:spcPct val="10000"/>
                </a:spcAft>
                <a:buClr>
                  <a:schemeClr val="accent1"/>
                </a:buClr>
                <a:buSzPct val="70000"/>
                <a:defRPr/>
              </a:pPr>
              <a:endParaRPr lang="zh-CN" altLang="en-US" sz="2100" spc="533" dirty="0">
                <a:cs typeface="Arial" panose="020B0604020202090204" pitchFamily="34" charset="0"/>
              </a:endParaRPr>
            </a:p>
          </p:txBody>
        </p:sp>
        <p:grpSp>
          <p:nvGrpSpPr>
            <p:cNvPr id="3" name="组合 2"/>
            <p:cNvGrpSpPr/>
            <p:nvPr/>
          </p:nvGrpSpPr>
          <p:grpSpPr bwMode="auto">
            <a:xfrm>
              <a:off x="335360" y="1933636"/>
              <a:ext cx="3313995" cy="3106165"/>
              <a:chOff x="961541" y="2030508"/>
              <a:chExt cx="3708718" cy="3478585"/>
            </a:xfrm>
            <a:grpFill/>
          </p:grpSpPr>
          <p:cxnSp>
            <p:nvCxnSpPr>
              <p:cNvPr id="61" name="直接连接符 3"/>
              <p:cNvCxnSpPr/>
              <p:nvPr/>
            </p:nvCxnSpPr>
            <p:spPr>
              <a:xfrm>
                <a:off x="2373626" y="2692526"/>
                <a:ext cx="352024" cy="594221"/>
              </a:xfrm>
              <a:prstGeom prst="line">
                <a:avLst/>
              </a:prstGeom>
              <a:grpFill/>
              <a:ln w="19050">
                <a:solidFill>
                  <a:schemeClr val="bg1">
                    <a:alpha val="34000"/>
                  </a:schemeClr>
                </a:solidFill>
              </a:ln>
            </p:spPr>
            <p:style>
              <a:lnRef idx="1">
                <a:schemeClr val="accent1"/>
              </a:lnRef>
              <a:fillRef idx="0">
                <a:schemeClr val="accent1"/>
              </a:fillRef>
              <a:effectRef idx="0">
                <a:schemeClr val="accent1"/>
              </a:effectRef>
              <a:fontRef idx="minor">
                <a:schemeClr val="tx1"/>
              </a:fontRef>
            </p:style>
          </p:cxnSp>
          <p:sp>
            <p:nvSpPr>
              <p:cNvPr id="62" name="等腰三角形 61"/>
              <p:cNvSpPr/>
              <p:nvPr/>
            </p:nvSpPr>
            <p:spPr>
              <a:xfrm>
                <a:off x="1753346" y="2400401"/>
                <a:ext cx="2916913" cy="251447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sz="1200">
                  <a:solidFill>
                    <a:prstClr val="white"/>
                  </a:solidFill>
                </a:endParaRPr>
              </a:p>
            </p:txBody>
          </p:sp>
          <p:sp>
            <p:nvSpPr>
              <p:cNvPr id="63" name="等腰三角形 5"/>
              <p:cNvSpPr/>
              <p:nvPr/>
            </p:nvSpPr>
            <p:spPr>
              <a:xfrm>
                <a:off x="961541" y="4479176"/>
                <a:ext cx="450750" cy="38883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sz="1200">
                  <a:solidFill>
                    <a:prstClr val="white"/>
                  </a:solidFill>
                </a:endParaRPr>
              </a:p>
            </p:txBody>
          </p:sp>
          <p:sp>
            <p:nvSpPr>
              <p:cNvPr id="64" name="等腰三角形 6"/>
              <p:cNvSpPr/>
              <p:nvPr/>
            </p:nvSpPr>
            <p:spPr>
              <a:xfrm>
                <a:off x="3577289" y="2897911"/>
                <a:ext cx="450750" cy="38883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sz="1200">
                  <a:solidFill>
                    <a:prstClr val="white"/>
                  </a:solidFill>
                </a:endParaRPr>
              </a:p>
            </p:txBody>
          </p:sp>
          <p:sp>
            <p:nvSpPr>
              <p:cNvPr id="65" name="等腰三角形 7"/>
              <p:cNvSpPr/>
              <p:nvPr/>
            </p:nvSpPr>
            <p:spPr>
              <a:xfrm>
                <a:off x="4184056" y="4770535"/>
                <a:ext cx="316124" cy="27318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sz="1200">
                  <a:solidFill>
                    <a:prstClr val="white"/>
                  </a:solidFill>
                </a:endParaRPr>
              </a:p>
            </p:txBody>
          </p:sp>
          <p:sp>
            <p:nvSpPr>
              <p:cNvPr id="66" name="等腰三角形 8"/>
              <p:cNvSpPr/>
              <p:nvPr/>
            </p:nvSpPr>
            <p:spPr>
              <a:xfrm>
                <a:off x="2325759" y="2030508"/>
                <a:ext cx="317121" cy="27318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sz="1200">
                  <a:solidFill>
                    <a:prstClr val="white"/>
                  </a:solidFill>
                </a:endParaRPr>
              </a:p>
            </p:txBody>
          </p:sp>
          <p:cxnSp>
            <p:nvCxnSpPr>
              <p:cNvPr id="67" name="直接连接符 9"/>
              <p:cNvCxnSpPr/>
              <p:nvPr/>
            </p:nvCxnSpPr>
            <p:spPr>
              <a:xfrm>
                <a:off x="2886205" y="4914872"/>
                <a:ext cx="352024" cy="594221"/>
              </a:xfrm>
              <a:prstGeom prst="line">
                <a:avLst/>
              </a:prstGeom>
              <a:grpFill/>
              <a:ln w="19050">
                <a:solidFill>
                  <a:schemeClr val="bg1">
                    <a:alpha val="34000"/>
                  </a:schemeClr>
                </a:solidFill>
              </a:ln>
            </p:spPr>
            <p:style>
              <a:lnRef idx="1">
                <a:schemeClr val="accent1"/>
              </a:lnRef>
              <a:fillRef idx="0">
                <a:schemeClr val="accent1"/>
              </a:fillRef>
              <a:effectRef idx="0">
                <a:schemeClr val="accent1"/>
              </a:effectRef>
              <a:fontRef idx="minor">
                <a:schemeClr val="tx1"/>
              </a:fontRef>
            </p:style>
          </p:cxnSp>
        </p:grpSp>
        <p:sp>
          <p:nvSpPr>
            <p:cNvPr id="51" name="文本框 128"/>
            <p:cNvSpPr txBox="1">
              <a:spLocks noChangeArrowheads="1"/>
            </p:cNvSpPr>
            <p:nvPr/>
          </p:nvSpPr>
          <p:spPr bwMode="auto">
            <a:xfrm>
              <a:off x="1106488" y="3328988"/>
              <a:ext cx="2454275" cy="597383"/>
            </a:xfrm>
            <a:prstGeom prst="rect">
              <a:avLst/>
            </a:prstGeom>
            <a:grpFill/>
            <a:ln>
              <a:noFill/>
            </a:ln>
            <a:effectLst>
              <a:outerShdw blurRad="101600" dist="63500" dir="1200000" algn="l" rotWithShape="0">
                <a:prstClr val="black">
                  <a:alpha val="40000"/>
                </a:prstClr>
              </a:outerShdw>
            </a:effectLst>
          </p:spPr>
          <p:txBody>
            <a:bodyPr lIns="121917" tIns="60958" rIns="121917" bIns="60958">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defRPr/>
              </a:pPr>
              <a:r>
                <a:rPr lang="zh-CN" altLang="en-US" sz="3600" b="1" dirty="0">
                  <a:solidFill>
                    <a:srgbClr val="FBFBFB"/>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第五</a:t>
              </a:r>
            </a:p>
          </p:txBody>
        </p:sp>
        <p:grpSp>
          <p:nvGrpSpPr>
            <p:cNvPr id="4" name="组合 1"/>
            <p:cNvGrpSpPr/>
            <p:nvPr/>
          </p:nvGrpSpPr>
          <p:grpSpPr bwMode="auto">
            <a:xfrm>
              <a:off x="1375678" y="3926496"/>
              <a:ext cx="1915465" cy="353255"/>
              <a:chOff x="4748327" y="4602326"/>
              <a:chExt cx="3189919" cy="361288"/>
            </a:xfrm>
            <a:grpFill/>
          </p:grpSpPr>
          <p:sp>
            <p:nvSpPr>
              <p:cNvPr id="54" name="文本框 129"/>
              <p:cNvSpPr txBox="1">
                <a:spLocks noChangeArrowheads="1"/>
              </p:cNvSpPr>
              <p:nvPr/>
            </p:nvSpPr>
            <p:spPr bwMode="auto">
              <a:xfrm>
                <a:off x="5408449" y="4602326"/>
                <a:ext cx="1760293" cy="361288"/>
              </a:xfrm>
              <a:prstGeom prst="rect">
                <a:avLst/>
              </a:prstGeom>
              <a:grpFill/>
              <a:ln>
                <a:noFill/>
              </a:ln>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defRPr/>
                </a:pPr>
                <a:r>
                  <a:rPr lang="en-US" altLang="zh-CN" sz="2000" dirty="0">
                    <a:solidFill>
                      <a:srgbClr val="F5F5F5"/>
                    </a:solidFill>
                    <a:effectLst>
                      <a:outerShdw blurRad="38100" dist="38100" dir="2700000" algn="tl">
                        <a:srgbClr val="000000">
                          <a:alpha val="43137"/>
                        </a:srgbClr>
                      </a:outerShdw>
                    </a:effectLst>
                    <a:latin typeface="Impact" panose="020B0806030902050204" pitchFamily="34" charset="0"/>
                    <a:ea typeface="微软雅黑" panose="020B0503020204020204" pitchFamily="34" charset="-122"/>
                  </a:rPr>
                  <a:t>Part 05</a:t>
                </a:r>
                <a:endParaRPr lang="zh-CN" altLang="en-US" sz="2000" dirty="0">
                  <a:solidFill>
                    <a:srgbClr val="F5F5F5"/>
                  </a:solidFill>
                  <a:effectLst>
                    <a:outerShdw blurRad="38100" dist="38100" dir="2700000" algn="tl">
                      <a:srgbClr val="000000">
                        <a:alpha val="43137"/>
                      </a:srgbClr>
                    </a:outerShdw>
                  </a:effectLst>
                  <a:latin typeface="Impact" panose="020B0806030902050204" pitchFamily="34" charset="0"/>
                  <a:ea typeface="微软雅黑" panose="020B0503020204020204" pitchFamily="34" charset="-122"/>
                </a:endParaRPr>
              </a:p>
            </p:txBody>
          </p:sp>
          <p:grpSp>
            <p:nvGrpSpPr>
              <p:cNvPr id="5" name="组合 5"/>
              <p:cNvGrpSpPr/>
              <p:nvPr/>
            </p:nvGrpSpPr>
            <p:grpSpPr bwMode="auto">
              <a:xfrm>
                <a:off x="4748327" y="4801788"/>
                <a:ext cx="769823" cy="81148"/>
                <a:chOff x="4726379" y="4826115"/>
                <a:chExt cx="1135960" cy="81148"/>
              </a:xfrm>
              <a:grpFill/>
            </p:grpSpPr>
            <p:cxnSp>
              <p:nvCxnSpPr>
                <p:cNvPr id="59" name="直接连接符 58"/>
                <p:cNvCxnSpPr/>
                <p:nvPr/>
              </p:nvCxnSpPr>
              <p:spPr>
                <a:xfrm>
                  <a:off x="4726379" y="4826234"/>
                  <a:ext cx="1136354" cy="0"/>
                </a:xfrm>
                <a:prstGeom prst="line">
                  <a:avLst/>
                </a:prstGeom>
                <a:grpFill/>
                <a:ln w="12700">
                  <a:solidFill>
                    <a:srgbClr val="F7F7F7"/>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4726379" y="4907145"/>
                  <a:ext cx="1136354" cy="0"/>
                </a:xfrm>
                <a:prstGeom prst="line">
                  <a:avLst/>
                </a:prstGeom>
                <a:grpFill/>
                <a:ln w="12700">
                  <a:solidFill>
                    <a:srgbClr val="F7F7F7"/>
                  </a:solidFill>
                </a:ln>
              </p:spPr>
              <p:style>
                <a:lnRef idx="1">
                  <a:schemeClr val="accent1"/>
                </a:lnRef>
                <a:fillRef idx="0">
                  <a:schemeClr val="accent1"/>
                </a:fillRef>
                <a:effectRef idx="0">
                  <a:schemeClr val="accent1"/>
                </a:effectRef>
                <a:fontRef idx="minor">
                  <a:schemeClr val="tx1"/>
                </a:fontRef>
              </p:style>
            </p:cxnSp>
          </p:grpSp>
          <p:grpSp>
            <p:nvGrpSpPr>
              <p:cNvPr id="6" name="组合 22"/>
              <p:cNvGrpSpPr/>
              <p:nvPr/>
            </p:nvGrpSpPr>
            <p:grpSpPr bwMode="auto">
              <a:xfrm>
                <a:off x="7168423" y="4801788"/>
                <a:ext cx="769823" cy="81148"/>
                <a:chOff x="4726379" y="4826115"/>
                <a:chExt cx="1135960" cy="81148"/>
              </a:xfrm>
              <a:grpFill/>
            </p:grpSpPr>
            <p:cxnSp>
              <p:nvCxnSpPr>
                <p:cNvPr id="57" name="直接连接符 56"/>
                <p:cNvCxnSpPr/>
                <p:nvPr/>
              </p:nvCxnSpPr>
              <p:spPr>
                <a:xfrm>
                  <a:off x="4725985" y="4826234"/>
                  <a:ext cx="1136354" cy="0"/>
                </a:xfrm>
                <a:prstGeom prst="line">
                  <a:avLst/>
                </a:prstGeom>
                <a:grpFill/>
                <a:ln w="12700">
                  <a:solidFill>
                    <a:srgbClr val="F7F7F7"/>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4725985" y="4907145"/>
                  <a:ext cx="1136354" cy="0"/>
                </a:xfrm>
                <a:prstGeom prst="line">
                  <a:avLst/>
                </a:prstGeom>
                <a:grpFill/>
                <a:ln w="12700">
                  <a:solidFill>
                    <a:srgbClr val="F7F7F7"/>
                  </a:solidFill>
                </a:ln>
              </p:spPr>
              <p:style>
                <a:lnRef idx="1">
                  <a:schemeClr val="accent1"/>
                </a:lnRef>
                <a:fillRef idx="0">
                  <a:schemeClr val="accent1"/>
                </a:fillRef>
                <a:effectRef idx="0">
                  <a:schemeClr val="accent1"/>
                </a:effectRef>
                <a:fontRef idx="minor">
                  <a:schemeClr val="tx1"/>
                </a:fontRef>
              </p:style>
            </p:cxnSp>
          </p:grpSp>
        </p:grpSp>
        <p:sp>
          <p:nvSpPr>
            <p:cNvPr id="53" name="矩形 52"/>
            <p:cNvSpPr/>
            <p:nvPr/>
          </p:nvSpPr>
          <p:spPr>
            <a:xfrm>
              <a:off x="3890176" y="3084091"/>
              <a:ext cx="8162490" cy="1087889"/>
            </a:xfrm>
            <a:prstGeom prst="rect">
              <a:avLst/>
            </a:prstGeom>
            <a:grpFill/>
          </p:spPr>
          <p:txBody>
            <a:bodyPr wrap="square" lIns="121917" tIns="60958" rIns="121917" bIns="60958">
              <a:spAutoFit/>
            </a:bodyPr>
            <a:lstStyle/>
            <a:p>
              <a:pPr algn="l">
                <a:defRPr/>
              </a:pPr>
              <a:r>
                <a:rPr lang="zh-CN" altLang="en-US" sz="3600" dirty="0">
                  <a:solidFill>
                    <a:schemeClr val="bg1"/>
                  </a:solidFill>
                  <a:latin typeface="微软雅黑" charset="0"/>
                  <a:ea typeface="微软雅黑" charset="0"/>
                  <a:cs typeface="微软雅黑" charset="0"/>
                  <a:sym typeface="+mn-ea"/>
                </a:rPr>
                <a:t>Which inoculation method to use？</a:t>
              </a:r>
              <a:endParaRPr lang="zh-CN" altLang="en-US" sz="3600" b="1" spc="1067" dirty="0">
                <a:solidFill>
                  <a:schemeClr val="bg1"/>
                </a:solidFill>
                <a:effectLst>
                  <a:outerShdw blurRad="38100" dist="38100" dir="2700000" algn="tl">
                    <a:srgbClr val="000000">
                      <a:alpha val="43137"/>
                    </a:srgbClr>
                  </a:outerShdw>
                </a:effectLst>
                <a:latin typeface="微软雅黑" charset="0"/>
                <a:ea typeface="微软雅黑" charset="0"/>
                <a:cs typeface="微软雅黑" charset="0"/>
                <a:sym typeface="+mn-ea"/>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3061487" y="732857"/>
            <a:ext cx="58039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400" b="1">
                <a:latin typeface="黑体" panose="02010609060101010101" pitchFamily="49" charset="-122"/>
              </a:rPr>
              <a:t> </a:t>
            </a:r>
            <a:r>
              <a:rPr lang="zh-CN" altLang="en-US" sz="2400" b="1">
                <a:solidFill>
                  <a:schemeClr val="bg1"/>
                </a:solidFill>
                <a:latin typeface="黑体" panose="02010609060101010101" pitchFamily="49" charset="-122"/>
              </a:rPr>
              <a:t>免疫方法</a:t>
            </a:r>
            <a:endParaRPr lang="zh-CN" altLang="en-US" sz="2400" b="1" dirty="0">
              <a:solidFill>
                <a:schemeClr val="bg1"/>
              </a:solidFill>
              <a:latin typeface="黑体" panose="02010609060101010101" pitchFamily="49" charset="-122"/>
            </a:endParaRPr>
          </a:p>
        </p:txBody>
      </p:sp>
      <p:grpSp>
        <p:nvGrpSpPr>
          <p:cNvPr id="33" name="组合 32"/>
          <p:cNvGrpSpPr/>
          <p:nvPr/>
        </p:nvGrpSpPr>
        <p:grpSpPr>
          <a:xfrm>
            <a:off x="248643" y="1046809"/>
            <a:ext cx="10765043" cy="5257547"/>
            <a:chOff x="657016" y="979800"/>
            <a:chExt cx="10765043" cy="5257547"/>
          </a:xfrm>
        </p:grpSpPr>
        <p:grpSp>
          <p:nvGrpSpPr>
            <p:cNvPr id="24" name="组合 23"/>
            <p:cNvGrpSpPr/>
            <p:nvPr/>
          </p:nvGrpSpPr>
          <p:grpSpPr>
            <a:xfrm>
              <a:off x="1055379" y="979800"/>
              <a:ext cx="10366680" cy="4889247"/>
              <a:chOff x="-66891" y="1102920"/>
              <a:chExt cx="8155656" cy="4383690"/>
            </a:xfrm>
          </p:grpSpPr>
          <p:sp>
            <p:nvSpPr>
              <p:cNvPr id="6" name="Rectangle 4"/>
              <p:cNvSpPr>
                <a:spLocks noChangeArrowheads="1"/>
              </p:cNvSpPr>
              <p:nvPr/>
            </p:nvSpPr>
            <p:spPr bwMode="auto">
              <a:xfrm>
                <a:off x="5695438" y="1849246"/>
                <a:ext cx="1145783" cy="377428"/>
              </a:xfrm>
              <a:prstGeom prst="rect">
                <a:avLst/>
              </a:prstGeom>
              <a:noFill/>
              <a:ln w="28575">
                <a:solidFill>
                  <a:schemeClr val="folHlink"/>
                </a:solidFill>
                <a:prstDash val="sysDot"/>
                <a:miter lim="800000"/>
              </a:ln>
              <a:extLst>
                <a:ext uri="{909E8E84-426E-40DD-AFC4-6F175D3DCCD1}">
                  <a14:hiddenFill xmlns:a14="http://schemas.microsoft.com/office/drawing/2010/main">
                    <a:solidFill>
                      <a:srgbClr val="FFFFFF"/>
                    </a:solidFill>
                  </a14:hiddenFill>
                </a:ext>
              </a:extLst>
            </p:spPr>
            <p:txBody>
              <a:bodyPr wrap="none" anchor="ctr"/>
              <a:lstStyle>
                <a:lvl1pPr>
                  <a:defRPr sz="3600" b="1">
                    <a:solidFill>
                      <a:schemeClr val="tx1"/>
                    </a:solidFill>
                    <a:latin typeface="Arial" panose="020B0604020202090204" pitchFamily="34" charset="0"/>
                    <a:ea typeface="黑体" panose="02010609060101010101" pitchFamily="49" charset="-122"/>
                  </a:defRPr>
                </a:lvl1pPr>
                <a:lvl2pPr>
                  <a:defRPr sz="3600" b="1">
                    <a:solidFill>
                      <a:schemeClr val="tx1"/>
                    </a:solidFill>
                    <a:latin typeface="Arial" panose="020B0604020202090204" pitchFamily="34" charset="0"/>
                    <a:ea typeface="黑体" panose="02010609060101010101" pitchFamily="49" charset="-122"/>
                  </a:defRPr>
                </a:lvl2pPr>
                <a:lvl3pPr>
                  <a:defRPr sz="3600" b="1">
                    <a:solidFill>
                      <a:schemeClr val="tx1"/>
                    </a:solidFill>
                    <a:latin typeface="Arial" panose="020B0604020202090204" pitchFamily="34" charset="0"/>
                    <a:ea typeface="黑体" panose="02010609060101010101" pitchFamily="49" charset="-122"/>
                  </a:defRPr>
                </a:lvl3pPr>
                <a:lvl4pPr>
                  <a:defRPr sz="3600" b="1">
                    <a:solidFill>
                      <a:schemeClr val="tx1"/>
                    </a:solidFill>
                    <a:latin typeface="Arial" panose="020B0604020202090204" pitchFamily="34" charset="0"/>
                    <a:ea typeface="黑体" panose="02010609060101010101" pitchFamily="49" charset="-122"/>
                  </a:defRPr>
                </a:lvl4pPr>
                <a:lvl5pPr>
                  <a:defRPr sz="3600" b="1">
                    <a:solidFill>
                      <a:schemeClr val="tx1"/>
                    </a:solidFill>
                    <a:latin typeface="Arial" panose="020B0604020202090204" pitchFamily="34" charset="0"/>
                    <a:ea typeface="黑体" panose="02010609060101010101" pitchFamily="49" charset="-122"/>
                  </a:defRPr>
                </a:lvl5pPr>
                <a:lvl6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49" charset="-122"/>
                  </a:defRPr>
                </a:lvl6pPr>
                <a:lvl7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49" charset="-122"/>
                  </a:defRPr>
                </a:lvl7pPr>
                <a:lvl8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49" charset="-122"/>
                  </a:defRPr>
                </a:lvl8pPr>
                <a:lvl9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49" charset="-122"/>
                  </a:defRPr>
                </a:lvl9pPr>
              </a:lstStyle>
              <a:p>
                <a:pPr indent="0" algn="ctr">
                  <a:buNone/>
                </a:pPr>
                <a:r>
                  <a:rPr lang="zh-CN" altLang="en-US" sz="1800" dirty="0">
                    <a:latin typeface="微软雅黑" panose="020B0503020204020204" pitchFamily="34" charset="-122"/>
                    <a:ea typeface="微软雅黑" panose="020B0503020204020204" pitchFamily="34" charset="-122"/>
                  </a:rPr>
                  <a:t>饮水</a:t>
                </a:r>
                <a:r>
                  <a:rPr lang="en-US" altLang="zh-CN" sz="1800" dirty="0">
                    <a:latin typeface="微软雅黑" panose="020B0503020204020204" pitchFamily="34" charset="-122"/>
                    <a:ea typeface="微软雅黑" panose="020B0503020204020204" pitchFamily="34" charset="-122"/>
                  </a:rPr>
                  <a:t>/</a:t>
                </a:r>
                <a:r>
                  <a:rPr lang="zh-CN" altLang="en-US" sz="1800" dirty="0">
                    <a:latin typeface="微软雅黑" panose="020B0503020204020204" pitchFamily="34" charset="-122"/>
                    <a:ea typeface="微软雅黑" panose="020B0503020204020204" pitchFamily="34" charset="-122"/>
                  </a:rPr>
                  <a:t>滴口</a:t>
                </a:r>
              </a:p>
            </p:txBody>
          </p:sp>
          <p:sp>
            <p:nvSpPr>
              <p:cNvPr id="7" name="Rectangle 5"/>
              <p:cNvSpPr>
                <a:spLocks noChangeArrowheads="1"/>
              </p:cNvSpPr>
              <p:nvPr/>
            </p:nvSpPr>
            <p:spPr bwMode="auto">
              <a:xfrm>
                <a:off x="4192966" y="1825800"/>
                <a:ext cx="1143968" cy="377428"/>
              </a:xfrm>
              <a:prstGeom prst="rect">
                <a:avLst/>
              </a:prstGeom>
              <a:noFill/>
              <a:ln w="28575">
                <a:solidFill>
                  <a:schemeClr val="folHlink"/>
                </a:solidFill>
                <a:prstDash val="sysDot"/>
                <a:miter lim="800000"/>
              </a:ln>
              <a:extLst>
                <a:ext uri="{909E8E84-426E-40DD-AFC4-6F175D3DCCD1}">
                  <a14:hiddenFill xmlns:a14="http://schemas.microsoft.com/office/drawing/2010/main">
                    <a:solidFill>
                      <a:srgbClr val="FFFFFF"/>
                    </a:solidFill>
                  </a14:hiddenFill>
                </a:ext>
              </a:extLst>
            </p:spPr>
            <p:txBody>
              <a:bodyPr wrap="none" anchor="ctr"/>
              <a:lstStyle>
                <a:lvl1pPr>
                  <a:defRPr sz="3600" b="1">
                    <a:solidFill>
                      <a:schemeClr val="tx1"/>
                    </a:solidFill>
                    <a:latin typeface="Arial" panose="020B0604020202090204" pitchFamily="34" charset="0"/>
                    <a:ea typeface="黑体" panose="02010609060101010101" pitchFamily="49" charset="-122"/>
                  </a:defRPr>
                </a:lvl1pPr>
                <a:lvl2pPr>
                  <a:defRPr sz="3600" b="1">
                    <a:solidFill>
                      <a:schemeClr val="tx1"/>
                    </a:solidFill>
                    <a:latin typeface="Arial" panose="020B0604020202090204" pitchFamily="34" charset="0"/>
                    <a:ea typeface="黑体" panose="02010609060101010101" pitchFamily="49" charset="-122"/>
                  </a:defRPr>
                </a:lvl2pPr>
                <a:lvl3pPr>
                  <a:defRPr sz="3600" b="1">
                    <a:solidFill>
                      <a:schemeClr val="tx1"/>
                    </a:solidFill>
                    <a:latin typeface="Arial" panose="020B0604020202090204" pitchFamily="34" charset="0"/>
                    <a:ea typeface="黑体" panose="02010609060101010101" pitchFamily="49" charset="-122"/>
                  </a:defRPr>
                </a:lvl3pPr>
                <a:lvl4pPr>
                  <a:defRPr sz="3600" b="1">
                    <a:solidFill>
                      <a:schemeClr val="tx1"/>
                    </a:solidFill>
                    <a:latin typeface="Arial" panose="020B0604020202090204" pitchFamily="34" charset="0"/>
                    <a:ea typeface="黑体" panose="02010609060101010101" pitchFamily="49" charset="-122"/>
                  </a:defRPr>
                </a:lvl4pPr>
                <a:lvl5pPr>
                  <a:defRPr sz="3600" b="1">
                    <a:solidFill>
                      <a:schemeClr val="tx1"/>
                    </a:solidFill>
                    <a:latin typeface="Arial" panose="020B0604020202090204" pitchFamily="34" charset="0"/>
                    <a:ea typeface="黑体" panose="02010609060101010101" pitchFamily="49" charset="-122"/>
                  </a:defRPr>
                </a:lvl5pPr>
                <a:lvl6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49" charset="-122"/>
                  </a:defRPr>
                </a:lvl6pPr>
                <a:lvl7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49" charset="-122"/>
                  </a:defRPr>
                </a:lvl7pPr>
                <a:lvl8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49" charset="-122"/>
                  </a:defRPr>
                </a:lvl8pPr>
                <a:lvl9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49" charset="-122"/>
                  </a:defRPr>
                </a:lvl9pPr>
              </a:lstStyle>
              <a:p>
                <a:pPr indent="0" algn="ctr">
                  <a:buNone/>
                </a:pPr>
                <a:r>
                  <a:rPr lang="zh-CN" altLang="en-US" sz="1800" dirty="0">
                    <a:solidFill>
                      <a:schemeClr val="bg1"/>
                    </a:solidFill>
                  </a:rPr>
                  <a:t>滴</a:t>
                </a:r>
                <a:endParaRPr lang="en-US" altLang="zh-CN" sz="1800" dirty="0">
                  <a:solidFill>
                    <a:schemeClr val="bg1"/>
                  </a:solidFill>
                </a:endParaRPr>
              </a:p>
              <a:p>
                <a:pPr indent="0" algn="ctr">
                  <a:buNone/>
                </a:pPr>
                <a:r>
                  <a:rPr lang="zh-CN" altLang="en-US" sz="1800" dirty="0">
                    <a:latin typeface="微软雅黑" panose="020B0503020204020204" pitchFamily="34" charset="-122"/>
                    <a:ea typeface="微软雅黑" panose="020B0503020204020204" pitchFamily="34" charset="-122"/>
                  </a:rPr>
                  <a:t>鼻  点</a:t>
                </a:r>
                <a:endParaRPr lang="en-US" altLang="zh-CN" sz="1800" dirty="0">
                  <a:latin typeface="微软雅黑" panose="020B0503020204020204" pitchFamily="34" charset="-122"/>
                  <a:ea typeface="微软雅黑" panose="020B0503020204020204" pitchFamily="34" charset="-122"/>
                </a:endParaRPr>
              </a:p>
              <a:p>
                <a:pPr indent="0" algn="ctr">
                  <a:buNone/>
                </a:pPr>
                <a:r>
                  <a:rPr lang="zh-CN" altLang="en-US" sz="1800" dirty="0">
                    <a:solidFill>
                      <a:schemeClr val="bg1"/>
                    </a:solidFill>
                  </a:rPr>
                  <a:t>眼</a:t>
                </a:r>
              </a:p>
            </p:txBody>
          </p:sp>
          <p:sp>
            <p:nvSpPr>
              <p:cNvPr id="9" name="Rectangle 7"/>
              <p:cNvSpPr>
                <a:spLocks noChangeArrowheads="1"/>
              </p:cNvSpPr>
              <p:nvPr/>
            </p:nvSpPr>
            <p:spPr bwMode="auto">
              <a:xfrm>
                <a:off x="4186471" y="5029410"/>
                <a:ext cx="1145892" cy="457200"/>
              </a:xfrm>
              <a:prstGeom prst="rect">
                <a:avLst/>
              </a:prstGeom>
              <a:noFill/>
              <a:ln w="28575">
                <a:solidFill>
                  <a:schemeClr val="folHlink"/>
                </a:solidFill>
                <a:prstDash val="sysDot"/>
                <a:miter lim="800000"/>
              </a:ln>
              <a:extLst>
                <a:ext uri="{909E8E84-426E-40DD-AFC4-6F175D3DCCD1}">
                  <a14:hiddenFill xmlns:a14="http://schemas.microsoft.com/office/drawing/2010/main">
                    <a:solidFill>
                      <a:srgbClr val="FFFFFF"/>
                    </a:solidFill>
                  </a14:hiddenFill>
                </a:ext>
              </a:extLst>
            </p:spPr>
            <p:txBody>
              <a:bodyPr wrap="none" anchor="ctr"/>
              <a:lstStyle>
                <a:lvl1pPr>
                  <a:defRPr sz="3600" b="1">
                    <a:solidFill>
                      <a:schemeClr val="tx1"/>
                    </a:solidFill>
                    <a:latin typeface="Arial" panose="020B0604020202090204" pitchFamily="34" charset="0"/>
                    <a:ea typeface="黑体" panose="02010609060101010101" pitchFamily="49" charset="-122"/>
                  </a:defRPr>
                </a:lvl1pPr>
                <a:lvl2pPr>
                  <a:defRPr sz="3600" b="1">
                    <a:solidFill>
                      <a:schemeClr val="tx1"/>
                    </a:solidFill>
                    <a:latin typeface="Arial" panose="020B0604020202090204" pitchFamily="34" charset="0"/>
                    <a:ea typeface="黑体" panose="02010609060101010101" pitchFamily="49" charset="-122"/>
                  </a:defRPr>
                </a:lvl2pPr>
                <a:lvl3pPr>
                  <a:defRPr sz="3600" b="1">
                    <a:solidFill>
                      <a:schemeClr val="tx1"/>
                    </a:solidFill>
                    <a:latin typeface="Arial" panose="020B0604020202090204" pitchFamily="34" charset="0"/>
                    <a:ea typeface="黑体" panose="02010609060101010101" pitchFamily="49" charset="-122"/>
                  </a:defRPr>
                </a:lvl3pPr>
                <a:lvl4pPr>
                  <a:defRPr sz="3600" b="1">
                    <a:solidFill>
                      <a:schemeClr val="tx1"/>
                    </a:solidFill>
                    <a:latin typeface="Arial" panose="020B0604020202090204" pitchFamily="34" charset="0"/>
                    <a:ea typeface="黑体" panose="02010609060101010101" pitchFamily="49" charset="-122"/>
                  </a:defRPr>
                </a:lvl4pPr>
                <a:lvl5pPr>
                  <a:defRPr sz="3600" b="1">
                    <a:solidFill>
                      <a:schemeClr val="tx1"/>
                    </a:solidFill>
                    <a:latin typeface="Arial" panose="020B0604020202090204" pitchFamily="34" charset="0"/>
                    <a:ea typeface="黑体" panose="02010609060101010101" pitchFamily="49" charset="-122"/>
                  </a:defRPr>
                </a:lvl5pPr>
                <a:lvl6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49" charset="-122"/>
                  </a:defRPr>
                </a:lvl6pPr>
                <a:lvl7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49" charset="-122"/>
                  </a:defRPr>
                </a:lvl7pPr>
                <a:lvl8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49" charset="-122"/>
                  </a:defRPr>
                </a:lvl8pPr>
                <a:lvl9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49" charset="-122"/>
                  </a:defRPr>
                </a:lvl9pPr>
              </a:lstStyle>
              <a:p>
                <a:pPr indent="0" algn="ctr">
                  <a:buNone/>
                </a:pPr>
                <a:r>
                  <a:rPr lang="zh-CN" altLang="en-US" sz="1800" dirty="0">
                    <a:latin typeface="微软雅黑" panose="020B0503020204020204" pitchFamily="34" charset="-122"/>
                    <a:ea typeface="微软雅黑" panose="020B0503020204020204" pitchFamily="34" charset="-122"/>
                  </a:rPr>
                  <a:t>腿部肌肉 </a:t>
                </a:r>
              </a:p>
            </p:txBody>
          </p:sp>
          <p:sp>
            <p:nvSpPr>
              <p:cNvPr id="14" name="Rectangle 12"/>
              <p:cNvSpPr>
                <a:spLocks noChangeArrowheads="1"/>
              </p:cNvSpPr>
              <p:nvPr/>
            </p:nvSpPr>
            <p:spPr bwMode="auto">
              <a:xfrm>
                <a:off x="5704724" y="2797397"/>
                <a:ext cx="1143000" cy="351581"/>
              </a:xfrm>
              <a:prstGeom prst="rect">
                <a:avLst/>
              </a:prstGeom>
              <a:noFill/>
              <a:ln w="28575">
                <a:solidFill>
                  <a:schemeClr val="folHlink"/>
                </a:solidFill>
                <a:prstDash val="sysDot"/>
                <a:miter lim="800000"/>
              </a:ln>
              <a:extLst>
                <a:ext uri="{909E8E84-426E-40DD-AFC4-6F175D3DCCD1}">
                  <a14:hiddenFill xmlns:a14="http://schemas.microsoft.com/office/drawing/2010/main">
                    <a:solidFill>
                      <a:srgbClr val="FFFFFF"/>
                    </a:solidFill>
                  </a14:hiddenFill>
                </a:ext>
              </a:extLst>
            </p:spPr>
            <p:txBody>
              <a:bodyPr wrap="none" anchor="ctr"/>
              <a:lstStyle>
                <a:lvl1pPr>
                  <a:defRPr sz="3600" b="1">
                    <a:solidFill>
                      <a:schemeClr val="tx1"/>
                    </a:solidFill>
                    <a:latin typeface="Arial" panose="020B0604020202090204" pitchFamily="34" charset="0"/>
                    <a:ea typeface="黑体" panose="02010609060101010101" pitchFamily="49" charset="-122"/>
                  </a:defRPr>
                </a:lvl1pPr>
                <a:lvl2pPr>
                  <a:defRPr sz="3600" b="1">
                    <a:solidFill>
                      <a:schemeClr val="tx1"/>
                    </a:solidFill>
                    <a:latin typeface="Arial" panose="020B0604020202090204" pitchFamily="34" charset="0"/>
                    <a:ea typeface="黑体" panose="02010609060101010101" pitchFamily="49" charset="-122"/>
                  </a:defRPr>
                </a:lvl2pPr>
                <a:lvl3pPr>
                  <a:defRPr sz="3600" b="1">
                    <a:solidFill>
                      <a:schemeClr val="tx1"/>
                    </a:solidFill>
                    <a:latin typeface="Arial" panose="020B0604020202090204" pitchFamily="34" charset="0"/>
                    <a:ea typeface="黑体" panose="02010609060101010101" pitchFamily="49" charset="-122"/>
                  </a:defRPr>
                </a:lvl3pPr>
                <a:lvl4pPr>
                  <a:defRPr sz="3600" b="1">
                    <a:solidFill>
                      <a:schemeClr val="tx1"/>
                    </a:solidFill>
                    <a:latin typeface="Arial" panose="020B0604020202090204" pitchFamily="34" charset="0"/>
                    <a:ea typeface="黑体" panose="02010609060101010101" pitchFamily="49" charset="-122"/>
                  </a:defRPr>
                </a:lvl4pPr>
                <a:lvl5pPr>
                  <a:defRPr sz="3600" b="1">
                    <a:solidFill>
                      <a:schemeClr val="tx1"/>
                    </a:solidFill>
                    <a:latin typeface="Arial" panose="020B0604020202090204" pitchFamily="34" charset="0"/>
                    <a:ea typeface="黑体" panose="02010609060101010101" pitchFamily="49" charset="-122"/>
                  </a:defRPr>
                </a:lvl5pPr>
                <a:lvl6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49" charset="-122"/>
                  </a:defRPr>
                </a:lvl6pPr>
                <a:lvl7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49" charset="-122"/>
                  </a:defRPr>
                </a:lvl7pPr>
                <a:lvl8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49" charset="-122"/>
                  </a:defRPr>
                </a:lvl8pPr>
                <a:lvl9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49" charset="-122"/>
                  </a:defRPr>
                </a:lvl9pPr>
              </a:lstStyle>
              <a:p>
                <a:pPr indent="0" algn="ctr">
                  <a:buNone/>
                </a:pPr>
                <a:r>
                  <a:rPr lang="zh-CN" altLang="en-US" sz="1800" dirty="0">
                    <a:latin typeface="微软雅黑" panose="020B0503020204020204" pitchFamily="34" charset="-122"/>
                    <a:ea typeface="微软雅黑" panose="020B0503020204020204" pitchFamily="34" charset="-122"/>
                  </a:rPr>
                  <a:t>刺   种</a:t>
                </a:r>
              </a:p>
            </p:txBody>
          </p:sp>
          <p:sp>
            <p:nvSpPr>
              <p:cNvPr id="15" name="Rectangle 13"/>
              <p:cNvSpPr>
                <a:spLocks noChangeArrowheads="1"/>
              </p:cNvSpPr>
              <p:nvPr/>
            </p:nvSpPr>
            <p:spPr bwMode="auto">
              <a:xfrm>
                <a:off x="4188395" y="2830362"/>
                <a:ext cx="1143968" cy="329450"/>
              </a:xfrm>
              <a:prstGeom prst="rect">
                <a:avLst/>
              </a:prstGeom>
              <a:noFill/>
              <a:ln w="28575">
                <a:solidFill>
                  <a:schemeClr val="folHlink"/>
                </a:solidFill>
                <a:prstDash val="sysDot"/>
                <a:miter lim="800000"/>
              </a:ln>
              <a:extLst>
                <a:ext uri="{909E8E84-426E-40DD-AFC4-6F175D3DCCD1}">
                  <a14:hiddenFill xmlns:a14="http://schemas.microsoft.com/office/drawing/2010/main">
                    <a:solidFill>
                      <a:srgbClr val="FFFFFF"/>
                    </a:solidFill>
                  </a14:hiddenFill>
                </a:ext>
              </a:extLst>
            </p:spPr>
            <p:txBody>
              <a:bodyPr wrap="none" anchor="ctr"/>
              <a:lstStyle>
                <a:lvl1pPr>
                  <a:defRPr sz="3600" b="1">
                    <a:solidFill>
                      <a:schemeClr val="tx1"/>
                    </a:solidFill>
                    <a:latin typeface="Arial" panose="020B0604020202090204" pitchFamily="34" charset="0"/>
                    <a:ea typeface="黑体" panose="02010609060101010101" pitchFamily="49" charset="-122"/>
                  </a:defRPr>
                </a:lvl1pPr>
                <a:lvl2pPr>
                  <a:defRPr sz="3600" b="1">
                    <a:solidFill>
                      <a:schemeClr val="tx1"/>
                    </a:solidFill>
                    <a:latin typeface="Arial" panose="020B0604020202090204" pitchFamily="34" charset="0"/>
                    <a:ea typeface="黑体" panose="02010609060101010101" pitchFamily="49" charset="-122"/>
                  </a:defRPr>
                </a:lvl2pPr>
                <a:lvl3pPr>
                  <a:defRPr sz="3600" b="1">
                    <a:solidFill>
                      <a:schemeClr val="tx1"/>
                    </a:solidFill>
                    <a:latin typeface="Arial" panose="020B0604020202090204" pitchFamily="34" charset="0"/>
                    <a:ea typeface="黑体" panose="02010609060101010101" pitchFamily="49" charset="-122"/>
                  </a:defRPr>
                </a:lvl3pPr>
                <a:lvl4pPr>
                  <a:defRPr sz="3600" b="1">
                    <a:solidFill>
                      <a:schemeClr val="tx1"/>
                    </a:solidFill>
                    <a:latin typeface="Arial" panose="020B0604020202090204" pitchFamily="34" charset="0"/>
                    <a:ea typeface="黑体" panose="02010609060101010101" pitchFamily="49" charset="-122"/>
                  </a:defRPr>
                </a:lvl4pPr>
                <a:lvl5pPr>
                  <a:defRPr sz="3600" b="1">
                    <a:solidFill>
                      <a:schemeClr val="tx1"/>
                    </a:solidFill>
                    <a:latin typeface="Arial" panose="020B0604020202090204" pitchFamily="34" charset="0"/>
                    <a:ea typeface="黑体" panose="02010609060101010101" pitchFamily="49" charset="-122"/>
                  </a:defRPr>
                </a:lvl5pPr>
                <a:lvl6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49" charset="-122"/>
                  </a:defRPr>
                </a:lvl6pPr>
                <a:lvl7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49" charset="-122"/>
                  </a:defRPr>
                </a:lvl7pPr>
                <a:lvl8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49" charset="-122"/>
                  </a:defRPr>
                </a:lvl8pPr>
                <a:lvl9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49" charset="-122"/>
                  </a:defRPr>
                </a:lvl9pPr>
              </a:lstStyle>
              <a:p>
                <a:pPr indent="0" algn="ctr">
                  <a:buNone/>
                </a:pPr>
                <a:r>
                  <a:rPr lang="zh-CN" altLang="en-US" sz="1800" dirty="0">
                    <a:latin typeface="微软雅黑" panose="020B0503020204020204" pitchFamily="34" charset="-122"/>
                    <a:ea typeface="微软雅黑" panose="020B0503020204020204" pitchFamily="34" charset="-122"/>
                  </a:rPr>
                  <a:t>气  雾</a:t>
                </a:r>
                <a:endParaRPr lang="en-US" altLang="zh-CN" sz="1800" dirty="0">
                  <a:latin typeface="微软雅黑" panose="020B0503020204020204" pitchFamily="34" charset="-122"/>
                  <a:ea typeface="微软雅黑" panose="020B0503020204020204" pitchFamily="34" charset="-122"/>
                </a:endParaRPr>
              </a:p>
            </p:txBody>
          </p:sp>
          <p:sp>
            <p:nvSpPr>
              <p:cNvPr id="17" name="Rectangle 15"/>
              <p:cNvSpPr>
                <a:spLocks noChangeArrowheads="1"/>
              </p:cNvSpPr>
              <p:nvPr/>
            </p:nvSpPr>
            <p:spPr bwMode="auto">
              <a:xfrm>
                <a:off x="4192966" y="3519954"/>
                <a:ext cx="1139397" cy="429815"/>
              </a:xfrm>
              <a:prstGeom prst="rect">
                <a:avLst/>
              </a:prstGeom>
              <a:noFill/>
              <a:ln w="28575">
                <a:solidFill>
                  <a:schemeClr val="folHlink"/>
                </a:solidFill>
                <a:prstDash val="sysDot"/>
                <a:miter lim="800000"/>
              </a:ln>
              <a:extLst>
                <a:ext uri="{909E8E84-426E-40DD-AFC4-6F175D3DCCD1}">
                  <a14:hiddenFill xmlns:a14="http://schemas.microsoft.com/office/drawing/2010/main">
                    <a:solidFill>
                      <a:srgbClr val="FFFFFF"/>
                    </a:solidFill>
                  </a14:hiddenFill>
                </a:ext>
              </a:extLst>
            </p:spPr>
            <p:txBody>
              <a:bodyPr wrap="none" anchor="ctr"/>
              <a:lstStyle>
                <a:lvl1pPr>
                  <a:defRPr sz="3600" b="1">
                    <a:solidFill>
                      <a:schemeClr val="tx1"/>
                    </a:solidFill>
                    <a:latin typeface="Arial" panose="020B0604020202090204" pitchFamily="34" charset="0"/>
                    <a:ea typeface="黑体" panose="02010609060101010101" pitchFamily="49" charset="-122"/>
                  </a:defRPr>
                </a:lvl1pPr>
                <a:lvl2pPr>
                  <a:defRPr sz="3600" b="1">
                    <a:solidFill>
                      <a:schemeClr val="tx1"/>
                    </a:solidFill>
                    <a:latin typeface="Arial" panose="020B0604020202090204" pitchFamily="34" charset="0"/>
                    <a:ea typeface="黑体" panose="02010609060101010101" pitchFamily="49" charset="-122"/>
                  </a:defRPr>
                </a:lvl2pPr>
                <a:lvl3pPr>
                  <a:defRPr sz="3600" b="1">
                    <a:solidFill>
                      <a:schemeClr val="tx1"/>
                    </a:solidFill>
                    <a:latin typeface="Arial" panose="020B0604020202090204" pitchFamily="34" charset="0"/>
                    <a:ea typeface="黑体" panose="02010609060101010101" pitchFamily="49" charset="-122"/>
                  </a:defRPr>
                </a:lvl3pPr>
                <a:lvl4pPr>
                  <a:defRPr sz="3600" b="1">
                    <a:solidFill>
                      <a:schemeClr val="tx1"/>
                    </a:solidFill>
                    <a:latin typeface="Arial" panose="020B0604020202090204" pitchFamily="34" charset="0"/>
                    <a:ea typeface="黑体" panose="02010609060101010101" pitchFamily="49" charset="-122"/>
                  </a:defRPr>
                </a:lvl4pPr>
                <a:lvl5pPr>
                  <a:defRPr sz="3600" b="1">
                    <a:solidFill>
                      <a:schemeClr val="tx1"/>
                    </a:solidFill>
                    <a:latin typeface="Arial" panose="020B0604020202090204" pitchFamily="34" charset="0"/>
                    <a:ea typeface="黑体" panose="02010609060101010101" pitchFamily="49" charset="-122"/>
                  </a:defRPr>
                </a:lvl5pPr>
                <a:lvl6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49" charset="-122"/>
                  </a:defRPr>
                </a:lvl6pPr>
                <a:lvl7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49" charset="-122"/>
                  </a:defRPr>
                </a:lvl7pPr>
                <a:lvl8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49" charset="-122"/>
                  </a:defRPr>
                </a:lvl8pPr>
                <a:lvl9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49" charset="-122"/>
                  </a:defRPr>
                </a:lvl9pPr>
              </a:lstStyle>
              <a:p>
                <a:pPr indent="0" algn="ctr">
                  <a:buNone/>
                </a:pPr>
                <a:r>
                  <a:rPr lang="zh-CN" altLang="en-US" sz="1800" dirty="0">
                    <a:latin typeface="微软雅黑" panose="020B0503020204020204" pitchFamily="34" charset="-122"/>
                    <a:ea typeface="微软雅黑" panose="020B0503020204020204" pitchFamily="34" charset="-122"/>
                  </a:rPr>
                  <a:t>颈部皮下</a:t>
                </a:r>
              </a:p>
            </p:txBody>
          </p:sp>
          <p:sp>
            <p:nvSpPr>
              <p:cNvPr id="18" name="Rectangle 16"/>
              <p:cNvSpPr>
                <a:spLocks noChangeArrowheads="1"/>
              </p:cNvSpPr>
              <p:nvPr/>
            </p:nvSpPr>
            <p:spPr bwMode="auto">
              <a:xfrm>
                <a:off x="5730757" y="3486081"/>
                <a:ext cx="1145783" cy="429815"/>
              </a:xfrm>
              <a:prstGeom prst="rect">
                <a:avLst/>
              </a:prstGeom>
              <a:noFill/>
              <a:ln w="28575">
                <a:solidFill>
                  <a:schemeClr val="folHlink"/>
                </a:solidFill>
                <a:prstDash val="sysDot"/>
                <a:miter lim="800000"/>
              </a:ln>
              <a:extLst>
                <a:ext uri="{909E8E84-426E-40DD-AFC4-6F175D3DCCD1}">
                  <a14:hiddenFill xmlns:a14="http://schemas.microsoft.com/office/drawing/2010/main">
                    <a:solidFill>
                      <a:srgbClr val="FFFFFF"/>
                    </a:solidFill>
                  </a14:hiddenFill>
                </a:ext>
              </a:extLst>
            </p:spPr>
            <p:txBody>
              <a:bodyPr wrap="none" anchor="ctr"/>
              <a:lstStyle>
                <a:lvl1pPr>
                  <a:defRPr sz="3600" b="1">
                    <a:solidFill>
                      <a:schemeClr val="tx1"/>
                    </a:solidFill>
                    <a:latin typeface="Arial" panose="020B0604020202090204" pitchFamily="34" charset="0"/>
                    <a:ea typeface="黑体" panose="02010609060101010101" pitchFamily="49" charset="-122"/>
                  </a:defRPr>
                </a:lvl1pPr>
                <a:lvl2pPr>
                  <a:defRPr sz="3600" b="1">
                    <a:solidFill>
                      <a:schemeClr val="tx1"/>
                    </a:solidFill>
                    <a:latin typeface="Arial" panose="020B0604020202090204" pitchFamily="34" charset="0"/>
                    <a:ea typeface="黑体" panose="02010609060101010101" pitchFamily="49" charset="-122"/>
                  </a:defRPr>
                </a:lvl2pPr>
                <a:lvl3pPr>
                  <a:defRPr sz="3600" b="1">
                    <a:solidFill>
                      <a:schemeClr val="tx1"/>
                    </a:solidFill>
                    <a:latin typeface="Arial" panose="020B0604020202090204" pitchFamily="34" charset="0"/>
                    <a:ea typeface="黑体" panose="02010609060101010101" pitchFamily="49" charset="-122"/>
                  </a:defRPr>
                </a:lvl3pPr>
                <a:lvl4pPr>
                  <a:defRPr sz="3600" b="1">
                    <a:solidFill>
                      <a:schemeClr val="tx1"/>
                    </a:solidFill>
                    <a:latin typeface="Arial" panose="020B0604020202090204" pitchFamily="34" charset="0"/>
                    <a:ea typeface="黑体" panose="02010609060101010101" pitchFamily="49" charset="-122"/>
                  </a:defRPr>
                </a:lvl4pPr>
                <a:lvl5pPr>
                  <a:defRPr sz="3600" b="1">
                    <a:solidFill>
                      <a:schemeClr val="tx1"/>
                    </a:solidFill>
                    <a:latin typeface="Arial" panose="020B0604020202090204" pitchFamily="34" charset="0"/>
                    <a:ea typeface="黑体" panose="02010609060101010101" pitchFamily="49" charset="-122"/>
                  </a:defRPr>
                </a:lvl5pPr>
                <a:lvl6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49" charset="-122"/>
                  </a:defRPr>
                </a:lvl6pPr>
                <a:lvl7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49" charset="-122"/>
                  </a:defRPr>
                </a:lvl7pPr>
                <a:lvl8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49" charset="-122"/>
                  </a:defRPr>
                </a:lvl8pPr>
                <a:lvl9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49" charset="-122"/>
                  </a:defRPr>
                </a:lvl9pPr>
              </a:lstStyle>
              <a:p>
                <a:pPr indent="0" algn="ctr">
                  <a:buNone/>
                </a:pPr>
                <a:r>
                  <a:rPr lang="zh-CN" altLang="en-US" sz="1800" dirty="0">
                    <a:latin typeface="微软雅黑" panose="020B0503020204020204" pitchFamily="34" charset="-122"/>
                    <a:ea typeface="微软雅黑" panose="020B0503020204020204" pitchFamily="34" charset="-122"/>
                  </a:rPr>
                  <a:t>胸部皮下</a:t>
                </a:r>
              </a:p>
            </p:txBody>
          </p:sp>
          <p:sp>
            <p:nvSpPr>
              <p:cNvPr id="19" name="Rectangle 17"/>
              <p:cNvSpPr>
                <a:spLocks noChangeArrowheads="1"/>
              </p:cNvSpPr>
              <p:nvPr/>
            </p:nvSpPr>
            <p:spPr bwMode="auto">
              <a:xfrm>
                <a:off x="4186472" y="4304099"/>
                <a:ext cx="1142999" cy="431006"/>
              </a:xfrm>
              <a:prstGeom prst="rect">
                <a:avLst/>
              </a:prstGeom>
              <a:noFill/>
              <a:ln w="28575">
                <a:solidFill>
                  <a:schemeClr val="folHlink"/>
                </a:solidFill>
                <a:prstDash val="sysDot"/>
                <a:miter lim="800000"/>
              </a:ln>
              <a:extLst>
                <a:ext uri="{909E8E84-426E-40DD-AFC4-6F175D3DCCD1}">
                  <a14:hiddenFill xmlns:a14="http://schemas.microsoft.com/office/drawing/2010/main">
                    <a:solidFill>
                      <a:srgbClr val="FFFFFF"/>
                    </a:solidFill>
                  </a14:hiddenFill>
                </a:ext>
              </a:extLst>
            </p:spPr>
            <p:txBody>
              <a:bodyPr wrap="none" anchor="ctr"/>
              <a:lstStyle>
                <a:lvl1pPr>
                  <a:defRPr sz="3600" b="1">
                    <a:solidFill>
                      <a:schemeClr val="tx1"/>
                    </a:solidFill>
                    <a:latin typeface="Arial" panose="020B0604020202090204" pitchFamily="34" charset="0"/>
                    <a:ea typeface="黑体" panose="02010609060101010101" pitchFamily="49" charset="-122"/>
                  </a:defRPr>
                </a:lvl1pPr>
                <a:lvl2pPr>
                  <a:defRPr sz="3600" b="1">
                    <a:solidFill>
                      <a:schemeClr val="tx1"/>
                    </a:solidFill>
                    <a:latin typeface="Arial" panose="020B0604020202090204" pitchFamily="34" charset="0"/>
                    <a:ea typeface="黑体" panose="02010609060101010101" pitchFamily="49" charset="-122"/>
                  </a:defRPr>
                </a:lvl2pPr>
                <a:lvl3pPr>
                  <a:defRPr sz="3600" b="1">
                    <a:solidFill>
                      <a:schemeClr val="tx1"/>
                    </a:solidFill>
                    <a:latin typeface="Arial" panose="020B0604020202090204" pitchFamily="34" charset="0"/>
                    <a:ea typeface="黑体" panose="02010609060101010101" pitchFamily="49" charset="-122"/>
                  </a:defRPr>
                </a:lvl3pPr>
                <a:lvl4pPr>
                  <a:defRPr sz="3600" b="1">
                    <a:solidFill>
                      <a:schemeClr val="tx1"/>
                    </a:solidFill>
                    <a:latin typeface="Arial" panose="020B0604020202090204" pitchFamily="34" charset="0"/>
                    <a:ea typeface="黑体" panose="02010609060101010101" pitchFamily="49" charset="-122"/>
                  </a:defRPr>
                </a:lvl4pPr>
                <a:lvl5pPr>
                  <a:defRPr sz="3600" b="1">
                    <a:solidFill>
                      <a:schemeClr val="tx1"/>
                    </a:solidFill>
                    <a:latin typeface="Arial" panose="020B0604020202090204" pitchFamily="34" charset="0"/>
                    <a:ea typeface="黑体" panose="02010609060101010101" pitchFamily="49" charset="-122"/>
                  </a:defRPr>
                </a:lvl5pPr>
                <a:lvl6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49" charset="-122"/>
                  </a:defRPr>
                </a:lvl6pPr>
                <a:lvl7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49" charset="-122"/>
                  </a:defRPr>
                </a:lvl7pPr>
                <a:lvl8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49" charset="-122"/>
                  </a:defRPr>
                </a:lvl8pPr>
                <a:lvl9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49" charset="-122"/>
                  </a:defRPr>
                </a:lvl9pPr>
              </a:lstStyle>
              <a:p>
                <a:pPr indent="0" algn="ctr">
                  <a:buNone/>
                </a:pPr>
                <a:r>
                  <a:rPr lang="zh-CN" altLang="en-US" sz="1800" dirty="0">
                    <a:latin typeface="微软雅黑" panose="020B0503020204020204" pitchFamily="34" charset="-122"/>
                    <a:ea typeface="微软雅黑" panose="020B0503020204020204" pitchFamily="34" charset="-122"/>
                  </a:rPr>
                  <a:t>腿部皮下</a:t>
                </a:r>
              </a:p>
            </p:txBody>
          </p:sp>
          <p:sp>
            <p:nvSpPr>
              <p:cNvPr id="20" name="Rectangle 18"/>
              <p:cNvSpPr>
                <a:spLocks noChangeArrowheads="1"/>
              </p:cNvSpPr>
              <p:nvPr/>
            </p:nvSpPr>
            <p:spPr bwMode="auto">
              <a:xfrm>
                <a:off x="5733540" y="4287313"/>
                <a:ext cx="1143000" cy="431006"/>
              </a:xfrm>
              <a:prstGeom prst="rect">
                <a:avLst/>
              </a:prstGeom>
              <a:noFill/>
              <a:ln w="28575">
                <a:solidFill>
                  <a:schemeClr val="folHlink"/>
                </a:solidFill>
                <a:prstDash val="sysDot"/>
                <a:miter lim="800000"/>
              </a:ln>
              <a:extLst>
                <a:ext uri="{909E8E84-426E-40DD-AFC4-6F175D3DCCD1}">
                  <a14:hiddenFill xmlns:a14="http://schemas.microsoft.com/office/drawing/2010/main">
                    <a:solidFill>
                      <a:srgbClr val="FFFFFF"/>
                    </a:solidFill>
                  </a14:hiddenFill>
                </a:ext>
              </a:extLst>
            </p:spPr>
            <p:txBody>
              <a:bodyPr wrap="none" anchor="ctr"/>
              <a:lstStyle>
                <a:lvl1pPr>
                  <a:defRPr sz="3600" b="1">
                    <a:solidFill>
                      <a:schemeClr val="tx1"/>
                    </a:solidFill>
                    <a:latin typeface="Arial" panose="020B0604020202090204" pitchFamily="34" charset="0"/>
                    <a:ea typeface="黑体" panose="02010609060101010101" pitchFamily="49" charset="-122"/>
                  </a:defRPr>
                </a:lvl1pPr>
                <a:lvl2pPr>
                  <a:defRPr sz="3600" b="1">
                    <a:solidFill>
                      <a:schemeClr val="tx1"/>
                    </a:solidFill>
                    <a:latin typeface="Arial" panose="020B0604020202090204" pitchFamily="34" charset="0"/>
                    <a:ea typeface="黑体" panose="02010609060101010101" pitchFamily="49" charset="-122"/>
                  </a:defRPr>
                </a:lvl2pPr>
                <a:lvl3pPr>
                  <a:defRPr sz="3600" b="1">
                    <a:solidFill>
                      <a:schemeClr val="tx1"/>
                    </a:solidFill>
                    <a:latin typeface="Arial" panose="020B0604020202090204" pitchFamily="34" charset="0"/>
                    <a:ea typeface="黑体" panose="02010609060101010101" pitchFamily="49" charset="-122"/>
                  </a:defRPr>
                </a:lvl3pPr>
                <a:lvl4pPr>
                  <a:defRPr sz="3600" b="1">
                    <a:solidFill>
                      <a:schemeClr val="tx1"/>
                    </a:solidFill>
                    <a:latin typeface="Arial" panose="020B0604020202090204" pitchFamily="34" charset="0"/>
                    <a:ea typeface="黑体" panose="02010609060101010101" pitchFamily="49" charset="-122"/>
                  </a:defRPr>
                </a:lvl4pPr>
                <a:lvl5pPr>
                  <a:defRPr sz="3600" b="1">
                    <a:solidFill>
                      <a:schemeClr val="tx1"/>
                    </a:solidFill>
                    <a:latin typeface="Arial" panose="020B0604020202090204" pitchFamily="34" charset="0"/>
                    <a:ea typeface="黑体" panose="02010609060101010101" pitchFamily="49" charset="-122"/>
                  </a:defRPr>
                </a:lvl5pPr>
                <a:lvl6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49" charset="-122"/>
                  </a:defRPr>
                </a:lvl6pPr>
                <a:lvl7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49" charset="-122"/>
                  </a:defRPr>
                </a:lvl7pPr>
                <a:lvl8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49" charset="-122"/>
                  </a:defRPr>
                </a:lvl8pPr>
                <a:lvl9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49" charset="-122"/>
                  </a:defRPr>
                </a:lvl9pPr>
              </a:lstStyle>
              <a:p>
                <a:pPr algn="ctr"/>
                <a:endParaRPr lang="zh-CN" altLang="en-US" sz="1800" dirty="0">
                  <a:solidFill>
                    <a:schemeClr val="bg1"/>
                  </a:solidFill>
                </a:endParaRPr>
              </a:p>
              <a:p>
                <a:pPr indent="0" algn="ctr">
                  <a:buNone/>
                </a:pPr>
                <a:r>
                  <a:rPr lang="zh-CN" altLang="en-US" sz="1800" dirty="0">
                    <a:latin typeface="微软雅黑" panose="020B0503020204020204" pitchFamily="34" charset="-122"/>
                    <a:ea typeface="微软雅黑" panose="020B0503020204020204" pitchFamily="34" charset="-122"/>
                  </a:rPr>
                  <a:t>胸部肌肉</a:t>
                </a:r>
              </a:p>
              <a:p>
                <a:pPr algn="ctr"/>
                <a:endParaRPr lang="zh-CN" altLang="en-US" sz="1800" dirty="0">
                  <a:solidFill>
                    <a:schemeClr val="bg1"/>
                  </a:solidFill>
                </a:endParaRPr>
              </a:p>
            </p:txBody>
          </p:sp>
          <p:grpSp>
            <p:nvGrpSpPr>
              <p:cNvPr id="3" name="组合 2"/>
              <p:cNvGrpSpPr/>
              <p:nvPr/>
            </p:nvGrpSpPr>
            <p:grpSpPr>
              <a:xfrm>
                <a:off x="-66891" y="1102920"/>
                <a:ext cx="7205537" cy="4124483"/>
                <a:chOff x="-66891" y="1102920"/>
                <a:chExt cx="7205537" cy="4124483"/>
              </a:xfrm>
            </p:grpSpPr>
            <p:sp>
              <p:nvSpPr>
                <p:cNvPr id="8" name="AutoShape 6"/>
                <p:cNvSpPr/>
                <p:nvPr/>
              </p:nvSpPr>
              <p:spPr bwMode="auto">
                <a:xfrm>
                  <a:off x="3858753" y="3798653"/>
                  <a:ext cx="196453" cy="1428750"/>
                </a:xfrm>
                <a:prstGeom prst="leftBrace">
                  <a:avLst>
                    <a:gd name="adj1" fmla="val 60505"/>
                    <a:gd name="adj2" fmla="val 50000"/>
                  </a:avLst>
                </a:prstGeom>
                <a:noFill/>
                <a:ln w="38100">
                  <a:solidFill>
                    <a:srgbClr val="FF33CC"/>
                  </a:solidFill>
                  <a:round/>
                </a:ln>
                <a:extLst>
                  <a:ext uri="{909E8E84-426E-40DD-AFC4-6F175D3DCCD1}">
                    <a14:hiddenFill xmlns:a14="http://schemas.microsoft.com/office/drawing/2010/main">
                      <a:solidFill>
                        <a:srgbClr val="FFFFFF"/>
                      </a:solidFill>
                    </a14:hiddenFill>
                  </a:ext>
                </a:extLst>
              </p:spPr>
              <p:txBody>
                <a:bodyPr wrap="none" anchor="ctr"/>
                <a:lstStyle>
                  <a:lvl1pPr>
                    <a:defRPr sz="3600" b="1">
                      <a:solidFill>
                        <a:schemeClr val="tx1"/>
                      </a:solidFill>
                      <a:latin typeface="Arial" panose="020B0604020202090204" pitchFamily="34" charset="0"/>
                      <a:ea typeface="黑体" panose="02010609060101010101" pitchFamily="49" charset="-122"/>
                    </a:defRPr>
                  </a:lvl1pPr>
                  <a:lvl2pPr>
                    <a:defRPr sz="3600" b="1">
                      <a:solidFill>
                        <a:schemeClr val="tx1"/>
                      </a:solidFill>
                      <a:latin typeface="Arial" panose="020B0604020202090204" pitchFamily="34" charset="0"/>
                      <a:ea typeface="黑体" panose="02010609060101010101" pitchFamily="49" charset="-122"/>
                    </a:defRPr>
                  </a:lvl2pPr>
                  <a:lvl3pPr>
                    <a:defRPr sz="3600" b="1">
                      <a:solidFill>
                        <a:schemeClr val="tx1"/>
                      </a:solidFill>
                      <a:latin typeface="Arial" panose="020B0604020202090204" pitchFamily="34" charset="0"/>
                      <a:ea typeface="黑体" panose="02010609060101010101" pitchFamily="49" charset="-122"/>
                    </a:defRPr>
                  </a:lvl3pPr>
                  <a:lvl4pPr>
                    <a:defRPr sz="3600" b="1">
                      <a:solidFill>
                        <a:schemeClr val="tx1"/>
                      </a:solidFill>
                      <a:latin typeface="Arial" panose="020B0604020202090204" pitchFamily="34" charset="0"/>
                      <a:ea typeface="黑体" panose="02010609060101010101" pitchFamily="49" charset="-122"/>
                    </a:defRPr>
                  </a:lvl4pPr>
                  <a:lvl5pPr>
                    <a:defRPr sz="3600" b="1">
                      <a:solidFill>
                        <a:schemeClr val="tx1"/>
                      </a:solidFill>
                      <a:latin typeface="Arial" panose="020B0604020202090204" pitchFamily="34" charset="0"/>
                      <a:ea typeface="黑体" panose="02010609060101010101" pitchFamily="49" charset="-122"/>
                    </a:defRPr>
                  </a:lvl5pPr>
                  <a:lvl6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49" charset="-122"/>
                    </a:defRPr>
                  </a:lvl6pPr>
                  <a:lvl7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49" charset="-122"/>
                    </a:defRPr>
                  </a:lvl7pPr>
                  <a:lvl8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49" charset="-122"/>
                    </a:defRPr>
                  </a:lvl8pPr>
                  <a:lvl9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49" charset="-122"/>
                    </a:defRPr>
                  </a:lvl9pPr>
                </a:lstStyle>
                <a:p>
                  <a:pPr algn="r"/>
                  <a:endParaRPr lang="zh-CN" altLang="en-US" sz="2700"/>
                </a:p>
              </p:txBody>
            </p:sp>
            <p:sp>
              <p:nvSpPr>
                <p:cNvPr id="11" name="AutoShape 9"/>
                <p:cNvSpPr/>
                <p:nvPr/>
              </p:nvSpPr>
              <p:spPr bwMode="auto">
                <a:xfrm>
                  <a:off x="2353933" y="2494911"/>
                  <a:ext cx="271463" cy="1982390"/>
                </a:xfrm>
                <a:prstGeom prst="leftBrace">
                  <a:avLst>
                    <a:gd name="adj1" fmla="val 60754"/>
                    <a:gd name="adj2" fmla="val 50000"/>
                  </a:avLst>
                </a:prstGeom>
                <a:noFill/>
                <a:ln w="38100">
                  <a:solidFill>
                    <a:srgbClr val="FF33CC"/>
                  </a:solidFill>
                  <a:round/>
                </a:ln>
                <a:extLst>
                  <a:ext uri="{909E8E84-426E-40DD-AFC4-6F175D3DCCD1}">
                    <a14:hiddenFill xmlns:a14="http://schemas.microsoft.com/office/drawing/2010/main">
                      <a:solidFill>
                        <a:srgbClr val="FFFFFF"/>
                      </a:solidFill>
                    </a14:hiddenFill>
                  </a:ext>
                </a:extLst>
              </p:spPr>
              <p:txBody>
                <a:bodyPr wrap="none" anchor="ctr"/>
                <a:lstStyle>
                  <a:lvl1pPr>
                    <a:defRPr sz="3600" b="1">
                      <a:solidFill>
                        <a:schemeClr val="tx1"/>
                      </a:solidFill>
                      <a:latin typeface="Arial" panose="020B0604020202090204" pitchFamily="34" charset="0"/>
                      <a:ea typeface="黑体" panose="02010609060101010101" pitchFamily="49" charset="-122"/>
                    </a:defRPr>
                  </a:lvl1pPr>
                  <a:lvl2pPr>
                    <a:defRPr sz="3600" b="1">
                      <a:solidFill>
                        <a:schemeClr val="tx1"/>
                      </a:solidFill>
                      <a:latin typeface="Arial" panose="020B0604020202090204" pitchFamily="34" charset="0"/>
                      <a:ea typeface="黑体" panose="02010609060101010101" pitchFamily="49" charset="-122"/>
                    </a:defRPr>
                  </a:lvl2pPr>
                  <a:lvl3pPr>
                    <a:defRPr sz="3600" b="1">
                      <a:solidFill>
                        <a:schemeClr val="tx1"/>
                      </a:solidFill>
                      <a:latin typeface="Arial" panose="020B0604020202090204" pitchFamily="34" charset="0"/>
                      <a:ea typeface="黑体" panose="02010609060101010101" pitchFamily="49" charset="-122"/>
                    </a:defRPr>
                  </a:lvl3pPr>
                  <a:lvl4pPr>
                    <a:defRPr sz="3600" b="1">
                      <a:solidFill>
                        <a:schemeClr val="tx1"/>
                      </a:solidFill>
                      <a:latin typeface="Arial" panose="020B0604020202090204" pitchFamily="34" charset="0"/>
                      <a:ea typeface="黑体" panose="02010609060101010101" pitchFamily="49" charset="-122"/>
                    </a:defRPr>
                  </a:lvl4pPr>
                  <a:lvl5pPr>
                    <a:defRPr sz="3600" b="1">
                      <a:solidFill>
                        <a:schemeClr val="tx1"/>
                      </a:solidFill>
                      <a:latin typeface="Arial" panose="020B0604020202090204" pitchFamily="34" charset="0"/>
                      <a:ea typeface="黑体" panose="02010609060101010101" pitchFamily="49" charset="-122"/>
                    </a:defRPr>
                  </a:lvl5pPr>
                  <a:lvl6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49" charset="-122"/>
                    </a:defRPr>
                  </a:lvl6pPr>
                  <a:lvl7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49" charset="-122"/>
                    </a:defRPr>
                  </a:lvl7pPr>
                  <a:lvl8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49" charset="-122"/>
                    </a:defRPr>
                  </a:lvl8pPr>
                  <a:lvl9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49" charset="-122"/>
                    </a:defRPr>
                  </a:lvl9pPr>
                </a:lstStyle>
                <a:p>
                  <a:pPr algn="ctr"/>
                  <a:endParaRPr lang="zh-CN" altLang="en-US" sz="2700" dirty="0">
                    <a:ea typeface="华文细黑" pitchFamily="2" charset="-122"/>
                  </a:endParaRPr>
                </a:p>
              </p:txBody>
            </p:sp>
            <p:sp>
              <p:nvSpPr>
                <p:cNvPr id="12" name="Rectangle 10"/>
                <p:cNvSpPr>
                  <a:spLocks noChangeArrowheads="1"/>
                </p:cNvSpPr>
                <p:nvPr/>
              </p:nvSpPr>
              <p:spPr bwMode="auto">
                <a:xfrm>
                  <a:off x="2797143" y="2244728"/>
                  <a:ext cx="798910" cy="484585"/>
                </a:xfrm>
                <a:prstGeom prst="rect">
                  <a:avLst/>
                </a:prstGeom>
                <a:noFill/>
                <a:ln w="38100" cmpd="dbl">
                  <a:solidFill>
                    <a:srgbClr val="FF9900"/>
                  </a:solidFill>
                  <a:miter lim="800000"/>
                </a:ln>
                <a:extLst>
                  <a:ext uri="{909E8E84-426E-40DD-AFC4-6F175D3DCCD1}">
                    <a14:hiddenFill xmlns:a14="http://schemas.microsoft.com/office/drawing/2010/main">
                      <a:solidFill>
                        <a:srgbClr val="FFFFFF"/>
                      </a:solidFill>
                    </a14:hiddenFill>
                  </a:ext>
                </a:extLst>
              </p:spPr>
              <p:txBody>
                <a:bodyPr wrap="none" anchor="ctr"/>
                <a:lstStyle>
                  <a:lvl1pPr>
                    <a:defRPr sz="3600" b="1">
                      <a:solidFill>
                        <a:schemeClr val="tx1"/>
                      </a:solidFill>
                      <a:latin typeface="Arial" panose="020B0604020202090204" pitchFamily="34" charset="0"/>
                      <a:ea typeface="黑体" panose="02010609060101010101" pitchFamily="49" charset="-122"/>
                    </a:defRPr>
                  </a:lvl1pPr>
                  <a:lvl2pPr>
                    <a:defRPr sz="3600" b="1">
                      <a:solidFill>
                        <a:schemeClr val="tx1"/>
                      </a:solidFill>
                      <a:latin typeface="Arial" panose="020B0604020202090204" pitchFamily="34" charset="0"/>
                      <a:ea typeface="黑体" panose="02010609060101010101" pitchFamily="49" charset="-122"/>
                    </a:defRPr>
                  </a:lvl2pPr>
                  <a:lvl3pPr>
                    <a:defRPr sz="3600" b="1">
                      <a:solidFill>
                        <a:schemeClr val="tx1"/>
                      </a:solidFill>
                      <a:latin typeface="Arial" panose="020B0604020202090204" pitchFamily="34" charset="0"/>
                      <a:ea typeface="黑体" panose="02010609060101010101" pitchFamily="49" charset="-122"/>
                    </a:defRPr>
                  </a:lvl3pPr>
                  <a:lvl4pPr>
                    <a:defRPr sz="3600" b="1">
                      <a:solidFill>
                        <a:schemeClr val="tx1"/>
                      </a:solidFill>
                      <a:latin typeface="Arial" panose="020B0604020202090204" pitchFamily="34" charset="0"/>
                      <a:ea typeface="黑体" panose="02010609060101010101" pitchFamily="49" charset="-122"/>
                    </a:defRPr>
                  </a:lvl4pPr>
                  <a:lvl5pPr>
                    <a:defRPr sz="3600" b="1">
                      <a:solidFill>
                        <a:schemeClr val="tx1"/>
                      </a:solidFill>
                      <a:latin typeface="Arial" panose="020B0604020202090204" pitchFamily="34" charset="0"/>
                      <a:ea typeface="黑体" panose="02010609060101010101" pitchFamily="49" charset="-122"/>
                    </a:defRPr>
                  </a:lvl5pPr>
                  <a:lvl6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49" charset="-122"/>
                    </a:defRPr>
                  </a:lvl6pPr>
                  <a:lvl7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49" charset="-122"/>
                    </a:defRPr>
                  </a:lvl7pPr>
                  <a:lvl8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49" charset="-122"/>
                    </a:defRPr>
                  </a:lvl8pPr>
                  <a:lvl9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49" charset="-122"/>
                    </a:defRPr>
                  </a:lvl9pPr>
                </a:lstStyle>
                <a:p>
                  <a:pPr indent="0" algn="ctr">
                    <a:buNone/>
                  </a:pPr>
                  <a:r>
                    <a:rPr lang="zh-CN" altLang="en-US" sz="2100" dirty="0">
                      <a:latin typeface="微软雅黑" panose="020B0503020204020204" pitchFamily="34" charset="-122"/>
                      <a:ea typeface="微软雅黑" panose="020B0503020204020204" pitchFamily="34" charset="-122"/>
                    </a:rPr>
                    <a:t>活苗</a:t>
                  </a:r>
                </a:p>
              </p:txBody>
            </p:sp>
            <p:sp>
              <p:nvSpPr>
                <p:cNvPr id="13" name="AutoShape 11"/>
                <p:cNvSpPr/>
                <p:nvPr/>
              </p:nvSpPr>
              <p:spPr bwMode="auto">
                <a:xfrm>
                  <a:off x="3837981" y="2009972"/>
                  <a:ext cx="215503" cy="969169"/>
                </a:xfrm>
                <a:prstGeom prst="leftBrace">
                  <a:avLst>
                    <a:gd name="adj1" fmla="val 37415"/>
                    <a:gd name="adj2" fmla="val 50000"/>
                  </a:avLst>
                </a:prstGeom>
                <a:noFill/>
                <a:ln w="38100">
                  <a:solidFill>
                    <a:srgbClr val="FF33CC"/>
                  </a:solidFill>
                  <a:round/>
                </a:ln>
                <a:extLst>
                  <a:ext uri="{909E8E84-426E-40DD-AFC4-6F175D3DCCD1}">
                    <a14:hiddenFill xmlns:a14="http://schemas.microsoft.com/office/drawing/2010/main">
                      <a:solidFill>
                        <a:srgbClr val="FFFFFF"/>
                      </a:solidFill>
                    </a14:hiddenFill>
                  </a:ext>
                </a:extLst>
              </p:spPr>
              <p:txBody>
                <a:bodyPr wrap="none" anchor="ctr"/>
                <a:lstStyle>
                  <a:lvl1pPr>
                    <a:defRPr sz="3600" b="1">
                      <a:solidFill>
                        <a:schemeClr val="tx1"/>
                      </a:solidFill>
                      <a:latin typeface="Arial" panose="020B0604020202090204" pitchFamily="34" charset="0"/>
                      <a:ea typeface="黑体" panose="02010609060101010101" pitchFamily="49" charset="-122"/>
                    </a:defRPr>
                  </a:lvl1pPr>
                  <a:lvl2pPr>
                    <a:defRPr sz="3600" b="1">
                      <a:solidFill>
                        <a:schemeClr val="tx1"/>
                      </a:solidFill>
                      <a:latin typeface="Arial" panose="020B0604020202090204" pitchFamily="34" charset="0"/>
                      <a:ea typeface="黑体" panose="02010609060101010101" pitchFamily="49" charset="-122"/>
                    </a:defRPr>
                  </a:lvl2pPr>
                  <a:lvl3pPr>
                    <a:defRPr sz="3600" b="1">
                      <a:solidFill>
                        <a:schemeClr val="tx1"/>
                      </a:solidFill>
                      <a:latin typeface="Arial" panose="020B0604020202090204" pitchFamily="34" charset="0"/>
                      <a:ea typeface="黑体" panose="02010609060101010101" pitchFamily="49" charset="-122"/>
                    </a:defRPr>
                  </a:lvl3pPr>
                  <a:lvl4pPr>
                    <a:defRPr sz="3600" b="1">
                      <a:solidFill>
                        <a:schemeClr val="tx1"/>
                      </a:solidFill>
                      <a:latin typeface="Arial" panose="020B0604020202090204" pitchFamily="34" charset="0"/>
                      <a:ea typeface="黑体" panose="02010609060101010101" pitchFamily="49" charset="-122"/>
                    </a:defRPr>
                  </a:lvl4pPr>
                  <a:lvl5pPr>
                    <a:defRPr sz="3600" b="1">
                      <a:solidFill>
                        <a:schemeClr val="tx1"/>
                      </a:solidFill>
                      <a:latin typeface="Arial" panose="020B0604020202090204" pitchFamily="34" charset="0"/>
                      <a:ea typeface="黑体" panose="02010609060101010101" pitchFamily="49" charset="-122"/>
                    </a:defRPr>
                  </a:lvl5pPr>
                  <a:lvl6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49" charset="-122"/>
                    </a:defRPr>
                  </a:lvl6pPr>
                  <a:lvl7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49" charset="-122"/>
                    </a:defRPr>
                  </a:lvl7pPr>
                  <a:lvl8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49" charset="-122"/>
                    </a:defRPr>
                  </a:lvl8pPr>
                  <a:lvl9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49" charset="-122"/>
                    </a:defRPr>
                  </a:lvl9pPr>
                </a:lstStyle>
                <a:p>
                  <a:pPr algn="r"/>
                  <a:endParaRPr lang="zh-CN" altLang="en-US" sz="2700" dirty="0"/>
                </a:p>
              </p:txBody>
            </p:sp>
            <p:sp>
              <p:nvSpPr>
                <p:cNvPr id="16" name="Rectangle 14"/>
                <p:cNvSpPr>
                  <a:spLocks noChangeArrowheads="1"/>
                </p:cNvSpPr>
                <p:nvPr/>
              </p:nvSpPr>
              <p:spPr bwMode="auto">
                <a:xfrm>
                  <a:off x="2785238" y="4298236"/>
                  <a:ext cx="810816" cy="431006"/>
                </a:xfrm>
                <a:prstGeom prst="rect">
                  <a:avLst/>
                </a:prstGeom>
                <a:noFill/>
                <a:ln w="38100" cmpd="dbl">
                  <a:solidFill>
                    <a:srgbClr val="FF9900"/>
                  </a:solidFill>
                  <a:miter lim="800000"/>
                </a:ln>
                <a:extLst>
                  <a:ext uri="{909E8E84-426E-40DD-AFC4-6F175D3DCCD1}">
                    <a14:hiddenFill xmlns:a14="http://schemas.microsoft.com/office/drawing/2010/main">
                      <a:solidFill>
                        <a:srgbClr val="FFFFFF"/>
                      </a:solidFill>
                    </a14:hiddenFill>
                  </a:ext>
                </a:extLst>
              </p:spPr>
              <p:txBody>
                <a:bodyPr wrap="none" anchor="ctr"/>
                <a:lstStyle>
                  <a:lvl1pPr>
                    <a:defRPr sz="3600" b="1">
                      <a:solidFill>
                        <a:schemeClr val="tx1"/>
                      </a:solidFill>
                      <a:latin typeface="Arial" panose="020B0604020202090204" pitchFamily="34" charset="0"/>
                      <a:ea typeface="黑体" panose="02010609060101010101" pitchFamily="49" charset="-122"/>
                    </a:defRPr>
                  </a:lvl1pPr>
                  <a:lvl2pPr>
                    <a:defRPr sz="3600" b="1">
                      <a:solidFill>
                        <a:schemeClr val="tx1"/>
                      </a:solidFill>
                      <a:latin typeface="Arial" panose="020B0604020202090204" pitchFamily="34" charset="0"/>
                      <a:ea typeface="黑体" panose="02010609060101010101" pitchFamily="49" charset="-122"/>
                    </a:defRPr>
                  </a:lvl2pPr>
                  <a:lvl3pPr>
                    <a:defRPr sz="3600" b="1">
                      <a:solidFill>
                        <a:schemeClr val="tx1"/>
                      </a:solidFill>
                      <a:latin typeface="Arial" panose="020B0604020202090204" pitchFamily="34" charset="0"/>
                      <a:ea typeface="黑体" panose="02010609060101010101" pitchFamily="49" charset="-122"/>
                    </a:defRPr>
                  </a:lvl3pPr>
                  <a:lvl4pPr>
                    <a:defRPr sz="3600" b="1">
                      <a:solidFill>
                        <a:schemeClr val="tx1"/>
                      </a:solidFill>
                      <a:latin typeface="Arial" panose="020B0604020202090204" pitchFamily="34" charset="0"/>
                      <a:ea typeface="黑体" panose="02010609060101010101" pitchFamily="49" charset="-122"/>
                    </a:defRPr>
                  </a:lvl4pPr>
                  <a:lvl5pPr>
                    <a:defRPr sz="3600" b="1">
                      <a:solidFill>
                        <a:schemeClr val="tx1"/>
                      </a:solidFill>
                      <a:latin typeface="Arial" panose="020B0604020202090204" pitchFamily="34" charset="0"/>
                      <a:ea typeface="黑体" panose="02010609060101010101" pitchFamily="49" charset="-122"/>
                    </a:defRPr>
                  </a:lvl5pPr>
                  <a:lvl6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49" charset="-122"/>
                    </a:defRPr>
                  </a:lvl6pPr>
                  <a:lvl7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49" charset="-122"/>
                    </a:defRPr>
                  </a:lvl7pPr>
                  <a:lvl8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49" charset="-122"/>
                    </a:defRPr>
                  </a:lvl8pPr>
                  <a:lvl9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49" charset="-122"/>
                    </a:defRPr>
                  </a:lvl9pPr>
                </a:lstStyle>
                <a:p>
                  <a:pPr indent="0" algn="ctr">
                    <a:buNone/>
                  </a:pPr>
                  <a:r>
                    <a:rPr lang="zh-CN" altLang="en-US" sz="2100" dirty="0">
                      <a:latin typeface="微软雅黑" panose="020B0503020204020204" pitchFamily="34" charset="-122"/>
                      <a:ea typeface="微软雅黑" panose="020B0503020204020204" pitchFamily="34" charset="-122"/>
                    </a:rPr>
                    <a:t>油苗</a:t>
                  </a:r>
                </a:p>
              </p:txBody>
            </p:sp>
            <p:grpSp>
              <p:nvGrpSpPr>
                <p:cNvPr id="2" name="组合 1"/>
                <p:cNvGrpSpPr/>
                <p:nvPr/>
              </p:nvGrpSpPr>
              <p:grpSpPr>
                <a:xfrm>
                  <a:off x="-66891" y="1102920"/>
                  <a:ext cx="7205537" cy="2719237"/>
                  <a:chOff x="-66891" y="1102920"/>
                  <a:chExt cx="7205537" cy="2719237"/>
                </a:xfrm>
              </p:grpSpPr>
              <p:sp>
                <p:nvSpPr>
                  <p:cNvPr id="10" name="Rectangle 8"/>
                  <p:cNvSpPr>
                    <a:spLocks noChangeArrowheads="1"/>
                  </p:cNvSpPr>
                  <p:nvPr/>
                </p:nvSpPr>
                <p:spPr bwMode="auto">
                  <a:xfrm>
                    <a:off x="-66891" y="2904950"/>
                    <a:ext cx="2131989" cy="917207"/>
                  </a:xfrm>
                  <a:prstGeom prst="rect">
                    <a:avLst/>
                  </a:prstGeom>
                  <a:noFill/>
                  <a:ln w="76200" cmpd="tri">
                    <a:solidFill>
                      <a:srgbClr val="FF33CC"/>
                    </a:solidFill>
                    <a:miter lim="800000"/>
                  </a:ln>
                  <a:extLst>
                    <a:ext uri="{909E8E84-426E-40DD-AFC4-6F175D3DCCD1}">
                      <a14:hiddenFill xmlns:a14="http://schemas.microsoft.com/office/drawing/2010/main">
                        <a:solidFill>
                          <a:srgbClr val="FFFFFF"/>
                        </a:solidFill>
                      </a14:hiddenFill>
                    </a:ext>
                  </a:extLst>
                </p:spPr>
                <p:txBody>
                  <a:bodyPr wrap="none" anchor="ctr"/>
                  <a:lstStyle>
                    <a:lvl1pPr>
                      <a:defRPr sz="3600" b="1">
                        <a:solidFill>
                          <a:schemeClr val="tx1"/>
                        </a:solidFill>
                        <a:latin typeface="Arial" panose="020B0604020202090204" pitchFamily="34" charset="0"/>
                        <a:ea typeface="黑体" panose="02010609060101010101" pitchFamily="49" charset="-122"/>
                      </a:defRPr>
                    </a:lvl1pPr>
                    <a:lvl2pPr>
                      <a:defRPr sz="3600" b="1">
                        <a:solidFill>
                          <a:schemeClr val="tx1"/>
                        </a:solidFill>
                        <a:latin typeface="Arial" panose="020B0604020202090204" pitchFamily="34" charset="0"/>
                        <a:ea typeface="黑体" panose="02010609060101010101" pitchFamily="49" charset="-122"/>
                      </a:defRPr>
                    </a:lvl2pPr>
                    <a:lvl3pPr>
                      <a:defRPr sz="3600" b="1">
                        <a:solidFill>
                          <a:schemeClr val="tx1"/>
                        </a:solidFill>
                        <a:latin typeface="Arial" panose="020B0604020202090204" pitchFamily="34" charset="0"/>
                        <a:ea typeface="黑体" panose="02010609060101010101" pitchFamily="49" charset="-122"/>
                      </a:defRPr>
                    </a:lvl3pPr>
                    <a:lvl4pPr>
                      <a:defRPr sz="3600" b="1">
                        <a:solidFill>
                          <a:schemeClr val="tx1"/>
                        </a:solidFill>
                        <a:latin typeface="Arial" panose="020B0604020202090204" pitchFamily="34" charset="0"/>
                        <a:ea typeface="黑体" panose="02010609060101010101" pitchFamily="49" charset="-122"/>
                      </a:defRPr>
                    </a:lvl4pPr>
                    <a:lvl5pPr>
                      <a:defRPr sz="3600" b="1">
                        <a:solidFill>
                          <a:schemeClr val="tx1"/>
                        </a:solidFill>
                        <a:latin typeface="Arial" panose="020B0604020202090204" pitchFamily="34" charset="0"/>
                        <a:ea typeface="黑体" panose="02010609060101010101" pitchFamily="49" charset="-122"/>
                      </a:defRPr>
                    </a:lvl5pPr>
                    <a:lvl6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49" charset="-122"/>
                      </a:defRPr>
                    </a:lvl6pPr>
                    <a:lvl7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49" charset="-122"/>
                      </a:defRPr>
                    </a:lvl7pPr>
                    <a:lvl8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49" charset="-122"/>
                      </a:defRPr>
                    </a:lvl8pPr>
                    <a:lvl9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49" charset="-122"/>
                      </a:defRPr>
                    </a:lvl9pPr>
                  </a:lstStyle>
                  <a:p>
                    <a:pPr indent="0" algn="ctr">
                      <a:buNone/>
                    </a:pPr>
                    <a:r>
                      <a:rPr lang="zh-CN" altLang="en-US" sz="2400" dirty="0">
                        <a:latin typeface="微软雅黑" panose="020B0503020204020204" pitchFamily="34" charset="-122"/>
                        <a:ea typeface="微软雅黑" panose="020B0503020204020204" pitchFamily="34" charset="-122"/>
                      </a:rPr>
                      <a:t>免疫方法</a:t>
                    </a:r>
                  </a:p>
                  <a:p>
                    <a:pPr indent="0" algn="ctr">
                      <a:buNone/>
                    </a:pPr>
                    <a:r>
                      <a:rPr lang="zh-CN" altLang="en-US" sz="200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rPr>
                      <a:t>（</a:t>
                    </a:r>
                    <a:r>
                      <a:rPr lang="en-US" altLang="zh-CN" sz="200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sym typeface="+mn-ea"/>
                      </a:rPr>
                      <a:t>V</a:t>
                    </a:r>
                    <a:r>
                      <a:rPr lang="en-US" altLang="zh-CN" sz="2000" dirty="0">
                        <a:solidFill>
                          <a:schemeClr val="accent2"/>
                        </a:solidFill>
                        <a:effectLst/>
                        <a:latin typeface="Times New Roman" panose="02020503050405090304" pitchFamily="18" charset="0"/>
                        <a:cs typeface="Times New Roman" panose="02020503050405090304" pitchFamily="18" charset="0"/>
                        <a:sym typeface="+mn-ea"/>
                      </a:rPr>
                      <a:t>accination methods</a:t>
                    </a:r>
                    <a:r>
                      <a:rPr lang="zh-CN" altLang="en-US" sz="200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rPr>
                      <a:t>）</a:t>
                    </a:r>
                  </a:p>
                </p:txBody>
              </p:sp>
              <p:sp>
                <p:nvSpPr>
                  <p:cNvPr id="21" name="Text Box 19"/>
                  <p:cNvSpPr txBox="1">
                    <a:spLocks noChangeArrowheads="1"/>
                  </p:cNvSpPr>
                  <p:nvPr/>
                </p:nvSpPr>
                <p:spPr bwMode="auto">
                  <a:xfrm>
                    <a:off x="1687853" y="1102920"/>
                    <a:ext cx="5450793" cy="371210"/>
                  </a:xfrm>
                  <a:prstGeom prst="rect">
                    <a:avLst/>
                  </a:prstGeom>
                  <a:solidFill>
                    <a:srgbClr val="FFFFFF"/>
                  </a:solidFill>
                  <a:ln w="22225" cap="rnd">
                    <a:solidFill>
                      <a:schemeClr val="hlink"/>
                    </a:solidFill>
                    <a:prstDash val="sysDot"/>
                    <a:miter lim="800000"/>
                  </a:ln>
                </p:spPr>
                <p:txBody>
                  <a:bodyPr wrap="square">
                    <a:spAutoFit/>
                  </a:bodyPr>
                  <a:lstStyle>
                    <a:lvl1pPr>
                      <a:defRPr sz="3600" b="1">
                        <a:solidFill>
                          <a:schemeClr val="tx1"/>
                        </a:solidFill>
                        <a:latin typeface="Arial" panose="020B0604020202090204" pitchFamily="34" charset="0"/>
                        <a:ea typeface="黑体" panose="02010609060101010101" pitchFamily="49" charset="-122"/>
                      </a:defRPr>
                    </a:lvl1pPr>
                    <a:lvl2pPr>
                      <a:defRPr sz="3600" b="1">
                        <a:solidFill>
                          <a:schemeClr val="tx1"/>
                        </a:solidFill>
                        <a:latin typeface="Arial" panose="020B0604020202090204" pitchFamily="34" charset="0"/>
                        <a:ea typeface="黑体" panose="02010609060101010101" pitchFamily="49" charset="-122"/>
                      </a:defRPr>
                    </a:lvl2pPr>
                    <a:lvl3pPr>
                      <a:defRPr sz="3600" b="1">
                        <a:solidFill>
                          <a:schemeClr val="tx1"/>
                        </a:solidFill>
                        <a:latin typeface="Arial" panose="020B0604020202090204" pitchFamily="34" charset="0"/>
                        <a:ea typeface="黑体" panose="02010609060101010101" pitchFamily="49" charset="-122"/>
                      </a:defRPr>
                    </a:lvl3pPr>
                    <a:lvl4pPr>
                      <a:defRPr sz="3600" b="1">
                        <a:solidFill>
                          <a:schemeClr val="tx1"/>
                        </a:solidFill>
                        <a:latin typeface="Arial" panose="020B0604020202090204" pitchFamily="34" charset="0"/>
                        <a:ea typeface="黑体" panose="02010609060101010101" pitchFamily="49" charset="-122"/>
                      </a:defRPr>
                    </a:lvl4pPr>
                    <a:lvl5pPr>
                      <a:defRPr sz="3600" b="1">
                        <a:solidFill>
                          <a:schemeClr val="tx1"/>
                        </a:solidFill>
                        <a:latin typeface="Arial" panose="020B0604020202090204" pitchFamily="34" charset="0"/>
                        <a:ea typeface="黑体" panose="02010609060101010101" pitchFamily="49" charset="-122"/>
                      </a:defRPr>
                    </a:lvl5pPr>
                    <a:lvl6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49" charset="-122"/>
                      </a:defRPr>
                    </a:lvl6pPr>
                    <a:lvl7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49" charset="-122"/>
                      </a:defRPr>
                    </a:lvl7pPr>
                    <a:lvl8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49" charset="-122"/>
                      </a:defRPr>
                    </a:lvl8pPr>
                    <a:lvl9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49" charset="-122"/>
                      </a:defRPr>
                    </a:lvl9pPr>
                  </a:lstStyle>
                  <a:p>
                    <a:pPr algn="ctr">
                      <a:spcBef>
                        <a:spcPct val="50000"/>
                      </a:spcBef>
                      <a:buClr>
                        <a:srgbClr val="FF0000"/>
                      </a:buClr>
                      <a:buFont typeface="宋体" panose="02010600030101010101" pitchFamily="2" charset="-122"/>
                      <a:buChar char="★"/>
                    </a:pPr>
                    <a:r>
                      <a:rPr lang="zh-CN" altLang="en-US" sz="2100" dirty="0"/>
                      <a:t> </a:t>
                    </a:r>
                    <a:r>
                      <a:rPr lang="en-US" altLang="zh-CN" sz="1800" kern="100" dirty="0">
                        <a:solidFill>
                          <a:schemeClr val="accent2"/>
                        </a:solidFill>
                        <a:effectLst/>
                        <a:latin typeface="Times New Roman" panose="02020503050405090304" pitchFamily="18" charset="0"/>
                        <a:ea typeface="等线" panose="02010600030101010101" pitchFamily="2" charset="-122"/>
                        <a:cs typeface="Times New Roman" panose="02020503050405090304" pitchFamily="18" charset="0"/>
                      </a:rPr>
                      <a:t>   Vaccine types + Characteristics→</a:t>
                    </a:r>
                    <a:r>
                      <a:rPr lang="en-US" altLang="zh-CN" sz="1800" dirty="0">
                        <a:solidFill>
                          <a:schemeClr val="accent2"/>
                        </a:solidFill>
                        <a:effectLst/>
                        <a:latin typeface="Times New Roman" panose="02020503050405090304" pitchFamily="18" charset="0"/>
                        <a:cs typeface="Times New Roman" panose="02020503050405090304" pitchFamily="18" charset="0"/>
                      </a:rPr>
                      <a:t> </a:t>
                    </a:r>
                    <a:r>
                      <a:rPr lang="en-US" altLang="zh-CN" sz="1800" kern="100" dirty="0">
                        <a:solidFill>
                          <a:schemeClr val="accent2"/>
                        </a:solidFill>
                        <a:latin typeface="Times New Roman" panose="02020503050405090304" pitchFamily="18" charset="0"/>
                        <a:ea typeface="等线" panose="02010600030101010101" pitchFamily="2" charset="-122"/>
                        <a:cs typeface="Times New Roman" panose="02020503050405090304" pitchFamily="18" charset="0"/>
                      </a:rPr>
                      <a:t>R</a:t>
                    </a:r>
                    <a:r>
                      <a:rPr lang="en-US" altLang="zh-CN" sz="1800" kern="100" dirty="0">
                        <a:solidFill>
                          <a:schemeClr val="accent2"/>
                        </a:solidFill>
                        <a:effectLst/>
                        <a:latin typeface="Times New Roman" panose="02020503050405090304" pitchFamily="18" charset="0"/>
                        <a:ea typeface="等线" panose="02010600030101010101" pitchFamily="2" charset="-122"/>
                        <a:cs typeface="Times New Roman" panose="02020503050405090304" pitchFamily="18" charset="0"/>
                      </a:rPr>
                      <a:t>outes of </a:t>
                    </a:r>
                    <a:r>
                      <a:rPr lang="en-US" altLang="zh-CN" sz="1800" kern="100" dirty="0">
                        <a:solidFill>
                          <a:schemeClr val="accent2"/>
                        </a:solidFill>
                        <a:effectLst/>
                        <a:latin typeface="Times New Roman" panose="02020503050405090304" pitchFamily="18" charset="0"/>
                        <a:ea typeface="等线" panose="02010600030101010101" pitchFamily="2" charset="-122"/>
                        <a:cs typeface="Times New Roman" panose="02020503050405090304" pitchFamily="18" charset="0"/>
                        <a:sym typeface="+mn-ea"/>
                      </a:rPr>
                      <a:t>vac</a:t>
                    </a:r>
                    <a:r>
                      <a:rPr lang="en-US" altLang="zh-CN" sz="1800" dirty="0">
                        <a:solidFill>
                          <a:schemeClr val="accent2"/>
                        </a:solidFill>
                        <a:effectLst/>
                        <a:latin typeface="Times New Roman" panose="02020503050405090304" pitchFamily="18" charset="0"/>
                        <a:cs typeface="Times New Roman" panose="02020503050405090304" pitchFamily="18" charset="0"/>
                        <a:sym typeface="+mn-ea"/>
                      </a:rPr>
                      <a:t>cination</a:t>
                    </a:r>
                    <a:endParaRPr lang="zh-CN" altLang="zh-CN" sz="1800" kern="100" dirty="0">
                      <a:solidFill>
                        <a:schemeClr val="accent2"/>
                      </a:solidFill>
                      <a:effectLst/>
                      <a:latin typeface="Times New Roman" panose="02020503050405090304" pitchFamily="18" charset="0"/>
                      <a:ea typeface="等线" panose="02010600030101010101" pitchFamily="2" charset="-122"/>
                      <a:cs typeface="Times New Roman" panose="02020503050405090304" pitchFamily="18" charset="0"/>
                    </a:endParaRPr>
                  </a:p>
                </p:txBody>
              </p:sp>
            </p:grpSp>
          </p:grpSp>
          <p:pic>
            <p:nvPicPr>
              <p:cNvPr id="22" name="Picture 20" descr="IMG_3808"/>
              <p:cNvPicPr>
                <a:picLocks noChangeAspect="1" noChangeArrowheads="1"/>
              </p:cNvPicPr>
              <p:nvPr/>
            </p:nvPicPr>
            <p:blipFill>
              <a:blip r:embed="rId3" cstate="print">
                <a:extLst>
                  <a:ext uri="{28A0092B-C50C-407E-A947-70E740481C1C}">
                    <a14:useLocalDpi xmlns:a14="http://schemas.microsoft.com/office/drawing/2010/main" val="0"/>
                  </a:ext>
                </a:extLst>
              </a:blip>
              <a:srcRect l="38916" t="23438" r="36719" b="32292"/>
              <a:stretch>
                <a:fillRect/>
              </a:stretch>
            </p:blipFill>
            <p:spPr bwMode="auto">
              <a:xfrm>
                <a:off x="7138646" y="2047236"/>
                <a:ext cx="950119"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1" descr="IMG_3807"/>
              <p:cNvPicPr>
                <a:picLocks noChangeAspect="1" noChangeArrowheads="1"/>
              </p:cNvPicPr>
              <p:nvPr/>
            </p:nvPicPr>
            <p:blipFill>
              <a:blip r:embed="rId4" cstate="print">
                <a:extLst>
                  <a:ext uri="{28A0092B-C50C-407E-A947-70E740481C1C}">
                    <a14:useLocalDpi xmlns:a14="http://schemas.microsoft.com/office/drawing/2010/main" val="0"/>
                  </a:ext>
                </a:extLst>
              </a:blip>
              <a:srcRect l="33203" t="2995" r="35791" b="23177"/>
              <a:stretch>
                <a:fillRect/>
              </a:stretch>
            </p:blipFill>
            <p:spPr bwMode="auto">
              <a:xfrm>
                <a:off x="7205653" y="3504560"/>
                <a:ext cx="883111" cy="156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6" name="文本框 25"/>
            <p:cNvSpPr txBox="1"/>
            <p:nvPr/>
          </p:nvSpPr>
          <p:spPr>
            <a:xfrm>
              <a:off x="3865395" y="5046345"/>
              <a:ext cx="2336800" cy="368300"/>
            </a:xfrm>
            <a:prstGeom prst="rect">
              <a:avLst/>
            </a:prstGeom>
            <a:noFill/>
          </p:spPr>
          <p:txBody>
            <a:bodyPr wrap="square">
              <a:spAutoFit/>
            </a:bodyPr>
            <a:lstStyle/>
            <a:p>
              <a:r>
                <a:rPr lang="en-US" altLang="zh-CN" b="1" dirty="0">
                  <a:solidFill>
                    <a:schemeClr val="accent2"/>
                  </a:solidFill>
                  <a:latin typeface="Times New Roman" panose="02020503050405090304" pitchFamily="18" charset="0"/>
                </a:rPr>
                <a:t>(I</a:t>
              </a:r>
              <a:r>
                <a:rPr lang="en-US" altLang="zh-CN" sz="1800" b="1" dirty="0">
                  <a:solidFill>
                    <a:schemeClr val="accent2"/>
                  </a:solidFill>
                  <a:latin typeface="Times New Roman" panose="02020503050405090304" pitchFamily="18" charset="0"/>
                </a:rPr>
                <a:t>nactivated vaccine)</a:t>
              </a:r>
              <a:endParaRPr lang="zh-CN" altLang="en-US" b="1" dirty="0">
                <a:solidFill>
                  <a:schemeClr val="accent2"/>
                </a:solidFill>
              </a:endParaRPr>
            </a:p>
          </p:txBody>
        </p:sp>
        <p:sp>
          <p:nvSpPr>
            <p:cNvPr id="28" name="文本框 27"/>
            <p:cNvSpPr txBox="1"/>
            <p:nvPr/>
          </p:nvSpPr>
          <p:spPr>
            <a:xfrm>
              <a:off x="4477324" y="2841505"/>
              <a:ext cx="1523297" cy="369332"/>
            </a:xfrm>
            <a:prstGeom prst="rect">
              <a:avLst/>
            </a:prstGeom>
            <a:noFill/>
          </p:spPr>
          <p:txBody>
            <a:bodyPr wrap="square">
              <a:spAutoFit/>
            </a:bodyPr>
            <a:lstStyle/>
            <a:p>
              <a:r>
                <a:rPr lang="en-US" altLang="zh-CN" sz="1800" b="1" dirty="0">
                  <a:solidFill>
                    <a:schemeClr val="accent2"/>
                  </a:solidFill>
                  <a:latin typeface="Times New Roman" panose="02020503050405090304" pitchFamily="18" charset="0"/>
                </a:rPr>
                <a:t>(Live vaccine)</a:t>
              </a:r>
              <a:endParaRPr lang="zh-CN" altLang="en-US" b="1" dirty="0">
                <a:solidFill>
                  <a:schemeClr val="accent2"/>
                </a:solidFill>
              </a:endParaRPr>
            </a:p>
          </p:txBody>
        </p:sp>
        <p:sp>
          <p:nvSpPr>
            <p:cNvPr id="29" name="文本框 28"/>
            <p:cNvSpPr txBox="1"/>
            <p:nvPr/>
          </p:nvSpPr>
          <p:spPr>
            <a:xfrm>
              <a:off x="6324784" y="2192516"/>
              <a:ext cx="1738915" cy="369332"/>
            </a:xfrm>
            <a:prstGeom prst="rect">
              <a:avLst/>
            </a:prstGeom>
            <a:noFill/>
          </p:spPr>
          <p:txBody>
            <a:bodyPr wrap="square">
              <a:spAutoFit/>
            </a:bodyPr>
            <a:lstStyle/>
            <a:p>
              <a:r>
                <a:rPr lang="en-US" altLang="zh-CN" sz="1800" b="1" dirty="0">
                  <a:solidFill>
                    <a:schemeClr val="accent2"/>
                  </a:solidFill>
                  <a:latin typeface="Times New Roman" panose="02020503050405090304" pitchFamily="18" charset="0"/>
                </a:rPr>
                <a:t>(</a:t>
              </a:r>
              <a:r>
                <a:rPr lang="en-US" altLang="zh-CN" sz="1800" b="1" kern="100" dirty="0">
                  <a:solidFill>
                    <a:schemeClr val="accent2"/>
                  </a:solidFill>
                  <a:latin typeface="Times New Roman" panose="02020503050405090304" pitchFamily="18" charset="0"/>
                  <a:cs typeface="Times New Roman" panose="02020503050405090304" pitchFamily="18" charset="0"/>
                </a:rPr>
                <a:t>Nose-dripping</a:t>
              </a:r>
              <a:r>
                <a:rPr lang="en-US" altLang="zh-CN" sz="1800" b="1" dirty="0">
                  <a:solidFill>
                    <a:schemeClr val="accent2"/>
                  </a:solidFill>
                  <a:latin typeface="Times New Roman" panose="02020503050405090304" pitchFamily="18" charset="0"/>
                </a:rPr>
                <a:t>)</a:t>
              </a:r>
              <a:endParaRPr lang="zh-CN" altLang="en-US" b="1" dirty="0">
                <a:solidFill>
                  <a:schemeClr val="accent2"/>
                </a:solidFill>
              </a:endParaRPr>
            </a:p>
          </p:txBody>
        </p:sp>
        <p:sp>
          <p:nvSpPr>
            <p:cNvPr id="30" name="文本框 29"/>
            <p:cNvSpPr txBox="1"/>
            <p:nvPr/>
          </p:nvSpPr>
          <p:spPr>
            <a:xfrm>
              <a:off x="6062391" y="3291234"/>
              <a:ext cx="2410127" cy="368300"/>
            </a:xfrm>
            <a:prstGeom prst="rect">
              <a:avLst/>
            </a:prstGeom>
            <a:noFill/>
          </p:spPr>
          <p:txBody>
            <a:bodyPr wrap="square">
              <a:spAutoFit/>
            </a:bodyPr>
            <a:lstStyle/>
            <a:p>
              <a:r>
                <a:rPr lang="en-US" altLang="zh-CN" sz="1800" b="1" dirty="0">
                  <a:solidFill>
                    <a:schemeClr val="accent2"/>
                  </a:solidFill>
                  <a:latin typeface="Times New Roman" panose="02020503050405090304" pitchFamily="18" charset="0"/>
                </a:rPr>
                <a:t>(Aerosol vaccination)</a:t>
              </a:r>
              <a:endParaRPr lang="zh-CN" altLang="en-US" b="1" dirty="0">
                <a:solidFill>
                  <a:schemeClr val="accent2"/>
                </a:solidFill>
              </a:endParaRPr>
            </a:p>
          </p:txBody>
        </p:sp>
        <p:sp>
          <p:nvSpPr>
            <p:cNvPr id="31" name="文本框 30"/>
            <p:cNvSpPr txBox="1"/>
            <p:nvPr/>
          </p:nvSpPr>
          <p:spPr>
            <a:xfrm>
              <a:off x="6158179" y="4143332"/>
              <a:ext cx="2410127" cy="369332"/>
            </a:xfrm>
            <a:prstGeom prst="rect">
              <a:avLst/>
            </a:prstGeom>
            <a:noFill/>
          </p:spPr>
          <p:txBody>
            <a:bodyPr wrap="square">
              <a:spAutoFit/>
            </a:bodyPr>
            <a:lstStyle/>
            <a:p>
              <a:r>
                <a:rPr lang="en-US" altLang="zh-CN" sz="1800" b="1" dirty="0">
                  <a:solidFill>
                    <a:schemeClr val="accent2"/>
                  </a:solidFill>
                  <a:latin typeface="Times New Roman" panose="02020503050405090304" pitchFamily="18" charset="0"/>
                </a:rPr>
                <a:t>(Subcutaneous neck)</a:t>
              </a:r>
              <a:endParaRPr lang="zh-CN" altLang="en-US" b="1" dirty="0">
                <a:solidFill>
                  <a:schemeClr val="accent2"/>
                </a:solidFill>
              </a:endParaRPr>
            </a:p>
          </p:txBody>
        </p:sp>
        <p:sp>
          <p:nvSpPr>
            <p:cNvPr id="32" name="文本框 31"/>
            <p:cNvSpPr txBox="1"/>
            <p:nvPr/>
          </p:nvSpPr>
          <p:spPr>
            <a:xfrm>
              <a:off x="6157989" y="5008472"/>
              <a:ext cx="2410127" cy="369332"/>
            </a:xfrm>
            <a:prstGeom prst="rect">
              <a:avLst/>
            </a:prstGeom>
            <a:noFill/>
          </p:spPr>
          <p:txBody>
            <a:bodyPr wrap="square">
              <a:spAutoFit/>
            </a:bodyPr>
            <a:lstStyle/>
            <a:p>
              <a:r>
                <a:rPr lang="en-US" altLang="zh-CN" sz="1800" b="1" dirty="0">
                  <a:solidFill>
                    <a:schemeClr val="accent2"/>
                  </a:solidFill>
                  <a:latin typeface="Times New Roman" panose="02020503050405090304" pitchFamily="18" charset="0"/>
                </a:rPr>
                <a:t>(Subcutaneous leg)</a:t>
              </a:r>
              <a:endParaRPr lang="zh-CN" altLang="en-US" b="1" dirty="0">
                <a:solidFill>
                  <a:schemeClr val="accent2"/>
                </a:solidFill>
              </a:endParaRPr>
            </a:p>
          </p:txBody>
        </p:sp>
        <p:sp>
          <p:nvSpPr>
            <p:cNvPr id="34" name="文本框 33"/>
            <p:cNvSpPr txBox="1"/>
            <p:nvPr/>
          </p:nvSpPr>
          <p:spPr>
            <a:xfrm>
              <a:off x="8222271" y="4135352"/>
              <a:ext cx="2410127" cy="369332"/>
            </a:xfrm>
            <a:prstGeom prst="rect">
              <a:avLst/>
            </a:prstGeom>
            <a:noFill/>
          </p:spPr>
          <p:txBody>
            <a:bodyPr wrap="square">
              <a:spAutoFit/>
            </a:bodyPr>
            <a:lstStyle/>
            <a:p>
              <a:r>
                <a:rPr lang="en-US" altLang="zh-CN" sz="1800" b="1" dirty="0">
                  <a:solidFill>
                    <a:schemeClr val="accent2"/>
                  </a:solidFill>
                  <a:latin typeface="Times New Roman" panose="02020503050405090304" pitchFamily="18" charset="0"/>
                </a:rPr>
                <a:t>(Subcutaneous chest)</a:t>
              </a:r>
              <a:endParaRPr lang="zh-CN" altLang="en-US" b="1" dirty="0">
                <a:solidFill>
                  <a:schemeClr val="accent2"/>
                </a:solidFill>
              </a:endParaRPr>
            </a:p>
          </p:txBody>
        </p:sp>
        <p:sp>
          <p:nvSpPr>
            <p:cNvPr id="35" name="文本框 34"/>
            <p:cNvSpPr txBox="1"/>
            <p:nvPr/>
          </p:nvSpPr>
          <p:spPr>
            <a:xfrm>
              <a:off x="8081564" y="5001950"/>
              <a:ext cx="2431415" cy="368300"/>
            </a:xfrm>
            <a:prstGeom prst="rect">
              <a:avLst/>
            </a:prstGeom>
            <a:noFill/>
          </p:spPr>
          <p:txBody>
            <a:bodyPr wrap="square">
              <a:spAutoFit/>
            </a:bodyPr>
            <a:lstStyle/>
            <a:p>
              <a:pPr lvl="0" algn="l"/>
              <a:r>
                <a:rPr lang="en-US" altLang="zh-CN" b="1" dirty="0">
                  <a:solidFill>
                    <a:schemeClr val="accent2"/>
                  </a:solidFill>
                  <a:latin typeface="Times New Roman" panose="02020503050405090304" pitchFamily="18" charset="0"/>
                  <a:sym typeface="+mn-ea"/>
                </a:rPr>
                <a:t>(Intramuscular chest)</a:t>
              </a:r>
            </a:p>
          </p:txBody>
        </p:sp>
        <p:sp>
          <p:nvSpPr>
            <p:cNvPr id="36" name="文本框 35"/>
            <p:cNvSpPr txBox="1"/>
            <p:nvPr/>
          </p:nvSpPr>
          <p:spPr>
            <a:xfrm>
              <a:off x="8472518" y="3255324"/>
              <a:ext cx="1544766" cy="369332"/>
            </a:xfrm>
            <a:prstGeom prst="rect">
              <a:avLst/>
            </a:prstGeom>
            <a:noFill/>
          </p:spPr>
          <p:txBody>
            <a:bodyPr wrap="square">
              <a:spAutoFit/>
            </a:bodyPr>
            <a:lstStyle/>
            <a:p>
              <a:r>
                <a:rPr lang="en-US" altLang="zh-CN" sz="1800" b="1" dirty="0">
                  <a:solidFill>
                    <a:schemeClr val="accent2"/>
                  </a:solidFill>
                  <a:latin typeface="Times New Roman" panose="02020503050405090304" pitchFamily="18" charset="0"/>
                </a:rPr>
                <a:t>(Wing-web)</a:t>
              </a:r>
            </a:p>
          </p:txBody>
        </p:sp>
        <p:sp>
          <p:nvSpPr>
            <p:cNvPr id="37" name="文本框 36"/>
            <p:cNvSpPr txBox="1"/>
            <p:nvPr/>
          </p:nvSpPr>
          <p:spPr>
            <a:xfrm>
              <a:off x="8314793" y="2231410"/>
              <a:ext cx="2063203" cy="369332"/>
            </a:xfrm>
            <a:prstGeom prst="rect">
              <a:avLst/>
            </a:prstGeom>
            <a:noFill/>
          </p:spPr>
          <p:txBody>
            <a:bodyPr wrap="square">
              <a:spAutoFit/>
            </a:bodyPr>
            <a:lstStyle/>
            <a:p>
              <a:r>
                <a:rPr lang="en-US" altLang="zh-CN" sz="1800" b="1" dirty="0">
                  <a:solidFill>
                    <a:schemeClr val="accent2"/>
                  </a:solidFill>
                  <a:latin typeface="Times New Roman" panose="02020503050405090304" pitchFamily="18" charset="0"/>
                </a:rPr>
                <a:t>(</a:t>
              </a:r>
              <a:r>
                <a:rPr lang="en-US" altLang="zh-CN" b="1" kern="100" dirty="0">
                  <a:solidFill>
                    <a:schemeClr val="accent2"/>
                  </a:solidFill>
                  <a:latin typeface="Times New Roman" panose="02020503050405090304" pitchFamily="18" charset="0"/>
                  <a:cs typeface="Times New Roman" panose="02020503050405090304" pitchFamily="18" charset="0"/>
                </a:rPr>
                <a:t>D</a:t>
              </a:r>
              <a:r>
                <a:rPr lang="en-US" altLang="zh-CN" sz="1800" b="1" kern="100" dirty="0">
                  <a:solidFill>
                    <a:schemeClr val="accent2"/>
                  </a:solidFill>
                  <a:latin typeface="Times New Roman" panose="02020503050405090304" pitchFamily="18" charset="0"/>
                  <a:cs typeface="Times New Roman" panose="02020503050405090304" pitchFamily="18" charset="0"/>
                </a:rPr>
                <a:t>rinking water</a:t>
              </a:r>
              <a:r>
                <a:rPr lang="en-US" altLang="zh-CN" sz="1800" b="1" dirty="0">
                  <a:solidFill>
                    <a:schemeClr val="accent2"/>
                  </a:solidFill>
                  <a:latin typeface="Times New Roman" panose="02020503050405090304" pitchFamily="18" charset="0"/>
                </a:rPr>
                <a:t>)</a:t>
              </a:r>
              <a:endParaRPr lang="zh-CN" altLang="en-US" b="1" dirty="0">
                <a:solidFill>
                  <a:schemeClr val="accent2"/>
                </a:solidFill>
              </a:endParaRPr>
            </a:p>
          </p:txBody>
        </p:sp>
        <p:sp>
          <p:nvSpPr>
            <p:cNvPr id="38" name="文本框 37"/>
            <p:cNvSpPr txBox="1"/>
            <p:nvPr/>
          </p:nvSpPr>
          <p:spPr>
            <a:xfrm>
              <a:off x="6170134" y="5869047"/>
              <a:ext cx="2196761" cy="368300"/>
            </a:xfrm>
            <a:prstGeom prst="rect">
              <a:avLst/>
            </a:prstGeom>
            <a:noFill/>
          </p:spPr>
          <p:txBody>
            <a:bodyPr wrap="square">
              <a:spAutoFit/>
            </a:bodyPr>
            <a:lstStyle/>
            <a:p>
              <a:pPr lvl="0" algn="l"/>
              <a:r>
                <a:rPr lang="en-US" altLang="zh-CN" b="1" dirty="0">
                  <a:solidFill>
                    <a:schemeClr val="accent2"/>
                  </a:solidFill>
                  <a:latin typeface="Times New Roman" panose="02020503050405090304" pitchFamily="18" charset="0"/>
                  <a:sym typeface="+mn-ea"/>
                </a:rPr>
                <a:t>(Intramuscular leg)</a:t>
              </a:r>
            </a:p>
          </p:txBody>
        </p:sp>
        <p:sp>
          <p:nvSpPr>
            <p:cNvPr id="4" name="文本框 3"/>
            <p:cNvSpPr txBox="1"/>
            <p:nvPr/>
          </p:nvSpPr>
          <p:spPr>
            <a:xfrm>
              <a:off x="657016" y="4067805"/>
              <a:ext cx="3475355" cy="646331"/>
            </a:xfrm>
            <a:prstGeom prst="rect">
              <a:avLst/>
            </a:prstGeom>
            <a:noFill/>
          </p:spPr>
          <p:txBody>
            <a:bodyPr wrap="square" rtlCol="0">
              <a:spAutoFit/>
            </a:bodyPr>
            <a:lstStyle/>
            <a:p>
              <a:pPr algn="ctr"/>
              <a:r>
                <a:rPr lang="zh-CN" altLang="en-US" b="1" dirty="0">
                  <a:solidFill>
                    <a:schemeClr val="accent2"/>
                  </a:solidFill>
                  <a:latin typeface="Times New Roman" panose="02020503050405090304" pitchFamily="18" charset="0"/>
                  <a:cs typeface="Times New Roman" panose="02020503050405090304" pitchFamily="18" charset="0"/>
                </a:rPr>
                <a:t>Live vaccines and inactivated vaccines use different methods</a:t>
              </a:r>
            </a:p>
          </p:txBody>
        </p:sp>
      </p:grpSp>
      <p:sp>
        <p:nvSpPr>
          <p:cNvPr id="39" name="Rectangle 10"/>
          <p:cNvSpPr>
            <a:spLocks noChangeArrowheads="1"/>
          </p:cNvSpPr>
          <p:nvPr/>
        </p:nvSpPr>
        <p:spPr bwMode="auto">
          <a:xfrm>
            <a:off x="7940060" y="5763700"/>
            <a:ext cx="1791928" cy="540471"/>
          </a:xfrm>
          <a:prstGeom prst="rect">
            <a:avLst/>
          </a:prstGeom>
          <a:noFill/>
          <a:ln w="38100" cmpd="dbl">
            <a:solidFill>
              <a:srgbClr val="FF9900"/>
            </a:solidFill>
            <a:miter lim="800000"/>
          </a:ln>
          <a:extLst>
            <a:ext uri="{909E8E84-426E-40DD-AFC4-6F175D3DCCD1}">
              <a14:hiddenFill xmlns:a14="http://schemas.microsoft.com/office/drawing/2010/main">
                <a:solidFill>
                  <a:srgbClr val="FFFFFF"/>
                </a:solidFill>
              </a14:hiddenFill>
            </a:ext>
          </a:extLst>
        </p:spPr>
        <p:txBody>
          <a:bodyPr wrap="none" anchor="ctr"/>
          <a:lstStyle>
            <a:lvl1pPr>
              <a:defRPr sz="3600" b="1">
                <a:solidFill>
                  <a:schemeClr val="tx1"/>
                </a:solidFill>
                <a:latin typeface="Arial" panose="020B0604020202090204" pitchFamily="34" charset="0"/>
                <a:ea typeface="黑体" panose="02010609060101010101" pitchFamily="49" charset="-122"/>
              </a:defRPr>
            </a:lvl1pPr>
            <a:lvl2pPr>
              <a:defRPr sz="3600" b="1">
                <a:solidFill>
                  <a:schemeClr val="tx1"/>
                </a:solidFill>
                <a:latin typeface="Arial" panose="020B0604020202090204" pitchFamily="34" charset="0"/>
                <a:ea typeface="黑体" panose="02010609060101010101" pitchFamily="49" charset="-122"/>
              </a:defRPr>
            </a:lvl2pPr>
            <a:lvl3pPr>
              <a:defRPr sz="3600" b="1">
                <a:solidFill>
                  <a:schemeClr val="tx1"/>
                </a:solidFill>
                <a:latin typeface="Arial" panose="020B0604020202090204" pitchFamily="34" charset="0"/>
                <a:ea typeface="黑体" panose="02010609060101010101" pitchFamily="49" charset="-122"/>
              </a:defRPr>
            </a:lvl3pPr>
            <a:lvl4pPr>
              <a:defRPr sz="3600" b="1">
                <a:solidFill>
                  <a:schemeClr val="tx1"/>
                </a:solidFill>
                <a:latin typeface="Arial" panose="020B0604020202090204" pitchFamily="34" charset="0"/>
                <a:ea typeface="黑体" panose="02010609060101010101" pitchFamily="49" charset="-122"/>
              </a:defRPr>
            </a:lvl4pPr>
            <a:lvl5pPr>
              <a:defRPr sz="3600" b="1">
                <a:solidFill>
                  <a:schemeClr val="tx1"/>
                </a:solidFill>
                <a:latin typeface="Arial" panose="020B0604020202090204" pitchFamily="34" charset="0"/>
                <a:ea typeface="黑体" panose="02010609060101010101" pitchFamily="49" charset="-122"/>
              </a:defRPr>
            </a:lvl5pPr>
            <a:lvl6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49" charset="-122"/>
              </a:defRPr>
            </a:lvl6pPr>
            <a:lvl7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49" charset="-122"/>
              </a:defRPr>
            </a:lvl7pPr>
            <a:lvl8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49" charset="-122"/>
              </a:defRPr>
            </a:lvl8pPr>
            <a:lvl9pPr fontAlgn="base">
              <a:spcBef>
                <a:spcPct val="0"/>
              </a:spcBef>
              <a:spcAft>
                <a:spcPct val="0"/>
              </a:spcAft>
              <a:buFont typeface="Arial" panose="020B0604020202090204" pitchFamily="34" charset="0"/>
              <a:defRPr sz="3600" b="1">
                <a:solidFill>
                  <a:schemeClr val="tx1"/>
                </a:solidFill>
                <a:latin typeface="Arial" panose="020B0604020202090204" pitchFamily="34" charset="0"/>
                <a:ea typeface="黑体" panose="02010609060101010101" pitchFamily="49" charset="-122"/>
              </a:defRPr>
            </a:lvl9pPr>
          </a:lstStyle>
          <a:p>
            <a:pPr lvl="0" algn="ctr"/>
            <a:r>
              <a:rPr lang="en-US" altLang="zh-CN" sz="1800" dirty="0">
                <a:latin typeface="微软雅黑" panose="020B0503020204020204" pitchFamily="34" charset="-122"/>
                <a:ea typeface="微软雅黑" panose="020B0503020204020204" pitchFamily="34" charset="-122"/>
                <a:sym typeface="+mn-ea"/>
              </a:rPr>
              <a:t>I</a:t>
            </a:r>
            <a:r>
              <a:rPr lang="zh-CN" altLang="en-US" sz="1800" dirty="0">
                <a:latin typeface="微软雅黑" panose="020B0503020204020204" pitchFamily="34" charset="-122"/>
                <a:ea typeface="微软雅黑" panose="020B0503020204020204" pitchFamily="34" charset="-122"/>
                <a:sym typeface="+mn-ea"/>
              </a:rPr>
              <a:t>njectable </a:t>
            </a:r>
            <a:endParaRPr lang="en-US" altLang="zh-CN" sz="1800" dirty="0">
              <a:latin typeface="微软雅黑" panose="020B0503020204020204" pitchFamily="34" charset="-122"/>
              <a:ea typeface="微软雅黑" panose="020B0503020204020204" pitchFamily="34" charset="-122"/>
              <a:sym typeface="+mn-ea"/>
            </a:endParaRPr>
          </a:p>
          <a:p>
            <a:pPr lvl="0" algn="ctr"/>
            <a:r>
              <a:rPr lang="zh-CN" altLang="en-US" sz="1800" dirty="0">
                <a:latin typeface="微软雅黑" panose="020B0503020204020204" pitchFamily="34" charset="-122"/>
                <a:ea typeface="微软雅黑" panose="020B0503020204020204" pitchFamily="34" charset="-122"/>
                <a:sym typeface="+mn-ea"/>
              </a:rPr>
              <a:t>vaccination</a:t>
            </a:r>
          </a:p>
        </p:txBody>
      </p:sp>
      <p:sp>
        <p:nvSpPr>
          <p:cNvPr id="40" name="矩形 39"/>
          <p:cNvSpPr/>
          <p:nvPr/>
        </p:nvSpPr>
        <p:spPr>
          <a:xfrm>
            <a:off x="786735" y="374685"/>
            <a:ext cx="7469505" cy="534035"/>
          </a:xfrm>
          <a:prstGeom prst="rect">
            <a:avLst/>
          </a:prstGeom>
          <a:noFill/>
        </p:spPr>
        <p:txBody>
          <a:bodyPr vert="horz" wrap="square" lIns="91440" tIns="45720" rIns="91440" bIns="45720" rtlCol="0" anchor="ctr">
            <a:spAutoFit/>
          </a:bodyPr>
          <a:lstStyle/>
          <a:p>
            <a:pPr lvl="0" defTabSz="914400">
              <a:lnSpc>
                <a:spcPct val="90000"/>
              </a:lnSpc>
              <a:spcBef>
                <a:spcPct val="0"/>
              </a:spcBef>
            </a:pPr>
            <a:r>
              <a:rPr kumimoji="1" lang="zh-CN" altLang="en-US" sz="3200" b="1" dirty="0">
                <a:solidFill>
                  <a:srgbClr val="2CA23A"/>
                </a:solidFill>
                <a:latin typeface="微软雅黑" panose="020B0503020204020204" pitchFamily="34" charset="-122"/>
                <a:ea typeface="微软雅黑" panose="020B0503020204020204" pitchFamily="34" charset="-122"/>
                <a:sym typeface="+mn-ea"/>
              </a:rPr>
              <a:t>Routes for vaccination</a:t>
            </a:r>
          </a:p>
        </p:txBody>
      </p:sp>
    </p:spTree>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oup 3"/>
          <p:cNvGraphicFramePr/>
          <p:nvPr>
            <p:custDataLst>
              <p:tags r:id="rId1"/>
            </p:custDataLst>
            <p:extLst>
              <p:ext uri="{D42A27DB-BD31-4B8C-83A1-F6EECF244321}">
                <p14:modId xmlns:p14="http://schemas.microsoft.com/office/powerpoint/2010/main" val="2878126035"/>
              </p:ext>
            </p:extLst>
          </p:nvPr>
        </p:nvGraphicFramePr>
        <p:xfrm>
          <a:off x="479376" y="1511935"/>
          <a:ext cx="11096674" cy="4655312"/>
        </p:xfrm>
        <a:graphic>
          <a:graphicData uri="http://schemas.openxmlformats.org/drawingml/2006/table">
            <a:tbl>
              <a:tblPr>
                <a:tableStyleId>{ED083AE6-46FA-4A59-8FB0-9F97EB10719F}</a:tableStyleId>
              </a:tblPr>
              <a:tblGrid>
                <a:gridCol w="4464496">
                  <a:extLst>
                    <a:ext uri="{9D8B030D-6E8A-4147-A177-3AD203B41FA5}">
                      <a16:colId xmlns:a16="http://schemas.microsoft.com/office/drawing/2014/main" val="20000"/>
                    </a:ext>
                  </a:extLst>
                </a:gridCol>
                <a:gridCol w="1152128">
                  <a:extLst>
                    <a:ext uri="{9D8B030D-6E8A-4147-A177-3AD203B41FA5}">
                      <a16:colId xmlns:a16="http://schemas.microsoft.com/office/drawing/2014/main" val="20001"/>
                    </a:ext>
                  </a:extLst>
                </a:gridCol>
                <a:gridCol w="1008112">
                  <a:extLst>
                    <a:ext uri="{9D8B030D-6E8A-4147-A177-3AD203B41FA5}">
                      <a16:colId xmlns:a16="http://schemas.microsoft.com/office/drawing/2014/main" val="20002"/>
                    </a:ext>
                  </a:extLst>
                </a:gridCol>
                <a:gridCol w="1080120">
                  <a:extLst>
                    <a:ext uri="{9D8B030D-6E8A-4147-A177-3AD203B41FA5}">
                      <a16:colId xmlns:a16="http://schemas.microsoft.com/office/drawing/2014/main" val="20003"/>
                    </a:ext>
                  </a:extLst>
                </a:gridCol>
                <a:gridCol w="1008112">
                  <a:extLst>
                    <a:ext uri="{9D8B030D-6E8A-4147-A177-3AD203B41FA5}">
                      <a16:colId xmlns:a16="http://schemas.microsoft.com/office/drawing/2014/main" val="20004"/>
                    </a:ext>
                  </a:extLst>
                </a:gridCol>
                <a:gridCol w="648072">
                  <a:extLst>
                    <a:ext uri="{9D8B030D-6E8A-4147-A177-3AD203B41FA5}">
                      <a16:colId xmlns:a16="http://schemas.microsoft.com/office/drawing/2014/main" val="20005"/>
                    </a:ext>
                  </a:extLst>
                </a:gridCol>
                <a:gridCol w="936104">
                  <a:extLst>
                    <a:ext uri="{9D8B030D-6E8A-4147-A177-3AD203B41FA5}">
                      <a16:colId xmlns:a16="http://schemas.microsoft.com/office/drawing/2014/main" val="20006"/>
                    </a:ext>
                  </a:extLst>
                </a:gridCol>
                <a:gridCol w="799530">
                  <a:extLst>
                    <a:ext uri="{9D8B030D-6E8A-4147-A177-3AD203B41FA5}">
                      <a16:colId xmlns:a16="http://schemas.microsoft.com/office/drawing/2014/main" val="20007"/>
                    </a:ext>
                  </a:extLst>
                </a:gridCol>
              </a:tblGrid>
              <a:tr h="504190">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lang="zh-CN" altLang="en-US" sz="2400" b="1"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sym typeface="+mn-ea"/>
                        </a:rPr>
                        <a:t>methods</a:t>
                      </a:r>
                      <a:endParaRPr kumimoji="0" lang="zh-CN" altLang="en-US" sz="2400" b="1" i="0" u="none" strike="noStrike" cap="none" normalizeH="0" baseline="0" dirty="0">
                        <a:ln>
                          <a:noFill/>
                        </a:ln>
                        <a:solidFill>
                          <a:schemeClr val="accent2"/>
                        </a:solidFill>
                        <a:effectLst/>
                        <a:latin typeface="Times New Roman" panose="02020503050405090304" pitchFamily="18" charset="0"/>
                        <a:ea typeface="+mj-ea"/>
                        <a:cs typeface="Times New Roman" panose="02020503050405090304" pitchFamily="18" charset="0"/>
                      </a:endParaRPr>
                    </a:p>
                  </a:txBody>
                  <a:tcPr anchor="ctr" horzOverflow="overflow"/>
                </a:tc>
                <a:tc gridSpan="7">
                  <a:txBody>
                    <a:bodyPr/>
                    <a:lstStyle/>
                    <a:p>
                      <a:pPr marL="0" marR="0" lvl="0" algn="ctr" defTabSz="914400" rtl="0" eaLnBrk="1" fontAlgn="base" latinLnBrk="0" hangingPunct="1">
                        <a:lnSpc>
                          <a:spcPct val="100000"/>
                        </a:lnSpc>
                        <a:spcBef>
                          <a:spcPct val="20000"/>
                        </a:spcBef>
                        <a:buClr>
                          <a:schemeClr val="accent1"/>
                        </a:buClr>
                        <a:buSzTx/>
                        <a:buFont typeface="Wingdings" panose="05000000000000000000" pitchFamily="2" charset="2"/>
                        <a:buNone/>
                      </a:pPr>
                      <a:r>
                        <a:rPr lang="en" altLang="zh-CN" sz="2400" b="1" dirty="0">
                          <a:solidFill>
                            <a:schemeClr val="tx1"/>
                          </a:solidFill>
                          <a:latin typeface="Times New Roman" panose="02020503050405090304" pitchFamily="18" charset="0"/>
                          <a:ea typeface="微软雅黑" panose="020B0503020204020204" pitchFamily="34" charset="-122"/>
                          <a:cs typeface="Times New Roman" panose="02020503050405090304" pitchFamily="18" charset="0"/>
                          <a:sym typeface="+mn-ea"/>
                        </a:rPr>
                        <a:t>V</a:t>
                      </a:r>
                      <a:r>
                        <a:rPr lang="zh-CN" altLang="en-US" sz="2400" b="1" dirty="0">
                          <a:solidFill>
                            <a:schemeClr val="tx1"/>
                          </a:solidFill>
                          <a:latin typeface="Times New Roman" panose="02020503050405090304" pitchFamily="18" charset="0"/>
                          <a:ea typeface="微软雅黑" panose="020B0503020204020204" pitchFamily="34" charset="-122"/>
                          <a:cs typeface="Times New Roman" panose="02020503050405090304" pitchFamily="18" charset="0"/>
                          <a:sym typeface="+mn-ea"/>
                        </a:rPr>
                        <a:t>accines </a:t>
                      </a:r>
                      <a:r>
                        <a:rPr lang="en-US" altLang="zh-CN" sz="2400" b="1" dirty="0">
                          <a:solidFill>
                            <a:schemeClr val="tx1"/>
                          </a:solidFill>
                          <a:latin typeface="Times New Roman" panose="02020503050405090304" pitchFamily="18" charset="0"/>
                          <a:ea typeface="微软雅黑" panose="020B0503020204020204" pitchFamily="34" charset="-122"/>
                          <a:cs typeface="Times New Roman" panose="02020503050405090304" pitchFamily="18" charset="0"/>
                          <a:sym typeface="+mn-ea"/>
                        </a:rPr>
                        <a:t>of disease</a:t>
                      </a:r>
                      <a:endParaRPr kumimoji="0" lang="en-US" altLang="zh-CN" sz="2400" b="1" u="none" strike="noStrike" cap="none" normalizeH="0" baseline="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endParaRPr>
                    </a:p>
                  </a:txBody>
                  <a:tcPr anchor="ctr" horzOverflow="overflow"/>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tc>
                <a:tc hMerge="1">
                  <a:txBody>
                    <a:bodyPr/>
                    <a:lstStyle/>
                    <a:p>
                      <a:endParaRPr lang="zh-CN"/>
                    </a:p>
                  </a:txBody>
                  <a:tcPr anchor="ctr" horzOverflow="overflow"/>
                </a:tc>
                <a:extLst>
                  <a:ext uri="{0D108BD9-81ED-4DB2-BD59-A6C34878D82A}">
                    <a16:rowId xmlns:a16="http://schemas.microsoft.com/office/drawing/2014/main" val="10000"/>
                  </a:ext>
                </a:extLst>
              </a:tr>
              <a:tr h="460375">
                <a:tc>
                  <a:txBody>
                    <a:bodyPr/>
                    <a:lstStyle/>
                    <a:p>
                      <a:pPr marL="0" marR="0" lvl="0" algn="ctr" defTabSz="914400" rtl="0" eaLnBrk="1" fontAlgn="base" latinLnBrk="0" hangingPunct="1">
                        <a:lnSpc>
                          <a:spcPct val="100000"/>
                        </a:lnSpc>
                        <a:spcBef>
                          <a:spcPct val="20000"/>
                        </a:spcBef>
                        <a:buClr>
                          <a:schemeClr val="accent1"/>
                        </a:buClr>
                        <a:buSzTx/>
                        <a:buFont typeface="Wingdings" panose="05000000000000000000" pitchFamily="2" charset="2"/>
                        <a:buNone/>
                      </a:pPr>
                      <a:r>
                        <a:rPr kumimoji="0" lang="en-US" altLang="zh-CN" sz="2400" b="1" u="none" strike="noStrike" cap="none" normalizeH="0" baseline="0" dirty="0">
                          <a:solidFill>
                            <a:schemeClr val="tx1"/>
                          </a:solidFill>
                          <a:latin typeface="Times New Roman" panose="02020503050405090304" pitchFamily="18" charset="0"/>
                          <a:cs typeface="Times New Roman" panose="02020503050405090304" pitchFamily="18" charset="0"/>
                        </a:rPr>
                        <a:t>Nose dropping and eye dropping</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en-US" sz="2000" b="0" u="none" strike="noStrike" cap="none" normalizeH="0" baseline="0" dirty="0">
                          <a:ln>
                            <a:noFill/>
                          </a:ln>
                          <a:effectLst/>
                          <a:latin typeface="Times New Roman" panose="02020503050405090304" pitchFamily="18" charset="0"/>
                          <a:ea typeface="+mj-ea"/>
                          <a:cs typeface="Times New Roman" panose="02020503050405090304" pitchFamily="18" charset="0"/>
                        </a:rPr>
                        <a:t>IB</a:t>
                      </a:r>
                      <a:endParaRPr kumimoji="0" lang="en-US" sz="2000" b="0" i="0" u="none" strike="noStrike" cap="none" normalizeH="0" baseline="0" dirty="0">
                        <a:ln>
                          <a:noFill/>
                        </a:ln>
                        <a:solidFill>
                          <a:schemeClr val="tx1"/>
                        </a:solidFill>
                        <a:effectLst/>
                        <a:latin typeface="Times New Roman" panose="02020503050405090304" pitchFamily="18" charset="0"/>
                        <a:ea typeface="+mj-ea"/>
                        <a:cs typeface="Times New Roman" panose="02020503050405090304"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en-US" sz="2000" b="0" u="none" strike="noStrike" cap="none" normalizeH="0" baseline="0" dirty="0">
                          <a:ln>
                            <a:noFill/>
                          </a:ln>
                          <a:effectLst/>
                          <a:latin typeface="Times New Roman" panose="02020503050405090304" pitchFamily="18" charset="0"/>
                          <a:ea typeface="+mj-ea"/>
                          <a:cs typeface="Times New Roman" panose="02020503050405090304" pitchFamily="18" charset="0"/>
                        </a:rPr>
                        <a:t>ND</a:t>
                      </a:r>
                      <a:endParaRPr kumimoji="0" lang="en-US" sz="2000" b="0" i="0" u="none" strike="noStrike" cap="none" normalizeH="0" baseline="0" dirty="0">
                        <a:ln>
                          <a:noFill/>
                        </a:ln>
                        <a:solidFill>
                          <a:schemeClr val="tx1"/>
                        </a:solidFill>
                        <a:effectLst/>
                        <a:latin typeface="Times New Roman" panose="02020503050405090304" pitchFamily="18" charset="0"/>
                        <a:ea typeface="+mj-ea"/>
                        <a:cs typeface="Times New Roman" panose="02020503050405090304"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en-US" sz="2000" b="0" u="none" strike="noStrike" cap="none" normalizeH="0" baseline="0" dirty="0">
                          <a:ln>
                            <a:noFill/>
                          </a:ln>
                          <a:effectLst/>
                          <a:latin typeface="Times New Roman" panose="02020503050405090304" pitchFamily="18" charset="0"/>
                          <a:ea typeface="+mj-ea"/>
                          <a:cs typeface="Times New Roman" panose="02020503050405090304" pitchFamily="18" charset="0"/>
                        </a:rPr>
                        <a:t>ILT</a:t>
                      </a:r>
                      <a:endParaRPr kumimoji="0" lang="en-US" sz="2000" b="0" i="0" u="none" strike="noStrike" cap="none" normalizeH="0" baseline="0" dirty="0">
                        <a:ln>
                          <a:noFill/>
                        </a:ln>
                        <a:solidFill>
                          <a:schemeClr val="tx1"/>
                        </a:solidFill>
                        <a:effectLst/>
                        <a:latin typeface="Times New Roman" panose="02020503050405090304" pitchFamily="18" charset="0"/>
                        <a:ea typeface="+mj-ea"/>
                        <a:cs typeface="Times New Roman" panose="02020503050405090304"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en-US" altLang="zh-CN" sz="2000" b="0" i="0" u="none" strike="noStrike" cap="none" normalizeH="0" baseline="0" dirty="0">
                          <a:ln>
                            <a:noFill/>
                          </a:ln>
                          <a:solidFill>
                            <a:schemeClr val="tx1"/>
                          </a:solidFill>
                          <a:effectLst/>
                          <a:latin typeface="Times New Roman" panose="02020503050405090304" pitchFamily="18" charset="0"/>
                          <a:ea typeface="+mj-ea"/>
                          <a:cs typeface="Times New Roman" panose="02020503050405090304" pitchFamily="18" charset="0"/>
                        </a:rPr>
                        <a:t>MG</a:t>
                      </a:r>
                      <a:endParaRPr kumimoji="0" lang="en-US" sz="2000" b="0" i="0" u="none" strike="noStrike" cap="none" normalizeH="0" baseline="0" dirty="0">
                        <a:ln>
                          <a:noFill/>
                        </a:ln>
                        <a:solidFill>
                          <a:schemeClr val="tx1"/>
                        </a:solidFill>
                        <a:effectLst/>
                        <a:latin typeface="Times New Roman" panose="02020503050405090304" pitchFamily="18" charset="0"/>
                        <a:ea typeface="+mj-ea"/>
                        <a:cs typeface="Times New Roman" panose="02020503050405090304"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endParaRPr kumimoji="0" lang="en-US" sz="2000" b="0" i="0" u="none" strike="noStrike" cap="none" normalizeH="0" baseline="0">
                        <a:ln>
                          <a:noFill/>
                        </a:ln>
                        <a:solidFill>
                          <a:schemeClr val="tx1"/>
                        </a:solidFill>
                        <a:effectLst/>
                        <a:latin typeface="Times New Roman" panose="02020503050405090304" pitchFamily="18" charset="0"/>
                        <a:ea typeface="+mj-ea"/>
                        <a:cs typeface="Times New Roman" panose="02020503050405090304"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endParaRPr kumimoji="0" lang="en-US" sz="2000" b="0" i="0" u="none" strike="noStrike" cap="none" normalizeH="0" baseline="0" dirty="0">
                        <a:ln>
                          <a:noFill/>
                        </a:ln>
                        <a:solidFill>
                          <a:schemeClr val="tx1"/>
                        </a:solidFill>
                        <a:effectLst/>
                        <a:latin typeface="Times New Roman" panose="02020503050405090304" pitchFamily="18" charset="0"/>
                        <a:ea typeface="+mj-ea"/>
                        <a:cs typeface="Times New Roman" panose="02020503050405090304"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endParaRPr kumimoji="0" lang="en-US" sz="2000" b="0" i="0" u="none" strike="noStrike" cap="none" normalizeH="0" baseline="0" dirty="0">
                        <a:ln>
                          <a:noFill/>
                        </a:ln>
                        <a:solidFill>
                          <a:schemeClr val="tx1"/>
                        </a:solidFill>
                        <a:effectLst/>
                        <a:latin typeface="Times New Roman" panose="02020503050405090304" pitchFamily="18" charset="0"/>
                        <a:ea typeface="+mj-ea"/>
                        <a:cs typeface="Times New Roman" panose="02020503050405090304" pitchFamily="18" charset="0"/>
                      </a:endParaRPr>
                    </a:p>
                  </a:txBody>
                  <a:tcPr anchor="ctr" horzOverflow="overflow"/>
                </a:tc>
                <a:extLst>
                  <a:ext uri="{0D108BD9-81ED-4DB2-BD59-A6C34878D82A}">
                    <a16:rowId xmlns:a16="http://schemas.microsoft.com/office/drawing/2014/main" val="10002"/>
                  </a:ext>
                </a:extLst>
              </a:tr>
              <a:tr h="457200">
                <a:tc>
                  <a:txBody>
                    <a:bodyPr/>
                    <a:lstStyle/>
                    <a:p>
                      <a:pPr marL="0" marR="0" lvl="0" algn="ctr" defTabSz="914400" rtl="0" eaLnBrk="1" fontAlgn="base" latinLnBrk="0" hangingPunct="1">
                        <a:lnSpc>
                          <a:spcPct val="100000"/>
                        </a:lnSpc>
                        <a:spcBef>
                          <a:spcPct val="20000"/>
                        </a:spcBef>
                        <a:buClr>
                          <a:schemeClr val="accent1"/>
                        </a:buClr>
                        <a:buSzTx/>
                        <a:buFont typeface="Wingdings" panose="05000000000000000000" pitchFamily="2" charset="2"/>
                        <a:buNone/>
                      </a:pPr>
                      <a:r>
                        <a:rPr lang="en-US" altLang="zh-CN" sz="2400" b="1" dirty="0">
                          <a:solidFill>
                            <a:schemeClr val="tx1"/>
                          </a:solidFill>
                          <a:latin typeface="Times New Roman" panose="02020503050405090304" pitchFamily="18" charset="0"/>
                          <a:cs typeface="Times New Roman" panose="02020503050405090304" pitchFamily="18" charset="0"/>
                          <a:sym typeface="+mn-ea"/>
                        </a:rPr>
                        <a:t>Aerosol vaccination</a:t>
                      </a:r>
                      <a:endParaRPr kumimoji="0" lang="en-US" altLang="zh-CN" sz="2400" b="1" i="0" u="none" strike="noStrike" cap="none" normalizeH="0" baseline="0" dirty="0">
                        <a:solidFill>
                          <a:schemeClr val="tx1"/>
                        </a:solidFill>
                        <a:latin typeface="Times New Roman" panose="02020503050405090304" pitchFamily="18" charset="0"/>
                        <a:cs typeface="Times New Roman" panose="02020503050405090304"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en-US" sz="2000" b="0" u="none" strike="noStrike" cap="none" normalizeH="0" baseline="0" dirty="0">
                          <a:ln>
                            <a:noFill/>
                          </a:ln>
                          <a:effectLst/>
                          <a:latin typeface="Times New Roman" panose="02020503050405090304" pitchFamily="18" charset="0"/>
                          <a:ea typeface="+mj-ea"/>
                          <a:cs typeface="Times New Roman" panose="02020503050405090304" pitchFamily="18" charset="0"/>
                        </a:rPr>
                        <a:t>IB</a:t>
                      </a:r>
                      <a:endParaRPr kumimoji="0" lang="en-US" sz="2000" b="0" i="0" u="none" strike="noStrike" cap="none" normalizeH="0" baseline="0" dirty="0">
                        <a:ln>
                          <a:noFill/>
                        </a:ln>
                        <a:solidFill>
                          <a:schemeClr val="tx1"/>
                        </a:solidFill>
                        <a:effectLst/>
                        <a:latin typeface="Times New Roman" panose="02020503050405090304" pitchFamily="18" charset="0"/>
                        <a:ea typeface="+mj-ea"/>
                        <a:cs typeface="Times New Roman" panose="02020503050405090304"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en-US" sz="2000" b="0" u="none" strike="noStrike" cap="none" normalizeH="0" baseline="0" dirty="0">
                          <a:ln>
                            <a:noFill/>
                          </a:ln>
                          <a:effectLst/>
                          <a:latin typeface="Times New Roman" panose="02020503050405090304" pitchFamily="18" charset="0"/>
                          <a:ea typeface="+mj-ea"/>
                          <a:cs typeface="Times New Roman" panose="02020503050405090304" pitchFamily="18" charset="0"/>
                        </a:rPr>
                        <a:t>ND</a:t>
                      </a:r>
                      <a:endParaRPr kumimoji="0" lang="en-US" sz="2000" b="0" i="0" u="none" strike="noStrike" cap="none" normalizeH="0" baseline="0" dirty="0">
                        <a:ln>
                          <a:noFill/>
                        </a:ln>
                        <a:solidFill>
                          <a:schemeClr val="tx1"/>
                        </a:solidFill>
                        <a:effectLst/>
                        <a:latin typeface="Times New Roman" panose="02020503050405090304" pitchFamily="18" charset="0"/>
                        <a:ea typeface="+mj-ea"/>
                        <a:cs typeface="Times New Roman" panose="02020503050405090304"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endParaRPr kumimoji="0" lang="en-US" sz="2000" b="0" i="0" u="none" strike="noStrike" cap="none" normalizeH="0" baseline="0" dirty="0">
                        <a:ln>
                          <a:noFill/>
                        </a:ln>
                        <a:solidFill>
                          <a:schemeClr val="tx1"/>
                        </a:solidFill>
                        <a:effectLst/>
                        <a:latin typeface="Times New Roman" panose="02020503050405090304" pitchFamily="18" charset="0"/>
                        <a:ea typeface="+mj-ea"/>
                        <a:cs typeface="Times New Roman" panose="02020503050405090304"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endParaRPr kumimoji="0" lang="en-US" sz="2000" b="0" i="0" u="none" strike="noStrike" cap="none" normalizeH="0" baseline="0" dirty="0">
                        <a:ln>
                          <a:noFill/>
                        </a:ln>
                        <a:solidFill>
                          <a:schemeClr val="tx1"/>
                        </a:solidFill>
                        <a:effectLst/>
                        <a:latin typeface="Times New Roman" panose="02020503050405090304" pitchFamily="18" charset="0"/>
                        <a:ea typeface="+mj-ea"/>
                        <a:cs typeface="Times New Roman" panose="02020503050405090304"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endParaRPr kumimoji="0" lang="en-US" sz="2000" b="0" i="0" u="none" strike="noStrike" cap="none" normalizeH="0" baseline="0" dirty="0">
                        <a:ln>
                          <a:noFill/>
                        </a:ln>
                        <a:solidFill>
                          <a:schemeClr val="tx1"/>
                        </a:solidFill>
                        <a:effectLst/>
                        <a:latin typeface="Times New Roman" panose="02020503050405090304" pitchFamily="18" charset="0"/>
                        <a:ea typeface="+mj-ea"/>
                        <a:cs typeface="Times New Roman" panose="02020503050405090304"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endParaRPr kumimoji="0" lang="en-US" sz="2000" b="0" i="0" u="none" strike="noStrike" cap="none" normalizeH="0" baseline="0" dirty="0">
                        <a:ln>
                          <a:noFill/>
                        </a:ln>
                        <a:solidFill>
                          <a:schemeClr val="tx1"/>
                        </a:solidFill>
                        <a:effectLst/>
                        <a:latin typeface="Times New Roman" panose="02020503050405090304" pitchFamily="18" charset="0"/>
                        <a:ea typeface="+mj-ea"/>
                        <a:cs typeface="Times New Roman" panose="02020503050405090304"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endParaRPr kumimoji="0" lang="en-US" sz="2000" b="0" i="0" u="none" strike="noStrike" cap="none" normalizeH="0" baseline="0" dirty="0">
                        <a:ln>
                          <a:noFill/>
                        </a:ln>
                        <a:solidFill>
                          <a:schemeClr val="tx1"/>
                        </a:solidFill>
                        <a:effectLst/>
                        <a:latin typeface="Times New Roman" panose="02020503050405090304" pitchFamily="18" charset="0"/>
                        <a:ea typeface="+mj-ea"/>
                        <a:cs typeface="Times New Roman" panose="02020503050405090304" pitchFamily="18" charset="0"/>
                      </a:endParaRPr>
                    </a:p>
                  </a:txBody>
                  <a:tcPr anchor="ctr" horzOverflow="overflow"/>
                </a:tc>
                <a:extLst>
                  <a:ext uri="{0D108BD9-81ED-4DB2-BD59-A6C34878D82A}">
                    <a16:rowId xmlns:a16="http://schemas.microsoft.com/office/drawing/2014/main" val="3207304634"/>
                  </a:ext>
                </a:extLst>
              </a:tr>
              <a:tr h="457200">
                <a:tc>
                  <a:txBody>
                    <a:bodyPr/>
                    <a:lstStyle/>
                    <a:p>
                      <a:pPr marL="0" marR="0" lvl="0" algn="ctr" defTabSz="914400" rtl="0" eaLnBrk="1" fontAlgn="base" latinLnBrk="0" hangingPunct="1">
                        <a:lnSpc>
                          <a:spcPct val="100000"/>
                        </a:lnSpc>
                        <a:spcBef>
                          <a:spcPct val="20000"/>
                        </a:spcBef>
                        <a:buClr>
                          <a:schemeClr val="accent1"/>
                        </a:buClr>
                        <a:buSzTx/>
                        <a:buFont typeface="Wingdings" panose="05000000000000000000" pitchFamily="2" charset="2"/>
                        <a:buNone/>
                      </a:pPr>
                      <a:r>
                        <a:rPr lang="en-US" altLang="zh-CN" sz="2400" b="1" dirty="0">
                          <a:solidFill>
                            <a:schemeClr val="tx1"/>
                          </a:solidFill>
                          <a:latin typeface="Times New Roman" panose="02020503050405090304" pitchFamily="18" charset="0"/>
                          <a:cs typeface="Times New Roman" panose="02020503050405090304" pitchFamily="18" charset="0"/>
                          <a:sym typeface="+mn-ea"/>
                        </a:rPr>
                        <a:t>Drinking water</a:t>
                      </a:r>
                      <a:endParaRPr kumimoji="0" lang="en-US" altLang="zh-CN" sz="2400" b="1" i="0" u="none" strike="noStrike" cap="none" normalizeH="0" baseline="0" dirty="0">
                        <a:solidFill>
                          <a:schemeClr val="tx1"/>
                        </a:solidFill>
                        <a:latin typeface="Times New Roman" panose="02020503050405090304" pitchFamily="18" charset="0"/>
                        <a:cs typeface="Times New Roman" panose="02020503050405090304"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en-US" sz="2000" b="0" u="none" strike="noStrike" cap="none" normalizeH="0" baseline="0" dirty="0">
                          <a:ln>
                            <a:noFill/>
                          </a:ln>
                          <a:effectLst/>
                          <a:latin typeface="Times New Roman" panose="02020503050405090304" pitchFamily="18" charset="0"/>
                          <a:ea typeface="+mj-ea"/>
                          <a:cs typeface="Times New Roman" panose="02020503050405090304" pitchFamily="18" charset="0"/>
                        </a:rPr>
                        <a:t>IBD</a:t>
                      </a:r>
                      <a:endParaRPr kumimoji="0" lang="en-US" sz="2000" b="0" i="0" u="none" strike="noStrike" cap="none" normalizeH="0" baseline="0" dirty="0">
                        <a:ln>
                          <a:noFill/>
                        </a:ln>
                        <a:solidFill>
                          <a:schemeClr val="tx1"/>
                        </a:solidFill>
                        <a:effectLst/>
                        <a:latin typeface="Times New Roman" panose="02020503050405090304" pitchFamily="18" charset="0"/>
                        <a:ea typeface="+mj-ea"/>
                        <a:cs typeface="Times New Roman" panose="02020503050405090304"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endParaRPr kumimoji="0" lang="en-US" sz="2000" b="0" i="0" u="none" strike="noStrike" cap="none" normalizeH="0" baseline="0" dirty="0">
                        <a:ln>
                          <a:noFill/>
                        </a:ln>
                        <a:solidFill>
                          <a:schemeClr val="tx1"/>
                        </a:solidFill>
                        <a:effectLst/>
                        <a:latin typeface="Times New Roman" panose="02020503050405090304" pitchFamily="18" charset="0"/>
                        <a:ea typeface="+mj-ea"/>
                        <a:cs typeface="Times New Roman" panose="02020503050405090304"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endParaRPr kumimoji="0" lang="en-US" sz="2000" b="0" i="0" u="none" strike="noStrike" cap="none" normalizeH="0" baseline="0" dirty="0">
                        <a:ln>
                          <a:noFill/>
                        </a:ln>
                        <a:solidFill>
                          <a:schemeClr val="tx1"/>
                        </a:solidFill>
                        <a:effectLst/>
                        <a:latin typeface="Times New Roman" panose="02020503050405090304" pitchFamily="18" charset="0"/>
                        <a:ea typeface="+mj-ea"/>
                        <a:cs typeface="Times New Roman" panose="02020503050405090304"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endParaRPr kumimoji="0" lang="en-US" sz="2000" b="0" i="0" u="none" strike="noStrike" cap="none" normalizeH="0" baseline="0" dirty="0">
                        <a:ln>
                          <a:noFill/>
                        </a:ln>
                        <a:solidFill>
                          <a:schemeClr val="tx1"/>
                        </a:solidFill>
                        <a:effectLst/>
                        <a:latin typeface="Times New Roman" panose="02020503050405090304" pitchFamily="18" charset="0"/>
                        <a:ea typeface="+mj-ea"/>
                        <a:cs typeface="Times New Roman" panose="02020503050405090304"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endParaRPr kumimoji="0" lang="en-US" sz="2000" b="0" i="0" u="none" strike="noStrike" cap="none" normalizeH="0" baseline="0" dirty="0">
                        <a:ln>
                          <a:noFill/>
                        </a:ln>
                        <a:solidFill>
                          <a:schemeClr val="tx1"/>
                        </a:solidFill>
                        <a:effectLst/>
                        <a:latin typeface="Times New Roman" panose="02020503050405090304" pitchFamily="18" charset="0"/>
                        <a:ea typeface="+mj-ea"/>
                        <a:cs typeface="Times New Roman" panose="02020503050405090304"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endParaRPr kumimoji="0" lang="en-US" sz="2000" b="0" i="0" u="none" strike="noStrike" cap="none" normalizeH="0" baseline="0" dirty="0">
                        <a:ln>
                          <a:noFill/>
                        </a:ln>
                        <a:solidFill>
                          <a:schemeClr val="tx1"/>
                        </a:solidFill>
                        <a:effectLst/>
                        <a:latin typeface="Times New Roman" panose="02020503050405090304" pitchFamily="18" charset="0"/>
                        <a:ea typeface="+mj-ea"/>
                        <a:cs typeface="Times New Roman" panose="02020503050405090304"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endParaRPr kumimoji="0" lang="en-US" sz="2000" b="0" i="0" u="none" strike="noStrike" cap="none" normalizeH="0" baseline="0" dirty="0">
                        <a:ln>
                          <a:noFill/>
                        </a:ln>
                        <a:solidFill>
                          <a:schemeClr val="tx1"/>
                        </a:solidFill>
                        <a:effectLst/>
                        <a:latin typeface="Times New Roman" panose="02020503050405090304" pitchFamily="18" charset="0"/>
                        <a:ea typeface="+mj-ea"/>
                        <a:cs typeface="Times New Roman" panose="02020503050405090304" pitchFamily="18" charset="0"/>
                      </a:endParaRPr>
                    </a:p>
                  </a:txBody>
                  <a:tcPr anchor="ctr" horzOverflow="overflow"/>
                </a:tc>
                <a:extLst>
                  <a:ext uri="{0D108BD9-81ED-4DB2-BD59-A6C34878D82A}">
                    <a16:rowId xmlns:a16="http://schemas.microsoft.com/office/drawing/2014/main" val="25788921"/>
                  </a:ext>
                </a:extLst>
              </a:tr>
              <a:tr h="457200">
                <a:tc>
                  <a:txBody>
                    <a:bodyPr/>
                    <a:lstStyle/>
                    <a:p>
                      <a:pPr marL="0" marR="0" lvl="0" algn="ctr" defTabSz="914400" rtl="0" eaLnBrk="1" fontAlgn="base" latinLnBrk="0" hangingPunct="1">
                        <a:lnSpc>
                          <a:spcPct val="100000"/>
                        </a:lnSpc>
                        <a:spcBef>
                          <a:spcPct val="20000"/>
                        </a:spcBef>
                        <a:buClr>
                          <a:schemeClr val="accent1"/>
                        </a:buClr>
                        <a:buSzTx/>
                        <a:buFont typeface="Wingdings" panose="05000000000000000000" pitchFamily="2" charset="2"/>
                        <a:buNone/>
                      </a:pPr>
                      <a:r>
                        <a:rPr kumimoji="0" lang="en-US" altLang="zh-CN" sz="2400" b="1" u="none" strike="noStrike" cap="none" normalizeH="0" baseline="0" dirty="0">
                          <a:solidFill>
                            <a:schemeClr val="tx1"/>
                          </a:solidFill>
                          <a:latin typeface="Times New Roman" panose="02020503050405090304" pitchFamily="18" charset="0"/>
                          <a:cs typeface="Times New Roman" panose="02020503050405090304" pitchFamily="18" charset="0"/>
                        </a:rPr>
                        <a:t>Daub the anus</a:t>
                      </a:r>
                    </a:p>
                  </a:txBody>
                  <a:tcPr anchor="ctr" horzOverflow="overflow"/>
                </a:tc>
                <a:tc gridSpan="3">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en-US" sz="2000" b="0" u="none" strike="noStrike" cap="none" normalizeH="0" baseline="0" dirty="0">
                          <a:ln>
                            <a:noFill/>
                          </a:ln>
                          <a:effectLst/>
                          <a:latin typeface="Times New Roman" panose="02020503050405090304" pitchFamily="18" charset="0"/>
                          <a:ea typeface="+mj-ea"/>
                          <a:cs typeface="Times New Roman" panose="02020503050405090304" pitchFamily="18" charset="0"/>
                        </a:rPr>
                        <a:t>ILT</a:t>
                      </a:r>
                      <a:r>
                        <a:rPr kumimoji="0" lang="zh-CN" altLang="en-US" sz="2000" b="0" u="none" strike="noStrike" cap="none" normalizeH="0" baseline="0" dirty="0">
                          <a:ln>
                            <a:noFill/>
                          </a:ln>
                          <a:solidFill>
                            <a:srgbClr val="C00000"/>
                          </a:solidFill>
                          <a:effectLst/>
                          <a:latin typeface="Times New Roman" panose="02020503050405090304" pitchFamily="18" charset="0"/>
                          <a:ea typeface="+mj-ea"/>
                          <a:cs typeface="Times New Roman" panose="02020503050405090304" pitchFamily="18" charset="0"/>
                        </a:rPr>
                        <a:t>（</a:t>
                      </a:r>
                      <a:r>
                        <a:rPr kumimoji="0" lang="en" altLang="zh-CN" sz="2000" b="0" u="none" strike="noStrike" cap="none" normalizeH="0" baseline="0" dirty="0">
                          <a:ln>
                            <a:noFill/>
                          </a:ln>
                          <a:solidFill>
                            <a:srgbClr val="C00000"/>
                          </a:solidFill>
                          <a:effectLst/>
                          <a:latin typeface="Times New Roman" panose="02020503050405090304" pitchFamily="18" charset="0"/>
                          <a:ea typeface="+mj-ea"/>
                          <a:cs typeface="Times New Roman" panose="02020503050405090304" pitchFamily="18" charset="0"/>
                        </a:rPr>
                        <a:t>Great stress response</a:t>
                      </a:r>
                      <a:r>
                        <a:rPr kumimoji="0" lang="zh-CN" altLang="en-US" sz="2000" b="0" u="none" strike="noStrike" cap="none" normalizeH="0" baseline="0" dirty="0">
                          <a:ln>
                            <a:noFill/>
                          </a:ln>
                          <a:solidFill>
                            <a:srgbClr val="C00000"/>
                          </a:solidFill>
                          <a:effectLst/>
                          <a:latin typeface="Times New Roman" panose="02020503050405090304" pitchFamily="18" charset="0"/>
                          <a:ea typeface="+mj-ea"/>
                          <a:cs typeface="Times New Roman" panose="02020503050405090304" pitchFamily="18" charset="0"/>
                        </a:rPr>
                        <a:t>）</a:t>
                      </a:r>
                      <a:endParaRPr kumimoji="0" lang="en-US" sz="2000" b="0" i="0" u="none" strike="noStrike" cap="none" normalizeH="0" baseline="0" dirty="0">
                        <a:ln>
                          <a:noFill/>
                        </a:ln>
                        <a:solidFill>
                          <a:srgbClr val="C00000"/>
                        </a:solidFill>
                        <a:effectLst/>
                        <a:latin typeface="Times New Roman" panose="02020503050405090304" pitchFamily="18" charset="0"/>
                        <a:ea typeface="+mj-ea"/>
                        <a:cs typeface="Times New Roman" panose="02020503050405090304" pitchFamily="18" charset="0"/>
                      </a:endParaRPr>
                    </a:p>
                  </a:txBody>
                  <a:tcPr anchor="ctr" horzOverflow="overflow"/>
                </a:tc>
                <a:tc hMerge="1">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endParaRPr kumimoji="0" lang="en-US" sz="2000" b="0" i="0" u="none" strike="noStrike" cap="none" normalizeH="0" baseline="0" dirty="0">
                        <a:ln>
                          <a:noFill/>
                        </a:ln>
                        <a:solidFill>
                          <a:schemeClr val="tx1"/>
                        </a:solidFill>
                        <a:effectLst/>
                        <a:latin typeface="Times New Roman" panose="02020503050405090304" pitchFamily="18" charset="0"/>
                        <a:ea typeface="+mj-ea"/>
                        <a:cs typeface="Times New Roman" panose="02020503050405090304" pitchFamily="18" charset="0"/>
                      </a:endParaRPr>
                    </a:p>
                  </a:txBody>
                  <a:tcPr anchor="ctr" horzOverflow="overflow"/>
                </a:tc>
                <a:tc hMerge="1">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endParaRPr kumimoji="0" lang="en-US" sz="2000" b="0" i="0" u="none" strike="noStrike" cap="none" normalizeH="0" baseline="0" dirty="0">
                        <a:ln>
                          <a:noFill/>
                        </a:ln>
                        <a:solidFill>
                          <a:schemeClr val="tx1"/>
                        </a:solidFill>
                        <a:effectLst/>
                        <a:latin typeface="Times New Roman" panose="02020503050405090304" pitchFamily="18" charset="0"/>
                        <a:ea typeface="+mj-ea"/>
                        <a:cs typeface="Times New Roman" panose="02020503050405090304"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endParaRPr kumimoji="0" lang="en-US" sz="2000" b="0" i="0" u="none" strike="noStrike" cap="none" normalizeH="0" baseline="0" dirty="0">
                        <a:ln>
                          <a:noFill/>
                        </a:ln>
                        <a:solidFill>
                          <a:schemeClr val="tx1"/>
                        </a:solidFill>
                        <a:effectLst/>
                        <a:latin typeface="Times New Roman" panose="02020503050405090304" pitchFamily="18" charset="0"/>
                        <a:ea typeface="+mj-ea"/>
                        <a:cs typeface="Times New Roman" panose="02020503050405090304"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endParaRPr kumimoji="0" lang="en-US" sz="2000" b="0" i="0" u="none" strike="noStrike" cap="none" normalizeH="0" baseline="0" dirty="0">
                        <a:ln>
                          <a:noFill/>
                        </a:ln>
                        <a:solidFill>
                          <a:schemeClr val="tx1"/>
                        </a:solidFill>
                        <a:effectLst/>
                        <a:latin typeface="Times New Roman" panose="02020503050405090304" pitchFamily="18" charset="0"/>
                        <a:ea typeface="+mj-ea"/>
                        <a:cs typeface="Times New Roman" panose="02020503050405090304"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endParaRPr kumimoji="0" lang="en-US" sz="2000" b="0" i="0" u="none" strike="noStrike" cap="none" normalizeH="0" baseline="0" dirty="0">
                        <a:ln>
                          <a:noFill/>
                        </a:ln>
                        <a:solidFill>
                          <a:schemeClr val="tx1"/>
                        </a:solidFill>
                        <a:effectLst/>
                        <a:latin typeface="Times New Roman" panose="02020503050405090304" pitchFamily="18" charset="0"/>
                        <a:ea typeface="+mj-ea"/>
                        <a:cs typeface="Times New Roman" panose="02020503050405090304"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endParaRPr kumimoji="0" lang="en-US" sz="2000" b="0" i="0" u="none" strike="noStrike" cap="none" normalizeH="0" baseline="0" dirty="0">
                        <a:ln>
                          <a:noFill/>
                        </a:ln>
                        <a:solidFill>
                          <a:schemeClr val="tx1"/>
                        </a:solidFill>
                        <a:effectLst/>
                        <a:latin typeface="Times New Roman" panose="02020503050405090304" pitchFamily="18" charset="0"/>
                        <a:ea typeface="+mj-ea"/>
                        <a:cs typeface="Times New Roman" panose="02020503050405090304" pitchFamily="18" charset="0"/>
                      </a:endParaRPr>
                    </a:p>
                  </a:txBody>
                  <a:tcPr anchor="ctr" horzOverflow="overflow"/>
                </a:tc>
                <a:extLst>
                  <a:ext uri="{0D108BD9-81ED-4DB2-BD59-A6C34878D82A}">
                    <a16:rowId xmlns:a16="http://schemas.microsoft.com/office/drawing/2014/main" val="3703588795"/>
                  </a:ext>
                </a:extLst>
              </a:tr>
              <a:tr h="457200">
                <a:tc>
                  <a:txBody>
                    <a:bodyPr/>
                    <a:lstStyle/>
                    <a:p>
                      <a:pPr marL="0" marR="0" lvl="0" algn="ctr" defTabSz="914400" rtl="0" eaLnBrk="1" fontAlgn="base" latinLnBrk="0" hangingPunct="1">
                        <a:lnSpc>
                          <a:spcPct val="100000"/>
                        </a:lnSpc>
                        <a:spcBef>
                          <a:spcPct val="20000"/>
                        </a:spcBef>
                        <a:buClr>
                          <a:schemeClr val="accent1"/>
                        </a:buClr>
                        <a:buSzTx/>
                        <a:buFont typeface="Wingdings" panose="05000000000000000000" pitchFamily="2" charset="2"/>
                        <a:buNone/>
                      </a:pPr>
                      <a:r>
                        <a:rPr lang="en-US" altLang="zh-CN" sz="2400" b="1" dirty="0">
                          <a:solidFill>
                            <a:schemeClr val="tx1"/>
                          </a:solidFill>
                          <a:latin typeface="Times New Roman" panose="02020503050405090304" pitchFamily="18" charset="0"/>
                          <a:cs typeface="Times New Roman" panose="02020503050405090304" pitchFamily="18" charset="0"/>
                          <a:sym typeface="+mn-ea"/>
                        </a:rPr>
                        <a:t>wing-web</a:t>
                      </a:r>
                      <a:endParaRPr kumimoji="0" lang="en-US" altLang="zh-CN" sz="2400" b="1" i="0" u="none" strike="noStrike" cap="none" normalizeH="0" baseline="0" dirty="0">
                        <a:solidFill>
                          <a:schemeClr val="tx1"/>
                        </a:solidFill>
                        <a:latin typeface="Times New Roman" panose="02020503050405090304" pitchFamily="18" charset="0"/>
                        <a:cs typeface="Times New Roman" panose="02020503050405090304"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en-US" sz="2000" b="0" u="none" strike="noStrike" cap="none" normalizeH="0" baseline="0" dirty="0">
                          <a:ln>
                            <a:noFill/>
                          </a:ln>
                          <a:effectLst/>
                          <a:latin typeface="Times New Roman" panose="02020503050405090304" pitchFamily="18" charset="0"/>
                          <a:ea typeface="+mj-ea"/>
                          <a:cs typeface="Times New Roman" panose="02020503050405090304" pitchFamily="18" charset="0"/>
                        </a:rPr>
                        <a:t>POX</a:t>
                      </a:r>
                      <a:endParaRPr kumimoji="0" lang="en-US" sz="2000" b="0" i="0" u="none" strike="noStrike" cap="none" normalizeH="0" baseline="0" dirty="0">
                        <a:ln>
                          <a:noFill/>
                        </a:ln>
                        <a:solidFill>
                          <a:schemeClr val="tx1"/>
                        </a:solidFill>
                        <a:effectLst/>
                        <a:latin typeface="Times New Roman" panose="02020503050405090304" pitchFamily="18" charset="0"/>
                        <a:ea typeface="+mj-ea"/>
                        <a:cs typeface="Times New Roman" panose="02020503050405090304"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en-US" sz="2000" b="0" u="none" strike="noStrike" cap="none" normalizeH="0" baseline="0" dirty="0">
                          <a:ln>
                            <a:noFill/>
                          </a:ln>
                          <a:effectLst/>
                          <a:latin typeface="Times New Roman" panose="02020503050405090304" pitchFamily="18" charset="0"/>
                          <a:ea typeface="+mj-ea"/>
                          <a:cs typeface="Times New Roman" panose="02020503050405090304" pitchFamily="18" charset="0"/>
                        </a:rPr>
                        <a:t>AE</a:t>
                      </a:r>
                      <a:endParaRPr kumimoji="0" lang="en-US" sz="2000" b="0" i="0" u="none" strike="noStrike" cap="none" normalizeH="0" baseline="0" dirty="0">
                        <a:ln>
                          <a:noFill/>
                        </a:ln>
                        <a:solidFill>
                          <a:schemeClr val="tx1"/>
                        </a:solidFill>
                        <a:effectLst/>
                        <a:latin typeface="Times New Roman" panose="02020503050405090304" pitchFamily="18" charset="0"/>
                        <a:ea typeface="+mj-ea"/>
                        <a:cs typeface="Times New Roman" panose="02020503050405090304"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endParaRPr kumimoji="0" lang="en-US" sz="2000" b="0" i="0" u="none" strike="noStrike" cap="none" normalizeH="0" baseline="0" dirty="0">
                        <a:ln>
                          <a:noFill/>
                        </a:ln>
                        <a:solidFill>
                          <a:schemeClr val="tx1"/>
                        </a:solidFill>
                        <a:effectLst/>
                        <a:latin typeface="Times New Roman" panose="02020503050405090304" pitchFamily="18" charset="0"/>
                        <a:ea typeface="+mj-ea"/>
                        <a:cs typeface="Times New Roman" panose="02020503050405090304"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endParaRPr kumimoji="0" lang="en-US" sz="2000" b="0" i="0" u="none" strike="noStrike" cap="none" normalizeH="0" baseline="0" dirty="0">
                        <a:ln>
                          <a:noFill/>
                        </a:ln>
                        <a:solidFill>
                          <a:schemeClr val="tx1"/>
                        </a:solidFill>
                        <a:effectLst/>
                        <a:latin typeface="Times New Roman" panose="02020503050405090304" pitchFamily="18" charset="0"/>
                        <a:ea typeface="+mj-ea"/>
                        <a:cs typeface="Times New Roman" panose="02020503050405090304"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endParaRPr kumimoji="0" lang="en-US" sz="2000" b="0" i="0" u="none" strike="noStrike" cap="none" normalizeH="0" baseline="0" dirty="0">
                        <a:ln>
                          <a:noFill/>
                        </a:ln>
                        <a:solidFill>
                          <a:schemeClr val="tx1"/>
                        </a:solidFill>
                        <a:effectLst/>
                        <a:latin typeface="Times New Roman" panose="02020503050405090304" pitchFamily="18" charset="0"/>
                        <a:ea typeface="+mj-ea"/>
                        <a:cs typeface="Times New Roman" panose="02020503050405090304"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endParaRPr kumimoji="0" lang="en-US" sz="2000" b="0" i="0" u="none" strike="noStrike" cap="none" normalizeH="0" baseline="0" dirty="0">
                        <a:ln>
                          <a:noFill/>
                        </a:ln>
                        <a:solidFill>
                          <a:schemeClr val="tx1"/>
                        </a:solidFill>
                        <a:effectLst/>
                        <a:latin typeface="Times New Roman" panose="02020503050405090304" pitchFamily="18" charset="0"/>
                        <a:ea typeface="+mj-ea"/>
                        <a:cs typeface="Times New Roman" panose="02020503050405090304"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endParaRPr kumimoji="0" lang="en-US" sz="2000" b="0" i="0" u="none" strike="noStrike" cap="none" normalizeH="0" baseline="0" dirty="0">
                        <a:ln>
                          <a:noFill/>
                        </a:ln>
                        <a:solidFill>
                          <a:schemeClr val="tx1"/>
                        </a:solidFill>
                        <a:effectLst/>
                        <a:latin typeface="Times New Roman" panose="02020503050405090304" pitchFamily="18" charset="0"/>
                        <a:ea typeface="+mj-ea"/>
                        <a:cs typeface="Times New Roman" panose="02020503050405090304" pitchFamily="18" charset="0"/>
                      </a:endParaRPr>
                    </a:p>
                  </a:txBody>
                  <a:tcPr anchor="ctr" horzOverflow="overflow"/>
                </a:tc>
                <a:extLst>
                  <a:ext uri="{0D108BD9-81ED-4DB2-BD59-A6C34878D82A}">
                    <a16:rowId xmlns:a16="http://schemas.microsoft.com/office/drawing/2014/main" val="10003"/>
                  </a:ext>
                </a:extLst>
              </a:tr>
              <a:tr h="563860">
                <a:tc>
                  <a:txBody>
                    <a:bodyPr/>
                    <a:lstStyle/>
                    <a:p>
                      <a:pPr marL="0" marR="0" lvl="0" algn="ctr" defTabSz="914400" rtl="0" eaLnBrk="1" fontAlgn="base" latinLnBrk="0" hangingPunct="1">
                        <a:lnSpc>
                          <a:spcPct val="100000"/>
                        </a:lnSpc>
                        <a:spcBef>
                          <a:spcPct val="20000"/>
                        </a:spcBef>
                        <a:buClr>
                          <a:schemeClr val="accent1"/>
                        </a:buClr>
                        <a:buSzTx/>
                        <a:buFont typeface="Wingdings" panose="05000000000000000000" pitchFamily="2" charset="2"/>
                        <a:buNone/>
                      </a:pPr>
                      <a:r>
                        <a:rPr kumimoji="0" lang="en-US" altLang="zh-CN" sz="2400" b="1" u="none" strike="noStrike" cap="none" normalizeH="0" baseline="0" dirty="0">
                          <a:solidFill>
                            <a:schemeClr val="tx1"/>
                          </a:solidFill>
                          <a:latin typeface="Times New Roman" panose="02020503050405090304" pitchFamily="18" charset="0"/>
                          <a:cs typeface="Times New Roman" panose="02020503050405090304" pitchFamily="18" charset="0"/>
                        </a:rPr>
                        <a:t>Subcutaneous injection</a:t>
                      </a:r>
                    </a:p>
                    <a:p>
                      <a:pPr marL="0" marR="0" lvl="0" algn="ctr" defTabSz="914400" rtl="0" eaLnBrk="1" fontAlgn="base" latinLnBrk="0" hangingPunct="1">
                        <a:lnSpc>
                          <a:spcPct val="100000"/>
                        </a:lnSpc>
                        <a:spcBef>
                          <a:spcPct val="20000"/>
                        </a:spcBef>
                        <a:buClr>
                          <a:schemeClr val="accent1"/>
                        </a:buClr>
                        <a:buSzTx/>
                        <a:buFont typeface="Wingdings" panose="05000000000000000000" pitchFamily="2" charset="2"/>
                        <a:buNone/>
                      </a:pPr>
                      <a:r>
                        <a:rPr kumimoji="0" lang="en-US" altLang="zh-CN" sz="2400" b="1" u="none" strike="noStrike" cap="none" normalizeH="0" baseline="0" dirty="0">
                          <a:solidFill>
                            <a:schemeClr val="tx1"/>
                          </a:solidFill>
                          <a:latin typeface="Times New Roman" panose="02020503050405090304" pitchFamily="18" charset="0"/>
                          <a:cs typeface="Times New Roman" panose="02020503050405090304" pitchFamily="18" charset="0"/>
                        </a:rPr>
                        <a:t>（neck, chest）</a:t>
                      </a:r>
                      <a:endParaRPr kumimoji="0" lang="en-US" altLang="zh-CN" sz="2400" b="1" i="0" u="none" strike="noStrike" cap="none" normalizeH="0" baseline="0" dirty="0">
                        <a:solidFill>
                          <a:schemeClr val="tx1"/>
                        </a:solidFill>
                        <a:latin typeface="Times New Roman" panose="02020503050405090304" pitchFamily="18" charset="0"/>
                        <a:cs typeface="Times New Roman" panose="02020503050405090304"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en-US" sz="2000" b="0" u="none" strike="noStrike" cap="none" normalizeH="0" baseline="0" dirty="0">
                          <a:ln>
                            <a:noFill/>
                          </a:ln>
                          <a:effectLst/>
                          <a:latin typeface="Times New Roman" panose="02020503050405090304" pitchFamily="18" charset="0"/>
                          <a:ea typeface="+mj-ea"/>
                          <a:cs typeface="Times New Roman" panose="02020503050405090304" pitchFamily="18" charset="0"/>
                        </a:rPr>
                        <a:t>IB</a:t>
                      </a:r>
                      <a:endParaRPr kumimoji="0" lang="en-US" sz="2000" b="0" i="0" u="none" strike="noStrike" cap="none" normalizeH="0" baseline="0" dirty="0">
                        <a:ln>
                          <a:noFill/>
                        </a:ln>
                        <a:solidFill>
                          <a:schemeClr val="tx1"/>
                        </a:solidFill>
                        <a:effectLst/>
                        <a:latin typeface="Times New Roman" panose="02020503050405090304" pitchFamily="18" charset="0"/>
                        <a:ea typeface="+mj-ea"/>
                        <a:cs typeface="Times New Roman" panose="02020503050405090304"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en-US" sz="2000" b="0" u="none" strike="noStrike" cap="none" normalizeH="0" baseline="0" dirty="0">
                          <a:ln>
                            <a:noFill/>
                          </a:ln>
                          <a:effectLst/>
                          <a:latin typeface="Times New Roman" panose="02020503050405090304" pitchFamily="18" charset="0"/>
                          <a:ea typeface="+mj-ea"/>
                          <a:cs typeface="Times New Roman" panose="02020503050405090304" pitchFamily="18" charset="0"/>
                        </a:rPr>
                        <a:t>ND</a:t>
                      </a:r>
                      <a:endParaRPr kumimoji="0" lang="en-US" sz="2000" b="0" i="0" u="none" strike="noStrike" cap="none" normalizeH="0" baseline="0" dirty="0">
                        <a:ln>
                          <a:noFill/>
                        </a:ln>
                        <a:solidFill>
                          <a:schemeClr val="tx1"/>
                        </a:solidFill>
                        <a:effectLst/>
                        <a:latin typeface="Times New Roman" panose="02020503050405090304" pitchFamily="18" charset="0"/>
                        <a:ea typeface="+mj-ea"/>
                        <a:cs typeface="Times New Roman" panose="02020503050405090304"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en-US" sz="2000" b="0" u="none" strike="noStrike" cap="none" normalizeH="0" baseline="0" dirty="0">
                          <a:ln>
                            <a:noFill/>
                          </a:ln>
                          <a:effectLst/>
                          <a:latin typeface="Times New Roman" panose="02020503050405090304" pitchFamily="18" charset="0"/>
                          <a:ea typeface="+mj-ea"/>
                          <a:cs typeface="Times New Roman" panose="02020503050405090304" pitchFamily="18" charset="0"/>
                        </a:rPr>
                        <a:t>AI</a:t>
                      </a:r>
                      <a:endParaRPr kumimoji="0" lang="en-US" sz="2000" b="0" i="0" u="none" strike="noStrike" cap="none" normalizeH="0" baseline="0" dirty="0">
                        <a:ln>
                          <a:noFill/>
                        </a:ln>
                        <a:solidFill>
                          <a:schemeClr val="tx1"/>
                        </a:solidFill>
                        <a:effectLst/>
                        <a:latin typeface="Times New Roman" panose="02020503050405090304" pitchFamily="18" charset="0"/>
                        <a:ea typeface="+mj-ea"/>
                        <a:cs typeface="Times New Roman" panose="02020503050405090304"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en-US" sz="2000" b="0" u="none" strike="noStrike" cap="none" normalizeH="0" baseline="0">
                          <a:ln>
                            <a:noFill/>
                          </a:ln>
                          <a:effectLst/>
                          <a:latin typeface="Times New Roman" panose="02020503050405090304" pitchFamily="18" charset="0"/>
                          <a:ea typeface="+mj-ea"/>
                          <a:cs typeface="Times New Roman" panose="02020503050405090304" pitchFamily="18" charset="0"/>
                        </a:rPr>
                        <a:t>IBD</a:t>
                      </a:r>
                      <a:endParaRPr kumimoji="0" lang="en-US" sz="2000" b="0" i="0" u="none" strike="noStrike" cap="none" normalizeH="0" baseline="0">
                        <a:ln>
                          <a:noFill/>
                        </a:ln>
                        <a:solidFill>
                          <a:schemeClr val="tx1"/>
                        </a:solidFill>
                        <a:effectLst/>
                        <a:latin typeface="Times New Roman" panose="02020503050405090304" pitchFamily="18" charset="0"/>
                        <a:ea typeface="+mj-ea"/>
                        <a:cs typeface="Times New Roman" panose="02020503050405090304"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en-US" sz="2000" b="0" u="none" strike="noStrike" cap="none" normalizeH="0" baseline="0">
                          <a:ln>
                            <a:noFill/>
                          </a:ln>
                          <a:effectLst/>
                          <a:latin typeface="Times New Roman" panose="02020503050405090304" pitchFamily="18" charset="0"/>
                          <a:ea typeface="+mj-ea"/>
                          <a:cs typeface="Times New Roman" panose="02020503050405090304" pitchFamily="18" charset="0"/>
                        </a:rPr>
                        <a:t>MD</a:t>
                      </a:r>
                      <a:endParaRPr kumimoji="0" lang="en-US" sz="2000" b="0" i="0" u="none" strike="noStrike" cap="none" normalizeH="0" baseline="0">
                        <a:ln>
                          <a:noFill/>
                        </a:ln>
                        <a:solidFill>
                          <a:schemeClr val="tx1"/>
                        </a:solidFill>
                        <a:effectLst/>
                        <a:latin typeface="Times New Roman" panose="02020503050405090304" pitchFamily="18" charset="0"/>
                        <a:ea typeface="+mj-ea"/>
                        <a:cs typeface="Times New Roman" panose="02020503050405090304"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en-US" sz="2000" b="0" u="none" strike="noStrike" cap="none" normalizeH="0" baseline="0" dirty="0">
                          <a:ln>
                            <a:noFill/>
                          </a:ln>
                          <a:solidFill>
                            <a:srgbClr val="C00000"/>
                          </a:solidFill>
                          <a:effectLst/>
                          <a:latin typeface="Times New Roman" panose="02020503050405090304" pitchFamily="18" charset="0"/>
                          <a:ea typeface="+mj-ea"/>
                          <a:cs typeface="Times New Roman" panose="02020503050405090304" pitchFamily="18" charset="0"/>
                        </a:rPr>
                        <a:t>IC</a:t>
                      </a:r>
                      <a:endParaRPr kumimoji="0" lang="en-US" sz="2000" b="0" i="0" u="none" strike="noStrike" cap="none" normalizeH="0" baseline="0" dirty="0">
                        <a:ln>
                          <a:noFill/>
                        </a:ln>
                        <a:solidFill>
                          <a:srgbClr val="C00000"/>
                        </a:solidFill>
                        <a:effectLst/>
                        <a:latin typeface="Times New Roman" panose="02020503050405090304" pitchFamily="18" charset="0"/>
                        <a:ea typeface="+mj-ea"/>
                        <a:cs typeface="Times New Roman" panose="02020503050405090304"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en-US" altLang="zh-CN" sz="2000" b="0" i="0" u="none" strike="noStrike" cap="none" normalizeH="0" baseline="0" dirty="0">
                          <a:ln>
                            <a:noFill/>
                          </a:ln>
                          <a:solidFill>
                            <a:schemeClr val="tx1"/>
                          </a:solidFill>
                          <a:effectLst/>
                          <a:latin typeface="Times New Roman" panose="02020503050405090304" pitchFamily="18" charset="0"/>
                          <a:ea typeface="+mj-ea"/>
                          <a:cs typeface="Times New Roman" panose="02020503050405090304" pitchFamily="18" charset="0"/>
                        </a:rPr>
                        <a:t>EDS</a:t>
                      </a:r>
                      <a:endParaRPr kumimoji="0" lang="en-US" sz="2000" b="0" i="0" u="none" strike="noStrike" cap="none" normalizeH="0" baseline="0" dirty="0">
                        <a:ln>
                          <a:noFill/>
                        </a:ln>
                        <a:solidFill>
                          <a:schemeClr val="tx1"/>
                        </a:solidFill>
                        <a:effectLst/>
                        <a:latin typeface="Times New Roman" panose="02020503050405090304" pitchFamily="18" charset="0"/>
                        <a:ea typeface="+mj-ea"/>
                        <a:cs typeface="Times New Roman" panose="02020503050405090304" pitchFamily="18" charset="0"/>
                      </a:endParaRPr>
                    </a:p>
                  </a:txBody>
                  <a:tcPr anchor="ctr" horzOverflow="overflow"/>
                </a:tc>
                <a:extLst>
                  <a:ext uri="{0D108BD9-81ED-4DB2-BD59-A6C34878D82A}">
                    <a16:rowId xmlns:a16="http://schemas.microsoft.com/office/drawing/2014/main" val="3335588832"/>
                  </a:ext>
                </a:extLst>
              </a:tr>
              <a:tr h="965835">
                <a:tc>
                  <a:txBody>
                    <a:bodyPr/>
                    <a:lstStyle/>
                    <a:p>
                      <a:pPr marL="0" marR="0" lvl="0" algn="ctr" defTabSz="914400" rtl="0" eaLnBrk="1" fontAlgn="base" latinLnBrk="0" hangingPunct="1">
                        <a:lnSpc>
                          <a:spcPct val="100000"/>
                        </a:lnSpc>
                        <a:spcBef>
                          <a:spcPct val="20000"/>
                        </a:spcBef>
                        <a:buClr>
                          <a:schemeClr val="accent1"/>
                        </a:buClr>
                        <a:buSzTx/>
                        <a:buFont typeface="Wingdings" panose="05000000000000000000" pitchFamily="2" charset="2"/>
                        <a:buNone/>
                      </a:pPr>
                      <a:r>
                        <a:rPr kumimoji="0" lang="en-US" altLang="zh-CN" sz="2400" b="1" i="0" u="none" strike="noStrike" cap="none" normalizeH="0" baseline="0" dirty="0">
                          <a:solidFill>
                            <a:schemeClr val="tx1"/>
                          </a:solidFill>
                          <a:latin typeface="Times New Roman" panose="02020503050405090304" pitchFamily="18" charset="0"/>
                          <a:cs typeface="Times New Roman" panose="02020503050405090304" pitchFamily="18" charset="0"/>
                        </a:rPr>
                        <a:t>intramuscular injection</a:t>
                      </a:r>
                    </a:p>
                    <a:p>
                      <a:pPr marL="0" marR="0" lvl="0" algn="ctr" defTabSz="914400" rtl="0" eaLnBrk="1" fontAlgn="base" latinLnBrk="0" hangingPunct="1">
                        <a:lnSpc>
                          <a:spcPct val="100000"/>
                        </a:lnSpc>
                        <a:spcBef>
                          <a:spcPct val="20000"/>
                        </a:spcBef>
                        <a:buClr>
                          <a:schemeClr val="accent1"/>
                        </a:buClr>
                        <a:buSzTx/>
                        <a:buFont typeface="Wingdings" panose="05000000000000000000" pitchFamily="2" charset="2"/>
                        <a:buNone/>
                      </a:pPr>
                      <a:r>
                        <a:rPr kumimoji="0" lang="en-US" altLang="zh-CN" sz="2400" b="1" i="0" u="none" strike="noStrike" cap="none" normalizeH="0" baseline="0" dirty="0">
                          <a:solidFill>
                            <a:schemeClr val="tx1"/>
                          </a:solidFill>
                          <a:latin typeface="Times New Roman" panose="02020503050405090304" pitchFamily="18" charset="0"/>
                          <a:cs typeface="Times New Roman" panose="02020503050405090304" pitchFamily="18" charset="0"/>
                        </a:rPr>
                        <a:t>（Chest muscles, leg muscles）</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en-US" altLang="zh-CN" sz="2000" b="0" i="0" u="none" strike="noStrike" cap="none" normalizeH="0" baseline="0" dirty="0">
                          <a:ln>
                            <a:noFill/>
                          </a:ln>
                          <a:solidFill>
                            <a:schemeClr val="tx1"/>
                          </a:solidFill>
                          <a:effectLst/>
                          <a:latin typeface="Times New Roman" panose="02020503050405090304" pitchFamily="18" charset="0"/>
                          <a:ea typeface="+mj-ea"/>
                          <a:cs typeface="Times New Roman" panose="02020503050405090304" pitchFamily="18" charset="0"/>
                        </a:rPr>
                        <a:t>IB</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en-US" altLang="zh-CN" sz="2000" b="0" i="0" u="none" strike="noStrike" cap="none" normalizeH="0" baseline="0" dirty="0">
                          <a:ln>
                            <a:noFill/>
                          </a:ln>
                          <a:solidFill>
                            <a:schemeClr val="tx1"/>
                          </a:solidFill>
                          <a:effectLst/>
                          <a:latin typeface="Times New Roman" panose="02020503050405090304" pitchFamily="18" charset="0"/>
                          <a:ea typeface="+mj-ea"/>
                          <a:cs typeface="Times New Roman" panose="02020503050405090304" pitchFamily="18" charset="0"/>
                        </a:rPr>
                        <a:t>ND</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r>
                        <a:rPr kumimoji="0" lang="en-US" altLang="zh-CN" sz="2000" b="0" i="0" u="none" strike="noStrike" cap="none" normalizeH="0" baseline="0" dirty="0">
                          <a:ln>
                            <a:noFill/>
                          </a:ln>
                          <a:solidFill>
                            <a:schemeClr val="tx1"/>
                          </a:solidFill>
                          <a:effectLst/>
                          <a:latin typeface="Times New Roman" panose="02020503050405090304" pitchFamily="18" charset="0"/>
                          <a:ea typeface="+mj-ea"/>
                          <a:cs typeface="Times New Roman" panose="02020503050405090304" pitchFamily="18" charset="0"/>
                        </a:rPr>
                        <a:t>EDS</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endParaRPr kumimoji="0" lang="en-US" sz="2000" b="0" i="0" u="none" strike="noStrike" cap="none" normalizeH="0" baseline="0" dirty="0">
                        <a:ln>
                          <a:noFill/>
                        </a:ln>
                        <a:solidFill>
                          <a:schemeClr val="tx1"/>
                        </a:solidFill>
                        <a:effectLst/>
                        <a:latin typeface="Times New Roman" panose="02020503050405090304" pitchFamily="18" charset="0"/>
                        <a:ea typeface="+mj-ea"/>
                        <a:cs typeface="Times New Roman" panose="02020503050405090304"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endParaRPr kumimoji="0" lang="en-US" sz="2000" b="0" i="0" u="none" strike="noStrike" cap="none" normalizeH="0" baseline="0" dirty="0">
                        <a:ln>
                          <a:noFill/>
                        </a:ln>
                        <a:solidFill>
                          <a:schemeClr val="tx1"/>
                        </a:solidFill>
                        <a:effectLst/>
                        <a:latin typeface="Times New Roman" panose="02020503050405090304" pitchFamily="18" charset="0"/>
                        <a:ea typeface="+mj-ea"/>
                        <a:cs typeface="Times New Roman" panose="02020503050405090304"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endParaRPr kumimoji="0" lang="en-US" sz="2000" b="0" i="0" u="none" strike="noStrike" cap="none" normalizeH="0" baseline="0" dirty="0">
                        <a:ln>
                          <a:noFill/>
                        </a:ln>
                        <a:solidFill>
                          <a:schemeClr val="tx1"/>
                        </a:solidFill>
                        <a:effectLst/>
                        <a:latin typeface="Times New Roman" panose="02020503050405090304" pitchFamily="18" charset="0"/>
                        <a:ea typeface="+mj-ea"/>
                        <a:cs typeface="Times New Roman" panose="02020503050405090304" pitchFamily="18"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pPr>
                      <a:endParaRPr kumimoji="0" lang="en-US" sz="2000" b="0" i="0" u="none" strike="noStrike" cap="none" normalizeH="0" baseline="0" dirty="0">
                        <a:ln>
                          <a:noFill/>
                        </a:ln>
                        <a:solidFill>
                          <a:schemeClr val="tx1"/>
                        </a:solidFill>
                        <a:effectLst/>
                        <a:latin typeface="Times New Roman" panose="02020503050405090304" pitchFamily="18" charset="0"/>
                        <a:ea typeface="+mj-ea"/>
                        <a:cs typeface="Times New Roman" panose="02020503050405090304" pitchFamily="18" charset="0"/>
                      </a:endParaRPr>
                    </a:p>
                  </a:txBody>
                  <a:tcPr anchor="ctr" horzOverflow="overflow"/>
                </a:tc>
                <a:extLst>
                  <a:ext uri="{0D108BD9-81ED-4DB2-BD59-A6C34878D82A}">
                    <a16:rowId xmlns:a16="http://schemas.microsoft.com/office/drawing/2014/main" val="10007"/>
                  </a:ext>
                </a:extLst>
              </a:tr>
            </a:tbl>
          </a:graphicData>
        </a:graphic>
      </p:graphicFrame>
      <p:sp>
        <p:nvSpPr>
          <p:cNvPr id="5" name="文本框 4"/>
          <p:cNvSpPr txBox="1"/>
          <p:nvPr/>
        </p:nvSpPr>
        <p:spPr>
          <a:xfrm>
            <a:off x="792932" y="404664"/>
            <a:ext cx="7679332" cy="535531"/>
          </a:xfrm>
          <a:prstGeom prst="rect">
            <a:avLst/>
          </a:prstGeom>
          <a:noFill/>
        </p:spPr>
        <p:txBody>
          <a:bodyPr wrap="square">
            <a:spAutoFit/>
          </a:bodyPr>
          <a:lstStyle/>
          <a:p>
            <a:pPr defTabSz="914400">
              <a:lnSpc>
                <a:spcPct val="90000"/>
              </a:lnSpc>
              <a:spcBef>
                <a:spcPct val="0"/>
              </a:spcBef>
            </a:pPr>
            <a:r>
              <a:rPr kumimoji="1" lang="zh-CN" altLang="en-US" sz="3200" b="1" dirty="0">
                <a:solidFill>
                  <a:srgbClr val="2CA23A"/>
                </a:solidFill>
                <a:latin typeface="微软雅黑" panose="020B0503020204020204" pitchFamily="34" charset="-122"/>
                <a:ea typeface="微软雅黑" panose="020B0503020204020204" pitchFamily="34" charset="-122"/>
              </a:rPr>
              <a:t>Common </a:t>
            </a:r>
            <a:r>
              <a:rPr kumimoji="1" lang="en-US" altLang="zh-CN" sz="3200" b="1" dirty="0">
                <a:solidFill>
                  <a:srgbClr val="2CA23A"/>
                </a:solidFill>
                <a:latin typeface="微软雅黑" panose="020B0503020204020204" pitchFamily="34" charset="-122"/>
                <a:ea typeface="微软雅黑" panose="020B0503020204020204" pitchFamily="34" charset="-122"/>
              </a:rPr>
              <a:t>vaccination</a:t>
            </a:r>
            <a:r>
              <a:rPr kumimoji="1" lang="zh-CN" altLang="en-US" sz="3200" b="1" dirty="0">
                <a:solidFill>
                  <a:srgbClr val="2CA23A"/>
                </a:solidFill>
                <a:latin typeface="微软雅黑" panose="020B0503020204020204" pitchFamily="34" charset="-122"/>
                <a:ea typeface="微软雅黑" panose="020B0503020204020204" pitchFamily="34" charset="-122"/>
              </a:rPr>
              <a:t> methods</a:t>
            </a:r>
          </a:p>
        </p:txBody>
      </p:sp>
      <p:sp>
        <p:nvSpPr>
          <p:cNvPr id="2" name="文本框 1"/>
          <p:cNvSpPr txBox="1"/>
          <p:nvPr/>
        </p:nvSpPr>
        <p:spPr>
          <a:xfrm>
            <a:off x="1293495" y="1002665"/>
            <a:ext cx="10036175" cy="460375"/>
          </a:xfrm>
          <a:prstGeom prst="rect">
            <a:avLst/>
          </a:prstGeom>
          <a:noFill/>
        </p:spPr>
        <p:txBody>
          <a:bodyPr wrap="square" rtlCol="0">
            <a:spAutoFit/>
          </a:bodyPr>
          <a:lstStyle/>
          <a:p>
            <a:pPr lvl="0" algn="l"/>
            <a:r>
              <a:rPr lang="zh-CN" altLang="en-US" sz="2400" b="1" dirty="0">
                <a:solidFill>
                  <a:schemeClr val="tx1"/>
                </a:solidFill>
                <a:latin typeface="Times New Roman" panose="02020503050405090304" pitchFamily="18" charset="0"/>
                <a:ea typeface="微软雅黑" panose="020B0503020204020204" pitchFamily="34" charset="-122"/>
                <a:cs typeface="Times New Roman" panose="02020503050405090304" pitchFamily="18" charset="0"/>
                <a:sym typeface="+mn-ea"/>
              </a:rPr>
              <a:t>Different diseases and different vaccines are administered in different ways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7"/>
          <p:cNvGrpSpPr/>
          <p:nvPr/>
        </p:nvGrpSpPr>
        <p:grpSpPr>
          <a:xfrm>
            <a:off x="868045" y="1675765"/>
            <a:ext cx="10725785" cy="3506470"/>
            <a:chOff x="0" y="1933636"/>
            <a:chExt cx="12192000" cy="3106165"/>
          </a:xfrm>
          <a:solidFill>
            <a:srgbClr val="92D050"/>
          </a:solidFill>
        </p:grpSpPr>
        <p:sp>
          <p:nvSpPr>
            <p:cNvPr id="49" name="矩形 48"/>
            <p:cNvSpPr/>
            <p:nvPr/>
          </p:nvSpPr>
          <p:spPr bwMode="auto">
            <a:xfrm>
              <a:off x="0" y="2676525"/>
              <a:ext cx="12192000" cy="1639888"/>
            </a:xfrm>
            <a:prstGeom prst="rect">
              <a:avLst/>
            </a:prstGeom>
            <a:grpFill/>
            <a:ln w="9525" cap="flat" cmpd="sng" algn="ctr">
              <a:noFill/>
              <a:prstDash val="solid"/>
              <a:round/>
              <a:headEnd type="none" w="med" len="med"/>
              <a:tailEnd type="none" w="med" len="med"/>
            </a:ln>
            <a:effectLst/>
          </p:spPr>
          <p:txBody>
            <a:bodyPr wrap="none" lIns="121800" tIns="60901" rIns="121800" bIns="60901" anchor="ctr"/>
            <a:lstStyle/>
            <a:p>
              <a:pPr marL="406400" indent="-406400" algn="ctr" defTabSz="1625600">
                <a:lnSpc>
                  <a:spcPct val="110000"/>
                </a:lnSpc>
                <a:spcAft>
                  <a:spcPct val="10000"/>
                </a:spcAft>
                <a:buClr>
                  <a:schemeClr val="accent1"/>
                </a:buClr>
                <a:buSzPct val="70000"/>
                <a:defRPr/>
              </a:pPr>
              <a:endParaRPr lang="zh-CN" altLang="en-US" sz="2100" spc="533" dirty="0">
                <a:cs typeface="Arial" panose="020B0604020202090204" pitchFamily="34" charset="0"/>
              </a:endParaRPr>
            </a:p>
          </p:txBody>
        </p:sp>
        <p:grpSp>
          <p:nvGrpSpPr>
            <p:cNvPr id="3" name="组合 2"/>
            <p:cNvGrpSpPr/>
            <p:nvPr/>
          </p:nvGrpSpPr>
          <p:grpSpPr bwMode="auto">
            <a:xfrm>
              <a:off x="335360" y="1933636"/>
              <a:ext cx="3313995" cy="3106165"/>
              <a:chOff x="961541" y="2030508"/>
              <a:chExt cx="3708718" cy="3478585"/>
            </a:xfrm>
            <a:grpFill/>
          </p:grpSpPr>
          <p:cxnSp>
            <p:nvCxnSpPr>
              <p:cNvPr id="61" name="直接连接符 3"/>
              <p:cNvCxnSpPr/>
              <p:nvPr/>
            </p:nvCxnSpPr>
            <p:spPr>
              <a:xfrm>
                <a:off x="2373626" y="2692526"/>
                <a:ext cx="352024" cy="594221"/>
              </a:xfrm>
              <a:prstGeom prst="line">
                <a:avLst/>
              </a:prstGeom>
              <a:grpFill/>
              <a:ln w="19050">
                <a:solidFill>
                  <a:schemeClr val="bg1">
                    <a:alpha val="34000"/>
                  </a:schemeClr>
                </a:solidFill>
              </a:ln>
            </p:spPr>
            <p:style>
              <a:lnRef idx="1">
                <a:schemeClr val="accent1"/>
              </a:lnRef>
              <a:fillRef idx="0">
                <a:schemeClr val="accent1"/>
              </a:fillRef>
              <a:effectRef idx="0">
                <a:schemeClr val="accent1"/>
              </a:effectRef>
              <a:fontRef idx="minor">
                <a:schemeClr val="tx1"/>
              </a:fontRef>
            </p:style>
          </p:cxnSp>
          <p:sp>
            <p:nvSpPr>
              <p:cNvPr id="62" name="等腰三角形 61"/>
              <p:cNvSpPr/>
              <p:nvPr/>
            </p:nvSpPr>
            <p:spPr>
              <a:xfrm>
                <a:off x="1753346" y="2400401"/>
                <a:ext cx="2916913" cy="251447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sz="1200">
                  <a:solidFill>
                    <a:prstClr val="white"/>
                  </a:solidFill>
                </a:endParaRPr>
              </a:p>
            </p:txBody>
          </p:sp>
          <p:sp>
            <p:nvSpPr>
              <p:cNvPr id="63" name="等腰三角形 5"/>
              <p:cNvSpPr/>
              <p:nvPr/>
            </p:nvSpPr>
            <p:spPr>
              <a:xfrm>
                <a:off x="961541" y="4479176"/>
                <a:ext cx="450750" cy="38883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sz="1200">
                  <a:solidFill>
                    <a:prstClr val="white"/>
                  </a:solidFill>
                </a:endParaRPr>
              </a:p>
            </p:txBody>
          </p:sp>
          <p:sp>
            <p:nvSpPr>
              <p:cNvPr id="64" name="等腰三角形 6"/>
              <p:cNvSpPr/>
              <p:nvPr/>
            </p:nvSpPr>
            <p:spPr>
              <a:xfrm>
                <a:off x="3577289" y="2897911"/>
                <a:ext cx="450750" cy="38883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sz="1200">
                  <a:solidFill>
                    <a:prstClr val="white"/>
                  </a:solidFill>
                </a:endParaRPr>
              </a:p>
            </p:txBody>
          </p:sp>
          <p:sp>
            <p:nvSpPr>
              <p:cNvPr id="65" name="等腰三角形 7"/>
              <p:cNvSpPr/>
              <p:nvPr/>
            </p:nvSpPr>
            <p:spPr>
              <a:xfrm>
                <a:off x="4184056" y="4770535"/>
                <a:ext cx="316124" cy="27318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sz="1200">
                  <a:solidFill>
                    <a:prstClr val="white"/>
                  </a:solidFill>
                </a:endParaRPr>
              </a:p>
            </p:txBody>
          </p:sp>
          <p:sp>
            <p:nvSpPr>
              <p:cNvPr id="66" name="等腰三角形 8"/>
              <p:cNvSpPr/>
              <p:nvPr/>
            </p:nvSpPr>
            <p:spPr>
              <a:xfrm>
                <a:off x="2325759" y="2030508"/>
                <a:ext cx="317121" cy="27318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sz="1200">
                  <a:solidFill>
                    <a:prstClr val="white"/>
                  </a:solidFill>
                </a:endParaRPr>
              </a:p>
            </p:txBody>
          </p:sp>
          <p:cxnSp>
            <p:nvCxnSpPr>
              <p:cNvPr id="67" name="直接连接符 9"/>
              <p:cNvCxnSpPr/>
              <p:nvPr/>
            </p:nvCxnSpPr>
            <p:spPr>
              <a:xfrm>
                <a:off x="2886205" y="4914872"/>
                <a:ext cx="352024" cy="594221"/>
              </a:xfrm>
              <a:prstGeom prst="line">
                <a:avLst/>
              </a:prstGeom>
              <a:grpFill/>
              <a:ln w="19050">
                <a:solidFill>
                  <a:schemeClr val="bg1">
                    <a:alpha val="34000"/>
                  </a:schemeClr>
                </a:solidFill>
              </a:ln>
            </p:spPr>
            <p:style>
              <a:lnRef idx="1">
                <a:schemeClr val="accent1"/>
              </a:lnRef>
              <a:fillRef idx="0">
                <a:schemeClr val="accent1"/>
              </a:fillRef>
              <a:effectRef idx="0">
                <a:schemeClr val="accent1"/>
              </a:effectRef>
              <a:fontRef idx="minor">
                <a:schemeClr val="tx1"/>
              </a:fontRef>
            </p:style>
          </p:cxnSp>
        </p:grpSp>
        <p:sp>
          <p:nvSpPr>
            <p:cNvPr id="51" name="文本框 128"/>
            <p:cNvSpPr txBox="1">
              <a:spLocks noChangeArrowheads="1"/>
            </p:cNvSpPr>
            <p:nvPr/>
          </p:nvSpPr>
          <p:spPr bwMode="auto">
            <a:xfrm>
              <a:off x="1106488" y="3328988"/>
              <a:ext cx="2454275" cy="597383"/>
            </a:xfrm>
            <a:prstGeom prst="rect">
              <a:avLst/>
            </a:prstGeom>
            <a:grpFill/>
            <a:ln>
              <a:noFill/>
            </a:ln>
            <a:effectLst>
              <a:outerShdw blurRad="101600" dist="63500" dir="1200000" algn="l" rotWithShape="0">
                <a:prstClr val="black">
                  <a:alpha val="40000"/>
                </a:prstClr>
              </a:outerShdw>
            </a:effectLst>
          </p:spPr>
          <p:txBody>
            <a:bodyPr lIns="121917" tIns="60958" rIns="121917" bIns="60958">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defRPr/>
              </a:pPr>
              <a:r>
                <a:rPr lang="zh-CN" altLang="en-US" sz="3600" b="1" dirty="0">
                  <a:solidFill>
                    <a:srgbClr val="FBFBFB"/>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第六</a:t>
              </a:r>
            </a:p>
          </p:txBody>
        </p:sp>
        <p:grpSp>
          <p:nvGrpSpPr>
            <p:cNvPr id="4" name="组合 1"/>
            <p:cNvGrpSpPr/>
            <p:nvPr/>
          </p:nvGrpSpPr>
          <p:grpSpPr bwMode="auto">
            <a:xfrm>
              <a:off x="1375678" y="3926496"/>
              <a:ext cx="1915465" cy="353255"/>
              <a:chOff x="4748327" y="4602326"/>
              <a:chExt cx="3189919" cy="361288"/>
            </a:xfrm>
            <a:grpFill/>
          </p:grpSpPr>
          <p:sp>
            <p:nvSpPr>
              <p:cNvPr id="54" name="文本框 129"/>
              <p:cNvSpPr txBox="1">
                <a:spLocks noChangeArrowheads="1"/>
              </p:cNvSpPr>
              <p:nvPr/>
            </p:nvSpPr>
            <p:spPr bwMode="auto">
              <a:xfrm>
                <a:off x="5408449" y="4602326"/>
                <a:ext cx="1760293" cy="361288"/>
              </a:xfrm>
              <a:prstGeom prst="rect">
                <a:avLst/>
              </a:prstGeom>
              <a:grpFill/>
              <a:ln>
                <a:noFill/>
              </a:ln>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defRPr/>
                </a:pPr>
                <a:r>
                  <a:rPr lang="en-US" altLang="zh-CN" sz="2000" dirty="0">
                    <a:solidFill>
                      <a:srgbClr val="F5F5F5"/>
                    </a:solidFill>
                    <a:effectLst>
                      <a:outerShdw blurRad="38100" dist="38100" dir="2700000" algn="tl">
                        <a:srgbClr val="000000">
                          <a:alpha val="43137"/>
                        </a:srgbClr>
                      </a:outerShdw>
                    </a:effectLst>
                    <a:latin typeface="Impact" panose="020B0806030902050204" pitchFamily="34" charset="0"/>
                    <a:ea typeface="微软雅黑" panose="020B0503020204020204" pitchFamily="34" charset="-122"/>
                  </a:rPr>
                  <a:t>Part 06</a:t>
                </a:r>
                <a:endParaRPr lang="zh-CN" altLang="en-US" sz="2000" dirty="0">
                  <a:solidFill>
                    <a:srgbClr val="F5F5F5"/>
                  </a:solidFill>
                  <a:effectLst>
                    <a:outerShdw blurRad="38100" dist="38100" dir="2700000" algn="tl">
                      <a:srgbClr val="000000">
                        <a:alpha val="43137"/>
                      </a:srgbClr>
                    </a:outerShdw>
                  </a:effectLst>
                  <a:latin typeface="Impact" panose="020B0806030902050204" pitchFamily="34" charset="0"/>
                  <a:ea typeface="微软雅黑" panose="020B0503020204020204" pitchFamily="34" charset="-122"/>
                </a:endParaRPr>
              </a:p>
            </p:txBody>
          </p:sp>
          <p:grpSp>
            <p:nvGrpSpPr>
              <p:cNvPr id="5" name="组合 5"/>
              <p:cNvGrpSpPr/>
              <p:nvPr/>
            </p:nvGrpSpPr>
            <p:grpSpPr bwMode="auto">
              <a:xfrm>
                <a:off x="4748327" y="4801788"/>
                <a:ext cx="769823" cy="81148"/>
                <a:chOff x="4726379" y="4826115"/>
                <a:chExt cx="1135960" cy="81148"/>
              </a:xfrm>
              <a:grpFill/>
            </p:grpSpPr>
            <p:cxnSp>
              <p:nvCxnSpPr>
                <p:cNvPr id="59" name="直接连接符 58"/>
                <p:cNvCxnSpPr/>
                <p:nvPr/>
              </p:nvCxnSpPr>
              <p:spPr>
                <a:xfrm>
                  <a:off x="4726379" y="4826234"/>
                  <a:ext cx="1136354" cy="0"/>
                </a:xfrm>
                <a:prstGeom prst="line">
                  <a:avLst/>
                </a:prstGeom>
                <a:grpFill/>
                <a:ln w="12700">
                  <a:solidFill>
                    <a:srgbClr val="F7F7F7"/>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4726379" y="4907145"/>
                  <a:ext cx="1136354" cy="0"/>
                </a:xfrm>
                <a:prstGeom prst="line">
                  <a:avLst/>
                </a:prstGeom>
                <a:grpFill/>
                <a:ln w="12700">
                  <a:solidFill>
                    <a:srgbClr val="F7F7F7"/>
                  </a:solidFill>
                </a:ln>
              </p:spPr>
              <p:style>
                <a:lnRef idx="1">
                  <a:schemeClr val="accent1"/>
                </a:lnRef>
                <a:fillRef idx="0">
                  <a:schemeClr val="accent1"/>
                </a:fillRef>
                <a:effectRef idx="0">
                  <a:schemeClr val="accent1"/>
                </a:effectRef>
                <a:fontRef idx="minor">
                  <a:schemeClr val="tx1"/>
                </a:fontRef>
              </p:style>
            </p:cxnSp>
          </p:grpSp>
          <p:grpSp>
            <p:nvGrpSpPr>
              <p:cNvPr id="6" name="组合 22"/>
              <p:cNvGrpSpPr/>
              <p:nvPr/>
            </p:nvGrpSpPr>
            <p:grpSpPr bwMode="auto">
              <a:xfrm>
                <a:off x="7168423" y="4801788"/>
                <a:ext cx="769823" cy="81148"/>
                <a:chOff x="4726379" y="4826115"/>
                <a:chExt cx="1135960" cy="81148"/>
              </a:xfrm>
              <a:grpFill/>
            </p:grpSpPr>
            <p:cxnSp>
              <p:nvCxnSpPr>
                <p:cNvPr id="57" name="直接连接符 56"/>
                <p:cNvCxnSpPr/>
                <p:nvPr/>
              </p:nvCxnSpPr>
              <p:spPr>
                <a:xfrm>
                  <a:off x="4725985" y="4826234"/>
                  <a:ext cx="1136354" cy="0"/>
                </a:xfrm>
                <a:prstGeom prst="line">
                  <a:avLst/>
                </a:prstGeom>
                <a:grpFill/>
                <a:ln w="12700">
                  <a:solidFill>
                    <a:srgbClr val="F7F7F7"/>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4725985" y="4907145"/>
                  <a:ext cx="1136354" cy="0"/>
                </a:xfrm>
                <a:prstGeom prst="line">
                  <a:avLst/>
                </a:prstGeom>
                <a:grpFill/>
                <a:ln w="12700">
                  <a:solidFill>
                    <a:srgbClr val="F7F7F7"/>
                  </a:solidFill>
                </a:ln>
              </p:spPr>
              <p:style>
                <a:lnRef idx="1">
                  <a:schemeClr val="accent1"/>
                </a:lnRef>
                <a:fillRef idx="0">
                  <a:schemeClr val="accent1"/>
                </a:fillRef>
                <a:effectRef idx="0">
                  <a:schemeClr val="accent1"/>
                </a:effectRef>
                <a:fontRef idx="minor">
                  <a:schemeClr val="tx1"/>
                </a:fontRef>
              </p:style>
            </p:cxnSp>
          </p:grpSp>
        </p:grpSp>
        <p:sp>
          <p:nvSpPr>
            <p:cNvPr id="53" name="矩形 52"/>
            <p:cNvSpPr/>
            <p:nvPr/>
          </p:nvSpPr>
          <p:spPr>
            <a:xfrm>
              <a:off x="3903890" y="3055403"/>
              <a:ext cx="8162490" cy="1087889"/>
            </a:xfrm>
            <a:prstGeom prst="rect">
              <a:avLst/>
            </a:prstGeom>
            <a:grpFill/>
          </p:spPr>
          <p:txBody>
            <a:bodyPr wrap="square" lIns="121917" tIns="60958" rIns="121917" bIns="60958">
              <a:spAutoFit/>
            </a:bodyPr>
            <a:lstStyle/>
            <a:p>
              <a:pPr algn="l">
                <a:defRPr/>
              </a:pPr>
              <a:r>
                <a:rPr lang="zh-CN" altLang="en-US" sz="3600" dirty="0">
                  <a:solidFill>
                    <a:schemeClr val="bg1"/>
                  </a:solidFill>
                  <a:latin typeface="微软雅黑" charset="0"/>
                  <a:ea typeface="微软雅黑" charset="0"/>
                  <a:cs typeface="微软雅黑" charset="0"/>
                  <a:sym typeface="+mn-ea"/>
                </a:rPr>
                <a:t>How to determine the inoculation site？</a:t>
              </a:r>
              <a:endParaRPr lang="zh-CN" altLang="en-US" sz="3600" b="1" spc="1067" dirty="0">
                <a:solidFill>
                  <a:schemeClr val="bg1"/>
                </a:solidFill>
                <a:effectLst>
                  <a:outerShdw blurRad="38100" dist="38100" dir="2700000" algn="tl">
                    <a:srgbClr val="000000">
                      <a:alpha val="43137"/>
                    </a:srgbClr>
                  </a:outerShdw>
                </a:effectLst>
                <a:latin typeface="微软雅黑" charset="0"/>
                <a:ea typeface="微软雅黑" charset="0"/>
                <a:cs typeface="微软雅黑" charset="0"/>
                <a:sym typeface="+mn-ea"/>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767408" y="355957"/>
            <a:ext cx="9105606" cy="611707"/>
          </a:xfrm>
          <a:prstGeom prst="rect">
            <a:avLst/>
          </a:prstGeom>
        </p:spPr>
        <p:txBody>
          <a:bodyPr vert="horz" lIns="91440" tIns="45720" rIns="91440" bIns="45720" rtlCol="0" anchor="ctr">
            <a:normAutofit/>
            <a:scene3d>
              <a:camera prst="orthographicFront"/>
              <a:lightRig rig="threePt" dir="t"/>
            </a:scene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ct val="0"/>
              </a:spcAft>
            </a:pPr>
            <a:r>
              <a:rPr kumimoji="1" lang="zh-CN" altLang="en-US" sz="3400" b="1" dirty="0">
                <a:solidFill>
                  <a:srgbClr val="2CA23A"/>
                </a:solidFill>
                <a:latin typeface="微软雅黑" panose="020B0503020204020204" pitchFamily="34" charset="-122"/>
                <a:ea typeface="微软雅黑" panose="020B0503020204020204" pitchFamily="34" charset="-122"/>
                <a:cs typeface="+mn-cs"/>
                <a:sym typeface="+mn-ea"/>
              </a:rPr>
              <a:t>Vaccination site</a:t>
            </a:r>
            <a:endParaRPr kumimoji="1" lang="zh-CN" altLang="en-US" sz="3400" b="1"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endParaRPr>
          </a:p>
        </p:txBody>
      </p:sp>
      <p:sp>
        <p:nvSpPr>
          <p:cNvPr id="6" name="Line 593"/>
          <p:cNvSpPr>
            <a:spLocks noChangeShapeType="1"/>
          </p:cNvSpPr>
          <p:nvPr/>
        </p:nvSpPr>
        <p:spPr bwMode="auto">
          <a:xfrm>
            <a:off x="6678694" y="1569567"/>
            <a:ext cx="539353" cy="0"/>
          </a:xfrm>
          <a:prstGeom prst="line">
            <a:avLst/>
          </a:prstGeom>
          <a:noFill/>
          <a:ln w="73025">
            <a:solidFill>
              <a:schemeClr val="bg1"/>
            </a:solidFill>
            <a:round/>
            <a:tailEnd type="stealth" w="med" len="med"/>
          </a:ln>
          <a:extLst>
            <a:ext uri="{909E8E84-426E-40DD-AFC4-6F175D3DCCD1}">
              <a14:hiddenFill xmlns:a14="http://schemas.microsoft.com/office/drawing/2010/main">
                <a:noFill/>
              </a14:hiddenFill>
            </a:ext>
          </a:extLst>
        </p:spPr>
        <p:txBody>
          <a:bodyPr/>
          <a:lstStyle/>
          <a:p>
            <a:endParaRPr lang="zh-CN" altLang="en-US" sz="675" b="1"/>
          </a:p>
        </p:txBody>
      </p:sp>
      <p:grpSp>
        <p:nvGrpSpPr>
          <p:cNvPr id="4" name="组合 3"/>
          <p:cNvGrpSpPr/>
          <p:nvPr/>
        </p:nvGrpSpPr>
        <p:grpSpPr>
          <a:xfrm>
            <a:off x="1703512" y="1569567"/>
            <a:ext cx="8784976" cy="3616390"/>
            <a:chOff x="179512" y="418496"/>
            <a:chExt cx="8784976" cy="5683565"/>
          </a:xfrm>
        </p:grpSpPr>
        <p:graphicFrame>
          <p:nvGraphicFramePr>
            <p:cNvPr id="5" name="图示 4"/>
            <p:cNvGraphicFramePr/>
            <p:nvPr/>
          </p:nvGraphicFramePr>
          <p:xfrm>
            <a:off x="179512" y="418496"/>
            <a:ext cx="8784976" cy="42414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矩形 6"/>
            <p:cNvSpPr/>
            <p:nvPr/>
          </p:nvSpPr>
          <p:spPr>
            <a:xfrm>
              <a:off x="830737" y="4505832"/>
              <a:ext cx="7482369" cy="1596229"/>
            </a:xfrm>
            <a:prstGeom prst="rect">
              <a:avLst/>
            </a:prstGeom>
            <a:noFill/>
          </p:spPr>
          <p:txBody>
            <a:bodyPr wrap="none" lIns="91440" tIns="45720" rIns="91440" bIns="45720">
              <a:spAutoFit/>
            </a:bodyPr>
            <a:lstStyle/>
            <a:p>
              <a:pPr algn="ctr">
                <a:buNone/>
              </a:pPr>
              <a:r>
                <a:rPr lang="zh-CN" altLang="en-US" sz="36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微软雅黑" panose="020B0503020204020204" pitchFamily="34" charset="-122"/>
                  <a:ea typeface="微软雅黑" panose="020B0503020204020204" pitchFamily="34" charset="-122"/>
                </a:rPr>
                <a:t>抗体上升与维持、鸡群应激</a:t>
              </a:r>
              <a:endParaRPr lang="en-US" altLang="zh-CN" sz="36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微软雅黑" panose="020B0503020204020204" pitchFamily="34" charset="-122"/>
                <a:ea typeface="微软雅黑" panose="020B0503020204020204" pitchFamily="34" charset="-122"/>
              </a:endParaRPr>
            </a:p>
            <a:p>
              <a:pPr algn="ctr">
                <a:buNone/>
              </a:pPr>
              <a:r>
                <a:rPr lang="zh-CN" alt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503050405090304" pitchFamily="18" charset="0"/>
                  <a:ea typeface="微软雅黑" panose="020B0503020204020204" pitchFamily="34" charset="-122"/>
                  <a:cs typeface="Times New Roman" panose="02020503050405090304" pitchFamily="18" charset="0"/>
                </a:rPr>
                <a:t>（</a:t>
              </a:r>
              <a:r>
                <a:rPr lang="en-US" altLang="zh-CN"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503050405090304" pitchFamily="18" charset="0"/>
                  <a:ea typeface="微软雅黑" panose="020B0503020204020204" pitchFamily="34" charset="-122"/>
                  <a:cs typeface="Times New Roman" panose="02020503050405090304" pitchFamily="18" charset="0"/>
                </a:rPr>
                <a:t>The rise and maintenance of antibody</a:t>
              </a:r>
              <a:r>
                <a:rPr lang="zh-CN" alt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503050405090304" pitchFamily="18" charset="0"/>
                  <a:ea typeface="微软雅黑" panose="020B0503020204020204" pitchFamily="34" charset="-122"/>
                  <a:cs typeface="Times New Roman" panose="02020503050405090304" pitchFamily="18" charset="0"/>
                </a:rPr>
                <a:t>、</a:t>
              </a:r>
              <a:r>
                <a:rPr lang="en-US" altLang="zh-CN"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503050405090304" pitchFamily="18" charset="0"/>
                  <a:ea typeface="微软雅黑" panose="020B0503020204020204" pitchFamily="34" charset="-122"/>
                  <a:cs typeface="Times New Roman" panose="02020503050405090304" pitchFamily="18" charset="0"/>
                </a:rPr>
                <a:t>hens stress</a:t>
              </a:r>
              <a:r>
                <a:rPr lang="zh-CN" alt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503050405090304" pitchFamily="18" charset="0"/>
                  <a:ea typeface="微软雅黑" panose="020B0503020204020204" pitchFamily="34" charset="-122"/>
                  <a:cs typeface="Times New Roman" panose="02020503050405090304" pitchFamily="18" charset="0"/>
                </a:rPr>
                <a:t>）</a:t>
              </a:r>
              <a:endParaRPr lang="zh-CN" altLang="en-US" sz="2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503050405090304" pitchFamily="18" charset="0"/>
                <a:ea typeface="微软雅黑" panose="020B0503020204020204" pitchFamily="34" charset="-122"/>
                <a:cs typeface="Times New Roman" panose="02020503050405090304" pitchFamily="18" charset="0"/>
              </a:endParaRPr>
            </a:p>
          </p:txBody>
        </p:sp>
      </p:grpSp>
      <p:sp>
        <p:nvSpPr>
          <p:cNvPr id="8" name="灯片编号占位符 3"/>
          <p:cNvSpPr txBox="1"/>
          <p:nvPr/>
        </p:nvSpPr>
        <p:spPr>
          <a:xfrm>
            <a:off x="9448800" y="633730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buFont typeface="Arial" panose="020B0604020202090204" pitchFamily="34" charset="0"/>
              <a:buNone/>
              <a:defRPr/>
            </a:pPr>
            <a:fld id="{2404C07E-7BD7-4FB0-BAF3-27D329690E62}" type="slidenum">
              <a:rPr lang="zh-CN" altLang="en-US" b="1" noProof="1" smtClean="0">
                <a:solidFill>
                  <a:prstClr val="black">
                    <a:tint val="75000"/>
                  </a:prstClr>
                </a:solidFill>
                <a:latin typeface="Calibri" panose="020F0502020204030204" pitchFamily="34" charset="0"/>
                <a:ea typeface="宋体" panose="02010600030101010101" pitchFamily="2" charset="-122"/>
              </a:rPr>
              <a:t>39</a:t>
            </a:fld>
            <a:endParaRPr lang="zh-CN" altLang="en-US" b="1" noProof="1">
              <a:solidFill>
                <a:prstClr val="black">
                  <a:tint val="75000"/>
                </a:prstClr>
              </a:solidFill>
              <a:latin typeface="Calibri" panose="020F0502020204030204" pitchFamily="34" charset="0"/>
              <a:ea typeface="宋体" panose="02010600030101010101" pitchFamily="2" charset="-122"/>
            </a:endParaRPr>
          </a:p>
        </p:txBody>
      </p:sp>
      <p:sp>
        <p:nvSpPr>
          <p:cNvPr id="9" name="文本框 8"/>
          <p:cNvSpPr txBox="1"/>
          <p:nvPr/>
        </p:nvSpPr>
        <p:spPr>
          <a:xfrm>
            <a:off x="1130877" y="2061518"/>
            <a:ext cx="2241611" cy="369332"/>
          </a:xfrm>
          <a:prstGeom prst="rect">
            <a:avLst/>
          </a:prstGeom>
          <a:noFill/>
        </p:spPr>
        <p:txBody>
          <a:bodyPr wrap="square">
            <a:spAutoFit/>
          </a:bodyPr>
          <a:lstStyle/>
          <a:p>
            <a:r>
              <a:rPr lang="en-US" altLang="zh-CN" sz="1800" b="1" dirty="0">
                <a:solidFill>
                  <a:schemeClr val="accent2"/>
                </a:solidFill>
                <a:latin typeface="Times New Roman" panose="02020503050405090304" pitchFamily="18" charset="0"/>
              </a:rPr>
              <a:t>(Subcutaneous chest)</a:t>
            </a:r>
            <a:endParaRPr lang="zh-CN" altLang="en-US" b="1" dirty="0">
              <a:solidFill>
                <a:schemeClr val="accent2"/>
              </a:solidFill>
            </a:endParaRPr>
          </a:p>
        </p:txBody>
      </p:sp>
      <p:sp>
        <p:nvSpPr>
          <p:cNvPr id="10" name="文本框 9"/>
          <p:cNvSpPr txBox="1"/>
          <p:nvPr/>
        </p:nvSpPr>
        <p:spPr>
          <a:xfrm>
            <a:off x="2673237" y="3368080"/>
            <a:ext cx="2410127" cy="369332"/>
          </a:xfrm>
          <a:prstGeom prst="rect">
            <a:avLst/>
          </a:prstGeom>
          <a:noFill/>
        </p:spPr>
        <p:txBody>
          <a:bodyPr wrap="square">
            <a:spAutoFit/>
          </a:bodyPr>
          <a:lstStyle/>
          <a:p>
            <a:r>
              <a:rPr lang="en-US" altLang="zh-CN" sz="1800" b="1" dirty="0">
                <a:solidFill>
                  <a:schemeClr val="accent2"/>
                </a:solidFill>
                <a:latin typeface="Times New Roman" panose="02020503050405090304" pitchFamily="18" charset="0"/>
              </a:rPr>
              <a:t>(Subcutaneous neck)</a:t>
            </a:r>
            <a:endParaRPr lang="zh-CN" altLang="en-US" b="1" dirty="0">
              <a:solidFill>
                <a:schemeClr val="accent2"/>
              </a:solidFill>
            </a:endParaRPr>
          </a:p>
        </p:txBody>
      </p:sp>
      <p:sp>
        <p:nvSpPr>
          <p:cNvPr id="12" name="文本框 11"/>
          <p:cNvSpPr txBox="1"/>
          <p:nvPr/>
        </p:nvSpPr>
        <p:spPr>
          <a:xfrm>
            <a:off x="9358522" y="3412506"/>
            <a:ext cx="1663105" cy="369332"/>
          </a:xfrm>
          <a:prstGeom prst="rect">
            <a:avLst/>
          </a:prstGeom>
          <a:noFill/>
        </p:spPr>
        <p:txBody>
          <a:bodyPr wrap="square">
            <a:spAutoFit/>
          </a:bodyPr>
          <a:lstStyle/>
          <a:p>
            <a:r>
              <a:rPr lang="en-US" altLang="zh-CN" sz="1800" b="1" dirty="0">
                <a:solidFill>
                  <a:schemeClr val="accent2"/>
                </a:solidFill>
                <a:latin typeface="Times New Roman" panose="02020503050405090304" pitchFamily="18" charset="0"/>
              </a:rPr>
              <a:t>(Leg muscles)</a:t>
            </a:r>
            <a:endParaRPr lang="zh-CN" altLang="en-US" b="1" dirty="0">
              <a:solidFill>
                <a:schemeClr val="accent2"/>
              </a:solidFill>
            </a:endParaRPr>
          </a:p>
        </p:txBody>
      </p:sp>
      <p:sp>
        <p:nvSpPr>
          <p:cNvPr id="13" name="文本框 12"/>
          <p:cNvSpPr txBox="1"/>
          <p:nvPr/>
        </p:nvSpPr>
        <p:spPr>
          <a:xfrm>
            <a:off x="6096000" y="3404474"/>
            <a:ext cx="1663105" cy="369332"/>
          </a:xfrm>
          <a:prstGeom prst="rect">
            <a:avLst/>
          </a:prstGeom>
          <a:noFill/>
        </p:spPr>
        <p:txBody>
          <a:bodyPr wrap="square">
            <a:spAutoFit/>
          </a:bodyPr>
          <a:lstStyle/>
          <a:p>
            <a:r>
              <a:rPr lang="en-US" altLang="zh-CN" sz="1800" b="1" dirty="0">
                <a:solidFill>
                  <a:schemeClr val="accent2"/>
                </a:solidFill>
                <a:latin typeface="Times New Roman" panose="02020503050405090304" pitchFamily="18" charset="0"/>
              </a:rPr>
              <a:t>(Chest muscles)</a:t>
            </a:r>
            <a:endParaRPr lang="zh-CN" altLang="en-US" b="1" dirty="0">
              <a:solidFill>
                <a:schemeClr val="accent2"/>
              </a:solidFill>
            </a:endParaRPr>
          </a:p>
        </p:txBody>
      </p:sp>
      <p:sp>
        <p:nvSpPr>
          <p:cNvPr id="14" name="Rectangle 2"/>
          <p:cNvSpPr txBox="1">
            <a:spLocks noChangeArrowheads="1"/>
          </p:cNvSpPr>
          <p:nvPr/>
        </p:nvSpPr>
        <p:spPr bwMode="auto">
          <a:xfrm>
            <a:off x="3642165" y="2065934"/>
            <a:ext cx="3036529" cy="304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panose="020B0604020202090204" pitchFamily="34" charset="0"/>
                <a:ea typeface="楷体_GB2312" pitchFamily="49" charset="-122"/>
              </a:defRPr>
            </a:lvl1pPr>
            <a:lvl2pPr marL="742950" indent="-285750" eaLnBrk="0" hangingPunct="0">
              <a:defRPr sz="2400" b="1">
                <a:solidFill>
                  <a:schemeClr val="tx1"/>
                </a:solidFill>
                <a:latin typeface="Arial" panose="020B0604020202090204" pitchFamily="34" charset="0"/>
                <a:ea typeface="楷体_GB2312" pitchFamily="49" charset="-122"/>
              </a:defRPr>
            </a:lvl2pPr>
            <a:lvl3pPr marL="1143000" indent="-228600" eaLnBrk="0" hangingPunct="0">
              <a:defRPr sz="2400" b="1">
                <a:solidFill>
                  <a:schemeClr val="tx1"/>
                </a:solidFill>
                <a:latin typeface="Arial" panose="020B0604020202090204" pitchFamily="34" charset="0"/>
                <a:ea typeface="楷体_GB2312" pitchFamily="49" charset="-122"/>
              </a:defRPr>
            </a:lvl3pPr>
            <a:lvl4pPr marL="1600200" indent="-228600" eaLnBrk="0" hangingPunct="0">
              <a:defRPr sz="2400" b="1">
                <a:solidFill>
                  <a:schemeClr val="tx1"/>
                </a:solidFill>
                <a:latin typeface="Arial" panose="020B0604020202090204" pitchFamily="34" charset="0"/>
                <a:ea typeface="楷体_GB2312" pitchFamily="49" charset="-122"/>
              </a:defRPr>
            </a:lvl4pPr>
            <a:lvl5pPr marL="2057400" indent="-228600" eaLnBrk="0" hangingPunct="0">
              <a:defRPr sz="2400" b="1">
                <a:solidFill>
                  <a:schemeClr val="tx1"/>
                </a:solidFill>
                <a:latin typeface="Arial" panose="020B0604020202090204" pitchFamily="34" charset="0"/>
                <a:ea typeface="楷体_GB2312" pitchFamily="49" charset="-122"/>
              </a:defRPr>
            </a:lvl5pPr>
            <a:lvl6pPr marL="2514600" indent="-228600" algn="ctr" eaLnBrk="0" fontAlgn="base" hangingPunct="0">
              <a:spcBef>
                <a:spcPct val="0"/>
              </a:spcBef>
              <a:spcAft>
                <a:spcPct val="0"/>
              </a:spcAft>
              <a:defRPr sz="2400" b="1">
                <a:solidFill>
                  <a:schemeClr val="tx1"/>
                </a:solidFill>
                <a:latin typeface="Arial" panose="020B0604020202090204" pitchFamily="34" charset="0"/>
                <a:ea typeface="楷体_GB2312" pitchFamily="49" charset="-122"/>
              </a:defRPr>
            </a:lvl6pPr>
            <a:lvl7pPr marL="2971800" indent="-228600" algn="ctr" eaLnBrk="0" fontAlgn="base" hangingPunct="0">
              <a:spcBef>
                <a:spcPct val="0"/>
              </a:spcBef>
              <a:spcAft>
                <a:spcPct val="0"/>
              </a:spcAft>
              <a:defRPr sz="2400" b="1">
                <a:solidFill>
                  <a:schemeClr val="tx1"/>
                </a:solidFill>
                <a:latin typeface="Arial" panose="020B0604020202090204" pitchFamily="34" charset="0"/>
                <a:ea typeface="楷体_GB2312" pitchFamily="49" charset="-122"/>
              </a:defRPr>
            </a:lvl7pPr>
            <a:lvl8pPr marL="3429000" indent="-228600" algn="ctr" eaLnBrk="0" fontAlgn="base" hangingPunct="0">
              <a:spcBef>
                <a:spcPct val="0"/>
              </a:spcBef>
              <a:spcAft>
                <a:spcPct val="0"/>
              </a:spcAft>
              <a:defRPr sz="2400" b="1">
                <a:solidFill>
                  <a:schemeClr val="tx1"/>
                </a:solidFill>
                <a:latin typeface="Arial" panose="020B0604020202090204" pitchFamily="34" charset="0"/>
                <a:ea typeface="楷体_GB2312" pitchFamily="49" charset="-122"/>
              </a:defRPr>
            </a:lvl8pPr>
            <a:lvl9pPr marL="3886200" indent="-228600" algn="ctr" eaLnBrk="0" fontAlgn="base" hangingPunct="0">
              <a:spcBef>
                <a:spcPct val="0"/>
              </a:spcBef>
              <a:spcAft>
                <a:spcPct val="0"/>
              </a:spcAft>
              <a:defRPr sz="2400" b="1">
                <a:solidFill>
                  <a:schemeClr val="tx1"/>
                </a:solidFill>
                <a:latin typeface="Arial" panose="020B0604020202090204" pitchFamily="34" charset="0"/>
                <a:ea typeface="楷体_GB2312" pitchFamily="49" charset="-122"/>
              </a:defRPr>
            </a:lvl9pPr>
          </a:lstStyle>
          <a:p>
            <a:pPr indent="0" algn="ctr" eaLnBrk="1" hangingPunct="1">
              <a:buNone/>
            </a:pPr>
            <a:r>
              <a:rPr lang="en-US" altLang="zh-CN" sz="180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rPr>
              <a:t>(Subcutaneous wing root)</a:t>
            </a:r>
            <a:endParaRPr lang="zh-CN" altLang="en-US" sz="180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endParaRPr>
          </a:p>
        </p:txBody>
      </p:sp>
      <p:sp>
        <p:nvSpPr>
          <p:cNvPr id="15" name="Rectangle 2"/>
          <p:cNvSpPr txBox="1">
            <a:spLocks noChangeArrowheads="1"/>
          </p:cNvSpPr>
          <p:nvPr/>
        </p:nvSpPr>
        <p:spPr bwMode="auto">
          <a:xfrm>
            <a:off x="7218047" y="2061517"/>
            <a:ext cx="2625725" cy="308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panose="020B0604020202090204" pitchFamily="34" charset="0"/>
                <a:ea typeface="楷体_GB2312" pitchFamily="49" charset="-122"/>
              </a:defRPr>
            </a:lvl1pPr>
            <a:lvl2pPr marL="742950" indent="-285750" eaLnBrk="0" hangingPunct="0">
              <a:defRPr sz="2400" b="1">
                <a:solidFill>
                  <a:schemeClr val="tx1"/>
                </a:solidFill>
                <a:latin typeface="Arial" panose="020B0604020202090204" pitchFamily="34" charset="0"/>
                <a:ea typeface="楷体_GB2312" pitchFamily="49" charset="-122"/>
              </a:defRPr>
            </a:lvl2pPr>
            <a:lvl3pPr marL="1143000" indent="-228600" eaLnBrk="0" hangingPunct="0">
              <a:defRPr sz="2400" b="1">
                <a:solidFill>
                  <a:schemeClr val="tx1"/>
                </a:solidFill>
                <a:latin typeface="Arial" panose="020B0604020202090204" pitchFamily="34" charset="0"/>
                <a:ea typeface="楷体_GB2312" pitchFamily="49" charset="-122"/>
              </a:defRPr>
            </a:lvl3pPr>
            <a:lvl4pPr marL="1600200" indent="-228600" eaLnBrk="0" hangingPunct="0">
              <a:defRPr sz="2400" b="1">
                <a:solidFill>
                  <a:schemeClr val="tx1"/>
                </a:solidFill>
                <a:latin typeface="Arial" panose="020B0604020202090204" pitchFamily="34" charset="0"/>
                <a:ea typeface="楷体_GB2312" pitchFamily="49" charset="-122"/>
              </a:defRPr>
            </a:lvl4pPr>
            <a:lvl5pPr marL="2057400" indent="-228600" eaLnBrk="0" hangingPunct="0">
              <a:defRPr sz="2400" b="1">
                <a:solidFill>
                  <a:schemeClr val="tx1"/>
                </a:solidFill>
                <a:latin typeface="Arial" panose="020B0604020202090204" pitchFamily="34" charset="0"/>
                <a:ea typeface="楷体_GB2312" pitchFamily="49" charset="-122"/>
              </a:defRPr>
            </a:lvl5pPr>
            <a:lvl6pPr marL="2514600" indent="-228600" algn="ctr" eaLnBrk="0" fontAlgn="base" hangingPunct="0">
              <a:spcBef>
                <a:spcPct val="0"/>
              </a:spcBef>
              <a:spcAft>
                <a:spcPct val="0"/>
              </a:spcAft>
              <a:defRPr sz="2400" b="1">
                <a:solidFill>
                  <a:schemeClr val="tx1"/>
                </a:solidFill>
                <a:latin typeface="Arial" panose="020B0604020202090204" pitchFamily="34" charset="0"/>
                <a:ea typeface="楷体_GB2312" pitchFamily="49" charset="-122"/>
              </a:defRPr>
            </a:lvl6pPr>
            <a:lvl7pPr marL="2971800" indent="-228600" algn="ctr" eaLnBrk="0" fontAlgn="base" hangingPunct="0">
              <a:spcBef>
                <a:spcPct val="0"/>
              </a:spcBef>
              <a:spcAft>
                <a:spcPct val="0"/>
              </a:spcAft>
              <a:defRPr sz="2400" b="1">
                <a:solidFill>
                  <a:schemeClr val="tx1"/>
                </a:solidFill>
                <a:latin typeface="Arial" panose="020B0604020202090204" pitchFamily="34" charset="0"/>
                <a:ea typeface="楷体_GB2312" pitchFamily="49" charset="-122"/>
              </a:defRPr>
            </a:lvl7pPr>
            <a:lvl8pPr marL="3429000" indent="-228600" algn="ctr" eaLnBrk="0" fontAlgn="base" hangingPunct="0">
              <a:spcBef>
                <a:spcPct val="0"/>
              </a:spcBef>
              <a:spcAft>
                <a:spcPct val="0"/>
              </a:spcAft>
              <a:defRPr sz="2400" b="1">
                <a:solidFill>
                  <a:schemeClr val="tx1"/>
                </a:solidFill>
                <a:latin typeface="Arial" panose="020B0604020202090204" pitchFamily="34" charset="0"/>
                <a:ea typeface="楷体_GB2312" pitchFamily="49" charset="-122"/>
              </a:defRPr>
            </a:lvl8pPr>
            <a:lvl9pPr marL="3886200" indent="-228600" algn="ctr" eaLnBrk="0" fontAlgn="base" hangingPunct="0">
              <a:spcBef>
                <a:spcPct val="0"/>
              </a:spcBef>
              <a:spcAft>
                <a:spcPct val="0"/>
              </a:spcAft>
              <a:defRPr sz="2400" b="1">
                <a:solidFill>
                  <a:schemeClr val="tx1"/>
                </a:solidFill>
                <a:latin typeface="Arial" panose="020B0604020202090204" pitchFamily="34" charset="0"/>
                <a:ea typeface="楷体_GB2312" pitchFamily="49" charset="-122"/>
              </a:defRPr>
            </a:lvl9pPr>
          </a:lstStyle>
          <a:p>
            <a:pPr indent="0" algn="ctr" eaLnBrk="1" hangingPunct="1">
              <a:buNone/>
            </a:pPr>
            <a:r>
              <a:rPr lang="en-US" altLang="zh-CN" sz="180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rPr>
              <a:t>(Wing root muscle)</a:t>
            </a:r>
            <a:endParaRPr lang="zh-CN" altLang="en-US" sz="180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endParaRPr>
          </a:p>
        </p:txBody>
      </p:sp>
    </p:spTree>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矩形 6"/>
          <p:cNvSpPr/>
          <p:nvPr/>
        </p:nvSpPr>
        <p:spPr>
          <a:xfrm>
            <a:off x="0" y="2177885"/>
            <a:ext cx="12192000" cy="1985963"/>
          </a:xfrm>
          <a:prstGeom prst="rect">
            <a:avLst/>
          </a:prstGeom>
          <a:solidFill>
            <a:srgbClr val="26A2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8" name="图片 7"/>
          <p:cNvPicPr>
            <a:picLocks noChangeAspect="1"/>
          </p:cNvPicPr>
          <p:nvPr/>
        </p:nvPicPr>
        <p:blipFill>
          <a:blip r:embed="rId2">
            <a:alphaModFix amt="30000"/>
            <a:lum bright="20000" contrast="20000"/>
          </a:blip>
          <a:stretch>
            <a:fillRect/>
          </a:stretch>
        </p:blipFill>
        <p:spPr>
          <a:xfrm>
            <a:off x="951949" y="2185988"/>
            <a:ext cx="1747533" cy="1949672"/>
          </a:xfrm>
          <a:prstGeom prst="rect">
            <a:avLst/>
          </a:prstGeom>
        </p:spPr>
      </p:pic>
      <p:sp>
        <p:nvSpPr>
          <p:cNvPr id="10" name="矩形 9"/>
          <p:cNvSpPr/>
          <p:nvPr/>
        </p:nvSpPr>
        <p:spPr>
          <a:xfrm>
            <a:off x="2207569" y="2753360"/>
            <a:ext cx="9652962" cy="785215"/>
          </a:xfrm>
          <a:prstGeom prst="rect">
            <a:avLst/>
          </a:prstGeom>
        </p:spPr>
        <p:txBody>
          <a:bodyPr wrap="square">
            <a:spAutoFit/>
          </a:bodyPr>
          <a:lstStyle/>
          <a:p>
            <a:pPr algn="ctr" defTabSz="1219200" fontAlgn="base">
              <a:lnSpc>
                <a:spcPct val="110000"/>
              </a:lnSpc>
              <a:spcBef>
                <a:spcPct val="0"/>
              </a:spcBef>
              <a:spcAft>
                <a:spcPct val="10000"/>
              </a:spcAft>
              <a:buClr>
                <a:srgbClr val="4F81BD"/>
              </a:buClr>
              <a:buSzPct val="70000"/>
            </a:pPr>
            <a:r>
              <a:rPr lang="en-US" altLang="zh-CN" sz="4400" b="1"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90204" pitchFamily="34" charset="0"/>
              </a:rPr>
              <a:t>01</a:t>
            </a:r>
            <a:r>
              <a:rPr lang="zh-CN" altLang="en-US" sz="4400" b="1"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90204" pitchFamily="34" charset="0"/>
              </a:rPr>
              <a:t>   </a:t>
            </a:r>
            <a:r>
              <a:rPr kumimoji="1" lang="en-US" altLang="zh-CN" sz="2800" b="1" dirty="0">
                <a:solidFill>
                  <a:schemeClr val="bg1"/>
                </a:solidFill>
                <a:latin typeface="微软雅黑" panose="020B0503020204020204" pitchFamily="34" charset="-122"/>
                <a:ea typeface="微软雅黑" panose="020B0503020204020204" pitchFamily="34" charset="-122"/>
                <a:cs typeface="Alibaba PuHuiTi Medium" pitchFamily="18" charset="-122"/>
                <a:sym typeface="+mn-ea"/>
              </a:rPr>
              <a:t>Thoughts on disease prevention and control</a:t>
            </a:r>
            <a:endParaRPr kumimoji="1" lang="en-US" altLang="zh-CN"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libaba PuHuiTi Medium" pitchFamily="18" charset="-122"/>
              <a:sym typeface="+mn-ea"/>
            </a:endParaRPr>
          </a:p>
        </p:txBody>
      </p:sp>
      <p:sp>
        <p:nvSpPr>
          <p:cNvPr id="11" name="矩形 10"/>
          <p:cNvSpPr/>
          <p:nvPr/>
        </p:nvSpPr>
        <p:spPr>
          <a:xfrm>
            <a:off x="0" y="2100260"/>
            <a:ext cx="12192000" cy="45719"/>
          </a:xfrm>
          <a:prstGeom prst="rect">
            <a:avLst/>
          </a:prstGeom>
          <a:solidFill>
            <a:srgbClr val="8DC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矩形 11"/>
          <p:cNvSpPr/>
          <p:nvPr/>
        </p:nvSpPr>
        <p:spPr>
          <a:xfrm>
            <a:off x="0" y="4195755"/>
            <a:ext cx="12192000" cy="45719"/>
          </a:xfrm>
          <a:prstGeom prst="rect">
            <a:avLst/>
          </a:prstGeom>
          <a:solidFill>
            <a:srgbClr val="8DC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a:xfrm>
            <a:off x="767408" y="406596"/>
            <a:ext cx="7822366" cy="52797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algn="l"/>
            <a:r>
              <a:rPr kumimoji="1" lang="zh-CN" altLang="en-US" sz="3200" b="1" cap="none" dirty="0">
                <a:solidFill>
                  <a:srgbClr val="2CA23A"/>
                </a:solidFill>
                <a:latin typeface="微软雅黑" panose="020B0503020204020204" pitchFamily="34" charset="-122"/>
                <a:ea typeface="微软雅黑" panose="020B0503020204020204" pitchFamily="34" charset="-122"/>
                <a:cs typeface="+mn-cs"/>
              </a:rPr>
              <a:t>Vaccination site</a:t>
            </a:r>
          </a:p>
        </p:txBody>
      </p:sp>
      <p:grpSp>
        <p:nvGrpSpPr>
          <p:cNvPr id="3" name="组合 2"/>
          <p:cNvGrpSpPr/>
          <p:nvPr/>
        </p:nvGrpSpPr>
        <p:grpSpPr>
          <a:xfrm>
            <a:off x="1597708" y="1916832"/>
            <a:ext cx="8206792" cy="3769557"/>
            <a:chOff x="1094457" y="1435296"/>
            <a:chExt cx="6894379" cy="5178175"/>
          </a:xfrm>
        </p:grpSpPr>
        <p:grpSp>
          <p:nvGrpSpPr>
            <p:cNvPr id="5" name="组合 4"/>
            <p:cNvGrpSpPr/>
            <p:nvPr/>
          </p:nvGrpSpPr>
          <p:grpSpPr>
            <a:xfrm>
              <a:off x="2515181" y="1435296"/>
              <a:ext cx="4114220" cy="4119600"/>
              <a:chOff x="2823822" y="2425394"/>
              <a:chExt cx="3206678" cy="3210872"/>
            </a:xfrm>
          </p:grpSpPr>
          <p:sp>
            <p:nvSpPr>
              <p:cNvPr id="15" name="도넛 59"/>
              <p:cNvSpPr/>
              <p:nvPr/>
            </p:nvSpPr>
            <p:spPr bwMode="auto">
              <a:xfrm>
                <a:off x="2823822" y="2426982"/>
                <a:ext cx="3206678" cy="3209284"/>
              </a:xfrm>
              <a:prstGeom prst="donut">
                <a:avLst>
                  <a:gd name="adj" fmla="val 13359"/>
                </a:avLst>
              </a:prstGeom>
              <a:pattFill prst="wdDnDiag">
                <a:fgClr>
                  <a:schemeClr val="bg1"/>
                </a:fgClr>
                <a:bgClr>
                  <a:srgbClr val="FFC0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6" name="막힌 원호 66"/>
              <p:cNvSpPr/>
              <p:nvPr/>
            </p:nvSpPr>
            <p:spPr bwMode="auto">
              <a:xfrm>
                <a:off x="2823822" y="2426982"/>
                <a:ext cx="3206678" cy="3209284"/>
              </a:xfrm>
              <a:prstGeom prst="blockArc">
                <a:avLst>
                  <a:gd name="adj1" fmla="val 8921422"/>
                  <a:gd name="adj2" fmla="val 16207566"/>
                  <a:gd name="adj3" fmla="val 13540"/>
                </a:avLst>
              </a:prstGeom>
              <a:pattFill prst="wdDnDiag">
                <a:fgClr>
                  <a:schemeClr val="bg1"/>
                </a:fgClr>
                <a:bgClr>
                  <a:srgbClr val="97450D"/>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17" name="막힌 원호 66"/>
              <p:cNvSpPr/>
              <p:nvPr/>
            </p:nvSpPr>
            <p:spPr bwMode="auto">
              <a:xfrm>
                <a:off x="2823822" y="2425394"/>
                <a:ext cx="3206678" cy="3209284"/>
              </a:xfrm>
              <a:prstGeom prst="blockArc">
                <a:avLst>
                  <a:gd name="adj1" fmla="val 1870716"/>
                  <a:gd name="adj2" fmla="val 8918880"/>
                  <a:gd name="adj3" fmla="val 13298"/>
                </a:avLst>
              </a:prstGeom>
              <a:pattFill prst="wdDnDiag">
                <a:fgClr>
                  <a:schemeClr val="bg1"/>
                </a:fgClr>
                <a:bgClr>
                  <a:srgbClr val="00B05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grpSp>
        <p:sp>
          <p:nvSpPr>
            <p:cNvPr id="8" name="文本框 116"/>
            <p:cNvSpPr txBox="1">
              <a:spLocks noChangeArrowheads="1"/>
            </p:cNvSpPr>
            <p:nvPr/>
          </p:nvSpPr>
          <p:spPr bwMode="auto">
            <a:xfrm>
              <a:off x="2756149" y="2415969"/>
              <a:ext cx="3522662" cy="2156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gn="l" rtl="0" eaLnBrk="0" fontAlgn="base" hangingPunct="0">
                <a:spcBef>
                  <a:spcPct val="0"/>
                </a:spcBef>
                <a:spcAft>
                  <a:spcPct val="0"/>
                </a:spcAft>
                <a:defRPr sz="3600" b="1" kern="1200">
                  <a:solidFill>
                    <a:srgbClr val="0000FF"/>
                  </a:solidFill>
                  <a:latin typeface="Arial" panose="020B0604020202090204" pitchFamily="34" charset="0"/>
                  <a:ea typeface="黑体" panose="02010609060101010101" pitchFamily="49" charset="-122"/>
                  <a:cs typeface="+mn-cs"/>
                </a:defRPr>
              </a:lvl1pPr>
              <a:lvl2pPr marL="457200" algn="l" rtl="0" eaLnBrk="0" fontAlgn="base" hangingPunct="0">
                <a:spcBef>
                  <a:spcPct val="0"/>
                </a:spcBef>
                <a:spcAft>
                  <a:spcPct val="0"/>
                </a:spcAft>
                <a:defRPr sz="3600" b="1" kern="1200">
                  <a:solidFill>
                    <a:srgbClr val="0000FF"/>
                  </a:solidFill>
                  <a:latin typeface="Arial" panose="020B0604020202090204" pitchFamily="34" charset="0"/>
                  <a:ea typeface="黑体" panose="02010609060101010101" pitchFamily="49" charset="-122"/>
                  <a:cs typeface="+mn-cs"/>
                </a:defRPr>
              </a:lvl2pPr>
              <a:lvl3pPr marL="914400" algn="l" rtl="0" eaLnBrk="0" fontAlgn="base" hangingPunct="0">
                <a:spcBef>
                  <a:spcPct val="0"/>
                </a:spcBef>
                <a:spcAft>
                  <a:spcPct val="0"/>
                </a:spcAft>
                <a:defRPr sz="3600" b="1" kern="1200">
                  <a:solidFill>
                    <a:srgbClr val="0000FF"/>
                  </a:solidFill>
                  <a:latin typeface="Arial" panose="020B0604020202090204" pitchFamily="34" charset="0"/>
                  <a:ea typeface="黑体" panose="02010609060101010101" pitchFamily="49" charset="-122"/>
                  <a:cs typeface="+mn-cs"/>
                </a:defRPr>
              </a:lvl3pPr>
              <a:lvl4pPr marL="1371600" algn="l" rtl="0" eaLnBrk="0" fontAlgn="base" hangingPunct="0">
                <a:spcBef>
                  <a:spcPct val="0"/>
                </a:spcBef>
                <a:spcAft>
                  <a:spcPct val="0"/>
                </a:spcAft>
                <a:defRPr sz="3600" b="1" kern="1200">
                  <a:solidFill>
                    <a:srgbClr val="0000FF"/>
                  </a:solidFill>
                  <a:latin typeface="Arial" panose="020B0604020202090204" pitchFamily="34" charset="0"/>
                  <a:ea typeface="黑体" panose="02010609060101010101" pitchFamily="49" charset="-122"/>
                  <a:cs typeface="+mn-cs"/>
                </a:defRPr>
              </a:lvl4pPr>
              <a:lvl5pPr marL="1828800" algn="l" rtl="0" eaLnBrk="0" fontAlgn="base" hangingPunct="0">
                <a:spcBef>
                  <a:spcPct val="0"/>
                </a:spcBef>
                <a:spcAft>
                  <a:spcPct val="0"/>
                </a:spcAft>
                <a:defRPr sz="3600" b="1" kern="1200">
                  <a:solidFill>
                    <a:srgbClr val="0000FF"/>
                  </a:solidFill>
                  <a:latin typeface="Arial" panose="020B0604020202090204" pitchFamily="34" charset="0"/>
                  <a:ea typeface="黑体" panose="02010609060101010101" pitchFamily="49" charset="-122"/>
                  <a:cs typeface="+mn-cs"/>
                </a:defRPr>
              </a:lvl5pPr>
              <a:lvl6pPr marL="2286000" algn="l" defTabSz="914400" rtl="0" eaLnBrk="1" latinLnBrk="0" hangingPunct="1">
                <a:defRPr sz="3600" b="1" kern="1200">
                  <a:solidFill>
                    <a:srgbClr val="0000FF"/>
                  </a:solidFill>
                  <a:latin typeface="Arial" panose="020B0604020202090204" pitchFamily="34" charset="0"/>
                  <a:ea typeface="黑体" panose="02010609060101010101" pitchFamily="49" charset="-122"/>
                  <a:cs typeface="+mn-cs"/>
                </a:defRPr>
              </a:lvl6pPr>
              <a:lvl7pPr marL="2743200" algn="l" defTabSz="914400" rtl="0" eaLnBrk="1" latinLnBrk="0" hangingPunct="1">
                <a:defRPr sz="3600" b="1" kern="1200">
                  <a:solidFill>
                    <a:srgbClr val="0000FF"/>
                  </a:solidFill>
                  <a:latin typeface="Arial" panose="020B0604020202090204" pitchFamily="34" charset="0"/>
                  <a:ea typeface="黑体" panose="02010609060101010101" pitchFamily="49" charset="-122"/>
                  <a:cs typeface="+mn-cs"/>
                </a:defRPr>
              </a:lvl7pPr>
              <a:lvl8pPr marL="3200400" algn="l" defTabSz="914400" rtl="0" eaLnBrk="1" latinLnBrk="0" hangingPunct="1">
                <a:defRPr sz="3600" b="1" kern="1200">
                  <a:solidFill>
                    <a:srgbClr val="0000FF"/>
                  </a:solidFill>
                  <a:latin typeface="Arial" panose="020B0604020202090204" pitchFamily="34" charset="0"/>
                  <a:ea typeface="黑体" panose="02010609060101010101" pitchFamily="49" charset="-122"/>
                  <a:cs typeface="+mn-cs"/>
                </a:defRPr>
              </a:lvl8pPr>
              <a:lvl9pPr marL="3657600" algn="l" defTabSz="914400" rtl="0" eaLnBrk="1" latinLnBrk="0" hangingPunct="1">
                <a:defRPr sz="3600" b="1" kern="1200">
                  <a:solidFill>
                    <a:srgbClr val="0000FF"/>
                  </a:solidFill>
                  <a:latin typeface="Arial" panose="020B0604020202090204" pitchFamily="34" charset="0"/>
                  <a:ea typeface="黑体" panose="02010609060101010101" pitchFamily="49" charset="-122"/>
                  <a:cs typeface="+mn-cs"/>
                </a:defRPr>
              </a:lvl9pPr>
            </a:lstStyle>
            <a:p>
              <a:pPr algn="ctr" eaLnBrk="1" hangingPunct="1">
                <a:spcBef>
                  <a:spcPct val="0"/>
                </a:spcBef>
                <a:buClrTx/>
                <a:buFont typeface="Arial" panose="020B0604020202090204" pitchFamily="34" charset="0"/>
                <a:buNone/>
              </a:pPr>
              <a:r>
                <a:rPr kumimoji="0" lang="en-US" altLang="zh-CN" sz="280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rPr>
                <a:t>Vaccine species</a:t>
              </a:r>
            </a:p>
            <a:p>
              <a:pPr algn="ctr" eaLnBrk="1" hangingPunct="1">
                <a:spcBef>
                  <a:spcPct val="0"/>
                </a:spcBef>
                <a:buClrTx/>
                <a:buFont typeface="Arial" panose="020B0604020202090204" pitchFamily="34" charset="0"/>
                <a:buNone/>
              </a:pPr>
              <a:r>
                <a:rPr lang="en-US" altLang="zh-CN" sz="4000" dirty="0">
                  <a:solidFill>
                    <a:srgbClr val="FF0000"/>
                  </a:solidFill>
                  <a:latin typeface="Times New Roman" panose="02020503050405090304" pitchFamily="18" charset="0"/>
                  <a:ea typeface="微软雅黑" panose="020B0503020204020204" pitchFamily="34" charset="-122"/>
                  <a:cs typeface="Times New Roman" panose="02020503050405090304" pitchFamily="18" charset="0"/>
                </a:rPr>
                <a:t>+</a:t>
              </a:r>
            </a:p>
            <a:p>
              <a:pPr algn="ctr" eaLnBrk="1" hangingPunct="1">
                <a:spcBef>
                  <a:spcPct val="0"/>
                </a:spcBef>
                <a:buClrTx/>
                <a:buFont typeface="Arial" panose="020B0604020202090204" pitchFamily="34" charset="0"/>
                <a:buNone/>
              </a:pPr>
              <a:r>
                <a:rPr lang="en-US" altLang="zh-CN" sz="280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rPr>
                <a:t>Virus target organs</a:t>
              </a:r>
              <a:endParaRPr kumimoji="0" lang="en-US" altLang="zh-CN" sz="2800"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endParaRPr>
            </a:p>
          </p:txBody>
        </p:sp>
        <p:sp>
          <p:nvSpPr>
            <p:cNvPr id="9" name="KSO_Shape"/>
            <p:cNvSpPr/>
            <p:nvPr/>
          </p:nvSpPr>
          <p:spPr bwMode="auto">
            <a:xfrm>
              <a:off x="1094457" y="2333839"/>
              <a:ext cx="791125" cy="927100"/>
            </a:xfrm>
            <a:custGeom>
              <a:avLst/>
              <a:gdLst>
                <a:gd name="T0" fmla="*/ 704281 w 1736725"/>
                <a:gd name="T1" fmla="*/ 1825553 h 2036763"/>
                <a:gd name="T2" fmla="*/ 779016 w 1736725"/>
                <a:gd name="T3" fmla="*/ 1841640 h 2036763"/>
                <a:gd name="T4" fmla="*/ 782728 w 1736725"/>
                <a:gd name="T5" fmla="*/ 1793131 h 2036763"/>
                <a:gd name="T6" fmla="*/ 833211 w 1736725"/>
                <a:gd name="T7" fmla="*/ 1771103 h 2036763"/>
                <a:gd name="T8" fmla="*/ 864640 w 1736725"/>
                <a:gd name="T9" fmla="*/ 1829018 h 2036763"/>
                <a:gd name="T10" fmla="*/ 941107 w 1736725"/>
                <a:gd name="T11" fmla="*/ 1792636 h 2036763"/>
                <a:gd name="T12" fmla="*/ 1379618 w 1736725"/>
                <a:gd name="T13" fmla="*/ 1605527 h 2036763"/>
                <a:gd name="T14" fmla="*/ 1357346 w 1736725"/>
                <a:gd name="T15" fmla="*/ 1729771 h 2036763"/>
                <a:gd name="T16" fmla="*/ 1257864 w 1736725"/>
                <a:gd name="T17" fmla="*/ 1761203 h 2036763"/>
                <a:gd name="T18" fmla="*/ 1202927 w 1736725"/>
                <a:gd name="T19" fmla="*/ 1746601 h 2036763"/>
                <a:gd name="T20" fmla="*/ 1188574 w 1736725"/>
                <a:gd name="T21" fmla="*/ 1696358 h 2036763"/>
                <a:gd name="T22" fmla="*/ 1109136 w 1736725"/>
                <a:gd name="T23" fmla="*/ 1646859 h 2036763"/>
                <a:gd name="T24" fmla="*/ 1031185 w 1736725"/>
                <a:gd name="T25" fmla="*/ 1657749 h 2036763"/>
                <a:gd name="T26" fmla="*/ 976494 w 1736725"/>
                <a:gd name="T27" fmla="*/ 1658491 h 2036763"/>
                <a:gd name="T28" fmla="*/ 951500 w 1736725"/>
                <a:gd name="T29" fmla="*/ 1762193 h 2036763"/>
                <a:gd name="T30" fmla="*/ 1018317 w 1736725"/>
                <a:gd name="T31" fmla="*/ 1747344 h 2036763"/>
                <a:gd name="T32" fmla="*/ 1079193 w 1736725"/>
                <a:gd name="T33" fmla="*/ 1751798 h 2036763"/>
                <a:gd name="T34" fmla="*/ 1081420 w 1736725"/>
                <a:gd name="T35" fmla="*/ 1773331 h 2036763"/>
                <a:gd name="T36" fmla="*/ 1057416 w 1736725"/>
                <a:gd name="T37" fmla="*/ 1819613 h 2036763"/>
                <a:gd name="T38" fmla="*/ 1226931 w 1736725"/>
                <a:gd name="T39" fmla="*/ 1846095 h 2036763"/>
                <a:gd name="T40" fmla="*/ 1304635 w 1736725"/>
                <a:gd name="T41" fmla="*/ 1802040 h 2036763"/>
                <a:gd name="T42" fmla="*/ 1355613 w 1736725"/>
                <a:gd name="T43" fmla="*/ 1845353 h 2036763"/>
                <a:gd name="T44" fmla="*/ 1471181 w 1736725"/>
                <a:gd name="T45" fmla="*/ 1844363 h 2036763"/>
                <a:gd name="T46" fmla="*/ 1535770 w 1736725"/>
                <a:gd name="T47" fmla="*/ 1766154 h 2036763"/>
                <a:gd name="T48" fmla="*/ 1483059 w 1736725"/>
                <a:gd name="T49" fmla="*/ 1730266 h 2036763"/>
                <a:gd name="T50" fmla="*/ 1402138 w 1736725"/>
                <a:gd name="T51" fmla="*/ 1661957 h 2036763"/>
                <a:gd name="T52" fmla="*/ 300300 w 1736725"/>
                <a:gd name="T53" fmla="*/ 1811819 h 2036763"/>
                <a:gd name="T54" fmla="*/ 149159 w 1736725"/>
                <a:gd name="T55" fmla="*/ 1873820 h 2036763"/>
                <a:gd name="T56" fmla="*/ 16600 w 1736725"/>
                <a:gd name="T57" fmla="*/ 1792799 h 2036763"/>
                <a:gd name="T58" fmla="*/ 17840 w 1736725"/>
                <a:gd name="T59" fmla="*/ 1629768 h 2036763"/>
                <a:gd name="T60" fmla="*/ 1211092 w 1736725"/>
                <a:gd name="T61" fmla="*/ 1101124 h 2036763"/>
                <a:gd name="T62" fmla="*/ 737784 w 1736725"/>
                <a:gd name="T63" fmla="*/ 1075521 h 2036763"/>
                <a:gd name="T64" fmla="*/ 769961 w 1736725"/>
                <a:gd name="T65" fmla="*/ 1229034 h 2036763"/>
                <a:gd name="T66" fmla="*/ 508333 w 1736725"/>
                <a:gd name="T67" fmla="*/ 1049028 h 2036763"/>
                <a:gd name="T68" fmla="*/ 1367492 w 1736725"/>
                <a:gd name="T69" fmla="*/ 1007322 h 2036763"/>
                <a:gd name="T70" fmla="*/ 1498154 w 1736725"/>
                <a:gd name="T71" fmla="*/ 1062266 h 2036763"/>
                <a:gd name="T72" fmla="*/ 1589965 w 1736725"/>
                <a:gd name="T73" fmla="*/ 1171413 h 2036763"/>
                <a:gd name="T74" fmla="*/ 1625600 w 1736725"/>
                <a:gd name="T75" fmla="*/ 1905000 h 2036763"/>
                <a:gd name="T76" fmla="*/ 815146 w 1736725"/>
                <a:gd name="T77" fmla="*/ 1193688 h 2036763"/>
                <a:gd name="T78" fmla="*/ 794606 w 1736725"/>
                <a:gd name="T79" fmla="*/ 1045683 h 2036763"/>
                <a:gd name="T80" fmla="*/ 759465 w 1736725"/>
                <a:gd name="T81" fmla="*/ 621470 h 2036763"/>
                <a:gd name="T82" fmla="*/ 1351654 w 1736725"/>
                <a:gd name="T83" fmla="*/ 252202 h 2036763"/>
                <a:gd name="T84" fmla="*/ 1196987 w 1736725"/>
                <a:gd name="T85" fmla="*/ 430401 h 2036763"/>
                <a:gd name="T86" fmla="*/ 1293994 w 1736725"/>
                <a:gd name="T87" fmla="*/ 441043 h 2036763"/>
                <a:gd name="T88" fmla="*/ 1493205 w 1736725"/>
                <a:gd name="T89" fmla="*/ 267052 h 2036763"/>
                <a:gd name="T90" fmla="*/ 1533542 w 1736725"/>
                <a:gd name="T91" fmla="*/ 158400 h 2036763"/>
                <a:gd name="T92" fmla="*/ 847069 w 1736725"/>
                <a:gd name="T93" fmla="*/ 197257 h 2036763"/>
                <a:gd name="T94" fmla="*/ 1046033 w 1736725"/>
                <a:gd name="T95" fmla="*/ 336352 h 2036763"/>
                <a:gd name="T96" fmla="*/ 1129181 w 1736725"/>
                <a:gd name="T97" fmla="*/ 309127 h 2036763"/>
                <a:gd name="T98" fmla="*/ 960409 w 1736725"/>
                <a:gd name="T99" fmla="*/ 144540 h 2036763"/>
                <a:gd name="T100" fmla="*/ 769365 w 1736725"/>
                <a:gd name="T101" fmla="*/ 248 h 2036763"/>
                <a:gd name="T102" fmla="*/ 973030 w 1736725"/>
                <a:gd name="T103" fmla="*/ 79943 h 2036763"/>
                <a:gd name="T104" fmla="*/ 1169271 w 1736725"/>
                <a:gd name="T105" fmla="*/ 269279 h 2036763"/>
                <a:gd name="T106" fmla="*/ 1196740 w 1736725"/>
                <a:gd name="T107" fmla="*/ 349221 h 2036763"/>
                <a:gd name="T108" fmla="*/ 1364275 w 1736725"/>
                <a:gd name="T109" fmla="*/ 184140 h 2036763"/>
                <a:gd name="T110" fmla="*/ 1583531 w 1736725"/>
                <a:gd name="T111" fmla="*/ 106920 h 2036763"/>
                <a:gd name="T112" fmla="*/ 1585262 w 1736725"/>
                <a:gd name="T113" fmla="*/ 201216 h 2036763"/>
                <a:gd name="T114" fmla="*/ 1436040 w 1736725"/>
                <a:gd name="T115" fmla="*/ 393028 h 2036763"/>
                <a:gd name="T116" fmla="*/ 1254152 w 1736725"/>
                <a:gd name="T117" fmla="*/ 488810 h 2036763"/>
                <a:gd name="T118" fmla="*/ 1032916 w 1736725"/>
                <a:gd name="T119" fmla="*/ 389811 h 2036763"/>
                <a:gd name="T120" fmla="*/ 857958 w 1736725"/>
                <a:gd name="T121" fmla="*/ 297989 h 2036763"/>
                <a:gd name="T122" fmla="*/ 739421 w 1736725"/>
                <a:gd name="T123" fmla="*/ 143302 h 2036763"/>
                <a:gd name="T124" fmla="*/ 728533 w 1736725"/>
                <a:gd name="T125" fmla="*/ 2971 h 203676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736725" h="2036763">
                  <a:moveTo>
                    <a:pt x="797370" y="1909747"/>
                  </a:moveTo>
                  <a:lnTo>
                    <a:pt x="792082" y="1910541"/>
                  </a:lnTo>
                  <a:lnTo>
                    <a:pt x="787059" y="1911334"/>
                  </a:lnTo>
                  <a:lnTo>
                    <a:pt x="782300" y="1912128"/>
                  </a:lnTo>
                  <a:lnTo>
                    <a:pt x="777541" y="1913716"/>
                  </a:lnTo>
                  <a:lnTo>
                    <a:pt x="773311" y="1915304"/>
                  </a:lnTo>
                  <a:lnTo>
                    <a:pt x="769081" y="1917156"/>
                  </a:lnTo>
                  <a:lnTo>
                    <a:pt x="765644" y="1919273"/>
                  </a:lnTo>
                  <a:lnTo>
                    <a:pt x="762207" y="1921390"/>
                  </a:lnTo>
                  <a:lnTo>
                    <a:pt x="759035" y="1924036"/>
                  </a:lnTo>
                  <a:lnTo>
                    <a:pt x="756391" y="1926682"/>
                  </a:lnTo>
                  <a:lnTo>
                    <a:pt x="754276" y="1929328"/>
                  </a:lnTo>
                  <a:lnTo>
                    <a:pt x="752425" y="1932504"/>
                  </a:lnTo>
                  <a:lnTo>
                    <a:pt x="751103" y="1935679"/>
                  </a:lnTo>
                  <a:lnTo>
                    <a:pt x="750310" y="1938855"/>
                  </a:lnTo>
                  <a:lnTo>
                    <a:pt x="749781" y="1942030"/>
                  </a:lnTo>
                  <a:lnTo>
                    <a:pt x="750310" y="1945470"/>
                  </a:lnTo>
                  <a:lnTo>
                    <a:pt x="751103" y="1948645"/>
                  </a:lnTo>
                  <a:lnTo>
                    <a:pt x="752425" y="1951821"/>
                  </a:lnTo>
                  <a:lnTo>
                    <a:pt x="754276" y="1954467"/>
                  </a:lnTo>
                  <a:lnTo>
                    <a:pt x="756391" y="1957642"/>
                  </a:lnTo>
                  <a:lnTo>
                    <a:pt x="759035" y="1960024"/>
                  </a:lnTo>
                  <a:lnTo>
                    <a:pt x="762207" y="1962935"/>
                  </a:lnTo>
                  <a:lnTo>
                    <a:pt x="765644" y="1965052"/>
                  </a:lnTo>
                  <a:lnTo>
                    <a:pt x="769081" y="1967169"/>
                  </a:lnTo>
                  <a:lnTo>
                    <a:pt x="773311" y="1969021"/>
                  </a:lnTo>
                  <a:lnTo>
                    <a:pt x="777541" y="1970609"/>
                  </a:lnTo>
                  <a:lnTo>
                    <a:pt x="782300" y="1971932"/>
                  </a:lnTo>
                  <a:lnTo>
                    <a:pt x="787059" y="1972990"/>
                  </a:lnTo>
                  <a:lnTo>
                    <a:pt x="792082" y="1973784"/>
                  </a:lnTo>
                  <a:lnTo>
                    <a:pt x="797370" y="1974578"/>
                  </a:lnTo>
                  <a:lnTo>
                    <a:pt x="802658" y="1974578"/>
                  </a:lnTo>
                  <a:lnTo>
                    <a:pt x="808210" y="1974578"/>
                  </a:lnTo>
                  <a:lnTo>
                    <a:pt x="813233" y="1973784"/>
                  </a:lnTo>
                  <a:lnTo>
                    <a:pt x="818521" y="1972990"/>
                  </a:lnTo>
                  <a:lnTo>
                    <a:pt x="823015" y="1971932"/>
                  </a:lnTo>
                  <a:lnTo>
                    <a:pt x="828039" y="1970609"/>
                  </a:lnTo>
                  <a:lnTo>
                    <a:pt x="832269" y="1969021"/>
                  </a:lnTo>
                  <a:lnTo>
                    <a:pt x="836235" y="1967169"/>
                  </a:lnTo>
                  <a:lnTo>
                    <a:pt x="839936" y="1965052"/>
                  </a:lnTo>
                  <a:lnTo>
                    <a:pt x="843373" y="1962935"/>
                  </a:lnTo>
                  <a:lnTo>
                    <a:pt x="846546" y="1960024"/>
                  </a:lnTo>
                  <a:lnTo>
                    <a:pt x="849189" y="1957642"/>
                  </a:lnTo>
                  <a:lnTo>
                    <a:pt x="851304" y="1954467"/>
                  </a:lnTo>
                  <a:lnTo>
                    <a:pt x="853155" y="1951821"/>
                  </a:lnTo>
                  <a:lnTo>
                    <a:pt x="854477" y="1948645"/>
                  </a:lnTo>
                  <a:lnTo>
                    <a:pt x="855270" y="1945470"/>
                  </a:lnTo>
                  <a:lnTo>
                    <a:pt x="855535" y="1942030"/>
                  </a:lnTo>
                  <a:lnTo>
                    <a:pt x="855270" y="1938855"/>
                  </a:lnTo>
                  <a:lnTo>
                    <a:pt x="854477" y="1935679"/>
                  </a:lnTo>
                  <a:lnTo>
                    <a:pt x="853155" y="1932504"/>
                  </a:lnTo>
                  <a:lnTo>
                    <a:pt x="851304" y="1929328"/>
                  </a:lnTo>
                  <a:lnTo>
                    <a:pt x="849189" y="1926682"/>
                  </a:lnTo>
                  <a:lnTo>
                    <a:pt x="846546" y="1924036"/>
                  </a:lnTo>
                  <a:lnTo>
                    <a:pt x="843373" y="1921390"/>
                  </a:lnTo>
                  <a:lnTo>
                    <a:pt x="839936" y="1919273"/>
                  </a:lnTo>
                  <a:lnTo>
                    <a:pt x="836235" y="1917156"/>
                  </a:lnTo>
                  <a:lnTo>
                    <a:pt x="832269" y="1915304"/>
                  </a:lnTo>
                  <a:lnTo>
                    <a:pt x="828039" y="1913716"/>
                  </a:lnTo>
                  <a:lnTo>
                    <a:pt x="823015" y="1912128"/>
                  </a:lnTo>
                  <a:lnTo>
                    <a:pt x="818521" y="1911334"/>
                  </a:lnTo>
                  <a:lnTo>
                    <a:pt x="813233" y="1910541"/>
                  </a:lnTo>
                  <a:lnTo>
                    <a:pt x="808210" y="1909747"/>
                  </a:lnTo>
                  <a:lnTo>
                    <a:pt x="802658" y="1909747"/>
                  </a:lnTo>
                  <a:lnTo>
                    <a:pt x="797370" y="1909747"/>
                  </a:lnTo>
                  <a:close/>
                  <a:moveTo>
                    <a:pt x="942252" y="1875346"/>
                  </a:moveTo>
                  <a:lnTo>
                    <a:pt x="935907" y="1875876"/>
                  </a:lnTo>
                  <a:lnTo>
                    <a:pt x="929826" y="1876405"/>
                  </a:lnTo>
                  <a:lnTo>
                    <a:pt x="923746" y="1877199"/>
                  </a:lnTo>
                  <a:lnTo>
                    <a:pt x="917929" y="1878786"/>
                  </a:lnTo>
                  <a:lnTo>
                    <a:pt x="912377" y="1880639"/>
                  </a:lnTo>
                  <a:lnTo>
                    <a:pt x="907089" y="1882491"/>
                  </a:lnTo>
                  <a:lnTo>
                    <a:pt x="902595" y="1884873"/>
                  </a:lnTo>
                  <a:lnTo>
                    <a:pt x="897836" y="1887783"/>
                  </a:lnTo>
                  <a:lnTo>
                    <a:pt x="893870" y="1890430"/>
                  </a:lnTo>
                  <a:lnTo>
                    <a:pt x="890169" y="1893605"/>
                  </a:lnTo>
                  <a:lnTo>
                    <a:pt x="886996" y="1897045"/>
                  </a:lnTo>
                  <a:lnTo>
                    <a:pt x="884352" y="1900485"/>
                  </a:lnTo>
                  <a:lnTo>
                    <a:pt x="882237" y="1904190"/>
                  </a:lnTo>
                  <a:lnTo>
                    <a:pt x="880651" y="1908159"/>
                  </a:lnTo>
                  <a:lnTo>
                    <a:pt x="879858" y="1912128"/>
                  </a:lnTo>
                  <a:lnTo>
                    <a:pt x="879593" y="1916627"/>
                  </a:lnTo>
                  <a:lnTo>
                    <a:pt x="879858" y="1920861"/>
                  </a:lnTo>
                  <a:lnTo>
                    <a:pt x="880651" y="1924830"/>
                  </a:lnTo>
                  <a:lnTo>
                    <a:pt x="882237" y="1928799"/>
                  </a:lnTo>
                  <a:lnTo>
                    <a:pt x="884352" y="1932504"/>
                  </a:lnTo>
                  <a:lnTo>
                    <a:pt x="886996" y="1936208"/>
                  </a:lnTo>
                  <a:lnTo>
                    <a:pt x="890169" y="1939648"/>
                  </a:lnTo>
                  <a:lnTo>
                    <a:pt x="893870" y="1942559"/>
                  </a:lnTo>
                  <a:lnTo>
                    <a:pt x="897836" y="1945470"/>
                  </a:lnTo>
                  <a:lnTo>
                    <a:pt x="902595" y="1948116"/>
                  </a:lnTo>
                  <a:lnTo>
                    <a:pt x="907089" y="1950498"/>
                  </a:lnTo>
                  <a:lnTo>
                    <a:pt x="912377" y="1952350"/>
                  </a:lnTo>
                  <a:lnTo>
                    <a:pt x="917929" y="1954202"/>
                  </a:lnTo>
                  <a:lnTo>
                    <a:pt x="923746" y="1955526"/>
                  </a:lnTo>
                  <a:lnTo>
                    <a:pt x="929826" y="1956849"/>
                  </a:lnTo>
                  <a:lnTo>
                    <a:pt x="935907" y="1957378"/>
                  </a:lnTo>
                  <a:lnTo>
                    <a:pt x="942252" y="1957378"/>
                  </a:lnTo>
                  <a:lnTo>
                    <a:pt x="948862" y="1957378"/>
                  </a:lnTo>
                  <a:lnTo>
                    <a:pt x="955207" y="1956849"/>
                  </a:lnTo>
                  <a:lnTo>
                    <a:pt x="961024" y="1955526"/>
                  </a:lnTo>
                  <a:lnTo>
                    <a:pt x="966840" y="1954202"/>
                  </a:lnTo>
                  <a:lnTo>
                    <a:pt x="972392" y="1952350"/>
                  </a:lnTo>
                  <a:lnTo>
                    <a:pt x="977680" y="1950498"/>
                  </a:lnTo>
                  <a:lnTo>
                    <a:pt x="982439" y="1948116"/>
                  </a:lnTo>
                  <a:lnTo>
                    <a:pt x="987198" y="1945470"/>
                  </a:lnTo>
                  <a:lnTo>
                    <a:pt x="991163" y="1942559"/>
                  </a:lnTo>
                  <a:lnTo>
                    <a:pt x="994865" y="1939648"/>
                  </a:lnTo>
                  <a:lnTo>
                    <a:pt x="997773" y="1936208"/>
                  </a:lnTo>
                  <a:lnTo>
                    <a:pt x="1000681" y="1932504"/>
                  </a:lnTo>
                  <a:lnTo>
                    <a:pt x="1002796" y="1928799"/>
                  </a:lnTo>
                  <a:lnTo>
                    <a:pt x="1004118" y="1924830"/>
                  </a:lnTo>
                  <a:lnTo>
                    <a:pt x="1005176" y="1920861"/>
                  </a:lnTo>
                  <a:lnTo>
                    <a:pt x="1005440" y="1916627"/>
                  </a:lnTo>
                  <a:lnTo>
                    <a:pt x="1005176" y="1912128"/>
                  </a:lnTo>
                  <a:lnTo>
                    <a:pt x="1004118" y="1908159"/>
                  </a:lnTo>
                  <a:lnTo>
                    <a:pt x="1002796" y="1904190"/>
                  </a:lnTo>
                  <a:lnTo>
                    <a:pt x="1000681" y="1900485"/>
                  </a:lnTo>
                  <a:lnTo>
                    <a:pt x="997773" y="1897045"/>
                  </a:lnTo>
                  <a:lnTo>
                    <a:pt x="994865" y="1893605"/>
                  </a:lnTo>
                  <a:lnTo>
                    <a:pt x="991163" y="1890430"/>
                  </a:lnTo>
                  <a:lnTo>
                    <a:pt x="987198" y="1887783"/>
                  </a:lnTo>
                  <a:lnTo>
                    <a:pt x="982439" y="1884873"/>
                  </a:lnTo>
                  <a:lnTo>
                    <a:pt x="977680" y="1882491"/>
                  </a:lnTo>
                  <a:lnTo>
                    <a:pt x="972392" y="1880639"/>
                  </a:lnTo>
                  <a:lnTo>
                    <a:pt x="966840" y="1878786"/>
                  </a:lnTo>
                  <a:lnTo>
                    <a:pt x="961024" y="1877199"/>
                  </a:lnTo>
                  <a:lnTo>
                    <a:pt x="955207" y="1876405"/>
                  </a:lnTo>
                  <a:lnTo>
                    <a:pt x="948862" y="1875876"/>
                  </a:lnTo>
                  <a:lnTo>
                    <a:pt x="942252" y="1875346"/>
                  </a:lnTo>
                  <a:close/>
                  <a:moveTo>
                    <a:pt x="1476572" y="1715253"/>
                  </a:moveTo>
                  <a:lnTo>
                    <a:pt x="1475250" y="1716046"/>
                  </a:lnTo>
                  <a:lnTo>
                    <a:pt x="1473928" y="1716576"/>
                  </a:lnTo>
                  <a:lnTo>
                    <a:pt x="1473134" y="1717370"/>
                  </a:lnTo>
                  <a:lnTo>
                    <a:pt x="1471019" y="1720016"/>
                  </a:lnTo>
                  <a:lnTo>
                    <a:pt x="1468904" y="1723191"/>
                  </a:lnTo>
                  <a:lnTo>
                    <a:pt x="1467054" y="1727690"/>
                  </a:lnTo>
                  <a:lnTo>
                    <a:pt x="1465203" y="1732453"/>
                  </a:lnTo>
                  <a:lnTo>
                    <a:pt x="1463352" y="1738274"/>
                  </a:lnTo>
                  <a:lnTo>
                    <a:pt x="1461766" y="1744890"/>
                  </a:lnTo>
                  <a:lnTo>
                    <a:pt x="1460180" y="1752034"/>
                  </a:lnTo>
                  <a:lnTo>
                    <a:pt x="1459122" y="1759708"/>
                  </a:lnTo>
                  <a:lnTo>
                    <a:pt x="1458065" y="1768176"/>
                  </a:lnTo>
                  <a:lnTo>
                    <a:pt x="1457272" y="1776909"/>
                  </a:lnTo>
                  <a:lnTo>
                    <a:pt x="1456214" y="1786170"/>
                  </a:lnTo>
                  <a:lnTo>
                    <a:pt x="1455685" y="1795696"/>
                  </a:lnTo>
                  <a:lnTo>
                    <a:pt x="1455421" y="1805752"/>
                  </a:lnTo>
                  <a:lnTo>
                    <a:pt x="1455421" y="1816072"/>
                  </a:lnTo>
                  <a:lnTo>
                    <a:pt x="1455421" y="1824804"/>
                  </a:lnTo>
                  <a:lnTo>
                    <a:pt x="1455685" y="1833801"/>
                  </a:lnTo>
                  <a:lnTo>
                    <a:pt x="1456478" y="1850208"/>
                  </a:lnTo>
                  <a:lnTo>
                    <a:pt x="1450133" y="1849414"/>
                  </a:lnTo>
                  <a:lnTo>
                    <a:pt x="1443788" y="1848885"/>
                  </a:lnTo>
                  <a:lnTo>
                    <a:pt x="1436650" y="1848355"/>
                  </a:lnTo>
                  <a:lnTo>
                    <a:pt x="1429511" y="1848355"/>
                  </a:lnTo>
                  <a:lnTo>
                    <a:pt x="1421051" y="1848355"/>
                  </a:lnTo>
                  <a:lnTo>
                    <a:pt x="1412062" y="1849149"/>
                  </a:lnTo>
                  <a:lnTo>
                    <a:pt x="1403866" y="1850208"/>
                  </a:lnTo>
                  <a:lnTo>
                    <a:pt x="1395934" y="1851531"/>
                  </a:lnTo>
                  <a:lnTo>
                    <a:pt x="1388532" y="1853383"/>
                  </a:lnTo>
                  <a:lnTo>
                    <a:pt x="1381129" y="1855235"/>
                  </a:lnTo>
                  <a:lnTo>
                    <a:pt x="1374519" y="1857617"/>
                  </a:lnTo>
                  <a:lnTo>
                    <a:pt x="1368174" y="1860528"/>
                  </a:lnTo>
                  <a:lnTo>
                    <a:pt x="1362886" y="1863174"/>
                  </a:lnTo>
                  <a:lnTo>
                    <a:pt x="1357863" y="1866349"/>
                  </a:lnTo>
                  <a:lnTo>
                    <a:pt x="1353369" y="1869525"/>
                  </a:lnTo>
                  <a:lnTo>
                    <a:pt x="1349667" y="1873229"/>
                  </a:lnTo>
                  <a:lnTo>
                    <a:pt x="1346759" y="1876934"/>
                  </a:lnTo>
                  <a:lnTo>
                    <a:pt x="1345702" y="1879051"/>
                  </a:lnTo>
                  <a:lnTo>
                    <a:pt x="1344644" y="1880903"/>
                  </a:lnTo>
                  <a:lnTo>
                    <a:pt x="1343851" y="1883020"/>
                  </a:lnTo>
                  <a:lnTo>
                    <a:pt x="1343058" y="1884873"/>
                  </a:lnTo>
                  <a:lnTo>
                    <a:pt x="1342793" y="1886990"/>
                  </a:lnTo>
                  <a:lnTo>
                    <a:pt x="1342793" y="1889371"/>
                  </a:lnTo>
                  <a:lnTo>
                    <a:pt x="1342793" y="1889900"/>
                  </a:lnTo>
                  <a:lnTo>
                    <a:pt x="1334069" y="1887519"/>
                  </a:lnTo>
                  <a:lnTo>
                    <a:pt x="1324815" y="1885666"/>
                  </a:lnTo>
                  <a:lnTo>
                    <a:pt x="1315033" y="1883814"/>
                  </a:lnTo>
                  <a:lnTo>
                    <a:pt x="1304986" y="1882226"/>
                  </a:lnTo>
                  <a:lnTo>
                    <a:pt x="1294411" y="1880903"/>
                  </a:lnTo>
                  <a:lnTo>
                    <a:pt x="1283307" y="1880109"/>
                  </a:lnTo>
                  <a:lnTo>
                    <a:pt x="1272203" y="1879316"/>
                  </a:lnTo>
                  <a:lnTo>
                    <a:pt x="1260834" y="1879051"/>
                  </a:lnTo>
                  <a:lnTo>
                    <a:pt x="1264800" y="1877993"/>
                  </a:lnTo>
                  <a:lnTo>
                    <a:pt x="1268766" y="1876405"/>
                  </a:lnTo>
                  <a:lnTo>
                    <a:pt x="1272467" y="1874817"/>
                  </a:lnTo>
                  <a:lnTo>
                    <a:pt x="1276169" y="1873229"/>
                  </a:lnTo>
                  <a:lnTo>
                    <a:pt x="1279341" y="1871377"/>
                  </a:lnTo>
                  <a:lnTo>
                    <a:pt x="1282514" y="1869525"/>
                  </a:lnTo>
                  <a:lnTo>
                    <a:pt x="1285158" y="1867408"/>
                  </a:lnTo>
                  <a:lnTo>
                    <a:pt x="1288066" y="1865291"/>
                  </a:lnTo>
                  <a:lnTo>
                    <a:pt x="1290445" y="1863174"/>
                  </a:lnTo>
                  <a:lnTo>
                    <a:pt x="1292296" y="1860792"/>
                  </a:lnTo>
                  <a:lnTo>
                    <a:pt x="1294147" y="1858146"/>
                  </a:lnTo>
                  <a:lnTo>
                    <a:pt x="1295733" y="1855765"/>
                  </a:lnTo>
                  <a:lnTo>
                    <a:pt x="1296791" y="1853118"/>
                  </a:lnTo>
                  <a:lnTo>
                    <a:pt x="1297848" y="1850472"/>
                  </a:lnTo>
                  <a:lnTo>
                    <a:pt x="1298377" y="1847826"/>
                  </a:lnTo>
                  <a:lnTo>
                    <a:pt x="1298377" y="1845180"/>
                  </a:lnTo>
                  <a:lnTo>
                    <a:pt x="1298112" y="1841211"/>
                  </a:lnTo>
                  <a:lnTo>
                    <a:pt x="1297319" y="1837506"/>
                  </a:lnTo>
                  <a:lnTo>
                    <a:pt x="1295733" y="1833801"/>
                  </a:lnTo>
                  <a:lnTo>
                    <a:pt x="1293618" y="1830361"/>
                  </a:lnTo>
                  <a:lnTo>
                    <a:pt x="1290710" y="1826921"/>
                  </a:lnTo>
                  <a:lnTo>
                    <a:pt x="1287273" y="1824010"/>
                  </a:lnTo>
                  <a:lnTo>
                    <a:pt x="1283836" y="1821100"/>
                  </a:lnTo>
                  <a:lnTo>
                    <a:pt x="1279341" y="1818454"/>
                  </a:lnTo>
                  <a:lnTo>
                    <a:pt x="1274847" y="1816072"/>
                  </a:lnTo>
                  <a:lnTo>
                    <a:pt x="1269824" y="1813690"/>
                  </a:lnTo>
                  <a:lnTo>
                    <a:pt x="1264800" y="1811838"/>
                  </a:lnTo>
                  <a:lnTo>
                    <a:pt x="1258984" y="1810515"/>
                  </a:lnTo>
                  <a:lnTo>
                    <a:pt x="1253167" y="1809192"/>
                  </a:lnTo>
                  <a:lnTo>
                    <a:pt x="1246822" y="1808398"/>
                  </a:lnTo>
                  <a:lnTo>
                    <a:pt x="1240477" y="1807604"/>
                  </a:lnTo>
                  <a:lnTo>
                    <a:pt x="1233867" y="1807340"/>
                  </a:lnTo>
                  <a:lnTo>
                    <a:pt x="1228844" y="1807340"/>
                  </a:lnTo>
                  <a:lnTo>
                    <a:pt x="1224085" y="1807604"/>
                  </a:lnTo>
                  <a:lnTo>
                    <a:pt x="1222763" y="1802047"/>
                  </a:lnTo>
                  <a:lnTo>
                    <a:pt x="1221177" y="1797019"/>
                  </a:lnTo>
                  <a:lnTo>
                    <a:pt x="1219062" y="1791727"/>
                  </a:lnTo>
                  <a:lnTo>
                    <a:pt x="1216682" y="1786699"/>
                  </a:lnTo>
                  <a:lnTo>
                    <a:pt x="1213245" y="1782201"/>
                  </a:lnTo>
                  <a:lnTo>
                    <a:pt x="1209544" y="1777702"/>
                  </a:lnTo>
                  <a:lnTo>
                    <a:pt x="1205578" y="1773733"/>
                  </a:lnTo>
                  <a:lnTo>
                    <a:pt x="1201084" y="1769499"/>
                  </a:lnTo>
                  <a:lnTo>
                    <a:pt x="1196060" y="1766324"/>
                  </a:lnTo>
                  <a:lnTo>
                    <a:pt x="1190508" y="1763148"/>
                  </a:lnTo>
                  <a:lnTo>
                    <a:pt x="1184956" y="1760767"/>
                  </a:lnTo>
                  <a:lnTo>
                    <a:pt x="1178876" y="1758385"/>
                  </a:lnTo>
                  <a:lnTo>
                    <a:pt x="1172795" y="1756533"/>
                  </a:lnTo>
                  <a:lnTo>
                    <a:pt x="1166449" y="1755210"/>
                  </a:lnTo>
                  <a:lnTo>
                    <a:pt x="1159576" y="1754681"/>
                  </a:lnTo>
                  <a:lnTo>
                    <a:pt x="1152966" y="1754416"/>
                  </a:lnTo>
                  <a:lnTo>
                    <a:pt x="1148471" y="1754416"/>
                  </a:lnTo>
                  <a:lnTo>
                    <a:pt x="1144241" y="1754681"/>
                  </a:lnTo>
                  <a:lnTo>
                    <a:pt x="1140276" y="1755210"/>
                  </a:lnTo>
                  <a:lnTo>
                    <a:pt x="1136310" y="1755739"/>
                  </a:lnTo>
                  <a:lnTo>
                    <a:pt x="1132344" y="1756798"/>
                  </a:lnTo>
                  <a:lnTo>
                    <a:pt x="1128378" y="1757856"/>
                  </a:lnTo>
                  <a:lnTo>
                    <a:pt x="1124677" y="1759179"/>
                  </a:lnTo>
                  <a:lnTo>
                    <a:pt x="1120976" y="1760502"/>
                  </a:lnTo>
                  <a:lnTo>
                    <a:pt x="1117274" y="1762355"/>
                  </a:lnTo>
                  <a:lnTo>
                    <a:pt x="1113837" y="1764207"/>
                  </a:lnTo>
                  <a:lnTo>
                    <a:pt x="1110665" y="1766059"/>
                  </a:lnTo>
                  <a:lnTo>
                    <a:pt x="1107492" y="1768176"/>
                  </a:lnTo>
                  <a:lnTo>
                    <a:pt x="1104320" y="1770293"/>
                  </a:lnTo>
                  <a:lnTo>
                    <a:pt x="1101676" y="1772410"/>
                  </a:lnTo>
                  <a:lnTo>
                    <a:pt x="1099032" y="1774792"/>
                  </a:lnTo>
                  <a:lnTo>
                    <a:pt x="1096388" y="1777702"/>
                  </a:lnTo>
                  <a:lnTo>
                    <a:pt x="1094537" y="1775056"/>
                  </a:lnTo>
                  <a:lnTo>
                    <a:pt x="1092687" y="1772675"/>
                  </a:lnTo>
                  <a:lnTo>
                    <a:pt x="1090836" y="1770822"/>
                  </a:lnTo>
                  <a:lnTo>
                    <a:pt x="1089250" y="1768705"/>
                  </a:lnTo>
                  <a:lnTo>
                    <a:pt x="1086870" y="1767118"/>
                  </a:lnTo>
                  <a:lnTo>
                    <a:pt x="1084491" y="1765530"/>
                  </a:lnTo>
                  <a:lnTo>
                    <a:pt x="1082111" y="1764471"/>
                  </a:lnTo>
                  <a:lnTo>
                    <a:pt x="1079732" y="1763413"/>
                  </a:lnTo>
                  <a:lnTo>
                    <a:pt x="1077352" y="1762884"/>
                  </a:lnTo>
                  <a:lnTo>
                    <a:pt x="1075237" y="1762355"/>
                  </a:lnTo>
                  <a:lnTo>
                    <a:pt x="1070743" y="1762090"/>
                  </a:lnTo>
                  <a:lnTo>
                    <a:pt x="1066248" y="1762355"/>
                  </a:lnTo>
                  <a:lnTo>
                    <a:pt x="1061489" y="1763148"/>
                  </a:lnTo>
                  <a:lnTo>
                    <a:pt x="1056995" y="1765001"/>
                  </a:lnTo>
                  <a:lnTo>
                    <a:pt x="1052236" y="1767118"/>
                  </a:lnTo>
                  <a:lnTo>
                    <a:pt x="1047741" y="1770028"/>
                  </a:lnTo>
                  <a:lnTo>
                    <a:pt x="1043247" y="1773204"/>
                  </a:lnTo>
                  <a:lnTo>
                    <a:pt x="1038752" y="1777173"/>
                  </a:lnTo>
                  <a:lnTo>
                    <a:pt x="1034522" y="1781672"/>
                  </a:lnTo>
                  <a:lnTo>
                    <a:pt x="1030557" y="1786435"/>
                  </a:lnTo>
                  <a:lnTo>
                    <a:pt x="1026855" y="1791727"/>
                  </a:lnTo>
                  <a:lnTo>
                    <a:pt x="1023154" y="1797549"/>
                  </a:lnTo>
                  <a:lnTo>
                    <a:pt x="1020246" y="1803635"/>
                  </a:lnTo>
                  <a:lnTo>
                    <a:pt x="1017073" y="1809986"/>
                  </a:lnTo>
                  <a:lnTo>
                    <a:pt x="1014693" y="1816866"/>
                  </a:lnTo>
                  <a:lnTo>
                    <a:pt x="1012578" y="1824010"/>
                  </a:lnTo>
                  <a:lnTo>
                    <a:pt x="1010992" y="1830891"/>
                  </a:lnTo>
                  <a:lnTo>
                    <a:pt x="1009670" y="1837771"/>
                  </a:lnTo>
                  <a:lnTo>
                    <a:pt x="1009141" y="1844386"/>
                  </a:lnTo>
                  <a:lnTo>
                    <a:pt x="1008877" y="1851002"/>
                  </a:lnTo>
                  <a:lnTo>
                    <a:pt x="1009141" y="1857352"/>
                  </a:lnTo>
                  <a:lnTo>
                    <a:pt x="1009670" y="1863439"/>
                  </a:lnTo>
                  <a:lnTo>
                    <a:pt x="1010728" y="1868996"/>
                  </a:lnTo>
                  <a:lnTo>
                    <a:pt x="1012314" y="1874552"/>
                  </a:lnTo>
                  <a:lnTo>
                    <a:pt x="1014165" y="1879316"/>
                  </a:lnTo>
                  <a:lnTo>
                    <a:pt x="1016544" y="1884079"/>
                  </a:lnTo>
                  <a:lnTo>
                    <a:pt x="1019188" y="1888313"/>
                  </a:lnTo>
                  <a:lnTo>
                    <a:pt x="1022361" y="1891753"/>
                  </a:lnTo>
                  <a:lnTo>
                    <a:pt x="1025798" y="1894663"/>
                  </a:lnTo>
                  <a:lnTo>
                    <a:pt x="1029499" y="1897310"/>
                  </a:lnTo>
                  <a:lnTo>
                    <a:pt x="1031614" y="1898368"/>
                  </a:lnTo>
                  <a:lnTo>
                    <a:pt x="1033729" y="1899162"/>
                  </a:lnTo>
                  <a:lnTo>
                    <a:pt x="1037695" y="1900220"/>
                  </a:lnTo>
                  <a:lnTo>
                    <a:pt x="1042189" y="1900485"/>
                  </a:lnTo>
                  <a:lnTo>
                    <a:pt x="1046420" y="1900220"/>
                  </a:lnTo>
                  <a:lnTo>
                    <a:pt x="1050914" y="1899691"/>
                  </a:lnTo>
                  <a:lnTo>
                    <a:pt x="1055409" y="1898103"/>
                  </a:lnTo>
                  <a:lnTo>
                    <a:pt x="1059639" y="1895987"/>
                  </a:lnTo>
                  <a:lnTo>
                    <a:pt x="1064398" y="1893605"/>
                  </a:lnTo>
                  <a:lnTo>
                    <a:pt x="1068628" y="1890430"/>
                  </a:lnTo>
                  <a:lnTo>
                    <a:pt x="1072594" y="1886725"/>
                  </a:lnTo>
                  <a:lnTo>
                    <a:pt x="1076824" y="1882756"/>
                  </a:lnTo>
                  <a:lnTo>
                    <a:pt x="1080525" y="1878522"/>
                  </a:lnTo>
                  <a:lnTo>
                    <a:pt x="1084491" y="1873494"/>
                  </a:lnTo>
                  <a:lnTo>
                    <a:pt x="1087928" y="1868202"/>
                  </a:lnTo>
                  <a:lnTo>
                    <a:pt x="1091365" y="1862645"/>
                  </a:lnTo>
                  <a:lnTo>
                    <a:pt x="1094009" y="1856558"/>
                  </a:lnTo>
                  <a:lnTo>
                    <a:pt x="1096917" y="1850208"/>
                  </a:lnTo>
                  <a:lnTo>
                    <a:pt x="1099561" y="1852854"/>
                  </a:lnTo>
                  <a:lnTo>
                    <a:pt x="1101940" y="1855235"/>
                  </a:lnTo>
                  <a:lnTo>
                    <a:pt x="1105113" y="1857352"/>
                  </a:lnTo>
                  <a:lnTo>
                    <a:pt x="1107757" y="1859734"/>
                  </a:lnTo>
                  <a:lnTo>
                    <a:pt x="1111194" y="1861586"/>
                  </a:lnTo>
                  <a:lnTo>
                    <a:pt x="1114366" y="1863439"/>
                  </a:lnTo>
                  <a:lnTo>
                    <a:pt x="1117539" y="1865291"/>
                  </a:lnTo>
                  <a:lnTo>
                    <a:pt x="1121240" y="1866879"/>
                  </a:lnTo>
                  <a:lnTo>
                    <a:pt x="1124941" y="1868466"/>
                  </a:lnTo>
                  <a:lnTo>
                    <a:pt x="1128643" y="1869525"/>
                  </a:lnTo>
                  <a:lnTo>
                    <a:pt x="1132344" y="1870583"/>
                  </a:lnTo>
                  <a:lnTo>
                    <a:pt x="1136310" y="1871377"/>
                  </a:lnTo>
                  <a:lnTo>
                    <a:pt x="1140276" y="1872171"/>
                  </a:lnTo>
                  <a:lnTo>
                    <a:pt x="1144506" y="1872700"/>
                  </a:lnTo>
                  <a:lnTo>
                    <a:pt x="1148471" y="1872965"/>
                  </a:lnTo>
                  <a:lnTo>
                    <a:pt x="1152966" y="1872965"/>
                  </a:lnTo>
                  <a:lnTo>
                    <a:pt x="1160897" y="1872700"/>
                  </a:lnTo>
                  <a:lnTo>
                    <a:pt x="1168300" y="1871642"/>
                  </a:lnTo>
                  <a:lnTo>
                    <a:pt x="1175439" y="1870054"/>
                  </a:lnTo>
                  <a:lnTo>
                    <a:pt x="1182577" y="1867672"/>
                  </a:lnTo>
                  <a:lnTo>
                    <a:pt x="1186014" y="1870054"/>
                  </a:lnTo>
                  <a:lnTo>
                    <a:pt x="1189715" y="1872436"/>
                  </a:lnTo>
                  <a:lnTo>
                    <a:pt x="1193681" y="1874288"/>
                  </a:lnTo>
                  <a:lnTo>
                    <a:pt x="1197911" y="1876140"/>
                  </a:lnTo>
                  <a:lnTo>
                    <a:pt x="1202406" y="1877463"/>
                  </a:lnTo>
                  <a:lnTo>
                    <a:pt x="1207429" y="1879051"/>
                  </a:lnTo>
                  <a:lnTo>
                    <a:pt x="1212188" y="1880374"/>
                  </a:lnTo>
                  <a:lnTo>
                    <a:pt x="1217476" y="1881168"/>
                  </a:lnTo>
                  <a:lnTo>
                    <a:pt x="1207165" y="1882491"/>
                  </a:lnTo>
                  <a:lnTo>
                    <a:pt x="1197382" y="1884079"/>
                  </a:lnTo>
                  <a:lnTo>
                    <a:pt x="1188129" y="1885931"/>
                  </a:lnTo>
                  <a:lnTo>
                    <a:pt x="1178876" y="1888048"/>
                  </a:lnTo>
                  <a:lnTo>
                    <a:pt x="1170680" y="1890430"/>
                  </a:lnTo>
                  <a:lnTo>
                    <a:pt x="1162748" y="1892811"/>
                  </a:lnTo>
                  <a:lnTo>
                    <a:pt x="1155345" y="1895987"/>
                  </a:lnTo>
                  <a:lnTo>
                    <a:pt x="1148471" y="1898633"/>
                  </a:lnTo>
                  <a:lnTo>
                    <a:pt x="1142391" y="1902073"/>
                  </a:lnTo>
                  <a:lnTo>
                    <a:pt x="1137368" y="1905513"/>
                  </a:lnTo>
                  <a:lnTo>
                    <a:pt x="1132344" y="1908953"/>
                  </a:lnTo>
                  <a:lnTo>
                    <a:pt x="1128643" y="1912657"/>
                  </a:lnTo>
                  <a:lnTo>
                    <a:pt x="1125470" y="1916627"/>
                  </a:lnTo>
                  <a:lnTo>
                    <a:pt x="1124413" y="1918479"/>
                  </a:lnTo>
                  <a:lnTo>
                    <a:pt x="1123091" y="1920331"/>
                  </a:lnTo>
                  <a:lnTo>
                    <a:pt x="1122562" y="1922448"/>
                  </a:lnTo>
                  <a:lnTo>
                    <a:pt x="1122033" y="1924301"/>
                  </a:lnTo>
                  <a:lnTo>
                    <a:pt x="1121504" y="1926418"/>
                  </a:lnTo>
                  <a:lnTo>
                    <a:pt x="1121240" y="1928535"/>
                  </a:lnTo>
                  <a:lnTo>
                    <a:pt x="1121504" y="1930916"/>
                  </a:lnTo>
                  <a:lnTo>
                    <a:pt x="1122033" y="1933298"/>
                  </a:lnTo>
                  <a:lnTo>
                    <a:pt x="1122826" y="1935944"/>
                  </a:lnTo>
                  <a:lnTo>
                    <a:pt x="1124148" y="1938325"/>
                  </a:lnTo>
                  <a:lnTo>
                    <a:pt x="1125470" y="1940707"/>
                  </a:lnTo>
                  <a:lnTo>
                    <a:pt x="1127321" y="1943353"/>
                  </a:lnTo>
                  <a:lnTo>
                    <a:pt x="1129700" y="1945470"/>
                  </a:lnTo>
                  <a:lnTo>
                    <a:pt x="1132080" y="1947852"/>
                  </a:lnTo>
                  <a:lnTo>
                    <a:pt x="1134724" y="1949969"/>
                  </a:lnTo>
                  <a:lnTo>
                    <a:pt x="1137896" y="1952086"/>
                  </a:lnTo>
                  <a:lnTo>
                    <a:pt x="1141333" y="1953938"/>
                  </a:lnTo>
                  <a:lnTo>
                    <a:pt x="1144506" y="1956055"/>
                  </a:lnTo>
                  <a:lnTo>
                    <a:pt x="1152437" y="1959759"/>
                  </a:lnTo>
                  <a:lnTo>
                    <a:pt x="1161426" y="1963464"/>
                  </a:lnTo>
                  <a:lnTo>
                    <a:pt x="1170944" y="1966639"/>
                  </a:lnTo>
                  <a:lnTo>
                    <a:pt x="1181784" y="1969550"/>
                  </a:lnTo>
                  <a:lnTo>
                    <a:pt x="1192623" y="1971932"/>
                  </a:lnTo>
                  <a:lnTo>
                    <a:pt x="1204785" y="1973784"/>
                  </a:lnTo>
                  <a:lnTo>
                    <a:pt x="1217211" y="1975636"/>
                  </a:lnTo>
                  <a:lnTo>
                    <a:pt x="1230430" y="1976960"/>
                  </a:lnTo>
                  <a:lnTo>
                    <a:pt x="1243914" y="1977489"/>
                  </a:lnTo>
                  <a:lnTo>
                    <a:pt x="1257662" y="1977753"/>
                  </a:lnTo>
                  <a:lnTo>
                    <a:pt x="1271410" y="1977489"/>
                  </a:lnTo>
                  <a:lnTo>
                    <a:pt x="1284893" y="1976960"/>
                  </a:lnTo>
                  <a:lnTo>
                    <a:pt x="1298112" y="1975636"/>
                  </a:lnTo>
                  <a:lnTo>
                    <a:pt x="1310803" y="1973784"/>
                  </a:lnTo>
                  <a:lnTo>
                    <a:pt x="1322700" y="1971932"/>
                  </a:lnTo>
                  <a:lnTo>
                    <a:pt x="1333540" y="1969550"/>
                  </a:lnTo>
                  <a:lnTo>
                    <a:pt x="1344380" y="1966639"/>
                  </a:lnTo>
                  <a:lnTo>
                    <a:pt x="1353898" y="1963464"/>
                  </a:lnTo>
                  <a:lnTo>
                    <a:pt x="1362886" y="1959759"/>
                  </a:lnTo>
                  <a:lnTo>
                    <a:pt x="1370818" y="1956055"/>
                  </a:lnTo>
                  <a:lnTo>
                    <a:pt x="1373991" y="1953938"/>
                  </a:lnTo>
                  <a:lnTo>
                    <a:pt x="1377428" y="1952086"/>
                  </a:lnTo>
                  <a:lnTo>
                    <a:pt x="1380600" y="1949969"/>
                  </a:lnTo>
                  <a:lnTo>
                    <a:pt x="1383244" y="1947852"/>
                  </a:lnTo>
                  <a:lnTo>
                    <a:pt x="1385888" y="1945470"/>
                  </a:lnTo>
                  <a:lnTo>
                    <a:pt x="1388003" y="1943353"/>
                  </a:lnTo>
                  <a:lnTo>
                    <a:pt x="1389854" y="1940707"/>
                  </a:lnTo>
                  <a:lnTo>
                    <a:pt x="1391176" y="1938325"/>
                  </a:lnTo>
                  <a:lnTo>
                    <a:pt x="1392498" y="1935944"/>
                  </a:lnTo>
                  <a:lnTo>
                    <a:pt x="1393555" y="1933298"/>
                  </a:lnTo>
                  <a:lnTo>
                    <a:pt x="1393819" y="1930916"/>
                  </a:lnTo>
                  <a:lnTo>
                    <a:pt x="1394084" y="1928535"/>
                  </a:lnTo>
                  <a:lnTo>
                    <a:pt x="1393819" y="1926682"/>
                  </a:lnTo>
                  <a:lnTo>
                    <a:pt x="1402280" y="1928270"/>
                  </a:lnTo>
                  <a:lnTo>
                    <a:pt x="1411269" y="1929064"/>
                  </a:lnTo>
                  <a:lnTo>
                    <a:pt x="1420522" y="1930122"/>
                  </a:lnTo>
                  <a:lnTo>
                    <a:pt x="1429511" y="1930122"/>
                  </a:lnTo>
                  <a:lnTo>
                    <a:pt x="1434799" y="1930122"/>
                  </a:lnTo>
                  <a:lnTo>
                    <a:pt x="1439822" y="1930122"/>
                  </a:lnTo>
                  <a:lnTo>
                    <a:pt x="1438500" y="1933827"/>
                  </a:lnTo>
                  <a:lnTo>
                    <a:pt x="1437443" y="1937796"/>
                  </a:lnTo>
                  <a:lnTo>
                    <a:pt x="1436914" y="1941765"/>
                  </a:lnTo>
                  <a:lnTo>
                    <a:pt x="1436650" y="1945470"/>
                  </a:lnTo>
                  <a:lnTo>
                    <a:pt x="1436914" y="1949175"/>
                  </a:lnTo>
                  <a:lnTo>
                    <a:pt x="1437178" y="1952615"/>
                  </a:lnTo>
                  <a:lnTo>
                    <a:pt x="1438236" y="1956319"/>
                  </a:lnTo>
                  <a:lnTo>
                    <a:pt x="1439293" y="1960024"/>
                  </a:lnTo>
                  <a:lnTo>
                    <a:pt x="1440615" y="1962935"/>
                  </a:lnTo>
                  <a:lnTo>
                    <a:pt x="1442202" y="1965581"/>
                  </a:lnTo>
                  <a:lnTo>
                    <a:pt x="1444052" y="1967963"/>
                  </a:lnTo>
                  <a:lnTo>
                    <a:pt x="1446167" y="1970609"/>
                  </a:lnTo>
                  <a:lnTo>
                    <a:pt x="1448282" y="1972990"/>
                  </a:lnTo>
                  <a:lnTo>
                    <a:pt x="1450662" y="1975107"/>
                  </a:lnTo>
                  <a:lnTo>
                    <a:pt x="1453306" y="1976960"/>
                  </a:lnTo>
                  <a:lnTo>
                    <a:pt x="1456214" y="1978812"/>
                  </a:lnTo>
                  <a:lnTo>
                    <a:pt x="1459122" y="1980664"/>
                  </a:lnTo>
                  <a:lnTo>
                    <a:pt x="1462295" y="1982252"/>
                  </a:lnTo>
                  <a:lnTo>
                    <a:pt x="1465732" y="1983840"/>
                  </a:lnTo>
                  <a:lnTo>
                    <a:pt x="1469169" y="1984898"/>
                  </a:lnTo>
                  <a:lnTo>
                    <a:pt x="1472870" y="1985957"/>
                  </a:lnTo>
                  <a:lnTo>
                    <a:pt x="1476836" y="1986750"/>
                  </a:lnTo>
                  <a:lnTo>
                    <a:pt x="1484767" y="1988338"/>
                  </a:lnTo>
                  <a:lnTo>
                    <a:pt x="1493228" y="1989132"/>
                  </a:lnTo>
                  <a:lnTo>
                    <a:pt x="1502481" y="1989132"/>
                  </a:lnTo>
                  <a:lnTo>
                    <a:pt x="1511734" y="1988867"/>
                  </a:lnTo>
                  <a:lnTo>
                    <a:pt x="1521517" y="1987809"/>
                  </a:lnTo>
                  <a:lnTo>
                    <a:pt x="1531299" y="1985957"/>
                  </a:lnTo>
                  <a:lnTo>
                    <a:pt x="1541346" y="1983310"/>
                  </a:lnTo>
                  <a:lnTo>
                    <a:pt x="1551656" y="1980400"/>
                  </a:lnTo>
                  <a:lnTo>
                    <a:pt x="1561967" y="1976695"/>
                  </a:lnTo>
                  <a:lnTo>
                    <a:pt x="1571750" y="1971932"/>
                  </a:lnTo>
                  <a:lnTo>
                    <a:pt x="1581267" y="1967169"/>
                  </a:lnTo>
                  <a:lnTo>
                    <a:pt x="1590521" y="1961876"/>
                  </a:lnTo>
                  <a:lnTo>
                    <a:pt x="1598717" y="1956319"/>
                  </a:lnTo>
                  <a:lnTo>
                    <a:pt x="1606384" y="1950498"/>
                  </a:lnTo>
                  <a:lnTo>
                    <a:pt x="1613522" y="1944147"/>
                  </a:lnTo>
                  <a:lnTo>
                    <a:pt x="1619867" y="1938061"/>
                  </a:lnTo>
                  <a:lnTo>
                    <a:pt x="1625420" y="1931181"/>
                  </a:lnTo>
                  <a:lnTo>
                    <a:pt x="1630178" y="1924830"/>
                  </a:lnTo>
                  <a:lnTo>
                    <a:pt x="1632029" y="1921390"/>
                  </a:lnTo>
                  <a:lnTo>
                    <a:pt x="1634408" y="1917950"/>
                  </a:lnTo>
                  <a:lnTo>
                    <a:pt x="1635730" y="1914774"/>
                  </a:lnTo>
                  <a:lnTo>
                    <a:pt x="1637317" y="1911334"/>
                  </a:lnTo>
                  <a:lnTo>
                    <a:pt x="1638639" y="1907894"/>
                  </a:lnTo>
                  <a:lnTo>
                    <a:pt x="1639432" y="1904454"/>
                  </a:lnTo>
                  <a:lnTo>
                    <a:pt x="1640225" y="1901279"/>
                  </a:lnTo>
                  <a:lnTo>
                    <a:pt x="1640754" y="1898103"/>
                  </a:lnTo>
                  <a:lnTo>
                    <a:pt x="1641018" y="1894663"/>
                  </a:lnTo>
                  <a:lnTo>
                    <a:pt x="1641018" y="1891753"/>
                  </a:lnTo>
                  <a:lnTo>
                    <a:pt x="1640754" y="1888313"/>
                  </a:lnTo>
                  <a:lnTo>
                    <a:pt x="1640225" y="1885137"/>
                  </a:lnTo>
                  <a:lnTo>
                    <a:pt x="1639432" y="1882226"/>
                  </a:lnTo>
                  <a:lnTo>
                    <a:pt x="1638374" y="1879316"/>
                  </a:lnTo>
                  <a:lnTo>
                    <a:pt x="1637052" y="1876405"/>
                  </a:lnTo>
                  <a:lnTo>
                    <a:pt x="1635466" y="1873494"/>
                  </a:lnTo>
                  <a:lnTo>
                    <a:pt x="1633615" y="1871112"/>
                  </a:lnTo>
                  <a:lnTo>
                    <a:pt x="1631500" y="1868731"/>
                  </a:lnTo>
                  <a:lnTo>
                    <a:pt x="1629385" y="1866349"/>
                  </a:lnTo>
                  <a:lnTo>
                    <a:pt x="1627006" y="1863968"/>
                  </a:lnTo>
                  <a:lnTo>
                    <a:pt x="1624362" y="1862380"/>
                  </a:lnTo>
                  <a:lnTo>
                    <a:pt x="1621454" y="1860528"/>
                  </a:lnTo>
                  <a:lnTo>
                    <a:pt x="1618546" y="1858675"/>
                  </a:lnTo>
                  <a:lnTo>
                    <a:pt x="1615373" y="1857088"/>
                  </a:lnTo>
                  <a:lnTo>
                    <a:pt x="1611936" y="1855765"/>
                  </a:lnTo>
                  <a:lnTo>
                    <a:pt x="1608499" y="1854706"/>
                  </a:lnTo>
                  <a:lnTo>
                    <a:pt x="1604798" y="1853383"/>
                  </a:lnTo>
                  <a:lnTo>
                    <a:pt x="1600832" y="1852325"/>
                  </a:lnTo>
                  <a:lnTo>
                    <a:pt x="1592900" y="1851002"/>
                  </a:lnTo>
                  <a:lnTo>
                    <a:pt x="1584440" y="1849943"/>
                  </a:lnTo>
                  <a:lnTo>
                    <a:pt x="1575451" y="1849943"/>
                  </a:lnTo>
                  <a:lnTo>
                    <a:pt x="1565933" y="1850208"/>
                  </a:lnTo>
                  <a:lnTo>
                    <a:pt x="1556415" y="1851531"/>
                  </a:lnTo>
                  <a:lnTo>
                    <a:pt x="1546369" y="1853383"/>
                  </a:lnTo>
                  <a:lnTo>
                    <a:pt x="1536322" y="1855765"/>
                  </a:lnTo>
                  <a:lnTo>
                    <a:pt x="1526011" y="1858940"/>
                  </a:lnTo>
                  <a:lnTo>
                    <a:pt x="1515700" y="1862645"/>
                  </a:lnTo>
                  <a:lnTo>
                    <a:pt x="1509884" y="1865291"/>
                  </a:lnTo>
                  <a:lnTo>
                    <a:pt x="1504067" y="1868202"/>
                  </a:lnTo>
                  <a:lnTo>
                    <a:pt x="1500630" y="1865555"/>
                  </a:lnTo>
                  <a:lnTo>
                    <a:pt x="1496929" y="1863439"/>
                  </a:lnTo>
                  <a:lnTo>
                    <a:pt x="1498251" y="1852325"/>
                  </a:lnTo>
                  <a:lnTo>
                    <a:pt x="1498780" y="1840681"/>
                  </a:lnTo>
                  <a:lnTo>
                    <a:pt x="1499573" y="1828509"/>
                  </a:lnTo>
                  <a:lnTo>
                    <a:pt x="1499837" y="1816072"/>
                  </a:lnTo>
                  <a:lnTo>
                    <a:pt x="1499573" y="1805752"/>
                  </a:lnTo>
                  <a:lnTo>
                    <a:pt x="1499044" y="1795696"/>
                  </a:lnTo>
                  <a:lnTo>
                    <a:pt x="1498515" y="1786170"/>
                  </a:lnTo>
                  <a:lnTo>
                    <a:pt x="1497987" y="1776909"/>
                  </a:lnTo>
                  <a:lnTo>
                    <a:pt x="1496929" y="1768176"/>
                  </a:lnTo>
                  <a:lnTo>
                    <a:pt x="1495872" y="1759708"/>
                  </a:lnTo>
                  <a:lnTo>
                    <a:pt x="1494550" y="1752034"/>
                  </a:lnTo>
                  <a:lnTo>
                    <a:pt x="1492963" y="1744890"/>
                  </a:lnTo>
                  <a:lnTo>
                    <a:pt x="1491377" y="1738274"/>
                  </a:lnTo>
                  <a:lnTo>
                    <a:pt x="1490055" y="1732453"/>
                  </a:lnTo>
                  <a:lnTo>
                    <a:pt x="1488204" y="1727690"/>
                  </a:lnTo>
                  <a:lnTo>
                    <a:pt x="1486089" y="1723191"/>
                  </a:lnTo>
                  <a:lnTo>
                    <a:pt x="1484239" y="1720016"/>
                  </a:lnTo>
                  <a:lnTo>
                    <a:pt x="1481859" y="1717370"/>
                  </a:lnTo>
                  <a:lnTo>
                    <a:pt x="1480802" y="1716576"/>
                  </a:lnTo>
                  <a:lnTo>
                    <a:pt x="1479744" y="1716046"/>
                  </a:lnTo>
                  <a:lnTo>
                    <a:pt x="1478687" y="1715253"/>
                  </a:lnTo>
                  <a:lnTo>
                    <a:pt x="1477365" y="1715253"/>
                  </a:lnTo>
                  <a:lnTo>
                    <a:pt x="1476572" y="1715253"/>
                  </a:lnTo>
                  <a:close/>
                  <a:moveTo>
                    <a:pt x="277416" y="1423988"/>
                  </a:moveTo>
                  <a:lnTo>
                    <a:pt x="554038" y="1656397"/>
                  </a:lnTo>
                  <a:lnTo>
                    <a:pt x="326652" y="1930534"/>
                  </a:lnTo>
                  <a:lnTo>
                    <a:pt x="320828" y="1937137"/>
                  </a:lnTo>
                  <a:lnTo>
                    <a:pt x="314211" y="1943475"/>
                  </a:lnTo>
                  <a:lnTo>
                    <a:pt x="307593" y="1949550"/>
                  </a:lnTo>
                  <a:lnTo>
                    <a:pt x="300446" y="1955360"/>
                  </a:lnTo>
                  <a:lnTo>
                    <a:pt x="293034" y="1961170"/>
                  </a:lnTo>
                  <a:lnTo>
                    <a:pt x="285357" y="1966452"/>
                  </a:lnTo>
                  <a:lnTo>
                    <a:pt x="277416" y="1971470"/>
                  </a:lnTo>
                  <a:lnTo>
                    <a:pt x="269210" y="1975960"/>
                  </a:lnTo>
                  <a:lnTo>
                    <a:pt x="261004" y="1980185"/>
                  </a:lnTo>
                  <a:lnTo>
                    <a:pt x="252004" y="1984147"/>
                  </a:lnTo>
                  <a:lnTo>
                    <a:pt x="243533" y="1987844"/>
                  </a:lnTo>
                  <a:lnTo>
                    <a:pt x="234268" y="1991278"/>
                  </a:lnTo>
                  <a:lnTo>
                    <a:pt x="225003" y="1993919"/>
                  </a:lnTo>
                  <a:lnTo>
                    <a:pt x="215738" y="1996824"/>
                  </a:lnTo>
                  <a:lnTo>
                    <a:pt x="206738" y="1998936"/>
                  </a:lnTo>
                  <a:lnTo>
                    <a:pt x="197209" y="2000785"/>
                  </a:lnTo>
                  <a:lnTo>
                    <a:pt x="187679" y="2002106"/>
                  </a:lnTo>
                  <a:lnTo>
                    <a:pt x="178150" y="2002898"/>
                  </a:lnTo>
                  <a:lnTo>
                    <a:pt x="168885" y="2003426"/>
                  </a:lnTo>
                  <a:lnTo>
                    <a:pt x="159355" y="2003426"/>
                  </a:lnTo>
                  <a:lnTo>
                    <a:pt x="149826" y="2003162"/>
                  </a:lnTo>
                  <a:lnTo>
                    <a:pt x="140561" y="2002370"/>
                  </a:lnTo>
                  <a:lnTo>
                    <a:pt x="131561" y="2001049"/>
                  </a:lnTo>
                  <a:lnTo>
                    <a:pt x="122296" y="1999465"/>
                  </a:lnTo>
                  <a:lnTo>
                    <a:pt x="113296" y="1997352"/>
                  </a:lnTo>
                  <a:lnTo>
                    <a:pt x="104560" y="1994711"/>
                  </a:lnTo>
                  <a:lnTo>
                    <a:pt x="95825" y="1991542"/>
                  </a:lnTo>
                  <a:lnTo>
                    <a:pt x="87354" y="1987844"/>
                  </a:lnTo>
                  <a:lnTo>
                    <a:pt x="79413" y="1983619"/>
                  </a:lnTo>
                  <a:lnTo>
                    <a:pt x="71207" y="1979129"/>
                  </a:lnTo>
                  <a:lnTo>
                    <a:pt x="63530" y="1973583"/>
                  </a:lnTo>
                  <a:lnTo>
                    <a:pt x="56383" y="1968037"/>
                  </a:lnTo>
                  <a:lnTo>
                    <a:pt x="49236" y="1961698"/>
                  </a:lnTo>
                  <a:lnTo>
                    <a:pt x="42883" y="1954832"/>
                  </a:lnTo>
                  <a:lnTo>
                    <a:pt x="37059" y="1948229"/>
                  </a:lnTo>
                  <a:lnTo>
                    <a:pt x="31500" y="1940834"/>
                  </a:lnTo>
                  <a:lnTo>
                    <a:pt x="26206" y="1933175"/>
                  </a:lnTo>
                  <a:lnTo>
                    <a:pt x="21706" y="1925252"/>
                  </a:lnTo>
                  <a:lnTo>
                    <a:pt x="17735" y="1916801"/>
                  </a:lnTo>
                  <a:lnTo>
                    <a:pt x="14029" y="1908350"/>
                  </a:lnTo>
                  <a:lnTo>
                    <a:pt x="10853" y="1899634"/>
                  </a:lnTo>
                  <a:lnTo>
                    <a:pt x="7676" y="1890919"/>
                  </a:lnTo>
                  <a:lnTo>
                    <a:pt x="5559" y="1881676"/>
                  </a:lnTo>
                  <a:lnTo>
                    <a:pt x="3706" y="1872432"/>
                  </a:lnTo>
                  <a:lnTo>
                    <a:pt x="2382" y="1863189"/>
                  </a:lnTo>
                  <a:lnTo>
                    <a:pt x="1059" y="1853945"/>
                  </a:lnTo>
                  <a:lnTo>
                    <a:pt x="529" y="1844437"/>
                  </a:lnTo>
                  <a:lnTo>
                    <a:pt x="0" y="1834930"/>
                  </a:lnTo>
                  <a:lnTo>
                    <a:pt x="529" y="1825422"/>
                  </a:lnTo>
                  <a:lnTo>
                    <a:pt x="1059" y="1815914"/>
                  </a:lnTo>
                  <a:lnTo>
                    <a:pt x="1853" y="1806143"/>
                  </a:lnTo>
                  <a:lnTo>
                    <a:pt x="3176" y="1796899"/>
                  </a:lnTo>
                  <a:lnTo>
                    <a:pt x="5029" y="1787391"/>
                  </a:lnTo>
                  <a:lnTo>
                    <a:pt x="7147" y="1777884"/>
                  </a:lnTo>
                  <a:lnTo>
                    <a:pt x="9529" y="1768640"/>
                  </a:lnTo>
                  <a:lnTo>
                    <a:pt x="12441" y="1759925"/>
                  </a:lnTo>
                  <a:lnTo>
                    <a:pt x="15353" y="1750946"/>
                  </a:lnTo>
                  <a:lnTo>
                    <a:pt x="19059" y="1742494"/>
                  </a:lnTo>
                  <a:lnTo>
                    <a:pt x="23030" y="1733779"/>
                  </a:lnTo>
                  <a:lnTo>
                    <a:pt x="27530" y="1725592"/>
                  </a:lnTo>
                  <a:lnTo>
                    <a:pt x="32030" y="1717669"/>
                  </a:lnTo>
                  <a:lnTo>
                    <a:pt x="37059" y="1710274"/>
                  </a:lnTo>
                  <a:lnTo>
                    <a:pt x="42089" y="1702879"/>
                  </a:lnTo>
                  <a:lnTo>
                    <a:pt x="47648" y="1695748"/>
                  </a:lnTo>
                  <a:lnTo>
                    <a:pt x="277416" y="1423988"/>
                  </a:lnTo>
                  <a:close/>
                  <a:moveTo>
                    <a:pt x="1132344" y="1177285"/>
                  </a:moveTo>
                  <a:lnTo>
                    <a:pt x="1132344" y="1378394"/>
                  </a:lnTo>
                  <a:lnTo>
                    <a:pt x="933528" y="1378394"/>
                  </a:lnTo>
                  <a:lnTo>
                    <a:pt x="933528" y="1539811"/>
                  </a:lnTo>
                  <a:lnTo>
                    <a:pt x="1132344" y="1539811"/>
                  </a:lnTo>
                  <a:lnTo>
                    <a:pt x="1132344" y="1739068"/>
                  </a:lnTo>
                  <a:lnTo>
                    <a:pt x="1293882" y="1739068"/>
                  </a:lnTo>
                  <a:lnTo>
                    <a:pt x="1293882" y="1539811"/>
                  </a:lnTo>
                  <a:lnTo>
                    <a:pt x="1492699" y="1539811"/>
                  </a:lnTo>
                  <a:lnTo>
                    <a:pt x="1492699" y="1378394"/>
                  </a:lnTo>
                  <a:lnTo>
                    <a:pt x="1293882" y="1378394"/>
                  </a:lnTo>
                  <a:lnTo>
                    <a:pt x="1293882" y="1177285"/>
                  </a:lnTo>
                  <a:lnTo>
                    <a:pt x="1132344" y="1177285"/>
                  </a:lnTo>
                  <a:close/>
                  <a:moveTo>
                    <a:pt x="645420" y="1090613"/>
                  </a:moveTo>
                  <a:lnTo>
                    <a:pt x="654411" y="1090613"/>
                  </a:lnTo>
                  <a:lnTo>
                    <a:pt x="663666" y="1091143"/>
                  </a:lnTo>
                  <a:lnTo>
                    <a:pt x="672393" y="1091672"/>
                  </a:lnTo>
                  <a:lnTo>
                    <a:pt x="681384" y="1092996"/>
                  </a:lnTo>
                  <a:lnTo>
                    <a:pt x="690111" y="1094849"/>
                  </a:lnTo>
                  <a:lnTo>
                    <a:pt x="698837" y="1096967"/>
                  </a:lnTo>
                  <a:lnTo>
                    <a:pt x="707564" y="1099349"/>
                  </a:lnTo>
                  <a:lnTo>
                    <a:pt x="716026" y="1102526"/>
                  </a:lnTo>
                  <a:lnTo>
                    <a:pt x="724488" y="1106232"/>
                  </a:lnTo>
                  <a:lnTo>
                    <a:pt x="732421" y="1109938"/>
                  </a:lnTo>
                  <a:lnTo>
                    <a:pt x="740883" y="1114439"/>
                  </a:lnTo>
                  <a:lnTo>
                    <a:pt x="748552" y="1119204"/>
                  </a:lnTo>
                  <a:lnTo>
                    <a:pt x="756221" y="1124498"/>
                  </a:lnTo>
                  <a:lnTo>
                    <a:pt x="763096" y="1130322"/>
                  </a:lnTo>
                  <a:lnTo>
                    <a:pt x="772351" y="1136411"/>
                  </a:lnTo>
                  <a:lnTo>
                    <a:pt x="780549" y="1143294"/>
                  </a:lnTo>
                  <a:lnTo>
                    <a:pt x="788218" y="1149912"/>
                  </a:lnTo>
                  <a:lnTo>
                    <a:pt x="795358" y="1157325"/>
                  </a:lnTo>
                  <a:lnTo>
                    <a:pt x="801440" y="1164737"/>
                  </a:lnTo>
                  <a:lnTo>
                    <a:pt x="807257" y="1172414"/>
                  </a:lnTo>
                  <a:lnTo>
                    <a:pt x="812282" y="1180356"/>
                  </a:lnTo>
                  <a:lnTo>
                    <a:pt x="816513" y="1188562"/>
                  </a:lnTo>
                  <a:lnTo>
                    <a:pt x="820479" y="1197034"/>
                  </a:lnTo>
                  <a:lnTo>
                    <a:pt x="823653" y="1205505"/>
                  </a:lnTo>
                  <a:lnTo>
                    <a:pt x="826297" y="1214506"/>
                  </a:lnTo>
                  <a:lnTo>
                    <a:pt x="828413" y="1223242"/>
                  </a:lnTo>
                  <a:lnTo>
                    <a:pt x="829999" y="1232242"/>
                  </a:lnTo>
                  <a:lnTo>
                    <a:pt x="831321" y="1241243"/>
                  </a:lnTo>
                  <a:lnTo>
                    <a:pt x="831586" y="1250244"/>
                  </a:lnTo>
                  <a:lnTo>
                    <a:pt x="831850" y="1259509"/>
                  </a:lnTo>
                  <a:lnTo>
                    <a:pt x="831321" y="1268510"/>
                  </a:lnTo>
                  <a:lnTo>
                    <a:pt x="830528" y="1277775"/>
                  </a:lnTo>
                  <a:lnTo>
                    <a:pt x="828941" y="1286776"/>
                  </a:lnTo>
                  <a:lnTo>
                    <a:pt x="827619" y="1296042"/>
                  </a:lnTo>
                  <a:lnTo>
                    <a:pt x="825504" y="1305042"/>
                  </a:lnTo>
                  <a:lnTo>
                    <a:pt x="822595" y="1314043"/>
                  </a:lnTo>
                  <a:lnTo>
                    <a:pt x="819950" y="1322779"/>
                  </a:lnTo>
                  <a:lnTo>
                    <a:pt x="816513" y="1331780"/>
                  </a:lnTo>
                  <a:lnTo>
                    <a:pt x="812811" y="1340251"/>
                  </a:lnTo>
                  <a:lnTo>
                    <a:pt x="809108" y="1348458"/>
                  </a:lnTo>
                  <a:lnTo>
                    <a:pt x="804877" y="1356929"/>
                  </a:lnTo>
                  <a:lnTo>
                    <a:pt x="800382" y="1364871"/>
                  </a:lnTo>
                  <a:lnTo>
                    <a:pt x="795358" y="1372813"/>
                  </a:lnTo>
                  <a:lnTo>
                    <a:pt x="790069" y="1380225"/>
                  </a:lnTo>
                  <a:lnTo>
                    <a:pt x="785044" y="1387373"/>
                  </a:lnTo>
                  <a:lnTo>
                    <a:pt x="779227" y="1394520"/>
                  </a:lnTo>
                  <a:lnTo>
                    <a:pt x="624265" y="1577976"/>
                  </a:lnTo>
                  <a:lnTo>
                    <a:pt x="346075" y="1342634"/>
                  </a:lnTo>
                  <a:lnTo>
                    <a:pt x="502887" y="1156266"/>
                  </a:lnTo>
                  <a:lnTo>
                    <a:pt x="508705" y="1149647"/>
                  </a:lnTo>
                  <a:lnTo>
                    <a:pt x="515316" y="1143294"/>
                  </a:lnTo>
                  <a:lnTo>
                    <a:pt x="521662" y="1137470"/>
                  </a:lnTo>
                  <a:lnTo>
                    <a:pt x="528802" y="1131646"/>
                  </a:lnTo>
                  <a:lnTo>
                    <a:pt x="535678" y="1126351"/>
                  </a:lnTo>
                  <a:lnTo>
                    <a:pt x="543082" y="1121586"/>
                  </a:lnTo>
                  <a:lnTo>
                    <a:pt x="550751" y="1116821"/>
                  </a:lnTo>
                  <a:lnTo>
                    <a:pt x="558684" y="1112586"/>
                  </a:lnTo>
                  <a:lnTo>
                    <a:pt x="566617" y="1108615"/>
                  </a:lnTo>
                  <a:lnTo>
                    <a:pt x="575079" y="1105173"/>
                  </a:lnTo>
                  <a:lnTo>
                    <a:pt x="583541" y="1101732"/>
                  </a:lnTo>
                  <a:lnTo>
                    <a:pt x="592003" y="1099085"/>
                  </a:lnTo>
                  <a:lnTo>
                    <a:pt x="600730" y="1096702"/>
                  </a:lnTo>
                  <a:lnTo>
                    <a:pt x="609721" y="1094849"/>
                  </a:lnTo>
                  <a:lnTo>
                    <a:pt x="618447" y="1092996"/>
                  </a:lnTo>
                  <a:lnTo>
                    <a:pt x="627438" y="1091672"/>
                  </a:lnTo>
                  <a:lnTo>
                    <a:pt x="636165" y="1091143"/>
                  </a:lnTo>
                  <a:lnTo>
                    <a:pt x="645420" y="1090613"/>
                  </a:lnTo>
                  <a:close/>
                  <a:moveTo>
                    <a:pt x="1004911" y="928279"/>
                  </a:moveTo>
                  <a:lnTo>
                    <a:pt x="1417614" y="928279"/>
                  </a:lnTo>
                  <a:lnTo>
                    <a:pt x="1417614" y="1072231"/>
                  </a:lnTo>
                  <a:lnTo>
                    <a:pt x="1435063" y="1073819"/>
                  </a:lnTo>
                  <a:lnTo>
                    <a:pt x="1443788" y="1074613"/>
                  </a:lnTo>
                  <a:lnTo>
                    <a:pt x="1452248" y="1075936"/>
                  </a:lnTo>
                  <a:lnTo>
                    <a:pt x="1460973" y="1076995"/>
                  </a:lnTo>
                  <a:lnTo>
                    <a:pt x="1469169" y="1078582"/>
                  </a:lnTo>
                  <a:lnTo>
                    <a:pt x="1477100" y="1080435"/>
                  </a:lnTo>
                  <a:lnTo>
                    <a:pt x="1485296" y="1082287"/>
                  </a:lnTo>
                  <a:lnTo>
                    <a:pt x="1493228" y="1084404"/>
                  </a:lnTo>
                  <a:lnTo>
                    <a:pt x="1501424" y="1086521"/>
                  </a:lnTo>
                  <a:lnTo>
                    <a:pt x="1508826" y="1089167"/>
                  </a:lnTo>
                  <a:lnTo>
                    <a:pt x="1516493" y="1091549"/>
                  </a:lnTo>
                  <a:lnTo>
                    <a:pt x="1524161" y="1094195"/>
                  </a:lnTo>
                  <a:lnTo>
                    <a:pt x="1531563" y="1097105"/>
                  </a:lnTo>
                  <a:lnTo>
                    <a:pt x="1538966" y="1100016"/>
                  </a:lnTo>
                  <a:lnTo>
                    <a:pt x="1546369" y="1103456"/>
                  </a:lnTo>
                  <a:lnTo>
                    <a:pt x="1553507" y="1106896"/>
                  </a:lnTo>
                  <a:lnTo>
                    <a:pt x="1560381" y="1110601"/>
                  </a:lnTo>
                  <a:lnTo>
                    <a:pt x="1567519" y="1114306"/>
                  </a:lnTo>
                  <a:lnTo>
                    <a:pt x="1574129" y="1118275"/>
                  </a:lnTo>
                  <a:lnTo>
                    <a:pt x="1581003" y="1122509"/>
                  </a:lnTo>
                  <a:lnTo>
                    <a:pt x="1587613" y="1126743"/>
                  </a:lnTo>
                  <a:lnTo>
                    <a:pt x="1594222" y="1130977"/>
                  </a:lnTo>
                  <a:lnTo>
                    <a:pt x="1600567" y="1135740"/>
                  </a:lnTo>
                  <a:lnTo>
                    <a:pt x="1606648" y="1140503"/>
                  </a:lnTo>
                  <a:lnTo>
                    <a:pt x="1613258" y="1145531"/>
                  </a:lnTo>
                  <a:lnTo>
                    <a:pt x="1619339" y="1150823"/>
                  </a:lnTo>
                  <a:lnTo>
                    <a:pt x="1625155" y="1155851"/>
                  </a:lnTo>
                  <a:lnTo>
                    <a:pt x="1630972" y="1161408"/>
                  </a:lnTo>
                  <a:lnTo>
                    <a:pt x="1636788" y="1167229"/>
                  </a:lnTo>
                  <a:lnTo>
                    <a:pt x="1642604" y="1173051"/>
                  </a:lnTo>
                  <a:lnTo>
                    <a:pt x="1648156" y="1179137"/>
                  </a:lnTo>
                  <a:lnTo>
                    <a:pt x="1653709" y="1185223"/>
                  </a:lnTo>
                  <a:lnTo>
                    <a:pt x="1658732" y="1191574"/>
                  </a:lnTo>
                  <a:lnTo>
                    <a:pt x="1664020" y="1197925"/>
                  </a:lnTo>
                  <a:lnTo>
                    <a:pt x="1669043" y="1204276"/>
                  </a:lnTo>
                  <a:lnTo>
                    <a:pt x="1673537" y="1210891"/>
                  </a:lnTo>
                  <a:lnTo>
                    <a:pt x="1678032" y="1217507"/>
                  </a:lnTo>
                  <a:lnTo>
                    <a:pt x="1682791" y="1224387"/>
                  </a:lnTo>
                  <a:lnTo>
                    <a:pt x="1687021" y="1231267"/>
                  </a:lnTo>
                  <a:lnTo>
                    <a:pt x="1690987" y="1238411"/>
                  </a:lnTo>
                  <a:lnTo>
                    <a:pt x="1694952" y="1245556"/>
                  </a:lnTo>
                  <a:lnTo>
                    <a:pt x="1698654" y="1252436"/>
                  </a:lnTo>
                  <a:lnTo>
                    <a:pt x="1702091" y="1259845"/>
                  </a:lnTo>
                  <a:lnTo>
                    <a:pt x="1705263" y="1267255"/>
                  </a:lnTo>
                  <a:lnTo>
                    <a:pt x="1708700" y="1274929"/>
                  </a:lnTo>
                  <a:lnTo>
                    <a:pt x="1711873" y="1282603"/>
                  </a:lnTo>
                  <a:lnTo>
                    <a:pt x="1714517" y="1290276"/>
                  </a:lnTo>
                  <a:lnTo>
                    <a:pt x="1717425" y="1298215"/>
                  </a:lnTo>
                  <a:lnTo>
                    <a:pt x="1719804" y="1306154"/>
                  </a:lnTo>
                  <a:lnTo>
                    <a:pt x="1721920" y="1314092"/>
                  </a:lnTo>
                  <a:lnTo>
                    <a:pt x="1724035" y="1322031"/>
                  </a:lnTo>
                  <a:lnTo>
                    <a:pt x="1726150" y="1330498"/>
                  </a:lnTo>
                  <a:lnTo>
                    <a:pt x="1728000" y="1338966"/>
                  </a:lnTo>
                  <a:lnTo>
                    <a:pt x="1729587" y="1347169"/>
                  </a:lnTo>
                  <a:lnTo>
                    <a:pt x="1731173" y="1355902"/>
                  </a:lnTo>
                  <a:lnTo>
                    <a:pt x="1732230" y="1364899"/>
                  </a:lnTo>
                  <a:lnTo>
                    <a:pt x="1733552" y="1373366"/>
                  </a:lnTo>
                  <a:lnTo>
                    <a:pt x="1735139" y="1391360"/>
                  </a:lnTo>
                  <a:lnTo>
                    <a:pt x="1736461" y="1409619"/>
                  </a:lnTo>
                  <a:lnTo>
                    <a:pt x="1736725" y="1428672"/>
                  </a:lnTo>
                  <a:lnTo>
                    <a:pt x="1736725" y="2036763"/>
                  </a:lnTo>
                  <a:lnTo>
                    <a:pt x="685800" y="2036763"/>
                  </a:lnTo>
                  <a:lnTo>
                    <a:pt x="685800" y="1564685"/>
                  </a:lnTo>
                  <a:lnTo>
                    <a:pt x="813233" y="1413588"/>
                  </a:lnTo>
                  <a:lnTo>
                    <a:pt x="819050" y="1406444"/>
                  </a:lnTo>
                  <a:lnTo>
                    <a:pt x="824602" y="1399034"/>
                  </a:lnTo>
                  <a:lnTo>
                    <a:pt x="829889" y="1391360"/>
                  </a:lnTo>
                  <a:lnTo>
                    <a:pt x="835177" y="1383422"/>
                  </a:lnTo>
                  <a:lnTo>
                    <a:pt x="839672" y="1375219"/>
                  </a:lnTo>
                  <a:lnTo>
                    <a:pt x="844166" y="1367016"/>
                  </a:lnTo>
                  <a:lnTo>
                    <a:pt x="848661" y="1358283"/>
                  </a:lnTo>
                  <a:lnTo>
                    <a:pt x="852626" y="1349815"/>
                  </a:lnTo>
                  <a:lnTo>
                    <a:pt x="855799" y="1340818"/>
                  </a:lnTo>
                  <a:lnTo>
                    <a:pt x="859236" y="1332086"/>
                  </a:lnTo>
                  <a:lnTo>
                    <a:pt x="862409" y="1322824"/>
                  </a:lnTo>
                  <a:lnTo>
                    <a:pt x="864788" y="1313563"/>
                  </a:lnTo>
                  <a:lnTo>
                    <a:pt x="866903" y="1304301"/>
                  </a:lnTo>
                  <a:lnTo>
                    <a:pt x="868754" y="1294775"/>
                  </a:lnTo>
                  <a:lnTo>
                    <a:pt x="870076" y="1285778"/>
                  </a:lnTo>
                  <a:lnTo>
                    <a:pt x="870869" y="1276252"/>
                  </a:lnTo>
                  <a:lnTo>
                    <a:pt x="871662" y="1266725"/>
                  </a:lnTo>
                  <a:lnTo>
                    <a:pt x="871662" y="1257464"/>
                  </a:lnTo>
                  <a:lnTo>
                    <a:pt x="871133" y="1247938"/>
                  </a:lnTo>
                  <a:lnTo>
                    <a:pt x="870340" y="1238676"/>
                  </a:lnTo>
                  <a:lnTo>
                    <a:pt x="869018" y="1229414"/>
                  </a:lnTo>
                  <a:lnTo>
                    <a:pt x="867167" y="1220417"/>
                  </a:lnTo>
                  <a:lnTo>
                    <a:pt x="865052" y="1211420"/>
                  </a:lnTo>
                  <a:lnTo>
                    <a:pt x="862144" y="1202159"/>
                  </a:lnTo>
                  <a:lnTo>
                    <a:pt x="858707" y="1193691"/>
                  </a:lnTo>
                  <a:lnTo>
                    <a:pt x="854741" y="1184959"/>
                  </a:lnTo>
                  <a:lnTo>
                    <a:pt x="850511" y="1176755"/>
                  </a:lnTo>
                  <a:lnTo>
                    <a:pt x="845224" y="1168552"/>
                  </a:lnTo>
                  <a:lnTo>
                    <a:pt x="839407" y="1160614"/>
                  </a:lnTo>
                  <a:lnTo>
                    <a:pt x="833326" y="1152411"/>
                  </a:lnTo>
                  <a:lnTo>
                    <a:pt x="826188" y="1145266"/>
                  </a:lnTo>
                  <a:lnTo>
                    <a:pt x="818785" y="1138121"/>
                  </a:lnTo>
                  <a:lnTo>
                    <a:pt x="828567" y="1130712"/>
                  </a:lnTo>
                  <a:lnTo>
                    <a:pt x="838350" y="1124096"/>
                  </a:lnTo>
                  <a:lnTo>
                    <a:pt x="848925" y="1118010"/>
                  </a:lnTo>
                  <a:lnTo>
                    <a:pt x="859236" y="1111659"/>
                  </a:lnTo>
                  <a:lnTo>
                    <a:pt x="870076" y="1106102"/>
                  </a:lnTo>
                  <a:lnTo>
                    <a:pt x="881180" y="1101075"/>
                  </a:lnTo>
                  <a:lnTo>
                    <a:pt x="892284" y="1096312"/>
                  </a:lnTo>
                  <a:lnTo>
                    <a:pt x="903917" y="1092078"/>
                  </a:lnTo>
                  <a:lnTo>
                    <a:pt x="915550" y="1088108"/>
                  </a:lnTo>
                  <a:lnTo>
                    <a:pt x="927711" y="1084668"/>
                  </a:lnTo>
                  <a:lnTo>
                    <a:pt x="939873" y="1081758"/>
                  </a:lnTo>
                  <a:lnTo>
                    <a:pt x="952563" y="1078847"/>
                  </a:lnTo>
                  <a:lnTo>
                    <a:pt x="964989" y="1076730"/>
                  </a:lnTo>
                  <a:lnTo>
                    <a:pt x="978209" y="1074613"/>
                  </a:lnTo>
                  <a:lnTo>
                    <a:pt x="991428" y="1073290"/>
                  </a:lnTo>
                  <a:lnTo>
                    <a:pt x="1004911" y="1072231"/>
                  </a:lnTo>
                  <a:lnTo>
                    <a:pt x="1004911" y="928279"/>
                  </a:lnTo>
                  <a:close/>
                  <a:moveTo>
                    <a:pt x="811382" y="664455"/>
                  </a:moveTo>
                  <a:lnTo>
                    <a:pt x="1611407" y="664455"/>
                  </a:lnTo>
                  <a:lnTo>
                    <a:pt x="1611407" y="828254"/>
                  </a:lnTo>
                  <a:lnTo>
                    <a:pt x="811382" y="828254"/>
                  </a:lnTo>
                  <a:lnTo>
                    <a:pt x="811382" y="664455"/>
                  </a:lnTo>
                  <a:close/>
                  <a:moveTo>
                    <a:pt x="1638374" y="169356"/>
                  </a:moveTo>
                  <a:lnTo>
                    <a:pt x="1632822" y="169620"/>
                  </a:lnTo>
                  <a:lnTo>
                    <a:pt x="1627006" y="170149"/>
                  </a:lnTo>
                  <a:lnTo>
                    <a:pt x="1620925" y="171473"/>
                  </a:lnTo>
                  <a:lnTo>
                    <a:pt x="1614315" y="172531"/>
                  </a:lnTo>
                  <a:lnTo>
                    <a:pt x="1607970" y="174383"/>
                  </a:lnTo>
                  <a:lnTo>
                    <a:pt x="1601096" y="176236"/>
                  </a:lnTo>
                  <a:lnTo>
                    <a:pt x="1594222" y="178617"/>
                  </a:lnTo>
                  <a:lnTo>
                    <a:pt x="1587084" y="181528"/>
                  </a:lnTo>
                  <a:lnTo>
                    <a:pt x="1579946" y="184439"/>
                  </a:lnTo>
                  <a:lnTo>
                    <a:pt x="1572807" y="187614"/>
                  </a:lnTo>
                  <a:lnTo>
                    <a:pt x="1557473" y="195024"/>
                  </a:lnTo>
                  <a:lnTo>
                    <a:pt x="1541874" y="203227"/>
                  </a:lnTo>
                  <a:lnTo>
                    <a:pt x="1525747" y="212488"/>
                  </a:lnTo>
                  <a:lnTo>
                    <a:pt x="1509619" y="222544"/>
                  </a:lnTo>
                  <a:lnTo>
                    <a:pt x="1493228" y="233393"/>
                  </a:lnTo>
                  <a:lnTo>
                    <a:pt x="1476836" y="244772"/>
                  </a:lnTo>
                  <a:lnTo>
                    <a:pt x="1460444" y="256944"/>
                  </a:lnTo>
                  <a:lnTo>
                    <a:pt x="1444052" y="269646"/>
                  </a:lnTo>
                  <a:lnTo>
                    <a:pt x="1427925" y="282612"/>
                  </a:lnTo>
                  <a:lnTo>
                    <a:pt x="1412062" y="295843"/>
                  </a:lnTo>
                  <a:lnTo>
                    <a:pt x="1396728" y="309603"/>
                  </a:lnTo>
                  <a:lnTo>
                    <a:pt x="1382186" y="323628"/>
                  </a:lnTo>
                  <a:lnTo>
                    <a:pt x="1367645" y="337653"/>
                  </a:lnTo>
                  <a:lnTo>
                    <a:pt x="1353898" y="351413"/>
                  </a:lnTo>
                  <a:lnTo>
                    <a:pt x="1340943" y="365437"/>
                  </a:lnTo>
                  <a:lnTo>
                    <a:pt x="1329045" y="379198"/>
                  </a:lnTo>
                  <a:lnTo>
                    <a:pt x="1317941" y="392693"/>
                  </a:lnTo>
                  <a:lnTo>
                    <a:pt x="1308159" y="406189"/>
                  </a:lnTo>
                  <a:lnTo>
                    <a:pt x="1303665" y="412804"/>
                  </a:lnTo>
                  <a:lnTo>
                    <a:pt x="1299434" y="419155"/>
                  </a:lnTo>
                  <a:lnTo>
                    <a:pt x="1295469" y="425241"/>
                  </a:lnTo>
                  <a:lnTo>
                    <a:pt x="1291767" y="431856"/>
                  </a:lnTo>
                  <a:lnTo>
                    <a:pt x="1288330" y="437678"/>
                  </a:lnTo>
                  <a:lnTo>
                    <a:pt x="1285686" y="443500"/>
                  </a:lnTo>
                  <a:lnTo>
                    <a:pt x="1282778" y="449321"/>
                  </a:lnTo>
                  <a:lnTo>
                    <a:pt x="1280663" y="454878"/>
                  </a:lnTo>
                  <a:lnTo>
                    <a:pt x="1278812" y="460171"/>
                  </a:lnTo>
                  <a:lnTo>
                    <a:pt x="1277226" y="465463"/>
                  </a:lnTo>
                  <a:lnTo>
                    <a:pt x="1276433" y="470491"/>
                  </a:lnTo>
                  <a:lnTo>
                    <a:pt x="1275640" y="475254"/>
                  </a:lnTo>
                  <a:lnTo>
                    <a:pt x="1275376" y="480017"/>
                  </a:lnTo>
                  <a:lnTo>
                    <a:pt x="1275640" y="484251"/>
                  </a:lnTo>
                  <a:lnTo>
                    <a:pt x="1282514" y="486632"/>
                  </a:lnTo>
                  <a:lnTo>
                    <a:pt x="1289652" y="488220"/>
                  </a:lnTo>
                  <a:lnTo>
                    <a:pt x="1296526" y="489543"/>
                  </a:lnTo>
                  <a:lnTo>
                    <a:pt x="1303929" y="490072"/>
                  </a:lnTo>
                  <a:lnTo>
                    <a:pt x="1311332" y="490072"/>
                  </a:lnTo>
                  <a:lnTo>
                    <a:pt x="1318999" y="489808"/>
                  </a:lnTo>
                  <a:lnTo>
                    <a:pt x="1326666" y="489014"/>
                  </a:lnTo>
                  <a:lnTo>
                    <a:pt x="1334333" y="487955"/>
                  </a:lnTo>
                  <a:lnTo>
                    <a:pt x="1342265" y="486103"/>
                  </a:lnTo>
                  <a:lnTo>
                    <a:pt x="1350196" y="483986"/>
                  </a:lnTo>
                  <a:lnTo>
                    <a:pt x="1358128" y="481340"/>
                  </a:lnTo>
                  <a:lnTo>
                    <a:pt x="1366059" y="478429"/>
                  </a:lnTo>
                  <a:lnTo>
                    <a:pt x="1374519" y="475254"/>
                  </a:lnTo>
                  <a:lnTo>
                    <a:pt x="1382451" y="471549"/>
                  </a:lnTo>
                  <a:lnTo>
                    <a:pt x="1390647" y="467580"/>
                  </a:lnTo>
                  <a:lnTo>
                    <a:pt x="1398843" y="463081"/>
                  </a:lnTo>
                  <a:lnTo>
                    <a:pt x="1407303" y="458583"/>
                  </a:lnTo>
                  <a:lnTo>
                    <a:pt x="1415499" y="453555"/>
                  </a:lnTo>
                  <a:lnTo>
                    <a:pt x="1423695" y="448263"/>
                  </a:lnTo>
                  <a:lnTo>
                    <a:pt x="1432155" y="442706"/>
                  </a:lnTo>
                  <a:lnTo>
                    <a:pt x="1440351" y="436884"/>
                  </a:lnTo>
                  <a:lnTo>
                    <a:pt x="1448547" y="431063"/>
                  </a:lnTo>
                  <a:lnTo>
                    <a:pt x="1456743" y="424976"/>
                  </a:lnTo>
                  <a:lnTo>
                    <a:pt x="1465203" y="418626"/>
                  </a:lnTo>
                  <a:lnTo>
                    <a:pt x="1481330" y="405130"/>
                  </a:lnTo>
                  <a:lnTo>
                    <a:pt x="1497193" y="391105"/>
                  </a:lnTo>
                  <a:lnTo>
                    <a:pt x="1513056" y="376551"/>
                  </a:lnTo>
                  <a:lnTo>
                    <a:pt x="1527862" y="361468"/>
                  </a:lnTo>
                  <a:lnTo>
                    <a:pt x="1542667" y="346385"/>
                  </a:lnTo>
                  <a:lnTo>
                    <a:pt x="1556944" y="331302"/>
                  </a:lnTo>
                  <a:lnTo>
                    <a:pt x="1570428" y="315954"/>
                  </a:lnTo>
                  <a:lnTo>
                    <a:pt x="1583382" y="300606"/>
                  </a:lnTo>
                  <a:lnTo>
                    <a:pt x="1595280" y="285523"/>
                  </a:lnTo>
                  <a:lnTo>
                    <a:pt x="1606648" y="270704"/>
                  </a:lnTo>
                  <a:lnTo>
                    <a:pt x="1617224" y="256679"/>
                  </a:lnTo>
                  <a:lnTo>
                    <a:pt x="1626741" y="243184"/>
                  </a:lnTo>
                  <a:lnTo>
                    <a:pt x="1634937" y="230218"/>
                  </a:lnTo>
                  <a:lnTo>
                    <a:pt x="1642340" y="218310"/>
                  </a:lnTo>
                  <a:lnTo>
                    <a:pt x="1648156" y="207196"/>
                  </a:lnTo>
                  <a:lnTo>
                    <a:pt x="1652915" y="197405"/>
                  </a:lnTo>
                  <a:lnTo>
                    <a:pt x="1654766" y="193171"/>
                  </a:lnTo>
                  <a:lnTo>
                    <a:pt x="1656352" y="188937"/>
                  </a:lnTo>
                  <a:lnTo>
                    <a:pt x="1657674" y="185233"/>
                  </a:lnTo>
                  <a:lnTo>
                    <a:pt x="1658467" y="181528"/>
                  </a:lnTo>
                  <a:lnTo>
                    <a:pt x="1658996" y="178353"/>
                  </a:lnTo>
                  <a:lnTo>
                    <a:pt x="1658996" y="175706"/>
                  </a:lnTo>
                  <a:lnTo>
                    <a:pt x="1658732" y="173590"/>
                  </a:lnTo>
                  <a:lnTo>
                    <a:pt x="1658203" y="171737"/>
                  </a:lnTo>
                  <a:lnTo>
                    <a:pt x="1653709" y="170414"/>
                  </a:lnTo>
                  <a:lnTo>
                    <a:pt x="1648685" y="169620"/>
                  </a:lnTo>
                  <a:lnTo>
                    <a:pt x="1643662" y="169356"/>
                  </a:lnTo>
                  <a:lnTo>
                    <a:pt x="1638374" y="169356"/>
                  </a:lnTo>
                  <a:close/>
                  <a:moveTo>
                    <a:pt x="839672" y="69065"/>
                  </a:moveTo>
                  <a:lnTo>
                    <a:pt x="835441" y="69330"/>
                  </a:lnTo>
                  <a:lnTo>
                    <a:pt x="831740" y="69595"/>
                  </a:lnTo>
                  <a:lnTo>
                    <a:pt x="832004" y="74093"/>
                  </a:lnTo>
                  <a:lnTo>
                    <a:pt x="832533" y="79121"/>
                  </a:lnTo>
                  <a:lnTo>
                    <a:pt x="833591" y="84149"/>
                  </a:lnTo>
                  <a:lnTo>
                    <a:pt x="834384" y="89441"/>
                  </a:lnTo>
                  <a:lnTo>
                    <a:pt x="835970" y="94733"/>
                  </a:lnTo>
                  <a:lnTo>
                    <a:pt x="837556" y="100290"/>
                  </a:lnTo>
                  <a:lnTo>
                    <a:pt x="839407" y="105847"/>
                  </a:lnTo>
                  <a:lnTo>
                    <a:pt x="841522" y="111140"/>
                  </a:lnTo>
                  <a:lnTo>
                    <a:pt x="846810" y="123048"/>
                  </a:lnTo>
                  <a:lnTo>
                    <a:pt x="852626" y="134955"/>
                  </a:lnTo>
                  <a:lnTo>
                    <a:pt x="859236" y="147392"/>
                  </a:lnTo>
                  <a:lnTo>
                    <a:pt x="866903" y="159829"/>
                  </a:lnTo>
                  <a:lnTo>
                    <a:pt x="875099" y="172531"/>
                  </a:lnTo>
                  <a:lnTo>
                    <a:pt x="884352" y="185233"/>
                  </a:lnTo>
                  <a:lnTo>
                    <a:pt x="894135" y="197934"/>
                  </a:lnTo>
                  <a:lnTo>
                    <a:pt x="904974" y="210901"/>
                  </a:lnTo>
                  <a:lnTo>
                    <a:pt x="916343" y="223867"/>
                  </a:lnTo>
                  <a:lnTo>
                    <a:pt x="928240" y="236304"/>
                  </a:lnTo>
                  <a:lnTo>
                    <a:pt x="940930" y="249006"/>
                  </a:lnTo>
                  <a:lnTo>
                    <a:pt x="953885" y="261178"/>
                  </a:lnTo>
                  <a:lnTo>
                    <a:pt x="967369" y="272821"/>
                  </a:lnTo>
                  <a:lnTo>
                    <a:pt x="981646" y="284464"/>
                  </a:lnTo>
                  <a:lnTo>
                    <a:pt x="996187" y="295578"/>
                  </a:lnTo>
                  <a:lnTo>
                    <a:pt x="1011257" y="306428"/>
                  </a:lnTo>
                  <a:lnTo>
                    <a:pt x="1026855" y="316483"/>
                  </a:lnTo>
                  <a:lnTo>
                    <a:pt x="1042983" y="326009"/>
                  </a:lnTo>
                  <a:lnTo>
                    <a:pt x="1050914" y="330508"/>
                  </a:lnTo>
                  <a:lnTo>
                    <a:pt x="1058846" y="334742"/>
                  </a:lnTo>
                  <a:lnTo>
                    <a:pt x="1067041" y="338711"/>
                  </a:lnTo>
                  <a:lnTo>
                    <a:pt x="1075237" y="342945"/>
                  </a:lnTo>
                  <a:lnTo>
                    <a:pt x="1083698" y="346914"/>
                  </a:lnTo>
                  <a:lnTo>
                    <a:pt x="1092158" y="350090"/>
                  </a:lnTo>
                  <a:lnTo>
                    <a:pt x="1100354" y="353530"/>
                  </a:lnTo>
                  <a:lnTo>
                    <a:pt x="1109078" y="356705"/>
                  </a:lnTo>
                  <a:lnTo>
                    <a:pt x="1117539" y="359616"/>
                  </a:lnTo>
                  <a:lnTo>
                    <a:pt x="1126263" y="362527"/>
                  </a:lnTo>
                  <a:lnTo>
                    <a:pt x="1134724" y="364908"/>
                  </a:lnTo>
                  <a:lnTo>
                    <a:pt x="1143448" y="367025"/>
                  </a:lnTo>
                  <a:lnTo>
                    <a:pt x="1152173" y="368877"/>
                  </a:lnTo>
                  <a:lnTo>
                    <a:pt x="1160897" y="370730"/>
                  </a:lnTo>
                  <a:lnTo>
                    <a:pt x="1169622" y="372053"/>
                  </a:lnTo>
                  <a:lnTo>
                    <a:pt x="1178611" y="373111"/>
                  </a:lnTo>
                  <a:lnTo>
                    <a:pt x="1187071" y="374170"/>
                  </a:lnTo>
                  <a:lnTo>
                    <a:pt x="1196060" y="374699"/>
                  </a:lnTo>
                  <a:lnTo>
                    <a:pt x="1205049" y="374699"/>
                  </a:lnTo>
                  <a:lnTo>
                    <a:pt x="1213774" y="374699"/>
                  </a:lnTo>
                  <a:lnTo>
                    <a:pt x="1214567" y="369936"/>
                  </a:lnTo>
                  <a:lnTo>
                    <a:pt x="1214832" y="364644"/>
                  </a:lnTo>
                  <a:lnTo>
                    <a:pt x="1214567" y="359087"/>
                  </a:lnTo>
                  <a:lnTo>
                    <a:pt x="1213774" y="353530"/>
                  </a:lnTo>
                  <a:lnTo>
                    <a:pt x="1212717" y="347973"/>
                  </a:lnTo>
                  <a:lnTo>
                    <a:pt x="1211130" y="342151"/>
                  </a:lnTo>
                  <a:lnTo>
                    <a:pt x="1209015" y="336329"/>
                  </a:lnTo>
                  <a:lnTo>
                    <a:pt x="1206371" y="330508"/>
                  </a:lnTo>
                  <a:lnTo>
                    <a:pt x="1203728" y="324686"/>
                  </a:lnTo>
                  <a:lnTo>
                    <a:pt x="1200555" y="318600"/>
                  </a:lnTo>
                  <a:lnTo>
                    <a:pt x="1197118" y="312249"/>
                  </a:lnTo>
                  <a:lnTo>
                    <a:pt x="1192888" y="305898"/>
                  </a:lnTo>
                  <a:lnTo>
                    <a:pt x="1188658" y="299812"/>
                  </a:lnTo>
                  <a:lnTo>
                    <a:pt x="1184163" y="293461"/>
                  </a:lnTo>
                  <a:lnTo>
                    <a:pt x="1179140" y="287111"/>
                  </a:lnTo>
                  <a:lnTo>
                    <a:pt x="1174117" y="280495"/>
                  </a:lnTo>
                  <a:lnTo>
                    <a:pt x="1168565" y="274144"/>
                  </a:lnTo>
                  <a:lnTo>
                    <a:pt x="1162748" y="267264"/>
                  </a:lnTo>
                  <a:lnTo>
                    <a:pt x="1150058" y="254563"/>
                  </a:lnTo>
                  <a:lnTo>
                    <a:pt x="1136839" y="241332"/>
                  </a:lnTo>
                  <a:lnTo>
                    <a:pt x="1122562" y="228365"/>
                  </a:lnTo>
                  <a:lnTo>
                    <a:pt x="1107757" y="215664"/>
                  </a:lnTo>
                  <a:lnTo>
                    <a:pt x="1092158" y="202697"/>
                  </a:lnTo>
                  <a:lnTo>
                    <a:pt x="1076295" y="189996"/>
                  </a:lnTo>
                  <a:lnTo>
                    <a:pt x="1059639" y="177823"/>
                  </a:lnTo>
                  <a:lnTo>
                    <a:pt x="1043247" y="166180"/>
                  </a:lnTo>
                  <a:lnTo>
                    <a:pt x="1026062" y="154537"/>
                  </a:lnTo>
                  <a:lnTo>
                    <a:pt x="1009141" y="143423"/>
                  </a:lnTo>
                  <a:lnTo>
                    <a:pt x="992221" y="133103"/>
                  </a:lnTo>
                  <a:lnTo>
                    <a:pt x="975565" y="123312"/>
                  </a:lnTo>
                  <a:lnTo>
                    <a:pt x="958909" y="113786"/>
                  </a:lnTo>
                  <a:lnTo>
                    <a:pt x="942517" y="105054"/>
                  </a:lnTo>
                  <a:lnTo>
                    <a:pt x="926918" y="97380"/>
                  </a:lnTo>
                  <a:lnTo>
                    <a:pt x="912113" y="90500"/>
                  </a:lnTo>
                  <a:lnTo>
                    <a:pt x="897572" y="84149"/>
                  </a:lnTo>
                  <a:lnTo>
                    <a:pt x="883824" y="79121"/>
                  </a:lnTo>
                  <a:lnTo>
                    <a:pt x="871133" y="75152"/>
                  </a:lnTo>
                  <a:lnTo>
                    <a:pt x="865052" y="73299"/>
                  </a:lnTo>
                  <a:lnTo>
                    <a:pt x="859500" y="71976"/>
                  </a:lnTo>
                  <a:lnTo>
                    <a:pt x="854213" y="70653"/>
                  </a:lnTo>
                  <a:lnTo>
                    <a:pt x="848925" y="69859"/>
                  </a:lnTo>
                  <a:lnTo>
                    <a:pt x="843902" y="69330"/>
                  </a:lnTo>
                  <a:lnTo>
                    <a:pt x="839672" y="69065"/>
                  </a:lnTo>
                  <a:close/>
                  <a:moveTo>
                    <a:pt x="806624" y="0"/>
                  </a:moveTo>
                  <a:lnTo>
                    <a:pt x="814291" y="0"/>
                  </a:lnTo>
                  <a:lnTo>
                    <a:pt x="821958" y="265"/>
                  </a:lnTo>
                  <a:lnTo>
                    <a:pt x="829889" y="794"/>
                  </a:lnTo>
                  <a:lnTo>
                    <a:pt x="837821" y="1853"/>
                  </a:lnTo>
                  <a:lnTo>
                    <a:pt x="846017" y="2911"/>
                  </a:lnTo>
                  <a:lnTo>
                    <a:pt x="854741" y="4499"/>
                  </a:lnTo>
                  <a:lnTo>
                    <a:pt x="863202" y="6351"/>
                  </a:lnTo>
                  <a:lnTo>
                    <a:pt x="871926" y="8468"/>
                  </a:lnTo>
                  <a:lnTo>
                    <a:pt x="880651" y="10585"/>
                  </a:lnTo>
                  <a:lnTo>
                    <a:pt x="889640" y="13496"/>
                  </a:lnTo>
                  <a:lnTo>
                    <a:pt x="898629" y="16142"/>
                  </a:lnTo>
                  <a:lnTo>
                    <a:pt x="907618" y="19317"/>
                  </a:lnTo>
                  <a:lnTo>
                    <a:pt x="916872" y="22757"/>
                  </a:lnTo>
                  <a:lnTo>
                    <a:pt x="926125" y="26197"/>
                  </a:lnTo>
                  <a:lnTo>
                    <a:pt x="935643" y="30167"/>
                  </a:lnTo>
                  <a:lnTo>
                    <a:pt x="944896" y="34401"/>
                  </a:lnTo>
                  <a:lnTo>
                    <a:pt x="963667" y="42868"/>
                  </a:lnTo>
                  <a:lnTo>
                    <a:pt x="982703" y="52659"/>
                  </a:lnTo>
                  <a:lnTo>
                    <a:pt x="1001739" y="62715"/>
                  </a:lnTo>
                  <a:lnTo>
                    <a:pt x="1020774" y="73829"/>
                  </a:lnTo>
                  <a:lnTo>
                    <a:pt x="1039546" y="85472"/>
                  </a:lnTo>
                  <a:lnTo>
                    <a:pt x="1058052" y="97644"/>
                  </a:lnTo>
                  <a:lnTo>
                    <a:pt x="1076559" y="110610"/>
                  </a:lnTo>
                  <a:lnTo>
                    <a:pt x="1094537" y="124106"/>
                  </a:lnTo>
                  <a:lnTo>
                    <a:pt x="1112515" y="137601"/>
                  </a:lnTo>
                  <a:lnTo>
                    <a:pt x="1129700" y="152155"/>
                  </a:lnTo>
                  <a:lnTo>
                    <a:pt x="1146092" y="166445"/>
                  </a:lnTo>
                  <a:lnTo>
                    <a:pt x="1161955" y="181263"/>
                  </a:lnTo>
                  <a:lnTo>
                    <a:pt x="1177025" y="196347"/>
                  </a:lnTo>
                  <a:lnTo>
                    <a:pt x="1191566" y="211165"/>
                  </a:lnTo>
                  <a:lnTo>
                    <a:pt x="1198440" y="218839"/>
                  </a:lnTo>
                  <a:lnTo>
                    <a:pt x="1205314" y="226513"/>
                  </a:lnTo>
                  <a:lnTo>
                    <a:pt x="1211659" y="234187"/>
                  </a:lnTo>
                  <a:lnTo>
                    <a:pt x="1217740" y="241861"/>
                  </a:lnTo>
                  <a:lnTo>
                    <a:pt x="1223556" y="249535"/>
                  </a:lnTo>
                  <a:lnTo>
                    <a:pt x="1229373" y="257209"/>
                  </a:lnTo>
                  <a:lnTo>
                    <a:pt x="1234660" y="264883"/>
                  </a:lnTo>
                  <a:lnTo>
                    <a:pt x="1239948" y="272557"/>
                  </a:lnTo>
                  <a:lnTo>
                    <a:pt x="1244707" y="280230"/>
                  </a:lnTo>
                  <a:lnTo>
                    <a:pt x="1249202" y="287904"/>
                  </a:lnTo>
                  <a:lnTo>
                    <a:pt x="1253432" y="295314"/>
                  </a:lnTo>
                  <a:lnTo>
                    <a:pt x="1257397" y="302988"/>
                  </a:lnTo>
                  <a:lnTo>
                    <a:pt x="1260834" y="310397"/>
                  </a:lnTo>
                  <a:lnTo>
                    <a:pt x="1264007" y="317806"/>
                  </a:lnTo>
                  <a:lnTo>
                    <a:pt x="1263743" y="332360"/>
                  </a:lnTo>
                  <a:lnTo>
                    <a:pt x="1263214" y="349296"/>
                  </a:lnTo>
                  <a:lnTo>
                    <a:pt x="1261892" y="382902"/>
                  </a:lnTo>
                  <a:lnTo>
                    <a:pt x="1261628" y="396927"/>
                  </a:lnTo>
                  <a:lnTo>
                    <a:pt x="1261892" y="406982"/>
                  </a:lnTo>
                  <a:lnTo>
                    <a:pt x="1262156" y="409893"/>
                  </a:lnTo>
                  <a:lnTo>
                    <a:pt x="1262685" y="411481"/>
                  </a:lnTo>
                  <a:lnTo>
                    <a:pt x="1262950" y="411481"/>
                  </a:lnTo>
                  <a:lnTo>
                    <a:pt x="1263214" y="411216"/>
                  </a:lnTo>
                  <a:lnTo>
                    <a:pt x="1264007" y="408835"/>
                  </a:lnTo>
                  <a:lnTo>
                    <a:pt x="1266122" y="401690"/>
                  </a:lnTo>
                  <a:lnTo>
                    <a:pt x="1268766" y="394545"/>
                  </a:lnTo>
                  <a:lnTo>
                    <a:pt x="1271674" y="387665"/>
                  </a:lnTo>
                  <a:lnTo>
                    <a:pt x="1274847" y="380521"/>
                  </a:lnTo>
                  <a:lnTo>
                    <a:pt x="1278548" y="373376"/>
                  </a:lnTo>
                  <a:lnTo>
                    <a:pt x="1282250" y="366496"/>
                  </a:lnTo>
                  <a:lnTo>
                    <a:pt x="1286215" y="359351"/>
                  </a:lnTo>
                  <a:lnTo>
                    <a:pt x="1290710" y="352206"/>
                  </a:lnTo>
                  <a:lnTo>
                    <a:pt x="1295469" y="345326"/>
                  </a:lnTo>
                  <a:lnTo>
                    <a:pt x="1300228" y="337917"/>
                  </a:lnTo>
                  <a:lnTo>
                    <a:pt x="1305515" y="331302"/>
                  </a:lnTo>
                  <a:lnTo>
                    <a:pt x="1310803" y="324157"/>
                  </a:lnTo>
                  <a:lnTo>
                    <a:pt x="1316619" y="317012"/>
                  </a:lnTo>
                  <a:lnTo>
                    <a:pt x="1322436" y="310132"/>
                  </a:lnTo>
                  <a:lnTo>
                    <a:pt x="1328517" y="303252"/>
                  </a:lnTo>
                  <a:lnTo>
                    <a:pt x="1334598" y="296108"/>
                  </a:lnTo>
                  <a:lnTo>
                    <a:pt x="1348081" y="282612"/>
                  </a:lnTo>
                  <a:lnTo>
                    <a:pt x="1361829" y="269646"/>
                  </a:lnTo>
                  <a:lnTo>
                    <a:pt x="1376634" y="256415"/>
                  </a:lnTo>
                  <a:lnTo>
                    <a:pt x="1391969" y="243713"/>
                  </a:lnTo>
                  <a:lnTo>
                    <a:pt x="1407567" y="231276"/>
                  </a:lnTo>
                  <a:lnTo>
                    <a:pt x="1423959" y="219104"/>
                  </a:lnTo>
                  <a:lnTo>
                    <a:pt x="1440615" y="207990"/>
                  </a:lnTo>
                  <a:lnTo>
                    <a:pt x="1457536" y="196876"/>
                  </a:lnTo>
                  <a:lnTo>
                    <a:pt x="1474985" y="186291"/>
                  </a:lnTo>
                  <a:lnTo>
                    <a:pt x="1492434" y="176236"/>
                  </a:lnTo>
                  <a:lnTo>
                    <a:pt x="1509884" y="166709"/>
                  </a:lnTo>
                  <a:lnTo>
                    <a:pt x="1527598" y="158242"/>
                  </a:lnTo>
                  <a:lnTo>
                    <a:pt x="1545047" y="150303"/>
                  </a:lnTo>
                  <a:lnTo>
                    <a:pt x="1562761" y="142894"/>
                  </a:lnTo>
                  <a:lnTo>
                    <a:pt x="1579946" y="136014"/>
                  </a:lnTo>
                  <a:lnTo>
                    <a:pt x="1597130" y="130192"/>
                  </a:lnTo>
                  <a:lnTo>
                    <a:pt x="1614315" y="125429"/>
                  </a:lnTo>
                  <a:lnTo>
                    <a:pt x="1622511" y="123312"/>
                  </a:lnTo>
                  <a:lnTo>
                    <a:pt x="1630707" y="121460"/>
                  </a:lnTo>
                  <a:lnTo>
                    <a:pt x="1638903" y="119607"/>
                  </a:lnTo>
                  <a:lnTo>
                    <a:pt x="1646835" y="118020"/>
                  </a:lnTo>
                  <a:lnTo>
                    <a:pt x="1654766" y="116697"/>
                  </a:lnTo>
                  <a:lnTo>
                    <a:pt x="1662433" y="115903"/>
                  </a:lnTo>
                  <a:lnTo>
                    <a:pt x="1670100" y="114844"/>
                  </a:lnTo>
                  <a:lnTo>
                    <a:pt x="1677503" y="114580"/>
                  </a:lnTo>
                  <a:lnTo>
                    <a:pt x="1684906" y="114315"/>
                  </a:lnTo>
                  <a:lnTo>
                    <a:pt x="1691780" y="114315"/>
                  </a:lnTo>
                  <a:lnTo>
                    <a:pt x="1698918" y="114580"/>
                  </a:lnTo>
                  <a:lnTo>
                    <a:pt x="1705792" y="115374"/>
                  </a:lnTo>
                  <a:lnTo>
                    <a:pt x="1712137" y="115903"/>
                  </a:lnTo>
                  <a:lnTo>
                    <a:pt x="1718482" y="116961"/>
                  </a:lnTo>
                  <a:lnTo>
                    <a:pt x="1719540" y="121460"/>
                  </a:lnTo>
                  <a:lnTo>
                    <a:pt x="1719804" y="126223"/>
                  </a:lnTo>
                  <a:lnTo>
                    <a:pt x="1719804" y="131251"/>
                  </a:lnTo>
                  <a:lnTo>
                    <a:pt x="1719540" y="136808"/>
                  </a:lnTo>
                  <a:lnTo>
                    <a:pt x="1718747" y="142629"/>
                  </a:lnTo>
                  <a:lnTo>
                    <a:pt x="1717954" y="148451"/>
                  </a:lnTo>
                  <a:lnTo>
                    <a:pt x="1716367" y="154802"/>
                  </a:lnTo>
                  <a:lnTo>
                    <a:pt x="1714781" y="161682"/>
                  </a:lnTo>
                  <a:lnTo>
                    <a:pt x="1712666" y="168562"/>
                  </a:lnTo>
                  <a:lnTo>
                    <a:pt x="1710287" y="175706"/>
                  </a:lnTo>
                  <a:lnTo>
                    <a:pt x="1707643" y="183116"/>
                  </a:lnTo>
                  <a:lnTo>
                    <a:pt x="1704735" y="191054"/>
                  </a:lnTo>
                  <a:lnTo>
                    <a:pt x="1701298" y="198728"/>
                  </a:lnTo>
                  <a:lnTo>
                    <a:pt x="1697596" y="206931"/>
                  </a:lnTo>
                  <a:lnTo>
                    <a:pt x="1693630" y="215134"/>
                  </a:lnTo>
                  <a:lnTo>
                    <a:pt x="1689400" y="223602"/>
                  </a:lnTo>
                  <a:lnTo>
                    <a:pt x="1684906" y="232070"/>
                  </a:lnTo>
                  <a:lnTo>
                    <a:pt x="1679882" y="241067"/>
                  </a:lnTo>
                  <a:lnTo>
                    <a:pt x="1669572" y="258796"/>
                  </a:lnTo>
                  <a:lnTo>
                    <a:pt x="1657939" y="276790"/>
                  </a:lnTo>
                  <a:lnTo>
                    <a:pt x="1645248" y="295314"/>
                  </a:lnTo>
                  <a:lnTo>
                    <a:pt x="1631765" y="313572"/>
                  </a:lnTo>
                  <a:lnTo>
                    <a:pt x="1624891" y="322834"/>
                  </a:lnTo>
                  <a:lnTo>
                    <a:pt x="1617752" y="332096"/>
                  </a:lnTo>
                  <a:lnTo>
                    <a:pt x="1610085" y="341357"/>
                  </a:lnTo>
                  <a:lnTo>
                    <a:pt x="1602418" y="350619"/>
                  </a:lnTo>
                  <a:lnTo>
                    <a:pt x="1594487" y="359616"/>
                  </a:lnTo>
                  <a:lnTo>
                    <a:pt x="1586555" y="368613"/>
                  </a:lnTo>
                  <a:lnTo>
                    <a:pt x="1577830" y="377610"/>
                  </a:lnTo>
                  <a:lnTo>
                    <a:pt x="1569635" y="386342"/>
                  </a:lnTo>
                  <a:lnTo>
                    <a:pt x="1561174" y="395075"/>
                  </a:lnTo>
                  <a:lnTo>
                    <a:pt x="1552185" y="403542"/>
                  </a:lnTo>
                  <a:lnTo>
                    <a:pt x="1543196" y="411745"/>
                  </a:lnTo>
                  <a:lnTo>
                    <a:pt x="1534207" y="420213"/>
                  </a:lnTo>
                  <a:lnTo>
                    <a:pt x="1524689" y="428152"/>
                  </a:lnTo>
                  <a:lnTo>
                    <a:pt x="1515436" y="436090"/>
                  </a:lnTo>
                  <a:lnTo>
                    <a:pt x="1505918" y="443500"/>
                  </a:lnTo>
                  <a:lnTo>
                    <a:pt x="1496136" y="450909"/>
                  </a:lnTo>
                  <a:lnTo>
                    <a:pt x="1486354" y="458054"/>
                  </a:lnTo>
                  <a:lnTo>
                    <a:pt x="1476572" y="464934"/>
                  </a:lnTo>
                  <a:lnTo>
                    <a:pt x="1466260" y="471284"/>
                  </a:lnTo>
                  <a:lnTo>
                    <a:pt x="1456214" y="477900"/>
                  </a:lnTo>
                  <a:lnTo>
                    <a:pt x="1445903" y="483722"/>
                  </a:lnTo>
                  <a:lnTo>
                    <a:pt x="1435592" y="489014"/>
                  </a:lnTo>
                  <a:lnTo>
                    <a:pt x="1425281" y="494571"/>
                  </a:lnTo>
                  <a:lnTo>
                    <a:pt x="1414441" y="499599"/>
                  </a:lnTo>
                  <a:lnTo>
                    <a:pt x="1404130" y="504097"/>
                  </a:lnTo>
                  <a:lnTo>
                    <a:pt x="1393555" y="508066"/>
                  </a:lnTo>
                  <a:lnTo>
                    <a:pt x="1382980" y="511771"/>
                  </a:lnTo>
                  <a:lnTo>
                    <a:pt x="1372404" y="515211"/>
                  </a:lnTo>
                  <a:lnTo>
                    <a:pt x="1361300" y="518386"/>
                  </a:lnTo>
                  <a:lnTo>
                    <a:pt x="1350460" y="520768"/>
                  </a:lnTo>
                  <a:lnTo>
                    <a:pt x="1339885" y="522620"/>
                  </a:lnTo>
                  <a:lnTo>
                    <a:pt x="1328781" y="524208"/>
                  </a:lnTo>
                  <a:lnTo>
                    <a:pt x="1317941" y="525266"/>
                  </a:lnTo>
                  <a:lnTo>
                    <a:pt x="1307102" y="525531"/>
                  </a:lnTo>
                  <a:lnTo>
                    <a:pt x="1295997" y="525531"/>
                  </a:lnTo>
                  <a:lnTo>
                    <a:pt x="1285158" y="525002"/>
                  </a:lnTo>
                  <a:lnTo>
                    <a:pt x="1274318" y="524208"/>
                  </a:lnTo>
                  <a:lnTo>
                    <a:pt x="1263478" y="522356"/>
                  </a:lnTo>
                  <a:lnTo>
                    <a:pt x="1263478" y="661545"/>
                  </a:lnTo>
                  <a:lnTo>
                    <a:pt x="1200291" y="661545"/>
                  </a:lnTo>
                  <a:lnTo>
                    <a:pt x="1200291" y="419155"/>
                  </a:lnTo>
                  <a:lnTo>
                    <a:pt x="1189715" y="420742"/>
                  </a:lnTo>
                  <a:lnTo>
                    <a:pt x="1178876" y="422066"/>
                  </a:lnTo>
                  <a:lnTo>
                    <a:pt x="1168300" y="422595"/>
                  </a:lnTo>
                  <a:lnTo>
                    <a:pt x="1157196" y="422595"/>
                  </a:lnTo>
                  <a:lnTo>
                    <a:pt x="1146356" y="422330"/>
                  </a:lnTo>
                  <a:lnTo>
                    <a:pt x="1135781" y="421536"/>
                  </a:lnTo>
                  <a:lnTo>
                    <a:pt x="1124941" y="420478"/>
                  </a:lnTo>
                  <a:lnTo>
                    <a:pt x="1114366" y="418890"/>
                  </a:lnTo>
                  <a:lnTo>
                    <a:pt x="1103526" y="416773"/>
                  </a:lnTo>
                  <a:lnTo>
                    <a:pt x="1093215" y="414656"/>
                  </a:lnTo>
                  <a:lnTo>
                    <a:pt x="1082376" y="411745"/>
                  </a:lnTo>
                  <a:lnTo>
                    <a:pt x="1072065" y="408835"/>
                  </a:lnTo>
                  <a:lnTo>
                    <a:pt x="1061489" y="405395"/>
                  </a:lnTo>
                  <a:lnTo>
                    <a:pt x="1051178" y="401425"/>
                  </a:lnTo>
                  <a:lnTo>
                    <a:pt x="1040603" y="397456"/>
                  </a:lnTo>
                  <a:lnTo>
                    <a:pt x="1030557" y="392693"/>
                  </a:lnTo>
                  <a:lnTo>
                    <a:pt x="1020510" y="388195"/>
                  </a:lnTo>
                  <a:lnTo>
                    <a:pt x="1010463" y="383431"/>
                  </a:lnTo>
                  <a:lnTo>
                    <a:pt x="1000681" y="377874"/>
                  </a:lnTo>
                  <a:lnTo>
                    <a:pt x="990370" y="372317"/>
                  </a:lnTo>
                  <a:lnTo>
                    <a:pt x="980852" y="366496"/>
                  </a:lnTo>
                  <a:lnTo>
                    <a:pt x="971070" y="360410"/>
                  </a:lnTo>
                  <a:lnTo>
                    <a:pt x="961552" y="353794"/>
                  </a:lnTo>
                  <a:lnTo>
                    <a:pt x="952563" y="347179"/>
                  </a:lnTo>
                  <a:lnTo>
                    <a:pt x="943310" y="340299"/>
                  </a:lnTo>
                  <a:lnTo>
                    <a:pt x="934056" y="333419"/>
                  </a:lnTo>
                  <a:lnTo>
                    <a:pt x="925067" y="326009"/>
                  </a:lnTo>
                  <a:lnTo>
                    <a:pt x="916607" y="318600"/>
                  </a:lnTo>
                  <a:lnTo>
                    <a:pt x="908147" y="310926"/>
                  </a:lnTo>
                  <a:lnTo>
                    <a:pt x="899687" y="302988"/>
                  </a:lnTo>
                  <a:lnTo>
                    <a:pt x="891491" y="295049"/>
                  </a:lnTo>
                  <a:lnTo>
                    <a:pt x="883559" y="287111"/>
                  </a:lnTo>
                  <a:lnTo>
                    <a:pt x="875628" y="278643"/>
                  </a:lnTo>
                  <a:lnTo>
                    <a:pt x="867961" y="270175"/>
                  </a:lnTo>
                  <a:lnTo>
                    <a:pt x="860558" y="261443"/>
                  </a:lnTo>
                  <a:lnTo>
                    <a:pt x="853419" y="252975"/>
                  </a:lnTo>
                  <a:lnTo>
                    <a:pt x="846546" y="243978"/>
                  </a:lnTo>
                  <a:lnTo>
                    <a:pt x="839672" y="235245"/>
                  </a:lnTo>
                  <a:lnTo>
                    <a:pt x="833062" y="226248"/>
                  </a:lnTo>
                  <a:lnTo>
                    <a:pt x="826717" y="217516"/>
                  </a:lnTo>
                  <a:lnTo>
                    <a:pt x="820636" y="208254"/>
                  </a:lnTo>
                  <a:lnTo>
                    <a:pt x="814819" y="199257"/>
                  </a:lnTo>
                  <a:lnTo>
                    <a:pt x="809267" y="189996"/>
                  </a:lnTo>
                  <a:lnTo>
                    <a:pt x="804244" y="180999"/>
                  </a:lnTo>
                  <a:lnTo>
                    <a:pt x="799221" y="171737"/>
                  </a:lnTo>
                  <a:lnTo>
                    <a:pt x="794726" y="162476"/>
                  </a:lnTo>
                  <a:lnTo>
                    <a:pt x="789967" y="153214"/>
                  </a:lnTo>
                  <a:lnTo>
                    <a:pt x="786002" y="143952"/>
                  </a:lnTo>
                  <a:lnTo>
                    <a:pt x="782036" y="134955"/>
                  </a:lnTo>
                  <a:lnTo>
                    <a:pt x="778599" y="125694"/>
                  </a:lnTo>
                  <a:lnTo>
                    <a:pt x="775426" y="116432"/>
                  </a:lnTo>
                  <a:lnTo>
                    <a:pt x="772518" y="107700"/>
                  </a:lnTo>
                  <a:lnTo>
                    <a:pt x="770139" y="98438"/>
                  </a:lnTo>
                  <a:lnTo>
                    <a:pt x="768024" y="89441"/>
                  </a:lnTo>
                  <a:lnTo>
                    <a:pt x="765908" y="80973"/>
                  </a:lnTo>
                  <a:lnTo>
                    <a:pt x="764322" y="71976"/>
                  </a:lnTo>
                  <a:lnTo>
                    <a:pt x="763265" y="63509"/>
                  </a:lnTo>
                  <a:lnTo>
                    <a:pt x="762472" y="54776"/>
                  </a:lnTo>
                  <a:lnTo>
                    <a:pt x="761943" y="46573"/>
                  </a:lnTo>
                  <a:lnTo>
                    <a:pt x="761943" y="38370"/>
                  </a:lnTo>
                  <a:lnTo>
                    <a:pt x="762207" y="30167"/>
                  </a:lnTo>
                  <a:lnTo>
                    <a:pt x="762736" y="22228"/>
                  </a:lnTo>
                  <a:lnTo>
                    <a:pt x="764058" y="14554"/>
                  </a:lnTo>
                  <a:lnTo>
                    <a:pt x="765644" y="6880"/>
                  </a:lnTo>
                  <a:lnTo>
                    <a:pt x="771725" y="4763"/>
                  </a:lnTo>
                  <a:lnTo>
                    <a:pt x="778335" y="3176"/>
                  </a:lnTo>
                  <a:lnTo>
                    <a:pt x="785208" y="2117"/>
                  </a:lnTo>
                  <a:lnTo>
                    <a:pt x="791818" y="794"/>
                  </a:lnTo>
                  <a:lnTo>
                    <a:pt x="799221" y="265"/>
                  </a:lnTo>
                  <a:lnTo>
                    <a:pt x="806624" y="0"/>
                  </a:lnTo>
                  <a:close/>
                </a:path>
              </a:pathLst>
            </a:custGeom>
            <a:solidFill>
              <a:srgbClr val="97450D"/>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grpSp>
          <p:nvGrpSpPr>
            <p:cNvPr id="10" name="组合 9"/>
            <p:cNvGrpSpPr/>
            <p:nvPr/>
          </p:nvGrpSpPr>
          <p:grpSpPr>
            <a:xfrm>
              <a:off x="4099585" y="5694519"/>
              <a:ext cx="1149092" cy="918952"/>
              <a:chOff x="4099585" y="5682325"/>
              <a:chExt cx="1149092" cy="918952"/>
            </a:xfrm>
          </p:grpSpPr>
          <p:sp>
            <p:nvSpPr>
              <p:cNvPr id="13" name="KSO_Shape"/>
              <p:cNvSpPr/>
              <p:nvPr/>
            </p:nvSpPr>
            <p:spPr bwMode="auto">
              <a:xfrm>
                <a:off x="4873392" y="6201362"/>
                <a:ext cx="375285" cy="381000"/>
              </a:xfrm>
              <a:custGeom>
                <a:avLst/>
                <a:gdLst>
                  <a:gd name="T0" fmla="*/ 496061 w 1819275"/>
                  <a:gd name="T1" fmla="*/ 1817661 h 1846263"/>
                  <a:gd name="T2" fmla="*/ 390973 w 1819275"/>
                  <a:gd name="T3" fmla="*/ 1844145 h 1846263"/>
                  <a:gd name="T4" fmla="*/ 283501 w 1819275"/>
                  <a:gd name="T5" fmla="*/ 1838583 h 1846263"/>
                  <a:gd name="T6" fmla="*/ 181589 w 1819275"/>
                  <a:gd name="T7" fmla="*/ 1800712 h 1846263"/>
                  <a:gd name="T8" fmla="*/ 104559 w 1819275"/>
                  <a:gd name="T9" fmla="*/ 1741920 h 1846263"/>
                  <a:gd name="T10" fmla="*/ 45794 w 1819275"/>
                  <a:gd name="T11" fmla="*/ 1664589 h 1846263"/>
                  <a:gd name="T12" fmla="*/ 7412 w 1819275"/>
                  <a:gd name="T13" fmla="*/ 1562364 h 1846263"/>
                  <a:gd name="T14" fmla="*/ 1853 w 1819275"/>
                  <a:gd name="T15" fmla="*/ 1454842 h 1846263"/>
                  <a:gd name="T16" fmla="*/ 28588 w 1819275"/>
                  <a:gd name="T17" fmla="*/ 1349704 h 1846263"/>
                  <a:gd name="T18" fmla="*/ 368946 w 1819275"/>
                  <a:gd name="T19" fmla="*/ 1133475 h 1846263"/>
                  <a:gd name="T20" fmla="*/ 474845 w 1819275"/>
                  <a:gd name="T21" fmla="*/ 1153337 h 1846263"/>
                  <a:gd name="T22" fmla="*/ 572029 w 1819275"/>
                  <a:gd name="T23" fmla="*/ 1205509 h 1846263"/>
                  <a:gd name="T24" fmla="*/ 631185 w 1819275"/>
                  <a:gd name="T25" fmla="*/ 1261918 h 1846263"/>
                  <a:gd name="T26" fmla="*/ 687700 w 1819275"/>
                  <a:gd name="T27" fmla="*/ 1357787 h 1846263"/>
                  <a:gd name="T28" fmla="*/ 711732 w 1819275"/>
                  <a:gd name="T29" fmla="*/ 1462925 h 1846263"/>
                  <a:gd name="T30" fmla="*/ 703809 w 1819275"/>
                  <a:gd name="T31" fmla="*/ 1570447 h 1846263"/>
                  <a:gd name="T32" fmla="*/ 663404 w 1819275"/>
                  <a:gd name="T33" fmla="*/ 1671877 h 1846263"/>
                  <a:gd name="T34" fmla="*/ 203891 w 1819275"/>
                  <a:gd name="T35" fmla="*/ 1168433 h 1846263"/>
                  <a:gd name="T36" fmla="*/ 307678 w 1819275"/>
                  <a:gd name="T37" fmla="*/ 1136918 h 1846263"/>
                  <a:gd name="T38" fmla="*/ 1618206 w 1819275"/>
                  <a:gd name="T39" fmla="*/ 1084030 h 1846263"/>
                  <a:gd name="T40" fmla="*/ 1513482 w 1819275"/>
                  <a:gd name="T41" fmla="*/ 1115752 h 1846263"/>
                  <a:gd name="T42" fmla="*/ 1405850 w 1819275"/>
                  <a:gd name="T43" fmla="*/ 1114430 h 1846263"/>
                  <a:gd name="T44" fmla="*/ 1302977 w 1819275"/>
                  <a:gd name="T45" fmla="*/ 1080858 h 1846263"/>
                  <a:gd name="T46" fmla="*/ 1213063 w 1819275"/>
                  <a:gd name="T47" fmla="*/ 1016093 h 1846263"/>
                  <a:gd name="T48" fmla="*/ 1162024 w 1819275"/>
                  <a:gd name="T49" fmla="*/ 952121 h 1846263"/>
                  <a:gd name="T50" fmla="*/ 1118653 w 1819275"/>
                  <a:gd name="T51" fmla="*/ 850877 h 1846263"/>
                  <a:gd name="T52" fmla="*/ 1108339 w 1819275"/>
                  <a:gd name="T53" fmla="*/ 743288 h 1846263"/>
                  <a:gd name="T54" fmla="*/ 1130554 w 1819275"/>
                  <a:gd name="T55" fmla="*/ 638078 h 1846263"/>
                  <a:gd name="T56" fmla="*/ 1184502 w 1819275"/>
                  <a:gd name="T57" fmla="*/ 542649 h 1846263"/>
                  <a:gd name="T58" fmla="*/ 1536574 w 1819275"/>
                  <a:gd name="T59" fmla="*/ 414066 h 1846263"/>
                  <a:gd name="T60" fmla="*/ 1637860 w 1819275"/>
                  <a:gd name="T61" fmla="*/ 451867 h 1846263"/>
                  <a:gd name="T62" fmla="*/ 1725658 w 1819275"/>
                  <a:gd name="T63" fmla="*/ 521126 h 1846263"/>
                  <a:gd name="T64" fmla="*/ 1773525 w 1819275"/>
                  <a:gd name="T65" fmla="*/ 587213 h 1846263"/>
                  <a:gd name="T66" fmla="*/ 1812135 w 1819275"/>
                  <a:gd name="T67" fmla="*/ 690043 h 1846263"/>
                  <a:gd name="T68" fmla="*/ 1817424 w 1819275"/>
                  <a:gd name="T69" fmla="*/ 797632 h 1846263"/>
                  <a:gd name="T70" fmla="*/ 1790714 w 1819275"/>
                  <a:gd name="T71" fmla="*/ 901785 h 1846263"/>
                  <a:gd name="T72" fmla="*/ 1732534 w 1819275"/>
                  <a:gd name="T73" fmla="*/ 995363 h 1846263"/>
                  <a:gd name="T74" fmla="*/ 1368382 w 1819275"/>
                  <a:gd name="T75" fmla="*/ 419353 h 1846263"/>
                  <a:gd name="T76" fmla="*/ 273768 w 1819275"/>
                  <a:gd name="T77" fmla="*/ 15875 h 1846263"/>
                  <a:gd name="T78" fmla="*/ 281181 w 1819275"/>
                  <a:gd name="T79" fmla="*/ 696929 h 1846263"/>
                  <a:gd name="T80" fmla="*/ 182947 w 1819275"/>
                  <a:gd name="T81" fmla="*/ 651473 h 1846263"/>
                  <a:gd name="T82" fmla="*/ 103247 w 1819275"/>
                  <a:gd name="T83" fmla="*/ 579059 h 1846263"/>
                  <a:gd name="T84" fmla="*/ 48172 w 1819275"/>
                  <a:gd name="T85" fmla="*/ 484975 h 1846263"/>
                  <a:gd name="T86" fmla="*/ 26460 w 1819275"/>
                  <a:gd name="T87" fmla="*/ 398290 h 1846263"/>
                  <a:gd name="T88" fmla="*/ 29108 w 1819275"/>
                  <a:gd name="T89" fmla="*/ 294163 h 1846263"/>
                  <a:gd name="T90" fmla="*/ 64324 w 1819275"/>
                  <a:gd name="T91" fmla="*/ 191358 h 1846263"/>
                  <a:gd name="T92" fmla="*/ 127607 w 1819275"/>
                  <a:gd name="T93" fmla="*/ 104409 h 1846263"/>
                  <a:gd name="T94" fmla="*/ 214986 w 1819275"/>
                  <a:gd name="T95" fmla="*/ 40189 h 1846263"/>
                  <a:gd name="T96" fmla="*/ 419244 w 1819275"/>
                  <a:gd name="T97" fmla="*/ 1850 h 1846263"/>
                  <a:gd name="T98" fmla="*/ 524414 w 1819275"/>
                  <a:gd name="T99" fmla="*/ 30128 h 1846263"/>
                  <a:gd name="T100" fmla="*/ 614824 w 1819275"/>
                  <a:gd name="T101" fmla="*/ 87741 h 1846263"/>
                  <a:gd name="T102" fmla="*/ 684410 w 1819275"/>
                  <a:gd name="T103" fmla="*/ 169933 h 1846263"/>
                  <a:gd name="T104" fmla="*/ 727111 w 1819275"/>
                  <a:gd name="T105" fmla="*/ 272474 h 1846263"/>
                  <a:gd name="T106" fmla="*/ 736600 w 1819275"/>
                  <a:gd name="T107" fmla="*/ 353873 h 1846263"/>
                  <a:gd name="T108" fmla="*/ 720521 w 1819275"/>
                  <a:gd name="T109" fmla="*/ 462757 h 1846263"/>
                  <a:gd name="T110" fmla="*/ 672549 w 1819275"/>
                  <a:gd name="T111" fmla="*/ 559220 h 1846263"/>
                  <a:gd name="T112" fmla="*/ 598482 w 1819275"/>
                  <a:gd name="T113" fmla="*/ 637447 h 1846263"/>
                  <a:gd name="T114" fmla="*/ 503064 w 1819275"/>
                  <a:gd name="T115" fmla="*/ 690304 h 1846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19275" h="1846263">
                    <a:moveTo>
                      <a:pt x="67500" y="1281113"/>
                    </a:moveTo>
                    <a:lnTo>
                      <a:pt x="565150" y="1778731"/>
                    </a:lnTo>
                    <a:lnTo>
                      <a:pt x="551915" y="1787735"/>
                    </a:lnTo>
                    <a:lnTo>
                      <a:pt x="538150" y="1796210"/>
                    </a:lnTo>
                    <a:lnTo>
                      <a:pt x="524385" y="1804155"/>
                    </a:lnTo>
                    <a:lnTo>
                      <a:pt x="510091" y="1811305"/>
                    </a:lnTo>
                    <a:lnTo>
                      <a:pt x="496061" y="1817661"/>
                    </a:lnTo>
                    <a:lnTo>
                      <a:pt x="481503" y="1823488"/>
                    </a:lnTo>
                    <a:lnTo>
                      <a:pt x="466944" y="1828519"/>
                    </a:lnTo>
                    <a:lnTo>
                      <a:pt x="451855" y="1833022"/>
                    </a:lnTo>
                    <a:lnTo>
                      <a:pt x="436767" y="1836994"/>
                    </a:lnTo>
                    <a:lnTo>
                      <a:pt x="421679" y="1840172"/>
                    </a:lnTo>
                    <a:lnTo>
                      <a:pt x="406326" y="1842820"/>
                    </a:lnTo>
                    <a:lnTo>
                      <a:pt x="390973" y="1844145"/>
                    </a:lnTo>
                    <a:lnTo>
                      <a:pt x="375620" y="1845469"/>
                    </a:lnTo>
                    <a:lnTo>
                      <a:pt x="360267" y="1846263"/>
                    </a:lnTo>
                    <a:lnTo>
                      <a:pt x="344914" y="1845733"/>
                    </a:lnTo>
                    <a:lnTo>
                      <a:pt x="329296" y="1845204"/>
                    </a:lnTo>
                    <a:lnTo>
                      <a:pt x="313943" y="1843615"/>
                    </a:lnTo>
                    <a:lnTo>
                      <a:pt x="298590" y="1841496"/>
                    </a:lnTo>
                    <a:lnTo>
                      <a:pt x="283501" y="1838583"/>
                    </a:lnTo>
                    <a:lnTo>
                      <a:pt x="268678" y="1835140"/>
                    </a:lnTo>
                    <a:lnTo>
                      <a:pt x="253590" y="1831168"/>
                    </a:lnTo>
                    <a:lnTo>
                      <a:pt x="238766" y="1826401"/>
                    </a:lnTo>
                    <a:lnTo>
                      <a:pt x="223942" y="1821104"/>
                    </a:lnTo>
                    <a:lnTo>
                      <a:pt x="209648" y="1814748"/>
                    </a:lnTo>
                    <a:lnTo>
                      <a:pt x="195354" y="1807863"/>
                    </a:lnTo>
                    <a:lnTo>
                      <a:pt x="181589" y="1800712"/>
                    </a:lnTo>
                    <a:lnTo>
                      <a:pt x="167824" y="1792502"/>
                    </a:lnTo>
                    <a:lnTo>
                      <a:pt x="154324" y="1783763"/>
                    </a:lnTo>
                    <a:lnTo>
                      <a:pt x="141354" y="1774229"/>
                    </a:lnTo>
                    <a:lnTo>
                      <a:pt x="128648" y="1764165"/>
                    </a:lnTo>
                    <a:lnTo>
                      <a:pt x="116471" y="1753307"/>
                    </a:lnTo>
                    <a:lnTo>
                      <a:pt x="110118" y="1747481"/>
                    </a:lnTo>
                    <a:lnTo>
                      <a:pt x="104559" y="1741920"/>
                    </a:lnTo>
                    <a:lnTo>
                      <a:pt x="98471" y="1735828"/>
                    </a:lnTo>
                    <a:lnTo>
                      <a:pt x="92912" y="1730002"/>
                    </a:lnTo>
                    <a:lnTo>
                      <a:pt x="82059" y="1717555"/>
                    </a:lnTo>
                    <a:lnTo>
                      <a:pt x="72000" y="1704843"/>
                    </a:lnTo>
                    <a:lnTo>
                      <a:pt x="62471" y="1691602"/>
                    </a:lnTo>
                    <a:lnTo>
                      <a:pt x="53736" y="1678095"/>
                    </a:lnTo>
                    <a:lnTo>
                      <a:pt x="45794" y="1664589"/>
                    </a:lnTo>
                    <a:lnTo>
                      <a:pt x="38118" y="1650553"/>
                    </a:lnTo>
                    <a:lnTo>
                      <a:pt x="31235" y="1636517"/>
                    </a:lnTo>
                    <a:lnTo>
                      <a:pt x="25412" y="1621951"/>
                    </a:lnTo>
                    <a:lnTo>
                      <a:pt x="19588" y="1607120"/>
                    </a:lnTo>
                    <a:lnTo>
                      <a:pt x="15088" y="1592555"/>
                    </a:lnTo>
                    <a:lnTo>
                      <a:pt x="10853" y="1577724"/>
                    </a:lnTo>
                    <a:lnTo>
                      <a:pt x="7412" y="1562364"/>
                    </a:lnTo>
                    <a:lnTo>
                      <a:pt x="4765" y="1547269"/>
                    </a:lnTo>
                    <a:lnTo>
                      <a:pt x="2382" y="1531908"/>
                    </a:lnTo>
                    <a:lnTo>
                      <a:pt x="794" y="1516548"/>
                    </a:lnTo>
                    <a:lnTo>
                      <a:pt x="265" y="1501188"/>
                    </a:lnTo>
                    <a:lnTo>
                      <a:pt x="0" y="1485828"/>
                    </a:lnTo>
                    <a:lnTo>
                      <a:pt x="529" y="1470468"/>
                    </a:lnTo>
                    <a:lnTo>
                      <a:pt x="1853" y="1454842"/>
                    </a:lnTo>
                    <a:lnTo>
                      <a:pt x="3706" y="1439482"/>
                    </a:lnTo>
                    <a:lnTo>
                      <a:pt x="6353" y="1424122"/>
                    </a:lnTo>
                    <a:lnTo>
                      <a:pt x="9265" y="1409027"/>
                    </a:lnTo>
                    <a:lnTo>
                      <a:pt x="13235" y="1393931"/>
                    </a:lnTo>
                    <a:lnTo>
                      <a:pt x="17471" y="1379366"/>
                    </a:lnTo>
                    <a:lnTo>
                      <a:pt x="22765" y="1364535"/>
                    </a:lnTo>
                    <a:lnTo>
                      <a:pt x="28588" y="1349704"/>
                    </a:lnTo>
                    <a:lnTo>
                      <a:pt x="35206" y="1335668"/>
                    </a:lnTo>
                    <a:lnTo>
                      <a:pt x="42088" y="1321632"/>
                    </a:lnTo>
                    <a:lnTo>
                      <a:pt x="49765" y="1307596"/>
                    </a:lnTo>
                    <a:lnTo>
                      <a:pt x="58236" y="1294090"/>
                    </a:lnTo>
                    <a:lnTo>
                      <a:pt x="67500" y="1281113"/>
                    </a:lnTo>
                    <a:close/>
                    <a:moveTo>
                      <a:pt x="353629" y="1133475"/>
                    </a:moveTo>
                    <a:lnTo>
                      <a:pt x="368946" y="1133475"/>
                    </a:lnTo>
                    <a:lnTo>
                      <a:pt x="384527" y="1134534"/>
                    </a:lnTo>
                    <a:lnTo>
                      <a:pt x="399844" y="1136123"/>
                    </a:lnTo>
                    <a:lnTo>
                      <a:pt x="415161" y="1137977"/>
                    </a:lnTo>
                    <a:lnTo>
                      <a:pt x="430214" y="1140626"/>
                    </a:lnTo>
                    <a:lnTo>
                      <a:pt x="445267" y="1144068"/>
                    </a:lnTo>
                    <a:lnTo>
                      <a:pt x="460056" y="1148306"/>
                    </a:lnTo>
                    <a:lnTo>
                      <a:pt x="474845" y="1153337"/>
                    </a:lnTo>
                    <a:lnTo>
                      <a:pt x="489634" y="1158634"/>
                    </a:lnTo>
                    <a:lnTo>
                      <a:pt x="503895" y="1164990"/>
                    </a:lnTo>
                    <a:lnTo>
                      <a:pt x="518155" y="1171611"/>
                    </a:lnTo>
                    <a:lnTo>
                      <a:pt x="531888" y="1179026"/>
                    </a:lnTo>
                    <a:lnTo>
                      <a:pt x="545621" y="1187236"/>
                    </a:lnTo>
                    <a:lnTo>
                      <a:pt x="559089" y="1195975"/>
                    </a:lnTo>
                    <a:lnTo>
                      <a:pt x="572029" y="1205509"/>
                    </a:lnTo>
                    <a:lnTo>
                      <a:pt x="584705" y="1215573"/>
                    </a:lnTo>
                    <a:lnTo>
                      <a:pt x="596854" y="1226166"/>
                    </a:lnTo>
                    <a:lnTo>
                      <a:pt x="602928" y="1231728"/>
                    </a:lnTo>
                    <a:lnTo>
                      <a:pt x="608737" y="1237819"/>
                    </a:lnTo>
                    <a:lnTo>
                      <a:pt x="614811" y="1243645"/>
                    </a:lnTo>
                    <a:lnTo>
                      <a:pt x="620357" y="1249736"/>
                    </a:lnTo>
                    <a:lnTo>
                      <a:pt x="631185" y="1261918"/>
                    </a:lnTo>
                    <a:lnTo>
                      <a:pt x="641220" y="1274895"/>
                    </a:lnTo>
                    <a:lnTo>
                      <a:pt x="650463" y="1287872"/>
                    </a:lnTo>
                    <a:lnTo>
                      <a:pt x="659178" y="1301113"/>
                    </a:lnTo>
                    <a:lnTo>
                      <a:pt x="667365" y="1314885"/>
                    </a:lnTo>
                    <a:lnTo>
                      <a:pt x="675023" y="1328656"/>
                    </a:lnTo>
                    <a:lnTo>
                      <a:pt x="681890" y="1343222"/>
                    </a:lnTo>
                    <a:lnTo>
                      <a:pt x="687700" y="1357787"/>
                    </a:lnTo>
                    <a:lnTo>
                      <a:pt x="692981" y="1372088"/>
                    </a:lnTo>
                    <a:lnTo>
                      <a:pt x="697999" y="1386919"/>
                    </a:lnTo>
                    <a:lnTo>
                      <a:pt x="702225" y="1402014"/>
                    </a:lnTo>
                    <a:lnTo>
                      <a:pt x="705658" y="1417109"/>
                    </a:lnTo>
                    <a:lnTo>
                      <a:pt x="708299" y="1432470"/>
                    </a:lnTo>
                    <a:lnTo>
                      <a:pt x="710675" y="1447830"/>
                    </a:lnTo>
                    <a:lnTo>
                      <a:pt x="711732" y="1462925"/>
                    </a:lnTo>
                    <a:lnTo>
                      <a:pt x="712788" y="1478550"/>
                    </a:lnTo>
                    <a:lnTo>
                      <a:pt x="712788" y="1493911"/>
                    </a:lnTo>
                    <a:lnTo>
                      <a:pt x="712524" y="1509271"/>
                    </a:lnTo>
                    <a:lnTo>
                      <a:pt x="711203" y="1524631"/>
                    </a:lnTo>
                    <a:lnTo>
                      <a:pt x="709355" y="1539991"/>
                    </a:lnTo>
                    <a:lnTo>
                      <a:pt x="706978" y="1555087"/>
                    </a:lnTo>
                    <a:lnTo>
                      <a:pt x="703809" y="1570447"/>
                    </a:lnTo>
                    <a:lnTo>
                      <a:pt x="699848" y="1585542"/>
                    </a:lnTo>
                    <a:lnTo>
                      <a:pt x="695622" y="1600373"/>
                    </a:lnTo>
                    <a:lnTo>
                      <a:pt x="690341" y="1615203"/>
                    </a:lnTo>
                    <a:lnTo>
                      <a:pt x="684531" y="1629504"/>
                    </a:lnTo>
                    <a:lnTo>
                      <a:pt x="677928" y="1644070"/>
                    </a:lnTo>
                    <a:lnTo>
                      <a:pt x="670798" y="1658106"/>
                    </a:lnTo>
                    <a:lnTo>
                      <a:pt x="663404" y="1671877"/>
                    </a:lnTo>
                    <a:lnTo>
                      <a:pt x="654953" y="1685384"/>
                    </a:lnTo>
                    <a:lnTo>
                      <a:pt x="645710" y="1698625"/>
                    </a:lnTo>
                    <a:lnTo>
                      <a:pt x="149225" y="1201007"/>
                    </a:lnTo>
                    <a:lnTo>
                      <a:pt x="162429" y="1192003"/>
                    </a:lnTo>
                    <a:lnTo>
                      <a:pt x="175898" y="1183528"/>
                    </a:lnTo>
                    <a:lnTo>
                      <a:pt x="189894" y="1175583"/>
                    </a:lnTo>
                    <a:lnTo>
                      <a:pt x="203891" y="1168433"/>
                    </a:lnTo>
                    <a:lnTo>
                      <a:pt x="218152" y="1161812"/>
                    </a:lnTo>
                    <a:lnTo>
                      <a:pt x="232677" y="1155986"/>
                    </a:lnTo>
                    <a:lnTo>
                      <a:pt x="247202" y="1150954"/>
                    </a:lnTo>
                    <a:lnTo>
                      <a:pt x="262255" y="1146452"/>
                    </a:lnTo>
                    <a:lnTo>
                      <a:pt x="277307" y="1142479"/>
                    </a:lnTo>
                    <a:lnTo>
                      <a:pt x="292361" y="1139566"/>
                    </a:lnTo>
                    <a:lnTo>
                      <a:pt x="307678" y="1136918"/>
                    </a:lnTo>
                    <a:lnTo>
                      <a:pt x="322731" y="1135064"/>
                    </a:lnTo>
                    <a:lnTo>
                      <a:pt x="338048" y="1133740"/>
                    </a:lnTo>
                    <a:lnTo>
                      <a:pt x="353629" y="1133475"/>
                    </a:lnTo>
                    <a:close/>
                    <a:moveTo>
                      <a:pt x="1194816" y="530225"/>
                    </a:moveTo>
                    <a:lnTo>
                      <a:pt x="1646238" y="1068962"/>
                    </a:lnTo>
                    <a:lnTo>
                      <a:pt x="1632222" y="1076893"/>
                    </a:lnTo>
                    <a:lnTo>
                      <a:pt x="1618206" y="1084030"/>
                    </a:lnTo>
                    <a:lnTo>
                      <a:pt x="1603661" y="1090639"/>
                    </a:lnTo>
                    <a:lnTo>
                      <a:pt x="1588852" y="1096454"/>
                    </a:lnTo>
                    <a:lnTo>
                      <a:pt x="1574307" y="1101477"/>
                    </a:lnTo>
                    <a:lnTo>
                      <a:pt x="1559233" y="1106235"/>
                    </a:lnTo>
                    <a:lnTo>
                      <a:pt x="1544159" y="1109936"/>
                    </a:lnTo>
                    <a:lnTo>
                      <a:pt x="1528821" y="1113108"/>
                    </a:lnTo>
                    <a:lnTo>
                      <a:pt x="1513482" y="1115752"/>
                    </a:lnTo>
                    <a:lnTo>
                      <a:pt x="1498144" y="1117602"/>
                    </a:lnTo>
                    <a:lnTo>
                      <a:pt x="1482806" y="1118395"/>
                    </a:lnTo>
                    <a:lnTo>
                      <a:pt x="1467467" y="1119188"/>
                    </a:lnTo>
                    <a:lnTo>
                      <a:pt x="1451865" y="1118659"/>
                    </a:lnTo>
                    <a:lnTo>
                      <a:pt x="1436526" y="1118131"/>
                    </a:lnTo>
                    <a:lnTo>
                      <a:pt x="1421188" y="1116545"/>
                    </a:lnTo>
                    <a:lnTo>
                      <a:pt x="1405850" y="1114430"/>
                    </a:lnTo>
                    <a:lnTo>
                      <a:pt x="1390776" y="1111522"/>
                    </a:lnTo>
                    <a:lnTo>
                      <a:pt x="1375702" y="1108086"/>
                    </a:lnTo>
                    <a:lnTo>
                      <a:pt x="1360628" y="1104120"/>
                    </a:lnTo>
                    <a:lnTo>
                      <a:pt x="1346083" y="1099362"/>
                    </a:lnTo>
                    <a:lnTo>
                      <a:pt x="1331538" y="1093811"/>
                    </a:lnTo>
                    <a:lnTo>
                      <a:pt x="1317258" y="1087731"/>
                    </a:lnTo>
                    <a:lnTo>
                      <a:pt x="1302977" y="1080858"/>
                    </a:lnTo>
                    <a:lnTo>
                      <a:pt x="1289226" y="1073721"/>
                    </a:lnTo>
                    <a:lnTo>
                      <a:pt x="1275739" y="1065526"/>
                    </a:lnTo>
                    <a:lnTo>
                      <a:pt x="1262516" y="1057067"/>
                    </a:lnTo>
                    <a:lnTo>
                      <a:pt x="1249822" y="1047550"/>
                    </a:lnTo>
                    <a:lnTo>
                      <a:pt x="1237128" y="1038034"/>
                    </a:lnTo>
                    <a:lnTo>
                      <a:pt x="1224963" y="1027196"/>
                    </a:lnTo>
                    <a:lnTo>
                      <a:pt x="1213063" y="1016093"/>
                    </a:lnTo>
                    <a:lnTo>
                      <a:pt x="1201956" y="1004462"/>
                    </a:lnTo>
                    <a:lnTo>
                      <a:pt x="1196402" y="998118"/>
                    </a:lnTo>
                    <a:lnTo>
                      <a:pt x="1190849" y="991773"/>
                    </a:lnTo>
                    <a:lnTo>
                      <a:pt x="1185824" y="985693"/>
                    </a:lnTo>
                    <a:lnTo>
                      <a:pt x="1180535" y="979085"/>
                    </a:lnTo>
                    <a:lnTo>
                      <a:pt x="1171015" y="965867"/>
                    </a:lnTo>
                    <a:lnTo>
                      <a:pt x="1162024" y="952121"/>
                    </a:lnTo>
                    <a:lnTo>
                      <a:pt x="1153825" y="938375"/>
                    </a:lnTo>
                    <a:lnTo>
                      <a:pt x="1146421" y="924101"/>
                    </a:lnTo>
                    <a:lnTo>
                      <a:pt x="1139545" y="910090"/>
                    </a:lnTo>
                    <a:lnTo>
                      <a:pt x="1133198" y="895287"/>
                    </a:lnTo>
                    <a:lnTo>
                      <a:pt x="1127909" y="880484"/>
                    </a:lnTo>
                    <a:lnTo>
                      <a:pt x="1122884" y="865945"/>
                    </a:lnTo>
                    <a:lnTo>
                      <a:pt x="1118653" y="850877"/>
                    </a:lnTo>
                    <a:lnTo>
                      <a:pt x="1115215" y="835545"/>
                    </a:lnTo>
                    <a:lnTo>
                      <a:pt x="1112571" y="820477"/>
                    </a:lnTo>
                    <a:lnTo>
                      <a:pt x="1110191" y="805145"/>
                    </a:lnTo>
                    <a:lnTo>
                      <a:pt x="1109133" y="789813"/>
                    </a:lnTo>
                    <a:lnTo>
                      <a:pt x="1108075" y="774481"/>
                    </a:lnTo>
                    <a:lnTo>
                      <a:pt x="1108075" y="758620"/>
                    </a:lnTo>
                    <a:lnTo>
                      <a:pt x="1108339" y="743288"/>
                    </a:lnTo>
                    <a:lnTo>
                      <a:pt x="1109662" y="727956"/>
                    </a:lnTo>
                    <a:lnTo>
                      <a:pt x="1111513" y="712624"/>
                    </a:lnTo>
                    <a:lnTo>
                      <a:pt x="1114157" y="697556"/>
                    </a:lnTo>
                    <a:lnTo>
                      <a:pt x="1117066" y="682488"/>
                    </a:lnTo>
                    <a:lnTo>
                      <a:pt x="1121298" y="667421"/>
                    </a:lnTo>
                    <a:lnTo>
                      <a:pt x="1125529" y="652882"/>
                    </a:lnTo>
                    <a:lnTo>
                      <a:pt x="1130554" y="638078"/>
                    </a:lnTo>
                    <a:lnTo>
                      <a:pt x="1136636" y="623539"/>
                    </a:lnTo>
                    <a:lnTo>
                      <a:pt x="1142983" y="609529"/>
                    </a:lnTo>
                    <a:lnTo>
                      <a:pt x="1150123" y="595519"/>
                    </a:lnTo>
                    <a:lnTo>
                      <a:pt x="1157528" y="582037"/>
                    </a:lnTo>
                    <a:lnTo>
                      <a:pt x="1165990" y="568555"/>
                    </a:lnTo>
                    <a:lnTo>
                      <a:pt x="1174982" y="555338"/>
                    </a:lnTo>
                    <a:lnTo>
                      <a:pt x="1184502" y="542649"/>
                    </a:lnTo>
                    <a:lnTo>
                      <a:pt x="1194816" y="530225"/>
                    </a:lnTo>
                    <a:close/>
                    <a:moveTo>
                      <a:pt x="1460147" y="406400"/>
                    </a:moveTo>
                    <a:lnTo>
                      <a:pt x="1475485" y="406664"/>
                    </a:lnTo>
                    <a:lnTo>
                      <a:pt x="1490824" y="407457"/>
                    </a:lnTo>
                    <a:lnTo>
                      <a:pt x="1506162" y="409043"/>
                    </a:lnTo>
                    <a:lnTo>
                      <a:pt x="1521500" y="411158"/>
                    </a:lnTo>
                    <a:lnTo>
                      <a:pt x="1536574" y="414066"/>
                    </a:lnTo>
                    <a:lnTo>
                      <a:pt x="1551648" y="417502"/>
                    </a:lnTo>
                    <a:lnTo>
                      <a:pt x="1566457" y="421468"/>
                    </a:lnTo>
                    <a:lnTo>
                      <a:pt x="1581002" y="426226"/>
                    </a:lnTo>
                    <a:lnTo>
                      <a:pt x="1595812" y="431777"/>
                    </a:lnTo>
                    <a:lnTo>
                      <a:pt x="1609828" y="437857"/>
                    </a:lnTo>
                    <a:lnTo>
                      <a:pt x="1624108" y="444730"/>
                    </a:lnTo>
                    <a:lnTo>
                      <a:pt x="1637860" y="451867"/>
                    </a:lnTo>
                    <a:lnTo>
                      <a:pt x="1651611" y="459798"/>
                    </a:lnTo>
                    <a:lnTo>
                      <a:pt x="1664834" y="468521"/>
                    </a:lnTo>
                    <a:lnTo>
                      <a:pt x="1677528" y="477773"/>
                    </a:lnTo>
                    <a:lnTo>
                      <a:pt x="1690222" y="487554"/>
                    </a:lnTo>
                    <a:lnTo>
                      <a:pt x="1702387" y="498128"/>
                    </a:lnTo>
                    <a:lnTo>
                      <a:pt x="1714022" y="509495"/>
                    </a:lnTo>
                    <a:lnTo>
                      <a:pt x="1725658" y="521126"/>
                    </a:lnTo>
                    <a:lnTo>
                      <a:pt x="1730947" y="527470"/>
                    </a:lnTo>
                    <a:lnTo>
                      <a:pt x="1736237" y="533551"/>
                    </a:lnTo>
                    <a:lnTo>
                      <a:pt x="1741526" y="539895"/>
                    </a:lnTo>
                    <a:lnTo>
                      <a:pt x="1746550" y="546503"/>
                    </a:lnTo>
                    <a:lnTo>
                      <a:pt x="1756335" y="559721"/>
                    </a:lnTo>
                    <a:lnTo>
                      <a:pt x="1765326" y="573467"/>
                    </a:lnTo>
                    <a:lnTo>
                      <a:pt x="1773525" y="587213"/>
                    </a:lnTo>
                    <a:lnTo>
                      <a:pt x="1781194" y="601223"/>
                    </a:lnTo>
                    <a:lnTo>
                      <a:pt x="1788069" y="615498"/>
                    </a:lnTo>
                    <a:lnTo>
                      <a:pt x="1794152" y="630301"/>
                    </a:lnTo>
                    <a:lnTo>
                      <a:pt x="1799705" y="644840"/>
                    </a:lnTo>
                    <a:lnTo>
                      <a:pt x="1804730" y="659644"/>
                    </a:lnTo>
                    <a:lnTo>
                      <a:pt x="1808697" y="674711"/>
                    </a:lnTo>
                    <a:lnTo>
                      <a:pt x="1812135" y="690043"/>
                    </a:lnTo>
                    <a:lnTo>
                      <a:pt x="1815044" y="705111"/>
                    </a:lnTo>
                    <a:lnTo>
                      <a:pt x="1817159" y="720443"/>
                    </a:lnTo>
                    <a:lnTo>
                      <a:pt x="1818482" y="735775"/>
                    </a:lnTo>
                    <a:lnTo>
                      <a:pt x="1819275" y="751107"/>
                    </a:lnTo>
                    <a:lnTo>
                      <a:pt x="1819275" y="766704"/>
                    </a:lnTo>
                    <a:lnTo>
                      <a:pt x="1818746" y="782300"/>
                    </a:lnTo>
                    <a:lnTo>
                      <a:pt x="1817424" y="797632"/>
                    </a:lnTo>
                    <a:lnTo>
                      <a:pt x="1815837" y="812700"/>
                    </a:lnTo>
                    <a:lnTo>
                      <a:pt x="1813193" y="828032"/>
                    </a:lnTo>
                    <a:lnTo>
                      <a:pt x="1810019" y="843100"/>
                    </a:lnTo>
                    <a:lnTo>
                      <a:pt x="1806317" y="857903"/>
                    </a:lnTo>
                    <a:lnTo>
                      <a:pt x="1801821" y="872707"/>
                    </a:lnTo>
                    <a:lnTo>
                      <a:pt x="1796532" y="887510"/>
                    </a:lnTo>
                    <a:lnTo>
                      <a:pt x="1790714" y="901785"/>
                    </a:lnTo>
                    <a:lnTo>
                      <a:pt x="1784632" y="916059"/>
                    </a:lnTo>
                    <a:lnTo>
                      <a:pt x="1777227" y="930070"/>
                    </a:lnTo>
                    <a:lnTo>
                      <a:pt x="1769822" y="943551"/>
                    </a:lnTo>
                    <a:lnTo>
                      <a:pt x="1761360" y="957033"/>
                    </a:lnTo>
                    <a:lnTo>
                      <a:pt x="1752368" y="970250"/>
                    </a:lnTo>
                    <a:lnTo>
                      <a:pt x="1742848" y="982675"/>
                    </a:lnTo>
                    <a:lnTo>
                      <a:pt x="1732534" y="995363"/>
                    </a:lnTo>
                    <a:lnTo>
                      <a:pt x="1281112" y="456626"/>
                    </a:lnTo>
                    <a:lnTo>
                      <a:pt x="1295128" y="448695"/>
                    </a:lnTo>
                    <a:lnTo>
                      <a:pt x="1309409" y="441558"/>
                    </a:lnTo>
                    <a:lnTo>
                      <a:pt x="1323689" y="434949"/>
                    </a:lnTo>
                    <a:lnTo>
                      <a:pt x="1338498" y="428869"/>
                    </a:lnTo>
                    <a:lnTo>
                      <a:pt x="1353308" y="423847"/>
                    </a:lnTo>
                    <a:lnTo>
                      <a:pt x="1368382" y="419353"/>
                    </a:lnTo>
                    <a:lnTo>
                      <a:pt x="1383191" y="415388"/>
                    </a:lnTo>
                    <a:lnTo>
                      <a:pt x="1398529" y="412480"/>
                    </a:lnTo>
                    <a:lnTo>
                      <a:pt x="1413603" y="409836"/>
                    </a:lnTo>
                    <a:lnTo>
                      <a:pt x="1428942" y="407986"/>
                    </a:lnTo>
                    <a:lnTo>
                      <a:pt x="1444809" y="406929"/>
                    </a:lnTo>
                    <a:lnTo>
                      <a:pt x="1460147" y="406400"/>
                    </a:lnTo>
                    <a:close/>
                    <a:moveTo>
                      <a:pt x="273768" y="15875"/>
                    </a:moveTo>
                    <a:lnTo>
                      <a:pt x="374650" y="711200"/>
                    </a:lnTo>
                    <a:lnTo>
                      <a:pt x="358763" y="710407"/>
                    </a:lnTo>
                    <a:lnTo>
                      <a:pt x="342611" y="709086"/>
                    </a:lnTo>
                    <a:lnTo>
                      <a:pt x="326989" y="707236"/>
                    </a:lnTo>
                    <a:lnTo>
                      <a:pt x="311632" y="704593"/>
                    </a:lnTo>
                    <a:lnTo>
                      <a:pt x="296274" y="701157"/>
                    </a:lnTo>
                    <a:lnTo>
                      <a:pt x="281181" y="696929"/>
                    </a:lnTo>
                    <a:lnTo>
                      <a:pt x="266089" y="692172"/>
                    </a:lnTo>
                    <a:lnTo>
                      <a:pt x="251526" y="686886"/>
                    </a:lnTo>
                    <a:lnTo>
                      <a:pt x="237227" y="681336"/>
                    </a:lnTo>
                    <a:lnTo>
                      <a:pt x="222929" y="674729"/>
                    </a:lnTo>
                    <a:lnTo>
                      <a:pt x="209425" y="667594"/>
                    </a:lnTo>
                    <a:lnTo>
                      <a:pt x="195921" y="659665"/>
                    </a:lnTo>
                    <a:lnTo>
                      <a:pt x="182947" y="651473"/>
                    </a:lnTo>
                    <a:lnTo>
                      <a:pt x="170237" y="642751"/>
                    </a:lnTo>
                    <a:lnTo>
                      <a:pt x="158057" y="633501"/>
                    </a:lnTo>
                    <a:lnTo>
                      <a:pt x="146142" y="623723"/>
                    </a:lnTo>
                    <a:lnTo>
                      <a:pt x="134756" y="613416"/>
                    </a:lnTo>
                    <a:lnTo>
                      <a:pt x="123900" y="602316"/>
                    </a:lnTo>
                    <a:lnTo>
                      <a:pt x="113309" y="591216"/>
                    </a:lnTo>
                    <a:lnTo>
                      <a:pt x="103247" y="579059"/>
                    </a:lnTo>
                    <a:lnTo>
                      <a:pt x="93715" y="566902"/>
                    </a:lnTo>
                    <a:lnTo>
                      <a:pt x="84712" y="554481"/>
                    </a:lnTo>
                    <a:lnTo>
                      <a:pt x="76239" y="541267"/>
                    </a:lnTo>
                    <a:lnTo>
                      <a:pt x="68296" y="527788"/>
                    </a:lnTo>
                    <a:lnTo>
                      <a:pt x="61146" y="513782"/>
                    </a:lnTo>
                    <a:lnTo>
                      <a:pt x="54262" y="499510"/>
                    </a:lnTo>
                    <a:lnTo>
                      <a:pt x="48172" y="484975"/>
                    </a:lnTo>
                    <a:lnTo>
                      <a:pt x="42612" y="469911"/>
                    </a:lnTo>
                    <a:lnTo>
                      <a:pt x="37846" y="454582"/>
                    </a:lnTo>
                    <a:lnTo>
                      <a:pt x="33874" y="438726"/>
                    </a:lnTo>
                    <a:lnTo>
                      <a:pt x="30432" y="422869"/>
                    </a:lnTo>
                    <a:lnTo>
                      <a:pt x="28843" y="414676"/>
                    </a:lnTo>
                    <a:lnTo>
                      <a:pt x="27519" y="406483"/>
                    </a:lnTo>
                    <a:lnTo>
                      <a:pt x="26460" y="398290"/>
                    </a:lnTo>
                    <a:lnTo>
                      <a:pt x="25665" y="389833"/>
                    </a:lnTo>
                    <a:lnTo>
                      <a:pt x="24342" y="373712"/>
                    </a:lnTo>
                    <a:lnTo>
                      <a:pt x="23812" y="357591"/>
                    </a:lnTo>
                    <a:lnTo>
                      <a:pt x="24077" y="341470"/>
                    </a:lnTo>
                    <a:lnTo>
                      <a:pt x="24871" y="325349"/>
                    </a:lnTo>
                    <a:lnTo>
                      <a:pt x="26989" y="309756"/>
                    </a:lnTo>
                    <a:lnTo>
                      <a:pt x="29108" y="294163"/>
                    </a:lnTo>
                    <a:lnTo>
                      <a:pt x="32285" y="278835"/>
                    </a:lnTo>
                    <a:lnTo>
                      <a:pt x="35992" y="263507"/>
                    </a:lnTo>
                    <a:lnTo>
                      <a:pt x="40493" y="248707"/>
                    </a:lnTo>
                    <a:lnTo>
                      <a:pt x="45524" y="233907"/>
                    </a:lnTo>
                    <a:lnTo>
                      <a:pt x="51085" y="219636"/>
                    </a:lnTo>
                    <a:lnTo>
                      <a:pt x="57439" y="205101"/>
                    </a:lnTo>
                    <a:lnTo>
                      <a:pt x="64324" y="191358"/>
                    </a:lnTo>
                    <a:lnTo>
                      <a:pt x="71473" y="177880"/>
                    </a:lnTo>
                    <a:lnTo>
                      <a:pt x="79681" y="164665"/>
                    </a:lnTo>
                    <a:lnTo>
                      <a:pt x="88154" y="151716"/>
                    </a:lnTo>
                    <a:lnTo>
                      <a:pt x="97157" y="139294"/>
                    </a:lnTo>
                    <a:lnTo>
                      <a:pt x="106954" y="127402"/>
                    </a:lnTo>
                    <a:lnTo>
                      <a:pt x="117016" y="115773"/>
                    </a:lnTo>
                    <a:lnTo>
                      <a:pt x="127607" y="104409"/>
                    </a:lnTo>
                    <a:lnTo>
                      <a:pt x="138728" y="93838"/>
                    </a:lnTo>
                    <a:lnTo>
                      <a:pt x="150114" y="83795"/>
                    </a:lnTo>
                    <a:lnTo>
                      <a:pt x="162559" y="73753"/>
                    </a:lnTo>
                    <a:lnTo>
                      <a:pt x="175003" y="64767"/>
                    </a:lnTo>
                    <a:lnTo>
                      <a:pt x="187978" y="56046"/>
                    </a:lnTo>
                    <a:lnTo>
                      <a:pt x="201482" y="47853"/>
                    </a:lnTo>
                    <a:lnTo>
                      <a:pt x="214986" y="40189"/>
                    </a:lnTo>
                    <a:lnTo>
                      <a:pt x="229019" y="33318"/>
                    </a:lnTo>
                    <a:lnTo>
                      <a:pt x="243847" y="26710"/>
                    </a:lnTo>
                    <a:lnTo>
                      <a:pt x="258410" y="21161"/>
                    </a:lnTo>
                    <a:lnTo>
                      <a:pt x="273768" y="15875"/>
                    </a:lnTo>
                    <a:close/>
                    <a:moveTo>
                      <a:pt x="387350" y="0"/>
                    </a:moveTo>
                    <a:lnTo>
                      <a:pt x="403165" y="793"/>
                    </a:lnTo>
                    <a:lnTo>
                      <a:pt x="419244" y="1850"/>
                    </a:lnTo>
                    <a:lnTo>
                      <a:pt x="434795" y="4228"/>
                    </a:lnTo>
                    <a:lnTo>
                      <a:pt x="450347" y="6607"/>
                    </a:lnTo>
                    <a:lnTo>
                      <a:pt x="465898" y="10043"/>
                    </a:lnTo>
                    <a:lnTo>
                      <a:pt x="480659" y="14271"/>
                    </a:lnTo>
                    <a:lnTo>
                      <a:pt x="495420" y="18764"/>
                    </a:lnTo>
                    <a:lnTo>
                      <a:pt x="510181" y="24314"/>
                    </a:lnTo>
                    <a:lnTo>
                      <a:pt x="524414" y="30128"/>
                    </a:lnTo>
                    <a:lnTo>
                      <a:pt x="538384" y="36735"/>
                    </a:lnTo>
                    <a:lnTo>
                      <a:pt x="552091" y="43606"/>
                    </a:lnTo>
                    <a:lnTo>
                      <a:pt x="565533" y="51535"/>
                    </a:lnTo>
                    <a:lnTo>
                      <a:pt x="578185" y="59728"/>
                    </a:lnTo>
                    <a:lnTo>
                      <a:pt x="590838" y="68449"/>
                    </a:lnTo>
                    <a:lnTo>
                      <a:pt x="603226" y="77699"/>
                    </a:lnTo>
                    <a:lnTo>
                      <a:pt x="614824" y="87741"/>
                    </a:lnTo>
                    <a:lnTo>
                      <a:pt x="626422" y="98048"/>
                    </a:lnTo>
                    <a:lnTo>
                      <a:pt x="637228" y="108884"/>
                    </a:lnTo>
                    <a:lnTo>
                      <a:pt x="647508" y="119984"/>
                    </a:lnTo>
                    <a:lnTo>
                      <a:pt x="657525" y="131876"/>
                    </a:lnTo>
                    <a:lnTo>
                      <a:pt x="667277" y="144298"/>
                    </a:lnTo>
                    <a:lnTo>
                      <a:pt x="675975" y="156983"/>
                    </a:lnTo>
                    <a:lnTo>
                      <a:pt x="684410" y="169933"/>
                    </a:lnTo>
                    <a:lnTo>
                      <a:pt x="692318" y="183676"/>
                    </a:lnTo>
                    <a:lnTo>
                      <a:pt x="699698" y="197418"/>
                    </a:lnTo>
                    <a:lnTo>
                      <a:pt x="706288" y="211954"/>
                    </a:lnTo>
                    <a:lnTo>
                      <a:pt x="712614" y="226225"/>
                    </a:lnTo>
                    <a:lnTo>
                      <a:pt x="717885" y="241289"/>
                    </a:lnTo>
                    <a:lnTo>
                      <a:pt x="722630" y="256617"/>
                    </a:lnTo>
                    <a:lnTo>
                      <a:pt x="727111" y="272474"/>
                    </a:lnTo>
                    <a:lnTo>
                      <a:pt x="730538" y="288595"/>
                    </a:lnTo>
                    <a:lnTo>
                      <a:pt x="731592" y="296524"/>
                    </a:lnTo>
                    <a:lnTo>
                      <a:pt x="732910" y="304981"/>
                    </a:lnTo>
                    <a:lnTo>
                      <a:pt x="734228" y="313174"/>
                    </a:lnTo>
                    <a:lnTo>
                      <a:pt x="735019" y="321102"/>
                    </a:lnTo>
                    <a:lnTo>
                      <a:pt x="736336" y="337488"/>
                    </a:lnTo>
                    <a:lnTo>
                      <a:pt x="736600" y="353873"/>
                    </a:lnTo>
                    <a:lnTo>
                      <a:pt x="736336" y="369730"/>
                    </a:lnTo>
                    <a:lnTo>
                      <a:pt x="735546" y="385851"/>
                    </a:lnTo>
                    <a:lnTo>
                      <a:pt x="733964" y="401708"/>
                    </a:lnTo>
                    <a:lnTo>
                      <a:pt x="731328" y="417036"/>
                    </a:lnTo>
                    <a:lnTo>
                      <a:pt x="728429" y="432629"/>
                    </a:lnTo>
                    <a:lnTo>
                      <a:pt x="724739" y="447693"/>
                    </a:lnTo>
                    <a:lnTo>
                      <a:pt x="720521" y="462757"/>
                    </a:lnTo>
                    <a:lnTo>
                      <a:pt x="715513" y="477557"/>
                    </a:lnTo>
                    <a:lnTo>
                      <a:pt x="709714" y="492092"/>
                    </a:lnTo>
                    <a:lnTo>
                      <a:pt x="703652" y="506099"/>
                    </a:lnTo>
                    <a:lnTo>
                      <a:pt x="696799" y="519842"/>
                    </a:lnTo>
                    <a:lnTo>
                      <a:pt x="689155" y="533320"/>
                    </a:lnTo>
                    <a:lnTo>
                      <a:pt x="681247" y="546535"/>
                    </a:lnTo>
                    <a:lnTo>
                      <a:pt x="672549" y="559220"/>
                    </a:lnTo>
                    <a:lnTo>
                      <a:pt x="663587" y="571906"/>
                    </a:lnTo>
                    <a:lnTo>
                      <a:pt x="654098" y="583798"/>
                    </a:lnTo>
                    <a:lnTo>
                      <a:pt x="643818" y="595427"/>
                    </a:lnTo>
                    <a:lnTo>
                      <a:pt x="633275" y="606526"/>
                    </a:lnTo>
                    <a:lnTo>
                      <a:pt x="622204" y="617362"/>
                    </a:lnTo>
                    <a:lnTo>
                      <a:pt x="610870" y="627669"/>
                    </a:lnTo>
                    <a:lnTo>
                      <a:pt x="598482" y="637447"/>
                    </a:lnTo>
                    <a:lnTo>
                      <a:pt x="586357" y="646433"/>
                    </a:lnTo>
                    <a:lnTo>
                      <a:pt x="573177" y="655154"/>
                    </a:lnTo>
                    <a:lnTo>
                      <a:pt x="560262" y="663347"/>
                    </a:lnTo>
                    <a:lnTo>
                      <a:pt x="546292" y="670747"/>
                    </a:lnTo>
                    <a:lnTo>
                      <a:pt x="532322" y="678147"/>
                    </a:lnTo>
                    <a:lnTo>
                      <a:pt x="518088" y="684225"/>
                    </a:lnTo>
                    <a:lnTo>
                      <a:pt x="503064" y="690304"/>
                    </a:lnTo>
                    <a:lnTo>
                      <a:pt x="488039" y="695325"/>
                    </a:lnTo>
                    <a:lnTo>
                      <a:pt x="387350" y="0"/>
                    </a:lnTo>
                    <a:close/>
                  </a:path>
                </a:pathLst>
              </a:custGeom>
              <a:solidFill>
                <a:srgbClr val="00B050"/>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14" name="KSO_Shape"/>
              <p:cNvSpPr/>
              <p:nvPr/>
            </p:nvSpPr>
            <p:spPr bwMode="auto">
              <a:xfrm>
                <a:off x="4099585" y="5682325"/>
                <a:ext cx="638671" cy="918952"/>
              </a:xfrm>
              <a:custGeom>
                <a:avLst/>
                <a:gdLst>
                  <a:gd name="T0" fmla="*/ 157544532 w 5612"/>
                  <a:gd name="T1" fmla="*/ 426724481 h 8078"/>
                  <a:gd name="T2" fmla="*/ 164895519 w 5612"/>
                  <a:gd name="T3" fmla="*/ 444465176 h 8078"/>
                  <a:gd name="T4" fmla="*/ 161888265 w 5612"/>
                  <a:gd name="T5" fmla="*/ 443241713 h 8078"/>
                  <a:gd name="T6" fmla="*/ 145849813 w 5612"/>
                  <a:gd name="T7" fmla="*/ 430283562 h 8078"/>
                  <a:gd name="T8" fmla="*/ 114106969 w 5612"/>
                  <a:gd name="T9" fmla="*/ 413154598 h 8078"/>
                  <a:gd name="T10" fmla="*/ 89158345 w 5612"/>
                  <a:gd name="T11" fmla="*/ 414878720 h 8078"/>
                  <a:gd name="T12" fmla="*/ 83644928 w 5612"/>
                  <a:gd name="T13" fmla="*/ 417436957 h 8078"/>
                  <a:gd name="T14" fmla="*/ 91330211 w 5612"/>
                  <a:gd name="T15" fmla="*/ 403922730 h 8078"/>
                  <a:gd name="T16" fmla="*/ 104138702 w 5612"/>
                  <a:gd name="T17" fmla="*/ 381844020 h 8078"/>
                  <a:gd name="T18" fmla="*/ 95896651 w 5612"/>
                  <a:gd name="T19" fmla="*/ 335072945 h 8078"/>
                  <a:gd name="T20" fmla="*/ 67439446 w 5612"/>
                  <a:gd name="T21" fmla="*/ 318611132 h 8078"/>
                  <a:gd name="T22" fmla="*/ 49284804 w 5612"/>
                  <a:gd name="T23" fmla="*/ 312549232 h 8078"/>
                  <a:gd name="T24" fmla="*/ 32410965 w 5612"/>
                  <a:gd name="T25" fmla="*/ 289024676 h 8078"/>
                  <a:gd name="T26" fmla="*/ 7852078 w 5612"/>
                  <a:gd name="T27" fmla="*/ 272229405 h 8078"/>
                  <a:gd name="T28" fmla="*/ 167030 w 5612"/>
                  <a:gd name="T29" fmla="*/ 259048871 h 8078"/>
                  <a:gd name="T30" fmla="*/ 7072603 w 5612"/>
                  <a:gd name="T31" fmla="*/ 227627219 h 8078"/>
                  <a:gd name="T32" fmla="*/ 32856615 w 5612"/>
                  <a:gd name="T33" fmla="*/ 187640849 h 8078"/>
                  <a:gd name="T34" fmla="*/ 58974688 w 5612"/>
                  <a:gd name="T35" fmla="*/ 153772034 h 8078"/>
                  <a:gd name="T36" fmla="*/ 108426758 w 5612"/>
                  <a:gd name="T37" fmla="*/ 126243157 h 8078"/>
                  <a:gd name="T38" fmla="*/ 130423805 w 5612"/>
                  <a:gd name="T39" fmla="*/ 110560040 h 8078"/>
                  <a:gd name="T40" fmla="*/ 149413834 w 5612"/>
                  <a:gd name="T41" fmla="*/ 98936899 h 8078"/>
                  <a:gd name="T42" fmla="*/ 163057713 w 5612"/>
                  <a:gd name="T43" fmla="*/ 83809859 h 8078"/>
                  <a:gd name="T44" fmla="*/ 173750014 w 5612"/>
                  <a:gd name="T45" fmla="*/ 41877220 h 8078"/>
                  <a:gd name="T46" fmla="*/ 187059596 w 5612"/>
                  <a:gd name="T47" fmla="*/ 21300013 h 8078"/>
                  <a:gd name="T48" fmla="*/ 213122228 w 5612"/>
                  <a:gd name="T49" fmla="*/ 6840596 h 8078"/>
                  <a:gd name="T50" fmla="*/ 256002787 w 5612"/>
                  <a:gd name="T51" fmla="*/ 55655 h 8078"/>
                  <a:gd name="T52" fmla="*/ 279169518 w 5612"/>
                  <a:gd name="T53" fmla="*/ 8731447 h 8078"/>
                  <a:gd name="T54" fmla="*/ 295430677 w 5612"/>
                  <a:gd name="T55" fmla="*/ 35815321 h 8078"/>
                  <a:gd name="T56" fmla="*/ 296600126 w 5612"/>
                  <a:gd name="T57" fmla="*/ 54056674 h 8078"/>
                  <a:gd name="T58" fmla="*/ 295430677 w 5612"/>
                  <a:gd name="T59" fmla="*/ 65846780 h 8078"/>
                  <a:gd name="T60" fmla="*/ 304842177 w 5612"/>
                  <a:gd name="T61" fmla="*/ 85144633 h 8078"/>
                  <a:gd name="T62" fmla="*/ 289973173 w 5612"/>
                  <a:gd name="T63" fmla="*/ 100994478 h 8078"/>
                  <a:gd name="T64" fmla="*/ 289750466 w 5612"/>
                  <a:gd name="T65" fmla="*/ 126243157 h 8078"/>
                  <a:gd name="T66" fmla="*/ 296154711 w 5612"/>
                  <a:gd name="T67" fmla="*/ 174460315 h 8078"/>
                  <a:gd name="T68" fmla="*/ 286464828 w 5612"/>
                  <a:gd name="T69" fmla="*/ 204158081 h 8078"/>
                  <a:gd name="T70" fmla="*/ 267641829 w 5612"/>
                  <a:gd name="T71" fmla="*/ 231519994 h 8078"/>
                  <a:gd name="T72" fmla="*/ 246201550 w 5612"/>
                  <a:gd name="T73" fmla="*/ 249538964 h 8078"/>
                  <a:gd name="T74" fmla="*/ 230163098 w 5612"/>
                  <a:gd name="T75" fmla="*/ 262941882 h 8078"/>
                  <a:gd name="T76" fmla="*/ 213901939 w 5612"/>
                  <a:gd name="T77" fmla="*/ 301204130 h 8078"/>
                  <a:gd name="T78" fmla="*/ 190345234 w 5612"/>
                  <a:gd name="T79" fmla="*/ 336074025 h 8078"/>
                  <a:gd name="T80" fmla="*/ 175699173 w 5612"/>
                  <a:gd name="T81" fmla="*/ 340245074 h 8078"/>
                  <a:gd name="T82" fmla="*/ 179318872 w 5612"/>
                  <a:gd name="T83" fmla="*/ 359542927 h 8078"/>
                  <a:gd name="T84" fmla="*/ 197417837 w 5612"/>
                  <a:gd name="T85" fmla="*/ 386571146 h 8078"/>
                  <a:gd name="T86" fmla="*/ 213122228 w 5612"/>
                  <a:gd name="T87" fmla="*/ 400252338 h 8078"/>
                  <a:gd name="T88" fmla="*/ 263799188 w 5612"/>
                  <a:gd name="T89" fmla="*/ 403088614 h 8078"/>
                  <a:gd name="T90" fmla="*/ 287856984 w 5612"/>
                  <a:gd name="T91" fmla="*/ 408316162 h 8078"/>
                  <a:gd name="T92" fmla="*/ 283234867 w 5612"/>
                  <a:gd name="T93" fmla="*/ 412765250 h 8078"/>
                  <a:gd name="T94" fmla="*/ 260736257 w 5612"/>
                  <a:gd name="T95" fmla="*/ 414711755 h 8078"/>
                  <a:gd name="T96" fmla="*/ 238182206 w 5612"/>
                  <a:gd name="T97" fmla="*/ 418271073 h 8078"/>
                  <a:gd name="T98" fmla="*/ 247315322 w 5612"/>
                  <a:gd name="T99" fmla="*/ 426279478 h 8078"/>
                  <a:gd name="T100" fmla="*/ 247036938 w 5612"/>
                  <a:gd name="T101" fmla="*/ 432508106 h 8078"/>
                  <a:gd name="T102" fmla="*/ 233615766 w 5612"/>
                  <a:gd name="T103" fmla="*/ 429060098 h 8078"/>
                  <a:gd name="T104" fmla="*/ 185110673 w 5612"/>
                  <a:gd name="T105" fmla="*/ 420106268 h 8078"/>
                  <a:gd name="T106" fmla="*/ 169127898 w 5612"/>
                  <a:gd name="T107" fmla="*/ 423276237 h 8078"/>
                  <a:gd name="T108" fmla="*/ 176033234 w 5612"/>
                  <a:gd name="T109" fmla="*/ 391910240 h 8078"/>
                  <a:gd name="T110" fmla="*/ 146128197 w 5612"/>
                  <a:gd name="T111" fmla="*/ 353814721 h 8078"/>
                  <a:gd name="T112" fmla="*/ 119341766 w 5612"/>
                  <a:gd name="T113" fmla="*/ 351367793 h 8078"/>
                  <a:gd name="T114" fmla="*/ 121847694 w 5612"/>
                  <a:gd name="T115" fmla="*/ 378562977 h 8078"/>
                  <a:gd name="T116" fmla="*/ 133876709 w 5612"/>
                  <a:gd name="T117" fmla="*/ 396303673 h 8078"/>
                  <a:gd name="T118" fmla="*/ 155149723 w 5612"/>
                  <a:gd name="T119" fmla="*/ 404868155 h 807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612" h="8078">
                    <a:moveTo>
                      <a:pt x="2754" y="7506"/>
                    </a:moveTo>
                    <a:lnTo>
                      <a:pt x="2754" y="7506"/>
                    </a:lnTo>
                    <a:lnTo>
                      <a:pt x="2752" y="7505"/>
                    </a:lnTo>
                    <a:lnTo>
                      <a:pt x="2751" y="7505"/>
                    </a:lnTo>
                    <a:lnTo>
                      <a:pt x="2749" y="7506"/>
                    </a:lnTo>
                    <a:lnTo>
                      <a:pt x="2749" y="7507"/>
                    </a:lnTo>
                    <a:lnTo>
                      <a:pt x="2749" y="7513"/>
                    </a:lnTo>
                    <a:lnTo>
                      <a:pt x="2750" y="7521"/>
                    </a:lnTo>
                    <a:lnTo>
                      <a:pt x="2757" y="7541"/>
                    </a:lnTo>
                    <a:lnTo>
                      <a:pt x="2768" y="7565"/>
                    </a:lnTo>
                    <a:lnTo>
                      <a:pt x="2779" y="7590"/>
                    </a:lnTo>
                    <a:lnTo>
                      <a:pt x="2791" y="7613"/>
                    </a:lnTo>
                    <a:lnTo>
                      <a:pt x="2803" y="7638"/>
                    </a:lnTo>
                    <a:lnTo>
                      <a:pt x="2829" y="7673"/>
                    </a:lnTo>
                    <a:lnTo>
                      <a:pt x="2841" y="7691"/>
                    </a:lnTo>
                    <a:lnTo>
                      <a:pt x="2851" y="7709"/>
                    </a:lnTo>
                    <a:lnTo>
                      <a:pt x="2863" y="7728"/>
                    </a:lnTo>
                    <a:lnTo>
                      <a:pt x="2871" y="7747"/>
                    </a:lnTo>
                    <a:lnTo>
                      <a:pt x="2880" y="7767"/>
                    </a:lnTo>
                    <a:lnTo>
                      <a:pt x="2888" y="7788"/>
                    </a:lnTo>
                    <a:lnTo>
                      <a:pt x="2896" y="7809"/>
                    </a:lnTo>
                    <a:lnTo>
                      <a:pt x="2909" y="7841"/>
                    </a:lnTo>
                    <a:lnTo>
                      <a:pt x="2926" y="7881"/>
                    </a:lnTo>
                    <a:lnTo>
                      <a:pt x="2935" y="7902"/>
                    </a:lnTo>
                    <a:lnTo>
                      <a:pt x="2943" y="7925"/>
                    </a:lnTo>
                    <a:lnTo>
                      <a:pt x="2950" y="7948"/>
                    </a:lnTo>
                    <a:lnTo>
                      <a:pt x="2956" y="7970"/>
                    </a:lnTo>
                    <a:lnTo>
                      <a:pt x="2961" y="7992"/>
                    </a:lnTo>
                    <a:lnTo>
                      <a:pt x="2964" y="8013"/>
                    </a:lnTo>
                    <a:lnTo>
                      <a:pt x="2964" y="8033"/>
                    </a:lnTo>
                    <a:lnTo>
                      <a:pt x="2963" y="8042"/>
                    </a:lnTo>
                    <a:lnTo>
                      <a:pt x="2962" y="8050"/>
                    </a:lnTo>
                    <a:lnTo>
                      <a:pt x="2960" y="8058"/>
                    </a:lnTo>
                    <a:lnTo>
                      <a:pt x="2957" y="8065"/>
                    </a:lnTo>
                    <a:lnTo>
                      <a:pt x="2953" y="8072"/>
                    </a:lnTo>
                    <a:lnTo>
                      <a:pt x="2948" y="8078"/>
                    </a:lnTo>
                    <a:lnTo>
                      <a:pt x="2943" y="8049"/>
                    </a:lnTo>
                    <a:lnTo>
                      <a:pt x="2936" y="8025"/>
                    </a:lnTo>
                    <a:lnTo>
                      <a:pt x="2930" y="8006"/>
                    </a:lnTo>
                    <a:lnTo>
                      <a:pt x="2922" y="7991"/>
                    </a:lnTo>
                    <a:lnTo>
                      <a:pt x="2915" y="7979"/>
                    </a:lnTo>
                    <a:lnTo>
                      <a:pt x="2907" y="7970"/>
                    </a:lnTo>
                    <a:lnTo>
                      <a:pt x="2899" y="7964"/>
                    </a:lnTo>
                    <a:lnTo>
                      <a:pt x="2890" y="7959"/>
                    </a:lnTo>
                    <a:lnTo>
                      <a:pt x="2882" y="7956"/>
                    </a:lnTo>
                    <a:lnTo>
                      <a:pt x="2874" y="7954"/>
                    </a:lnTo>
                    <a:lnTo>
                      <a:pt x="2855" y="7948"/>
                    </a:lnTo>
                    <a:lnTo>
                      <a:pt x="2845" y="7945"/>
                    </a:lnTo>
                    <a:lnTo>
                      <a:pt x="2835" y="7940"/>
                    </a:lnTo>
                    <a:lnTo>
                      <a:pt x="2825" y="7932"/>
                    </a:lnTo>
                    <a:lnTo>
                      <a:pt x="2815" y="7924"/>
                    </a:lnTo>
                    <a:lnTo>
                      <a:pt x="2764" y="7871"/>
                    </a:lnTo>
                    <a:lnTo>
                      <a:pt x="2710" y="7817"/>
                    </a:lnTo>
                    <a:lnTo>
                      <a:pt x="2681" y="7791"/>
                    </a:lnTo>
                    <a:lnTo>
                      <a:pt x="2650" y="7764"/>
                    </a:lnTo>
                    <a:lnTo>
                      <a:pt x="2619" y="7737"/>
                    </a:lnTo>
                    <a:lnTo>
                      <a:pt x="2587" y="7710"/>
                    </a:lnTo>
                    <a:lnTo>
                      <a:pt x="2553" y="7684"/>
                    </a:lnTo>
                    <a:lnTo>
                      <a:pt x="2519" y="7658"/>
                    </a:lnTo>
                    <a:lnTo>
                      <a:pt x="2484" y="7632"/>
                    </a:lnTo>
                    <a:lnTo>
                      <a:pt x="2448" y="7608"/>
                    </a:lnTo>
                    <a:lnTo>
                      <a:pt x="2412" y="7584"/>
                    </a:lnTo>
                    <a:lnTo>
                      <a:pt x="2374" y="7561"/>
                    </a:lnTo>
                    <a:lnTo>
                      <a:pt x="2336" y="7539"/>
                    </a:lnTo>
                    <a:lnTo>
                      <a:pt x="2297" y="7519"/>
                    </a:lnTo>
                    <a:lnTo>
                      <a:pt x="2256" y="7499"/>
                    </a:lnTo>
                    <a:lnTo>
                      <a:pt x="2216" y="7483"/>
                    </a:lnTo>
                    <a:lnTo>
                      <a:pt x="2175" y="7466"/>
                    </a:lnTo>
                    <a:lnTo>
                      <a:pt x="2134" y="7451"/>
                    </a:lnTo>
                    <a:lnTo>
                      <a:pt x="2091" y="7439"/>
                    </a:lnTo>
                    <a:lnTo>
                      <a:pt x="2049" y="7429"/>
                    </a:lnTo>
                    <a:lnTo>
                      <a:pt x="2005" y="7420"/>
                    </a:lnTo>
                    <a:lnTo>
                      <a:pt x="1962" y="7414"/>
                    </a:lnTo>
                    <a:lnTo>
                      <a:pt x="1918" y="7410"/>
                    </a:lnTo>
                    <a:lnTo>
                      <a:pt x="1874" y="7409"/>
                    </a:lnTo>
                    <a:lnTo>
                      <a:pt x="1829" y="7410"/>
                    </a:lnTo>
                    <a:lnTo>
                      <a:pt x="1807" y="7412"/>
                    </a:lnTo>
                    <a:lnTo>
                      <a:pt x="1783" y="7414"/>
                    </a:lnTo>
                    <a:lnTo>
                      <a:pt x="1761" y="7418"/>
                    </a:lnTo>
                    <a:lnTo>
                      <a:pt x="1739" y="7421"/>
                    </a:lnTo>
                    <a:lnTo>
                      <a:pt x="1715" y="7426"/>
                    </a:lnTo>
                    <a:lnTo>
                      <a:pt x="1693" y="7431"/>
                    </a:lnTo>
                    <a:lnTo>
                      <a:pt x="1670" y="7437"/>
                    </a:lnTo>
                    <a:lnTo>
                      <a:pt x="1647" y="7443"/>
                    </a:lnTo>
                    <a:lnTo>
                      <a:pt x="1625" y="7451"/>
                    </a:lnTo>
                    <a:lnTo>
                      <a:pt x="1601" y="7460"/>
                    </a:lnTo>
                    <a:lnTo>
                      <a:pt x="1593" y="7456"/>
                    </a:lnTo>
                    <a:lnTo>
                      <a:pt x="1586" y="7455"/>
                    </a:lnTo>
                    <a:lnTo>
                      <a:pt x="1579" y="7454"/>
                    </a:lnTo>
                    <a:lnTo>
                      <a:pt x="1572" y="7455"/>
                    </a:lnTo>
                    <a:lnTo>
                      <a:pt x="1566" y="7456"/>
                    </a:lnTo>
                    <a:lnTo>
                      <a:pt x="1559" y="7459"/>
                    </a:lnTo>
                    <a:lnTo>
                      <a:pt x="1553" y="7462"/>
                    </a:lnTo>
                    <a:lnTo>
                      <a:pt x="1548" y="7467"/>
                    </a:lnTo>
                    <a:lnTo>
                      <a:pt x="1537" y="7477"/>
                    </a:lnTo>
                    <a:lnTo>
                      <a:pt x="1525" y="7488"/>
                    </a:lnTo>
                    <a:lnTo>
                      <a:pt x="1514" y="7498"/>
                    </a:lnTo>
                    <a:lnTo>
                      <a:pt x="1509" y="7502"/>
                    </a:lnTo>
                    <a:lnTo>
                      <a:pt x="1502" y="7506"/>
                    </a:lnTo>
                    <a:lnTo>
                      <a:pt x="1502" y="7483"/>
                    </a:lnTo>
                    <a:lnTo>
                      <a:pt x="1504" y="7460"/>
                    </a:lnTo>
                    <a:lnTo>
                      <a:pt x="1508" y="7439"/>
                    </a:lnTo>
                    <a:lnTo>
                      <a:pt x="1512" y="7420"/>
                    </a:lnTo>
                    <a:lnTo>
                      <a:pt x="1518" y="7402"/>
                    </a:lnTo>
                    <a:lnTo>
                      <a:pt x="1524" y="7384"/>
                    </a:lnTo>
                    <a:lnTo>
                      <a:pt x="1532" y="7369"/>
                    </a:lnTo>
                    <a:lnTo>
                      <a:pt x="1541" y="7354"/>
                    </a:lnTo>
                    <a:lnTo>
                      <a:pt x="1551" y="7341"/>
                    </a:lnTo>
                    <a:lnTo>
                      <a:pt x="1561" y="7327"/>
                    </a:lnTo>
                    <a:lnTo>
                      <a:pt x="1573" y="7315"/>
                    </a:lnTo>
                    <a:lnTo>
                      <a:pt x="1586" y="7304"/>
                    </a:lnTo>
                    <a:lnTo>
                      <a:pt x="1598" y="7293"/>
                    </a:lnTo>
                    <a:lnTo>
                      <a:pt x="1611" y="7283"/>
                    </a:lnTo>
                    <a:lnTo>
                      <a:pt x="1640" y="7263"/>
                    </a:lnTo>
                    <a:lnTo>
                      <a:pt x="1669" y="7245"/>
                    </a:lnTo>
                    <a:lnTo>
                      <a:pt x="1700" y="7228"/>
                    </a:lnTo>
                    <a:lnTo>
                      <a:pt x="1730" y="7210"/>
                    </a:lnTo>
                    <a:lnTo>
                      <a:pt x="1760" y="7192"/>
                    </a:lnTo>
                    <a:lnTo>
                      <a:pt x="1788" y="7173"/>
                    </a:lnTo>
                    <a:lnTo>
                      <a:pt x="1802" y="7163"/>
                    </a:lnTo>
                    <a:lnTo>
                      <a:pt x="1814" y="7152"/>
                    </a:lnTo>
                    <a:lnTo>
                      <a:pt x="1828" y="7141"/>
                    </a:lnTo>
                    <a:lnTo>
                      <a:pt x="1839" y="7129"/>
                    </a:lnTo>
                    <a:lnTo>
                      <a:pt x="1850" y="7116"/>
                    </a:lnTo>
                    <a:lnTo>
                      <a:pt x="1860" y="7103"/>
                    </a:lnTo>
                    <a:lnTo>
                      <a:pt x="1866" y="7021"/>
                    </a:lnTo>
                    <a:lnTo>
                      <a:pt x="1869" y="6943"/>
                    </a:lnTo>
                    <a:lnTo>
                      <a:pt x="1870" y="6866"/>
                    </a:lnTo>
                    <a:lnTo>
                      <a:pt x="1868" y="6793"/>
                    </a:lnTo>
                    <a:lnTo>
                      <a:pt x="1865" y="6721"/>
                    </a:lnTo>
                    <a:lnTo>
                      <a:pt x="1859" y="6652"/>
                    </a:lnTo>
                    <a:lnTo>
                      <a:pt x="1851" y="6584"/>
                    </a:lnTo>
                    <a:lnTo>
                      <a:pt x="1842" y="6517"/>
                    </a:lnTo>
                    <a:lnTo>
                      <a:pt x="1831" y="6452"/>
                    </a:lnTo>
                    <a:lnTo>
                      <a:pt x="1819" y="6390"/>
                    </a:lnTo>
                    <a:lnTo>
                      <a:pt x="1806" y="6327"/>
                    </a:lnTo>
                    <a:lnTo>
                      <a:pt x="1791" y="6266"/>
                    </a:lnTo>
                    <a:lnTo>
                      <a:pt x="1775" y="6205"/>
                    </a:lnTo>
                    <a:lnTo>
                      <a:pt x="1760" y="6146"/>
                    </a:lnTo>
                    <a:lnTo>
                      <a:pt x="1726" y="6029"/>
                    </a:lnTo>
                    <a:lnTo>
                      <a:pt x="1725" y="6027"/>
                    </a:lnTo>
                    <a:lnTo>
                      <a:pt x="1722" y="6025"/>
                    </a:lnTo>
                    <a:lnTo>
                      <a:pt x="1714" y="6019"/>
                    </a:lnTo>
                    <a:lnTo>
                      <a:pt x="1703" y="6011"/>
                    </a:lnTo>
                    <a:lnTo>
                      <a:pt x="1687" y="6002"/>
                    </a:lnTo>
                    <a:lnTo>
                      <a:pt x="1649" y="5983"/>
                    </a:lnTo>
                    <a:lnTo>
                      <a:pt x="1605" y="5962"/>
                    </a:lnTo>
                    <a:lnTo>
                      <a:pt x="1516" y="5921"/>
                    </a:lnTo>
                    <a:lnTo>
                      <a:pt x="1482" y="5905"/>
                    </a:lnTo>
                    <a:lnTo>
                      <a:pt x="1462" y="5894"/>
                    </a:lnTo>
                    <a:lnTo>
                      <a:pt x="1399" y="5851"/>
                    </a:lnTo>
                    <a:lnTo>
                      <a:pt x="1338" y="5808"/>
                    </a:lnTo>
                    <a:lnTo>
                      <a:pt x="1307" y="5788"/>
                    </a:lnTo>
                    <a:lnTo>
                      <a:pt x="1275" y="5767"/>
                    </a:lnTo>
                    <a:lnTo>
                      <a:pt x="1243" y="5748"/>
                    </a:lnTo>
                    <a:lnTo>
                      <a:pt x="1211" y="5729"/>
                    </a:lnTo>
                    <a:lnTo>
                      <a:pt x="1193" y="5720"/>
                    </a:lnTo>
                    <a:lnTo>
                      <a:pt x="1173" y="5711"/>
                    </a:lnTo>
                    <a:lnTo>
                      <a:pt x="1154" y="5704"/>
                    </a:lnTo>
                    <a:lnTo>
                      <a:pt x="1134" y="5697"/>
                    </a:lnTo>
                    <a:lnTo>
                      <a:pt x="1093" y="5686"/>
                    </a:lnTo>
                    <a:lnTo>
                      <a:pt x="1052" y="5676"/>
                    </a:lnTo>
                    <a:lnTo>
                      <a:pt x="1012" y="5667"/>
                    </a:lnTo>
                    <a:lnTo>
                      <a:pt x="972" y="5656"/>
                    </a:lnTo>
                    <a:lnTo>
                      <a:pt x="953" y="5651"/>
                    </a:lnTo>
                    <a:lnTo>
                      <a:pt x="934" y="5644"/>
                    </a:lnTo>
                    <a:lnTo>
                      <a:pt x="916" y="5636"/>
                    </a:lnTo>
                    <a:lnTo>
                      <a:pt x="899" y="5628"/>
                    </a:lnTo>
                    <a:lnTo>
                      <a:pt x="885" y="5620"/>
                    </a:lnTo>
                    <a:lnTo>
                      <a:pt x="871" y="5611"/>
                    </a:lnTo>
                    <a:lnTo>
                      <a:pt x="858" y="5601"/>
                    </a:lnTo>
                    <a:lnTo>
                      <a:pt x="846" y="5590"/>
                    </a:lnTo>
                    <a:lnTo>
                      <a:pt x="833" y="5579"/>
                    </a:lnTo>
                    <a:lnTo>
                      <a:pt x="821" y="5567"/>
                    </a:lnTo>
                    <a:lnTo>
                      <a:pt x="798" y="5541"/>
                    </a:lnTo>
                    <a:lnTo>
                      <a:pt x="776" y="5512"/>
                    </a:lnTo>
                    <a:lnTo>
                      <a:pt x="755" y="5482"/>
                    </a:lnTo>
                    <a:lnTo>
                      <a:pt x="735" y="5451"/>
                    </a:lnTo>
                    <a:lnTo>
                      <a:pt x="716" y="5417"/>
                    </a:lnTo>
                    <a:lnTo>
                      <a:pt x="678" y="5351"/>
                    </a:lnTo>
                    <a:lnTo>
                      <a:pt x="641" y="5285"/>
                    </a:lnTo>
                    <a:lnTo>
                      <a:pt x="622" y="5254"/>
                    </a:lnTo>
                    <a:lnTo>
                      <a:pt x="602" y="5224"/>
                    </a:lnTo>
                    <a:lnTo>
                      <a:pt x="582" y="5197"/>
                    </a:lnTo>
                    <a:lnTo>
                      <a:pt x="561" y="5172"/>
                    </a:lnTo>
                    <a:lnTo>
                      <a:pt x="534" y="5143"/>
                    </a:lnTo>
                    <a:lnTo>
                      <a:pt x="505" y="5115"/>
                    </a:lnTo>
                    <a:lnTo>
                      <a:pt x="476" y="5088"/>
                    </a:lnTo>
                    <a:lnTo>
                      <a:pt x="447" y="5062"/>
                    </a:lnTo>
                    <a:lnTo>
                      <a:pt x="416" y="5039"/>
                    </a:lnTo>
                    <a:lnTo>
                      <a:pt x="385" y="5015"/>
                    </a:lnTo>
                    <a:lnTo>
                      <a:pt x="352" y="4994"/>
                    </a:lnTo>
                    <a:lnTo>
                      <a:pt x="319" y="4974"/>
                    </a:lnTo>
                    <a:lnTo>
                      <a:pt x="285" y="4955"/>
                    </a:lnTo>
                    <a:lnTo>
                      <a:pt x="251" y="4938"/>
                    </a:lnTo>
                    <a:lnTo>
                      <a:pt x="215" y="4921"/>
                    </a:lnTo>
                    <a:lnTo>
                      <a:pt x="178" y="4907"/>
                    </a:lnTo>
                    <a:lnTo>
                      <a:pt x="141" y="4895"/>
                    </a:lnTo>
                    <a:lnTo>
                      <a:pt x="103" y="4884"/>
                    </a:lnTo>
                    <a:lnTo>
                      <a:pt x="65" y="4873"/>
                    </a:lnTo>
                    <a:lnTo>
                      <a:pt x="26" y="4866"/>
                    </a:lnTo>
                    <a:lnTo>
                      <a:pt x="23" y="4865"/>
                    </a:lnTo>
                    <a:lnTo>
                      <a:pt x="21" y="4863"/>
                    </a:lnTo>
                    <a:lnTo>
                      <a:pt x="16" y="4859"/>
                    </a:lnTo>
                    <a:lnTo>
                      <a:pt x="12" y="4851"/>
                    </a:lnTo>
                    <a:lnTo>
                      <a:pt x="9" y="4841"/>
                    </a:lnTo>
                    <a:lnTo>
                      <a:pt x="6" y="4830"/>
                    </a:lnTo>
                    <a:lnTo>
                      <a:pt x="4" y="4817"/>
                    </a:lnTo>
                    <a:lnTo>
                      <a:pt x="1" y="4784"/>
                    </a:lnTo>
                    <a:lnTo>
                      <a:pt x="0" y="4746"/>
                    </a:lnTo>
                    <a:lnTo>
                      <a:pt x="1" y="4704"/>
                    </a:lnTo>
                    <a:lnTo>
                      <a:pt x="3" y="4658"/>
                    </a:lnTo>
                    <a:lnTo>
                      <a:pt x="5" y="4611"/>
                    </a:lnTo>
                    <a:lnTo>
                      <a:pt x="10" y="4563"/>
                    </a:lnTo>
                    <a:lnTo>
                      <a:pt x="14" y="4516"/>
                    </a:lnTo>
                    <a:lnTo>
                      <a:pt x="24" y="4429"/>
                    </a:lnTo>
                    <a:lnTo>
                      <a:pt x="34" y="4361"/>
                    </a:lnTo>
                    <a:lnTo>
                      <a:pt x="39" y="4338"/>
                    </a:lnTo>
                    <a:lnTo>
                      <a:pt x="42" y="4323"/>
                    </a:lnTo>
                    <a:lnTo>
                      <a:pt x="50" y="4294"/>
                    </a:lnTo>
                    <a:lnTo>
                      <a:pt x="59" y="4264"/>
                    </a:lnTo>
                    <a:lnTo>
                      <a:pt x="69" y="4235"/>
                    </a:lnTo>
                    <a:lnTo>
                      <a:pt x="79" y="4206"/>
                    </a:lnTo>
                    <a:lnTo>
                      <a:pt x="90" y="4178"/>
                    </a:lnTo>
                    <a:lnTo>
                      <a:pt x="102" y="4149"/>
                    </a:lnTo>
                    <a:lnTo>
                      <a:pt x="127" y="4093"/>
                    </a:lnTo>
                    <a:lnTo>
                      <a:pt x="155" y="4038"/>
                    </a:lnTo>
                    <a:lnTo>
                      <a:pt x="184" y="3984"/>
                    </a:lnTo>
                    <a:lnTo>
                      <a:pt x="215" y="3931"/>
                    </a:lnTo>
                    <a:lnTo>
                      <a:pt x="246" y="3879"/>
                    </a:lnTo>
                    <a:lnTo>
                      <a:pt x="279" y="3827"/>
                    </a:lnTo>
                    <a:lnTo>
                      <a:pt x="313" y="3776"/>
                    </a:lnTo>
                    <a:lnTo>
                      <a:pt x="348" y="3727"/>
                    </a:lnTo>
                    <a:lnTo>
                      <a:pt x="384" y="3678"/>
                    </a:lnTo>
                    <a:lnTo>
                      <a:pt x="455" y="3578"/>
                    </a:lnTo>
                    <a:lnTo>
                      <a:pt x="490" y="3529"/>
                    </a:lnTo>
                    <a:lnTo>
                      <a:pt x="524" y="3479"/>
                    </a:lnTo>
                    <a:lnTo>
                      <a:pt x="558" y="3427"/>
                    </a:lnTo>
                    <a:lnTo>
                      <a:pt x="590" y="3374"/>
                    </a:lnTo>
                    <a:lnTo>
                      <a:pt x="653" y="3270"/>
                    </a:lnTo>
                    <a:lnTo>
                      <a:pt x="714" y="3169"/>
                    </a:lnTo>
                    <a:lnTo>
                      <a:pt x="745" y="3120"/>
                    </a:lnTo>
                    <a:lnTo>
                      <a:pt x="778" y="3070"/>
                    </a:lnTo>
                    <a:lnTo>
                      <a:pt x="810" y="3022"/>
                    </a:lnTo>
                    <a:lnTo>
                      <a:pt x="846" y="2977"/>
                    </a:lnTo>
                    <a:lnTo>
                      <a:pt x="882" y="2931"/>
                    </a:lnTo>
                    <a:lnTo>
                      <a:pt x="901" y="2909"/>
                    </a:lnTo>
                    <a:lnTo>
                      <a:pt x="922" y="2887"/>
                    </a:lnTo>
                    <a:lnTo>
                      <a:pt x="943" y="2866"/>
                    </a:lnTo>
                    <a:lnTo>
                      <a:pt x="964" y="2845"/>
                    </a:lnTo>
                    <a:lnTo>
                      <a:pt x="986" y="2824"/>
                    </a:lnTo>
                    <a:lnTo>
                      <a:pt x="1010" y="2804"/>
                    </a:lnTo>
                    <a:lnTo>
                      <a:pt x="1033" y="2785"/>
                    </a:lnTo>
                    <a:lnTo>
                      <a:pt x="1059" y="2765"/>
                    </a:lnTo>
                    <a:lnTo>
                      <a:pt x="1084" y="2747"/>
                    </a:lnTo>
                    <a:lnTo>
                      <a:pt x="1111" y="2728"/>
                    </a:lnTo>
                    <a:lnTo>
                      <a:pt x="1227" y="2653"/>
                    </a:lnTo>
                    <a:lnTo>
                      <a:pt x="1343" y="2579"/>
                    </a:lnTo>
                    <a:lnTo>
                      <a:pt x="1401" y="2543"/>
                    </a:lnTo>
                    <a:lnTo>
                      <a:pt x="1461" y="2509"/>
                    </a:lnTo>
                    <a:lnTo>
                      <a:pt x="1519" y="2475"/>
                    </a:lnTo>
                    <a:lnTo>
                      <a:pt x="1578" y="2442"/>
                    </a:lnTo>
                    <a:lnTo>
                      <a:pt x="1637" y="2411"/>
                    </a:lnTo>
                    <a:lnTo>
                      <a:pt x="1697" y="2379"/>
                    </a:lnTo>
                    <a:lnTo>
                      <a:pt x="1759" y="2350"/>
                    </a:lnTo>
                    <a:lnTo>
                      <a:pt x="1820" y="2322"/>
                    </a:lnTo>
                    <a:lnTo>
                      <a:pt x="1884" y="2296"/>
                    </a:lnTo>
                    <a:lnTo>
                      <a:pt x="1947" y="2270"/>
                    </a:lnTo>
                    <a:lnTo>
                      <a:pt x="2012" y="2247"/>
                    </a:lnTo>
                    <a:lnTo>
                      <a:pt x="2079" y="2224"/>
                    </a:lnTo>
                    <a:lnTo>
                      <a:pt x="2101" y="2216"/>
                    </a:lnTo>
                    <a:lnTo>
                      <a:pt x="2124" y="2206"/>
                    </a:lnTo>
                    <a:lnTo>
                      <a:pt x="2143" y="2195"/>
                    </a:lnTo>
                    <a:lnTo>
                      <a:pt x="2162" y="2183"/>
                    </a:lnTo>
                    <a:lnTo>
                      <a:pt x="2179" y="2171"/>
                    </a:lnTo>
                    <a:lnTo>
                      <a:pt x="2196" y="2156"/>
                    </a:lnTo>
                    <a:lnTo>
                      <a:pt x="2212" y="2140"/>
                    </a:lnTo>
                    <a:lnTo>
                      <a:pt x="2227" y="2125"/>
                    </a:lnTo>
                    <a:lnTo>
                      <a:pt x="2255" y="2092"/>
                    </a:lnTo>
                    <a:lnTo>
                      <a:pt x="2284" y="2058"/>
                    </a:lnTo>
                    <a:lnTo>
                      <a:pt x="2312" y="2022"/>
                    </a:lnTo>
                    <a:lnTo>
                      <a:pt x="2342" y="1988"/>
                    </a:lnTo>
                    <a:lnTo>
                      <a:pt x="2361" y="1969"/>
                    </a:lnTo>
                    <a:lnTo>
                      <a:pt x="2380" y="1952"/>
                    </a:lnTo>
                    <a:lnTo>
                      <a:pt x="2400" y="1935"/>
                    </a:lnTo>
                    <a:lnTo>
                      <a:pt x="2421" y="1921"/>
                    </a:lnTo>
                    <a:lnTo>
                      <a:pt x="2441" y="1907"/>
                    </a:lnTo>
                    <a:lnTo>
                      <a:pt x="2462" y="1894"/>
                    </a:lnTo>
                    <a:lnTo>
                      <a:pt x="2483" y="1881"/>
                    </a:lnTo>
                    <a:lnTo>
                      <a:pt x="2504" y="1870"/>
                    </a:lnTo>
                    <a:lnTo>
                      <a:pt x="2548" y="1848"/>
                    </a:lnTo>
                    <a:lnTo>
                      <a:pt x="2592" y="1827"/>
                    </a:lnTo>
                    <a:lnTo>
                      <a:pt x="2638" y="1804"/>
                    </a:lnTo>
                    <a:lnTo>
                      <a:pt x="2661" y="1792"/>
                    </a:lnTo>
                    <a:lnTo>
                      <a:pt x="2683" y="1779"/>
                    </a:lnTo>
                    <a:lnTo>
                      <a:pt x="2705" y="1765"/>
                    </a:lnTo>
                    <a:lnTo>
                      <a:pt x="2725" y="1751"/>
                    </a:lnTo>
                    <a:lnTo>
                      <a:pt x="2745" y="1736"/>
                    </a:lnTo>
                    <a:lnTo>
                      <a:pt x="2763" y="1722"/>
                    </a:lnTo>
                    <a:lnTo>
                      <a:pt x="2782" y="1706"/>
                    </a:lnTo>
                    <a:lnTo>
                      <a:pt x="2799" y="1689"/>
                    </a:lnTo>
                    <a:lnTo>
                      <a:pt x="2815" y="1674"/>
                    </a:lnTo>
                    <a:lnTo>
                      <a:pt x="2830" y="1656"/>
                    </a:lnTo>
                    <a:lnTo>
                      <a:pt x="2845" y="1639"/>
                    </a:lnTo>
                    <a:lnTo>
                      <a:pt x="2859" y="1621"/>
                    </a:lnTo>
                    <a:lnTo>
                      <a:pt x="2871" y="1603"/>
                    </a:lnTo>
                    <a:lnTo>
                      <a:pt x="2885" y="1584"/>
                    </a:lnTo>
                    <a:lnTo>
                      <a:pt x="2896" y="1566"/>
                    </a:lnTo>
                    <a:lnTo>
                      <a:pt x="2907" y="1547"/>
                    </a:lnTo>
                    <a:lnTo>
                      <a:pt x="2928" y="1507"/>
                    </a:lnTo>
                    <a:lnTo>
                      <a:pt x="2946" y="1467"/>
                    </a:lnTo>
                    <a:lnTo>
                      <a:pt x="2963" y="1425"/>
                    </a:lnTo>
                    <a:lnTo>
                      <a:pt x="2978" y="1382"/>
                    </a:lnTo>
                    <a:lnTo>
                      <a:pt x="2991" y="1339"/>
                    </a:lnTo>
                    <a:lnTo>
                      <a:pt x="3003" y="1295"/>
                    </a:lnTo>
                    <a:lnTo>
                      <a:pt x="3013" y="1250"/>
                    </a:lnTo>
                    <a:lnTo>
                      <a:pt x="3023" y="1205"/>
                    </a:lnTo>
                    <a:lnTo>
                      <a:pt x="3032" y="1159"/>
                    </a:lnTo>
                    <a:lnTo>
                      <a:pt x="3049" y="1068"/>
                    </a:lnTo>
                    <a:lnTo>
                      <a:pt x="3067" y="976"/>
                    </a:lnTo>
                    <a:lnTo>
                      <a:pt x="3076" y="930"/>
                    </a:lnTo>
                    <a:lnTo>
                      <a:pt x="3085" y="884"/>
                    </a:lnTo>
                    <a:lnTo>
                      <a:pt x="3096" y="840"/>
                    </a:lnTo>
                    <a:lnTo>
                      <a:pt x="3107" y="796"/>
                    </a:lnTo>
                    <a:lnTo>
                      <a:pt x="3120" y="753"/>
                    </a:lnTo>
                    <a:lnTo>
                      <a:pt x="3135" y="710"/>
                    </a:lnTo>
                    <a:lnTo>
                      <a:pt x="3151" y="668"/>
                    </a:lnTo>
                    <a:lnTo>
                      <a:pt x="3168" y="628"/>
                    </a:lnTo>
                    <a:lnTo>
                      <a:pt x="3188" y="589"/>
                    </a:lnTo>
                    <a:lnTo>
                      <a:pt x="3200" y="570"/>
                    </a:lnTo>
                    <a:lnTo>
                      <a:pt x="3212" y="551"/>
                    </a:lnTo>
                    <a:lnTo>
                      <a:pt x="3224" y="532"/>
                    </a:lnTo>
                    <a:lnTo>
                      <a:pt x="3236" y="514"/>
                    </a:lnTo>
                    <a:lnTo>
                      <a:pt x="3250" y="496"/>
                    </a:lnTo>
                    <a:lnTo>
                      <a:pt x="3264" y="479"/>
                    </a:lnTo>
                    <a:lnTo>
                      <a:pt x="3287" y="454"/>
                    </a:lnTo>
                    <a:lnTo>
                      <a:pt x="3310" y="429"/>
                    </a:lnTo>
                    <a:lnTo>
                      <a:pt x="3335" y="406"/>
                    </a:lnTo>
                    <a:lnTo>
                      <a:pt x="3359" y="383"/>
                    </a:lnTo>
                    <a:lnTo>
                      <a:pt x="3385" y="362"/>
                    </a:lnTo>
                    <a:lnTo>
                      <a:pt x="3411" y="341"/>
                    </a:lnTo>
                    <a:lnTo>
                      <a:pt x="3437" y="321"/>
                    </a:lnTo>
                    <a:lnTo>
                      <a:pt x="3465" y="301"/>
                    </a:lnTo>
                    <a:lnTo>
                      <a:pt x="3492" y="283"/>
                    </a:lnTo>
                    <a:lnTo>
                      <a:pt x="3521" y="265"/>
                    </a:lnTo>
                    <a:lnTo>
                      <a:pt x="3550" y="247"/>
                    </a:lnTo>
                    <a:lnTo>
                      <a:pt x="3579" y="230"/>
                    </a:lnTo>
                    <a:lnTo>
                      <a:pt x="3609" y="215"/>
                    </a:lnTo>
                    <a:lnTo>
                      <a:pt x="3639" y="200"/>
                    </a:lnTo>
                    <a:lnTo>
                      <a:pt x="3670" y="186"/>
                    </a:lnTo>
                    <a:lnTo>
                      <a:pt x="3701" y="172"/>
                    </a:lnTo>
                    <a:lnTo>
                      <a:pt x="3732" y="159"/>
                    </a:lnTo>
                    <a:lnTo>
                      <a:pt x="3763" y="147"/>
                    </a:lnTo>
                    <a:lnTo>
                      <a:pt x="3827" y="123"/>
                    </a:lnTo>
                    <a:lnTo>
                      <a:pt x="3892" y="103"/>
                    </a:lnTo>
                    <a:lnTo>
                      <a:pt x="3956" y="84"/>
                    </a:lnTo>
                    <a:lnTo>
                      <a:pt x="4022" y="68"/>
                    </a:lnTo>
                    <a:lnTo>
                      <a:pt x="4087" y="54"/>
                    </a:lnTo>
                    <a:lnTo>
                      <a:pt x="4153" y="42"/>
                    </a:lnTo>
                    <a:lnTo>
                      <a:pt x="4218" y="32"/>
                    </a:lnTo>
                    <a:lnTo>
                      <a:pt x="4280" y="23"/>
                    </a:lnTo>
                    <a:lnTo>
                      <a:pt x="4344" y="15"/>
                    </a:lnTo>
                    <a:lnTo>
                      <a:pt x="4407" y="8"/>
                    </a:lnTo>
                    <a:lnTo>
                      <a:pt x="4471" y="3"/>
                    </a:lnTo>
                    <a:lnTo>
                      <a:pt x="4502" y="1"/>
                    </a:lnTo>
                    <a:lnTo>
                      <a:pt x="4535" y="0"/>
                    </a:lnTo>
                    <a:lnTo>
                      <a:pt x="4566" y="0"/>
                    </a:lnTo>
                    <a:lnTo>
                      <a:pt x="4597" y="1"/>
                    </a:lnTo>
                    <a:lnTo>
                      <a:pt x="4628" y="4"/>
                    </a:lnTo>
                    <a:lnTo>
                      <a:pt x="4658" y="6"/>
                    </a:lnTo>
                    <a:lnTo>
                      <a:pt x="4689" y="9"/>
                    </a:lnTo>
                    <a:lnTo>
                      <a:pt x="4719" y="14"/>
                    </a:lnTo>
                    <a:lnTo>
                      <a:pt x="4749" y="20"/>
                    </a:lnTo>
                    <a:lnTo>
                      <a:pt x="4778" y="27"/>
                    </a:lnTo>
                    <a:lnTo>
                      <a:pt x="4807" y="35"/>
                    </a:lnTo>
                    <a:lnTo>
                      <a:pt x="4835" y="45"/>
                    </a:lnTo>
                    <a:lnTo>
                      <a:pt x="4863" y="56"/>
                    </a:lnTo>
                    <a:lnTo>
                      <a:pt x="4890" y="68"/>
                    </a:lnTo>
                    <a:lnTo>
                      <a:pt x="4915" y="83"/>
                    </a:lnTo>
                    <a:lnTo>
                      <a:pt x="4941" y="99"/>
                    </a:lnTo>
                    <a:lnTo>
                      <a:pt x="4967" y="116"/>
                    </a:lnTo>
                    <a:lnTo>
                      <a:pt x="4990" y="135"/>
                    </a:lnTo>
                    <a:lnTo>
                      <a:pt x="5013" y="157"/>
                    </a:lnTo>
                    <a:lnTo>
                      <a:pt x="5037" y="179"/>
                    </a:lnTo>
                    <a:lnTo>
                      <a:pt x="5058" y="203"/>
                    </a:lnTo>
                    <a:lnTo>
                      <a:pt x="5079" y="230"/>
                    </a:lnTo>
                    <a:lnTo>
                      <a:pt x="5098" y="259"/>
                    </a:lnTo>
                    <a:lnTo>
                      <a:pt x="5117" y="291"/>
                    </a:lnTo>
                    <a:lnTo>
                      <a:pt x="5146" y="340"/>
                    </a:lnTo>
                    <a:lnTo>
                      <a:pt x="5175" y="389"/>
                    </a:lnTo>
                    <a:lnTo>
                      <a:pt x="5203" y="439"/>
                    </a:lnTo>
                    <a:lnTo>
                      <a:pt x="5232" y="489"/>
                    </a:lnTo>
                    <a:lnTo>
                      <a:pt x="5259" y="540"/>
                    </a:lnTo>
                    <a:lnTo>
                      <a:pt x="5271" y="565"/>
                    </a:lnTo>
                    <a:lnTo>
                      <a:pt x="5282" y="592"/>
                    </a:lnTo>
                    <a:lnTo>
                      <a:pt x="5294" y="618"/>
                    </a:lnTo>
                    <a:lnTo>
                      <a:pt x="5305" y="644"/>
                    </a:lnTo>
                    <a:lnTo>
                      <a:pt x="5314" y="671"/>
                    </a:lnTo>
                    <a:lnTo>
                      <a:pt x="5323" y="698"/>
                    </a:lnTo>
                    <a:lnTo>
                      <a:pt x="5329" y="725"/>
                    </a:lnTo>
                    <a:lnTo>
                      <a:pt x="5335" y="752"/>
                    </a:lnTo>
                    <a:lnTo>
                      <a:pt x="5340" y="780"/>
                    </a:lnTo>
                    <a:lnTo>
                      <a:pt x="5344" y="806"/>
                    </a:lnTo>
                    <a:lnTo>
                      <a:pt x="5346" y="834"/>
                    </a:lnTo>
                    <a:lnTo>
                      <a:pt x="5347" y="862"/>
                    </a:lnTo>
                    <a:lnTo>
                      <a:pt x="5346" y="890"/>
                    </a:lnTo>
                    <a:lnTo>
                      <a:pt x="5343" y="917"/>
                    </a:lnTo>
                    <a:lnTo>
                      <a:pt x="5338" y="936"/>
                    </a:lnTo>
                    <a:lnTo>
                      <a:pt x="5333" y="954"/>
                    </a:lnTo>
                    <a:lnTo>
                      <a:pt x="5326" y="972"/>
                    </a:lnTo>
                    <a:lnTo>
                      <a:pt x="5319" y="988"/>
                    </a:lnTo>
                    <a:lnTo>
                      <a:pt x="5304" y="1020"/>
                    </a:lnTo>
                    <a:lnTo>
                      <a:pt x="5297" y="1035"/>
                    </a:lnTo>
                    <a:lnTo>
                      <a:pt x="5290" y="1050"/>
                    </a:lnTo>
                    <a:lnTo>
                      <a:pt x="5285" y="1065"/>
                    </a:lnTo>
                    <a:lnTo>
                      <a:pt x="5280" y="1081"/>
                    </a:lnTo>
                    <a:lnTo>
                      <a:pt x="5278" y="1097"/>
                    </a:lnTo>
                    <a:lnTo>
                      <a:pt x="5278" y="1112"/>
                    </a:lnTo>
                    <a:lnTo>
                      <a:pt x="5280" y="1129"/>
                    </a:lnTo>
                    <a:lnTo>
                      <a:pt x="5281" y="1138"/>
                    </a:lnTo>
                    <a:lnTo>
                      <a:pt x="5285" y="1147"/>
                    </a:lnTo>
                    <a:lnTo>
                      <a:pt x="5288" y="1156"/>
                    </a:lnTo>
                    <a:lnTo>
                      <a:pt x="5292" y="1165"/>
                    </a:lnTo>
                    <a:lnTo>
                      <a:pt x="5305" y="1184"/>
                    </a:lnTo>
                    <a:lnTo>
                      <a:pt x="5352" y="1252"/>
                    </a:lnTo>
                    <a:lnTo>
                      <a:pt x="5376" y="1285"/>
                    </a:lnTo>
                    <a:lnTo>
                      <a:pt x="5390" y="1302"/>
                    </a:lnTo>
                    <a:lnTo>
                      <a:pt x="5403" y="1318"/>
                    </a:lnTo>
                    <a:lnTo>
                      <a:pt x="5417" y="1331"/>
                    </a:lnTo>
                    <a:lnTo>
                      <a:pt x="5444" y="1352"/>
                    </a:lnTo>
                    <a:lnTo>
                      <a:pt x="5516" y="1406"/>
                    </a:lnTo>
                    <a:lnTo>
                      <a:pt x="5612" y="1475"/>
                    </a:lnTo>
                    <a:lnTo>
                      <a:pt x="5583" y="1484"/>
                    </a:lnTo>
                    <a:lnTo>
                      <a:pt x="5554" y="1494"/>
                    </a:lnTo>
                    <a:lnTo>
                      <a:pt x="5526" y="1505"/>
                    </a:lnTo>
                    <a:lnTo>
                      <a:pt x="5500" y="1518"/>
                    </a:lnTo>
                    <a:lnTo>
                      <a:pt x="5474" y="1531"/>
                    </a:lnTo>
                    <a:lnTo>
                      <a:pt x="5449" y="1545"/>
                    </a:lnTo>
                    <a:lnTo>
                      <a:pt x="5425" y="1560"/>
                    </a:lnTo>
                    <a:lnTo>
                      <a:pt x="5403" y="1576"/>
                    </a:lnTo>
                    <a:lnTo>
                      <a:pt x="5381" y="1592"/>
                    </a:lnTo>
                    <a:lnTo>
                      <a:pt x="5359" y="1609"/>
                    </a:lnTo>
                    <a:lnTo>
                      <a:pt x="5339" y="1627"/>
                    </a:lnTo>
                    <a:lnTo>
                      <a:pt x="5320" y="1646"/>
                    </a:lnTo>
                    <a:lnTo>
                      <a:pt x="5302" y="1665"/>
                    </a:lnTo>
                    <a:lnTo>
                      <a:pt x="5286" y="1685"/>
                    </a:lnTo>
                    <a:lnTo>
                      <a:pt x="5270" y="1705"/>
                    </a:lnTo>
                    <a:lnTo>
                      <a:pt x="5254" y="1726"/>
                    </a:lnTo>
                    <a:lnTo>
                      <a:pt x="5241" y="1749"/>
                    </a:lnTo>
                    <a:lnTo>
                      <a:pt x="5229" y="1770"/>
                    </a:lnTo>
                    <a:lnTo>
                      <a:pt x="5217" y="1792"/>
                    </a:lnTo>
                    <a:lnTo>
                      <a:pt x="5207" y="1816"/>
                    </a:lnTo>
                    <a:lnTo>
                      <a:pt x="5196" y="1839"/>
                    </a:lnTo>
                    <a:lnTo>
                      <a:pt x="5189" y="1862"/>
                    </a:lnTo>
                    <a:lnTo>
                      <a:pt x="5182" y="1886"/>
                    </a:lnTo>
                    <a:lnTo>
                      <a:pt x="5175" y="1910"/>
                    </a:lnTo>
                    <a:lnTo>
                      <a:pt x="5171" y="1935"/>
                    </a:lnTo>
                    <a:lnTo>
                      <a:pt x="5167" y="1960"/>
                    </a:lnTo>
                    <a:lnTo>
                      <a:pt x="5165" y="1984"/>
                    </a:lnTo>
                    <a:lnTo>
                      <a:pt x="5164" y="2010"/>
                    </a:lnTo>
                    <a:lnTo>
                      <a:pt x="5164" y="2034"/>
                    </a:lnTo>
                    <a:lnTo>
                      <a:pt x="5165" y="2060"/>
                    </a:lnTo>
                    <a:lnTo>
                      <a:pt x="5167" y="2086"/>
                    </a:lnTo>
                    <a:lnTo>
                      <a:pt x="5172" y="2110"/>
                    </a:lnTo>
                    <a:lnTo>
                      <a:pt x="5186" y="2191"/>
                    </a:lnTo>
                    <a:lnTo>
                      <a:pt x="5203" y="2270"/>
                    </a:lnTo>
                    <a:lnTo>
                      <a:pt x="5239" y="2429"/>
                    </a:lnTo>
                    <a:lnTo>
                      <a:pt x="5256" y="2507"/>
                    </a:lnTo>
                    <a:lnTo>
                      <a:pt x="5272" y="2586"/>
                    </a:lnTo>
                    <a:lnTo>
                      <a:pt x="5288" y="2664"/>
                    </a:lnTo>
                    <a:lnTo>
                      <a:pt x="5301" y="2742"/>
                    </a:lnTo>
                    <a:lnTo>
                      <a:pt x="5307" y="2781"/>
                    </a:lnTo>
                    <a:lnTo>
                      <a:pt x="5313" y="2820"/>
                    </a:lnTo>
                    <a:lnTo>
                      <a:pt x="5316" y="2861"/>
                    </a:lnTo>
                    <a:lnTo>
                      <a:pt x="5319" y="2900"/>
                    </a:lnTo>
                    <a:lnTo>
                      <a:pt x="5323" y="2939"/>
                    </a:lnTo>
                    <a:lnTo>
                      <a:pt x="5324" y="2979"/>
                    </a:lnTo>
                    <a:lnTo>
                      <a:pt x="5324" y="3018"/>
                    </a:lnTo>
                    <a:lnTo>
                      <a:pt x="5323" y="3057"/>
                    </a:lnTo>
                    <a:lnTo>
                      <a:pt x="5321" y="3097"/>
                    </a:lnTo>
                    <a:lnTo>
                      <a:pt x="5318" y="3137"/>
                    </a:lnTo>
                    <a:lnTo>
                      <a:pt x="5313" y="3177"/>
                    </a:lnTo>
                    <a:lnTo>
                      <a:pt x="5307" y="3217"/>
                    </a:lnTo>
                    <a:lnTo>
                      <a:pt x="5299" y="3257"/>
                    </a:lnTo>
                    <a:lnTo>
                      <a:pt x="5290" y="3297"/>
                    </a:lnTo>
                    <a:lnTo>
                      <a:pt x="5279" y="3338"/>
                    </a:lnTo>
                    <a:lnTo>
                      <a:pt x="5267" y="3379"/>
                    </a:lnTo>
                    <a:lnTo>
                      <a:pt x="5253" y="3415"/>
                    </a:lnTo>
                    <a:lnTo>
                      <a:pt x="5240" y="3453"/>
                    </a:lnTo>
                    <a:lnTo>
                      <a:pt x="5225" y="3490"/>
                    </a:lnTo>
                    <a:lnTo>
                      <a:pt x="5211" y="3527"/>
                    </a:lnTo>
                    <a:lnTo>
                      <a:pt x="5195" y="3563"/>
                    </a:lnTo>
                    <a:lnTo>
                      <a:pt x="5179" y="3600"/>
                    </a:lnTo>
                    <a:lnTo>
                      <a:pt x="5162" y="3635"/>
                    </a:lnTo>
                    <a:lnTo>
                      <a:pt x="5144" y="3671"/>
                    </a:lnTo>
                    <a:lnTo>
                      <a:pt x="5125" y="3707"/>
                    </a:lnTo>
                    <a:lnTo>
                      <a:pt x="5106" y="3741"/>
                    </a:lnTo>
                    <a:lnTo>
                      <a:pt x="5087" y="3776"/>
                    </a:lnTo>
                    <a:lnTo>
                      <a:pt x="5067" y="3811"/>
                    </a:lnTo>
                    <a:lnTo>
                      <a:pt x="5046" y="3844"/>
                    </a:lnTo>
                    <a:lnTo>
                      <a:pt x="5025" y="3879"/>
                    </a:lnTo>
                    <a:lnTo>
                      <a:pt x="5002" y="3911"/>
                    </a:lnTo>
                    <a:lnTo>
                      <a:pt x="4980" y="3945"/>
                    </a:lnTo>
                    <a:lnTo>
                      <a:pt x="4956" y="3977"/>
                    </a:lnTo>
                    <a:lnTo>
                      <a:pt x="4933" y="4009"/>
                    </a:lnTo>
                    <a:lnTo>
                      <a:pt x="4908" y="4041"/>
                    </a:lnTo>
                    <a:lnTo>
                      <a:pt x="4884" y="4072"/>
                    </a:lnTo>
                    <a:lnTo>
                      <a:pt x="4858" y="4103"/>
                    </a:lnTo>
                    <a:lnTo>
                      <a:pt x="4833" y="4133"/>
                    </a:lnTo>
                    <a:lnTo>
                      <a:pt x="4806" y="4163"/>
                    </a:lnTo>
                    <a:lnTo>
                      <a:pt x="4779" y="4192"/>
                    </a:lnTo>
                    <a:lnTo>
                      <a:pt x="4751" y="4221"/>
                    </a:lnTo>
                    <a:lnTo>
                      <a:pt x="4723" y="4249"/>
                    </a:lnTo>
                    <a:lnTo>
                      <a:pt x="4695" y="4277"/>
                    </a:lnTo>
                    <a:lnTo>
                      <a:pt x="4666" y="4304"/>
                    </a:lnTo>
                    <a:lnTo>
                      <a:pt x="4637" y="4331"/>
                    </a:lnTo>
                    <a:lnTo>
                      <a:pt x="4607" y="4358"/>
                    </a:lnTo>
                    <a:lnTo>
                      <a:pt x="4577" y="4382"/>
                    </a:lnTo>
                    <a:lnTo>
                      <a:pt x="4547" y="4408"/>
                    </a:lnTo>
                    <a:lnTo>
                      <a:pt x="4527" y="4422"/>
                    </a:lnTo>
                    <a:lnTo>
                      <a:pt x="4507" y="4437"/>
                    </a:lnTo>
                    <a:lnTo>
                      <a:pt x="4485" y="4450"/>
                    </a:lnTo>
                    <a:lnTo>
                      <a:pt x="4464" y="4463"/>
                    </a:lnTo>
                    <a:lnTo>
                      <a:pt x="4421" y="4487"/>
                    </a:lnTo>
                    <a:lnTo>
                      <a:pt x="4377" y="4511"/>
                    </a:lnTo>
                    <a:lnTo>
                      <a:pt x="4334" y="4534"/>
                    </a:lnTo>
                    <a:lnTo>
                      <a:pt x="4290" y="4559"/>
                    </a:lnTo>
                    <a:lnTo>
                      <a:pt x="4269" y="4572"/>
                    </a:lnTo>
                    <a:lnTo>
                      <a:pt x="4249" y="4587"/>
                    </a:lnTo>
                    <a:lnTo>
                      <a:pt x="4229" y="4601"/>
                    </a:lnTo>
                    <a:lnTo>
                      <a:pt x="4210" y="4618"/>
                    </a:lnTo>
                    <a:lnTo>
                      <a:pt x="4195" y="4631"/>
                    </a:lnTo>
                    <a:lnTo>
                      <a:pt x="4182" y="4646"/>
                    </a:lnTo>
                    <a:lnTo>
                      <a:pt x="4170" y="4661"/>
                    </a:lnTo>
                    <a:lnTo>
                      <a:pt x="4160" y="4677"/>
                    </a:lnTo>
                    <a:lnTo>
                      <a:pt x="4149" y="4694"/>
                    </a:lnTo>
                    <a:lnTo>
                      <a:pt x="4141" y="4710"/>
                    </a:lnTo>
                    <a:lnTo>
                      <a:pt x="4133" y="4728"/>
                    </a:lnTo>
                    <a:lnTo>
                      <a:pt x="4125" y="4746"/>
                    </a:lnTo>
                    <a:lnTo>
                      <a:pt x="4113" y="4782"/>
                    </a:lnTo>
                    <a:lnTo>
                      <a:pt x="4100" y="4820"/>
                    </a:lnTo>
                    <a:lnTo>
                      <a:pt x="4079" y="4895"/>
                    </a:lnTo>
                    <a:lnTo>
                      <a:pt x="4062" y="4949"/>
                    </a:lnTo>
                    <a:lnTo>
                      <a:pt x="4042" y="5003"/>
                    </a:lnTo>
                    <a:lnTo>
                      <a:pt x="4022" y="5057"/>
                    </a:lnTo>
                    <a:lnTo>
                      <a:pt x="4000" y="5110"/>
                    </a:lnTo>
                    <a:lnTo>
                      <a:pt x="3975" y="5162"/>
                    </a:lnTo>
                    <a:lnTo>
                      <a:pt x="3951" y="5214"/>
                    </a:lnTo>
                    <a:lnTo>
                      <a:pt x="3925" y="5265"/>
                    </a:lnTo>
                    <a:lnTo>
                      <a:pt x="3898" y="5316"/>
                    </a:lnTo>
                    <a:lnTo>
                      <a:pt x="3870" y="5366"/>
                    </a:lnTo>
                    <a:lnTo>
                      <a:pt x="3841" y="5416"/>
                    </a:lnTo>
                    <a:lnTo>
                      <a:pt x="3782" y="5514"/>
                    </a:lnTo>
                    <a:lnTo>
                      <a:pt x="3721" y="5613"/>
                    </a:lnTo>
                    <a:lnTo>
                      <a:pt x="3659" y="5709"/>
                    </a:lnTo>
                    <a:lnTo>
                      <a:pt x="3637" y="5744"/>
                    </a:lnTo>
                    <a:lnTo>
                      <a:pt x="3615" y="5782"/>
                    </a:lnTo>
                    <a:lnTo>
                      <a:pt x="3569" y="5857"/>
                    </a:lnTo>
                    <a:lnTo>
                      <a:pt x="3545" y="5895"/>
                    </a:lnTo>
                    <a:lnTo>
                      <a:pt x="3519" y="5932"/>
                    </a:lnTo>
                    <a:lnTo>
                      <a:pt x="3492" y="5966"/>
                    </a:lnTo>
                    <a:lnTo>
                      <a:pt x="3479" y="5983"/>
                    </a:lnTo>
                    <a:lnTo>
                      <a:pt x="3464" y="5999"/>
                    </a:lnTo>
                    <a:lnTo>
                      <a:pt x="3450" y="6014"/>
                    </a:lnTo>
                    <a:lnTo>
                      <a:pt x="3434" y="6029"/>
                    </a:lnTo>
                    <a:lnTo>
                      <a:pt x="3418" y="6043"/>
                    </a:lnTo>
                    <a:lnTo>
                      <a:pt x="3403" y="6056"/>
                    </a:lnTo>
                    <a:lnTo>
                      <a:pt x="3386" y="6068"/>
                    </a:lnTo>
                    <a:lnTo>
                      <a:pt x="3369" y="6079"/>
                    </a:lnTo>
                    <a:lnTo>
                      <a:pt x="3350" y="6089"/>
                    </a:lnTo>
                    <a:lnTo>
                      <a:pt x="3332" y="6098"/>
                    </a:lnTo>
                    <a:lnTo>
                      <a:pt x="3313" y="6106"/>
                    </a:lnTo>
                    <a:lnTo>
                      <a:pt x="3293" y="6112"/>
                    </a:lnTo>
                    <a:lnTo>
                      <a:pt x="3272" y="6117"/>
                    </a:lnTo>
                    <a:lnTo>
                      <a:pt x="3251" y="6121"/>
                    </a:lnTo>
                    <a:lnTo>
                      <a:pt x="3229" y="6123"/>
                    </a:lnTo>
                    <a:lnTo>
                      <a:pt x="3206" y="6123"/>
                    </a:lnTo>
                    <a:lnTo>
                      <a:pt x="3183" y="6122"/>
                    </a:lnTo>
                    <a:lnTo>
                      <a:pt x="3158" y="6118"/>
                    </a:lnTo>
                    <a:lnTo>
                      <a:pt x="3155" y="6118"/>
                    </a:lnTo>
                    <a:lnTo>
                      <a:pt x="3153" y="6121"/>
                    </a:lnTo>
                    <a:lnTo>
                      <a:pt x="3151" y="6124"/>
                    </a:lnTo>
                    <a:lnTo>
                      <a:pt x="3149" y="6129"/>
                    </a:lnTo>
                    <a:lnTo>
                      <a:pt x="3148" y="6143"/>
                    </a:lnTo>
                    <a:lnTo>
                      <a:pt x="3149" y="6162"/>
                    </a:lnTo>
                    <a:lnTo>
                      <a:pt x="3151" y="6184"/>
                    </a:lnTo>
                    <a:lnTo>
                      <a:pt x="3154" y="6209"/>
                    </a:lnTo>
                    <a:lnTo>
                      <a:pt x="3163" y="6265"/>
                    </a:lnTo>
                    <a:lnTo>
                      <a:pt x="3174" y="6321"/>
                    </a:lnTo>
                    <a:lnTo>
                      <a:pt x="3185" y="6373"/>
                    </a:lnTo>
                    <a:lnTo>
                      <a:pt x="3196" y="6413"/>
                    </a:lnTo>
                    <a:lnTo>
                      <a:pt x="3200" y="6428"/>
                    </a:lnTo>
                    <a:lnTo>
                      <a:pt x="3203" y="6435"/>
                    </a:lnTo>
                    <a:lnTo>
                      <a:pt x="3220" y="6465"/>
                    </a:lnTo>
                    <a:lnTo>
                      <a:pt x="3238" y="6493"/>
                    </a:lnTo>
                    <a:lnTo>
                      <a:pt x="3257" y="6521"/>
                    </a:lnTo>
                    <a:lnTo>
                      <a:pt x="3278" y="6548"/>
                    </a:lnTo>
                    <a:lnTo>
                      <a:pt x="3299" y="6574"/>
                    </a:lnTo>
                    <a:lnTo>
                      <a:pt x="3321" y="6599"/>
                    </a:lnTo>
                    <a:lnTo>
                      <a:pt x="3366" y="6651"/>
                    </a:lnTo>
                    <a:lnTo>
                      <a:pt x="3383" y="6672"/>
                    </a:lnTo>
                    <a:lnTo>
                      <a:pt x="3398" y="6693"/>
                    </a:lnTo>
                    <a:lnTo>
                      <a:pt x="3413" y="6716"/>
                    </a:lnTo>
                    <a:lnTo>
                      <a:pt x="3427" y="6737"/>
                    </a:lnTo>
                    <a:lnTo>
                      <a:pt x="3453" y="6780"/>
                    </a:lnTo>
                    <a:lnTo>
                      <a:pt x="3478" y="6824"/>
                    </a:lnTo>
                    <a:lnTo>
                      <a:pt x="3522" y="6910"/>
                    </a:lnTo>
                    <a:lnTo>
                      <a:pt x="3545" y="6951"/>
                    </a:lnTo>
                    <a:lnTo>
                      <a:pt x="3569" y="6990"/>
                    </a:lnTo>
                    <a:lnTo>
                      <a:pt x="3581" y="7010"/>
                    </a:lnTo>
                    <a:lnTo>
                      <a:pt x="3594" y="7028"/>
                    </a:lnTo>
                    <a:lnTo>
                      <a:pt x="3608" y="7047"/>
                    </a:lnTo>
                    <a:lnTo>
                      <a:pt x="3622" y="7064"/>
                    </a:lnTo>
                    <a:lnTo>
                      <a:pt x="3637" y="7081"/>
                    </a:lnTo>
                    <a:lnTo>
                      <a:pt x="3654" y="7097"/>
                    </a:lnTo>
                    <a:lnTo>
                      <a:pt x="3671" y="7113"/>
                    </a:lnTo>
                    <a:lnTo>
                      <a:pt x="3689" y="7128"/>
                    </a:lnTo>
                    <a:lnTo>
                      <a:pt x="3709" y="7141"/>
                    </a:lnTo>
                    <a:lnTo>
                      <a:pt x="3729" y="7154"/>
                    </a:lnTo>
                    <a:lnTo>
                      <a:pt x="3751" y="7167"/>
                    </a:lnTo>
                    <a:lnTo>
                      <a:pt x="3774" y="7178"/>
                    </a:lnTo>
                    <a:lnTo>
                      <a:pt x="3800" y="7188"/>
                    </a:lnTo>
                    <a:lnTo>
                      <a:pt x="3827" y="7197"/>
                    </a:lnTo>
                    <a:lnTo>
                      <a:pt x="3856" y="7205"/>
                    </a:lnTo>
                    <a:lnTo>
                      <a:pt x="3886" y="7212"/>
                    </a:lnTo>
                    <a:lnTo>
                      <a:pt x="3942" y="7221"/>
                    </a:lnTo>
                    <a:lnTo>
                      <a:pt x="3999" y="7229"/>
                    </a:lnTo>
                    <a:lnTo>
                      <a:pt x="4055" y="7236"/>
                    </a:lnTo>
                    <a:lnTo>
                      <a:pt x="4112" y="7240"/>
                    </a:lnTo>
                    <a:lnTo>
                      <a:pt x="4168" y="7244"/>
                    </a:lnTo>
                    <a:lnTo>
                      <a:pt x="4224" y="7246"/>
                    </a:lnTo>
                    <a:lnTo>
                      <a:pt x="4282" y="7247"/>
                    </a:lnTo>
                    <a:lnTo>
                      <a:pt x="4339" y="7247"/>
                    </a:lnTo>
                    <a:lnTo>
                      <a:pt x="4453" y="7247"/>
                    </a:lnTo>
                    <a:lnTo>
                      <a:pt x="4567" y="7246"/>
                    </a:lnTo>
                    <a:lnTo>
                      <a:pt x="4681" y="7247"/>
                    </a:lnTo>
                    <a:lnTo>
                      <a:pt x="4737" y="7248"/>
                    </a:lnTo>
                    <a:lnTo>
                      <a:pt x="4792" y="7250"/>
                    </a:lnTo>
                    <a:lnTo>
                      <a:pt x="4847" y="7254"/>
                    </a:lnTo>
                    <a:lnTo>
                      <a:pt x="4875" y="7257"/>
                    </a:lnTo>
                    <a:lnTo>
                      <a:pt x="4903" y="7260"/>
                    </a:lnTo>
                    <a:lnTo>
                      <a:pt x="4931" y="7265"/>
                    </a:lnTo>
                    <a:lnTo>
                      <a:pt x="4959" y="7269"/>
                    </a:lnTo>
                    <a:lnTo>
                      <a:pt x="4985" y="7275"/>
                    </a:lnTo>
                    <a:lnTo>
                      <a:pt x="5013" y="7282"/>
                    </a:lnTo>
                    <a:lnTo>
                      <a:pt x="5040" y="7289"/>
                    </a:lnTo>
                    <a:lnTo>
                      <a:pt x="5067" y="7298"/>
                    </a:lnTo>
                    <a:lnTo>
                      <a:pt x="5094" y="7307"/>
                    </a:lnTo>
                    <a:lnTo>
                      <a:pt x="5119" y="7318"/>
                    </a:lnTo>
                    <a:lnTo>
                      <a:pt x="5145" y="7330"/>
                    </a:lnTo>
                    <a:lnTo>
                      <a:pt x="5169" y="7342"/>
                    </a:lnTo>
                    <a:lnTo>
                      <a:pt x="5193" y="7356"/>
                    </a:lnTo>
                    <a:lnTo>
                      <a:pt x="5215" y="7371"/>
                    </a:lnTo>
                    <a:lnTo>
                      <a:pt x="5185" y="7369"/>
                    </a:lnTo>
                    <a:lnTo>
                      <a:pt x="5160" y="7368"/>
                    </a:lnTo>
                    <a:lnTo>
                      <a:pt x="5140" y="7368"/>
                    </a:lnTo>
                    <a:lnTo>
                      <a:pt x="5124" y="7370"/>
                    </a:lnTo>
                    <a:lnTo>
                      <a:pt x="5113" y="7373"/>
                    </a:lnTo>
                    <a:lnTo>
                      <a:pt x="5104" y="7379"/>
                    </a:lnTo>
                    <a:lnTo>
                      <a:pt x="5097" y="7383"/>
                    </a:lnTo>
                    <a:lnTo>
                      <a:pt x="5094" y="7390"/>
                    </a:lnTo>
                    <a:lnTo>
                      <a:pt x="5092" y="7397"/>
                    </a:lnTo>
                    <a:lnTo>
                      <a:pt x="5090" y="7403"/>
                    </a:lnTo>
                    <a:lnTo>
                      <a:pt x="5088" y="7416"/>
                    </a:lnTo>
                    <a:lnTo>
                      <a:pt x="5086" y="7422"/>
                    </a:lnTo>
                    <a:lnTo>
                      <a:pt x="5083" y="7427"/>
                    </a:lnTo>
                    <a:lnTo>
                      <a:pt x="5078" y="7431"/>
                    </a:lnTo>
                    <a:lnTo>
                      <a:pt x="5070" y="7435"/>
                    </a:lnTo>
                    <a:lnTo>
                      <a:pt x="5045" y="7442"/>
                    </a:lnTo>
                    <a:lnTo>
                      <a:pt x="5019" y="7448"/>
                    </a:lnTo>
                    <a:lnTo>
                      <a:pt x="4993" y="7454"/>
                    </a:lnTo>
                    <a:lnTo>
                      <a:pt x="4969" y="7458"/>
                    </a:lnTo>
                    <a:lnTo>
                      <a:pt x="4944" y="7460"/>
                    </a:lnTo>
                    <a:lnTo>
                      <a:pt x="4920" y="7462"/>
                    </a:lnTo>
                    <a:lnTo>
                      <a:pt x="4895" y="7464"/>
                    </a:lnTo>
                    <a:lnTo>
                      <a:pt x="4871" y="7465"/>
                    </a:lnTo>
                    <a:lnTo>
                      <a:pt x="4824" y="7465"/>
                    </a:lnTo>
                    <a:lnTo>
                      <a:pt x="4776" y="7462"/>
                    </a:lnTo>
                    <a:lnTo>
                      <a:pt x="4682" y="7457"/>
                    </a:lnTo>
                    <a:lnTo>
                      <a:pt x="4634" y="7454"/>
                    </a:lnTo>
                    <a:lnTo>
                      <a:pt x="4586" y="7452"/>
                    </a:lnTo>
                    <a:lnTo>
                      <a:pt x="4537" y="7452"/>
                    </a:lnTo>
                    <a:lnTo>
                      <a:pt x="4512" y="7454"/>
                    </a:lnTo>
                    <a:lnTo>
                      <a:pt x="4488" y="7455"/>
                    </a:lnTo>
                    <a:lnTo>
                      <a:pt x="4462" y="7458"/>
                    </a:lnTo>
                    <a:lnTo>
                      <a:pt x="4437" y="7461"/>
                    </a:lnTo>
                    <a:lnTo>
                      <a:pt x="4411" y="7466"/>
                    </a:lnTo>
                    <a:lnTo>
                      <a:pt x="4385" y="7471"/>
                    </a:lnTo>
                    <a:lnTo>
                      <a:pt x="4358" y="7478"/>
                    </a:lnTo>
                    <a:lnTo>
                      <a:pt x="4331" y="7486"/>
                    </a:lnTo>
                    <a:lnTo>
                      <a:pt x="4304" y="7495"/>
                    </a:lnTo>
                    <a:lnTo>
                      <a:pt x="4276" y="7506"/>
                    </a:lnTo>
                    <a:lnTo>
                      <a:pt x="4277" y="7521"/>
                    </a:lnTo>
                    <a:lnTo>
                      <a:pt x="4278" y="7535"/>
                    </a:lnTo>
                    <a:lnTo>
                      <a:pt x="4281" y="7547"/>
                    </a:lnTo>
                    <a:lnTo>
                      <a:pt x="4285" y="7558"/>
                    </a:lnTo>
                    <a:lnTo>
                      <a:pt x="4290" y="7569"/>
                    </a:lnTo>
                    <a:lnTo>
                      <a:pt x="4297" y="7577"/>
                    </a:lnTo>
                    <a:lnTo>
                      <a:pt x="4305" y="7585"/>
                    </a:lnTo>
                    <a:lnTo>
                      <a:pt x="4312" y="7593"/>
                    </a:lnTo>
                    <a:lnTo>
                      <a:pt x="4321" y="7599"/>
                    </a:lnTo>
                    <a:lnTo>
                      <a:pt x="4330" y="7605"/>
                    </a:lnTo>
                    <a:lnTo>
                      <a:pt x="4350" y="7615"/>
                    </a:lnTo>
                    <a:lnTo>
                      <a:pt x="4394" y="7634"/>
                    </a:lnTo>
                    <a:lnTo>
                      <a:pt x="4414" y="7646"/>
                    </a:lnTo>
                    <a:lnTo>
                      <a:pt x="4423" y="7651"/>
                    </a:lnTo>
                    <a:lnTo>
                      <a:pt x="4432" y="7658"/>
                    </a:lnTo>
                    <a:lnTo>
                      <a:pt x="4441" y="7665"/>
                    </a:lnTo>
                    <a:lnTo>
                      <a:pt x="4449" y="7672"/>
                    </a:lnTo>
                    <a:lnTo>
                      <a:pt x="4455" y="7681"/>
                    </a:lnTo>
                    <a:lnTo>
                      <a:pt x="4461" y="7690"/>
                    </a:lnTo>
                    <a:lnTo>
                      <a:pt x="4465" y="7701"/>
                    </a:lnTo>
                    <a:lnTo>
                      <a:pt x="4469" y="7714"/>
                    </a:lnTo>
                    <a:lnTo>
                      <a:pt x="4470" y="7727"/>
                    </a:lnTo>
                    <a:lnTo>
                      <a:pt x="4471" y="7743"/>
                    </a:lnTo>
                    <a:lnTo>
                      <a:pt x="4470" y="7758"/>
                    </a:lnTo>
                    <a:lnTo>
                      <a:pt x="4466" y="7777"/>
                    </a:lnTo>
                    <a:lnTo>
                      <a:pt x="4462" y="7797"/>
                    </a:lnTo>
                    <a:lnTo>
                      <a:pt x="4455" y="7819"/>
                    </a:lnTo>
                    <a:lnTo>
                      <a:pt x="4450" y="7802"/>
                    </a:lnTo>
                    <a:lnTo>
                      <a:pt x="4443" y="7788"/>
                    </a:lnTo>
                    <a:lnTo>
                      <a:pt x="4436" y="7777"/>
                    </a:lnTo>
                    <a:lnTo>
                      <a:pt x="4427" y="7768"/>
                    </a:lnTo>
                    <a:lnTo>
                      <a:pt x="4420" y="7763"/>
                    </a:lnTo>
                    <a:lnTo>
                      <a:pt x="4410" y="7758"/>
                    </a:lnTo>
                    <a:lnTo>
                      <a:pt x="4400" y="7756"/>
                    </a:lnTo>
                    <a:lnTo>
                      <a:pt x="4389" y="7755"/>
                    </a:lnTo>
                    <a:lnTo>
                      <a:pt x="4379" y="7755"/>
                    </a:lnTo>
                    <a:lnTo>
                      <a:pt x="4368" y="7756"/>
                    </a:lnTo>
                    <a:lnTo>
                      <a:pt x="4346" y="7757"/>
                    </a:lnTo>
                    <a:lnTo>
                      <a:pt x="4336" y="7757"/>
                    </a:lnTo>
                    <a:lnTo>
                      <a:pt x="4325" y="7757"/>
                    </a:lnTo>
                    <a:lnTo>
                      <a:pt x="4315" y="7755"/>
                    </a:lnTo>
                    <a:lnTo>
                      <a:pt x="4305" y="7753"/>
                    </a:lnTo>
                    <a:lnTo>
                      <a:pt x="4250" y="7733"/>
                    </a:lnTo>
                    <a:lnTo>
                      <a:pt x="4195" y="7715"/>
                    </a:lnTo>
                    <a:lnTo>
                      <a:pt x="4139" y="7698"/>
                    </a:lnTo>
                    <a:lnTo>
                      <a:pt x="4083" y="7681"/>
                    </a:lnTo>
                    <a:lnTo>
                      <a:pt x="4024" y="7667"/>
                    </a:lnTo>
                    <a:lnTo>
                      <a:pt x="3966" y="7651"/>
                    </a:lnTo>
                    <a:lnTo>
                      <a:pt x="3849" y="7623"/>
                    </a:lnTo>
                    <a:lnTo>
                      <a:pt x="3730" y="7595"/>
                    </a:lnTo>
                    <a:lnTo>
                      <a:pt x="3613" y="7567"/>
                    </a:lnTo>
                    <a:lnTo>
                      <a:pt x="3553" y="7553"/>
                    </a:lnTo>
                    <a:lnTo>
                      <a:pt x="3495" y="7538"/>
                    </a:lnTo>
                    <a:lnTo>
                      <a:pt x="3438" y="7523"/>
                    </a:lnTo>
                    <a:lnTo>
                      <a:pt x="3382" y="7506"/>
                    </a:lnTo>
                    <a:lnTo>
                      <a:pt x="3363" y="7524"/>
                    </a:lnTo>
                    <a:lnTo>
                      <a:pt x="3343" y="7539"/>
                    </a:lnTo>
                    <a:lnTo>
                      <a:pt x="3324" y="7554"/>
                    </a:lnTo>
                    <a:lnTo>
                      <a:pt x="3305" y="7566"/>
                    </a:lnTo>
                    <a:lnTo>
                      <a:pt x="3286" y="7577"/>
                    </a:lnTo>
                    <a:lnTo>
                      <a:pt x="3265" y="7587"/>
                    </a:lnTo>
                    <a:lnTo>
                      <a:pt x="3247" y="7596"/>
                    </a:lnTo>
                    <a:lnTo>
                      <a:pt x="3228" y="7603"/>
                    </a:lnTo>
                    <a:lnTo>
                      <a:pt x="3209" y="7609"/>
                    </a:lnTo>
                    <a:lnTo>
                      <a:pt x="3190" y="7613"/>
                    </a:lnTo>
                    <a:lnTo>
                      <a:pt x="3171" y="7617"/>
                    </a:lnTo>
                    <a:lnTo>
                      <a:pt x="3152" y="7619"/>
                    </a:lnTo>
                    <a:lnTo>
                      <a:pt x="3133" y="7620"/>
                    </a:lnTo>
                    <a:lnTo>
                      <a:pt x="3114" y="7620"/>
                    </a:lnTo>
                    <a:lnTo>
                      <a:pt x="3095" y="7619"/>
                    </a:lnTo>
                    <a:lnTo>
                      <a:pt x="3076" y="7618"/>
                    </a:lnTo>
                    <a:lnTo>
                      <a:pt x="3057" y="7614"/>
                    </a:lnTo>
                    <a:lnTo>
                      <a:pt x="3037" y="7611"/>
                    </a:lnTo>
                    <a:lnTo>
                      <a:pt x="3018" y="7608"/>
                    </a:lnTo>
                    <a:lnTo>
                      <a:pt x="2999" y="7602"/>
                    </a:lnTo>
                    <a:lnTo>
                      <a:pt x="2960" y="7590"/>
                    </a:lnTo>
                    <a:lnTo>
                      <a:pt x="2919" y="7576"/>
                    </a:lnTo>
                    <a:lnTo>
                      <a:pt x="2879" y="7561"/>
                    </a:lnTo>
                    <a:lnTo>
                      <a:pt x="2839" y="7543"/>
                    </a:lnTo>
                    <a:lnTo>
                      <a:pt x="2754" y="7506"/>
                    </a:lnTo>
                    <a:close/>
                    <a:moveTo>
                      <a:pt x="3248" y="7282"/>
                    </a:moveTo>
                    <a:lnTo>
                      <a:pt x="3248" y="7282"/>
                    </a:lnTo>
                    <a:lnTo>
                      <a:pt x="3233" y="7232"/>
                    </a:lnTo>
                    <a:lnTo>
                      <a:pt x="3217" y="7183"/>
                    </a:lnTo>
                    <a:lnTo>
                      <a:pt x="3200" y="7136"/>
                    </a:lnTo>
                    <a:lnTo>
                      <a:pt x="3181" y="7092"/>
                    </a:lnTo>
                    <a:lnTo>
                      <a:pt x="3161" y="7047"/>
                    </a:lnTo>
                    <a:lnTo>
                      <a:pt x="3138" y="7005"/>
                    </a:lnTo>
                    <a:lnTo>
                      <a:pt x="3116" y="6963"/>
                    </a:lnTo>
                    <a:lnTo>
                      <a:pt x="3091" y="6923"/>
                    </a:lnTo>
                    <a:lnTo>
                      <a:pt x="3067" y="6883"/>
                    </a:lnTo>
                    <a:lnTo>
                      <a:pt x="3041" y="6845"/>
                    </a:lnTo>
                    <a:lnTo>
                      <a:pt x="3014" y="6807"/>
                    </a:lnTo>
                    <a:lnTo>
                      <a:pt x="2986" y="6771"/>
                    </a:lnTo>
                    <a:lnTo>
                      <a:pt x="2959" y="6735"/>
                    </a:lnTo>
                    <a:lnTo>
                      <a:pt x="2930" y="6700"/>
                    </a:lnTo>
                    <a:lnTo>
                      <a:pt x="2899" y="6664"/>
                    </a:lnTo>
                    <a:lnTo>
                      <a:pt x="2870" y="6631"/>
                    </a:lnTo>
                    <a:lnTo>
                      <a:pt x="2809" y="6563"/>
                    </a:lnTo>
                    <a:lnTo>
                      <a:pt x="2748" y="6496"/>
                    </a:lnTo>
                    <a:lnTo>
                      <a:pt x="2685" y="6429"/>
                    </a:lnTo>
                    <a:lnTo>
                      <a:pt x="2624" y="6362"/>
                    </a:lnTo>
                    <a:lnTo>
                      <a:pt x="2565" y="6292"/>
                    </a:lnTo>
                    <a:lnTo>
                      <a:pt x="2534" y="6258"/>
                    </a:lnTo>
                    <a:lnTo>
                      <a:pt x="2505" y="6222"/>
                    </a:lnTo>
                    <a:lnTo>
                      <a:pt x="2477" y="6186"/>
                    </a:lnTo>
                    <a:lnTo>
                      <a:pt x="2450" y="6150"/>
                    </a:lnTo>
                    <a:lnTo>
                      <a:pt x="2423" y="6112"/>
                    </a:lnTo>
                    <a:lnTo>
                      <a:pt x="2397" y="6074"/>
                    </a:lnTo>
                    <a:lnTo>
                      <a:pt x="2174" y="6074"/>
                    </a:lnTo>
                    <a:lnTo>
                      <a:pt x="2160" y="6158"/>
                    </a:lnTo>
                    <a:lnTo>
                      <a:pt x="2155" y="6200"/>
                    </a:lnTo>
                    <a:lnTo>
                      <a:pt x="2150" y="6240"/>
                    </a:lnTo>
                    <a:lnTo>
                      <a:pt x="2146" y="6279"/>
                    </a:lnTo>
                    <a:lnTo>
                      <a:pt x="2143" y="6318"/>
                    </a:lnTo>
                    <a:lnTo>
                      <a:pt x="2140" y="6356"/>
                    </a:lnTo>
                    <a:lnTo>
                      <a:pt x="2139" y="6393"/>
                    </a:lnTo>
                    <a:lnTo>
                      <a:pt x="2138" y="6430"/>
                    </a:lnTo>
                    <a:lnTo>
                      <a:pt x="2138" y="6465"/>
                    </a:lnTo>
                    <a:lnTo>
                      <a:pt x="2139" y="6500"/>
                    </a:lnTo>
                    <a:lnTo>
                      <a:pt x="2140" y="6535"/>
                    </a:lnTo>
                    <a:lnTo>
                      <a:pt x="2143" y="6568"/>
                    </a:lnTo>
                    <a:lnTo>
                      <a:pt x="2146" y="6601"/>
                    </a:lnTo>
                    <a:lnTo>
                      <a:pt x="2149" y="6632"/>
                    </a:lnTo>
                    <a:lnTo>
                      <a:pt x="2154" y="6663"/>
                    </a:lnTo>
                    <a:lnTo>
                      <a:pt x="2159" y="6693"/>
                    </a:lnTo>
                    <a:lnTo>
                      <a:pt x="2166" y="6723"/>
                    </a:lnTo>
                    <a:lnTo>
                      <a:pt x="2173" y="6752"/>
                    </a:lnTo>
                    <a:lnTo>
                      <a:pt x="2179" y="6780"/>
                    </a:lnTo>
                    <a:lnTo>
                      <a:pt x="2188" y="6807"/>
                    </a:lnTo>
                    <a:lnTo>
                      <a:pt x="2197" y="6834"/>
                    </a:lnTo>
                    <a:lnTo>
                      <a:pt x="2207" y="6860"/>
                    </a:lnTo>
                    <a:lnTo>
                      <a:pt x="2219" y="6885"/>
                    </a:lnTo>
                    <a:lnTo>
                      <a:pt x="2230" y="6909"/>
                    </a:lnTo>
                    <a:lnTo>
                      <a:pt x="2242" y="6932"/>
                    </a:lnTo>
                    <a:lnTo>
                      <a:pt x="2254" y="6956"/>
                    </a:lnTo>
                    <a:lnTo>
                      <a:pt x="2268" y="6977"/>
                    </a:lnTo>
                    <a:lnTo>
                      <a:pt x="2282" y="6998"/>
                    </a:lnTo>
                    <a:lnTo>
                      <a:pt x="2298" y="7019"/>
                    </a:lnTo>
                    <a:lnTo>
                      <a:pt x="2313" y="7039"/>
                    </a:lnTo>
                    <a:lnTo>
                      <a:pt x="2330" y="7058"/>
                    </a:lnTo>
                    <a:lnTo>
                      <a:pt x="2348" y="7076"/>
                    </a:lnTo>
                    <a:lnTo>
                      <a:pt x="2366" y="7094"/>
                    </a:lnTo>
                    <a:lnTo>
                      <a:pt x="2385" y="7111"/>
                    </a:lnTo>
                    <a:lnTo>
                      <a:pt x="2404" y="7126"/>
                    </a:lnTo>
                    <a:lnTo>
                      <a:pt x="2424" y="7142"/>
                    </a:lnTo>
                    <a:lnTo>
                      <a:pt x="2445" y="7157"/>
                    </a:lnTo>
                    <a:lnTo>
                      <a:pt x="2467" y="7170"/>
                    </a:lnTo>
                    <a:lnTo>
                      <a:pt x="2490" y="7183"/>
                    </a:lnTo>
                    <a:lnTo>
                      <a:pt x="2513" y="7196"/>
                    </a:lnTo>
                    <a:lnTo>
                      <a:pt x="2537" y="7208"/>
                    </a:lnTo>
                    <a:lnTo>
                      <a:pt x="2561" y="7219"/>
                    </a:lnTo>
                    <a:lnTo>
                      <a:pt x="2587" y="7229"/>
                    </a:lnTo>
                    <a:lnTo>
                      <a:pt x="2614" y="7238"/>
                    </a:lnTo>
                    <a:lnTo>
                      <a:pt x="2640" y="7247"/>
                    </a:lnTo>
                    <a:lnTo>
                      <a:pt x="2668" y="7255"/>
                    </a:lnTo>
                    <a:lnTo>
                      <a:pt x="2696" y="7263"/>
                    </a:lnTo>
                    <a:lnTo>
                      <a:pt x="2725" y="7269"/>
                    </a:lnTo>
                    <a:lnTo>
                      <a:pt x="2755" y="7275"/>
                    </a:lnTo>
                    <a:lnTo>
                      <a:pt x="2786" y="7280"/>
                    </a:lnTo>
                    <a:lnTo>
                      <a:pt x="2817" y="7284"/>
                    </a:lnTo>
                    <a:lnTo>
                      <a:pt x="2849" y="7288"/>
                    </a:lnTo>
                    <a:lnTo>
                      <a:pt x="2882" y="7291"/>
                    </a:lnTo>
                    <a:lnTo>
                      <a:pt x="2915" y="7294"/>
                    </a:lnTo>
                    <a:lnTo>
                      <a:pt x="2948" y="7295"/>
                    </a:lnTo>
                    <a:lnTo>
                      <a:pt x="2984" y="7296"/>
                    </a:lnTo>
                    <a:lnTo>
                      <a:pt x="3019" y="7296"/>
                    </a:lnTo>
                    <a:lnTo>
                      <a:pt x="3056" y="7295"/>
                    </a:lnTo>
                    <a:lnTo>
                      <a:pt x="3092" y="7294"/>
                    </a:lnTo>
                    <a:lnTo>
                      <a:pt x="3168" y="7289"/>
                    </a:lnTo>
                    <a:lnTo>
                      <a:pt x="3248" y="7282"/>
                    </a:lnTo>
                    <a:close/>
                  </a:path>
                </a:pathLst>
              </a:custGeom>
              <a:solidFill>
                <a:srgbClr val="00B050"/>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grpSp>
        <p:sp>
          <p:nvSpPr>
            <p:cNvPr id="11" name="KSO_Shape"/>
            <p:cNvSpPr/>
            <p:nvPr/>
          </p:nvSpPr>
          <p:spPr>
            <a:xfrm>
              <a:off x="6962777" y="2431541"/>
              <a:ext cx="1026059" cy="829398"/>
            </a:xfrm>
            <a:custGeom>
              <a:avLst/>
              <a:gdLst>
                <a:gd name="connsiteX0" fmla="*/ 563922 w 3083576"/>
                <a:gd name="connsiteY0" fmla="*/ 777746 h 2491786"/>
                <a:gd name="connsiteX1" fmla="*/ 540630 w 3083576"/>
                <a:gd name="connsiteY1" fmla="*/ 782448 h 2491786"/>
                <a:gd name="connsiteX2" fmla="*/ 519188 w 3083576"/>
                <a:gd name="connsiteY2" fmla="*/ 778120 h 2491786"/>
                <a:gd name="connsiteX3" fmla="*/ 152371 w 3083576"/>
                <a:gd name="connsiteY3" fmla="*/ 1413466 h 2491786"/>
                <a:gd name="connsiteX4" fmla="*/ 930955 w 3083576"/>
                <a:gd name="connsiteY4" fmla="*/ 1413466 h 2491786"/>
                <a:gd name="connsiteX5" fmla="*/ 2564171 w 3083576"/>
                <a:gd name="connsiteY5" fmla="*/ 320325 h 2491786"/>
                <a:gd name="connsiteX6" fmla="*/ 2540879 w 3083576"/>
                <a:gd name="connsiteY6" fmla="*/ 325027 h 2491786"/>
                <a:gd name="connsiteX7" fmla="*/ 2519437 w 3083576"/>
                <a:gd name="connsiteY7" fmla="*/ 320699 h 2491786"/>
                <a:gd name="connsiteX8" fmla="*/ 2152620 w 3083576"/>
                <a:gd name="connsiteY8" fmla="*/ 956045 h 2491786"/>
                <a:gd name="connsiteX9" fmla="*/ 2931204 w 3083576"/>
                <a:gd name="connsiteY9" fmla="*/ 956045 h 2491786"/>
                <a:gd name="connsiteX10" fmla="*/ 1510555 w 3083576"/>
                <a:gd name="connsiteY10" fmla="*/ 0 h 2491786"/>
                <a:gd name="connsiteX11" fmla="*/ 1598185 w 3083576"/>
                <a:gd name="connsiteY11" fmla="*/ 87630 h 2491786"/>
                <a:gd name="connsiteX12" fmla="*/ 1598185 w 3083576"/>
                <a:gd name="connsiteY12" fmla="*/ 118806 h 2491786"/>
                <a:gd name="connsiteX13" fmla="*/ 2530732 w 3083576"/>
                <a:gd name="connsiteY13" fmla="*/ 53326 h 2491786"/>
                <a:gd name="connsiteX14" fmla="*/ 2551279 w 3083576"/>
                <a:gd name="connsiteY14" fmla="*/ 98527 h 2491786"/>
                <a:gd name="connsiteX15" fmla="*/ 2585370 w 3083576"/>
                <a:gd name="connsiteY15" fmla="*/ 105410 h 2491786"/>
                <a:gd name="connsiteX16" fmla="*/ 2655179 w 3083576"/>
                <a:gd name="connsiteY16" fmla="*/ 210727 h 2491786"/>
                <a:gd name="connsiteX17" fmla="*/ 2646196 w 3083576"/>
                <a:gd name="connsiteY17" fmla="*/ 255218 h 2491786"/>
                <a:gd name="connsiteX18" fmla="*/ 2644959 w 3083576"/>
                <a:gd name="connsiteY18" fmla="*/ 257053 h 2491786"/>
                <a:gd name="connsiteX19" fmla="*/ 3048522 w 3083576"/>
                <a:gd name="connsiteY19" fmla="*/ 956045 h 2491786"/>
                <a:gd name="connsiteX20" fmla="*/ 3077696 w 3083576"/>
                <a:gd name="connsiteY20" fmla="*/ 956045 h 2491786"/>
                <a:gd name="connsiteX21" fmla="*/ 3083576 w 3083576"/>
                <a:gd name="connsiteY21" fmla="*/ 985678 h 2491786"/>
                <a:gd name="connsiteX22" fmla="*/ 2541912 w 3083576"/>
                <a:gd name="connsiteY22" fmla="*/ 1260845 h 2491786"/>
                <a:gd name="connsiteX23" fmla="*/ 2000249 w 3083576"/>
                <a:gd name="connsiteY23" fmla="*/ 985677 h 2491786"/>
                <a:gd name="connsiteX24" fmla="*/ 2006130 w 3083576"/>
                <a:gd name="connsiteY24" fmla="*/ 956045 h 2491786"/>
                <a:gd name="connsiteX25" fmla="*/ 2035302 w 3083576"/>
                <a:gd name="connsiteY25" fmla="*/ 956045 h 2491786"/>
                <a:gd name="connsiteX26" fmla="*/ 2437911 w 3083576"/>
                <a:gd name="connsiteY26" fmla="*/ 258704 h 2491786"/>
                <a:gd name="connsiteX27" fmla="*/ 2435562 w 3083576"/>
                <a:gd name="connsiteY27" fmla="*/ 255218 h 2491786"/>
                <a:gd name="connsiteX28" fmla="*/ 2426578 w 3083576"/>
                <a:gd name="connsiteY28" fmla="*/ 210727 h 2491786"/>
                <a:gd name="connsiteX29" fmla="*/ 2435561 w 3083576"/>
                <a:gd name="connsiteY29" fmla="*/ 166237 h 2491786"/>
                <a:gd name="connsiteX30" fmla="*/ 2437723 w 3083576"/>
                <a:gd name="connsiteY30" fmla="*/ 163029 h 2491786"/>
                <a:gd name="connsiteX31" fmla="*/ 1598185 w 3083576"/>
                <a:gd name="connsiteY31" fmla="*/ 358598 h 2491786"/>
                <a:gd name="connsiteX32" fmla="*/ 1598185 w 3083576"/>
                <a:gd name="connsiteY32" fmla="*/ 1889182 h 2491786"/>
                <a:gd name="connsiteX33" fmla="*/ 1944895 w 3083576"/>
                <a:gd name="connsiteY33" fmla="*/ 1889182 h 2491786"/>
                <a:gd name="connsiteX34" fmla="*/ 1944895 w 3083576"/>
                <a:gd name="connsiteY34" fmla="*/ 2091447 h 2491786"/>
                <a:gd name="connsiteX35" fmla="*/ 2200010 w 3083576"/>
                <a:gd name="connsiteY35" fmla="*/ 2091447 h 2491786"/>
                <a:gd name="connsiteX36" fmla="*/ 2200010 w 3083576"/>
                <a:gd name="connsiteY36" fmla="*/ 2491786 h 2491786"/>
                <a:gd name="connsiteX37" fmla="*/ 821101 w 3083576"/>
                <a:gd name="connsiteY37" fmla="*/ 2491786 h 2491786"/>
                <a:gd name="connsiteX38" fmla="*/ 821101 w 3083576"/>
                <a:gd name="connsiteY38" fmla="*/ 2091447 h 2491786"/>
                <a:gd name="connsiteX39" fmla="*/ 1076215 w 3083576"/>
                <a:gd name="connsiteY39" fmla="*/ 2091447 h 2491786"/>
                <a:gd name="connsiteX40" fmla="*/ 1076215 w 3083576"/>
                <a:gd name="connsiteY40" fmla="*/ 1889182 h 2491786"/>
                <a:gd name="connsiteX41" fmla="*/ 1422925 w 3083576"/>
                <a:gd name="connsiteY41" fmla="*/ 1889182 h 2491786"/>
                <a:gd name="connsiteX42" fmla="*/ 1422925 w 3083576"/>
                <a:gd name="connsiteY42" fmla="*/ 399424 h 2491786"/>
                <a:gd name="connsiteX43" fmla="*/ 620129 w 3083576"/>
                <a:gd name="connsiteY43" fmla="*/ 586434 h 2491786"/>
                <a:gd name="connsiteX44" fmla="*/ 621452 w 3083576"/>
                <a:gd name="connsiteY44" fmla="*/ 587326 h 2491786"/>
                <a:gd name="connsiteX45" fmla="*/ 654930 w 3083576"/>
                <a:gd name="connsiteY45" fmla="*/ 668148 h 2491786"/>
                <a:gd name="connsiteX46" fmla="*/ 645947 w 3083576"/>
                <a:gd name="connsiteY46" fmla="*/ 712639 h 2491786"/>
                <a:gd name="connsiteX47" fmla="*/ 644710 w 3083576"/>
                <a:gd name="connsiteY47" fmla="*/ 714474 h 2491786"/>
                <a:gd name="connsiteX48" fmla="*/ 1048273 w 3083576"/>
                <a:gd name="connsiteY48" fmla="*/ 1413466 h 2491786"/>
                <a:gd name="connsiteX49" fmla="*/ 1077447 w 3083576"/>
                <a:gd name="connsiteY49" fmla="*/ 1413466 h 2491786"/>
                <a:gd name="connsiteX50" fmla="*/ 1083327 w 3083576"/>
                <a:gd name="connsiteY50" fmla="*/ 1443099 h 2491786"/>
                <a:gd name="connsiteX51" fmla="*/ 541663 w 3083576"/>
                <a:gd name="connsiteY51" fmla="*/ 1718266 h 2491786"/>
                <a:gd name="connsiteX52" fmla="*/ 0 w 3083576"/>
                <a:gd name="connsiteY52" fmla="*/ 1443098 h 2491786"/>
                <a:gd name="connsiteX53" fmla="*/ 5881 w 3083576"/>
                <a:gd name="connsiteY53" fmla="*/ 1413466 h 2491786"/>
                <a:gd name="connsiteX54" fmla="*/ 35053 w 3083576"/>
                <a:gd name="connsiteY54" fmla="*/ 1413466 h 2491786"/>
                <a:gd name="connsiteX55" fmla="*/ 437662 w 3083576"/>
                <a:gd name="connsiteY55" fmla="*/ 716125 h 2491786"/>
                <a:gd name="connsiteX56" fmla="*/ 435312 w 3083576"/>
                <a:gd name="connsiteY56" fmla="*/ 712639 h 2491786"/>
                <a:gd name="connsiteX57" fmla="*/ 426329 w 3083576"/>
                <a:gd name="connsiteY57" fmla="*/ 668148 h 2491786"/>
                <a:gd name="connsiteX58" fmla="*/ 496139 w 3083576"/>
                <a:gd name="connsiteY58" fmla="*/ 562831 h 2491786"/>
                <a:gd name="connsiteX59" fmla="*/ 516510 w 3083576"/>
                <a:gd name="connsiteY59" fmla="*/ 558718 h 2491786"/>
                <a:gd name="connsiteX60" fmla="*/ 525009 w 3083576"/>
                <a:gd name="connsiteY60" fmla="*/ 511565 h 2491786"/>
                <a:gd name="connsiteX61" fmla="*/ 1375005 w 3083576"/>
                <a:gd name="connsiteY61" fmla="*/ 158774 h 2491786"/>
                <a:gd name="connsiteX62" fmla="*/ 1422925 w 3083576"/>
                <a:gd name="connsiteY62" fmla="*/ 147768 h 2491786"/>
                <a:gd name="connsiteX63" fmla="*/ 1422925 w 3083576"/>
                <a:gd name="connsiteY63" fmla="*/ 87630 h 2491786"/>
                <a:gd name="connsiteX64" fmla="*/ 1510555 w 3083576"/>
                <a:gd name="connsiteY64" fmla="*/ 0 h 2491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083576" h="2491786">
                  <a:moveTo>
                    <a:pt x="563922" y="777746"/>
                  </a:moveTo>
                  <a:lnTo>
                    <a:pt x="540630" y="782448"/>
                  </a:lnTo>
                  <a:lnTo>
                    <a:pt x="519188" y="778120"/>
                  </a:lnTo>
                  <a:lnTo>
                    <a:pt x="152371" y="1413466"/>
                  </a:lnTo>
                  <a:lnTo>
                    <a:pt x="930955" y="1413466"/>
                  </a:lnTo>
                  <a:close/>
                  <a:moveTo>
                    <a:pt x="2564171" y="320325"/>
                  </a:moveTo>
                  <a:lnTo>
                    <a:pt x="2540879" y="325027"/>
                  </a:lnTo>
                  <a:lnTo>
                    <a:pt x="2519437" y="320699"/>
                  </a:lnTo>
                  <a:lnTo>
                    <a:pt x="2152620" y="956045"/>
                  </a:lnTo>
                  <a:lnTo>
                    <a:pt x="2931204" y="956045"/>
                  </a:lnTo>
                  <a:close/>
                  <a:moveTo>
                    <a:pt x="1510555" y="0"/>
                  </a:moveTo>
                  <a:cubicBezTo>
                    <a:pt x="1558952" y="0"/>
                    <a:pt x="1598185" y="39233"/>
                    <a:pt x="1598185" y="87630"/>
                  </a:cubicBezTo>
                  <a:lnTo>
                    <a:pt x="1598185" y="118806"/>
                  </a:lnTo>
                  <a:lnTo>
                    <a:pt x="2530732" y="53326"/>
                  </a:lnTo>
                  <a:lnTo>
                    <a:pt x="2551279" y="98527"/>
                  </a:lnTo>
                  <a:lnTo>
                    <a:pt x="2585370" y="105410"/>
                  </a:lnTo>
                  <a:cubicBezTo>
                    <a:pt x="2626394" y="122761"/>
                    <a:pt x="2655179" y="163383"/>
                    <a:pt x="2655179" y="210727"/>
                  </a:cubicBezTo>
                  <a:cubicBezTo>
                    <a:pt x="2655179" y="226509"/>
                    <a:pt x="2651981" y="241544"/>
                    <a:pt x="2646196" y="255218"/>
                  </a:cubicBezTo>
                  <a:lnTo>
                    <a:pt x="2644959" y="257053"/>
                  </a:lnTo>
                  <a:lnTo>
                    <a:pt x="3048522" y="956045"/>
                  </a:lnTo>
                  <a:lnTo>
                    <a:pt x="3077696" y="956045"/>
                  </a:lnTo>
                  <a:lnTo>
                    <a:pt x="3083576" y="985678"/>
                  </a:lnTo>
                  <a:cubicBezTo>
                    <a:pt x="3083575" y="1137649"/>
                    <a:pt x="2841065" y="1260845"/>
                    <a:pt x="2541912" y="1260845"/>
                  </a:cubicBezTo>
                  <a:cubicBezTo>
                    <a:pt x="2242761" y="1260845"/>
                    <a:pt x="2000249" y="1137649"/>
                    <a:pt x="2000249" y="985677"/>
                  </a:cubicBezTo>
                  <a:lnTo>
                    <a:pt x="2006130" y="956045"/>
                  </a:lnTo>
                  <a:lnTo>
                    <a:pt x="2035302" y="956045"/>
                  </a:lnTo>
                  <a:lnTo>
                    <a:pt x="2437911" y="258704"/>
                  </a:lnTo>
                  <a:lnTo>
                    <a:pt x="2435562" y="255218"/>
                  </a:lnTo>
                  <a:cubicBezTo>
                    <a:pt x="2429777" y="241543"/>
                    <a:pt x="2426580" y="226509"/>
                    <a:pt x="2426578" y="210727"/>
                  </a:cubicBezTo>
                  <a:cubicBezTo>
                    <a:pt x="2426578" y="194946"/>
                    <a:pt x="2429777" y="179911"/>
                    <a:pt x="2435561" y="166237"/>
                  </a:cubicBezTo>
                  <a:lnTo>
                    <a:pt x="2437723" y="163029"/>
                  </a:lnTo>
                  <a:lnTo>
                    <a:pt x="1598185" y="358598"/>
                  </a:lnTo>
                  <a:lnTo>
                    <a:pt x="1598185" y="1889182"/>
                  </a:lnTo>
                  <a:lnTo>
                    <a:pt x="1944895" y="1889182"/>
                  </a:lnTo>
                  <a:lnTo>
                    <a:pt x="1944895" y="2091447"/>
                  </a:lnTo>
                  <a:lnTo>
                    <a:pt x="2200010" y="2091447"/>
                  </a:lnTo>
                  <a:lnTo>
                    <a:pt x="2200010" y="2491786"/>
                  </a:lnTo>
                  <a:lnTo>
                    <a:pt x="821101" y="2491786"/>
                  </a:lnTo>
                  <a:lnTo>
                    <a:pt x="821101" y="2091447"/>
                  </a:lnTo>
                  <a:lnTo>
                    <a:pt x="1076215" y="2091447"/>
                  </a:lnTo>
                  <a:lnTo>
                    <a:pt x="1076215" y="1889182"/>
                  </a:lnTo>
                  <a:lnTo>
                    <a:pt x="1422925" y="1889182"/>
                  </a:lnTo>
                  <a:lnTo>
                    <a:pt x="1422925" y="399424"/>
                  </a:lnTo>
                  <a:lnTo>
                    <a:pt x="620129" y="586434"/>
                  </a:lnTo>
                  <a:lnTo>
                    <a:pt x="621452" y="587326"/>
                  </a:lnTo>
                  <a:cubicBezTo>
                    <a:pt x="642137" y="608010"/>
                    <a:pt x="654930" y="636585"/>
                    <a:pt x="654930" y="668148"/>
                  </a:cubicBezTo>
                  <a:cubicBezTo>
                    <a:pt x="654930" y="683930"/>
                    <a:pt x="651732" y="698965"/>
                    <a:pt x="645947" y="712639"/>
                  </a:cubicBezTo>
                  <a:lnTo>
                    <a:pt x="644710" y="714474"/>
                  </a:lnTo>
                  <a:lnTo>
                    <a:pt x="1048273" y="1413466"/>
                  </a:lnTo>
                  <a:lnTo>
                    <a:pt x="1077447" y="1413466"/>
                  </a:lnTo>
                  <a:lnTo>
                    <a:pt x="1083327" y="1443099"/>
                  </a:lnTo>
                  <a:cubicBezTo>
                    <a:pt x="1083326" y="1595070"/>
                    <a:pt x="840816" y="1718266"/>
                    <a:pt x="541663" y="1718266"/>
                  </a:cubicBezTo>
                  <a:cubicBezTo>
                    <a:pt x="242511" y="1718266"/>
                    <a:pt x="0" y="1595070"/>
                    <a:pt x="0" y="1443098"/>
                  </a:cubicBezTo>
                  <a:lnTo>
                    <a:pt x="5881" y="1413466"/>
                  </a:lnTo>
                  <a:lnTo>
                    <a:pt x="35053" y="1413466"/>
                  </a:lnTo>
                  <a:lnTo>
                    <a:pt x="437662" y="716125"/>
                  </a:lnTo>
                  <a:lnTo>
                    <a:pt x="435312" y="712639"/>
                  </a:lnTo>
                  <a:cubicBezTo>
                    <a:pt x="429528" y="698964"/>
                    <a:pt x="426330" y="683930"/>
                    <a:pt x="426329" y="668148"/>
                  </a:cubicBezTo>
                  <a:cubicBezTo>
                    <a:pt x="426329" y="620804"/>
                    <a:pt x="455115" y="580183"/>
                    <a:pt x="496139" y="562831"/>
                  </a:cubicBezTo>
                  <a:lnTo>
                    <a:pt x="516510" y="558718"/>
                  </a:lnTo>
                  <a:lnTo>
                    <a:pt x="525009" y="511565"/>
                  </a:lnTo>
                  <a:lnTo>
                    <a:pt x="1375005" y="158774"/>
                  </a:lnTo>
                  <a:lnTo>
                    <a:pt x="1422925" y="147768"/>
                  </a:lnTo>
                  <a:lnTo>
                    <a:pt x="1422925" y="87630"/>
                  </a:lnTo>
                  <a:cubicBezTo>
                    <a:pt x="1422925" y="39233"/>
                    <a:pt x="1462158" y="0"/>
                    <a:pt x="1510555"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C000"/>
                </a:solidFill>
              </a:endParaRPr>
            </a:p>
          </p:txBody>
        </p:sp>
      </p:grpSp>
      <p:sp>
        <p:nvSpPr>
          <p:cNvPr id="18" name="文本框 17"/>
          <p:cNvSpPr txBox="1"/>
          <p:nvPr/>
        </p:nvSpPr>
        <p:spPr>
          <a:xfrm>
            <a:off x="2966154" y="1060478"/>
            <a:ext cx="7603826" cy="461665"/>
          </a:xfrm>
          <a:prstGeom prst="rect">
            <a:avLst/>
          </a:prstGeom>
          <a:noFill/>
        </p:spPr>
        <p:txBody>
          <a:bodyPr wrap="square">
            <a:spAutoFit/>
          </a:bodyPr>
          <a:lstStyle/>
          <a:p>
            <a:r>
              <a:rPr lang="zh-CN" altLang="en-US" sz="2400" b="1"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rPr>
              <a:t>Selection principles of </a:t>
            </a:r>
            <a:r>
              <a:rPr lang="en-US" altLang="zh-CN" sz="2400" b="1"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rPr>
              <a:t>vaccination</a:t>
            </a:r>
            <a:r>
              <a:rPr lang="zh-CN" altLang="en-US" sz="2400" b="1"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rPr>
              <a:t> sites </a:t>
            </a:r>
          </a:p>
        </p:txBody>
      </p:sp>
      <p:sp>
        <p:nvSpPr>
          <p:cNvPr id="20" name="文本框 19"/>
          <p:cNvSpPr txBox="1"/>
          <p:nvPr/>
        </p:nvSpPr>
        <p:spPr>
          <a:xfrm>
            <a:off x="1322501" y="2061201"/>
            <a:ext cx="2335164" cy="461665"/>
          </a:xfrm>
          <a:prstGeom prst="rect">
            <a:avLst/>
          </a:prstGeom>
          <a:noFill/>
        </p:spPr>
        <p:txBody>
          <a:bodyPr wrap="square">
            <a:spAutoFit/>
          </a:bodyPr>
          <a:lstStyle/>
          <a:p>
            <a:r>
              <a:rPr lang="en-US" altLang="zh-CN" sz="2400" b="1" dirty="0">
                <a:latin typeface="Times New Roman" panose="02020503050405090304" pitchFamily="18" charset="0"/>
                <a:ea typeface="微软雅黑" panose="020B0503020204020204" pitchFamily="34" charset="-122"/>
                <a:cs typeface="Times New Roman" panose="02020503050405090304" pitchFamily="18" charset="0"/>
              </a:rPr>
              <a:t>N</a:t>
            </a:r>
            <a:r>
              <a:rPr lang="zh-CN" altLang="en-US" sz="2400" b="1" dirty="0">
                <a:latin typeface="Times New Roman" panose="02020503050405090304" pitchFamily="18" charset="0"/>
                <a:ea typeface="微软雅黑" panose="020B0503020204020204" pitchFamily="34" charset="-122"/>
                <a:cs typeface="Times New Roman" panose="02020503050405090304" pitchFamily="18" charset="0"/>
              </a:rPr>
              <a:t>on-repetitive</a:t>
            </a:r>
          </a:p>
        </p:txBody>
      </p:sp>
      <p:sp>
        <p:nvSpPr>
          <p:cNvPr id="22" name="文本框 21"/>
          <p:cNvSpPr txBox="1"/>
          <p:nvPr/>
        </p:nvSpPr>
        <p:spPr>
          <a:xfrm>
            <a:off x="8275123" y="2125557"/>
            <a:ext cx="2521084" cy="461665"/>
          </a:xfrm>
          <a:prstGeom prst="rect">
            <a:avLst/>
          </a:prstGeom>
          <a:noFill/>
        </p:spPr>
        <p:txBody>
          <a:bodyPr wrap="square">
            <a:spAutoFit/>
          </a:bodyPr>
          <a:lstStyle/>
          <a:p>
            <a:r>
              <a:rPr lang="zh-CN" altLang="en-US" sz="2400" b="1" dirty="0">
                <a:latin typeface="Times New Roman" panose="02020503050405090304" pitchFamily="18" charset="0"/>
                <a:ea typeface="微软雅黑" panose="020B0503020204020204" pitchFamily="34" charset="-122"/>
                <a:cs typeface="Times New Roman" panose="02020503050405090304" pitchFamily="18" charset="0"/>
              </a:rPr>
              <a:t>Easy to absorb</a:t>
            </a:r>
          </a:p>
        </p:txBody>
      </p:sp>
      <p:sp>
        <p:nvSpPr>
          <p:cNvPr id="4" name="文本框 3"/>
          <p:cNvSpPr txBox="1"/>
          <p:nvPr/>
        </p:nvSpPr>
        <p:spPr>
          <a:xfrm>
            <a:off x="5075529" y="5643731"/>
            <a:ext cx="2487668" cy="461665"/>
          </a:xfrm>
          <a:prstGeom prst="rect">
            <a:avLst/>
          </a:prstGeom>
          <a:noFill/>
        </p:spPr>
        <p:txBody>
          <a:bodyPr wrap="square">
            <a:spAutoFit/>
          </a:bodyPr>
          <a:lstStyle/>
          <a:p>
            <a:r>
              <a:rPr lang="en-US" altLang="zh-CN" sz="2400" b="1" dirty="0">
                <a:latin typeface="Times New Roman" panose="02020503050405090304" pitchFamily="18" charset="0"/>
                <a:ea typeface="微软雅黑" panose="020B0503020204020204" pitchFamily="34" charset="-122"/>
                <a:cs typeface="Times New Roman" panose="02020503050405090304" pitchFamily="18" charset="0"/>
              </a:rPr>
              <a:t>E</a:t>
            </a:r>
            <a:r>
              <a:rPr lang="zh-CN" altLang="en-US" sz="2400" b="1" dirty="0">
                <a:latin typeface="Times New Roman" panose="02020503050405090304" pitchFamily="18" charset="0"/>
                <a:ea typeface="微软雅黑" panose="020B0503020204020204" pitchFamily="34" charset="-122"/>
                <a:cs typeface="Times New Roman" panose="02020503050405090304" pitchFamily="18" charset="0"/>
              </a:rPr>
              <a:t>asy to operate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7"/>
          <p:cNvGrpSpPr/>
          <p:nvPr/>
        </p:nvGrpSpPr>
        <p:grpSpPr>
          <a:xfrm>
            <a:off x="868045" y="1675765"/>
            <a:ext cx="10725785" cy="3506470"/>
            <a:chOff x="0" y="1933636"/>
            <a:chExt cx="12192000" cy="3106165"/>
          </a:xfrm>
          <a:solidFill>
            <a:srgbClr val="92D050"/>
          </a:solidFill>
        </p:grpSpPr>
        <p:sp>
          <p:nvSpPr>
            <p:cNvPr id="49" name="矩形 48"/>
            <p:cNvSpPr/>
            <p:nvPr/>
          </p:nvSpPr>
          <p:spPr bwMode="auto">
            <a:xfrm>
              <a:off x="0" y="2676525"/>
              <a:ext cx="12192000" cy="1639888"/>
            </a:xfrm>
            <a:prstGeom prst="rect">
              <a:avLst/>
            </a:prstGeom>
            <a:grpFill/>
            <a:ln w="9525" cap="flat" cmpd="sng" algn="ctr">
              <a:noFill/>
              <a:prstDash val="solid"/>
              <a:round/>
              <a:headEnd type="none" w="med" len="med"/>
              <a:tailEnd type="none" w="med" len="med"/>
            </a:ln>
            <a:effectLst/>
          </p:spPr>
          <p:txBody>
            <a:bodyPr wrap="none" lIns="121800" tIns="60901" rIns="121800" bIns="60901" anchor="ctr"/>
            <a:lstStyle/>
            <a:p>
              <a:pPr marL="406400" indent="-406400" algn="ctr" defTabSz="1625600">
                <a:lnSpc>
                  <a:spcPct val="110000"/>
                </a:lnSpc>
                <a:spcAft>
                  <a:spcPct val="10000"/>
                </a:spcAft>
                <a:buClr>
                  <a:schemeClr val="accent1"/>
                </a:buClr>
                <a:buSzPct val="70000"/>
                <a:defRPr/>
              </a:pPr>
              <a:endParaRPr lang="zh-CN" altLang="en-US" sz="2100" spc="533" dirty="0">
                <a:cs typeface="Arial" panose="020B0604020202090204" pitchFamily="34" charset="0"/>
              </a:endParaRPr>
            </a:p>
          </p:txBody>
        </p:sp>
        <p:grpSp>
          <p:nvGrpSpPr>
            <p:cNvPr id="3" name="组合 2"/>
            <p:cNvGrpSpPr/>
            <p:nvPr/>
          </p:nvGrpSpPr>
          <p:grpSpPr bwMode="auto">
            <a:xfrm>
              <a:off x="335360" y="1933636"/>
              <a:ext cx="3313995" cy="3106165"/>
              <a:chOff x="961541" y="2030508"/>
              <a:chExt cx="3708718" cy="3478585"/>
            </a:xfrm>
            <a:grpFill/>
          </p:grpSpPr>
          <p:cxnSp>
            <p:nvCxnSpPr>
              <p:cNvPr id="61" name="直接连接符 3"/>
              <p:cNvCxnSpPr/>
              <p:nvPr/>
            </p:nvCxnSpPr>
            <p:spPr>
              <a:xfrm>
                <a:off x="2373626" y="2692526"/>
                <a:ext cx="352024" cy="594221"/>
              </a:xfrm>
              <a:prstGeom prst="line">
                <a:avLst/>
              </a:prstGeom>
              <a:grpFill/>
              <a:ln w="19050">
                <a:solidFill>
                  <a:schemeClr val="bg1">
                    <a:alpha val="34000"/>
                  </a:schemeClr>
                </a:solidFill>
              </a:ln>
            </p:spPr>
            <p:style>
              <a:lnRef idx="1">
                <a:schemeClr val="accent1"/>
              </a:lnRef>
              <a:fillRef idx="0">
                <a:schemeClr val="accent1"/>
              </a:fillRef>
              <a:effectRef idx="0">
                <a:schemeClr val="accent1"/>
              </a:effectRef>
              <a:fontRef idx="minor">
                <a:schemeClr val="tx1"/>
              </a:fontRef>
            </p:style>
          </p:cxnSp>
          <p:sp>
            <p:nvSpPr>
              <p:cNvPr id="62" name="等腰三角形 61"/>
              <p:cNvSpPr/>
              <p:nvPr/>
            </p:nvSpPr>
            <p:spPr>
              <a:xfrm>
                <a:off x="1753346" y="2400401"/>
                <a:ext cx="2916913" cy="251447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sz="1200">
                  <a:solidFill>
                    <a:prstClr val="white"/>
                  </a:solidFill>
                </a:endParaRPr>
              </a:p>
            </p:txBody>
          </p:sp>
          <p:sp>
            <p:nvSpPr>
              <p:cNvPr id="63" name="等腰三角形 5"/>
              <p:cNvSpPr/>
              <p:nvPr/>
            </p:nvSpPr>
            <p:spPr>
              <a:xfrm>
                <a:off x="961541" y="4479176"/>
                <a:ext cx="450750" cy="38883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sz="1200">
                  <a:solidFill>
                    <a:prstClr val="white"/>
                  </a:solidFill>
                </a:endParaRPr>
              </a:p>
            </p:txBody>
          </p:sp>
          <p:sp>
            <p:nvSpPr>
              <p:cNvPr id="64" name="等腰三角形 6"/>
              <p:cNvSpPr/>
              <p:nvPr/>
            </p:nvSpPr>
            <p:spPr>
              <a:xfrm>
                <a:off x="3577289" y="2897911"/>
                <a:ext cx="450750" cy="38883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sz="1200">
                  <a:solidFill>
                    <a:prstClr val="white"/>
                  </a:solidFill>
                </a:endParaRPr>
              </a:p>
            </p:txBody>
          </p:sp>
          <p:sp>
            <p:nvSpPr>
              <p:cNvPr id="65" name="等腰三角形 7"/>
              <p:cNvSpPr/>
              <p:nvPr/>
            </p:nvSpPr>
            <p:spPr>
              <a:xfrm>
                <a:off x="4184056" y="4770535"/>
                <a:ext cx="316124" cy="27318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sz="1200">
                  <a:solidFill>
                    <a:prstClr val="white"/>
                  </a:solidFill>
                </a:endParaRPr>
              </a:p>
            </p:txBody>
          </p:sp>
          <p:sp>
            <p:nvSpPr>
              <p:cNvPr id="66" name="等腰三角形 8"/>
              <p:cNvSpPr/>
              <p:nvPr/>
            </p:nvSpPr>
            <p:spPr>
              <a:xfrm>
                <a:off x="2325759" y="2030508"/>
                <a:ext cx="317121" cy="273182"/>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sz="1200">
                  <a:solidFill>
                    <a:prstClr val="white"/>
                  </a:solidFill>
                </a:endParaRPr>
              </a:p>
            </p:txBody>
          </p:sp>
          <p:cxnSp>
            <p:nvCxnSpPr>
              <p:cNvPr id="67" name="直接连接符 9"/>
              <p:cNvCxnSpPr/>
              <p:nvPr/>
            </p:nvCxnSpPr>
            <p:spPr>
              <a:xfrm>
                <a:off x="2886205" y="4914872"/>
                <a:ext cx="352024" cy="594221"/>
              </a:xfrm>
              <a:prstGeom prst="line">
                <a:avLst/>
              </a:prstGeom>
              <a:grpFill/>
              <a:ln w="19050">
                <a:solidFill>
                  <a:schemeClr val="bg1">
                    <a:alpha val="34000"/>
                  </a:schemeClr>
                </a:solidFill>
              </a:ln>
            </p:spPr>
            <p:style>
              <a:lnRef idx="1">
                <a:schemeClr val="accent1"/>
              </a:lnRef>
              <a:fillRef idx="0">
                <a:schemeClr val="accent1"/>
              </a:fillRef>
              <a:effectRef idx="0">
                <a:schemeClr val="accent1"/>
              </a:effectRef>
              <a:fontRef idx="minor">
                <a:schemeClr val="tx1"/>
              </a:fontRef>
            </p:style>
          </p:cxnSp>
        </p:grpSp>
        <p:sp>
          <p:nvSpPr>
            <p:cNvPr id="51" name="文本框 128"/>
            <p:cNvSpPr txBox="1">
              <a:spLocks noChangeArrowheads="1"/>
            </p:cNvSpPr>
            <p:nvPr/>
          </p:nvSpPr>
          <p:spPr bwMode="auto">
            <a:xfrm>
              <a:off x="1106488" y="3328988"/>
              <a:ext cx="2454275" cy="597383"/>
            </a:xfrm>
            <a:prstGeom prst="rect">
              <a:avLst/>
            </a:prstGeom>
            <a:grpFill/>
            <a:ln>
              <a:noFill/>
            </a:ln>
            <a:effectLst>
              <a:outerShdw blurRad="101600" dist="63500" dir="1200000" algn="l" rotWithShape="0">
                <a:prstClr val="black">
                  <a:alpha val="40000"/>
                </a:prstClr>
              </a:outerShdw>
            </a:effectLst>
          </p:spPr>
          <p:txBody>
            <a:bodyPr lIns="121917" tIns="60958" rIns="121917" bIns="60958">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a:defRPr/>
              </a:pPr>
              <a:r>
                <a:rPr lang="zh-CN" altLang="en-US" sz="3600" b="1" dirty="0">
                  <a:solidFill>
                    <a:srgbClr val="FBFBFB"/>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第六</a:t>
              </a:r>
            </a:p>
          </p:txBody>
        </p:sp>
        <p:grpSp>
          <p:nvGrpSpPr>
            <p:cNvPr id="4" name="组合 1"/>
            <p:cNvGrpSpPr/>
            <p:nvPr/>
          </p:nvGrpSpPr>
          <p:grpSpPr bwMode="auto">
            <a:xfrm>
              <a:off x="1375678" y="3926496"/>
              <a:ext cx="1915465" cy="353255"/>
              <a:chOff x="4748327" y="4602326"/>
              <a:chExt cx="3189919" cy="361288"/>
            </a:xfrm>
            <a:grpFill/>
          </p:grpSpPr>
          <p:sp>
            <p:nvSpPr>
              <p:cNvPr id="54" name="文本框 129"/>
              <p:cNvSpPr txBox="1">
                <a:spLocks noChangeArrowheads="1"/>
              </p:cNvSpPr>
              <p:nvPr/>
            </p:nvSpPr>
            <p:spPr bwMode="auto">
              <a:xfrm>
                <a:off x="5408449" y="4602326"/>
                <a:ext cx="1760293" cy="361288"/>
              </a:xfrm>
              <a:prstGeom prst="rect">
                <a:avLst/>
              </a:prstGeom>
              <a:grpFill/>
              <a:ln>
                <a:noFill/>
              </a:ln>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defRPr/>
                </a:pPr>
                <a:r>
                  <a:rPr lang="en-US" altLang="zh-CN" sz="2000" dirty="0">
                    <a:solidFill>
                      <a:srgbClr val="F5F5F5"/>
                    </a:solidFill>
                    <a:effectLst>
                      <a:outerShdw blurRad="38100" dist="38100" dir="2700000" algn="tl">
                        <a:srgbClr val="000000">
                          <a:alpha val="43137"/>
                        </a:srgbClr>
                      </a:outerShdw>
                    </a:effectLst>
                    <a:latin typeface="Impact" panose="020B0806030902050204" pitchFamily="34" charset="0"/>
                    <a:ea typeface="微软雅黑" panose="020B0503020204020204" pitchFamily="34" charset="-122"/>
                  </a:rPr>
                  <a:t>Part 06</a:t>
                </a:r>
                <a:endParaRPr lang="zh-CN" altLang="en-US" sz="2000" dirty="0">
                  <a:solidFill>
                    <a:srgbClr val="F5F5F5"/>
                  </a:solidFill>
                  <a:effectLst>
                    <a:outerShdw blurRad="38100" dist="38100" dir="2700000" algn="tl">
                      <a:srgbClr val="000000">
                        <a:alpha val="43137"/>
                      </a:srgbClr>
                    </a:outerShdw>
                  </a:effectLst>
                  <a:latin typeface="Impact" panose="020B0806030902050204" pitchFamily="34" charset="0"/>
                  <a:ea typeface="微软雅黑" panose="020B0503020204020204" pitchFamily="34" charset="-122"/>
                </a:endParaRPr>
              </a:p>
            </p:txBody>
          </p:sp>
          <p:grpSp>
            <p:nvGrpSpPr>
              <p:cNvPr id="5" name="组合 5"/>
              <p:cNvGrpSpPr/>
              <p:nvPr/>
            </p:nvGrpSpPr>
            <p:grpSpPr bwMode="auto">
              <a:xfrm>
                <a:off x="4748327" y="4801788"/>
                <a:ext cx="769823" cy="81148"/>
                <a:chOff x="4726379" y="4826115"/>
                <a:chExt cx="1135960" cy="81148"/>
              </a:xfrm>
              <a:grpFill/>
            </p:grpSpPr>
            <p:cxnSp>
              <p:nvCxnSpPr>
                <p:cNvPr id="59" name="直接连接符 58"/>
                <p:cNvCxnSpPr/>
                <p:nvPr/>
              </p:nvCxnSpPr>
              <p:spPr>
                <a:xfrm>
                  <a:off x="4726379" y="4826234"/>
                  <a:ext cx="1136354" cy="0"/>
                </a:xfrm>
                <a:prstGeom prst="line">
                  <a:avLst/>
                </a:prstGeom>
                <a:grpFill/>
                <a:ln w="12700">
                  <a:solidFill>
                    <a:srgbClr val="F7F7F7"/>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4726379" y="4907145"/>
                  <a:ext cx="1136354" cy="0"/>
                </a:xfrm>
                <a:prstGeom prst="line">
                  <a:avLst/>
                </a:prstGeom>
                <a:grpFill/>
                <a:ln w="12700">
                  <a:solidFill>
                    <a:srgbClr val="F7F7F7"/>
                  </a:solidFill>
                </a:ln>
              </p:spPr>
              <p:style>
                <a:lnRef idx="1">
                  <a:schemeClr val="accent1"/>
                </a:lnRef>
                <a:fillRef idx="0">
                  <a:schemeClr val="accent1"/>
                </a:fillRef>
                <a:effectRef idx="0">
                  <a:schemeClr val="accent1"/>
                </a:effectRef>
                <a:fontRef idx="minor">
                  <a:schemeClr val="tx1"/>
                </a:fontRef>
              </p:style>
            </p:cxnSp>
          </p:grpSp>
          <p:grpSp>
            <p:nvGrpSpPr>
              <p:cNvPr id="6" name="组合 22"/>
              <p:cNvGrpSpPr/>
              <p:nvPr/>
            </p:nvGrpSpPr>
            <p:grpSpPr bwMode="auto">
              <a:xfrm>
                <a:off x="7168423" y="4801788"/>
                <a:ext cx="769823" cy="81148"/>
                <a:chOff x="4726379" y="4826115"/>
                <a:chExt cx="1135960" cy="81148"/>
              </a:xfrm>
              <a:grpFill/>
            </p:grpSpPr>
            <p:cxnSp>
              <p:nvCxnSpPr>
                <p:cNvPr id="57" name="直接连接符 56"/>
                <p:cNvCxnSpPr/>
                <p:nvPr/>
              </p:nvCxnSpPr>
              <p:spPr>
                <a:xfrm>
                  <a:off x="4725985" y="4826234"/>
                  <a:ext cx="1136354" cy="0"/>
                </a:xfrm>
                <a:prstGeom prst="line">
                  <a:avLst/>
                </a:prstGeom>
                <a:grpFill/>
                <a:ln w="12700">
                  <a:solidFill>
                    <a:srgbClr val="F7F7F7"/>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4725985" y="4907145"/>
                  <a:ext cx="1136354" cy="0"/>
                </a:xfrm>
                <a:prstGeom prst="line">
                  <a:avLst/>
                </a:prstGeom>
                <a:grpFill/>
                <a:ln w="12700">
                  <a:solidFill>
                    <a:srgbClr val="F7F7F7"/>
                  </a:solidFill>
                </a:ln>
              </p:spPr>
              <p:style>
                <a:lnRef idx="1">
                  <a:schemeClr val="accent1"/>
                </a:lnRef>
                <a:fillRef idx="0">
                  <a:schemeClr val="accent1"/>
                </a:fillRef>
                <a:effectRef idx="0">
                  <a:schemeClr val="accent1"/>
                </a:effectRef>
                <a:fontRef idx="minor">
                  <a:schemeClr val="tx1"/>
                </a:fontRef>
              </p:style>
            </p:cxnSp>
          </p:grpSp>
        </p:grpSp>
        <p:sp>
          <p:nvSpPr>
            <p:cNvPr id="53" name="矩形 52"/>
            <p:cNvSpPr/>
            <p:nvPr/>
          </p:nvSpPr>
          <p:spPr>
            <a:xfrm>
              <a:off x="3903890" y="3088028"/>
              <a:ext cx="8162490" cy="597383"/>
            </a:xfrm>
            <a:prstGeom prst="rect">
              <a:avLst/>
            </a:prstGeom>
            <a:grpFill/>
          </p:spPr>
          <p:txBody>
            <a:bodyPr wrap="square" lIns="121917" tIns="60958" rIns="121917" bIns="60958">
              <a:spAutoFit/>
            </a:bodyPr>
            <a:lstStyle/>
            <a:p>
              <a:pPr algn="l">
                <a:defRPr/>
              </a:pPr>
              <a:r>
                <a:rPr lang="zh-CN" altLang="en-US" sz="3600" dirty="0">
                  <a:solidFill>
                    <a:schemeClr val="bg1"/>
                  </a:solidFill>
                  <a:latin typeface="微软雅黑" charset="0"/>
                  <a:ea typeface="微软雅黑" charset="0"/>
                  <a:cs typeface="微软雅黑" charset="0"/>
                  <a:sym typeface="+mn-ea"/>
                </a:rPr>
                <a:t>What dose is appropriate？</a:t>
              </a:r>
              <a:endParaRPr lang="zh-CN" altLang="en-US" sz="3600" b="1" spc="1067" dirty="0">
                <a:solidFill>
                  <a:schemeClr val="bg1"/>
                </a:solidFill>
                <a:effectLst>
                  <a:outerShdw blurRad="38100" dist="38100" dir="2700000" algn="tl">
                    <a:srgbClr val="000000">
                      <a:alpha val="43137"/>
                    </a:srgbClr>
                  </a:outerShdw>
                </a:effectLst>
                <a:latin typeface="微软雅黑" charset="0"/>
                <a:ea typeface="微软雅黑" charset="0"/>
                <a:cs typeface="微软雅黑" charset="0"/>
                <a:sym typeface="+mn-ea"/>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a:xfrm>
            <a:off x="767408" y="380742"/>
            <a:ext cx="7822366" cy="52797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algn="l"/>
            <a:r>
              <a:rPr kumimoji="1" lang="en-US" altLang="zh-CN" sz="3200" b="1" cap="none" dirty="0">
                <a:solidFill>
                  <a:srgbClr val="2CA23A"/>
                </a:solidFill>
                <a:latin typeface="微软雅黑" panose="020B0503020204020204" pitchFamily="34" charset="-122"/>
                <a:ea typeface="微软雅黑" panose="020B0503020204020204" pitchFamily="34" charset="-122"/>
                <a:cs typeface="+mn-cs"/>
              </a:rPr>
              <a:t>Standard dose</a:t>
            </a:r>
          </a:p>
        </p:txBody>
      </p:sp>
      <p:grpSp>
        <p:nvGrpSpPr>
          <p:cNvPr id="5" name="组合 4"/>
          <p:cNvGrpSpPr/>
          <p:nvPr/>
        </p:nvGrpSpPr>
        <p:grpSpPr>
          <a:xfrm>
            <a:off x="1342387" y="1181103"/>
            <a:ext cx="8594725" cy="4229100"/>
            <a:chOff x="369888" y="1412875"/>
            <a:chExt cx="8594725" cy="4229100"/>
          </a:xfrm>
        </p:grpSpPr>
        <p:pic>
          <p:nvPicPr>
            <p:cNvPr id="6" name="图片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888" y="1412875"/>
              <a:ext cx="8594725" cy="42291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9"/>
            <p:cNvSpPr>
              <a:spLocks noChangeArrowheads="1"/>
            </p:cNvSpPr>
            <p:nvPr/>
          </p:nvSpPr>
          <p:spPr bwMode="auto">
            <a:xfrm>
              <a:off x="1290638" y="3816350"/>
              <a:ext cx="5492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00FF"/>
                </a:buClr>
                <a:buFont typeface="Wingdings" panose="05000000000000000000" pitchFamily="2" charset="2"/>
                <a:buChar char="n"/>
                <a:defRPr sz="2000">
                  <a:solidFill>
                    <a:schemeClr val="tx1"/>
                  </a:solidFill>
                  <a:latin typeface="Arial" panose="020B0604020202090204" pitchFamily="34" charset="0"/>
                  <a:ea typeface="黑体" panose="02010609060101010101" pitchFamily="49" charset="-122"/>
                </a:defRPr>
              </a:lvl1pPr>
              <a:lvl2pPr marL="742950" indent="-285750">
                <a:spcBef>
                  <a:spcPct val="20000"/>
                </a:spcBef>
                <a:buClr>
                  <a:srgbClr val="0000FF"/>
                </a:buClr>
                <a:buFont typeface="Wingdings" panose="05000000000000000000" pitchFamily="2" charset="2"/>
                <a:buChar char="n"/>
                <a:defRPr sz="2800">
                  <a:solidFill>
                    <a:schemeClr val="tx1"/>
                  </a:solidFill>
                  <a:latin typeface="Arial" panose="020B0604020202090204" pitchFamily="34" charset="0"/>
                  <a:ea typeface="黑体" panose="02010609060101010101" pitchFamily="49" charset="-122"/>
                </a:defRPr>
              </a:lvl2pPr>
              <a:lvl3pPr marL="1143000" indent="-228600">
                <a:spcBef>
                  <a:spcPct val="20000"/>
                </a:spcBef>
                <a:buClr>
                  <a:srgbClr val="0000FF"/>
                </a:buClr>
                <a:buFont typeface="Wingdings" panose="05000000000000000000" pitchFamily="2" charset="2"/>
                <a:buChar char="n"/>
                <a:defRPr sz="1600">
                  <a:solidFill>
                    <a:schemeClr val="tx1"/>
                  </a:solidFill>
                  <a:latin typeface="Arial" panose="020B0604020202090204" pitchFamily="34" charset="0"/>
                  <a:ea typeface="黑体" panose="02010609060101010101" pitchFamily="49" charset="-122"/>
                </a:defRPr>
              </a:lvl3pPr>
              <a:lvl4pPr marL="1600200" indent="-228600">
                <a:spcBef>
                  <a:spcPct val="20000"/>
                </a:spcBef>
                <a:buClr>
                  <a:srgbClr val="0000FF"/>
                </a:buClr>
                <a:buFont typeface="Wingdings" panose="05000000000000000000" pitchFamily="2" charset="2"/>
                <a:buChar char="n"/>
                <a:defRPr sz="1400">
                  <a:solidFill>
                    <a:schemeClr val="tx1"/>
                  </a:solidFill>
                  <a:latin typeface="Arial" panose="020B060402020209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9pPr>
            </a:lstStyle>
            <a:p>
              <a:pPr algn="ctr" eaLnBrk="1" hangingPunct="1">
                <a:spcBef>
                  <a:spcPct val="0"/>
                </a:spcBef>
                <a:buClrTx/>
                <a:buFontTx/>
                <a:buNone/>
              </a:pPr>
              <a:r>
                <a:rPr lang="en-US" altLang="zh-CN">
                  <a:solidFill>
                    <a:srgbClr val="FFFFFF"/>
                  </a:solidFill>
                  <a:latin typeface="微软雅黑" panose="020B0503020204020204" pitchFamily="34" charset="-122"/>
                  <a:ea typeface="微软雅黑" panose="020B0503020204020204" pitchFamily="34" charset="-122"/>
                  <a:sym typeface="Times New Roman" panose="02020503050405090304" pitchFamily="18" charset="0"/>
                </a:rPr>
                <a:t>01</a:t>
              </a:r>
            </a:p>
          </p:txBody>
        </p:sp>
        <p:sp>
          <p:nvSpPr>
            <p:cNvPr id="8" name="TextBox 20"/>
            <p:cNvSpPr>
              <a:spLocks noChangeArrowheads="1"/>
            </p:cNvSpPr>
            <p:nvPr/>
          </p:nvSpPr>
          <p:spPr bwMode="auto">
            <a:xfrm>
              <a:off x="2781300" y="2911475"/>
              <a:ext cx="5492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00FF"/>
                </a:buClr>
                <a:buFont typeface="Wingdings" panose="05000000000000000000" pitchFamily="2" charset="2"/>
                <a:buChar char="n"/>
                <a:defRPr sz="2000">
                  <a:solidFill>
                    <a:schemeClr val="tx1"/>
                  </a:solidFill>
                  <a:latin typeface="Arial" panose="020B0604020202090204" pitchFamily="34" charset="0"/>
                  <a:ea typeface="黑体" panose="02010609060101010101" pitchFamily="49" charset="-122"/>
                </a:defRPr>
              </a:lvl1pPr>
              <a:lvl2pPr marL="742950" indent="-285750">
                <a:spcBef>
                  <a:spcPct val="20000"/>
                </a:spcBef>
                <a:buClr>
                  <a:srgbClr val="0000FF"/>
                </a:buClr>
                <a:buFont typeface="Wingdings" panose="05000000000000000000" pitchFamily="2" charset="2"/>
                <a:buChar char="n"/>
                <a:defRPr sz="2800">
                  <a:solidFill>
                    <a:schemeClr val="tx1"/>
                  </a:solidFill>
                  <a:latin typeface="Arial" panose="020B0604020202090204" pitchFamily="34" charset="0"/>
                  <a:ea typeface="黑体" panose="02010609060101010101" pitchFamily="49" charset="-122"/>
                </a:defRPr>
              </a:lvl2pPr>
              <a:lvl3pPr marL="1143000" indent="-228600">
                <a:spcBef>
                  <a:spcPct val="20000"/>
                </a:spcBef>
                <a:buClr>
                  <a:srgbClr val="0000FF"/>
                </a:buClr>
                <a:buFont typeface="Wingdings" panose="05000000000000000000" pitchFamily="2" charset="2"/>
                <a:buChar char="n"/>
                <a:defRPr sz="1600">
                  <a:solidFill>
                    <a:schemeClr val="tx1"/>
                  </a:solidFill>
                  <a:latin typeface="Arial" panose="020B0604020202090204" pitchFamily="34" charset="0"/>
                  <a:ea typeface="黑体" panose="02010609060101010101" pitchFamily="49" charset="-122"/>
                </a:defRPr>
              </a:lvl3pPr>
              <a:lvl4pPr marL="1600200" indent="-228600">
                <a:spcBef>
                  <a:spcPct val="20000"/>
                </a:spcBef>
                <a:buClr>
                  <a:srgbClr val="0000FF"/>
                </a:buClr>
                <a:buFont typeface="Wingdings" panose="05000000000000000000" pitchFamily="2" charset="2"/>
                <a:buChar char="n"/>
                <a:defRPr sz="1400">
                  <a:solidFill>
                    <a:schemeClr val="tx1"/>
                  </a:solidFill>
                  <a:latin typeface="Arial" panose="020B060402020209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9pPr>
            </a:lstStyle>
            <a:p>
              <a:pPr algn="ctr" eaLnBrk="1" hangingPunct="1">
                <a:spcBef>
                  <a:spcPct val="0"/>
                </a:spcBef>
                <a:buClrTx/>
                <a:buFontTx/>
                <a:buNone/>
              </a:pPr>
              <a:r>
                <a:rPr lang="en-US" altLang="zh-CN">
                  <a:solidFill>
                    <a:srgbClr val="FFFFFF"/>
                  </a:solidFill>
                  <a:latin typeface="微软雅黑" panose="020B0503020204020204" pitchFamily="34" charset="-122"/>
                  <a:ea typeface="微软雅黑" panose="020B0503020204020204" pitchFamily="34" charset="-122"/>
                  <a:sym typeface="Times New Roman" panose="02020503050405090304" pitchFamily="18" charset="0"/>
                </a:rPr>
                <a:t>02</a:t>
              </a:r>
            </a:p>
          </p:txBody>
        </p:sp>
        <p:sp>
          <p:nvSpPr>
            <p:cNvPr id="9" name="TextBox 21"/>
            <p:cNvSpPr>
              <a:spLocks noChangeArrowheads="1"/>
            </p:cNvSpPr>
            <p:nvPr/>
          </p:nvSpPr>
          <p:spPr bwMode="auto">
            <a:xfrm>
              <a:off x="4221163" y="3816350"/>
              <a:ext cx="5492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00FF"/>
                </a:buClr>
                <a:buFont typeface="Wingdings" panose="05000000000000000000" pitchFamily="2" charset="2"/>
                <a:buChar char="n"/>
                <a:defRPr sz="2000">
                  <a:solidFill>
                    <a:schemeClr val="tx1"/>
                  </a:solidFill>
                  <a:latin typeface="Arial" panose="020B0604020202090204" pitchFamily="34" charset="0"/>
                  <a:ea typeface="黑体" panose="02010609060101010101" pitchFamily="49" charset="-122"/>
                </a:defRPr>
              </a:lvl1pPr>
              <a:lvl2pPr marL="742950" indent="-285750">
                <a:spcBef>
                  <a:spcPct val="20000"/>
                </a:spcBef>
                <a:buClr>
                  <a:srgbClr val="0000FF"/>
                </a:buClr>
                <a:buFont typeface="Wingdings" panose="05000000000000000000" pitchFamily="2" charset="2"/>
                <a:buChar char="n"/>
                <a:defRPr sz="2800">
                  <a:solidFill>
                    <a:schemeClr val="tx1"/>
                  </a:solidFill>
                  <a:latin typeface="Arial" panose="020B0604020202090204" pitchFamily="34" charset="0"/>
                  <a:ea typeface="黑体" panose="02010609060101010101" pitchFamily="49" charset="-122"/>
                </a:defRPr>
              </a:lvl2pPr>
              <a:lvl3pPr marL="1143000" indent="-228600">
                <a:spcBef>
                  <a:spcPct val="20000"/>
                </a:spcBef>
                <a:buClr>
                  <a:srgbClr val="0000FF"/>
                </a:buClr>
                <a:buFont typeface="Wingdings" panose="05000000000000000000" pitchFamily="2" charset="2"/>
                <a:buChar char="n"/>
                <a:defRPr sz="1600">
                  <a:solidFill>
                    <a:schemeClr val="tx1"/>
                  </a:solidFill>
                  <a:latin typeface="Arial" panose="020B0604020202090204" pitchFamily="34" charset="0"/>
                  <a:ea typeface="黑体" panose="02010609060101010101" pitchFamily="49" charset="-122"/>
                </a:defRPr>
              </a:lvl3pPr>
              <a:lvl4pPr marL="1600200" indent="-228600">
                <a:spcBef>
                  <a:spcPct val="20000"/>
                </a:spcBef>
                <a:buClr>
                  <a:srgbClr val="0000FF"/>
                </a:buClr>
                <a:buFont typeface="Wingdings" panose="05000000000000000000" pitchFamily="2" charset="2"/>
                <a:buChar char="n"/>
                <a:defRPr sz="1400">
                  <a:solidFill>
                    <a:schemeClr val="tx1"/>
                  </a:solidFill>
                  <a:latin typeface="Arial" panose="020B060402020209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9pPr>
            </a:lstStyle>
            <a:p>
              <a:pPr algn="ctr" eaLnBrk="1" hangingPunct="1">
                <a:spcBef>
                  <a:spcPct val="0"/>
                </a:spcBef>
                <a:buClrTx/>
                <a:buFontTx/>
                <a:buNone/>
              </a:pPr>
              <a:r>
                <a:rPr lang="en-US" altLang="zh-CN">
                  <a:solidFill>
                    <a:srgbClr val="FFFFFF"/>
                  </a:solidFill>
                  <a:latin typeface="微软雅黑" panose="020B0503020204020204" pitchFamily="34" charset="-122"/>
                  <a:ea typeface="微软雅黑" panose="020B0503020204020204" pitchFamily="34" charset="-122"/>
                  <a:sym typeface="Times New Roman" panose="02020503050405090304" pitchFamily="18" charset="0"/>
                </a:rPr>
                <a:t>03</a:t>
              </a:r>
            </a:p>
          </p:txBody>
        </p:sp>
        <p:sp>
          <p:nvSpPr>
            <p:cNvPr id="10" name="TextBox 22"/>
            <p:cNvSpPr>
              <a:spLocks noChangeArrowheads="1"/>
            </p:cNvSpPr>
            <p:nvPr/>
          </p:nvSpPr>
          <p:spPr bwMode="auto">
            <a:xfrm>
              <a:off x="5675313" y="2911475"/>
              <a:ext cx="5492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00FF"/>
                </a:buClr>
                <a:buFont typeface="Wingdings" panose="05000000000000000000" pitchFamily="2" charset="2"/>
                <a:buChar char="n"/>
                <a:defRPr sz="2000">
                  <a:solidFill>
                    <a:schemeClr val="tx1"/>
                  </a:solidFill>
                  <a:latin typeface="Arial" panose="020B0604020202090204" pitchFamily="34" charset="0"/>
                  <a:ea typeface="黑体" panose="02010609060101010101" pitchFamily="49" charset="-122"/>
                </a:defRPr>
              </a:lvl1pPr>
              <a:lvl2pPr marL="742950" indent="-285750">
                <a:spcBef>
                  <a:spcPct val="20000"/>
                </a:spcBef>
                <a:buClr>
                  <a:srgbClr val="0000FF"/>
                </a:buClr>
                <a:buFont typeface="Wingdings" panose="05000000000000000000" pitchFamily="2" charset="2"/>
                <a:buChar char="n"/>
                <a:defRPr sz="2800">
                  <a:solidFill>
                    <a:schemeClr val="tx1"/>
                  </a:solidFill>
                  <a:latin typeface="Arial" panose="020B0604020202090204" pitchFamily="34" charset="0"/>
                  <a:ea typeface="黑体" panose="02010609060101010101" pitchFamily="49" charset="-122"/>
                </a:defRPr>
              </a:lvl2pPr>
              <a:lvl3pPr marL="1143000" indent="-228600">
                <a:spcBef>
                  <a:spcPct val="20000"/>
                </a:spcBef>
                <a:buClr>
                  <a:srgbClr val="0000FF"/>
                </a:buClr>
                <a:buFont typeface="Wingdings" panose="05000000000000000000" pitchFamily="2" charset="2"/>
                <a:buChar char="n"/>
                <a:defRPr sz="1600">
                  <a:solidFill>
                    <a:schemeClr val="tx1"/>
                  </a:solidFill>
                  <a:latin typeface="Arial" panose="020B0604020202090204" pitchFamily="34" charset="0"/>
                  <a:ea typeface="黑体" panose="02010609060101010101" pitchFamily="49" charset="-122"/>
                </a:defRPr>
              </a:lvl3pPr>
              <a:lvl4pPr marL="1600200" indent="-228600">
                <a:spcBef>
                  <a:spcPct val="20000"/>
                </a:spcBef>
                <a:buClr>
                  <a:srgbClr val="0000FF"/>
                </a:buClr>
                <a:buFont typeface="Wingdings" panose="05000000000000000000" pitchFamily="2" charset="2"/>
                <a:buChar char="n"/>
                <a:defRPr sz="1400">
                  <a:solidFill>
                    <a:schemeClr val="tx1"/>
                  </a:solidFill>
                  <a:latin typeface="Arial" panose="020B060402020209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9pPr>
            </a:lstStyle>
            <a:p>
              <a:pPr algn="ctr" eaLnBrk="1" hangingPunct="1">
                <a:spcBef>
                  <a:spcPct val="0"/>
                </a:spcBef>
                <a:buClrTx/>
                <a:buFontTx/>
                <a:buNone/>
              </a:pPr>
              <a:r>
                <a:rPr lang="en-US" altLang="zh-CN">
                  <a:solidFill>
                    <a:srgbClr val="FFFFFF"/>
                  </a:solidFill>
                  <a:latin typeface="微软雅黑" panose="020B0503020204020204" pitchFamily="34" charset="-122"/>
                  <a:ea typeface="微软雅黑" panose="020B0503020204020204" pitchFamily="34" charset="-122"/>
                  <a:sym typeface="Times New Roman" panose="02020503050405090304" pitchFamily="18" charset="0"/>
                </a:rPr>
                <a:t>04</a:t>
              </a:r>
            </a:p>
          </p:txBody>
        </p:sp>
        <p:sp>
          <p:nvSpPr>
            <p:cNvPr id="11" name="TextBox 23"/>
            <p:cNvSpPr>
              <a:spLocks noChangeArrowheads="1"/>
            </p:cNvSpPr>
            <p:nvPr/>
          </p:nvSpPr>
          <p:spPr bwMode="auto">
            <a:xfrm>
              <a:off x="7188200" y="3816350"/>
              <a:ext cx="5492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00FF"/>
                </a:buClr>
                <a:buFont typeface="Wingdings" panose="05000000000000000000" pitchFamily="2" charset="2"/>
                <a:buChar char="n"/>
                <a:defRPr sz="2000">
                  <a:solidFill>
                    <a:schemeClr val="tx1"/>
                  </a:solidFill>
                  <a:latin typeface="Arial" panose="020B0604020202090204" pitchFamily="34" charset="0"/>
                  <a:ea typeface="黑体" panose="02010609060101010101" pitchFamily="49" charset="-122"/>
                </a:defRPr>
              </a:lvl1pPr>
              <a:lvl2pPr marL="742950" indent="-285750">
                <a:spcBef>
                  <a:spcPct val="20000"/>
                </a:spcBef>
                <a:buClr>
                  <a:srgbClr val="0000FF"/>
                </a:buClr>
                <a:buFont typeface="Wingdings" panose="05000000000000000000" pitchFamily="2" charset="2"/>
                <a:buChar char="n"/>
                <a:defRPr sz="2800">
                  <a:solidFill>
                    <a:schemeClr val="tx1"/>
                  </a:solidFill>
                  <a:latin typeface="Arial" panose="020B0604020202090204" pitchFamily="34" charset="0"/>
                  <a:ea typeface="黑体" panose="02010609060101010101" pitchFamily="49" charset="-122"/>
                </a:defRPr>
              </a:lvl2pPr>
              <a:lvl3pPr marL="1143000" indent="-228600">
                <a:spcBef>
                  <a:spcPct val="20000"/>
                </a:spcBef>
                <a:buClr>
                  <a:srgbClr val="0000FF"/>
                </a:buClr>
                <a:buFont typeface="Wingdings" panose="05000000000000000000" pitchFamily="2" charset="2"/>
                <a:buChar char="n"/>
                <a:defRPr sz="1600">
                  <a:solidFill>
                    <a:schemeClr val="tx1"/>
                  </a:solidFill>
                  <a:latin typeface="Arial" panose="020B0604020202090204" pitchFamily="34" charset="0"/>
                  <a:ea typeface="黑体" panose="02010609060101010101" pitchFamily="49" charset="-122"/>
                </a:defRPr>
              </a:lvl3pPr>
              <a:lvl4pPr marL="1600200" indent="-228600">
                <a:spcBef>
                  <a:spcPct val="20000"/>
                </a:spcBef>
                <a:buClr>
                  <a:srgbClr val="0000FF"/>
                </a:buClr>
                <a:buFont typeface="Wingdings" panose="05000000000000000000" pitchFamily="2" charset="2"/>
                <a:buChar char="n"/>
                <a:defRPr sz="1400">
                  <a:solidFill>
                    <a:schemeClr val="tx1"/>
                  </a:solidFill>
                  <a:latin typeface="Arial" panose="020B0604020202090204" pitchFamily="34" charset="0"/>
                  <a:ea typeface="黑体" panose="02010609060101010101" pitchFamily="49" charset="-122"/>
                </a:defRPr>
              </a:lvl4pPr>
              <a:lvl5pPr marL="2057400" indent="-228600">
                <a:spcBef>
                  <a:spcPct val="20000"/>
                </a:spcBef>
                <a:buChar char="»"/>
                <a:defRPr sz="2000">
                  <a:solidFill>
                    <a:schemeClr val="tx1"/>
                  </a:solidFill>
                  <a:latin typeface="Arial" panose="020B060402020209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90204" pitchFamily="34" charset="0"/>
                  <a:ea typeface="宋体" panose="02010600030101010101" pitchFamily="2" charset="-122"/>
                </a:defRPr>
              </a:lvl9pPr>
            </a:lstStyle>
            <a:p>
              <a:pPr algn="ctr" eaLnBrk="1" hangingPunct="1">
                <a:spcBef>
                  <a:spcPct val="0"/>
                </a:spcBef>
                <a:buClrTx/>
                <a:buFontTx/>
                <a:buNone/>
              </a:pPr>
              <a:r>
                <a:rPr lang="en-US" altLang="zh-CN">
                  <a:solidFill>
                    <a:srgbClr val="FFFFFF"/>
                  </a:solidFill>
                  <a:latin typeface="微软雅黑" panose="020B0503020204020204" pitchFamily="34" charset="-122"/>
                  <a:ea typeface="微软雅黑" panose="020B0503020204020204" pitchFamily="34" charset="-122"/>
                  <a:sym typeface="Times New Roman" panose="02020503050405090304" pitchFamily="18" charset="0"/>
                </a:rPr>
                <a:t>05</a:t>
              </a:r>
            </a:p>
          </p:txBody>
        </p:sp>
      </p:grpSp>
      <p:sp>
        <p:nvSpPr>
          <p:cNvPr id="19" name="文本框 18"/>
          <p:cNvSpPr txBox="1"/>
          <p:nvPr/>
        </p:nvSpPr>
        <p:spPr>
          <a:xfrm>
            <a:off x="1714500" y="2188210"/>
            <a:ext cx="1647190" cy="922020"/>
          </a:xfrm>
          <a:prstGeom prst="rect">
            <a:avLst/>
          </a:prstGeom>
          <a:noFill/>
        </p:spPr>
        <p:txBody>
          <a:bodyPr wrap="square">
            <a:spAutoFit/>
          </a:bodyPr>
          <a:lstStyle/>
          <a:p>
            <a:pPr algn="ctr"/>
            <a:r>
              <a:rPr lang="en-US" altLang="zh-CN" b="1" dirty="0">
                <a:solidFill>
                  <a:schemeClr val="accent2"/>
                </a:solidFill>
                <a:latin typeface="Times New Roman" panose="02020503050405090304" pitchFamily="18" charset="0"/>
              </a:rPr>
              <a:t>Vaccine antigen content</a:t>
            </a:r>
          </a:p>
        </p:txBody>
      </p:sp>
      <p:sp>
        <p:nvSpPr>
          <p:cNvPr id="21" name="文本框 20"/>
          <p:cNvSpPr txBox="1"/>
          <p:nvPr/>
        </p:nvSpPr>
        <p:spPr>
          <a:xfrm>
            <a:off x="2524189" y="3838567"/>
            <a:ext cx="3007494" cy="368300"/>
          </a:xfrm>
          <a:prstGeom prst="rect">
            <a:avLst/>
          </a:prstGeom>
          <a:noFill/>
        </p:spPr>
        <p:txBody>
          <a:bodyPr wrap="square">
            <a:spAutoFit/>
          </a:bodyPr>
          <a:lstStyle/>
          <a:p>
            <a:pPr lvl="0" algn="ctr"/>
            <a:r>
              <a:rPr lang="en-US" altLang="zh-CN" b="1" dirty="0">
                <a:solidFill>
                  <a:schemeClr val="accent2"/>
                </a:solidFill>
                <a:latin typeface="Times New Roman" panose="02020503050405090304" pitchFamily="18" charset="0"/>
                <a:sym typeface="+mn-ea"/>
              </a:rPr>
              <a:t>Vaccine transport</a:t>
            </a:r>
          </a:p>
        </p:txBody>
      </p:sp>
      <p:sp>
        <p:nvSpPr>
          <p:cNvPr id="23" name="文本框 22"/>
          <p:cNvSpPr txBox="1"/>
          <p:nvPr/>
        </p:nvSpPr>
        <p:spPr>
          <a:xfrm>
            <a:off x="4445306" y="2311687"/>
            <a:ext cx="2046304" cy="368300"/>
          </a:xfrm>
          <a:prstGeom prst="rect">
            <a:avLst/>
          </a:prstGeom>
          <a:noFill/>
        </p:spPr>
        <p:txBody>
          <a:bodyPr wrap="square">
            <a:spAutoFit/>
          </a:bodyPr>
          <a:lstStyle/>
          <a:p>
            <a:pPr lvl="0" algn="ctr"/>
            <a:r>
              <a:rPr lang="en-US" altLang="zh-CN" b="1" dirty="0">
                <a:solidFill>
                  <a:schemeClr val="accent2"/>
                </a:solidFill>
                <a:latin typeface="Times New Roman" panose="02020503050405090304" pitchFamily="18" charset="0"/>
                <a:sym typeface="+mn-ea"/>
              </a:rPr>
              <a:t>Vaccine storage</a:t>
            </a:r>
          </a:p>
        </p:txBody>
      </p:sp>
      <p:sp>
        <p:nvSpPr>
          <p:cNvPr id="26" name="文本框 25"/>
          <p:cNvSpPr txBox="1"/>
          <p:nvPr/>
        </p:nvSpPr>
        <p:spPr>
          <a:xfrm>
            <a:off x="7259955" y="2326640"/>
            <a:ext cx="2044065" cy="645160"/>
          </a:xfrm>
          <a:prstGeom prst="rect">
            <a:avLst/>
          </a:prstGeom>
          <a:noFill/>
        </p:spPr>
        <p:txBody>
          <a:bodyPr wrap="square">
            <a:spAutoFit/>
          </a:bodyPr>
          <a:lstStyle/>
          <a:p>
            <a:pPr lvl="0" algn="ctr"/>
            <a:r>
              <a:rPr lang="en-US" altLang="zh-CN" b="1" dirty="0">
                <a:solidFill>
                  <a:schemeClr val="accent2"/>
                </a:solidFill>
                <a:latin typeface="Times New Roman" panose="02020503050405090304" pitchFamily="18" charset="0"/>
                <a:sym typeface="+mn-ea"/>
              </a:rPr>
              <a:t>vaccination operation</a:t>
            </a:r>
          </a:p>
        </p:txBody>
      </p:sp>
      <p:sp>
        <p:nvSpPr>
          <p:cNvPr id="28" name="文本框 27"/>
          <p:cNvSpPr txBox="1"/>
          <p:nvPr/>
        </p:nvSpPr>
        <p:spPr>
          <a:xfrm>
            <a:off x="5776158" y="3838683"/>
            <a:ext cx="2292500" cy="368300"/>
          </a:xfrm>
          <a:prstGeom prst="rect">
            <a:avLst/>
          </a:prstGeom>
          <a:noFill/>
        </p:spPr>
        <p:txBody>
          <a:bodyPr wrap="square">
            <a:spAutoFit/>
          </a:bodyPr>
          <a:lstStyle/>
          <a:p>
            <a:pPr lvl="0" algn="ctr"/>
            <a:r>
              <a:rPr lang="en-US" altLang="zh-CN" b="1" dirty="0">
                <a:solidFill>
                  <a:schemeClr val="accent2"/>
                </a:solidFill>
                <a:latin typeface="Times New Roman" panose="02020503050405090304" pitchFamily="18" charset="0"/>
                <a:sym typeface="+mn-ea"/>
              </a:rPr>
              <a:t>Vaccine dilution</a:t>
            </a:r>
          </a:p>
        </p:txBody>
      </p:sp>
      <p:sp>
        <p:nvSpPr>
          <p:cNvPr id="31" name="文本框 30"/>
          <p:cNvSpPr txBox="1"/>
          <p:nvPr/>
        </p:nvSpPr>
        <p:spPr>
          <a:xfrm>
            <a:off x="5193662" y="5492231"/>
            <a:ext cx="6362999" cy="400110"/>
          </a:xfrm>
          <a:prstGeom prst="rect">
            <a:avLst/>
          </a:prstGeom>
          <a:noFill/>
        </p:spPr>
        <p:txBody>
          <a:bodyPr wrap="square">
            <a:spAutoFit/>
          </a:bodyPr>
          <a:lstStyle>
            <a:defPPr>
              <a:defRPr lang="en-US"/>
            </a:defPPr>
            <a:lvl1pPr>
              <a:defRPr b="1">
                <a:solidFill>
                  <a:schemeClr val="accent2"/>
                </a:solidFill>
                <a:latin typeface="微软雅黑" panose="020B0503020204020204" pitchFamily="34" charset="-122"/>
                <a:ea typeface="微软雅黑" panose="020B0503020204020204" pitchFamily="34" charset="-122"/>
              </a:defRPr>
            </a:lvl1pPr>
          </a:lstStyle>
          <a:p>
            <a:r>
              <a:rPr lang="zh-CN" altLang="en-US" sz="2000" dirty="0">
                <a:sym typeface="+mn-ea"/>
              </a:rPr>
              <a:t>Don't let other factors affect vaccine potency</a:t>
            </a:r>
            <a:endParaRPr lang="zh-CN" altLang="en-US" sz="20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833448" y="297013"/>
            <a:ext cx="5740969" cy="611707"/>
          </a:xfrm>
          <a:prstGeom prst="rect">
            <a:avLst/>
          </a:prstGeom>
        </p:spPr>
        <p:txBody>
          <a:bodyPr vert="horz" lIns="91440" tIns="45720" rIns="91440" bIns="45720" rtlCol="0" anchor="ctr">
            <a:normAutofit/>
            <a:scene3d>
              <a:camera prst="orthographicFront"/>
              <a:lightRig rig="threePt" dir="t"/>
            </a:scene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ct val="0"/>
              </a:spcAft>
            </a:pPr>
            <a:r>
              <a:rPr kumimoji="1" lang="en-US" altLang="zh-CN" sz="3200" b="1" dirty="0">
                <a:solidFill>
                  <a:srgbClr val="2CA23A"/>
                </a:solidFill>
                <a:latin typeface="微软雅黑" panose="020B0503020204020204" pitchFamily="34" charset="-122"/>
                <a:ea typeface="微软雅黑" panose="020B0503020204020204" pitchFamily="34" charset="-122"/>
                <a:cs typeface="+mn-cs"/>
              </a:rPr>
              <a:t>Summary</a:t>
            </a:r>
            <a:endParaRPr kumimoji="1" lang="zh-CN" altLang="en-US" sz="3200" b="1" dirty="0">
              <a:solidFill>
                <a:srgbClr val="2CA23A"/>
              </a:solidFill>
              <a:latin typeface="微软雅黑" panose="020B0503020204020204" pitchFamily="34" charset="-122"/>
              <a:ea typeface="微软雅黑" panose="020B0503020204020204" pitchFamily="34" charset="-122"/>
              <a:cs typeface="+mn-cs"/>
            </a:endParaRPr>
          </a:p>
        </p:txBody>
      </p:sp>
      <p:grpSp>
        <p:nvGrpSpPr>
          <p:cNvPr id="2" name="组合 1"/>
          <p:cNvGrpSpPr/>
          <p:nvPr/>
        </p:nvGrpSpPr>
        <p:grpSpPr>
          <a:xfrm>
            <a:off x="3011969" y="1277388"/>
            <a:ext cx="9996799" cy="4585019"/>
            <a:chOff x="3272" y="2666"/>
            <a:chExt cx="12573" cy="6301"/>
          </a:xfrm>
        </p:grpSpPr>
        <p:sp>
          <p:nvSpPr>
            <p:cNvPr id="5" name="Line 593"/>
            <p:cNvSpPr>
              <a:spLocks noChangeShapeType="1"/>
            </p:cNvSpPr>
            <p:nvPr/>
          </p:nvSpPr>
          <p:spPr bwMode="auto">
            <a:xfrm>
              <a:off x="5203" y="3004"/>
              <a:ext cx="849" cy="0"/>
            </a:xfrm>
            <a:prstGeom prst="line">
              <a:avLst/>
            </a:prstGeom>
            <a:noFill/>
            <a:ln w="73025">
              <a:solidFill>
                <a:schemeClr val="bg1"/>
              </a:solidFill>
              <a:round/>
              <a:tailEnd type="stealth" w="med" len="med"/>
            </a:ln>
            <a:extLst>
              <a:ext uri="{909E8E84-426E-40DD-AFC4-6F175D3DCCD1}">
                <a14:hiddenFill xmlns:a14="http://schemas.microsoft.com/office/drawing/2010/main">
                  <a:noFill/>
                </a14:hiddenFill>
              </a:ext>
            </a:extLst>
          </p:spPr>
          <p:txBody>
            <a:bodyPr/>
            <a:lstStyle/>
            <a:p>
              <a:endParaRPr lang="zh-CN" altLang="en-US" sz="675"/>
            </a:p>
          </p:txBody>
        </p:sp>
        <p:grpSp>
          <p:nvGrpSpPr>
            <p:cNvPr id="10" name="组合 9"/>
            <p:cNvGrpSpPr/>
            <p:nvPr/>
          </p:nvGrpSpPr>
          <p:grpSpPr>
            <a:xfrm>
              <a:off x="3956" y="2732"/>
              <a:ext cx="5456" cy="5924"/>
              <a:chOff x="7440" y="1800"/>
              <a:chExt cx="4714" cy="7380"/>
            </a:xfrm>
          </p:grpSpPr>
          <p:cxnSp>
            <p:nvCxnSpPr>
              <p:cNvPr id="7" name="直接箭头连接符 6"/>
              <p:cNvCxnSpPr/>
              <p:nvPr/>
            </p:nvCxnSpPr>
            <p:spPr bwMode="auto">
              <a:xfrm rot="10800000">
                <a:off x="9353" y="5963"/>
                <a:ext cx="1800" cy="0"/>
              </a:xfrm>
              <a:prstGeom prst="straightConnector1">
                <a:avLst/>
              </a:prstGeom>
              <a:solidFill>
                <a:schemeClr val="bg1"/>
              </a:solidFill>
              <a:ln w="9525" cap="flat" cmpd="sng" algn="ctr">
                <a:solidFill>
                  <a:schemeClr val="tx1"/>
                </a:solidFill>
                <a:prstDash val="solid"/>
                <a:round/>
                <a:headEnd type="none" w="med" len="med"/>
                <a:tailEnd type="arrow"/>
              </a:ln>
              <a:effectLst>
                <a:prstShdw prst="shdw17" dist="17961" dir="2700000">
                  <a:schemeClr val="bg1">
                    <a:gamma/>
                    <a:shade val="60000"/>
                    <a:invGamma/>
                  </a:schemeClr>
                </a:prstShdw>
              </a:effectLst>
            </p:spPr>
          </p:cxnSp>
          <p:sp>
            <p:nvSpPr>
              <p:cNvPr id="27" name="圆角矩形 9"/>
              <p:cNvSpPr/>
              <p:nvPr/>
            </p:nvSpPr>
            <p:spPr>
              <a:xfrm>
                <a:off x="7440" y="2706"/>
                <a:ext cx="1912" cy="1235"/>
              </a:xfrm>
              <a:prstGeom prst="roundRect">
                <a:avLst>
                  <a:gd name="adj" fmla="val 5671"/>
                </a:avLst>
              </a:prstGeom>
              <a:solidFill>
                <a:schemeClr val="accent6">
                  <a:lumMod val="60000"/>
                  <a:lumOff val="40000"/>
                </a:schemeClr>
              </a:solidFill>
              <a:ln w="9525">
                <a:noFill/>
              </a:ln>
            </p:spPr>
            <p:txBody>
              <a:bodyPr anchor="ctr"/>
              <a:lstStyle/>
              <a:p>
                <a:pPr indent="0" algn="ctr">
                  <a:buNone/>
                </a:pPr>
                <a:r>
                  <a:rPr lang="zh-CN" altLang="en-US" sz="1600" b="1"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准确率</a:t>
                </a:r>
                <a:r>
                  <a:rPr lang="en-US" altLang="zh-CN" sz="1600" b="1"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100%</a:t>
                </a:r>
                <a:endParaRPr lang="zh-CN" altLang="zh-CN" sz="1600" b="1"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p:txBody>
          </p:sp>
          <p:sp>
            <p:nvSpPr>
              <p:cNvPr id="28" name="圆角矩形 9"/>
              <p:cNvSpPr/>
              <p:nvPr/>
            </p:nvSpPr>
            <p:spPr>
              <a:xfrm>
                <a:off x="7440" y="5233"/>
                <a:ext cx="1912" cy="1182"/>
              </a:xfrm>
              <a:prstGeom prst="roundRect">
                <a:avLst>
                  <a:gd name="adj" fmla="val 5671"/>
                </a:avLst>
              </a:prstGeom>
              <a:solidFill>
                <a:schemeClr val="accent6">
                  <a:lumMod val="60000"/>
                  <a:lumOff val="40000"/>
                </a:schemeClr>
              </a:solidFill>
              <a:ln w="9525">
                <a:noFill/>
              </a:ln>
            </p:spPr>
            <p:txBody>
              <a:bodyPr anchor="ctr">
                <a:noAutofit/>
              </a:bodyPr>
              <a:lstStyle/>
              <a:p>
                <a:pPr lvl="0" algn="ctr"/>
                <a:r>
                  <a:rPr lang="zh-CN" altLang="en-US" sz="1600" b="1"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免疫率100%</a:t>
                </a:r>
              </a:p>
            </p:txBody>
          </p:sp>
          <p:sp>
            <p:nvSpPr>
              <p:cNvPr id="29" name="圆角矩形 9"/>
              <p:cNvSpPr/>
              <p:nvPr/>
            </p:nvSpPr>
            <p:spPr>
              <a:xfrm>
                <a:off x="7461" y="7651"/>
                <a:ext cx="1892" cy="1127"/>
              </a:xfrm>
              <a:prstGeom prst="roundRect">
                <a:avLst>
                  <a:gd name="adj" fmla="val 5671"/>
                </a:avLst>
              </a:prstGeom>
              <a:solidFill>
                <a:schemeClr val="accent6">
                  <a:lumMod val="60000"/>
                  <a:lumOff val="40000"/>
                </a:schemeClr>
              </a:solidFill>
              <a:ln w="9525">
                <a:noFill/>
              </a:ln>
            </p:spPr>
            <p:txBody>
              <a:bodyPr anchor="ctr">
                <a:noAutofit/>
              </a:bodyPr>
              <a:lstStyle/>
              <a:p>
                <a:pPr lvl="0" algn="ctr"/>
                <a:r>
                  <a:rPr lang="zh-CN" altLang="en-US" sz="1600" b="1" dirty="0">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有效率100%</a:t>
                </a:r>
              </a:p>
            </p:txBody>
          </p:sp>
          <p:sp>
            <p:nvSpPr>
              <p:cNvPr id="30" name="Rectangle 73"/>
              <p:cNvSpPr>
                <a:spLocks noChangeArrowheads="1"/>
              </p:cNvSpPr>
              <p:nvPr/>
            </p:nvSpPr>
            <p:spPr bwMode="auto">
              <a:xfrm>
                <a:off x="9803" y="2708"/>
                <a:ext cx="2324" cy="560"/>
              </a:xfrm>
              <a:prstGeom prst="rect">
                <a:avLst/>
              </a:prstGeom>
              <a:solidFill>
                <a:schemeClr val="accent6">
                  <a:lumMod val="60000"/>
                  <a:lumOff val="40000"/>
                </a:schemeClr>
              </a:solidFill>
              <a:ln w="9525">
                <a:noFill/>
              </a:ln>
            </p:spPr>
            <p:txBody>
              <a:bodyPr anchor="ctr">
                <a:noAutofit/>
              </a:bodyPr>
              <a:lstStyle/>
              <a:p>
                <a:pPr lvl="0" algn="ctr"/>
                <a:r>
                  <a:rPr lang="zh-CN" altLang="en-US" sz="1600" b="1" dirty="0">
                    <a:latin typeface="微软雅黑" panose="020B0503020204020204" pitchFamily="34" charset="-122"/>
                    <a:ea typeface="微软雅黑" panose="020B0503020204020204" pitchFamily="34" charset="-122"/>
                    <a:cs typeface="微软雅黑" panose="020B0503020204020204" pitchFamily="34" charset="-122"/>
                    <a:sym typeface="+mn-ea"/>
                  </a:rPr>
                  <a:t>剂量准确</a:t>
                </a:r>
              </a:p>
            </p:txBody>
          </p:sp>
          <p:sp>
            <p:nvSpPr>
              <p:cNvPr id="31" name="Rectangle 74"/>
              <p:cNvSpPr>
                <a:spLocks noChangeArrowheads="1"/>
              </p:cNvSpPr>
              <p:nvPr/>
            </p:nvSpPr>
            <p:spPr bwMode="auto">
              <a:xfrm>
                <a:off x="9803" y="3613"/>
                <a:ext cx="2324" cy="560"/>
              </a:xfrm>
              <a:prstGeom prst="rect">
                <a:avLst/>
              </a:prstGeom>
              <a:solidFill>
                <a:schemeClr val="accent6">
                  <a:lumMod val="60000"/>
                  <a:lumOff val="40000"/>
                </a:schemeClr>
              </a:solidFill>
              <a:ln w="9525">
                <a:noFill/>
              </a:ln>
            </p:spPr>
            <p:txBody>
              <a:bodyPr anchor="ctr">
                <a:noAutofit/>
              </a:bodyPr>
              <a:lstStyle/>
              <a:p>
                <a:pPr lvl="0" algn="ctr"/>
                <a:r>
                  <a:rPr lang="zh-CN" altLang="en-US" sz="1600" b="1" dirty="0">
                    <a:latin typeface="微软雅黑" panose="020B0503020204020204" pitchFamily="34" charset="-122"/>
                    <a:ea typeface="微软雅黑" panose="020B0503020204020204" pitchFamily="34" charset="-122"/>
                    <a:cs typeface="微软雅黑" panose="020B0503020204020204" pitchFamily="34" charset="-122"/>
                    <a:sym typeface="+mn-ea"/>
                  </a:rPr>
                  <a:t>部位准确</a:t>
                </a:r>
              </a:p>
            </p:txBody>
          </p:sp>
          <p:sp>
            <p:nvSpPr>
              <p:cNvPr id="32" name="Rectangle 75"/>
              <p:cNvSpPr>
                <a:spLocks noChangeArrowheads="1"/>
              </p:cNvSpPr>
              <p:nvPr/>
            </p:nvSpPr>
            <p:spPr bwMode="auto">
              <a:xfrm>
                <a:off x="9803" y="4408"/>
                <a:ext cx="2324" cy="560"/>
              </a:xfrm>
              <a:prstGeom prst="rect">
                <a:avLst/>
              </a:prstGeom>
              <a:solidFill>
                <a:schemeClr val="accent6">
                  <a:lumMod val="60000"/>
                  <a:lumOff val="40000"/>
                </a:schemeClr>
              </a:solidFill>
              <a:ln w="9525">
                <a:noFill/>
              </a:ln>
            </p:spPr>
            <p:txBody>
              <a:bodyPr anchor="ctr">
                <a:noAutofit/>
              </a:bodyPr>
              <a:lstStyle/>
              <a:p>
                <a:pPr lvl="0" algn="ctr"/>
                <a:r>
                  <a:rPr lang="zh-CN" altLang="en-US" sz="1600" b="1" dirty="0">
                    <a:latin typeface="微软雅黑" panose="020B0503020204020204" pitchFamily="34" charset="-122"/>
                    <a:ea typeface="微软雅黑" panose="020B0503020204020204" pitchFamily="34" charset="-122"/>
                    <a:cs typeface="微软雅黑" panose="020B0503020204020204" pitchFamily="34" charset="-122"/>
                    <a:sym typeface="+mn-ea"/>
                  </a:rPr>
                  <a:t>数量准确</a:t>
                </a:r>
              </a:p>
            </p:txBody>
          </p:sp>
          <p:sp>
            <p:nvSpPr>
              <p:cNvPr id="33" name="Rectangle 76"/>
              <p:cNvSpPr>
                <a:spLocks noChangeArrowheads="1"/>
              </p:cNvSpPr>
              <p:nvPr/>
            </p:nvSpPr>
            <p:spPr bwMode="auto">
              <a:xfrm>
                <a:off x="9803" y="1800"/>
                <a:ext cx="2324" cy="560"/>
              </a:xfrm>
              <a:prstGeom prst="rect">
                <a:avLst/>
              </a:prstGeom>
              <a:solidFill>
                <a:schemeClr val="accent6">
                  <a:lumMod val="60000"/>
                  <a:lumOff val="40000"/>
                </a:schemeClr>
              </a:solidFill>
              <a:ln w="9525">
                <a:noFill/>
              </a:ln>
            </p:spPr>
            <p:txBody>
              <a:bodyPr anchor="ctr">
                <a:noAutofit/>
              </a:bodyPr>
              <a:lstStyle/>
              <a:p>
                <a:pPr lvl="0" algn="ctr"/>
                <a:r>
                  <a:rPr lang="zh-CN" altLang="en-US" sz="1600" b="1" dirty="0">
                    <a:latin typeface="微软雅黑" panose="020B0503020204020204" pitchFamily="34" charset="-122"/>
                    <a:ea typeface="微软雅黑" panose="020B0503020204020204" pitchFamily="34" charset="-122"/>
                    <a:cs typeface="微软雅黑" panose="020B0503020204020204" pitchFamily="34" charset="-122"/>
                    <a:sym typeface="+mn-ea"/>
                  </a:rPr>
                  <a:t>时机准确</a:t>
                </a:r>
              </a:p>
            </p:txBody>
          </p:sp>
          <p:sp>
            <p:nvSpPr>
              <p:cNvPr id="34" name="Rectangle 77"/>
              <p:cNvSpPr>
                <a:spLocks noChangeArrowheads="1"/>
              </p:cNvSpPr>
              <p:nvPr/>
            </p:nvSpPr>
            <p:spPr bwMode="auto">
              <a:xfrm>
                <a:off x="9803" y="5738"/>
                <a:ext cx="2324" cy="560"/>
              </a:xfrm>
              <a:prstGeom prst="rect">
                <a:avLst/>
              </a:prstGeom>
              <a:solidFill>
                <a:schemeClr val="accent6">
                  <a:lumMod val="60000"/>
                  <a:lumOff val="40000"/>
                </a:schemeClr>
              </a:solidFill>
              <a:ln w="9525">
                <a:noFill/>
              </a:ln>
            </p:spPr>
            <p:txBody>
              <a:bodyPr anchor="ctr">
                <a:noAutofit/>
              </a:bodyPr>
              <a:lstStyle/>
              <a:p>
                <a:pPr lvl="0" algn="ctr"/>
                <a:r>
                  <a:rPr lang="zh-CN" altLang="en-US" sz="1600" b="1" dirty="0">
                    <a:latin typeface="微软雅黑" panose="020B0503020204020204" pitchFamily="34" charset="-122"/>
                    <a:ea typeface="微软雅黑" panose="020B0503020204020204" pitchFamily="34" charset="-122"/>
                    <a:cs typeface="微软雅黑" panose="020B0503020204020204" pitchFamily="34" charset="-122"/>
                    <a:sym typeface="+mn-ea"/>
                  </a:rPr>
                  <a:t>程序准确</a:t>
                </a:r>
              </a:p>
            </p:txBody>
          </p:sp>
          <p:sp>
            <p:nvSpPr>
              <p:cNvPr id="38" name="Rectangle 75"/>
              <p:cNvSpPr>
                <a:spLocks noChangeArrowheads="1"/>
              </p:cNvSpPr>
              <p:nvPr/>
            </p:nvSpPr>
            <p:spPr bwMode="auto">
              <a:xfrm>
                <a:off x="9812" y="7546"/>
                <a:ext cx="2342" cy="560"/>
              </a:xfrm>
              <a:prstGeom prst="rect">
                <a:avLst/>
              </a:prstGeom>
              <a:solidFill>
                <a:schemeClr val="accent6">
                  <a:lumMod val="60000"/>
                  <a:lumOff val="40000"/>
                </a:schemeClr>
              </a:solidFill>
              <a:ln w="9525">
                <a:noFill/>
              </a:ln>
            </p:spPr>
            <p:txBody>
              <a:bodyPr anchor="ctr">
                <a:noAutofit/>
              </a:bodyPr>
              <a:lstStyle/>
              <a:p>
                <a:pPr lvl="0" algn="ctr"/>
                <a:r>
                  <a:rPr lang="zh-CN" altLang="en-US" sz="1600" b="1" dirty="0">
                    <a:latin typeface="微软雅黑" panose="020B0503020204020204" pitchFamily="34" charset="-122"/>
                    <a:ea typeface="微软雅黑" panose="020B0503020204020204" pitchFamily="34" charset="-122"/>
                    <a:cs typeface="微软雅黑" panose="020B0503020204020204" pitchFamily="34" charset="-122"/>
                    <a:sym typeface="+mn-ea"/>
                  </a:rPr>
                  <a:t>毒株准确</a:t>
                </a:r>
              </a:p>
            </p:txBody>
          </p:sp>
          <p:sp>
            <p:nvSpPr>
              <p:cNvPr id="39" name="Rectangle 77"/>
              <p:cNvSpPr>
                <a:spLocks noChangeArrowheads="1"/>
              </p:cNvSpPr>
              <p:nvPr/>
            </p:nvSpPr>
            <p:spPr bwMode="auto">
              <a:xfrm>
                <a:off x="9812" y="8620"/>
                <a:ext cx="2324" cy="560"/>
              </a:xfrm>
              <a:prstGeom prst="rect">
                <a:avLst/>
              </a:prstGeom>
              <a:solidFill>
                <a:schemeClr val="accent6">
                  <a:lumMod val="60000"/>
                  <a:lumOff val="40000"/>
                </a:schemeClr>
              </a:solidFill>
              <a:ln w="9525">
                <a:noFill/>
              </a:ln>
            </p:spPr>
            <p:txBody>
              <a:bodyPr anchor="ctr">
                <a:noAutofit/>
              </a:bodyPr>
              <a:lstStyle/>
              <a:p>
                <a:pPr lvl="0" algn="ctr"/>
                <a:r>
                  <a:rPr lang="zh-CN" altLang="en-US" sz="1600" b="1" dirty="0">
                    <a:latin typeface="微软雅黑" panose="020B0503020204020204" pitchFamily="34" charset="-122"/>
                    <a:ea typeface="微软雅黑" panose="020B0503020204020204" pitchFamily="34" charset="-122"/>
                    <a:cs typeface="微软雅黑" panose="020B0503020204020204" pitchFamily="34" charset="-122"/>
                    <a:sym typeface="+mn-ea"/>
                  </a:rPr>
                  <a:t>方法准确</a:t>
                </a:r>
              </a:p>
            </p:txBody>
          </p:sp>
          <p:sp>
            <p:nvSpPr>
              <p:cNvPr id="40" name="左大括号 18"/>
              <p:cNvSpPr/>
              <p:nvPr/>
            </p:nvSpPr>
            <p:spPr>
              <a:xfrm>
                <a:off x="9353" y="2138"/>
                <a:ext cx="450" cy="2495"/>
              </a:xfrm>
              <a:prstGeom prst="leftBrace">
                <a:avLst>
                  <a:gd name="adj1" fmla="val 8342"/>
                  <a:gd name="adj2" fmla="val 50000"/>
                </a:avLst>
              </a:prstGeom>
              <a:noFill/>
              <a:ln w="19050" cap="rnd" cmpd="sng">
                <a:solidFill>
                  <a:schemeClr val="tx1"/>
                </a:solidFill>
                <a:prstDash val="solid"/>
                <a:headEnd type="none" w="med" len="med"/>
                <a:tailEnd type="none" w="med" len="med"/>
              </a:ln>
            </p:spPr>
            <p:txBody>
              <a:bodyPr/>
              <a:lstStyle/>
              <a:p>
                <a:pPr algn="ctr"/>
                <a:endParaRPr lang="zh-CN" altLang="en-US" b="1" dirty="0">
                  <a:latin typeface="微软雅黑" panose="020B0503020204020204" pitchFamily="34" charset="-122"/>
                  <a:ea typeface="微软雅黑" panose="020B0503020204020204" pitchFamily="34" charset="-122"/>
                </a:endParaRPr>
              </a:p>
            </p:txBody>
          </p:sp>
          <p:sp>
            <p:nvSpPr>
              <p:cNvPr id="51" name="左大括号 18"/>
              <p:cNvSpPr/>
              <p:nvPr/>
            </p:nvSpPr>
            <p:spPr>
              <a:xfrm>
                <a:off x="9344" y="7880"/>
                <a:ext cx="450" cy="1020"/>
              </a:xfrm>
              <a:prstGeom prst="leftBrace">
                <a:avLst>
                  <a:gd name="adj1" fmla="val 8332"/>
                  <a:gd name="adj2" fmla="val 50000"/>
                </a:avLst>
              </a:prstGeom>
              <a:noFill/>
              <a:ln w="19050" cap="rnd" cmpd="sng">
                <a:solidFill>
                  <a:schemeClr val="tx1"/>
                </a:solidFill>
                <a:prstDash val="solid"/>
                <a:headEnd type="none" w="med" len="med"/>
                <a:tailEnd type="none" w="med" len="med"/>
              </a:ln>
            </p:spPr>
            <p:txBody>
              <a:bodyPr/>
              <a:lstStyle/>
              <a:p>
                <a:pPr algn="ctr"/>
                <a:endParaRPr lang="zh-CN" altLang="en-US" b="1" dirty="0">
                  <a:latin typeface="微软雅黑" panose="020B0503020204020204" pitchFamily="34" charset="-122"/>
                  <a:ea typeface="微软雅黑" panose="020B0503020204020204" pitchFamily="34" charset="-122"/>
                </a:endParaRPr>
              </a:p>
            </p:txBody>
          </p:sp>
        </p:grpSp>
        <p:sp>
          <p:nvSpPr>
            <p:cNvPr id="53" name="TextBox 38"/>
            <p:cNvSpPr txBox="1"/>
            <p:nvPr/>
          </p:nvSpPr>
          <p:spPr>
            <a:xfrm>
              <a:off x="9391" y="2666"/>
              <a:ext cx="6389" cy="506"/>
            </a:xfrm>
            <a:prstGeom prst="rect">
              <a:avLst/>
            </a:prstGeom>
            <a:noFill/>
            <a:ln w="9525">
              <a:noFill/>
            </a:ln>
          </p:spPr>
          <p:txBody>
            <a:bodyPr>
              <a:spAutoFit/>
            </a:bodyPr>
            <a:lstStyle/>
            <a:p>
              <a:pPr indent="0" algn="l">
                <a:buNone/>
              </a:pPr>
              <a:r>
                <a:rPr lang="en-US" altLang="zh-CN" dirty="0">
                  <a:solidFill>
                    <a:schemeClr val="tx1"/>
                  </a:solidFill>
                  <a:latin typeface="Times New Roman" panose="02020503050405090304" pitchFamily="18" charset="0"/>
                  <a:ea typeface="微软雅黑" panose="020B0503020204020204" pitchFamily="34" charset="-122"/>
                  <a:cs typeface="Times New Roman" panose="02020503050405090304" pitchFamily="18" charset="0"/>
                </a:rPr>
                <a:t>(</a:t>
              </a:r>
              <a:r>
                <a:rPr lang="en-US" altLang="zh-CN" dirty="0">
                  <a:solidFill>
                    <a:schemeClr val="tx1"/>
                  </a:solidFill>
                  <a:effectLst/>
                  <a:latin typeface="Times New Roman" panose="02020503050405090304" pitchFamily="18" charset="0"/>
                  <a:cs typeface="Times New Roman" panose="02020503050405090304" pitchFamily="18" charset="0"/>
                </a:rPr>
                <a:t>Accurate timing</a:t>
              </a:r>
              <a:r>
                <a:rPr lang="en-US" altLang="zh-CN" dirty="0">
                  <a:solidFill>
                    <a:schemeClr val="tx1"/>
                  </a:solidFill>
                  <a:latin typeface="Times New Roman" panose="02020503050405090304" pitchFamily="18" charset="0"/>
                  <a:ea typeface="微软雅黑" panose="020B0503020204020204" pitchFamily="34" charset="-122"/>
                  <a:cs typeface="Times New Roman" panose="02020503050405090304" pitchFamily="18" charset="0"/>
                </a:rPr>
                <a:t>)</a:t>
              </a:r>
            </a:p>
          </p:txBody>
        </p:sp>
        <p:sp>
          <p:nvSpPr>
            <p:cNvPr id="54" name="TextBox 38"/>
            <p:cNvSpPr txBox="1"/>
            <p:nvPr/>
          </p:nvSpPr>
          <p:spPr>
            <a:xfrm>
              <a:off x="9435" y="5833"/>
              <a:ext cx="6389" cy="506"/>
            </a:xfrm>
            <a:prstGeom prst="rect">
              <a:avLst/>
            </a:prstGeom>
            <a:noFill/>
            <a:ln w="9525">
              <a:noFill/>
            </a:ln>
          </p:spPr>
          <p:txBody>
            <a:bodyPr>
              <a:spAutoFit/>
            </a:bodyPr>
            <a:lstStyle/>
            <a:p>
              <a:pPr lvl="0" algn="l"/>
              <a:r>
                <a:rPr lang="en-US" altLang="zh-CN" dirty="0">
                  <a:latin typeface="Times New Roman" panose="02020503050405090304" pitchFamily="18" charset="0"/>
                  <a:ea typeface="微软雅黑" panose="020B0503020204020204" pitchFamily="34" charset="-122"/>
                  <a:cs typeface="Times New Roman" panose="02020503050405090304" pitchFamily="18" charset="0"/>
                  <a:sym typeface="+mn-ea"/>
                </a:rPr>
                <a:t>(Accurate procedure)</a:t>
              </a:r>
            </a:p>
          </p:txBody>
        </p:sp>
        <p:sp>
          <p:nvSpPr>
            <p:cNvPr id="55" name="TextBox 38"/>
            <p:cNvSpPr txBox="1"/>
            <p:nvPr/>
          </p:nvSpPr>
          <p:spPr>
            <a:xfrm>
              <a:off x="9435" y="7317"/>
              <a:ext cx="6389" cy="506"/>
            </a:xfrm>
            <a:prstGeom prst="rect">
              <a:avLst/>
            </a:prstGeom>
            <a:noFill/>
            <a:ln w="9525">
              <a:noFill/>
            </a:ln>
          </p:spPr>
          <p:txBody>
            <a:bodyPr>
              <a:spAutoFit/>
            </a:bodyPr>
            <a:lstStyle/>
            <a:p>
              <a:pPr lvl="0" algn="l"/>
              <a:r>
                <a:rPr lang="en-US" altLang="zh-CN" dirty="0">
                  <a:latin typeface="Times New Roman" panose="02020503050405090304" pitchFamily="18" charset="0"/>
                  <a:ea typeface="微软雅黑" panose="020B0503020204020204" pitchFamily="34" charset="-122"/>
                  <a:cs typeface="Times New Roman" panose="02020503050405090304" pitchFamily="18" charset="0"/>
                  <a:sym typeface="+mn-ea"/>
                </a:rPr>
                <a:t>(Accurate strain )</a:t>
              </a:r>
            </a:p>
          </p:txBody>
        </p:sp>
        <p:sp>
          <p:nvSpPr>
            <p:cNvPr id="56" name="TextBox 38"/>
            <p:cNvSpPr txBox="1"/>
            <p:nvPr/>
          </p:nvSpPr>
          <p:spPr>
            <a:xfrm>
              <a:off x="9446" y="8208"/>
              <a:ext cx="6389" cy="506"/>
            </a:xfrm>
            <a:prstGeom prst="rect">
              <a:avLst/>
            </a:prstGeom>
            <a:noFill/>
            <a:ln w="9525">
              <a:noFill/>
            </a:ln>
          </p:spPr>
          <p:txBody>
            <a:bodyPr>
              <a:spAutoFit/>
            </a:bodyPr>
            <a:lstStyle/>
            <a:p>
              <a:pPr lvl="0" algn="l"/>
              <a:r>
                <a:rPr lang="en-US" altLang="zh-CN" dirty="0">
                  <a:latin typeface="Times New Roman" panose="02020503050405090304" pitchFamily="18" charset="0"/>
                  <a:ea typeface="微软雅黑" panose="020B0503020204020204" pitchFamily="34" charset="-122"/>
                  <a:cs typeface="Times New Roman" panose="02020503050405090304" pitchFamily="18" charset="0"/>
                  <a:sym typeface="+mn-ea"/>
                </a:rPr>
                <a:t>(Accurate method)</a:t>
              </a:r>
            </a:p>
          </p:txBody>
        </p:sp>
        <p:sp>
          <p:nvSpPr>
            <p:cNvPr id="57" name="TextBox 38"/>
            <p:cNvSpPr txBox="1"/>
            <p:nvPr/>
          </p:nvSpPr>
          <p:spPr>
            <a:xfrm>
              <a:off x="9456" y="4844"/>
              <a:ext cx="6389" cy="506"/>
            </a:xfrm>
            <a:prstGeom prst="rect">
              <a:avLst/>
            </a:prstGeom>
            <a:noFill/>
            <a:ln w="9525">
              <a:noFill/>
            </a:ln>
          </p:spPr>
          <p:txBody>
            <a:bodyPr>
              <a:spAutoFit/>
            </a:bodyPr>
            <a:lstStyle/>
            <a:p>
              <a:pPr lvl="0" algn="l"/>
              <a:r>
                <a:rPr lang="en-US" altLang="zh-CN" dirty="0">
                  <a:latin typeface="Times New Roman" panose="02020503050405090304" pitchFamily="18" charset="0"/>
                  <a:ea typeface="微软雅黑" panose="020B0503020204020204" pitchFamily="34" charset="-122"/>
                  <a:cs typeface="Times New Roman" panose="02020503050405090304" pitchFamily="18" charset="0"/>
                  <a:sym typeface="+mn-ea"/>
                </a:rPr>
                <a:t>(Accurate quantity)</a:t>
              </a:r>
            </a:p>
          </p:txBody>
        </p:sp>
        <p:sp>
          <p:nvSpPr>
            <p:cNvPr id="58" name="TextBox 38"/>
            <p:cNvSpPr txBox="1"/>
            <p:nvPr/>
          </p:nvSpPr>
          <p:spPr>
            <a:xfrm>
              <a:off x="9435" y="4151"/>
              <a:ext cx="6389" cy="506"/>
            </a:xfrm>
            <a:prstGeom prst="rect">
              <a:avLst/>
            </a:prstGeom>
            <a:noFill/>
            <a:ln w="9525">
              <a:noFill/>
            </a:ln>
          </p:spPr>
          <p:txBody>
            <a:bodyPr>
              <a:spAutoFit/>
            </a:bodyPr>
            <a:lstStyle/>
            <a:p>
              <a:pPr lvl="0" algn="l"/>
              <a:r>
                <a:rPr lang="en-US" altLang="zh-CN" dirty="0">
                  <a:latin typeface="Times New Roman" panose="02020503050405090304" pitchFamily="18" charset="0"/>
                  <a:ea typeface="微软雅黑" panose="020B0503020204020204" pitchFamily="34" charset="-122"/>
                  <a:cs typeface="Times New Roman" panose="02020503050405090304" pitchFamily="18" charset="0"/>
                  <a:sym typeface="+mn-ea"/>
                </a:rPr>
                <a:t>(Accurate site)</a:t>
              </a:r>
            </a:p>
          </p:txBody>
        </p:sp>
        <p:sp>
          <p:nvSpPr>
            <p:cNvPr id="59" name="TextBox 38"/>
            <p:cNvSpPr txBox="1"/>
            <p:nvPr/>
          </p:nvSpPr>
          <p:spPr>
            <a:xfrm>
              <a:off x="9433" y="3458"/>
              <a:ext cx="6389" cy="506"/>
            </a:xfrm>
            <a:prstGeom prst="rect">
              <a:avLst/>
            </a:prstGeom>
            <a:noFill/>
            <a:ln w="9525">
              <a:noFill/>
            </a:ln>
          </p:spPr>
          <p:txBody>
            <a:bodyPr>
              <a:spAutoFit/>
            </a:bodyPr>
            <a:lstStyle/>
            <a:p>
              <a:pPr lvl="0" algn="l"/>
              <a:r>
                <a:rPr lang="en-US" altLang="zh-CN" dirty="0">
                  <a:latin typeface="Times New Roman" panose="02020503050405090304" pitchFamily="18" charset="0"/>
                  <a:ea typeface="微软雅黑" panose="020B0503020204020204" pitchFamily="34" charset="-122"/>
                  <a:cs typeface="Times New Roman" panose="02020503050405090304" pitchFamily="18" charset="0"/>
                  <a:sym typeface="+mn-ea"/>
                </a:rPr>
                <a:t>(Accurate dose)</a:t>
              </a:r>
            </a:p>
          </p:txBody>
        </p:sp>
        <p:sp>
          <p:nvSpPr>
            <p:cNvPr id="60" name="文本框 59"/>
            <p:cNvSpPr txBox="1"/>
            <p:nvPr/>
          </p:nvSpPr>
          <p:spPr>
            <a:xfrm>
              <a:off x="3590" y="4401"/>
              <a:ext cx="2715" cy="634"/>
            </a:xfrm>
            <a:prstGeom prst="rect">
              <a:avLst/>
            </a:prstGeom>
            <a:noFill/>
          </p:spPr>
          <p:txBody>
            <a:bodyPr wrap="square">
              <a:spAutoFit/>
            </a:bodyPr>
            <a:lstStyle/>
            <a:p>
              <a:pPr algn="ctr"/>
              <a:r>
                <a:rPr lang="en-US" altLang="zh-CN" sz="2400" b="1" kern="100" dirty="0">
                  <a:solidFill>
                    <a:schemeClr val="tx1"/>
                  </a:solidFill>
                  <a:latin typeface="Times New Roman" panose="02020503050405090304" pitchFamily="18" charset="0"/>
                  <a:ea typeface="等线" panose="02010600030101010101" pitchFamily="2" charset="-122"/>
                  <a:cs typeface="Times New Roman" panose="02020503050405090304" pitchFamily="18" charset="0"/>
                </a:rPr>
                <a:t>(</a:t>
              </a:r>
              <a:r>
                <a:rPr lang="en-US" altLang="zh-CN" sz="2400" b="1" kern="100" dirty="0">
                  <a:solidFill>
                    <a:schemeClr val="tx1"/>
                  </a:solidFill>
                  <a:effectLst/>
                  <a:latin typeface="Times New Roman" panose="02020503050405090304" pitchFamily="18" charset="0"/>
                  <a:ea typeface="等线" panose="02010600030101010101" pitchFamily="2" charset="-122"/>
                  <a:cs typeface="Times New Roman" panose="02020503050405090304" pitchFamily="18" charset="0"/>
                </a:rPr>
                <a:t>Accuracy rate)</a:t>
              </a:r>
            </a:p>
          </p:txBody>
        </p:sp>
        <p:sp>
          <p:nvSpPr>
            <p:cNvPr id="61" name="文本框 60"/>
            <p:cNvSpPr txBox="1"/>
            <p:nvPr/>
          </p:nvSpPr>
          <p:spPr>
            <a:xfrm>
              <a:off x="3272" y="6355"/>
              <a:ext cx="3616" cy="634"/>
            </a:xfrm>
            <a:prstGeom prst="rect">
              <a:avLst/>
            </a:prstGeom>
            <a:noFill/>
          </p:spPr>
          <p:txBody>
            <a:bodyPr wrap="square">
              <a:spAutoFit/>
            </a:bodyPr>
            <a:lstStyle/>
            <a:p>
              <a:pPr algn="ctr"/>
              <a:r>
                <a:rPr lang="en-US" altLang="zh-CN" sz="2400" b="1" dirty="0">
                  <a:solidFill>
                    <a:schemeClr val="tx1"/>
                  </a:solidFill>
                  <a:effectLst/>
                  <a:latin typeface="Times New Roman" panose="02020503050405090304" pitchFamily="18" charset="0"/>
                  <a:cs typeface="Times New Roman" panose="02020503050405090304" pitchFamily="18" charset="0"/>
                </a:rPr>
                <a:t>(Vaccination rate)</a:t>
              </a:r>
            </a:p>
          </p:txBody>
        </p:sp>
        <p:sp>
          <p:nvSpPr>
            <p:cNvPr id="62" name="文本框 61"/>
            <p:cNvSpPr txBox="1"/>
            <p:nvPr/>
          </p:nvSpPr>
          <p:spPr>
            <a:xfrm>
              <a:off x="3434" y="8333"/>
              <a:ext cx="3257" cy="634"/>
            </a:xfrm>
            <a:prstGeom prst="rect">
              <a:avLst/>
            </a:prstGeom>
            <a:noFill/>
          </p:spPr>
          <p:txBody>
            <a:bodyPr wrap="square">
              <a:spAutoFit/>
            </a:bodyPr>
            <a:lstStyle/>
            <a:p>
              <a:pPr algn="ctr"/>
              <a:r>
                <a:rPr lang="en-US" altLang="zh-CN" sz="2400" b="1" dirty="0">
                  <a:solidFill>
                    <a:schemeClr val="tx1"/>
                  </a:solidFill>
                  <a:effectLst/>
                  <a:latin typeface="Times New Roman" panose="02020503050405090304" pitchFamily="18" charset="0"/>
                  <a:cs typeface="Times New Roman" panose="02020503050405090304" pitchFamily="18" charset="0"/>
                </a:rPr>
                <a:t>(</a:t>
              </a:r>
              <a:r>
                <a:rPr lang="en-US" altLang="zh-CN" sz="2400" b="1" dirty="0">
                  <a:solidFill>
                    <a:schemeClr val="tx1"/>
                  </a:solidFill>
                  <a:latin typeface="Times New Roman" panose="02020503050405090304" pitchFamily="18" charset="0"/>
                  <a:cs typeface="Times New Roman" panose="02020503050405090304" pitchFamily="18" charset="0"/>
                </a:rPr>
                <a:t>Effective rate)</a:t>
              </a:r>
            </a:p>
          </p:txBody>
        </p:sp>
      </p:grpSp>
      <p:pic>
        <p:nvPicPr>
          <p:cNvPr id="21" name="Picture 3" descr="2182"/>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33883" y="3313271"/>
            <a:ext cx="1881382" cy="1752600"/>
          </a:xfrm>
          <a:prstGeom prst="rect">
            <a:avLst/>
          </a:prstGeom>
          <a:noFill/>
          <a:extLst>
            <a:ext uri="{909E8E84-426E-40DD-AFC4-6F175D3DCCD1}">
              <a14:hiddenFill xmlns:a14="http://schemas.microsoft.com/office/drawing/2010/main">
                <a:solidFill>
                  <a:srgbClr val="FFFFFF"/>
                </a:solidFill>
              </a14:hiddenFill>
            </a:ext>
          </a:extLst>
        </p:spPr>
      </p:pic>
      <p:sp>
        <p:nvSpPr>
          <p:cNvPr id="22" name="文本框 21"/>
          <p:cNvSpPr txBox="1"/>
          <p:nvPr/>
        </p:nvSpPr>
        <p:spPr>
          <a:xfrm>
            <a:off x="666600" y="2242330"/>
            <a:ext cx="1811020" cy="1077218"/>
          </a:xfrm>
          <a:prstGeom prst="rect">
            <a:avLst/>
          </a:prstGeom>
          <a:noFill/>
        </p:spPr>
        <p:txBody>
          <a:bodyPr wrap="square" rtlCol="0">
            <a:spAutoFit/>
          </a:bodyPr>
          <a:lstStyle/>
          <a:p>
            <a:pPr algn="ctr"/>
            <a:r>
              <a:rPr lang="zh-CN" altLang="en-US" sz="3200" b="1" dirty="0">
                <a:solidFill>
                  <a:srgbClr val="FF0000"/>
                </a:solidFill>
                <a:latin typeface="Times New Roman" panose="02020503050405090304" pitchFamily="18" charset="0"/>
                <a:cs typeface="Times New Roman" panose="02020503050405090304" pitchFamily="18" charset="0"/>
              </a:rPr>
              <a:t>Perfect </a:t>
            </a:r>
            <a:r>
              <a:rPr lang="en" altLang="zh-CN" sz="3200" b="1" dirty="0">
                <a:solidFill>
                  <a:srgbClr val="FF0000"/>
                </a:solidFill>
                <a:latin typeface="Times New Roman" panose="02020503050405090304" pitchFamily="18" charset="0"/>
                <a:cs typeface="Times New Roman" panose="02020503050405090304" pitchFamily="18" charset="0"/>
              </a:rPr>
              <a:t>results</a:t>
            </a:r>
            <a:endParaRPr lang="zh-CN" altLang="en-US" sz="3200" b="1" dirty="0">
              <a:solidFill>
                <a:srgbClr val="FF0000"/>
              </a:solidFill>
              <a:latin typeface="Times New Roman" panose="02020503050405090304" pitchFamily="18" charset="0"/>
              <a:cs typeface="Times New Roman" panose="02020503050405090304" pitchFamily="18" charset="0"/>
            </a:endParaRPr>
          </a:p>
        </p:txBody>
      </p:sp>
    </p:spTree>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kumimoji="1" lang="zh-CN" altLang="en-US"/>
          </a:p>
        </p:txBody>
      </p:sp>
      <p:sp>
        <p:nvSpPr>
          <p:cNvPr id="4" name="矩形 3"/>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5" name="图片 4"/>
          <p:cNvPicPr>
            <a:picLocks noChangeAspect="1"/>
          </p:cNvPicPr>
          <p:nvPr/>
        </p:nvPicPr>
        <p:blipFill>
          <a:blip r:embed="rId3"/>
          <a:stretch>
            <a:fillRect/>
          </a:stretch>
        </p:blipFill>
        <p:spPr>
          <a:xfrm>
            <a:off x="-1" y="1676400"/>
            <a:ext cx="12191998" cy="5181599"/>
          </a:xfrm>
          <a:prstGeom prst="rect">
            <a:avLst/>
          </a:prstGeom>
        </p:spPr>
      </p:pic>
      <p:sp>
        <p:nvSpPr>
          <p:cNvPr id="7" name="文本框 6"/>
          <p:cNvSpPr txBox="1"/>
          <p:nvPr/>
        </p:nvSpPr>
        <p:spPr>
          <a:xfrm>
            <a:off x="1219489" y="617553"/>
            <a:ext cx="5166799" cy="1107996"/>
          </a:xfrm>
          <a:prstGeom prst="rect">
            <a:avLst/>
          </a:prstGeom>
          <a:noFill/>
        </p:spPr>
        <p:txBody>
          <a:bodyPr wrap="none" rtlCol="0">
            <a:spAutoFit/>
          </a:bodyPr>
          <a:lstStyle/>
          <a:p>
            <a:r>
              <a:rPr kumimoji="1" lang="zh-CN" altLang="en-US" sz="6600" dirty="0">
                <a:solidFill>
                  <a:srgbClr val="2CA23A"/>
                </a:solidFill>
                <a:latin typeface="微软雅黑" panose="020B0503020204020204" pitchFamily="34" charset="-122"/>
                <a:ea typeface="微软雅黑" panose="020B0503020204020204" pitchFamily="34" charset="-122"/>
                <a:cs typeface="Alibaba PuHuiTi Light" pitchFamily="18" charset="-122"/>
              </a:rPr>
              <a:t>感 谢 聆 听！</a:t>
            </a:r>
          </a:p>
        </p:txBody>
      </p:sp>
      <p:pic>
        <p:nvPicPr>
          <p:cNvPr id="10" name="图片 9"/>
          <p:cNvPicPr>
            <a:picLocks noChangeAspect="1"/>
          </p:cNvPicPr>
          <p:nvPr/>
        </p:nvPicPr>
        <p:blipFill rotWithShape="1">
          <a:blip r:embed="rId4">
            <a:alphaModFix amt="70000"/>
          </a:blip>
          <a:srcRect l="1" t="-4332" r="26229" b="-1688"/>
          <a:stretch>
            <a:fillRect/>
          </a:stretch>
        </p:blipFill>
        <p:spPr>
          <a:xfrm>
            <a:off x="6451710" y="3457293"/>
            <a:ext cx="5740290" cy="184265"/>
          </a:xfrm>
          <a:prstGeom prst="rect">
            <a:avLst/>
          </a:prstGeom>
        </p:spPr>
      </p:pic>
      <p:pic>
        <p:nvPicPr>
          <p:cNvPr id="13" name="图片 12"/>
          <p:cNvPicPr>
            <a:picLocks noChangeAspect="1"/>
          </p:cNvPicPr>
          <p:nvPr/>
        </p:nvPicPr>
        <p:blipFill rotWithShape="1">
          <a:blip r:embed="rId4">
            <a:alphaModFix amt="70000"/>
          </a:blip>
          <a:srcRect l="-2874" t="-3688" r="75214" b="-3832"/>
          <a:stretch>
            <a:fillRect/>
          </a:stretch>
        </p:blipFill>
        <p:spPr>
          <a:xfrm rot="10800000">
            <a:off x="-1" y="4141552"/>
            <a:ext cx="2152262" cy="186869"/>
          </a:xfrm>
          <a:prstGeom prst="rect">
            <a:avLst/>
          </a:prstGeom>
        </p:spPr>
      </p:pic>
      <p:pic>
        <p:nvPicPr>
          <p:cNvPr id="17" name="内容占位符 14"/>
          <p:cNvPicPr>
            <a:picLocks noGrp="1" noChangeAspect="1"/>
          </p:cNvPicPr>
          <p:nvPr>
            <p:ph idx="1"/>
          </p:nvPr>
        </p:nvPicPr>
        <p:blipFill>
          <a:blip r:embed="rId5"/>
          <a:stretch>
            <a:fillRect/>
          </a:stretch>
        </p:blipFill>
        <p:spPr>
          <a:xfrm>
            <a:off x="694590" y="3060046"/>
            <a:ext cx="6858000" cy="1714500"/>
          </a:xfrm>
        </p:spPr>
      </p:pic>
      <p:pic>
        <p:nvPicPr>
          <p:cNvPr id="14" name="图片 13"/>
          <p:cNvPicPr>
            <a:picLocks noChangeAspect="1"/>
          </p:cNvPicPr>
          <p:nvPr/>
        </p:nvPicPr>
        <p:blipFill>
          <a:blip r:embed="rId6">
            <a:alphaModFix amt="30000"/>
          </a:blip>
          <a:stretch>
            <a:fillRect/>
          </a:stretch>
        </p:blipFill>
        <p:spPr>
          <a:xfrm>
            <a:off x="8168946" y="3135438"/>
            <a:ext cx="3382872" cy="3278215"/>
          </a:xfrm>
          <a:prstGeom prst="rect">
            <a:avLst/>
          </a:prstGeom>
        </p:spPr>
      </p:pic>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902335" y="344170"/>
            <a:ext cx="8337550" cy="534035"/>
          </a:xfrm>
        </p:spPr>
        <p:txBody>
          <a:bodyPr wrap="square"/>
          <a:lstStyle/>
          <a:p>
            <a:pPr algn="l">
              <a:buClrTx/>
              <a:buSzTx/>
              <a:buFontTx/>
            </a:pPr>
            <a:r>
              <a:rPr lang="en-US" dirty="0">
                <a:sym typeface="+mn-ea"/>
              </a:rPr>
              <a:t>Principles of prevention and control</a:t>
            </a:r>
          </a:p>
        </p:txBody>
      </p:sp>
      <p:sp>
        <p:nvSpPr>
          <p:cNvPr id="3" name="TextBox 682"/>
          <p:cNvSpPr txBox="1">
            <a:spLocks noChangeArrowheads="1"/>
          </p:cNvSpPr>
          <p:nvPr/>
        </p:nvSpPr>
        <p:spPr bwMode="auto">
          <a:xfrm>
            <a:off x="1520825" y="2933065"/>
            <a:ext cx="7326630" cy="2306955"/>
          </a:xfrm>
          <a:prstGeom prst="rect">
            <a:avLst/>
          </a:prstGeom>
          <a:noFill/>
          <a:ln w="28575">
            <a:noFill/>
            <a:prstDash val="dash"/>
            <a:miter lim="800000"/>
          </a:ln>
        </p:spPr>
        <p:txBody>
          <a:bodyPr wrap="square">
            <a:spAutoFit/>
          </a:bodyPr>
          <a:lstStyle/>
          <a:p>
            <a:pPr marL="342900" indent="-342900">
              <a:lnSpc>
                <a:spcPct val="200000"/>
              </a:lnSpc>
              <a:buFont typeface="Wingdings" panose="05000000000000000000" charset="0"/>
              <a:buChar char=""/>
            </a:pPr>
            <a:r>
              <a:rPr lang="en-US" altLang="zh-CN" b="1" dirty="0">
                <a:solidFill>
                  <a:schemeClr val="accent2"/>
                </a:solidFill>
                <a:latin typeface="微软雅黑" panose="020B0503020204020204" pitchFamily="34" charset="-122"/>
                <a:ea typeface="微软雅黑" panose="020B0503020204020204" pitchFamily="34" charset="-122"/>
                <a:cs typeface="微软雅黑" panose="020B0503020204020204" pitchFamily="34" charset="-122"/>
                <a:sym typeface="+mn-ea"/>
              </a:rPr>
              <a:t>B</a:t>
            </a:r>
            <a:r>
              <a:rPr lang="zh-CN" altLang="en-US" b="1" dirty="0">
                <a:solidFill>
                  <a:schemeClr val="accent2"/>
                </a:solidFill>
                <a:latin typeface="微软雅黑" panose="020B0503020204020204" pitchFamily="34" charset="-122"/>
                <a:ea typeface="微软雅黑" panose="020B0503020204020204" pitchFamily="34" charset="-122"/>
                <a:cs typeface="微软雅黑" panose="020B0503020204020204" pitchFamily="34" charset="-122"/>
                <a:sym typeface="+mn-ea"/>
              </a:rPr>
              <a:t>reeding </a:t>
            </a:r>
            <a:r>
              <a:rPr lang="en-US" altLang="zh-CN" b="1" dirty="0">
                <a:solidFill>
                  <a:schemeClr val="accent2"/>
                </a:solidFill>
                <a:latin typeface="微软雅黑" panose="020B0503020204020204" pitchFamily="34" charset="-122"/>
                <a:ea typeface="微软雅黑" panose="020B0503020204020204" pitchFamily="34" charset="-122"/>
                <a:cs typeface="微软雅黑" panose="020B0503020204020204" pitchFamily="34" charset="-122"/>
                <a:sym typeface="+mn-ea"/>
              </a:rPr>
              <a:t>is </a:t>
            </a:r>
            <a:r>
              <a:rPr lang="zh-CN" altLang="en-US" b="1" dirty="0">
                <a:solidFill>
                  <a:schemeClr val="accent2"/>
                </a:solidFill>
                <a:latin typeface="微软雅黑" panose="020B0503020204020204" pitchFamily="34" charset="-122"/>
                <a:ea typeface="微软雅黑" panose="020B0503020204020204" pitchFamily="34" charset="-122"/>
                <a:cs typeface="微软雅黑" panose="020B0503020204020204" pitchFamily="34" charset="-122"/>
                <a:sym typeface="+mn-ea"/>
              </a:rPr>
              <a:t>over prevention</a:t>
            </a:r>
            <a:r>
              <a:rPr lang="en-US" altLang="zh-CN" b="1" dirty="0">
                <a:solidFill>
                  <a:schemeClr val="accent2"/>
                </a:solidFill>
                <a:latin typeface="微软雅黑" panose="020B0503020204020204" pitchFamily="34" charset="-122"/>
                <a:ea typeface="微软雅黑" panose="020B0503020204020204" pitchFamily="34" charset="-122"/>
                <a:cs typeface="微软雅黑" panose="020B0503020204020204" pitchFamily="34" charset="-122"/>
                <a:sym typeface="+mn-ea"/>
              </a:rPr>
              <a:t>.</a:t>
            </a:r>
          </a:p>
          <a:p>
            <a:pPr marL="342900" indent="-342900">
              <a:lnSpc>
                <a:spcPct val="200000"/>
              </a:lnSpc>
              <a:buFont typeface="Wingdings" panose="05000000000000000000" charset="0"/>
              <a:buChar char=""/>
            </a:pPr>
            <a:r>
              <a:rPr lang="zh-CN" altLang="en-US" b="1" dirty="0">
                <a:solidFill>
                  <a:schemeClr val="accent2"/>
                </a:solidFill>
                <a:latin typeface="微软雅黑" panose="020B0503020204020204" pitchFamily="34" charset="-122"/>
                <a:ea typeface="微软雅黑" panose="020B0503020204020204" pitchFamily="34" charset="-122"/>
                <a:cs typeface="微软雅黑" panose="020B0503020204020204" pitchFamily="34" charset="-122"/>
                <a:sym typeface="+mn-ea"/>
              </a:rPr>
              <a:t>Prevention </a:t>
            </a:r>
            <a:r>
              <a:rPr lang="en-US" altLang="zh-CN" b="1" dirty="0">
                <a:solidFill>
                  <a:schemeClr val="accent2"/>
                </a:solidFill>
                <a:latin typeface="微软雅黑" panose="020B0503020204020204" pitchFamily="34" charset="-122"/>
                <a:ea typeface="微软雅黑" panose="020B0503020204020204" pitchFamily="34" charset="-122"/>
                <a:cs typeface="微软雅黑" panose="020B0503020204020204" pitchFamily="34" charset="-122"/>
                <a:sym typeface="+mn-ea"/>
              </a:rPr>
              <a:t>is </a:t>
            </a:r>
            <a:r>
              <a:rPr lang="zh-CN" altLang="en-US" b="1" dirty="0">
                <a:solidFill>
                  <a:schemeClr val="accent2"/>
                </a:solidFill>
                <a:latin typeface="微软雅黑" panose="020B0503020204020204" pitchFamily="34" charset="-122"/>
                <a:ea typeface="微软雅黑" panose="020B0503020204020204" pitchFamily="34" charset="-122"/>
                <a:cs typeface="微软雅黑" panose="020B0503020204020204" pitchFamily="34" charset="-122"/>
                <a:sym typeface="+mn-ea"/>
              </a:rPr>
              <a:t>over treatment</a:t>
            </a:r>
            <a:r>
              <a:rPr lang="en-US" altLang="zh-CN" b="1" dirty="0">
                <a:solidFill>
                  <a:schemeClr val="accent2"/>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b="1" dirty="0">
              <a:solidFill>
                <a:schemeClr val="accent2"/>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342900" indent="-342900">
              <a:lnSpc>
                <a:spcPct val="200000"/>
              </a:lnSpc>
              <a:buFont typeface="Wingdings" panose="05000000000000000000" charset="0"/>
              <a:buChar char=""/>
            </a:pPr>
            <a:r>
              <a:rPr lang="zh-CN" altLang="en-US" b="1" dirty="0">
                <a:solidFill>
                  <a:schemeClr val="accent2"/>
                </a:solidFill>
                <a:latin typeface="微软雅黑" panose="020B0503020204020204" pitchFamily="34" charset="-122"/>
                <a:ea typeface="微软雅黑" panose="020B0503020204020204" pitchFamily="34" charset="-122"/>
                <a:cs typeface="微软雅黑" panose="020B0503020204020204" pitchFamily="34" charset="-122"/>
                <a:sym typeface="+mn-ea"/>
              </a:rPr>
              <a:t>Combination of breeding and prevention</a:t>
            </a:r>
            <a:r>
              <a:rPr lang="en-US" altLang="zh-CN" b="1" dirty="0">
                <a:solidFill>
                  <a:schemeClr val="accent2"/>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b="1" dirty="0">
              <a:solidFill>
                <a:schemeClr val="accent2"/>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342900" indent="-342900">
              <a:lnSpc>
                <a:spcPct val="200000"/>
              </a:lnSpc>
              <a:buFont typeface="Wingdings" panose="05000000000000000000" charset="0"/>
              <a:buChar char=""/>
            </a:pPr>
            <a:r>
              <a:rPr lang="zh-CN" altLang="en-US" b="1" dirty="0">
                <a:solidFill>
                  <a:schemeClr val="accent2"/>
                </a:solidFill>
                <a:latin typeface="微软雅黑" panose="020B0503020204020204" pitchFamily="34" charset="-122"/>
                <a:ea typeface="微软雅黑" panose="020B0503020204020204" pitchFamily="34" charset="-122"/>
                <a:cs typeface="微软雅黑" panose="020B0503020204020204" pitchFamily="34" charset="-122"/>
                <a:sym typeface="+mn-ea"/>
              </a:rPr>
              <a:t>Comprehensive prevention and control</a:t>
            </a:r>
            <a:r>
              <a:rPr lang="en-US" altLang="zh-CN" b="1" dirty="0">
                <a:solidFill>
                  <a:schemeClr val="accent2"/>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en-US" altLang="zh-CN" sz="1800" b="1" dirty="0">
              <a:solidFill>
                <a:schemeClr val="accent2"/>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 name="文本框 1"/>
          <p:cNvSpPr txBox="1"/>
          <p:nvPr/>
        </p:nvSpPr>
        <p:spPr>
          <a:xfrm>
            <a:off x="802005" y="1373505"/>
            <a:ext cx="10081895" cy="1322070"/>
          </a:xfrm>
          <a:prstGeom prst="rect">
            <a:avLst/>
          </a:prstGeom>
          <a:noFill/>
        </p:spPr>
        <p:txBody>
          <a:bodyPr wrap="none" rtlCol="0">
            <a:spAutoFit/>
          </a:bodyPr>
          <a:lstStyle/>
          <a:p>
            <a:pPr marL="342900" indent="-342900" algn="l">
              <a:lnSpc>
                <a:spcPct val="200000"/>
              </a:lnSpc>
              <a:buFont typeface="Wingdings" panose="05000000000000000000" charset="0"/>
              <a:buChar char=""/>
            </a:pPr>
            <a:r>
              <a:rPr lang="en-US" altLang="zh-CN" sz="2000" b="1" dirty="0">
                <a:latin typeface="微软雅黑" panose="020B0503020204020204" pitchFamily="34" charset="-122"/>
                <a:ea typeface="微软雅黑" panose="020B0503020204020204" pitchFamily="34" charset="-122"/>
                <a:sym typeface="+mn-ea"/>
              </a:rPr>
              <a:t>the occurrence of disease is not often caused by a single factor In the clinical.</a:t>
            </a:r>
          </a:p>
          <a:p>
            <a:pPr marL="342900" indent="-342900" algn="l">
              <a:lnSpc>
                <a:spcPct val="200000"/>
              </a:lnSpc>
              <a:buFont typeface="Wingdings" panose="05000000000000000000" charset="0"/>
              <a:buChar char=""/>
            </a:pPr>
            <a:r>
              <a:rPr lang="en-US" altLang="zh-CN" sz="2000" b="1" dirty="0">
                <a:latin typeface="微软雅黑" panose="020B0503020204020204" pitchFamily="34" charset="-122"/>
                <a:ea typeface="微软雅黑" panose="020B0503020204020204" pitchFamily="34" charset="-122"/>
                <a:sym typeface="+mn-ea"/>
              </a:rPr>
              <a:t>Principles of prevention and control of poultry diseases.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p:nvPr/>
        </p:nvSpPr>
        <p:spPr>
          <a:xfrm>
            <a:off x="817191" y="326941"/>
            <a:ext cx="8231137" cy="527978"/>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algn="l"/>
            <a:r>
              <a:rPr kumimoji="1" lang="en-US" altLang="zh-CN" sz="3200" b="1" cap="none" dirty="0">
                <a:solidFill>
                  <a:srgbClr val="2CA23A"/>
                </a:solidFill>
                <a:latin typeface="微软雅黑" panose="020B0503020204020204" pitchFamily="34" charset="-122"/>
                <a:ea typeface="微软雅黑" panose="020B0503020204020204" pitchFamily="34" charset="-122"/>
                <a:cs typeface="+mn-cs"/>
              </a:rPr>
              <a:t>Classification of disease</a:t>
            </a:r>
            <a:endParaRPr kumimoji="1" lang="zh-CN" altLang="en-US" sz="3200" b="1" cap="none" dirty="0">
              <a:solidFill>
                <a:srgbClr val="2CA23A"/>
              </a:solidFill>
              <a:latin typeface="微软雅黑" panose="020B0503020204020204" pitchFamily="34" charset="-122"/>
              <a:ea typeface="微软雅黑" panose="020B0503020204020204" pitchFamily="34" charset="-122"/>
              <a:cs typeface="+mn-cs"/>
            </a:endParaRPr>
          </a:p>
        </p:txBody>
      </p:sp>
      <p:sp>
        <p:nvSpPr>
          <p:cNvPr id="5" name="任意多边形 4"/>
          <p:cNvSpPr/>
          <p:nvPr>
            <p:custDataLst>
              <p:tags r:id="rId1"/>
            </p:custDataLst>
          </p:nvPr>
        </p:nvSpPr>
        <p:spPr>
          <a:xfrm flipH="1">
            <a:off x="6800287" y="3403455"/>
            <a:ext cx="2623826" cy="453752"/>
          </a:xfrm>
          <a:custGeom>
            <a:avLst/>
            <a:gdLst>
              <a:gd name="connsiteX0" fmla="*/ 21158 w 31781"/>
              <a:gd name="connsiteY0" fmla="*/ 145 h 21600"/>
              <a:gd name="connsiteX1" fmla="*/ 0 w 31781"/>
              <a:gd name="connsiteY1" fmla="*/ 21142 h 21600"/>
              <a:gd name="connsiteX2" fmla="*/ 29014 w 31781"/>
              <a:gd name="connsiteY2" fmla="*/ 21600 h 21600"/>
              <a:gd name="connsiteX3" fmla="*/ 31781 w 31781"/>
              <a:gd name="connsiteY3" fmla="*/ 0 h 21600"/>
              <a:gd name="connsiteX4" fmla="*/ 21158 w 31781"/>
              <a:gd name="connsiteY4" fmla="*/ 145 h 21600"/>
              <a:gd name="connsiteX0-1" fmla="*/ 21158 w 31781"/>
              <a:gd name="connsiteY0-2" fmla="*/ 145 h 21142"/>
              <a:gd name="connsiteX1-3" fmla="*/ 0 w 31781"/>
              <a:gd name="connsiteY1-4" fmla="*/ 21142 h 21142"/>
              <a:gd name="connsiteX2-5" fmla="*/ 18386 w 31781"/>
              <a:gd name="connsiteY2-6" fmla="*/ 20739 h 21142"/>
              <a:gd name="connsiteX3-7" fmla="*/ 31781 w 31781"/>
              <a:gd name="connsiteY3-8" fmla="*/ 0 h 21142"/>
              <a:gd name="connsiteX4-9" fmla="*/ 21158 w 31781"/>
              <a:gd name="connsiteY4-10" fmla="*/ 145 h 2114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1781" h="21142" extrusionOk="0">
                <a:moveTo>
                  <a:pt x="21158" y="145"/>
                </a:moveTo>
                <a:lnTo>
                  <a:pt x="0" y="21142"/>
                </a:lnTo>
                <a:lnTo>
                  <a:pt x="18386" y="20739"/>
                </a:lnTo>
                <a:lnTo>
                  <a:pt x="31781" y="0"/>
                </a:lnTo>
                <a:lnTo>
                  <a:pt x="21158" y="145"/>
                </a:lnTo>
                <a:close/>
              </a:path>
            </a:pathLst>
          </a:custGeom>
          <a:solidFill>
            <a:srgbClr val="FFFFFF"/>
          </a:solidFill>
          <a:ln w="12700">
            <a:solidFill>
              <a:srgbClr val="DCDEE0"/>
            </a:solidFill>
          </a:ln>
        </p:spPr>
        <p:txBody>
          <a:bodyPr anchor="ctr"/>
          <a:lstStyle/>
          <a:p>
            <a:pPr algn="ctr">
              <a:lnSpc>
                <a:spcPct val="130000"/>
              </a:lnSpc>
            </a:pPr>
            <a:endParaRPr>
              <a:latin typeface="微软雅黑" panose="020B0503020204020204" pitchFamily="34" charset="-122"/>
              <a:ea typeface="微软雅黑" panose="020B0503020204020204" pitchFamily="34" charset="-122"/>
            </a:endParaRPr>
          </a:p>
        </p:txBody>
      </p:sp>
      <p:sp>
        <p:nvSpPr>
          <p:cNvPr id="6" name="任意多边形 5"/>
          <p:cNvSpPr/>
          <p:nvPr>
            <p:custDataLst>
              <p:tags r:id="rId2"/>
            </p:custDataLst>
          </p:nvPr>
        </p:nvSpPr>
        <p:spPr>
          <a:xfrm>
            <a:off x="5199855" y="3403455"/>
            <a:ext cx="1490157" cy="460407"/>
          </a:xfrm>
          <a:custGeom>
            <a:avLst/>
            <a:gdLst>
              <a:gd name="connsiteX0" fmla="*/ 10093 w 25854"/>
              <a:gd name="connsiteY0" fmla="*/ 146 h 21600"/>
              <a:gd name="connsiteX1" fmla="*/ 0 w 25854"/>
              <a:gd name="connsiteY1" fmla="*/ 21572 h 21600"/>
              <a:gd name="connsiteX2" fmla="*/ 25854 w 25854"/>
              <a:gd name="connsiteY2" fmla="*/ 21600 h 21600"/>
              <a:gd name="connsiteX3" fmla="*/ 21600 w 25854"/>
              <a:gd name="connsiteY3" fmla="*/ 0 h 21600"/>
              <a:gd name="connsiteX4" fmla="*/ 10093 w 25854"/>
              <a:gd name="connsiteY4" fmla="*/ 146 h 21600"/>
              <a:gd name="connsiteX0-1" fmla="*/ 3791 w 19552"/>
              <a:gd name="connsiteY0-2" fmla="*/ 146 h 21600"/>
              <a:gd name="connsiteX1-3" fmla="*/ 0 w 19552"/>
              <a:gd name="connsiteY1-4" fmla="*/ 21572 h 21600"/>
              <a:gd name="connsiteX2-5" fmla="*/ 19552 w 19552"/>
              <a:gd name="connsiteY2-6" fmla="*/ 21600 h 21600"/>
              <a:gd name="connsiteX3-7" fmla="*/ 15298 w 19552"/>
              <a:gd name="connsiteY3-8" fmla="*/ 0 h 21600"/>
              <a:gd name="connsiteX4-9" fmla="*/ 3791 w 19552"/>
              <a:gd name="connsiteY4-10" fmla="*/ 146 h 216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9552" h="21600" extrusionOk="0">
                <a:moveTo>
                  <a:pt x="3791" y="146"/>
                </a:moveTo>
                <a:lnTo>
                  <a:pt x="0" y="21572"/>
                </a:lnTo>
                <a:lnTo>
                  <a:pt x="19552" y="21600"/>
                </a:lnTo>
                <a:lnTo>
                  <a:pt x="15298" y="0"/>
                </a:lnTo>
                <a:lnTo>
                  <a:pt x="3791" y="146"/>
                </a:lnTo>
                <a:close/>
              </a:path>
            </a:pathLst>
          </a:custGeom>
          <a:solidFill>
            <a:srgbClr val="FFFFFF"/>
          </a:solidFill>
          <a:ln w="12700">
            <a:solidFill>
              <a:srgbClr val="DCDEE0"/>
            </a:solidFill>
          </a:ln>
        </p:spPr>
        <p:txBody>
          <a:bodyPr anchor="ctr"/>
          <a:lstStyle/>
          <a:p>
            <a:pPr algn="ctr">
              <a:lnSpc>
                <a:spcPct val="130000"/>
              </a:lnSpc>
            </a:pPr>
            <a:endParaRPr>
              <a:latin typeface="微软雅黑" panose="020B0503020204020204" pitchFamily="34" charset="-122"/>
              <a:ea typeface="微软雅黑" panose="020B0503020204020204" pitchFamily="34" charset="-122"/>
            </a:endParaRPr>
          </a:p>
        </p:txBody>
      </p:sp>
      <p:sp>
        <p:nvSpPr>
          <p:cNvPr id="7" name="任意多边形 6"/>
          <p:cNvSpPr/>
          <p:nvPr>
            <p:custDataLst>
              <p:tags r:id="rId3"/>
            </p:custDataLst>
          </p:nvPr>
        </p:nvSpPr>
        <p:spPr>
          <a:xfrm>
            <a:off x="2406966" y="3403455"/>
            <a:ext cx="2666652" cy="457232"/>
          </a:xfrm>
          <a:custGeom>
            <a:avLst/>
            <a:gdLst/>
            <a:ahLst/>
            <a:cxnLst>
              <a:cxn ang="0">
                <a:pos x="wd2" y="hd2"/>
              </a:cxn>
              <a:cxn ang="5400000">
                <a:pos x="wd2" y="hd2"/>
              </a:cxn>
              <a:cxn ang="10800000">
                <a:pos x="wd2" y="hd2"/>
              </a:cxn>
              <a:cxn ang="16200000">
                <a:pos x="wd2" y="hd2"/>
              </a:cxn>
            </a:cxnLst>
            <a:rect l="0" t="0" r="r" b="b"/>
            <a:pathLst>
              <a:path w="21600" h="21600" extrusionOk="0">
                <a:moveTo>
                  <a:pt x="14496" y="147"/>
                </a:moveTo>
                <a:lnTo>
                  <a:pt x="0" y="21572"/>
                </a:lnTo>
                <a:lnTo>
                  <a:pt x="12565" y="21600"/>
                </a:lnTo>
                <a:lnTo>
                  <a:pt x="21600" y="0"/>
                </a:lnTo>
                <a:lnTo>
                  <a:pt x="14496" y="147"/>
                </a:lnTo>
                <a:close/>
              </a:path>
            </a:pathLst>
          </a:custGeom>
          <a:solidFill>
            <a:srgbClr val="FFFFFF"/>
          </a:solidFill>
          <a:ln w="12700">
            <a:solidFill>
              <a:srgbClr val="DCDEE0"/>
            </a:solidFill>
          </a:ln>
        </p:spPr>
        <p:txBody>
          <a:bodyPr anchor="ctr"/>
          <a:lstStyle/>
          <a:p>
            <a:pPr algn="ctr">
              <a:lnSpc>
                <a:spcPct val="130000"/>
              </a:lnSpc>
            </a:pPr>
            <a:endParaRPr>
              <a:latin typeface="微软雅黑" panose="020B0503020204020204" pitchFamily="34" charset="-122"/>
              <a:ea typeface="微软雅黑" panose="020B0503020204020204" pitchFamily="34" charset="-122"/>
            </a:endParaRPr>
          </a:p>
        </p:txBody>
      </p:sp>
      <p:sp>
        <p:nvSpPr>
          <p:cNvPr id="28" name="任意多边形 27"/>
          <p:cNvSpPr/>
          <p:nvPr>
            <p:custDataLst>
              <p:tags r:id="rId4"/>
            </p:custDataLst>
          </p:nvPr>
        </p:nvSpPr>
        <p:spPr>
          <a:xfrm>
            <a:off x="5471970" y="1004200"/>
            <a:ext cx="905464" cy="900724"/>
          </a:xfrm>
          <a:custGeom>
            <a:avLst/>
            <a:gdLst/>
            <a:ahLst/>
            <a:cxnLst>
              <a:cxn ang="0">
                <a:pos x="wd2" y="hd2"/>
              </a:cxn>
              <a:cxn ang="5400000">
                <a:pos x="wd2" y="hd2"/>
              </a:cxn>
              <a:cxn ang="10800000">
                <a:pos x="wd2" y="hd2"/>
              </a:cxn>
              <a:cxn ang="16200000">
                <a:pos x="wd2" y="hd2"/>
              </a:cxn>
            </a:cxnLst>
            <a:rect l="0" t="0" r="r" b="b"/>
            <a:pathLst>
              <a:path w="21600" h="21600" extrusionOk="0">
                <a:moveTo>
                  <a:pt x="10857" y="0"/>
                </a:moveTo>
                <a:cubicBezTo>
                  <a:pt x="10838" y="0"/>
                  <a:pt x="10819" y="1"/>
                  <a:pt x="10800" y="2"/>
                </a:cubicBezTo>
                <a:cubicBezTo>
                  <a:pt x="10781" y="1"/>
                  <a:pt x="10762" y="0"/>
                  <a:pt x="10743" y="0"/>
                </a:cubicBezTo>
                <a:cubicBezTo>
                  <a:pt x="4810" y="0"/>
                  <a:pt x="0" y="4835"/>
                  <a:pt x="0" y="10800"/>
                </a:cubicBezTo>
                <a:cubicBezTo>
                  <a:pt x="0" y="16765"/>
                  <a:pt x="4810" y="21600"/>
                  <a:pt x="10743" y="21600"/>
                </a:cubicBezTo>
                <a:cubicBezTo>
                  <a:pt x="10762" y="21600"/>
                  <a:pt x="10781" y="21599"/>
                  <a:pt x="10800" y="21598"/>
                </a:cubicBezTo>
                <a:cubicBezTo>
                  <a:pt x="10819" y="21599"/>
                  <a:pt x="10838" y="21600"/>
                  <a:pt x="10857" y="21600"/>
                </a:cubicBezTo>
                <a:cubicBezTo>
                  <a:pt x="16790" y="21600"/>
                  <a:pt x="21600" y="16765"/>
                  <a:pt x="21600" y="10800"/>
                </a:cubicBezTo>
                <a:cubicBezTo>
                  <a:pt x="21600" y="4835"/>
                  <a:pt x="16790" y="0"/>
                  <a:pt x="10857" y="0"/>
                </a:cubicBezTo>
                <a:close/>
              </a:path>
            </a:pathLst>
          </a:custGeom>
          <a:solidFill>
            <a:srgbClr val="3498DB"/>
          </a:solidFill>
          <a:ln w="12700" cap="flat">
            <a:noFill/>
            <a:miter lim="400000"/>
          </a:ln>
          <a:effectLst/>
        </p:spPr>
        <p:txBody>
          <a:bodyPr anchor="ctr"/>
          <a:lstStyle/>
          <a:p>
            <a:pPr algn="ctr">
              <a:lnSpc>
                <a:spcPct val="130000"/>
              </a:lnSpc>
            </a:pPr>
            <a:endParaRPr>
              <a:latin typeface="微软雅黑" panose="020B0503020204020204" pitchFamily="34" charset="-122"/>
              <a:ea typeface="微软雅黑" panose="020B0503020204020204" pitchFamily="34" charset="-122"/>
            </a:endParaRPr>
          </a:p>
        </p:txBody>
      </p:sp>
      <p:sp>
        <p:nvSpPr>
          <p:cNvPr id="29" name="任意多边形 28"/>
          <p:cNvSpPr/>
          <p:nvPr>
            <p:custDataLst>
              <p:tags r:id="rId5"/>
            </p:custDataLst>
          </p:nvPr>
        </p:nvSpPr>
        <p:spPr>
          <a:xfrm>
            <a:off x="4711825" y="2057598"/>
            <a:ext cx="1043756" cy="788367"/>
          </a:xfrm>
          <a:custGeom>
            <a:avLst/>
            <a:gdLst/>
            <a:ahLst/>
            <a:cxnLst>
              <a:cxn ang="0">
                <a:pos x="wd2" y="hd2"/>
              </a:cxn>
              <a:cxn ang="5400000">
                <a:pos x="wd2" y="hd2"/>
              </a:cxn>
              <a:cxn ang="10800000">
                <a:pos x="wd2" y="hd2"/>
              </a:cxn>
              <a:cxn ang="16200000">
                <a:pos x="wd2" y="hd2"/>
              </a:cxn>
            </a:cxnLst>
            <a:rect l="0" t="0" r="r" b="b"/>
            <a:pathLst>
              <a:path w="21600" h="21600" extrusionOk="0">
                <a:moveTo>
                  <a:pt x="637" y="21600"/>
                </a:moveTo>
                <a:cubicBezTo>
                  <a:pt x="425" y="21600"/>
                  <a:pt x="213" y="21596"/>
                  <a:pt x="0" y="21588"/>
                </a:cubicBezTo>
                <a:lnTo>
                  <a:pt x="168" y="13486"/>
                </a:lnTo>
                <a:cubicBezTo>
                  <a:pt x="11154" y="13885"/>
                  <a:pt x="15974" y="139"/>
                  <a:pt x="16022" y="0"/>
                </a:cubicBezTo>
                <a:lnTo>
                  <a:pt x="21600" y="3340"/>
                </a:lnTo>
                <a:cubicBezTo>
                  <a:pt x="21534" y="3534"/>
                  <a:pt x="19936" y="8150"/>
                  <a:pt x="16542" y="12647"/>
                </a:cubicBezTo>
                <a:cubicBezTo>
                  <a:pt x="12114" y="18515"/>
                  <a:pt x="6626" y="21600"/>
                  <a:pt x="637" y="21600"/>
                </a:cubicBezTo>
                <a:close/>
              </a:path>
            </a:pathLst>
          </a:custGeom>
          <a:solidFill>
            <a:srgbClr val="3498DB"/>
          </a:solidFill>
          <a:ln w="12700" cap="flat">
            <a:noFill/>
            <a:miter lim="400000"/>
          </a:ln>
          <a:effectLst/>
        </p:spPr>
        <p:txBody>
          <a:bodyPr anchor="ctr"/>
          <a:lstStyle/>
          <a:p>
            <a:pPr algn="ctr">
              <a:lnSpc>
                <a:spcPct val="130000"/>
              </a:lnSpc>
            </a:pPr>
            <a:endParaRPr>
              <a:latin typeface="微软雅黑" panose="020B0503020204020204" pitchFamily="34" charset="-122"/>
              <a:ea typeface="微软雅黑" panose="020B0503020204020204" pitchFamily="34" charset="-122"/>
            </a:endParaRPr>
          </a:p>
        </p:txBody>
      </p:sp>
      <p:sp>
        <p:nvSpPr>
          <p:cNvPr id="30" name="任意多边形 29"/>
          <p:cNvSpPr/>
          <p:nvPr>
            <p:custDataLst>
              <p:tags r:id="rId6"/>
            </p:custDataLst>
          </p:nvPr>
        </p:nvSpPr>
        <p:spPr>
          <a:xfrm>
            <a:off x="6097063" y="2061457"/>
            <a:ext cx="1043746" cy="791524"/>
          </a:xfrm>
          <a:custGeom>
            <a:avLst/>
            <a:gdLst/>
            <a:ahLst/>
            <a:cxnLst>
              <a:cxn ang="0">
                <a:pos x="wd2" y="hd2"/>
              </a:cxn>
              <a:cxn ang="5400000">
                <a:pos x="wd2" y="hd2"/>
              </a:cxn>
              <a:cxn ang="10800000">
                <a:pos x="wd2" y="hd2"/>
              </a:cxn>
              <a:cxn ang="16200000">
                <a:pos x="wd2" y="hd2"/>
              </a:cxn>
            </a:cxnLst>
            <a:rect l="0" t="0" r="r" b="b"/>
            <a:pathLst>
              <a:path w="21600" h="21600" extrusionOk="0">
                <a:moveTo>
                  <a:pt x="18437" y="21600"/>
                </a:moveTo>
                <a:cubicBezTo>
                  <a:pt x="15860" y="21600"/>
                  <a:pt x="13082" y="21258"/>
                  <a:pt x="10253" y="19438"/>
                </a:cubicBezTo>
                <a:cubicBezTo>
                  <a:pt x="6170" y="16810"/>
                  <a:pt x="2816" y="11540"/>
                  <a:pt x="0" y="3326"/>
                </a:cubicBezTo>
                <a:lnTo>
                  <a:pt x="5579" y="0"/>
                </a:lnTo>
                <a:cubicBezTo>
                  <a:pt x="10345" y="13898"/>
                  <a:pt x="14862" y="13708"/>
                  <a:pt x="20580" y="13466"/>
                </a:cubicBezTo>
                <a:cubicBezTo>
                  <a:pt x="20865" y="13454"/>
                  <a:pt x="21149" y="13442"/>
                  <a:pt x="21432" y="13432"/>
                </a:cubicBezTo>
                <a:lnTo>
                  <a:pt x="21600" y="21502"/>
                </a:lnTo>
                <a:cubicBezTo>
                  <a:pt x="21326" y="21512"/>
                  <a:pt x="21051" y="21523"/>
                  <a:pt x="20776" y="21535"/>
                </a:cubicBezTo>
                <a:cubicBezTo>
                  <a:pt x="20019" y="21567"/>
                  <a:pt x="19238" y="21600"/>
                  <a:pt x="18437" y="21600"/>
                </a:cubicBezTo>
                <a:close/>
              </a:path>
            </a:pathLst>
          </a:custGeom>
          <a:solidFill>
            <a:srgbClr val="3498DB"/>
          </a:solidFill>
          <a:ln w="12700" cap="flat">
            <a:noFill/>
            <a:miter lim="400000"/>
          </a:ln>
          <a:effectLst/>
        </p:spPr>
        <p:txBody>
          <a:bodyPr anchor="ctr"/>
          <a:lstStyle/>
          <a:p>
            <a:pPr algn="ctr">
              <a:lnSpc>
                <a:spcPct val="130000"/>
              </a:lnSpc>
            </a:pPr>
            <a:endParaRPr>
              <a:latin typeface="微软雅黑" panose="020B0503020204020204" pitchFamily="34" charset="-122"/>
              <a:ea typeface="微软雅黑" panose="020B0503020204020204" pitchFamily="34" charset="-122"/>
            </a:endParaRPr>
          </a:p>
        </p:txBody>
      </p:sp>
      <p:sp>
        <p:nvSpPr>
          <p:cNvPr id="31" name="任意多边形 30"/>
          <p:cNvSpPr/>
          <p:nvPr>
            <p:custDataLst>
              <p:tags r:id="rId7"/>
            </p:custDataLst>
          </p:nvPr>
        </p:nvSpPr>
        <p:spPr>
          <a:xfrm>
            <a:off x="4183197" y="1004200"/>
            <a:ext cx="905464" cy="900724"/>
          </a:xfrm>
          <a:custGeom>
            <a:avLst/>
            <a:gdLst/>
            <a:ahLst/>
            <a:cxnLst>
              <a:cxn ang="0">
                <a:pos x="wd2" y="hd2"/>
              </a:cxn>
              <a:cxn ang="5400000">
                <a:pos x="wd2" y="hd2"/>
              </a:cxn>
              <a:cxn ang="10800000">
                <a:pos x="wd2" y="hd2"/>
              </a:cxn>
              <a:cxn ang="16200000">
                <a:pos x="wd2" y="hd2"/>
              </a:cxn>
            </a:cxnLst>
            <a:rect l="0" t="0" r="r" b="b"/>
            <a:pathLst>
              <a:path w="21600" h="21600" extrusionOk="0">
                <a:moveTo>
                  <a:pt x="10856" y="0"/>
                </a:moveTo>
                <a:cubicBezTo>
                  <a:pt x="10838" y="0"/>
                  <a:pt x="10819" y="1"/>
                  <a:pt x="10800" y="2"/>
                </a:cubicBezTo>
                <a:cubicBezTo>
                  <a:pt x="10781" y="1"/>
                  <a:pt x="10762" y="0"/>
                  <a:pt x="10743" y="0"/>
                </a:cubicBezTo>
                <a:cubicBezTo>
                  <a:pt x="4810" y="0"/>
                  <a:pt x="0" y="4835"/>
                  <a:pt x="0" y="10800"/>
                </a:cubicBezTo>
                <a:cubicBezTo>
                  <a:pt x="0" y="16765"/>
                  <a:pt x="4810" y="21600"/>
                  <a:pt x="10743" y="21600"/>
                </a:cubicBezTo>
                <a:cubicBezTo>
                  <a:pt x="10762" y="21600"/>
                  <a:pt x="10781" y="21599"/>
                  <a:pt x="10800" y="21598"/>
                </a:cubicBezTo>
                <a:cubicBezTo>
                  <a:pt x="10819" y="21599"/>
                  <a:pt x="10838" y="21600"/>
                  <a:pt x="10856" y="21600"/>
                </a:cubicBezTo>
                <a:cubicBezTo>
                  <a:pt x="16790" y="21600"/>
                  <a:pt x="21600" y="16765"/>
                  <a:pt x="21600" y="10800"/>
                </a:cubicBezTo>
                <a:cubicBezTo>
                  <a:pt x="21600" y="4835"/>
                  <a:pt x="16790" y="0"/>
                  <a:pt x="10856" y="0"/>
                </a:cubicBezTo>
                <a:close/>
              </a:path>
            </a:pathLst>
          </a:custGeom>
          <a:solidFill>
            <a:srgbClr val="1F74AD"/>
          </a:solidFill>
          <a:ln w="12700" cap="flat">
            <a:noFill/>
            <a:miter lim="400000"/>
          </a:ln>
          <a:effectLst/>
        </p:spPr>
        <p:txBody>
          <a:bodyPr anchor="ctr"/>
          <a:lstStyle/>
          <a:p>
            <a:pPr algn="ctr">
              <a:lnSpc>
                <a:spcPct val="130000"/>
              </a:lnSpc>
            </a:pPr>
            <a:endParaRPr>
              <a:latin typeface="微软雅黑" panose="020B0503020204020204" pitchFamily="34" charset="-122"/>
              <a:ea typeface="微软雅黑" panose="020B0503020204020204" pitchFamily="34" charset="-122"/>
            </a:endParaRPr>
          </a:p>
        </p:txBody>
      </p:sp>
      <p:sp>
        <p:nvSpPr>
          <p:cNvPr id="32" name="任意多边形 31"/>
          <p:cNvSpPr/>
          <p:nvPr>
            <p:custDataLst>
              <p:tags r:id="rId8"/>
            </p:custDataLst>
          </p:nvPr>
        </p:nvSpPr>
        <p:spPr>
          <a:xfrm>
            <a:off x="4190914" y="2057598"/>
            <a:ext cx="877922" cy="135351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cubicBezTo>
                  <a:pt x="21600" y="0"/>
                  <a:pt x="21600" y="21600"/>
                  <a:pt x="21600" y="21600"/>
                </a:cubicBezTo>
                <a:close/>
              </a:path>
            </a:pathLst>
          </a:custGeom>
          <a:solidFill>
            <a:srgbClr val="1F74AD"/>
          </a:solidFill>
          <a:ln w="12700" cap="flat">
            <a:noFill/>
            <a:miter lim="400000"/>
          </a:ln>
          <a:effectLst/>
        </p:spPr>
        <p:txBody>
          <a:bodyPr anchor="ctr"/>
          <a:lstStyle/>
          <a:p>
            <a:pPr algn="ctr">
              <a:lnSpc>
                <a:spcPct val="130000"/>
              </a:lnSpc>
            </a:pPr>
            <a:endParaRPr>
              <a:latin typeface="微软雅黑" panose="020B0503020204020204" pitchFamily="34" charset="-122"/>
              <a:ea typeface="微软雅黑" panose="020B0503020204020204" pitchFamily="34" charset="-122"/>
            </a:endParaRPr>
          </a:p>
        </p:txBody>
      </p:sp>
      <p:sp>
        <p:nvSpPr>
          <p:cNvPr id="33" name="任意多边形 32"/>
          <p:cNvSpPr/>
          <p:nvPr>
            <p:custDataLst>
              <p:tags r:id="rId9"/>
            </p:custDataLst>
          </p:nvPr>
        </p:nvSpPr>
        <p:spPr>
          <a:xfrm>
            <a:off x="3411477" y="2057598"/>
            <a:ext cx="1043758" cy="788355"/>
          </a:xfrm>
          <a:custGeom>
            <a:avLst/>
            <a:gdLst/>
            <a:ahLst/>
            <a:cxnLst>
              <a:cxn ang="0">
                <a:pos x="wd2" y="hd2"/>
              </a:cxn>
              <a:cxn ang="5400000">
                <a:pos x="wd2" y="hd2"/>
              </a:cxn>
              <a:cxn ang="10800000">
                <a:pos x="wd2" y="hd2"/>
              </a:cxn>
              <a:cxn ang="16200000">
                <a:pos x="wd2" y="hd2"/>
              </a:cxn>
            </a:cxnLst>
            <a:rect l="0" t="0" r="r" b="b"/>
            <a:pathLst>
              <a:path w="21600" h="21600" extrusionOk="0">
                <a:moveTo>
                  <a:pt x="637" y="21600"/>
                </a:moveTo>
                <a:cubicBezTo>
                  <a:pt x="425" y="21600"/>
                  <a:pt x="213" y="21596"/>
                  <a:pt x="0" y="21588"/>
                </a:cubicBezTo>
                <a:lnTo>
                  <a:pt x="168" y="13486"/>
                </a:lnTo>
                <a:cubicBezTo>
                  <a:pt x="11154" y="13885"/>
                  <a:pt x="15974" y="139"/>
                  <a:pt x="16022" y="0"/>
                </a:cubicBezTo>
                <a:lnTo>
                  <a:pt x="21600" y="3339"/>
                </a:lnTo>
                <a:cubicBezTo>
                  <a:pt x="21534" y="3534"/>
                  <a:pt x="19936" y="8150"/>
                  <a:pt x="16542" y="12647"/>
                </a:cubicBezTo>
                <a:cubicBezTo>
                  <a:pt x="12114" y="18515"/>
                  <a:pt x="6626" y="21600"/>
                  <a:pt x="637" y="21600"/>
                </a:cubicBezTo>
                <a:close/>
              </a:path>
            </a:pathLst>
          </a:custGeom>
          <a:solidFill>
            <a:srgbClr val="1F74AD"/>
          </a:solidFill>
          <a:ln w="12700" cap="flat">
            <a:noFill/>
            <a:miter lim="400000"/>
          </a:ln>
          <a:effectLst/>
        </p:spPr>
        <p:txBody>
          <a:bodyPr anchor="ctr"/>
          <a:lstStyle/>
          <a:p>
            <a:pPr algn="ctr">
              <a:lnSpc>
                <a:spcPct val="130000"/>
              </a:lnSpc>
            </a:pPr>
            <a:endParaRPr>
              <a:latin typeface="微软雅黑" panose="020B0503020204020204" pitchFamily="34" charset="-122"/>
              <a:ea typeface="微软雅黑" panose="020B0503020204020204" pitchFamily="34" charset="-122"/>
            </a:endParaRPr>
          </a:p>
        </p:txBody>
      </p:sp>
      <p:sp>
        <p:nvSpPr>
          <p:cNvPr id="34" name="任意多边形 33"/>
          <p:cNvSpPr/>
          <p:nvPr>
            <p:custDataLst>
              <p:tags r:id="rId10"/>
            </p:custDataLst>
          </p:nvPr>
        </p:nvSpPr>
        <p:spPr>
          <a:xfrm>
            <a:off x="4796714" y="2061457"/>
            <a:ext cx="1043759" cy="788875"/>
          </a:xfrm>
          <a:custGeom>
            <a:avLst/>
            <a:gdLst/>
            <a:ahLst/>
            <a:cxnLst>
              <a:cxn ang="0">
                <a:pos x="wd2" y="hd2"/>
              </a:cxn>
              <a:cxn ang="5400000">
                <a:pos x="wd2" y="hd2"/>
              </a:cxn>
              <a:cxn ang="10800000">
                <a:pos x="wd2" y="hd2"/>
              </a:cxn>
              <a:cxn ang="16200000">
                <a:pos x="wd2" y="hd2"/>
              </a:cxn>
            </a:cxnLst>
            <a:rect l="0" t="0" r="r" b="b"/>
            <a:pathLst>
              <a:path w="21600" h="21600" extrusionOk="0">
                <a:moveTo>
                  <a:pt x="20963" y="21600"/>
                </a:moveTo>
                <a:cubicBezTo>
                  <a:pt x="14974" y="21600"/>
                  <a:pt x="9487" y="18518"/>
                  <a:pt x="5058" y="12653"/>
                </a:cubicBezTo>
                <a:cubicBezTo>
                  <a:pt x="1664" y="8159"/>
                  <a:pt x="66" y="3546"/>
                  <a:pt x="0" y="3352"/>
                </a:cubicBezTo>
                <a:lnTo>
                  <a:pt x="2789" y="1683"/>
                </a:lnTo>
                <a:lnTo>
                  <a:pt x="5573" y="0"/>
                </a:lnTo>
                <a:cubicBezTo>
                  <a:pt x="5586" y="36"/>
                  <a:pt x="6865" y="3653"/>
                  <a:pt x="9529" y="7112"/>
                </a:cubicBezTo>
                <a:cubicBezTo>
                  <a:pt x="12916" y="11508"/>
                  <a:pt x="16920" y="13656"/>
                  <a:pt x="21432" y="13491"/>
                </a:cubicBezTo>
                <a:lnTo>
                  <a:pt x="21600" y="21589"/>
                </a:lnTo>
                <a:cubicBezTo>
                  <a:pt x="21387" y="21596"/>
                  <a:pt x="21174" y="21600"/>
                  <a:pt x="20963" y="21600"/>
                </a:cubicBezTo>
                <a:close/>
              </a:path>
            </a:pathLst>
          </a:custGeom>
          <a:solidFill>
            <a:srgbClr val="1F74AD"/>
          </a:solidFill>
          <a:ln w="12700" cap="flat">
            <a:noFill/>
            <a:miter lim="400000"/>
          </a:ln>
          <a:effectLst/>
        </p:spPr>
        <p:txBody>
          <a:bodyPr anchor="ctr"/>
          <a:lstStyle/>
          <a:p>
            <a:pPr algn="ctr">
              <a:lnSpc>
                <a:spcPct val="130000"/>
              </a:lnSpc>
            </a:pPr>
            <a:endParaRPr>
              <a:latin typeface="微软雅黑" panose="020B0503020204020204" pitchFamily="34" charset="-122"/>
              <a:ea typeface="微软雅黑" panose="020B0503020204020204" pitchFamily="34" charset="-122"/>
            </a:endParaRPr>
          </a:p>
        </p:txBody>
      </p:sp>
      <p:sp>
        <p:nvSpPr>
          <p:cNvPr id="35" name="任意多边形 34"/>
          <p:cNvSpPr/>
          <p:nvPr>
            <p:custDataLst>
              <p:tags r:id="rId11"/>
            </p:custDataLst>
          </p:nvPr>
        </p:nvSpPr>
        <p:spPr>
          <a:xfrm>
            <a:off x="6783895" y="1004200"/>
            <a:ext cx="905476" cy="900724"/>
          </a:xfrm>
          <a:custGeom>
            <a:avLst/>
            <a:gdLst/>
            <a:ahLst/>
            <a:cxnLst>
              <a:cxn ang="0">
                <a:pos x="wd2" y="hd2"/>
              </a:cxn>
              <a:cxn ang="5400000">
                <a:pos x="wd2" y="hd2"/>
              </a:cxn>
              <a:cxn ang="10800000">
                <a:pos x="wd2" y="hd2"/>
              </a:cxn>
              <a:cxn ang="16200000">
                <a:pos x="wd2" y="hd2"/>
              </a:cxn>
            </a:cxnLst>
            <a:rect l="0" t="0" r="r" b="b"/>
            <a:pathLst>
              <a:path w="21600" h="21600" extrusionOk="0">
                <a:moveTo>
                  <a:pt x="10856" y="0"/>
                </a:moveTo>
                <a:cubicBezTo>
                  <a:pt x="10838" y="0"/>
                  <a:pt x="10819" y="1"/>
                  <a:pt x="10800" y="2"/>
                </a:cubicBezTo>
                <a:cubicBezTo>
                  <a:pt x="10781" y="1"/>
                  <a:pt x="10762" y="0"/>
                  <a:pt x="10743" y="0"/>
                </a:cubicBezTo>
                <a:cubicBezTo>
                  <a:pt x="4810" y="0"/>
                  <a:pt x="0" y="4835"/>
                  <a:pt x="0" y="10800"/>
                </a:cubicBezTo>
                <a:cubicBezTo>
                  <a:pt x="0" y="16765"/>
                  <a:pt x="4810" y="21600"/>
                  <a:pt x="10743" y="21600"/>
                </a:cubicBezTo>
                <a:cubicBezTo>
                  <a:pt x="10762" y="21600"/>
                  <a:pt x="10781" y="21599"/>
                  <a:pt x="10800" y="21598"/>
                </a:cubicBezTo>
                <a:cubicBezTo>
                  <a:pt x="10819" y="21599"/>
                  <a:pt x="10838" y="21600"/>
                  <a:pt x="10856" y="21600"/>
                </a:cubicBezTo>
                <a:cubicBezTo>
                  <a:pt x="16790" y="21600"/>
                  <a:pt x="21600" y="16765"/>
                  <a:pt x="21600" y="10800"/>
                </a:cubicBezTo>
                <a:cubicBezTo>
                  <a:pt x="21600" y="4835"/>
                  <a:pt x="16790" y="0"/>
                  <a:pt x="10856" y="0"/>
                </a:cubicBezTo>
                <a:close/>
              </a:path>
            </a:pathLst>
          </a:custGeom>
          <a:solidFill>
            <a:srgbClr val="1AA3AA"/>
          </a:solidFill>
          <a:ln w="12700" cap="flat">
            <a:noFill/>
            <a:miter lim="400000"/>
          </a:ln>
          <a:effectLst/>
        </p:spPr>
        <p:txBody>
          <a:bodyPr anchor="ctr"/>
          <a:lstStyle/>
          <a:p>
            <a:pPr algn="ctr">
              <a:lnSpc>
                <a:spcPct val="130000"/>
              </a:lnSpc>
            </a:pPr>
            <a:endParaRPr>
              <a:latin typeface="微软雅黑" panose="020B0503020204020204" pitchFamily="34" charset="-122"/>
              <a:ea typeface="微软雅黑" panose="020B0503020204020204" pitchFamily="34" charset="-122"/>
            </a:endParaRPr>
          </a:p>
        </p:txBody>
      </p:sp>
      <p:sp>
        <p:nvSpPr>
          <p:cNvPr id="36" name="任意多边形 35"/>
          <p:cNvSpPr/>
          <p:nvPr>
            <p:custDataLst>
              <p:tags r:id="rId12"/>
            </p:custDataLst>
          </p:nvPr>
        </p:nvSpPr>
        <p:spPr>
          <a:xfrm>
            <a:off x="6799329" y="2057598"/>
            <a:ext cx="877908" cy="135352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cubicBezTo>
                  <a:pt x="21600" y="0"/>
                  <a:pt x="21600" y="21600"/>
                  <a:pt x="21600" y="21600"/>
                </a:cubicBezTo>
                <a:close/>
              </a:path>
            </a:pathLst>
          </a:custGeom>
          <a:solidFill>
            <a:srgbClr val="1AA3AA"/>
          </a:solidFill>
          <a:ln w="12700" cap="flat">
            <a:noFill/>
            <a:miter lim="400000"/>
          </a:ln>
          <a:effectLst/>
        </p:spPr>
        <p:txBody>
          <a:bodyPr anchor="ctr"/>
          <a:lstStyle/>
          <a:p>
            <a:pPr algn="ctr">
              <a:lnSpc>
                <a:spcPct val="130000"/>
              </a:lnSpc>
            </a:pPr>
            <a:endParaRPr>
              <a:latin typeface="微软雅黑" panose="020B0503020204020204" pitchFamily="34" charset="-122"/>
              <a:ea typeface="微软雅黑" panose="020B0503020204020204" pitchFamily="34" charset="-122"/>
            </a:endParaRPr>
          </a:p>
        </p:txBody>
      </p:sp>
      <p:sp>
        <p:nvSpPr>
          <p:cNvPr id="37" name="任意多边形 36"/>
          <p:cNvSpPr/>
          <p:nvPr>
            <p:custDataLst>
              <p:tags r:id="rId13"/>
            </p:custDataLst>
          </p:nvPr>
        </p:nvSpPr>
        <p:spPr>
          <a:xfrm>
            <a:off x="6023750" y="2057598"/>
            <a:ext cx="1043754" cy="788367"/>
          </a:xfrm>
          <a:custGeom>
            <a:avLst/>
            <a:gdLst/>
            <a:ahLst/>
            <a:cxnLst>
              <a:cxn ang="0">
                <a:pos x="wd2" y="hd2"/>
              </a:cxn>
              <a:cxn ang="5400000">
                <a:pos x="wd2" y="hd2"/>
              </a:cxn>
              <a:cxn ang="10800000">
                <a:pos x="wd2" y="hd2"/>
              </a:cxn>
              <a:cxn ang="16200000">
                <a:pos x="wd2" y="hd2"/>
              </a:cxn>
            </a:cxnLst>
            <a:rect l="0" t="0" r="r" b="b"/>
            <a:pathLst>
              <a:path w="21600" h="21600" extrusionOk="0">
                <a:moveTo>
                  <a:pt x="637" y="21600"/>
                </a:moveTo>
                <a:cubicBezTo>
                  <a:pt x="425" y="21600"/>
                  <a:pt x="213" y="21596"/>
                  <a:pt x="0" y="21588"/>
                </a:cubicBezTo>
                <a:lnTo>
                  <a:pt x="168" y="13486"/>
                </a:lnTo>
                <a:cubicBezTo>
                  <a:pt x="11154" y="13885"/>
                  <a:pt x="15974" y="139"/>
                  <a:pt x="16022" y="0"/>
                </a:cubicBezTo>
                <a:lnTo>
                  <a:pt x="21600" y="3340"/>
                </a:lnTo>
                <a:cubicBezTo>
                  <a:pt x="21533" y="3534"/>
                  <a:pt x="19936" y="8150"/>
                  <a:pt x="16542" y="12647"/>
                </a:cubicBezTo>
                <a:cubicBezTo>
                  <a:pt x="12113" y="18515"/>
                  <a:pt x="6626" y="21600"/>
                  <a:pt x="637" y="21600"/>
                </a:cubicBezTo>
                <a:close/>
              </a:path>
            </a:pathLst>
          </a:custGeom>
          <a:solidFill>
            <a:srgbClr val="1AA3AA"/>
          </a:solidFill>
          <a:ln w="12700" cap="flat">
            <a:noFill/>
            <a:miter lim="400000"/>
          </a:ln>
          <a:effectLst/>
        </p:spPr>
        <p:txBody>
          <a:bodyPr anchor="ctr"/>
          <a:lstStyle/>
          <a:p>
            <a:pPr algn="ctr">
              <a:lnSpc>
                <a:spcPct val="130000"/>
              </a:lnSpc>
            </a:pPr>
            <a:endParaRPr>
              <a:latin typeface="微软雅黑" panose="020B0503020204020204" pitchFamily="34" charset="-122"/>
              <a:ea typeface="微软雅黑" panose="020B0503020204020204" pitchFamily="34" charset="-122"/>
            </a:endParaRPr>
          </a:p>
        </p:txBody>
      </p:sp>
      <p:sp>
        <p:nvSpPr>
          <p:cNvPr id="38" name="任意多边形 37"/>
          <p:cNvSpPr/>
          <p:nvPr>
            <p:custDataLst>
              <p:tags r:id="rId14"/>
            </p:custDataLst>
          </p:nvPr>
        </p:nvSpPr>
        <p:spPr>
          <a:xfrm>
            <a:off x="7408987" y="2061457"/>
            <a:ext cx="1043745" cy="788879"/>
          </a:xfrm>
          <a:custGeom>
            <a:avLst/>
            <a:gdLst/>
            <a:ahLst/>
            <a:cxnLst>
              <a:cxn ang="0">
                <a:pos x="wd2" y="hd2"/>
              </a:cxn>
              <a:cxn ang="5400000">
                <a:pos x="wd2" y="hd2"/>
              </a:cxn>
              <a:cxn ang="10800000">
                <a:pos x="wd2" y="hd2"/>
              </a:cxn>
              <a:cxn ang="16200000">
                <a:pos x="wd2" y="hd2"/>
              </a:cxn>
            </a:cxnLst>
            <a:rect l="0" t="0" r="r" b="b"/>
            <a:pathLst>
              <a:path w="21600" h="21600" extrusionOk="0">
                <a:moveTo>
                  <a:pt x="20963" y="21600"/>
                </a:moveTo>
                <a:cubicBezTo>
                  <a:pt x="14974" y="21600"/>
                  <a:pt x="9487" y="18518"/>
                  <a:pt x="5058" y="12653"/>
                </a:cubicBezTo>
                <a:cubicBezTo>
                  <a:pt x="1664" y="8159"/>
                  <a:pt x="66" y="3546"/>
                  <a:pt x="0" y="3352"/>
                </a:cubicBezTo>
                <a:lnTo>
                  <a:pt x="2789" y="1684"/>
                </a:lnTo>
                <a:lnTo>
                  <a:pt x="5573" y="0"/>
                </a:lnTo>
                <a:cubicBezTo>
                  <a:pt x="5586" y="36"/>
                  <a:pt x="6865" y="3653"/>
                  <a:pt x="9529" y="7112"/>
                </a:cubicBezTo>
                <a:cubicBezTo>
                  <a:pt x="12916" y="11509"/>
                  <a:pt x="16923" y="13655"/>
                  <a:pt x="21432" y="13491"/>
                </a:cubicBezTo>
                <a:lnTo>
                  <a:pt x="21600" y="21589"/>
                </a:lnTo>
                <a:cubicBezTo>
                  <a:pt x="21387" y="21596"/>
                  <a:pt x="21175" y="21600"/>
                  <a:pt x="20963" y="21600"/>
                </a:cubicBezTo>
                <a:close/>
              </a:path>
            </a:pathLst>
          </a:custGeom>
          <a:solidFill>
            <a:srgbClr val="1AA3AA"/>
          </a:solidFill>
          <a:ln w="12700" cap="flat">
            <a:noFill/>
            <a:miter lim="400000"/>
          </a:ln>
          <a:effectLst/>
        </p:spPr>
        <p:txBody>
          <a:bodyPr anchor="ctr"/>
          <a:lstStyle/>
          <a:p>
            <a:pPr algn="ctr">
              <a:lnSpc>
                <a:spcPct val="130000"/>
              </a:lnSpc>
            </a:pPr>
            <a:endParaRPr>
              <a:latin typeface="微软雅黑" panose="020B0503020204020204" pitchFamily="34" charset="-122"/>
              <a:ea typeface="微软雅黑" panose="020B0503020204020204" pitchFamily="34" charset="-122"/>
            </a:endParaRPr>
          </a:p>
        </p:txBody>
      </p:sp>
      <p:sp>
        <p:nvSpPr>
          <p:cNvPr id="39" name="任意多边形 38"/>
          <p:cNvSpPr/>
          <p:nvPr>
            <p:custDataLst>
              <p:tags r:id="rId15"/>
            </p:custDataLst>
          </p:nvPr>
        </p:nvSpPr>
        <p:spPr>
          <a:xfrm>
            <a:off x="5487404" y="2057598"/>
            <a:ext cx="877926" cy="135352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cubicBezTo>
                  <a:pt x="21600" y="0"/>
                  <a:pt x="21600" y="21600"/>
                  <a:pt x="21600" y="21600"/>
                </a:cubicBezTo>
                <a:close/>
              </a:path>
            </a:pathLst>
          </a:custGeom>
          <a:solidFill>
            <a:srgbClr val="3498DB"/>
          </a:solidFill>
          <a:ln w="12700" cap="flat">
            <a:noFill/>
            <a:miter lim="400000"/>
          </a:ln>
          <a:effectLst/>
        </p:spPr>
        <p:txBody>
          <a:bodyPr anchor="ctr"/>
          <a:lstStyle/>
          <a:p>
            <a:pPr algn="ctr">
              <a:lnSpc>
                <a:spcPct val="130000"/>
              </a:lnSpc>
            </a:pPr>
            <a:endParaRPr>
              <a:latin typeface="微软雅黑" panose="020B0503020204020204" pitchFamily="34" charset="-122"/>
              <a:ea typeface="微软雅黑" panose="020B0503020204020204" pitchFamily="34" charset="-122"/>
            </a:endParaRPr>
          </a:p>
        </p:txBody>
      </p:sp>
      <p:sp>
        <p:nvSpPr>
          <p:cNvPr id="27" name="圆角矩形 7"/>
          <p:cNvSpPr/>
          <p:nvPr>
            <p:custDataLst>
              <p:tags r:id="rId16"/>
            </p:custDataLst>
          </p:nvPr>
        </p:nvSpPr>
        <p:spPr>
          <a:xfrm>
            <a:off x="890905" y="3851910"/>
            <a:ext cx="3100705" cy="694055"/>
          </a:xfrm>
          <a:prstGeom prst="roundRect">
            <a:avLst>
              <a:gd name="adj" fmla="val 0"/>
            </a:avLst>
          </a:prstGeom>
          <a:solidFill>
            <a:srgbClr val="1F74AD"/>
          </a:solidFill>
          <a:ln w="12700">
            <a:miter lim="400000"/>
          </a:ln>
        </p:spPr>
        <p:txBody>
          <a:bodyPr wrap="square" lIns="90000" tIns="46800" rIns="90000" bIns="46800" anchor="ctr"/>
          <a:lstStyle/>
          <a:p>
            <a:pPr algn="ctr">
              <a:lnSpc>
                <a:spcPct val="120000"/>
              </a:lnSpc>
            </a:pPr>
            <a:r>
              <a:rPr lang="zh-CN" altLang="en-US" sz="1600" b="1" spc="300" dirty="0">
                <a:solidFill>
                  <a:sysClr val="window" lastClr="FFFFFF"/>
                </a:solidFill>
                <a:latin typeface="微软雅黑" panose="020B0503020204020204" pitchFamily="34" charset="-122"/>
                <a:ea typeface="微软雅黑" panose="020B0503020204020204" pitchFamily="34" charset="-122"/>
              </a:rPr>
              <a:t>Vertically transmitted diseases</a:t>
            </a:r>
          </a:p>
        </p:txBody>
      </p:sp>
      <p:sp>
        <p:nvSpPr>
          <p:cNvPr id="40" name="圆角矩形 8"/>
          <p:cNvSpPr/>
          <p:nvPr>
            <p:custDataLst>
              <p:tags r:id="rId17"/>
            </p:custDataLst>
          </p:nvPr>
        </p:nvSpPr>
        <p:spPr>
          <a:xfrm>
            <a:off x="4190365" y="3851910"/>
            <a:ext cx="3218180" cy="694055"/>
          </a:xfrm>
          <a:prstGeom prst="roundRect">
            <a:avLst>
              <a:gd name="adj" fmla="val 0"/>
            </a:avLst>
          </a:prstGeom>
          <a:solidFill>
            <a:srgbClr val="3498DB"/>
          </a:solidFill>
          <a:ln w="12700">
            <a:miter lim="400000"/>
          </a:ln>
        </p:spPr>
        <p:txBody>
          <a:bodyPr wrap="square" lIns="90000" tIns="46800" rIns="90000" bIns="46800" anchor="ctr"/>
          <a:lstStyle/>
          <a:p>
            <a:pPr algn="ctr">
              <a:lnSpc>
                <a:spcPct val="120000"/>
              </a:lnSpc>
            </a:pPr>
            <a:r>
              <a:rPr lang="zh-CN" altLang="en-US" sz="1600" b="1" spc="300" dirty="0">
                <a:solidFill>
                  <a:sysClr val="window" lastClr="FFFFFF"/>
                </a:solidFill>
                <a:latin typeface="微软雅黑" panose="020B0503020204020204" pitchFamily="34" charset="-122"/>
                <a:ea typeface="微软雅黑" panose="020B0503020204020204" pitchFamily="34" charset="-122"/>
              </a:rPr>
              <a:t>Immune controlled disease</a:t>
            </a:r>
          </a:p>
        </p:txBody>
      </p:sp>
      <p:sp>
        <p:nvSpPr>
          <p:cNvPr id="41" name="圆角矩形 9"/>
          <p:cNvSpPr/>
          <p:nvPr>
            <p:custDataLst>
              <p:tags r:id="rId18"/>
            </p:custDataLst>
          </p:nvPr>
        </p:nvSpPr>
        <p:spPr>
          <a:xfrm>
            <a:off x="7677785" y="3860800"/>
            <a:ext cx="3736975" cy="684530"/>
          </a:xfrm>
          <a:prstGeom prst="roundRect">
            <a:avLst>
              <a:gd name="adj" fmla="val 0"/>
            </a:avLst>
          </a:prstGeom>
          <a:solidFill>
            <a:srgbClr val="1AA3AA"/>
          </a:solidFill>
          <a:ln w="12700">
            <a:miter lim="400000"/>
          </a:ln>
        </p:spPr>
        <p:txBody>
          <a:bodyPr wrap="square" lIns="90000" tIns="46800" rIns="90000" bIns="46800" anchor="ctr"/>
          <a:lstStyle/>
          <a:p>
            <a:pPr algn="ctr">
              <a:lnSpc>
                <a:spcPct val="120000"/>
              </a:lnSpc>
            </a:pPr>
            <a:r>
              <a:rPr lang="zh-CN" altLang="en-US" sz="1600" b="1" spc="300" dirty="0">
                <a:solidFill>
                  <a:sysClr val="window" lastClr="FFFFFF"/>
                </a:solidFill>
                <a:latin typeface="微软雅黑" panose="020B0503020204020204" pitchFamily="34" charset="-122"/>
                <a:ea typeface="微软雅黑" panose="020B0503020204020204" pitchFamily="34" charset="-122"/>
              </a:rPr>
              <a:t>Environmental conditioned diseases</a:t>
            </a:r>
          </a:p>
        </p:txBody>
      </p:sp>
      <p:sp>
        <p:nvSpPr>
          <p:cNvPr id="44" name="文本框 43"/>
          <p:cNvSpPr txBox="1"/>
          <p:nvPr>
            <p:custDataLst>
              <p:tags r:id="rId19"/>
            </p:custDataLst>
          </p:nvPr>
        </p:nvSpPr>
        <p:spPr bwMode="auto">
          <a:xfrm>
            <a:off x="817191" y="4540617"/>
            <a:ext cx="3218180" cy="495935"/>
          </a:xfrm>
          <a:prstGeom prst="rect">
            <a:avLst/>
          </a:prstGeom>
          <a:noFill/>
          <a:ln w="9525">
            <a:noFill/>
            <a:miter lim="800000"/>
          </a:ln>
        </p:spPr>
        <p:txBody>
          <a:bodyPr wrap="square" lIns="90000" tIns="46800" rIns="90000" bIns="0" anchor="ctr" anchorCtr="1">
            <a:scene3d>
              <a:camera prst="orthographicFront"/>
              <a:lightRig rig="threePt" dir="t"/>
            </a:scene3d>
            <a:sp3d>
              <a:bevelT w="0" h="0"/>
            </a:sp3d>
          </a:bodyPr>
          <a:lstStyle/>
          <a:p>
            <a:pPr marL="0" lvl="1" algn="ctr">
              <a:lnSpc>
                <a:spcPct val="120000"/>
              </a:lnSpc>
            </a:pPr>
            <a:r>
              <a:rPr lang="zh-CN" altLang="en-US" b="1" spc="300" dirty="0">
                <a:solidFill>
                  <a:srgbClr val="1F74AD"/>
                </a:solidFill>
                <a:latin typeface="微软雅黑" panose="020B0503020204020204" pitchFamily="34" charset="-122"/>
                <a:ea typeface="微软雅黑" panose="020B0503020204020204" pitchFamily="34" charset="-122"/>
                <a:cs typeface="+mn-ea"/>
              </a:rPr>
              <a:t>Source purification</a:t>
            </a:r>
          </a:p>
        </p:txBody>
      </p:sp>
      <p:sp>
        <p:nvSpPr>
          <p:cNvPr id="45" name="文本框 44"/>
          <p:cNvSpPr txBox="1"/>
          <p:nvPr>
            <p:custDataLst>
              <p:tags r:id="rId20"/>
            </p:custDataLst>
          </p:nvPr>
        </p:nvSpPr>
        <p:spPr bwMode="auto">
          <a:xfrm>
            <a:off x="817191" y="5145405"/>
            <a:ext cx="2970530" cy="948690"/>
          </a:xfrm>
          <a:prstGeom prst="rect">
            <a:avLst/>
          </a:prstGeom>
          <a:noFill/>
          <a:ln w="9525">
            <a:noFill/>
            <a:miter lim="800000"/>
          </a:ln>
        </p:spPr>
        <p:txBody>
          <a:bodyPr wrap="square" lIns="90000" tIns="0" rIns="90000" bIns="46800" anchor="ctr" anchorCtr="1">
            <a:noAutofit/>
            <a:scene3d>
              <a:camera prst="orthographicFront"/>
              <a:lightRig rig="threePt" dir="t"/>
            </a:scene3d>
            <a:sp3d>
              <a:bevelT w="0" h="0"/>
            </a:sp3d>
          </a:bodyPr>
          <a:lstStyle/>
          <a:p>
            <a:pPr algn="ctr">
              <a:lnSpc>
                <a:spcPct val="130000"/>
              </a:lnSpc>
              <a:defRPr/>
            </a:pPr>
            <a:r>
              <a:rPr lang="zh-CN" altLang="en-US" sz="1400" b="1" spc="150" dirty="0">
                <a:latin typeface="微软雅黑" panose="020B0503020204020204" pitchFamily="34" charset="-122"/>
                <a:ea typeface="微软雅黑" panose="020B0503020204020204" pitchFamily="34" charset="-122"/>
              </a:rPr>
              <a:t>Avian leukemia</a:t>
            </a:r>
          </a:p>
          <a:p>
            <a:pPr algn="ctr">
              <a:lnSpc>
                <a:spcPct val="130000"/>
              </a:lnSpc>
              <a:defRPr/>
            </a:pPr>
            <a:r>
              <a:rPr lang="zh-CN" altLang="en-US" sz="1400" b="1" spc="150" dirty="0">
                <a:latin typeface="微软雅黑" panose="020B0503020204020204" pitchFamily="34" charset="-122"/>
                <a:ea typeface="微软雅黑" panose="020B0503020204020204" pitchFamily="34" charset="-122"/>
              </a:rPr>
              <a:t>Chicken salmonellosis</a:t>
            </a:r>
          </a:p>
          <a:p>
            <a:pPr algn="ctr">
              <a:lnSpc>
                <a:spcPct val="130000"/>
              </a:lnSpc>
              <a:defRPr/>
            </a:pPr>
            <a:r>
              <a:rPr lang="zh-CN" altLang="en-US" sz="1400" b="1" spc="150" dirty="0">
                <a:latin typeface="微软雅黑" panose="020B0503020204020204" pitchFamily="34" charset="-122"/>
                <a:ea typeface="微软雅黑" panose="020B0503020204020204" pitchFamily="34" charset="-122"/>
              </a:rPr>
              <a:t>Chicken Mycoplasmosis</a:t>
            </a:r>
          </a:p>
        </p:txBody>
      </p:sp>
      <p:sp>
        <p:nvSpPr>
          <p:cNvPr id="46" name="文本框 45"/>
          <p:cNvSpPr txBox="1"/>
          <p:nvPr>
            <p:custDataLst>
              <p:tags r:id="rId21"/>
            </p:custDataLst>
          </p:nvPr>
        </p:nvSpPr>
        <p:spPr bwMode="auto">
          <a:xfrm>
            <a:off x="4190365" y="4536389"/>
            <a:ext cx="3218180" cy="500163"/>
          </a:xfrm>
          <a:prstGeom prst="rect">
            <a:avLst/>
          </a:prstGeom>
          <a:noFill/>
          <a:ln w="9525">
            <a:noFill/>
            <a:miter lim="800000"/>
          </a:ln>
        </p:spPr>
        <p:txBody>
          <a:bodyPr wrap="square" lIns="90000" tIns="46800" rIns="90000" bIns="0" anchor="ctr" anchorCtr="1">
            <a:scene3d>
              <a:camera prst="orthographicFront"/>
              <a:lightRig rig="threePt" dir="t"/>
            </a:scene3d>
            <a:sp3d>
              <a:bevelT w="0" h="0"/>
            </a:sp3d>
          </a:bodyPr>
          <a:lstStyle/>
          <a:p>
            <a:pPr marL="0" lvl="1" algn="ctr">
              <a:lnSpc>
                <a:spcPct val="120000"/>
              </a:lnSpc>
            </a:pPr>
            <a:r>
              <a:rPr lang="zh-CN" altLang="en-US" b="1" spc="300" dirty="0">
                <a:solidFill>
                  <a:srgbClr val="3498DB"/>
                </a:solidFill>
                <a:latin typeface="微软雅黑" panose="020B0503020204020204" pitchFamily="34" charset="-122"/>
                <a:ea typeface="微软雅黑" panose="020B0503020204020204" pitchFamily="34" charset="-122"/>
                <a:cs typeface="+mn-ea"/>
              </a:rPr>
              <a:t>Build immunity</a:t>
            </a:r>
          </a:p>
        </p:txBody>
      </p:sp>
      <p:sp>
        <p:nvSpPr>
          <p:cNvPr id="47" name="文本框 46"/>
          <p:cNvSpPr txBox="1"/>
          <p:nvPr>
            <p:custDataLst>
              <p:tags r:id="rId22"/>
            </p:custDataLst>
          </p:nvPr>
        </p:nvSpPr>
        <p:spPr bwMode="auto">
          <a:xfrm>
            <a:off x="4183638" y="5145405"/>
            <a:ext cx="3225165" cy="948690"/>
          </a:xfrm>
          <a:prstGeom prst="rect">
            <a:avLst/>
          </a:prstGeom>
          <a:noFill/>
          <a:ln w="9525">
            <a:noFill/>
            <a:miter lim="800000"/>
          </a:ln>
        </p:spPr>
        <p:txBody>
          <a:bodyPr wrap="square" lIns="90000" tIns="0" rIns="90000" bIns="46800" anchor="ctr" anchorCtr="1">
            <a:scene3d>
              <a:camera prst="orthographicFront"/>
              <a:lightRig rig="threePt" dir="t"/>
            </a:scene3d>
            <a:sp3d>
              <a:bevelT w="0" h="0"/>
            </a:sp3d>
          </a:bodyPr>
          <a:lstStyle/>
          <a:p>
            <a:pPr algn="ctr">
              <a:lnSpc>
                <a:spcPct val="130000"/>
              </a:lnSpc>
              <a:defRPr/>
            </a:pPr>
            <a:r>
              <a:rPr lang="en-US" altLang="zh-CN" sz="1400" b="1" spc="150" dirty="0">
                <a:latin typeface="微软雅黑" panose="020B0503020204020204" pitchFamily="34" charset="-122"/>
                <a:ea typeface="微软雅黑" panose="020B0503020204020204" pitchFamily="34" charset="-122"/>
              </a:rPr>
              <a:t>AI,IB,ND,IBD,MD,IC,ILT,EDS,AE,POX,etc.</a:t>
            </a:r>
          </a:p>
        </p:txBody>
      </p:sp>
      <p:sp>
        <p:nvSpPr>
          <p:cNvPr id="48" name="文本框 47"/>
          <p:cNvSpPr txBox="1"/>
          <p:nvPr>
            <p:custDataLst>
              <p:tags r:id="rId23"/>
            </p:custDataLst>
          </p:nvPr>
        </p:nvSpPr>
        <p:spPr bwMode="auto">
          <a:xfrm>
            <a:off x="7409180" y="4540617"/>
            <a:ext cx="4456430" cy="391795"/>
          </a:xfrm>
          <a:prstGeom prst="rect">
            <a:avLst/>
          </a:prstGeom>
          <a:noFill/>
          <a:ln w="9525">
            <a:noFill/>
            <a:miter lim="800000"/>
          </a:ln>
        </p:spPr>
        <p:txBody>
          <a:bodyPr wrap="square" lIns="90000" tIns="46800" rIns="90000" bIns="0" anchor="ctr" anchorCtr="1">
            <a:scene3d>
              <a:camera prst="orthographicFront"/>
              <a:lightRig rig="threePt" dir="t"/>
            </a:scene3d>
            <a:sp3d>
              <a:bevelT w="0" h="0"/>
            </a:sp3d>
          </a:bodyPr>
          <a:lstStyle/>
          <a:p>
            <a:pPr marL="0" lvl="1" algn="ctr">
              <a:lnSpc>
                <a:spcPct val="120000"/>
              </a:lnSpc>
            </a:pPr>
            <a:r>
              <a:rPr lang="zh-CN" altLang="en-US" b="1" spc="300" dirty="0">
                <a:solidFill>
                  <a:srgbClr val="1AA3AA"/>
                </a:solidFill>
                <a:latin typeface="微软雅黑" panose="020B0503020204020204" pitchFamily="34" charset="-122"/>
                <a:ea typeface="微软雅黑" panose="020B0503020204020204" pitchFamily="34" charset="-122"/>
                <a:cs typeface="+mn-ea"/>
              </a:rPr>
              <a:t>Environmental improvement</a:t>
            </a:r>
          </a:p>
        </p:txBody>
      </p:sp>
      <p:sp>
        <p:nvSpPr>
          <p:cNvPr id="49" name="文本框 48"/>
          <p:cNvSpPr txBox="1"/>
          <p:nvPr>
            <p:custDataLst>
              <p:tags r:id="rId24"/>
            </p:custDataLst>
          </p:nvPr>
        </p:nvSpPr>
        <p:spPr bwMode="auto">
          <a:xfrm>
            <a:off x="7801927" y="5145405"/>
            <a:ext cx="3488690" cy="802640"/>
          </a:xfrm>
          <a:prstGeom prst="rect">
            <a:avLst/>
          </a:prstGeom>
          <a:noFill/>
          <a:ln w="9525">
            <a:noFill/>
            <a:miter lim="800000"/>
          </a:ln>
        </p:spPr>
        <p:txBody>
          <a:bodyPr wrap="square" lIns="90000" tIns="0" rIns="90000" bIns="46800" anchor="ctr" anchorCtr="1">
            <a:noAutofit/>
            <a:scene3d>
              <a:camera prst="orthographicFront"/>
              <a:lightRig rig="threePt" dir="t"/>
            </a:scene3d>
            <a:sp3d>
              <a:bevelT w="0" h="0"/>
            </a:sp3d>
          </a:bodyPr>
          <a:lstStyle/>
          <a:p>
            <a:pPr algn="ctr">
              <a:lnSpc>
                <a:spcPct val="130000"/>
              </a:lnSpc>
              <a:defRPr/>
            </a:pPr>
            <a:r>
              <a:rPr lang="zh-CN" altLang="en-US" sz="1400" b="1" spc="150" dirty="0">
                <a:latin typeface="微软雅黑" panose="020B0503020204020204" pitchFamily="34" charset="-122"/>
                <a:ea typeface="微软雅黑" panose="020B0503020204020204" pitchFamily="34" charset="-122"/>
                <a:sym typeface="+mn-ea"/>
              </a:rPr>
              <a:t>Respiratory diseases</a:t>
            </a:r>
          </a:p>
          <a:p>
            <a:pPr algn="ctr">
              <a:lnSpc>
                <a:spcPct val="130000"/>
              </a:lnSpc>
              <a:defRPr/>
            </a:pPr>
            <a:r>
              <a:rPr lang="zh-CN" altLang="en-US" sz="1400" b="1" spc="150" dirty="0">
                <a:latin typeface="微软雅黑" panose="020B0503020204020204" pitchFamily="34" charset="-122"/>
                <a:ea typeface="微软雅黑" panose="020B0503020204020204" pitchFamily="34" charset="-122"/>
              </a:rPr>
              <a:t>Digestive tract disease</a:t>
            </a:r>
          </a:p>
          <a:p>
            <a:pPr algn="ctr">
              <a:lnSpc>
                <a:spcPct val="130000"/>
              </a:lnSpc>
              <a:defRPr/>
            </a:pPr>
            <a:r>
              <a:rPr lang="zh-CN" altLang="en-US" sz="1400" b="1" spc="150" dirty="0">
                <a:latin typeface="微软雅黑" panose="020B0503020204020204" pitchFamily="34" charset="-122"/>
                <a:ea typeface="微软雅黑" panose="020B0503020204020204" pitchFamily="34" charset="-122"/>
              </a:rPr>
              <a:t>Reproductive tract disease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43101" y="351790"/>
            <a:ext cx="8997315" cy="535940"/>
          </a:xfrm>
        </p:spPr>
        <p:txBody>
          <a:bodyPr>
            <a:noAutofit/>
          </a:bodyPr>
          <a:lstStyle/>
          <a:p>
            <a:r>
              <a:rPr lang="en-US" altLang="zh-CN" dirty="0">
                <a:sym typeface="+mn-ea"/>
              </a:rPr>
              <a:t>Three factors of disease occurrence</a:t>
            </a:r>
            <a:endParaRPr lang="zh-CN" altLang="en-US" dirty="0"/>
          </a:p>
        </p:txBody>
      </p:sp>
      <p:grpSp>
        <p:nvGrpSpPr>
          <p:cNvPr id="5" name="组合 4"/>
          <p:cNvGrpSpPr/>
          <p:nvPr/>
        </p:nvGrpSpPr>
        <p:grpSpPr>
          <a:xfrm>
            <a:off x="1013599" y="1227105"/>
            <a:ext cx="9304248" cy="4573246"/>
            <a:chOff x="971550" y="1295071"/>
            <a:chExt cx="7179304" cy="4661229"/>
          </a:xfrm>
        </p:grpSpPr>
        <p:sp>
          <p:nvSpPr>
            <p:cNvPr id="6" name="Freeform 3"/>
            <p:cNvSpPr/>
            <p:nvPr/>
          </p:nvSpPr>
          <p:spPr bwMode="gray">
            <a:xfrm>
              <a:off x="1189038" y="2794000"/>
              <a:ext cx="6961816" cy="2414588"/>
            </a:xfrm>
            <a:custGeom>
              <a:avLst/>
              <a:gdLst>
                <a:gd name="T0" fmla="*/ 1422 w 4728"/>
                <a:gd name="T1" fmla="*/ 3 h 1686"/>
                <a:gd name="T2" fmla="*/ 192 w 4728"/>
                <a:gd name="T3" fmla="*/ 705 h 1686"/>
                <a:gd name="T4" fmla="*/ 1096 w 4728"/>
                <a:gd name="T5" fmla="*/ 1292 h 1686"/>
                <a:gd name="T6" fmla="*/ 2388 w 4728"/>
                <a:gd name="T7" fmla="*/ 1428 h 1686"/>
                <a:gd name="T8" fmla="*/ 3672 w 4728"/>
                <a:gd name="T9" fmla="*/ 1275 h 1686"/>
                <a:gd name="T10" fmla="*/ 4524 w 4728"/>
                <a:gd name="T11" fmla="*/ 705 h 1686"/>
                <a:gd name="T12" fmla="*/ 3294 w 4728"/>
                <a:gd name="T13" fmla="*/ 27 h 1686"/>
                <a:gd name="T14" fmla="*/ 4704 w 4728"/>
                <a:gd name="T15" fmla="*/ 717 h 1686"/>
                <a:gd name="T16" fmla="*/ 3798 w 4728"/>
                <a:gd name="T17" fmla="*/ 1488 h 1686"/>
                <a:gd name="T18" fmla="*/ 2412 w 4728"/>
                <a:gd name="T19" fmla="*/ 1683 h 1686"/>
                <a:gd name="T20" fmla="*/ 972 w 4728"/>
                <a:gd name="T21" fmla="*/ 1506 h 1686"/>
                <a:gd name="T22" fmla="*/ 24 w 4728"/>
                <a:gd name="T23" fmla="*/ 723 h 1686"/>
                <a:gd name="T24" fmla="*/ 1422 w 4728"/>
                <a:gd name="T25" fmla="*/ 3 h 1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28" h="1686">
                  <a:moveTo>
                    <a:pt x="1422" y="3"/>
                  </a:moveTo>
                  <a:cubicBezTo>
                    <a:pt x="1450" y="0"/>
                    <a:pt x="252" y="159"/>
                    <a:pt x="192" y="705"/>
                  </a:cubicBezTo>
                  <a:cubicBezTo>
                    <a:pt x="222" y="1041"/>
                    <a:pt x="828" y="1203"/>
                    <a:pt x="1096" y="1292"/>
                  </a:cubicBezTo>
                  <a:cubicBezTo>
                    <a:pt x="1364" y="1381"/>
                    <a:pt x="1955" y="1428"/>
                    <a:pt x="2388" y="1428"/>
                  </a:cubicBezTo>
                  <a:cubicBezTo>
                    <a:pt x="2821" y="1428"/>
                    <a:pt x="3307" y="1379"/>
                    <a:pt x="3672" y="1275"/>
                  </a:cubicBezTo>
                  <a:cubicBezTo>
                    <a:pt x="4037" y="1171"/>
                    <a:pt x="4506" y="987"/>
                    <a:pt x="4524" y="705"/>
                  </a:cubicBezTo>
                  <a:cubicBezTo>
                    <a:pt x="4518" y="207"/>
                    <a:pt x="3269" y="50"/>
                    <a:pt x="3294" y="27"/>
                  </a:cubicBezTo>
                  <a:cubicBezTo>
                    <a:pt x="3324" y="29"/>
                    <a:pt x="4674" y="201"/>
                    <a:pt x="4704" y="717"/>
                  </a:cubicBezTo>
                  <a:cubicBezTo>
                    <a:pt x="4728" y="1077"/>
                    <a:pt x="4236" y="1365"/>
                    <a:pt x="3798" y="1488"/>
                  </a:cubicBezTo>
                  <a:cubicBezTo>
                    <a:pt x="3360" y="1611"/>
                    <a:pt x="2883" y="1680"/>
                    <a:pt x="2412" y="1683"/>
                  </a:cubicBezTo>
                  <a:cubicBezTo>
                    <a:pt x="1941" y="1686"/>
                    <a:pt x="1374" y="1644"/>
                    <a:pt x="972" y="1506"/>
                  </a:cubicBezTo>
                  <a:cubicBezTo>
                    <a:pt x="570" y="1368"/>
                    <a:pt x="0" y="1173"/>
                    <a:pt x="24" y="723"/>
                  </a:cubicBezTo>
                  <a:cubicBezTo>
                    <a:pt x="42" y="117"/>
                    <a:pt x="1394" y="6"/>
                    <a:pt x="1422" y="3"/>
                  </a:cubicBezTo>
                  <a:close/>
                </a:path>
              </a:pathLst>
            </a:custGeom>
            <a:gradFill rotWithShape="1">
              <a:gsLst>
                <a:gs pos="0">
                  <a:srgbClr val="080808"/>
                </a:gs>
                <a:gs pos="100000">
                  <a:srgbClr val="080808">
                    <a:gamma/>
                    <a:tint val="19216"/>
                    <a:invGamma/>
                  </a:srgbClr>
                </a:gs>
              </a:gsLst>
              <a:lin ang="5400000" scaled="1"/>
            </a:gradFill>
            <a:ln>
              <a:noFill/>
            </a:ln>
            <a:effectLst/>
            <a:scene3d>
              <a:camera prst="legacyObliqueBottom">
                <a:rot lat="21299999" lon="0" rev="0"/>
              </a:camera>
              <a:lightRig rig="legacyFlat3" dir="b"/>
            </a:scene3d>
            <a:sp3d extrusionH="100000" prstMaterial="legacyMatte">
              <a:bevelT w="13500" h="13500" prst="angle"/>
              <a:bevelB w="13500" h="13500" prst="angle"/>
              <a:extrusionClr>
                <a:srgbClr val="080808"/>
              </a:extrusionClr>
            </a:sp3d>
            <a:extLst>
              <a:ext uri="{91240B29-F687-4F45-9708-019B960494DF}">
                <a14:hiddenLine xmlns:a14="http://schemas.microsoft.com/office/drawing/2010/main" w="9525">
                  <a:noFill/>
                  <a:prstDash val="solid"/>
                  <a:round/>
                </a14:hiddenLine>
              </a:ext>
              <a:ext uri="{AF507438-7753-43E0-B8FC-AC1667EBCBE1}">
                <a14:hiddenEffects xmlns:a14="http://schemas.microsoft.com/office/drawing/2010/main">
                  <a:effectLst>
                    <a:outerShdw dist="237256" dir="4468553" algn="ctr" rotWithShape="0">
                      <a:schemeClr val="tx1">
                        <a:alpha val="50000"/>
                      </a:schemeClr>
                    </a:outerShdw>
                  </a:effectLst>
                </a14:hiddenEffects>
              </a:ext>
            </a:extLst>
          </p:spPr>
          <p:txBody>
            <a:bodyPr wrap="none" anchor="ctr">
              <a:flatTx/>
            </a:bodyPr>
            <a:lstStyle/>
            <a:p>
              <a:endParaRPr lang="zh-CN" altLang="en-US"/>
            </a:p>
          </p:txBody>
        </p:sp>
        <p:sp>
          <p:nvSpPr>
            <p:cNvPr id="7" name="AutoShape 4"/>
            <p:cNvSpPr>
              <a:spLocks noChangeArrowheads="1"/>
            </p:cNvSpPr>
            <p:nvPr/>
          </p:nvSpPr>
          <p:spPr bwMode="ltGray">
            <a:xfrm>
              <a:off x="971550" y="1295071"/>
              <a:ext cx="7056438" cy="751218"/>
            </a:xfrm>
            <a:prstGeom prst="roundRect">
              <a:avLst>
                <a:gd name="adj" fmla="val 50000"/>
              </a:avLst>
            </a:prstGeom>
            <a:solidFill>
              <a:schemeClr val="accent2"/>
            </a:solidFill>
            <a:ln w="28575" algn="ctr">
              <a:solidFill>
                <a:srgbClr val="FEFEFE"/>
              </a:solidFill>
              <a:round/>
            </a:ln>
            <a:effectLst>
              <a:outerShdw dist="35921" dir="2700000" algn="ctr" rotWithShape="0">
                <a:srgbClr val="B2B2B2"/>
              </a:outerShdw>
            </a:effectLst>
          </p:spPr>
          <p:txBody>
            <a:bodyPr wrap="none" anchor="ctr"/>
            <a:lstStyle/>
            <a:p>
              <a:endParaRPr lang="zh-CN" altLang="en-US"/>
            </a:p>
          </p:txBody>
        </p:sp>
        <p:sp>
          <p:nvSpPr>
            <p:cNvPr id="8" name="Rectangle 5"/>
            <p:cNvSpPr>
              <a:spLocks noChangeArrowheads="1"/>
            </p:cNvSpPr>
            <p:nvPr/>
          </p:nvSpPr>
          <p:spPr bwMode="gray">
            <a:xfrm>
              <a:off x="1284289" y="2333625"/>
              <a:ext cx="2093911" cy="1427163"/>
            </a:xfrm>
            <a:prstGeom prst="rect">
              <a:avLst/>
            </a:prstGeom>
            <a:solidFill>
              <a:schemeClr val="hlink"/>
            </a:solidFill>
            <a:ln>
              <a:noFill/>
            </a:ln>
            <a:effectLst/>
            <a:scene3d>
              <a:camera prst="legacyPerspectiveBottomRight"/>
              <a:lightRig rig="legacyFlat3" dir="r"/>
            </a:scene3d>
            <a:sp3d extrusionH="121893000" prstMaterial="legacyMetal">
              <a:bevelT w="13500" h="13500" prst="angle"/>
              <a:bevelB w="13500" h="13500" prst="angle"/>
              <a:extrusionClr>
                <a:schemeClr val="hlink"/>
              </a:extrusionClr>
            </a:sp3d>
            <a:extLs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zh-CN" altLang="en-US"/>
            </a:p>
          </p:txBody>
        </p:sp>
        <p:sp>
          <p:nvSpPr>
            <p:cNvPr id="9" name="Rectangle 6"/>
            <p:cNvSpPr>
              <a:spLocks noChangeArrowheads="1"/>
            </p:cNvSpPr>
            <p:nvPr/>
          </p:nvSpPr>
          <p:spPr bwMode="gray">
            <a:xfrm>
              <a:off x="5893701" y="2333625"/>
              <a:ext cx="2140203" cy="1427163"/>
            </a:xfrm>
            <a:prstGeom prst="rect">
              <a:avLst/>
            </a:prstGeom>
            <a:solidFill>
              <a:srgbClr val="BBC557"/>
            </a:solidFill>
            <a:ln>
              <a:noFill/>
            </a:ln>
            <a:effectLst/>
            <a:scene3d>
              <a:camera prst="legacyPerspectiveBottomLeft"/>
              <a:lightRig rig="legacyFlat3" dir="r"/>
            </a:scene3d>
            <a:sp3d extrusionH="121893000" prstMaterial="legacyMetal">
              <a:bevelT w="13500" h="13500" prst="angle"/>
              <a:bevelB w="13500" h="13500" prst="angle"/>
              <a:extrusionClr>
                <a:srgbClr val="BBC557"/>
              </a:extrusionClr>
            </a:sp3d>
            <a:extLs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zh-CN" altLang="en-US"/>
            </a:p>
          </p:txBody>
        </p:sp>
        <p:sp>
          <p:nvSpPr>
            <p:cNvPr id="10" name="Rectangle 7"/>
            <p:cNvSpPr>
              <a:spLocks noChangeArrowheads="1"/>
            </p:cNvSpPr>
            <p:nvPr/>
          </p:nvSpPr>
          <p:spPr bwMode="gray">
            <a:xfrm>
              <a:off x="3478213" y="2333625"/>
              <a:ext cx="2348575" cy="1427163"/>
            </a:xfrm>
            <a:prstGeom prst="rect">
              <a:avLst/>
            </a:prstGeom>
            <a:solidFill>
              <a:schemeClr val="accent1"/>
            </a:solidFill>
            <a:ln>
              <a:noFill/>
            </a:ln>
            <a:effectLst/>
            <a:scene3d>
              <a:camera prst="legacyPerspectiveBottom"/>
              <a:lightRig rig="legacyFlat3" dir="r"/>
            </a:scene3d>
            <a:sp3d extrusionH="121893000" prstMaterial="legacyMatte">
              <a:bevelT w="13500" h="13500" prst="angle"/>
              <a:bevelB w="13500" h="13500" prst="angle"/>
              <a:extrusionClr>
                <a:schemeClr val="accent1"/>
              </a:extrusionClr>
            </a:sp3d>
            <a:extLs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zh-CN" altLang="en-US"/>
            </a:p>
          </p:txBody>
        </p:sp>
        <p:sp>
          <p:nvSpPr>
            <p:cNvPr id="11" name="AutoShape 8"/>
            <p:cNvSpPr>
              <a:spLocks noChangeArrowheads="1"/>
            </p:cNvSpPr>
            <p:nvPr/>
          </p:nvSpPr>
          <p:spPr bwMode="ltGray">
            <a:xfrm>
              <a:off x="1389064" y="2433638"/>
              <a:ext cx="1873250" cy="1235075"/>
            </a:xfrm>
            <a:prstGeom prst="bevel">
              <a:avLst>
                <a:gd name="adj" fmla="val 1648"/>
              </a:avLst>
            </a:prstGeom>
            <a:solidFill>
              <a:schemeClr val="hlink"/>
            </a:solidFill>
            <a:ln>
              <a:noFill/>
            </a:ln>
            <a:effectLst/>
            <a:extLst>
              <a:ext uri="{91240B29-F687-4F45-9708-019B960494DF}">
                <a14:hiddenLine xmlns:a14="http://schemas.microsoft.com/office/drawing/2010/main" w="9525">
                  <a:solidFill>
                    <a:srgbClr val="EAEAEA"/>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2" name="AutoShape 9"/>
            <p:cNvSpPr>
              <a:spLocks noChangeArrowheads="1"/>
            </p:cNvSpPr>
            <p:nvPr/>
          </p:nvSpPr>
          <p:spPr bwMode="ltGray">
            <a:xfrm>
              <a:off x="3561772" y="2435467"/>
              <a:ext cx="2224246" cy="1247775"/>
            </a:xfrm>
            <a:prstGeom prst="bevel">
              <a:avLst>
                <a:gd name="adj" fmla="val 1648"/>
              </a:avLst>
            </a:prstGeom>
            <a:solidFill>
              <a:schemeClr val="accent1"/>
            </a:solidFill>
            <a:ln>
              <a:noFill/>
            </a:ln>
            <a:effectLst/>
            <a:extLst>
              <a:ext uri="{91240B29-F687-4F45-9708-019B960494DF}">
                <a14:hiddenLine xmlns:a14="http://schemas.microsoft.com/office/drawing/2010/main" w="9525">
                  <a:solidFill>
                    <a:srgbClr val="EAEAEA"/>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3" name="AutoShape 10"/>
            <p:cNvSpPr>
              <a:spLocks noChangeArrowheads="1"/>
            </p:cNvSpPr>
            <p:nvPr/>
          </p:nvSpPr>
          <p:spPr bwMode="ltGray">
            <a:xfrm>
              <a:off x="5948898" y="2418865"/>
              <a:ext cx="2026589" cy="1235075"/>
            </a:xfrm>
            <a:prstGeom prst="bevel">
              <a:avLst>
                <a:gd name="adj" fmla="val 1648"/>
              </a:avLst>
            </a:prstGeom>
            <a:solidFill>
              <a:srgbClr val="BBC557"/>
            </a:solidFill>
            <a:ln>
              <a:noFill/>
            </a:ln>
            <a:effectLst/>
            <a:extLst>
              <a:ext uri="{91240B29-F687-4F45-9708-019B960494DF}">
                <a14:hiddenLine xmlns:a14="http://schemas.microsoft.com/office/drawing/2010/main" w="9525">
                  <a:solidFill>
                    <a:srgbClr val="EAEAEA"/>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nvGrpSpPr>
            <p:cNvPr id="14" name="Group 11"/>
            <p:cNvGrpSpPr/>
            <p:nvPr/>
          </p:nvGrpSpPr>
          <p:grpSpPr bwMode="auto">
            <a:xfrm>
              <a:off x="3562327" y="4189413"/>
              <a:ext cx="1887177" cy="1766887"/>
              <a:chOff x="2446" y="2000"/>
              <a:chExt cx="933" cy="888"/>
            </a:xfrm>
          </p:grpSpPr>
          <p:pic>
            <p:nvPicPr>
              <p:cNvPr id="20" name="Picture 12" descr="circuler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ltGray">
              <a:xfrm>
                <a:off x="2457" y="2000"/>
                <a:ext cx="901" cy="886"/>
              </a:xfrm>
              <a:prstGeom prst="rect">
                <a:avLst/>
              </a:prstGeom>
              <a:noFill/>
              <a:extLst>
                <a:ext uri="{909E8E84-426E-40DD-AFC4-6F175D3DCCD1}">
                  <a14:hiddenFill xmlns:a14="http://schemas.microsoft.com/office/drawing/2010/main">
                    <a:solidFill>
                      <a:srgbClr val="FFFFFF"/>
                    </a:solidFill>
                  </a14:hiddenFill>
                </a:ext>
              </a:extLst>
            </p:spPr>
          </p:pic>
          <p:sp>
            <p:nvSpPr>
              <p:cNvPr id="21" name="Oval 13"/>
              <p:cNvSpPr>
                <a:spLocks noChangeArrowheads="1"/>
              </p:cNvSpPr>
              <p:nvPr/>
            </p:nvSpPr>
            <p:spPr bwMode="ltGray">
              <a:xfrm>
                <a:off x="2446" y="2000"/>
                <a:ext cx="933" cy="888"/>
              </a:xfrm>
              <a:prstGeom prst="ellipse">
                <a:avLst/>
              </a:prstGeom>
              <a:gradFill rotWithShape="1">
                <a:gsLst>
                  <a:gs pos="0">
                    <a:srgbClr val="F8F8F8">
                      <a:gamma/>
                      <a:shade val="26275"/>
                      <a:invGamma/>
                      <a:alpha val="89999"/>
                    </a:srgbClr>
                  </a:gs>
                  <a:gs pos="50000">
                    <a:srgbClr val="F8F8F8">
                      <a:alpha val="45000"/>
                    </a:srgbClr>
                  </a:gs>
                  <a:gs pos="100000">
                    <a:srgbClr val="F8F8F8">
                      <a:gamma/>
                      <a:shade val="26275"/>
                      <a:invGamma/>
                      <a:alpha val="89999"/>
                    </a:srgbClr>
                  </a:gs>
                </a:gsLst>
                <a:lin ang="5400000" scaled="1"/>
              </a:gra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2" name="Freeform 14"/>
              <p:cNvSpPr/>
              <p:nvPr/>
            </p:nvSpPr>
            <p:spPr bwMode="ltGray">
              <a:xfrm>
                <a:off x="2550" y="2018"/>
                <a:ext cx="703" cy="308"/>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rgbClr val="FFFFFF"/>
                  </a:gs>
                  <a:gs pos="100000">
                    <a:srgbClr val="DDDDDD"/>
                  </a:gs>
                </a:gsLst>
                <a:lin ang="5400000" scaled="1"/>
              </a:gradFill>
              <a:ln>
                <a:noFill/>
              </a:ln>
              <a:extLst>
                <a:ext uri="{91240B29-F687-4F45-9708-019B960494DF}">
                  <a14:hiddenLine xmlns:a14="http://schemas.microsoft.com/office/drawing/2010/main" w="0">
                    <a:solidFill>
                      <a:srgbClr val="BBF6EE"/>
                    </a:solidFill>
                    <a:prstDash val="solid"/>
                    <a:round/>
                  </a14:hiddenLine>
                </a:ext>
              </a:extLst>
            </p:spPr>
            <p:txBody>
              <a:bodyPr/>
              <a:lstStyle/>
              <a:p>
                <a:endParaRPr lang="zh-CN" altLang="en-US"/>
              </a:p>
            </p:txBody>
          </p:sp>
          <p:grpSp>
            <p:nvGrpSpPr>
              <p:cNvPr id="23" name="Group 15"/>
              <p:cNvGrpSpPr/>
              <p:nvPr/>
            </p:nvGrpSpPr>
            <p:grpSpPr bwMode="auto">
              <a:xfrm rot="-1297425" flipH="1" flipV="1">
                <a:off x="2525" y="2693"/>
                <a:ext cx="781" cy="188"/>
                <a:chOff x="2532" y="1051"/>
                <a:chExt cx="893" cy="246"/>
              </a:xfrm>
            </p:grpSpPr>
            <p:grpSp>
              <p:nvGrpSpPr>
                <p:cNvPr id="24" name="Group 16"/>
                <p:cNvGrpSpPr/>
                <p:nvPr/>
              </p:nvGrpSpPr>
              <p:grpSpPr bwMode="auto">
                <a:xfrm>
                  <a:off x="2532" y="1051"/>
                  <a:ext cx="743" cy="185"/>
                  <a:chOff x="1565" y="2568"/>
                  <a:chExt cx="1118" cy="279"/>
                </a:xfrm>
              </p:grpSpPr>
              <p:sp>
                <p:nvSpPr>
                  <p:cNvPr id="30" name="AutoShape 17"/>
                  <p:cNvSpPr>
                    <a:spLocks noChangeArrowheads="1"/>
                  </p:cNvSpPr>
                  <p:nvPr/>
                </p:nvSpPr>
                <p:spPr bwMode="ltGray">
                  <a:xfrm rot="5263130">
                    <a:off x="1859" y="2274"/>
                    <a:ext cx="227" cy="816"/>
                  </a:xfrm>
                  <a:prstGeom prst="moon">
                    <a:avLst>
                      <a:gd name="adj" fmla="val 49773"/>
                    </a:avLst>
                  </a:prstGeom>
                  <a:solidFill>
                    <a:srgbClr val="F8F8F8">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1" name="AutoShape 18"/>
                  <p:cNvSpPr>
                    <a:spLocks noChangeArrowheads="1"/>
                  </p:cNvSpPr>
                  <p:nvPr/>
                </p:nvSpPr>
                <p:spPr bwMode="ltGray">
                  <a:xfrm rot="6078281">
                    <a:off x="1995" y="2274"/>
                    <a:ext cx="227" cy="816"/>
                  </a:xfrm>
                  <a:prstGeom prst="moon">
                    <a:avLst>
                      <a:gd name="adj" fmla="val 49773"/>
                    </a:avLst>
                  </a:prstGeom>
                  <a:solidFill>
                    <a:srgbClr val="F8F8F8">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2" name="AutoShape 19"/>
                  <p:cNvSpPr>
                    <a:spLocks noChangeArrowheads="1"/>
                  </p:cNvSpPr>
                  <p:nvPr/>
                </p:nvSpPr>
                <p:spPr bwMode="ltGray">
                  <a:xfrm rot="6373927">
                    <a:off x="2071" y="2296"/>
                    <a:ext cx="227" cy="816"/>
                  </a:xfrm>
                  <a:prstGeom prst="moon">
                    <a:avLst>
                      <a:gd name="adj" fmla="val 49773"/>
                    </a:avLst>
                  </a:prstGeom>
                  <a:solidFill>
                    <a:srgbClr val="F8F8F8">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3" name="AutoShape 20"/>
                  <p:cNvSpPr>
                    <a:spLocks noChangeArrowheads="1"/>
                  </p:cNvSpPr>
                  <p:nvPr/>
                </p:nvSpPr>
                <p:spPr bwMode="ltGray">
                  <a:xfrm rot="6906312">
                    <a:off x="2161" y="2326"/>
                    <a:ext cx="227" cy="816"/>
                  </a:xfrm>
                  <a:prstGeom prst="moon">
                    <a:avLst>
                      <a:gd name="adj" fmla="val 49773"/>
                    </a:avLst>
                  </a:prstGeom>
                  <a:solidFill>
                    <a:srgbClr val="F8F8F8">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25" name="Group 21"/>
                <p:cNvGrpSpPr/>
                <p:nvPr/>
              </p:nvGrpSpPr>
              <p:grpSpPr bwMode="auto">
                <a:xfrm rot="1353540">
                  <a:off x="2682" y="1111"/>
                  <a:ext cx="743" cy="186"/>
                  <a:chOff x="1565" y="2568"/>
                  <a:chExt cx="1118" cy="279"/>
                </a:xfrm>
              </p:grpSpPr>
              <p:sp>
                <p:nvSpPr>
                  <p:cNvPr id="26" name="AutoShape 22"/>
                  <p:cNvSpPr>
                    <a:spLocks noChangeArrowheads="1"/>
                  </p:cNvSpPr>
                  <p:nvPr/>
                </p:nvSpPr>
                <p:spPr bwMode="ltGray">
                  <a:xfrm rot="5263130">
                    <a:off x="1859" y="2274"/>
                    <a:ext cx="227" cy="816"/>
                  </a:xfrm>
                  <a:prstGeom prst="moon">
                    <a:avLst>
                      <a:gd name="adj" fmla="val 49773"/>
                    </a:avLst>
                  </a:prstGeom>
                  <a:solidFill>
                    <a:srgbClr val="F8F8F8">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7" name="AutoShape 23"/>
                  <p:cNvSpPr>
                    <a:spLocks noChangeArrowheads="1"/>
                  </p:cNvSpPr>
                  <p:nvPr/>
                </p:nvSpPr>
                <p:spPr bwMode="ltGray">
                  <a:xfrm rot="6078281">
                    <a:off x="1995" y="2274"/>
                    <a:ext cx="227" cy="816"/>
                  </a:xfrm>
                  <a:prstGeom prst="moon">
                    <a:avLst>
                      <a:gd name="adj" fmla="val 49773"/>
                    </a:avLst>
                  </a:prstGeom>
                  <a:solidFill>
                    <a:srgbClr val="F8F8F8">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8" name="AutoShape 24"/>
                  <p:cNvSpPr>
                    <a:spLocks noChangeArrowheads="1"/>
                  </p:cNvSpPr>
                  <p:nvPr/>
                </p:nvSpPr>
                <p:spPr bwMode="ltGray">
                  <a:xfrm rot="6373927">
                    <a:off x="2071" y="2296"/>
                    <a:ext cx="227" cy="816"/>
                  </a:xfrm>
                  <a:prstGeom prst="moon">
                    <a:avLst>
                      <a:gd name="adj" fmla="val 49773"/>
                    </a:avLst>
                  </a:prstGeom>
                  <a:solidFill>
                    <a:srgbClr val="F8F8F8">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9" name="AutoShape 25"/>
                  <p:cNvSpPr>
                    <a:spLocks noChangeArrowheads="1"/>
                  </p:cNvSpPr>
                  <p:nvPr/>
                </p:nvSpPr>
                <p:spPr bwMode="ltGray">
                  <a:xfrm rot="6906312">
                    <a:off x="2161" y="2326"/>
                    <a:ext cx="227" cy="816"/>
                  </a:xfrm>
                  <a:prstGeom prst="moon">
                    <a:avLst>
                      <a:gd name="adj" fmla="val 49773"/>
                    </a:avLst>
                  </a:prstGeom>
                  <a:solidFill>
                    <a:srgbClr val="F8F8F8">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grpSp>
      </p:grpSp>
      <p:sp>
        <p:nvSpPr>
          <p:cNvPr id="35" name="文本框 34"/>
          <p:cNvSpPr txBox="1"/>
          <p:nvPr/>
        </p:nvSpPr>
        <p:spPr>
          <a:xfrm>
            <a:off x="1127448" y="1383389"/>
            <a:ext cx="8921993" cy="396583"/>
          </a:xfrm>
          <a:prstGeom prst="rect">
            <a:avLst/>
          </a:prstGeom>
          <a:noFill/>
        </p:spPr>
        <p:txBody>
          <a:bodyPr wrap="square">
            <a:spAutoFit/>
          </a:bodyPr>
          <a:lstStyle/>
          <a:p>
            <a:pPr algn="ctr" fontAlgn="auto">
              <a:lnSpc>
                <a:spcPct val="120000"/>
              </a:lnSpc>
              <a:spcBef>
                <a:spcPts val="0"/>
              </a:spcBef>
              <a:spcAft>
                <a:spcPts val="0"/>
              </a:spcAft>
              <a:buClrTx/>
              <a:buSzTx/>
              <a:buFontTx/>
              <a:buNone/>
            </a:pPr>
            <a:r>
              <a:rPr lang="en-US" altLang="zh-CN" sz="1800" b="1" i="1" dirty="0">
                <a:solidFill>
                  <a:schemeClr val="bg1"/>
                </a:solidFill>
                <a:latin typeface="微软雅黑" panose="020B0503020204020204" pitchFamily="34" charset="-122"/>
                <a:ea typeface="微软雅黑" panose="020B0503020204020204" pitchFamily="34" charset="-122"/>
                <a:cs typeface="+mn-cs"/>
              </a:rPr>
              <a:t>Necessary conditions for disease transmission</a:t>
            </a:r>
            <a:r>
              <a:rPr lang="zh-CN" altLang="en-US" sz="1800" b="1" i="1" dirty="0">
                <a:solidFill>
                  <a:schemeClr val="bg1"/>
                </a:solidFill>
                <a:latin typeface="微软雅黑" panose="020B0503020204020204" pitchFamily="34" charset="-122"/>
                <a:ea typeface="微软雅黑" panose="020B0503020204020204" pitchFamily="34" charset="-122"/>
                <a:cs typeface="+mn-cs"/>
              </a:rPr>
              <a:t>，</a:t>
            </a:r>
            <a:r>
              <a:rPr lang="en-US" altLang="zh-CN" b="1" i="1" dirty="0">
                <a:solidFill>
                  <a:schemeClr val="bg1"/>
                </a:solidFill>
                <a:latin typeface="微软雅黑" panose="020B0503020204020204" pitchFamily="34" charset="-122"/>
                <a:ea typeface="微软雅黑" panose="020B0503020204020204" pitchFamily="34" charset="-122"/>
              </a:rPr>
              <a:t>a</a:t>
            </a:r>
            <a:r>
              <a:rPr lang="en-US" altLang="zh-CN" sz="1800" b="1" i="1" dirty="0">
                <a:solidFill>
                  <a:schemeClr val="bg1"/>
                </a:solidFill>
                <a:latin typeface="微软雅黑" panose="020B0503020204020204" pitchFamily="34" charset="-122"/>
                <a:ea typeface="微软雅黑" panose="020B0503020204020204" pitchFamily="34" charset="-122"/>
                <a:cs typeface="+mn-cs"/>
              </a:rPr>
              <a:t>ll three are indispensable</a:t>
            </a:r>
            <a:endParaRPr lang="zh-CN" altLang="en-US" sz="1800" b="1" i="1" dirty="0">
              <a:solidFill>
                <a:schemeClr val="bg1"/>
              </a:solidFill>
              <a:latin typeface="微软雅黑" panose="020B0503020204020204" pitchFamily="34" charset="-122"/>
              <a:ea typeface="微软雅黑" panose="020B0503020204020204" pitchFamily="34" charset="-122"/>
              <a:cs typeface="+mn-cs"/>
            </a:endParaRPr>
          </a:p>
        </p:txBody>
      </p:sp>
      <p:sp>
        <p:nvSpPr>
          <p:cNvPr id="37" name="文本框 36"/>
          <p:cNvSpPr txBox="1"/>
          <p:nvPr/>
        </p:nvSpPr>
        <p:spPr>
          <a:xfrm>
            <a:off x="4343400" y="2718435"/>
            <a:ext cx="2962275" cy="368300"/>
          </a:xfrm>
          <a:prstGeom prst="rect">
            <a:avLst/>
          </a:prstGeom>
          <a:noFill/>
        </p:spPr>
        <p:txBody>
          <a:bodyPr wrap="square">
            <a:spAutoFit/>
          </a:bodyPr>
          <a:lstStyle/>
          <a:p>
            <a:pPr algn="ctr" fontAlgn="auto">
              <a:lnSpc>
                <a:spcPct val="100000"/>
              </a:lnSpc>
              <a:spcBef>
                <a:spcPts val="0"/>
              </a:spcBef>
              <a:spcAft>
                <a:spcPts val="0"/>
              </a:spcAft>
              <a:buClrTx/>
              <a:buSzTx/>
              <a:buFontTx/>
              <a:buNone/>
            </a:pPr>
            <a:r>
              <a:rPr lang="en-US" altLang="zh-CN" sz="1800" b="1" dirty="0">
                <a:solidFill>
                  <a:srgbClr val="FEFEFE"/>
                </a:solidFill>
                <a:latin typeface="微软雅黑" panose="020B0503020204020204" pitchFamily="34" charset="-122"/>
                <a:ea typeface="微软雅黑" panose="020B0503020204020204" pitchFamily="34" charset="-122"/>
              </a:rPr>
              <a:t>R</a:t>
            </a:r>
            <a:r>
              <a:rPr lang="en-US" altLang="zh-CN" sz="1800" b="1" dirty="0">
                <a:solidFill>
                  <a:srgbClr val="FEFEFE"/>
                </a:solidFill>
                <a:latin typeface="微软雅黑" panose="020B0503020204020204" pitchFamily="34" charset="-122"/>
                <a:ea typeface="微软雅黑" panose="020B0503020204020204" pitchFamily="34" charset="-122"/>
                <a:cs typeface="+mn-cs"/>
              </a:rPr>
              <a:t>oute of transmission</a:t>
            </a:r>
            <a:endParaRPr lang="zh-CN" altLang="en-US" sz="1800" b="1" dirty="0">
              <a:solidFill>
                <a:srgbClr val="FEFEFE"/>
              </a:solidFill>
              <a:latin typeface="微软雅黑" panose="020B0503020204020204" pitchFamily="34" charset="-122"/>
              <a:ea typeface="微软雅黑" panose="020B0503020204020204" pitchFamily="34" charset="-122"/>
              <a:cs typeface="+mn-cs"/>
            </a:endParaRPr>
          </a:p>
        </p:txBody>
      </p:sp>
      <p:sp>
        <p:nvSpPr>
          <p:cNvPr id="39" name="文本框 38"/>
          <p:cNvSpPr txBox="1"/>
          <p:nvPr/>
        </p:nvSpPr>
        <p:spPr>
          <a:xfrm>
            <a:off x="7505065" y="2718435"/>
            <a:ext cx="2544445" cy="368300"/>
          </a:xfrm>
          <a:prstGeom prst="rect">
            <a:avLst/>
          </a:prstGeom>
          <a:noFill/>
        </p:spPr>
        <p:txBody>
          <a:bodyPr wrap="square">
            <a:spAutoFit/>
          </a:bodyPr>
          <a:lstStyle/>
          <a:p>
            <a:pPr algn="ctr" fontAlgn="auto">
              <a:lnSpc>
                <a:spcPct val="100000"/>
              </a:lnSpc>
              <a:spcBef>
                <a:spcPts val="0"/>
              </a:spcBef>
              <a:spcAft>
                <a:spcPts val="0"/>
              </a:spcAft>
              <a:buClrTx/>
              <a:buSzTx/>
              <a:buFontTx/>
              <a:buNone/>
            </a:pPr>
            <a:r>
              <a:rPr lang="en-US" altLang="zh-CN" sz="1800" b="1" dirty="0">
                <a:solidFill>
                  <a:srgbClr val="FEFEFE"/>
                </a:solidFill>
                <a:latin typeface="微软雅黑" panose="020B0503020204020204" pitchFamily="34" charset="-122"/>
                <a:ea typeface="微软雅黑" panose="020B0503020204020204" pitchFamily="34" charset="-122"/>
                <a:cs typeface="+mn-cs"/>
              </a:rPr>
              <a:t>Susceptible animals</a:t>
            </a:r>
            <a:endParaRPr lang="zh-CN" altLang="en-US" sz="1800" b="1" dirty="0">
              <a:solidFill>
                <a:srgbClr val="FEFEFE"/>
              </a:solidFill>
              <a:latin typeface="微软雅黑" panose="020B0503020204020204" pitchFamily="34" charset="-122"/>
              <a:ea typeface="微软雅黑" panose="020B0503020204020204" pitchFamily="34" charset="-122"/>
              <a:cs typeface="+mn-cs"/>
            </a:endParaRPr>
          </a:p>
        </p:txBody>
      </p:sp>
      <p:sp>
        <p:nvSpPr>
          <p:cNvPr id="41" name="文本框 40"/>
          <p:cNvSpPr txBox="1"/>
          <p:nvPr/>
        </p:nvSpPr>
        <p:spPr>
          <a:xfrm>
            <a:off x="1418570" y="2718351"/>
            <a:ext cx="2597356" cy="368300"/>
          </a:xfrm>
          <a:prstGeom prst="rect">
            <a:avLst/>
          </a:prstGeom>
          <a:noFill/>
        </p:spPr>
        <p:txBody>
          <a:bodyPr wrap="square">
            <a:spAutoFit/>
          </a:bodyPr>
          <a:lstStyle/>
          <a:p>
            <a:pPr algn="ctr"/>
            <a:r>
              <a:rPr lang="en-US" altLang="zh-CN" sz="1800" b="1" dirty="0">
                <a:solidFill>
                  <a:schemeClr val="bg1"/>
                </a:solidFill>
                <a:latin typeface="微软雅黑" panose="020B0503020204020204" pitchFamily="34" charset="-122"/>
                <a:ea typeface="微软雅黑" panose="020B0503020204020204" pitchFamily="34" charset="-122"/>
                <a:cs typeface="Arial" panose="020B0604020202090204" pitchFamily="34" charset="0"/>
              </a:rPr>
              <a:t>Source of infection</a:t>
            </a:r>
          </a:p>
        </p:txBody>
      </p:sp>
      <p:sp>
        <p:nvSpPr>
          <p:cNvPr id="43" name="文本框 42"/>
          <p:cNvSpPr txBox="1"/>
          <p:nvPr/>
        </p:nvSpPr>
        <p:spPr>
          <a:xfrm>
            <a:off x="4361815" y="4852035"/>
            <a:ext cx="2387600" cy="368300"/>
          </a:xfrm>
          <a:prstGeom prst="rect">
            <a:avLst/>
          </a:prstGeom>
          <a:noFill/>
        </p:spPr>
        <p:txBody>
          <a:bodyPr wrap="square">
            <a:spAutoFit/>
          </a:bodyPr>
          <a:lstStyle/>
          <a:p>
            <a:r>
              <a:rPr lang="en-US" altLang="zh-CN" b="1" dirty="0">
                <a:solidFill>
                  <a:srgbClr val="080808"/>
                </a:solidFill>
                <a:latin typeface="微软雅黑" panose="020B0503020204020204" pitchFamily="34" charset="-122"/>
                <a:ea typeface="微软雅黑" panose="020B0503020204020204" pitchFamily="34" charset="-122"/>
              </a:rPr>
              <a:t>D</a:t>
            </a:r>
            <a:r>
              <a:rPr lang="en-US" altLang="zh-CN" sz="1800" b="1" dirty="0">
                <a:solidFill>
                  <a:srgbClr val="080808"/>
                </a:solidFill>
                <a:latin typeface="微软雅黑" panose="020B0503020204020204" pitchFamily="34" charset="-122"/>
                <a:ea typeface="微软雅黑" panose="020B0503020204020204" pitchFamily="34" charset="-122"/>
                <a:cs typeface="+mn-cs"/>
              </a:rPr>
              <a:t>isease occurrence</a:t>
            </a:r>
            <a:endParaRPr lang="zh-CN" altLang="en-US" b="1"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p:nvPr/>
        </p:nvSpPr>
        <p:spPr>
          <a:xfrm>
            <a:off x="794747" y="373189"/>
            <a:ext cx="6669405" cy="535531"/>
          </a:xfrm>
          <a:prstGeom prst="rect">
            <a:avLst/>
          </a:prstGeom>
          <a:noFill/>
        </p:spPr>
        <p:txBody>
          <a:bodyPr vert="horz" wrap="square" lIns="91440" tIns="45720" rIns="91440" bIns="45720" rtlCol="0" anchor="ctr">
            <a:spAutoFit/>
          </a:bodyPr>
          <a:lstStyle/>
          <a:p>
            <a:pPr lvl="0" defTabSz="914400">
              <a:lnSpc>
                <a:spcPct val="90000"/>
              </a:lnSpc>
              <a:spcBef>
                <a:spcPct val="0"/>
              </a:spcBef>
              <a:buClrTx/>
              <a:buSzTx/>
            </a:pPr>
            <a:r>
              <a:rPr kumimoji="1" lang="en-US" altLang="zh-CN" sz="3200" b="1" dirty="0">
                <a:solidFill>
                  <a:srgbClr val="2CA23A"/>
                </a:solidFill>
                <a:latin typeface="微软雅黑" panose="020B0503020204020204" pitchFamily="34" charset="-122"/>
                <a:ea typeface="微软雅黑" panose="020B0503020204020204" pitchFamily="34" charset="-122"/>
                <a:sym typeface="+mn-ea"/>
              </a:rPr>
              <a:t>Things we can control </a:t>
            </a:r>
          </a:p>
        </p:txBody>
      </p:sp>
      <p:sp>
        <p:nvSpPr>
          <p:cNvPr id="5" name="AutoShape 3"/>
          <p:cNvSpPr>
            <a:spLocks noChangeArrowheads="1"/>
          </p:cNvSpPr>
          <p:nvPr/>
        </p:nvSpPr>
        <p:spPr bwMode="ltGray">
          <a:xfrm>
            <a:off x="7455535" y="1470025"/>
            <a:ext cx="3002915" cy="3866515"/>
          </a:xfrm>
          <a:prstGeom prst="roundRect">
            <a:avLst>
              <a:gd name="adj" fmla="val 2259"/>
            </a:avLst>
          </a:prstGeom>
          <a:gradFill rotWithShape="1">
            <a:gsLst>
              <a:gs pos="0">
                <a:srgbClr val="E8E8E8"/>
              </a:gs>
              <a:gs pos="100000">
                <a:srgbClr val="E8E8E8">
                  <a:gamma/>
                  <a:shade val="85882"/>
                  <a:invGamma/>
                  <a:alpha val="0"/>
                </a:srgbClr>
              </a:gs>
            </a:gsLst>
            <a:lin ang="5400000" scaled="1"/>
          </a:gradFill>
          <a:ln>
            <a:noFill/>
          </a:ln>
          <a:effectLst/>
          <a:extLst>
            <a:ext uri="{91240B29-F687-4F45-9708-019B960494DF}">
              <a14:hiddenLine xmlns:a14="http://schemas.microsoft.com/office/drawing/2010/main" w="28575">
                <a:solidFill>
                  <a:srgbClr val="DDDDDD"/>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 name="AutoShape 5"/>
          <p:cNvSpPr>
            <a:spLocks noChangeArrowheads="1"/>
          </p:cNvSpPr>
          <p:nvPr/>
        </p:nvSpPr>
        <p:spPr bwMode="gray">
          <a:xfrm>
            <a:off x="1572895" y="1535430"/>
            <a:ext cx="2659380" cy="382905"/>
          </a:xfrm>
          <a:prstGeom prst="roundRect">
            <a:avLst>
              <a:gd name="adj" fmla="val 0"/>
            </a:avLst>
          </a:prstGeom>
          <a:gradFill rotWithShape="0">
            <a:gsLst>
              <a:gs pos="0">
                <a:schemeClr val="accent1">
                  <a:gamma/>
                  <a:shade val="46275"/>
                  <a:invGamma/>
                </a:schemeClr>
              </a:gs>
              <a:gs pos="100000">
                <a:schemeClr val="accent1"/>
              </a:gs>
            </a:gsLst>
            <a:lin ang="5400000" scaled="1"/>
          </a:gradFill>
          <a:ln w="19050" algn="ctr">
            <a:solidFill>
              <a:srgbClr val="DDDDDD"/>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8" name="Text Box 6"/>
          <p:cNvSpPr txBox="1">
            <a:spLocks noChangeArrowheads="1"/>
          </p:cNvSpPr>
          <p:nvPr/>
        </p:nvSpPr>
        <p:spPr bwMode="white">
          <a:xfrm>
            <a:off x="2240280" y="1519555"/>
            <a:ext cx="121094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zh-CN" sz="2000">
                <a:solidFill>
                  <a:srgbClr val="FEFEFE"/>
                </a:solidFill>
                <a:ea typeface="宋体" panose="02010600030101010101" pitchFamily="2" charset="-122"/>
                <a:cs typeface="Arial" panose="020B0604020202090204" pitchFamily="34" charset="0"/>
              </a:rPr>
              <a:t>1</a:t>
            </a:r>
          </a:p>
        </p:txBody>
      </p:sp>
      <p:sp>
        <p:nvSpPr>
          <p:cNvPr id="9" name="AutoShape 7"/>
          <p:cNvSpPr>
            <a:spLocks noChangeArrowheads="1"/>
          </p:cNvSpPr>
          <p:nvPr/>
        </p:nvSpPr>
        <p:spPr bwMode="gray">
          <a:xfrm>
            <a:off x="7506970" y="1541780"/>
            <a:ext cx="2898140" cy="382270"/>
          </a:xfrm>
          <a:prstGeom prst="roundRect">
            <a:avLst>
              <a:gd name="adj" fmla="val 0"/>
            </a:avLst>
          </a:prstGeom>
          <a:gradFill rotWithShape="0">
            <a:gsLst>
              <a:gs pos="0">
                <a:schemeClr val="hlink">
                  <a:gamma/>
                  <a:shade val="66667"/>
                  <a:invGamma/>
                </a:schemeClr>
              </a:gs>
              <a:gs pos="100000">
                <a:schemeClr val="hlink"/>
              </a:gs>
            </a:gsLst>
            <a:lin ang="5400000" scaled="1"/>
          </a:gradFill>
          <a:ln w="19050" algn="ctr">
            <a:solidFill>
              <a:srgbClr val="DDDDDD"/>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1" name="Rectangle 9"/>
          <p:cNvSpPr>
            <a:spLocks noChangeArrowheads="1"/>
          </p:cNvSpPr>
          <p:nvPr/>
        </p:nvSpPr>
        <p:spPr bwMode="black">
          <a:xfrm>
            <a:off x="1599565" y="2580640"/>
            <a:ext cx="2656205" cy="1322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zh-CN" sz="2000" dirty="0">
                <a:solidFill>
                  <a:schemeClr val="accent2"/>
                </a:solidFill>
                <a:latin typeface="微软雅黑" panose="020B0503020204020204" pitchFamily="34" charset="-122"/>
                <a:ea typeface="微软雅黑" panose="020B0503020204020204" pitchFamily="34" charset="-122"/>
                <a:sym typeface="+mn-ea"/>
              </a:rPr>
              <a:t>The source of infection cannot be eliminated Only by corporation.</a:t>
            </a:r>
          </a:p>
        </p:txBody>
      </p:sp>
      <p:sp>
        <p:nvSpPr>
          <p:cNvPr id="12" name="Rectangle 10"/>
          <p:cNvSpPr>
            <a:spLocks noChangeArrowheads="1"/>
          </p:cNvSpPr>
          <p:nvPr/>
        </p:nvSpPr>
        <p:spPr bwMode="black">
          <a:xfrm>
            <a:off x="7506970" y="2249805"/>
            <a:ext cx="2943860" cy="1630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zh-CN" sz="2000" dirty="0">
                <a:solidFill>
                  <a:schemeClr val="accent2"/>
                </a:solidFill>
                <a:latin typeface="微软雅黑" panose="020B0503020204020204" pitchFamily="34" charset="-122"/>
                <a:ea typeface="微软雅黑" panose="020B0503020204020204" pitchFamily="34" charset="-122"/>
                <a:cs typeface="Arial" panose="020B0604020202090204" pitchFamily="34" charset="0"/>
              </a:rPr>
              <a:t>Turn susceptible animals into unsusceptible animals through prevention and control measures.</a:t>
            </a:r>
            <a:endParaRPr lang="zh-CN" altLang="en-US" sz="2000" dirty="0">
              <a:solidFill>
                <a:schemeClr val="accent2"/>
              </a:solidFill>
              <a:latin typeface="微软雅黑" panose="020B0503020204020204" pitchFamily="34" charset="-122"/>
              <a:ea typeface="微软雅黑" panose="020B0503020204020204" pitchFamily="34" charset="-122"/>
              <a:cs typeface="Arial" panose="020B0604020202090204" pitchFamily="34" charset="0"/>
            </a:endParaRPr>
          </a:p>
        </p:txBody>
      </p:sp>
      <p:sp>
        <p:nvSpPr>
          <p:cNvPr id="14" name="AutoShape 12"/>
          <p:cNvSpPr>
            <a:spLocks noChangeArrowheads="1"/>
          </p:cNvSpPr>
          <p:nvPr/>
        </p:nvSpPr>
        <p:spPr bwMode="gray">
          <a:xfrm>
            <a:off x="4544060" y="1543685"/>
            <a:ext cx="2659380" cy="382905"/>
          </a:xfrm>
          <a:prstGeom prst="roundRect">
            <a:avLst>
              <a:gd name="adj" fmla="val 0"/>
            </a:avLst>
          </a:prstGeom>
          <a:gradFill rotWithShape="0">
            <a:gsLst>
              <a:gs pos="0">
                <a:schemeClr val="accent2">
                  <a:gamma/>
                  <a:shade val="46275"/>
                  <a:invGamma/>
                </a:schemeClr>
              </a:gs>
              <a:gs pos="100000">
                <a:schemeClr val="accent2"/>
              </a:gs>
            </a:gsLst>
            <a:lin ang="5400000" scaled="1"/>
          </a:gradFill>
          <a:ln w="19050" algn="ctr">
            <a:solidFill>
              <a:srgbClr val="DDDDDD"/>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zh-CN" altLang="en-US"/>
              <a:t> </a:t>
            </a:r>
            <a:endParaRPr lang="en-US" altLang="zh-CN" sz="2400">
              <a:solidFill>
                <a:schemeClr val="bg1"/>
              </a:solidFill>
            </a:endParaRPr>
          </a:p>
        </p:txBody>
      </p:sp>
      <p:sp>
        <p:nvSpPr>
          <p:cNvPr id="15" name="Text Box 13"/>
          <p:cNvSpPr txBox="1">
            <a:spLocks noChangeArrowheads="1"/>
          </p:cNvSpPr>
          <p:nvPr/>
        </p:nvSpPr>
        <p:spPr bwMode="white">
          <a:xfrm>
            <a:off x="4845050" y="1536065"/>
            <a:ext cx="211010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zh-CN" sz="2000">
                <a:solidFill>
                  <a:srgbClr val="FEFEFE"/>
                </a:solidFill>
                <a:ea typeface="宋体" panose="02010600030101010101" pitchFamily="2" charset="-122"/>
                <a:cs typeface="Arial" panose="020B0604020202090204" pitchFamily="34" charset="0"/>
              </a:rPr>
              <a:t>2 </a:t>
            </a:r>
          </a:p>
        </p:txBody>
      </p:sp>
      <p:sp>
        <p:nvSpPr>
          <p:cNvPr id="16" name="Rectangle 14"/>
          <p:cNvSpPr>
            <a:spLocks noChangeArrowheads="1"/>
          </p:cNvSpPr>
          <p:nvPr/>
        </p:nvSpPr>
        <p:spPr bwMode="black">
          <a:xfrm>
            <a:off x="4544060" y="2034540"/>
            <a:ext cx="2762250" cy="2061210"/>
          </a:xfrm>
          <a:prstGeom prst="rect">
            <a:avLst/>
          </a:prstGeom>
          <a:noFill/>
          <a:ln>
            <a:no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l"/>
            <a:r>
              <a:rPr lang="en-US" altLang="zh-CN" sz="2000" dirty="0">
                <a:solidFill>
                  <a:schemeClr val="accent2"/>
                </a:solidFill>
                <a:latin typeface="微软雅黑" panose="020B0503020204020204" pitchFamily="34" charset="-122"/>
                <a:ea typeface="微软雅黑" panose="020B0503020204020204" pitchFamily="34" charset="-122"/>
                <a:sym typeface="+mn-ea"/>
              </a:rPr>
              <a:t>   Pathogens spread </a:t>
            </a:r>
            <a:r>
              <a:rPr lang="en-US" altLang="zh-CN" dirty="0">
                <a:solidFill>
                  <a:schemeClr val="accent2"/>
                </a:solidFill>
                <a:latin typeface="微软雅黑" panose="020B0503020204020204" pitchFamily="34" charset="-122"/>
                <a:ea typeface="微软雅黑" panose="020B0503020204020204" pitchFamily="34" charset="-122"/>
                <a:sym typeface="+mn-ea"/>
              </a:rPr>
              <a:t>with sales all over the country, it is impossible to strictly cut off the source of infection, only to slow down the occurrence of diseases.</a:t>
            </a:r>
          </a:p>
        </p:txBody>
      </p:sp>
      <p:grpSp>
        <p:nvGrpSpPr>
          <p:cNvPr id="17" name="Group 15"/>
          <p:cNvGrpSpPr/>
          <p:nvPr/>
        </p:nvGrpSpPr>
        <p:grpSpPr bwMode="auto">
          <a:xfrm>
            <a:off x="1899285" y="4109720"/>
            <a:ext cx="2150745" cy="2190750"/>
            <a:chOff x="969" y="2207"/>
            <a:chExt cx="1099" cy="1380"/>
          </a:xfrm>
        </p:grpSpPr>
        <p:pic>
          <p:nvPicPr>
            <p:cNvPr id="60" name="Picture 16" descr="light_shadow"/>
            <p:cNvPicPr>
              <a:picLocks noChangeAspect="1" noChangeArrowheads="1"/>
            </p:cNvPicPr>
            <p:nvPr/>
          </p:nvPicPr>
          <p:blipFill>
            <a:blip r:embed="rId3" cstate="print">
              <a:lum bright="-78000" contrast="-78000"/>
              <a:extLst>
                <a:ext uri="{28A0092B-C50C-407E-A947-70E740481C1C}">
                  <a14:useLocalDpi xmlns:a14="http://schemas.microsoft.com/office/drawing/2010/main" val="0"/>
                </a:ext>
              </a:extLst>
            </a:blip>
            <a:srcRect/>
            <a:stretch>
              <a:fillRect/>
            </a:stretch>
          </p:blipFill>
          <p:spPr bwMode="gray">
            <a:xfrm>
              <a:off x="1047" y="3166"/>
              <a:ext cx="912" cy="248"/>
            </a:xfrm>
            <a:prstGeom prst="rect">
              <a:avLst/>
            </a:prstGeom>
            <a:noFill/>
            <a:extLst>
              <a:ext uri="{909E8E84-426E-40DD-AFC4-6F175D3DCCD1}">
                <a14:hiddenFill xmlns:a14="http://schemas.microsoft.com/office/drawing/2010/main">
                  <a:solidFill>
                    <a:srgbClr val="FFFFFF"/>
                  </a:solidFill>
                </a14:hiddenFill>
              </a:ext>
            </a:extLst>
          </p:spPr>
        </p:pic>
        <p:grpSp>
          <p:nvGrpSpPr>
            <p:cNvPr id="61" name="Group 17"/>
            <p:cNvGrpSpPr/>
            <p:nvPr/>
          </p:nvGrpSpPr>
          <p:grpSpPr bwMode="auto">
            <a:xfrm>
              <a:off x="969" y="2207"/>
              <a:ext cx="1099" cy="1380"/>
              <a:chOff x="2304" y="2496"/>
              <a:chExt cx="1200" cy="1536"/>
            </a:xfrm>
          </p:grpSpPr>
          <p:pic>
            <p:nvPicPr>
              <p:cNvPr id="63" name="Picture 18" descr="circuler_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2314" y="2544"/>
                <a:ext cx="1182" cy="1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Oval 19"/>
              <p:cNvSpPr>
                <a:spLocks noChangeArrowheads="1"/>
              </p:cNvSpPr>
              <p:nvPr/>
            </p:nvSpPr>
            <p:spPr bwMode="gray">
              <a:xfrm>
                <a:off x="2314" y="2544"/>
                <a:ext cx="1190" cy="1199"/>
              </a:xfrm>
              <a:prstGeom prst="ellipse">
                <a:avLst/>
              </a:prstGeom>
              <a:solidFill>
                <a:schemeClr val="accent1">
                  <a:alpha val="50000"/>
                </a:schemeClr>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pic>
            <p:nvPicPr>
              <p:cNvPr id="65" name="Picture 20" descr="light_shadow1"/>
              <p:cNvPicPr>
                <a:picLocks noChangeAspect="1" noChangeArrowheads="1"/>
              </p:cNvPicPr>
              <p:nvPr/>
            </p:nvPicPr>
            <p:blipFill>
              <a:blip r:embed="rId5" cstate="print">
                <a:extLst>
                  <a:ext uri="{28A0092B-C50C-407E-A947-70E740481C1C}">
                    <a14:useLocalDpi xmlns:a14="http://schemas.microsoft.com/office/drawing/2010/main" val="0"/>
                  </a:ext>
                </a:extLst>
              </a:blip>
              <a:srcRect t="14285"/>
              <a:stretch>
                <a:fillRect/>
              </a:stretch>
            </p:blipFill>
            <p:spPr bwMode="gray">
              <a:xfrm>
                <a:off x="2304" y="2496"/>
                <a:ext cx="871"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6" name="Group 21"/>
              <p:cNvGrpSpPr/>
              <p:nvPr/>
            </p:nvGrpSpPr>
            <p:grpSpPr bwMode="auto">
              <a:xfrm rot="-3733502" flipH="1" flipV="1">
                <a:off x="2673" y="3381"/>
                <a:ext cx="1049" cy="253"/>
                <a:chOff x="2532" y="1051"/>
                <a:chExt cx="893" cy="246"/>
              </a:xfrm>
            </p:grpSpPr>
            <p:grpSp>
              <p:nvGrpSpPr>
                <p:cNvPr id="67" name="Group 22"/>
                <p:cNvGrpSpPr/>
                <p:nvPr/>
              </p:nvGrpSpPr>
              <p:grpSpPr bwMode="auto">
                <a:xfrm>
                  <a:off x="2532" y="1051"/>
                  <a:ext cx="743" cy="185"/>
                  <a:chOff x="1565" y="2568"/>
                  <a:chExt cx="1118" cy="279"/>
                </a:xfrm>
              </p:grpSpPr>
              <p:sp>
                <p:nvSpPr>
                  <p:cNvPr id="73" name="AutoShape 23"/>
                  <p:cNvSpPr>
                    <a:spLocks noChangeArrowheads="1"/>
                  </p:cNvSpPr>
                  <p:nvPr/>
                </p:nvSpPr>
                <p:spPr bwMode="white">
                  <a:xfrm rot="5263130">
                    <a:off x="1859"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4" name="AutoShape 24"/>
                  <p:cNvSpPr>
                    <a:spLocks noChangeArrowheads="1"/>
                  </p:cNvSpPr>
                  <p:nvPr/>
                </p:nvSpPr>
                <p:spPr bwMode="white">
                  <a:xfrm rot="6078281">
                    <a:off x="1995"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5" name="AutoShape 25"/>
                  <p:cNvSpPr>
                    <a:spLocks noChangeArrowheads="1"/>
                  </p:cNvSpPr>
                  <p:nvPr/>
                </p:nvSpPr>
                <p:spPr bwMode="white">
                  <a:xfrm rot="6373927">
                    <a:off x="2071" y="229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6" name="AutoShape 26"/>
                  <p:cNvSpPr>
                    <a:spLocks noChangeArrowheads="1"/>
                  </p:cNvSpPr>
                  <p:nvPr/>
                </p:nvSpPr>
                <p:spPr bwMode="white">
                  <a:xfrm rot="6906312">
                    <a:off x="2161" y="232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68" name="Group 27"/>
                <p:cNvGrpSpPr/>
                <p:nvPr/>
              </p:nvGrpSpPr>
              <p:grpSpPr bwMode="auto">
                <a:xfrm rot="1353540">
                  <a:off x="2682" y="1111"/>
                  <a:ext cx="743" cy="186"/>
                  <a:chOff x="1565" y="2568"/>
                  <a:chExt cx="1118" cy="279"/>
                </a:xfrm>
              </p:grpSpPr>
              <p:sp>
                <p:nvSpPr>
                  <p:cNvPr id="69" name="AutoShape 28"/>
                  <p:cNvSpPr>
                    <a:spLocks noChangeArrowheads="1"/>
                  </p:cNvSpPr>
                  <p:nvPr/>
                </p:nvSpPr>
                <p:spPr bwMode="white">
                  <a:xfrm rot="5263130">
                    <a:off x="1859"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0" name="AutoShape 29"/>
                  <p:cNvSpPr>
                    <a:spLocks noChangeArrowheads="1"/>
                  </p:cNvSpPr>
                  <p:nvPr/>
                </p:nvSpPr>
                <p:spPr bwMode="white">
                  <a:xfrm rot="6078281">
                    <a:off x="1995"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1" name="AutoShape 30"/>
                  <p:cNvSpPr>
                    <a:spLocks noChangeArrowheads="1"/>
                  </p:cNvSpPr>
                  <p:nvPr/>
                </p:nvSpPr>
                <p:spPr bwMode="white">
                  <a:xfrm rot="6373927">
                    <a:off x="2071" y="229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72" name="AutoShape 31"/>
                  <p:cNvSpPr>
                    <a:spLocks noChangeArrowheads="1"/>
                  </p:cNvSpPr>
                  <p:nvPr/>
                </p:nvSpPr>
                <p:spPr bwMode="white">
                  <a:xfrm rot="6906312">
                    <a:off x="2161" y="232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grpSp>
        <p:sp>
          <p:nvSpPr>
            <p:cNvPr id="62" name="Rectangle 32"/>
            <p:cNvSpPr>
              <a:spLocks noChangeArrowheads="1"/>
            </p:cNvSpPr>
            <p:nvPr/>
          </p:nvSpPr>
          <p:spPr bwMode="auto">
            <a:xfrm>
              <a:off x="1072" y="2618"/>
              <a:ext cx="861" cy="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a:spAutoFit/>
            </a:bodyPr>
            <a:lstStyle/>
            <a:p>
              <a:pPr algn="ctr" eaLnBrk="0" hangingPunct="0"/>
              <a:endParaRPr lang="zh-CN" altLang="en-US" sz="800">
                <a:solidFill>
                  <a:schemeClr val="tx2"/>
                </a:solidFill>
                <a:cs typeface="Arial" panose="020B0604020202090204" pitchFamily="34" charset="0"/>
              </a:endParaRPr>
            </a:p>
            <a:p>
              <a:pPr algn="ctr" eaLnBrk="0" hangingPunct="0"/>
              <a:r>
                <a:rPr lang="en-US" altLang="zh-CN" sz="2400" b="1" dirty="0">
                  <a:solidFill>
                    <a:schemeClr val="bg1"/>
                  </a:solidFill>
                  <a:latin typeface="微软雅黑" panose="020B0503020204020204" pitchFamily="34" charset="-122"/>
                  <a:ea typeface="微软雅黑" panose="020B0503020204020204" pitchFamily="34" charset="-122"/>
                  <a:cs typeface="Arial" panose="020B0604020202090204" pitchFamily="34" charset="0"/>
                  <a:sym typeface="+mn-ea"/>
                </a:rPr>
                <a:t>Source of infection</a:t>
              </a:r>
            </a:p>
          </p:txBody>
        </p:sp>
      </p:grpSp>
      <p:grpSp>
        <p:nvGrpSpPr>
          <p:cNvPr id="18" name="Group 33"/>
          <p:cNvGrpSpPr/>
          <p:nvPr/>
        </p:nvGrpSpPr>
        <p:grpSpPr bwMode="auto">
          <a:xfrm>
            <a:off x="4813248" y="4109720"/>
            <a:ext cx="2174229" cy="2190750"/>
            <a:chOff x="2458" y="2207"/>
            <a:chExt cx="1111" cy="1380"/>
          </a:xfrm>
        </p:grpSpPr>
        <p:pic>
          <p:nvPicPr>
            <p:cNvPr id="43" name="Picture 34" descr="light_shadow"/>
            <p:cNvPicPr>
              <a:picLocks noChangeAspect="1" noChangeArrowheads="1"/>
            </p:cNvPicPr>
            <p:nvPr/>
          </p:nvPicPr>
          <p:blipFill>
            <a:blip r:embed="rId3" cstate="print">
              <a:lum bright="-78000" contrast="-78000"/>
              <a:extLst>
                <a:ext uri="{28A0092B-C50C-407E-A947-70E740481C1C}">
                  <a14:useLocalDpi xmlns:a14="http://schemas.microsoft.com/office/drawing/2010/main" val="0"/>
                </a:ext>
              </a:extLst>
            </a:blip>
            <a:srcRect/>
            <a:stretch>
              <a:fillRect/>
            </a:stretch>
          </p:blipFill>
          <p:spPr bwMode="gray">
            <a:xfrm>
              <a:off x="2557" y="3166"/>
              <a:ext cx="913" cy="248"/>
            </a:xfrm>
            <a:prstGeom prst="rect">
              <a:avLst/>
            </a:prstGeom>
            <a:noFill/>
            <a:extLst>
              <a:ext uri="{909E8E84-426E-40DD-AFC4-6F175D3DCCD1}">
                <a14:hiddenFill xmlns:a14="http://schemas.microsoft.com/office/drawing/2010/main">
                  <a:solidFill>
                    <a:srgbClr val="FFFFFF"/>
                  </a:solidFill>
                </a14:hiddenFill>
              </a:ext>
            </a:extLst>
          </p:spPr>
        </p:pic>
        <p:grpSp>
          <p:nvGrpSpPr>
            <p:cNvPr id="44" name="Group 35"/>
            <p:cNvGrpSpPr/>
            <p:nvPr/>
          </p:nvGrpSpPr>
          <p:grpSpPr bwMode="auto">
            <a:xfrm>
              <a:off x="2459" y="2207"/>
              <a:ext cx="1099" cy="1380"/>
              <a:chOff x="2304" y="2496"/>
              <a:chExt cx="1200" cy="1536"/>
            </a:xfrm>
          </p:grpSpPr>
          <p:pic>
            <p:nvPicPr>
              <p:cNvPr id="46" name="Picture 36" descr="circuler_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2314" y="2544"/>
                <a:ext cx="1182" cy="1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Oval 37"/>
              <p:cNvSpPr>
                <a:spLocks noChangeArrowheads="1"/>
              </p:cNvSpPr>
              <p:nvPr/>
            </p:nvSpPr>
            <p:spPr bwMode="gray">
              <a:xfrm>
                <a:off x="2314" y="2544"/>
                <a:ext cx="1190" cy="1199"/>
              </a:xfrm>
              <a:prstGeom prst="ellipse">
                <a:avLst/>
              </a:prstGeom>
              <a:solidFill>
                <a:schemeClr val="accent2">
                  <a:alpha val="50000"/>
                </a:schemeClr>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pic>
            <p:nvPicPr>
              <p:cNvPr id="48" name="Picture 38" descr="light_shadow1"/>
              <p:cNvPicPr>
                <a:picLocks noChangeAspect="1" noChangeArrowheads="1"/>
              </p:cNvPicPr>
              <p:nvPr/>
            </p:nvPicPr>
            <p:blipFill>
              <a:blip r:embed="rId5" cstate="print">
                <a:extLst>
                  <a:ext uri="{28A0092B-C50C-407E-A947-70E740481C1C}">
                    <a14:useLocalDpi xmlns:a14="http://schemas.microsoft.com/office/drawing/2010/main" val="0"/>
                  </a:ext>
                </a:extLst>
              </a:blip>
              <a:srcRect t="14285"/>
              <a:stretch>
                <a:fillRect/>
              </a:stretch>
            </p:blipFill>
            <p:spPr bwMode="gray">
              <a:xfrm>
                <a:off x="2304" y="2496"/>
                <a:ext cx="871"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9" name="Group 39"/>
              <p:cNvGrpSpPr/>
              <p:nvPr/>
            </p:nvGrpSpPr>
            <p:grpSpPr bwMode="auto">
              <a:xfrm rot="-3733502" flipH="1" flipV="1">
                <a:off x="2673" y="3381"/>
                <a:ext cx="1049" cy="253"/>
                <a:chOff x="2532" y="1051"/>
                <a:chExt cx="893" cy="246"/>
              </a:xfrm>
            </p:grpSpPr>
            <p:grpSp>
              <p:nvGrpSpPr>
                <p:cNvPr id="50" name="Group 40"/>
                <p:cNvGrpSpPr/>
                <p:nvPr/>
              </p:nvGrpSpPr>
              <p:grpSpPr bwMode="auto">
                <a:xfrm>
                  <a:off x="2532" y="1051"/>
                  <a:ext cx="743" cy="185"/>
                  <a:chOff x="1565" y="2568"/>
                  <a:chExt cx="1118" cy="279"/>
                </a:xfrm>
              </p:grpSpPr>
              <p:sp>
                <p:nvSpPr>
                  <p:cNvPr id="56" name="AutoShape 41"/>
                  <p:cNvSpPr>
                    <a:spLocks noChangeArrowheads="1"/>
                  </p:cNvSpPr>
                  <p:nvPr/>
                </p:nvSpPr>
                <p:spPr bwMode="white">
                  <a:xfrm rot="5263130">
                    <a:off x="1859"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7" name="AutoShape 42"/>
                  <p:cNvSpPr>
                    <a:spLocks noChangeArrowheads="1"/>
                  </p:cNvSpPr>
                  <p:nvPr/>
                </p:nvSpPr>
                <p:spPr bwMode="white">
                  <a:xfrm rot="6078281">
                    <a:off x="1995"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8" name="AutoShape 43"/>
                  <p:cNvSpPr>
                    <a:spLocks noChangeArrowheads="1"/>
                  </p:cNvSpPr>
                  <p:nvPr/>
                </p:nvSpPr>
                <p:spPr bwMode="white">
                  <a:xfrm rot="6373927">
                    <a:off x="2071" y="229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9" name="AutoShape 44"/>
                  <p:cNvSpPr>
                    <a:spLocks noChangeArrowheads="1"/>
                  </p:cNvSpPr>
                  <p:nvPr/>
                </p:nvSpPr>
                <p:spPr bwMode="white">
                  <a:xfrm rot="6906312">
                    <a:off x="2161" y="232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51" name="Group 45"/>
                <p:cNvGrpSpPr/>
                <p:nvPr/>
              </p:nvGrpSpPr>
              <p:grpSpPr bwMode="auto">
                <a:xfrm rot="1353540">
                  <a:off x="2682" y="1111"/>
                  <a:ext cx="743" cy="186"/>
                  <a:chOff x="1565" y="2568"/>
                  <a:chExt cx="1118" cy="279"/>
                </a:xfrm>
              </p:grpSpPr>
              <p:sp>
                <p:nvSpPr>
                  <p:cNvPr id="52" name="AutoShape 46"/>
                  <p:cNvSpPr>
                    <a:spLocks noChangeArrowheads="1"/>
                  </p:cNvSpPr>
                  <p:nvPr/>
                </p:nvSpPr>
                <p:spPr bwMode="white">
                  <a:xfrm rot="5263130">
                    <a:off x="1859"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3" name="AutoShape 47"/>
                  <p:cNvSpPr>
                    <a:spLocks noChangeArrowheads="1"/>
                  </p:cNvSpPr>
                  <p:nvPr/>
                </p:nvSpPr>
                <p:spPr bwMode="white">
                  <a:xfrm rot="6078281">
                    <a:off x="1995"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4" name="AutoShape 48"/>
                  <p:cNvSpPr>
                    <a:spLocks noChangeArrowheads="1"/>
                  </p:cNvSpPr>
                  <p:nvPr/>
                </p:nvSpPr>
                <p:spPr bwMode="white">
                  <a:xfrm rot="6373927">
                    <a:off x="2071" y="229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5" name="AutoShape 49"/>
                  <p:cNvSpPr>
                    <a:spLocks noChangeArrowheads="1"/>
                  </p:cNvSpPr>
                  <p:nvPr/>
                </p:nvSpPr>
                <p:spPr bwMode="white">
                  <a:xfrm rot="6906312">
                    <a:off x="2161" y="232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grpSp>
        <p:sp>
          <p:nvSpPr>
            <p:cNvPr id="45" name="Rectangle 50"/>
            <p:cNvSpPr>
              <a:spLocks noChangeArrowheads="1"/>
            </p:cNvSpPr>
            <p:nvPr/>
          </p:nvSpPr>
          <p:spPr bwMode="auto">
            <a:xfrm>
              <a:off x="2458" y="2553"/>
              <a:ext cx="1111" cy="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square">
              <a:spAutoFit/>
            </a:bodyPr>
            <a:lstStyle/>
            <a:p>
              <a:pPr algn="ctr" eaLnBrk="0" hangingPunct="0"/>
              <a:r>
                <a:rPr lang="en-US" altLang="zh-CN" sz="2400" b="1" dirty="0">
                  <a:solidFill>
                    <a:srgbClr val="FEFEFE"/>
                  </a:solidFill>
                  <a:latin typeface="微软雅黑" panose="020B0503020204020204" pitchFamily="34" charset="-122"/>
                  <a:ea typeface="微软雅黑" panose="020B0503020204020204" pitchFamily="34" charset="-122"/>
                  <a:sym typeface="+mn-ea"/>
                </a:rPr>
                <a:t>Route of transmission</a:t>
              </a:r>
              <a:endParaRPr lang="en-US" altLang="zh-CN" sz="2400" b="1" dirty="0">
                <a:solidFill>
                  <a:srgbClr val="FEFEFE"/>
                </a:solidFill>
                <a:latin typeface="微软雅黑" panose="020B0503020204020204" pitchFamily="34" charset="-122"/>
                <a:ea typeface="微软雅黑" panose="020B0503020204020204" pitchFamily="34" charset="-122"/>
                <a:cs typeface="Arial" panose="020B0604020202090204" pitchFamily="34" charset="0"/>
                <a:sym typeface="+mn-ea"/>
              </a:endParaRPr>
            </a:p>
          </p:txBody>
        </p:sp>
      </p:grpSp>
      <p:grpSp>
        <p:nvGrpSpPr>
          <p:cNvPr id="19" name="Group 51"/>
          <p:cNvGrpSpPr/>
          <p:nvPr/>
        </p:nvGrpSpPr>
        <p:grpSpPr bwMode="auto">
          <a:xfrm>
            <a:off x="7866380" y="4109720"/>
            <a:ext cx="2150745" cy="2190750"/>
            <a:chOff x="4018" y="2207"/>
            <a:chExt cx="1099" cy="1380"/>
          </a:xfrm>
        </p:grpSpPr>
        <p:pic>
          <p:nvPicPr>
            <p:cNvPr id="26" name="Picture 52" descr="light_shadow"/>
            <p:cNvPicPr>
              <a:picLocks noChangeAspect="1" noChangeArrowheads="1"/>
            </p:cNvPicPr>
            <p:nvPr/>
          </p:nvPicPr>
          <p:blipFill>
            <a:blip r:embed="rId6" cstate="print">
              <a:lum bright="-90000" contrast="-48000"/>
              <a:extLst>
                <a:ext uri="{28A0092B-C50C-407E-A947-70E740481C1C}">
                  <a14:useLocalDpi xmlns:a14="http://schemas.microsoft.com/office/drawing/2010/main" val="0"/>
                </a:ext>
              </a:extLst>
            </a:blip>
            <a:srcRect/>
            <a:stretch>
              <a:fillRect/>
            </a:stretch>
          </p:blipFill>
          <p:spPr bwMode="gray">
            <a:xfrm>
              <a:off x="4125" y="3172"/>
              <a:ext cx="845" cy="241"/>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53"/>
            <p:cNvGrpSpPr/>
            <p:nvPr/>
          </p:nvGrpSpPr>
          <p:grpSpPr bwMode="auto">
            <a:xfrm>
              <a:off x="4018" y="2207"/>
              <a:ext cx="1099" cy="1380"/>
              <a:chOff x="2304" y="2496"/>
              <a:chExt cx="1200" cy="1536"/>
            </a:xfrm>
          </p:grpSpPr>
          <p:pic>
            <p:nvPicPr>
              <p:cNvPr id="29" name="Picture 54" descr="circuler_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2314" y="2544"/>
                <a:ext cx="1182" cy="1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Oval 55"/>
              <p:cNvSpPr>
                <a:spLocks noChangeArrowheads="1"/>
              </p:cNvSpPr>
              <p:nvPr/>
            </p:nvSpPr>
            <p:spPr bwMode="gray">
              <a:xfrm>
                <a:off x="2314" y="2544"/>
                <a:ext cx="1190" cy="1199"/>
              </a:xfrm>
              <a:prstGeom prst="ellipse">
                <a:avLst/>
              </a:prstGeom>
              <a:solidFill>
                <a:schemeClr val="hlink">
                  <a:alpha val="50000"/>
                </a:schemeClr>
              </a:solidFill>
              <a:ln>
                <a:noFill/>
              </a:ln>
              <a:effectLst/>
              <a:extLst>
                <a:ext uri="{91240B29-F687-4F45-9708-019B960494DF}">
                  <a14:hiddenLine xmlns:a14="http://schemas.microsoft.com/office/drawing/2010/main" w="9525">
                    <a:solidFill>
                      <a:schemeClr val="tx1"/>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pic>
            <p:nvPicPr>
              <p:cNvPr id="31" name="Picture 56" descr="light_shadow1"/>
              <p:cNvPicPr>
                <a:picLocks noChangeAspect="1" noChangeArrowheads="1"/>
              </p:cNvPicPr>
              <p:nvPr/>
            </p:nvPicPr>
            <p:blipFill>
              <a:blip r:embed="rId5" cstate="print">
                <a:extLst>
                  <a:ext uri="{28A0092B-C50C-407E-A947-70E740481C1C}">
                    <a14:useLocalDpi xmlns:a14="http://schemas.microsoft.com/office/drawing/2010/main" val="0"/>
                  </a:ext>
                </a:extLst>
              </a:blip>
              <a:srcRect t="14285"/>
              <a:stretch>
                <a:fillRect/>
              </a:stretch>
            </p:blipFill>
            <p:spPr bwMode="gray">
              <a:xfrm>
                <a:off x="2304" y="2496"/>
                <a:ext cx="871"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 name="Group 57"/>
              <p:cNvGrpSpPr/>
              <p:nvPr/>
            </p:nvGrpSpPr>
            <p:grpSpPr bwMode="auto">
              <a:xfrm rot="-3733502" flipH="1" flipV="1">
                <a:off x="2673" y="3381"/>
                <a:ext cx="1049" cy="253"/>
                <a:chOff x="2532" y="1051"/>
                <a:chExt cx="893" cy="246"/>
              </a:xfrm>
            </p:grpSpPr>
            <p:grpSp>
              <p:nvGrpSpPr>
                <p:cNvPr id="33" name="Group 58"/>
                <p:cNvGrpSpPr/>
                <p:nvPr/>
              </p:nvGrpSpPr>
              <p:grpSpPr bwMode="auto">
                <a:xfrm>
                  <a:off x="2532" y="1051"/>
                  <a:ext cx="743" cy="185"/>
                  <a:chOff x="1565" y="2568"/>
                  <a:chExt cx="1118" cy="279"/>
                </a:xfrm>
              </p:grpSpPr>
              <p:sp>
                <p:nvSpPr>
                  <p:cNvPr id="39" name="AutoShape 59"/>
                  <p:cNvSpPr>
                    <a:spLocks noChangeArrowheads="1"/>
                  </p:cNvSpPr>
                  <p:nvPr/>
                </p:nvSpPr>
                <p:spPr bwMode="white">
                  <a:xfrm rot="5263130">
                    <a:off x="1859"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0" name="AutoShape 60"/>
                  <p:cNvSpPr>
                    <a:spLocks noChangeArrowheads="1"/>
                  </p:cNvSpPr>
                  <p:nvPr/>
                </p:nvSpPr>
                <p:spPr bwMode="white">
                  <a:xfrm rot="6078281">
                    <a:off x="1995"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1" name="AutoShape 61"/>
                  <p:cNvSpPr>
                    <a:spLocks noChangeArrowheads="1"/>
                  </p:cNvSpPr>
                  <p:nvPr/>
                </p:nvSpPr>
                <p:spPr bwMode="white">
                  <a:xfrm rot="6373927">
                    <a:off x="2071" y="229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2" name="AutoShape 62"/>
                  <p:cNvSpPr>
                    <a:spLocks noChangeArrowheads="1"/>
                  </p:cNvSpPr>
                  <p:nvPr/>
                </p:nvSpPr>
                <p:spPr bwMode="white">
                  <a:xfrm rot="6906312">
                    <a:off x="2161" y="232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34" name="Group 63"/>
                <p:cNvGrpSpPr/>
                <p:nvPr/>
              </p:nvGrpSpPr>
              <p:grpSpPr bwMode="auto">
                <a:xfrm rot="1353540">
                  <a:off x="2682" y="1111"/>
                  <a:ext cx="743" cy="186"/>
                  <a:chOff x="1565" y="2568"/>
                  <a:chExt cx="1118" cy="279"/>
                </a:xfrm>
              </p:grpSpPr>
              <p:sp>
                <p:nvSpPr>
                  <p:cNvPr id="35" name="AutoShape 64"/>
                  <p:cNvSpPr>
                    <a:spLocks noChangeArrowheads="1"/>
                  </p:cNvSpPr>
                  <p:nvPr/>
                </p:nvSpPr>
                <p:spPr bwMode="white">
                  <a:xfrm rot="5263130">
                    <a:off x="1859"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6" name="AutoShape 65"/>
                  <p:cNvSpPr>
                    <a:spLocks noChangeArrowheads="1"/>
                  </p:cNvSpPr>
                  <p:nvPr/>
                </p:nvSpPr>
                <p:spPr bwMode="white">
                  <a:xfrm rot="6078281">
                    <a:off x="1995" y="2274"/>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7" name="AutoShape 66"/>
                  <p:cNvSpPr>
                    <a:spLocks noChangeArrowheads="1"/>
                  </p:cNvSpPr>
                  <p:nvPr/>
                </p:nvSpPr>
                <p:spPr bwMode="white">
                  <a:xfrm rot="6373927">
                    <a:off x="2071" y="229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8" name="AutoShape 67"/>
                  <p:cNvSpPr>
                    <a:spLocks noChangeArrowheads="1"/>
                  </p:cNvSpPr>
                  <p:nvPr/>
                </p:nvSpPr>
                <p:spPr bwMode="white">
                  <a:xfrm rot="6906312">
                    <a:off x="2161" y="2326"/>
                    <a:ext cx="227" cy="816"/>
                  </a:xfrm>
                  <a:prstGeom prst="moon">
                    <a:avLst>
                      <a:gd name="adj" fmla="val 49773"/>
                    </a:avLst>
                  </a:prstGeom>
                  <a:solidFill>
                    <a:srgbClr val="FFFFFF">
                      <a:alpha val="3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grpSp>
        <p:sp>
          <p:nvSpPr>
            <p:cNvPr id="28" name="Rectangle 68"/>
            <p:cNvSpPr>
              <a:spLocks noChangeArrowheads="1"/>
            </p:cNvSpPr>
            <p:nvPr/>
          </p:nvSpPr>
          <p:spPr bwMode="auto">
            <a:xfrm>
              <a:off x="4063" y="2593"/>
              <a:ext cx="1036" cy="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wrap="square">
              <a:spAutoFit/>
            </a:bodyPr>
            <a:lstStyle/>
            <a:p>
              <a:pPr algn="ctr"/>
              <a:r>
                <a:rPr lang="en-US" altLang="zh-CN" sz="2400" b="1" dirty="0">
                  <a:solidFill>
                    <a:srgbClr val="FEFEFE"/>
                  </a:solidFill>
                  <a:latin typeface="微软雅黑" panose="020B0503020204020204" pitchFamily="34" charset="-122"/>
                  <a:ea typeface="微软雅黑" panose="020B0503020204020204" pitchFamily="34" charset="-122"/>
                  <a:sym typeface="+mn-ea"/>
                </a:rPr>
                <a:t>Susceptible animals</a:t>
              </a:r>
              <a:endParaRPr lang="zh-CN" altLang="en-US" sz="2800" dirty="0">
                <a:solidFill>
                  <a:schemeClr val="tx2"/>
                </a:solidFill>
              </a:endParaRPr>
            </a:p>
          </p:txBody>
        </p:sp>
      </p:grpSp>
      <p:sp>
        <p:nvSpPr>
          <p:cNvPr id="20" name="Text Box 69"/>
          <p:cNvSpPr txBox="1">
            <a:spLocks noChangeArrowheads="1"/>
          </p:cNvSpPr>
          <p:nvPr/>
        </p:nvSpPr>
        <p:spPr bwMode="white">
          <a:xfrm>
            <a:off x="7835265" y="1527175"/>
            <a:ext cx="211010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zh-CN" sz="2000" dirty="0">
                <a:solidFill>
                  <a:srgbClr val="FEFEFE"/>
                </a:solidFill>
                <a:ea typeface="宋体" panose="02010600030101010101" pitchFamily="2" charset="-122"/>
                <a:cs typeface="Arial" panose="020B0604020202090204" pitchFamily="34" charset="0"/>
              </a:rPr>
              <a:t>3 </a:t>
            </a:r>
          </a:p>
        </p:txBody>
      </p:sp>
      <p:sp>
        <p:nvSpPr>
          <p:cNvPr id="21" name="Rectangle 88"/>
          <p:cNvSpPr>
            <a:spLocks noChangeArrowheads="1"/>
          </p:cNvSpPr>
          <p:nvPr/>
        </p:nvSpPr>
        <p:spPr bwMode="auto">
          <a:xfrm>
            <a:off x="4015105" y="4722495"/>
            <a:ext cx="9175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a:t>≡</a:t>
            </a:r>
          </a:p>
        </p:txBody>
      </p:sp>
      <p:sp>
        <p:nvSpPr>
          <p:cNvPr id="22" name="Rectangle 89"/>
          <p:cNvSpPr>
            <a:spLocks noChangeArrowheads="1"/>
          </p:cNvSpPr>
          <p:nvPr/>
        </p:nvSpPr>
        <p:spPr bwMode="auto">
          <a:xfrm>
            <a:off x="6944360" y="4722495"/>
            <a:ext cx="91821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zh-CN" altLang="en-US"/>
              <a:t>≡</a:t>
            </a:r>
          </a:p>
        </p:txBody>
      </p:sp>
      <p:sp>
        <p:nvSpPr>
          <p:cNvPr id="25" name="Rectangle 92"/>
          <p:cNvSpPr>
            <a:spLocks noChangeArrowheads="1"/>
          </p:cNvSpPr>
          <p:nvPr/>
        </p:nvSpPr>
        <p:spPr bwMode="auto">
          <a:xfrm>
            <a:off x="7477125" y="1517650"/>
            <a:ext cx="2943860" cy="4501515"/>
          </a:xfrm>
          <a:prstGeom prst="rect">
            <a:avLst/>
          </a:prstGeom>
          <a:noFill/>
          <a:ln w="38100">
            <a:solidFill>
              <a:srgbClr val="CC3300"/>
            </a:solidFill>
            <a:miter lim="800000"/>
          </a:ln>
          <a:effectLst/>
          <a:extLst>
            <a:ext uri="{909E8E84-426E-40DD-AFC4-6F175D3DCCD1}">
              <a14:hiddenFill xmlns:a14="http://schemas.microsoft.com/office/drawing/2010/main">
                <a:gradFill rotWithShape="1">
                  <a:gsLst>
                    <a:gs pos="0">
                      <a:srgbClr val="D3D3D3">
                        <a:alpha val="77000"/>
                      </a:srgbClr>
                    </a:gs>
                    <a:gs pos="100000">
                      <a:schemeClr val="bg1">
                        <a:alpha val="60001"/>
                      </a:schemeClr>
                    </a:gs>
                  </a:gsLst>
                  <a:lin ang="5400000" scaled="1"/>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80" name="文本框 79"/>
          <p:cNvSpPr txBox="1"/>
          <p:nvPr/>
        </p:nvSpPr>
        <p:spPr>
          <a:xfrm>
            <a:off x="2679826" y="940459"/>
            <a:ext cx="6204856" cy="461665"/>
          </a:xfrm>
          <a:prstGeom prst="rect">
            <a:avLst/>
          </a:prstGeom>
          <a:noFill/>
        </p:spPr>
        <p:txBody>
          <a:bodyPr wrap="square">
            <a:spAutoFit/>
          </a:bodyPr>
          <a:lstStyle/>
          <a:p>
            <a:r>
              <a:rPr lang="en-US" altLang="zh-CN" sz="2400" b="1"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rPr>
              <a:t>Find the easiest things we can control </a:t>
            </a:r>
            <a:endParaRPr lang="zh-CN" altLang="en-US" sz="2400" b="1" dirty="0">
              <a:solidFill>
                <a:schemeClr val="accent2"/>
              </a:solidFill>
              <a:latin typeface="Times New Roman" panose="02020503050405090304" pitchFamily="18" charset="0"/>
              <a:ea typeface="微软雅黑" panose="020B0503020204020204" pitchFamily="34" charset="-122"/>
              <a:cs typeface="Times New Roman" panose="0202050305040509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052137" y="3217282"/>
            <a:ext cx="9364342" cy="2655960"/>
            <a:chOff x="-355" y="3239195"/>
            <a:chExt cx="9097704" cy="2785786"/>
          </a:xfrm>
        </p:grpSpPr>
        <p:sp>
          <p:nvSpPr>
            <p:cNvPr id="6" name="Oval 5"/>
            <p:cNvSpPr>
              <a:spLocks noChangeArrowheads="1"/>
            </p:cNvSpPr>
            <p:nvPr/>
          </p:nvSpPr>
          <p:spPr bwMode="auto">
            <a:xfrm>
              <a:off x="5557137" y="3239195"/>
              <a:ext cx="3540212" cy="2785786"/>
            </a:xfrm>
            <a:prstGeom prst="ellipse">
              <a:avLst/>
            </a:prstGeom>
            <a:noFill/>
            <a:ln w="76200">
              <a:solidFill>
                <a:schemeClr val="folHlink"/>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8" name="Line 8"/>
            <p:cNvSpPr>
              <a:spLocks noChangeShapeType="1"/>
            </p:cNvSpPr>
            <p:nvPr/>
          </p:nvSpPr>
          <p:spPr bwMode="auto">
            <a:xfrm>
              <a:off x="2721222" y="4632088"/>
              <a:ext cx="2808287" cy="0"/>
            </a:xfrm>
            <a:prstGeom prst="line">
              <a:avLst/>
            </a:prstGeom>
            <a:noFill/>
            <a:ln w="76200">
              <a:solidFill>
                <a:schemeClr val="folHlink"/>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pic>
          <p:nvPicPr>
            <p:cNvPr id="11" name="Picture 33" descr="雏鸡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5" y="3418289"/>
              <a:ext cx="2566987" cy="17716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4" descr="雏鸡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77281" y="3560738"/>
              <a:ext cx="2566987" cy="1771650"/>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文本框 18"/>
          <p:cNvSpPr txBox="1"/>
          <p:nvPr/>
        </p:nvSpPr>
        <p:spPr>
          <a:xfrm>
            <a:off x="695400" y="1130338"/>
            <a:ext cx="10660488" cy="1422954"/>
          </a:xfrm>
          <a:prstGeom prst="rect">
            <a:avLst/>
          </a:prstGeom>
          <a:noFill/>
        </p:spPr>
        <p:txBody>
          <a:bodyPr wrap="square">
            <a:spAutoFit/>
          </a:bodyPr>
          <a:lstStyle/>
          <a:p>
            <a:pPr>
              <a:lnSpc>
                <a:spcPct val="150000"/>
              </a:lnSpc>
            </a:pPr>
            <a:r>
              <a:rPr lang="en-US" altLang="zh-CN" sz="2000" dirty="0">
                <a:solidFill>
                  <a:schemeClr val="accent2"/>
                </a:solidFill>
                <a:latin typeface="微软雅黑" panose="020B0503020204020204" pitchFamily="34" charset="-122"/>
                <a:ea typeface="微软雅黑" panose="020B0503020204020204" pitchFamily="34" charset="-122"/>
              </a:rPr>
              <a:t>By combining artificially created conditions with the self-immunity of the chickens,Establish a protective barrier for susceptible animals-uniform and effective antibodies to resist disease infections, making them "not susceptible animals".</a:t>
            </a:r>
          </a:p>
        </p:txBody>
      </p:sp>
      <p:sp>
        <p:nvSpPr>
          <p:cNvPr id="24" name="WordArt 20"/>
          <p:cNvSpPr>
            <a:spLocks noChangeArrowheads="1" noChangeShapeType="1" noTextEdit="1"/>
          </p:cNvSpPr>
          <p:nvPr/>
        </p:nvSpPr>
        <p:spPr bwMode="auto">
          <a:xfrm>
            <a:off x="6968490" y="3348281"/>
            <a:ext cx="3303974" cy="584775"/>
          </a:xfrm>
          <a:prstGeom prst="rect">
            <a:avLst/>
          </a:prstGeom>
          <a:extLst>
            <a:ext uri="{AF507438-7753-43E0-B8FC-AC1667EBCBE1}">
              <a14:hiddenEffects xmlns:a14="http://schemas.microsoft.com/office/drawing/2010/main">
                <a:effectLst/>
              </a14:hiddenEffects>
            </a:ext>
          </a:extLst>
        </p:spPr>
        <p:txBody>
          <a:bodyPr spcFirstLastPara="1" wrap="none" fromWordArt="1">
            <a:prstTxWarp prst="textArchUp">
              <a:avLst>
                <a:gd name="adj" fmla="val 10800000"/>
              </a:avLst>
            </a:prstTxWarp>
          </a:bodyPr>
          <a:lstStyle/>
          <a:p>
            <a:pPr algn="ctr"/>
            <a:r>
              <a:rPr lang="en-US" altLang="zh-CN" sz="2800" kern="10" dirty="0">
                <a:ln w="9525">
                  <a:solidFill>
                    <a:schemeClr val="accent1"/>
                  </a:solidFill>
                  <a:round/>
                </a:ln>
                <a:solidFill>
                  <a:schemeClr val="accent1"/>
                </a:solidFill>
                <a:latin typeface="宋体" panose="02010600030101010101" pitchFamily="2" charset="-122"/>
                <a:ea typeface="宋体" panose="02010600030101010101" pitchFamily="2" charset="-122"/>
              </a:rPr>
              <a:t>Uniform effective antibody</a:t>
            </a:r>
          </a:p>
          <a:p>
            <a:pPr algn="ctr"/>
            <a:endParaRPr lang="en-US" altLang="zh-CN" sz="2800" kern="10" dirty="0">
              <a:ln w="9525">
                <a:solidFill>
                  <a:schemeClr val="accent1"/>
                </a:solidFill>
                <a:round/>
              </a:ln>
              <a:solidFill>
                <a:schemeClr val="accent1"/>
              </a:solidFill>
              <a:latin typeface="宋体" panose="02010600030101010101" pitchFamily="2" charset="-122"/>
              <a:ea typeface="宋体" panose="02010600030101010101" pitchFamily="2" charset="-122"/>
            </a:endParaRPr>
          </a:p>
        </p:txBody>
      </p:sp>
      <p:sp>
        <p:nvSpPr>
          <p:cNvPr id="27" name="文本框 26"/>
          <p:cNvSpPr txBox="1"/>
          <p:nvPr/>
        </p:nvSpPr>
        <p:spPr>
          <a:xfrm>
            <a:off x="783744" y="388952"/>
            <a:ext cx="8408600" cy="535531"/>
          </a:xfrm>
          <a:prstGeom prst="rect">
            <a:avLst/>
          </a:prstGeom>
          <a:noFill/>
        </p:spPr>
        <p:txBody>
          <a:bodyPr wrap="square">
            <a:spAutoFit/>
          </a:bodyPr>
          <a:lstStyle/>
          <a:p>
            <a:pPr defTabSz="914400">
              <a:lnSpc>
                <a:spcPct val="90000"/>
              </a:lnSpc>
              <a:spcBef>
                <a:spcPct val="0"/>
              </a:spcBef>
            </a:pPr>
            <a:r>
              <a:rPr kumimoji="1" lang="en-US" altLang="zh-CN" sz="3200" b="1" dirty="0">
                <a:solidFill>
                  <a:srgbClr val="2CA23A"/>
                </a:solidFill>
                <a:latin typeface="微软雅黑" panose="020B0503020204020204" pitchFamily="34" charset="-122"/>
                <a:ea typeface="微软雅黑" panose="020B0503020204020204" pitchFamily="34" charset="-122"/>
              </a:rPr>
              <a:t>What are unsusceptible animals ?</a:t>
            </a:r>
            <a:endParaRPr kumimoji="1" lang="zh-CN" altLang="en-US" sz="3200" b="1" dirty="0">
              <a:solidFill>
                <a:srgbClr val="2CA23A"/>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4115435" y="4668520"/>
            <a:ext cx="2236470" cy="460375"/>
          </a:xfrm>
          <a:prstGeom prst="rect">
            <a:avLst/>
          </a:prstGeom>
          <a:noFill/>
        </p:spPr>
        <p:txBody>
          <a:bodyPr wrap="square" rtlCol="0">
            <a:spAutoFit/>
          </a:bodyPr>
          <a:lstStyle/>
          <a:p>
            <a:pPr algn="ctr"/>
            <a:r>
              <a:rPr lang="en-US" altLang="zh-CN" sz="2400" dirty="0" err="1">
                <a:latin typeface="Times New Roman" panose="02020503050405090304" pitchFamily="18" charset="0"/>
                <a:cs typeface="Times New Roman" panose="02020503050405090304" pitchFamily="18" charset="0"/>
              </a:rPr>
              <a:t>Vaccinationg</a:t>
            </a:r>
            <a:endParaRPr lang="en-US" altLang="zh-CN" sz="2400" dirty="0">
              <a:latin typeface="Times New Roman" panose="02020503050405090304" pitchFamily="18" charset="0"/>
              <a:cs typeface="Times New Roman" panose="02020503050405090304" pitchFamily="18" charset="0"/>
            </a:endParaRPr>
          </a:p>
        </p:txBody>
      </p:sp>
      <p:sp>
        <p:nvSpPr>
          <p:cNvPr id="15" name="Text Box 12"/>
          <p:cNvSpPr txBox="1">
            <a:spLocks noChangeArrowheads="1"/>
          </p:cNvSpPr>
          <p:nvPr/>
        </p:nvSpPr>
        <p:spPr bwMode="auto">
          <a:xfrm>
            <a:off x="6387099" y="5099720"/>
            <a:ext cx="4580298" cy="584775"/>
          </a:xfrm>
          <a:prstGeom prst="rect">
            <a:avLst/>
          </a:prstGeom>
          <a:noFill/>
          <a:ln w="9525">
            <a:noFill/>
            <a:miter lim="800000"/>
          </a:ln>
          <a:effectLst/>
        </p:spPr>
        <p:txBody>
          <a:bodyPr wrap="square">
            <a:spAutoFit/>
          </a:bodyPr>
          <a:lstStyle/>
          <a:p>
            <a:pPr algn="ctr">
              <a:spcBef>
                <a:spcPct val="50000"/>
              </a:spcBef>
            </a:pPr>
            <a:r>
              <a:rPr lang="zh-CN" altLang="en-US" sz="3200" b="1" dirty="0">
                <a:solidFill>
                  <a:srgbClr val="FF0000"/>
                </a:solidFill>
                <a:latin typeface="Times New Roman" panose="02020503050405090304" pitchFamily="18" charset="0"/>
                <a:ea typeface="楷体_GB2312" pitchFamily="49" charset="-122"/>
                <a:cs typeface="Times New Roman" panose="02020503050405090304" pitchFamily="18" charset="0"/>
              </a:rPr>
              <a:t>Less susceptible animals</a:t>
            </a:r>
          </a:p>
        </p:txBody>
      </p:sp>
      <p:sp>
        <p:nvSpPr>
          <p:cNvPr id="16" name="文本框 15"/>
          <p:cNvSpPr txBox="1"/>
          <p:nvPr/>
        </p:nvSpPr>
        <p:spPr>
          <a:xfrm>
            <a:off x="923387" y="5130497"/>
            <a:ext cx="3383366" cy="523220"/>
          </a:xfrm>
          <a:prstGeom prst="rect">
            <a:avLst/>
          </a:prstGeom>
          <a:noFill/>
        </p:spPr>
        <p:txBody>
          <a:bodyPr wrap="square" rtlCol="0">
            <a:spAutoFit/>
          </a:bodyPr>
          <a:lstStyle/>
          <a:p>
            <a:pPr algn="ctr"/>
            <a:r>
              <a:rPr lang="zh-CN" altLang="en-US" sz="2800" b="1" dirty="0">
                <a:latin typeface="Times New Roman" panose="02020503050405090304" pitchFamily="18" charset="0"/>
                <a:cs typeface="Times New Roman" panose="02020503050405090304" pitchFamily="18" charset="0"/>
              </a:rPr>
              <a:t>Susceptible animals</a:t>
            </a:r>
          </a:p>
        </p:txBody>
      </p:sp>
      <p:sp>
        <p:nvSpPr>
          <p:cNvPr id="17" name="文本框 16"/>
          <p:cNvSpPr txBox="1"/>
          <p:nvPr/>
        </p:nvSpPr>
        <p:spPr>
          <a:xfrm>
            <a:off x="4534097" y="4021812"/>
            <a:ext cx="1354326" cy="461665"/>
          </a:xfrm>
          <a:prstGeom prst="rect">
            <a:avLst/>
          </a:prstGeom>
          <a:noFill/>
        </p:spPr>
        <p:txBody>
          <a:bodyPr wrap="square" rtlCol="0">
            <a:spAutoFit/>
          </a:bodyPr>
          <a:lstStyle/>
          <a:p>
            <a:pPr algn="ctr"/>
            <a:r>
              <a:rPr lang="en-US" altLang="zh-CN" sz="2400" dirty="0">
                <a:latin typeface="Times New Roman" panose="02020503050405090304" pitchFamily="18" charset="0"/>
                <a:cs typeface="Times New Roman" panose="02020503050405090304" pitchFamily="18" charset="0"/>
              </a:rPr>
              <a:t>Human</a:t>
            </a:r>
            <a:endParaRPr lang="zh-CN" altLang="en-US" sz="2400" dirty="0">
              <a:latin typeface="Times New Roman" panose="02020503050405090304" pitchFamily="18" charset="0"/>
              <a:cs typeface="Times New Roman" panose="0202050305040509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DIAGRAM_GROUP_CODE" val="l1-1"/>
  <p:tag name="KSO_WM_UNIT_TYPE" val="l_h_i"/>
  <p:tag name="KSO_WM_UNIT_INDEX" val="1_3_5"/>
  <p:tag name="KSO_WM_UNIT_ID" val="diagram20187630_2*l_h_i*1_3_5"/>
  <p:tag name="KSO_WM_TEMPLATE_CATEGORY" val="diagram"/>
  <p:tag name="KSO_WM_TEMPLATE_INDEX" val="20187630"/>
  <p:tag name="KSO_WM_UNIT_LAYERLEVEL" val="1_1_1"/>
  <p:tag name="KSO_WM_TAG_VERSION" val="1.0"/>
  <p:tag name="KSO_WM_BEAUTIFY_FLAG" val="#wm#"/>
  <p:tag name="KSO_WM_UNIT_DIAGRAM_ISNUMVISUAL" val="0"/>
  <p:tag name="KSO_WM_UNIT_DIAGRAM_ISREFERUNIT" val="0"/>
  <p:tag name="KSO_WM_UNIT_TEXT_FILL_FORE_SCHEMECOLOR_INDEX" val="13"/>
  <p:tag name="KSO_WM_UNIT_TEXT_FILL_TYPE"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DIAGRAM_GROUP_CODE" val="l1-1"/>
  <p:tag name="KSO_WM_UNIT_TYPE" val="l_h_i"/>
  <p:tag name="KSO_WM_UNIT_INDEX" val="1_1_4"/>
  <p:tag name="KSO_WM_UNIT_ID" val="diagram20187630_2*l_h_i*1_1_4"/>
  <p:tag name="KSO_WM_TEMPLATE_CATEGORY" val="diagram"/>
  <p:tag name="KSO_WM_TEMPLATE_INDEX" val="20187630"/>
  <p:tag name="KSO_WM_UNIT_LAYERLEVEL" val="1_1_1"/>
  <p:tag name="KSO_WM_TAG_VERSION" val="1.0"/>
  <p:tag name="KSO_WM_BEAUTIFY_FLAG" val="#wm#"/>
  <p:tag name="KSO_WM_UNIT_DIAGRAM_ISNUMVISUAL" val="0"/>
  <p:tag name="KSO_WM_UNIT_DIAGRAM_ISREFERUNIT" val="0"/>
  <p:tag name="KSO_WM_UNIT_FILL_FORE_SCHEMECOLOR_INDEX" val="5"/>
  <p:tag name="KSO_WM_UNIT_FILL_TYPE" val="1"/>
  <p:tag name="KSO_WM_UNIT_TEXT_FILL_FORE_SCHEMECOLOR_INDEX" val="13"/>
  <p:tag name="KSO_WM_UNIT_TEXT_FILL_TYPE" val="1"/>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DIAGRAM_GROUP_CODE" val="l1-1"/>
  <p:tag name="KSO_WM_UNIT_TYPE" val="l_h_i"/>
  <p:tag name="KSO_WM_UNIT_INDEX" val="1_3_2"/>
  <p:tag name="KSO_WM_UNIT_ID" val="diagram20187630_2*l_h_i*1_3_2"/>
  <p:tag name="KSO_WM_TEMPLATE_CATEGORY" val="diagram"/>
  <p:tag name="KSO_WM_TEMPLATE_INDEX" val="20187630"/>
  <p:tag name="KSO_WM_UNIT_LAYERLEVEL" val="1_1_1"/>
  <p:tag name="KSO_WM_TAG_VERSION" val="1.0"/>
  <p:tag name="KSO_WM_BEAUTIFY_FLAG" val="#wm#"/>
  <p:tag name="KSO_WM_UNIT_DIAGRAM_ISNUMVISUAL" val="0"/>
  <p:tag name="KSO_WM_UNIT_DIAGRAM_ISREFERUNIT" val="0"/>
  <p:tag name="KSO_WM_UNIT_FILL_FORE_SCHEMECOLOR_INDEX" val="7"/>
  <p:tag name="KSO_WM_UNIT_FILL_TYPE" val="1"/>
  <p:tag name="KSO_WM_UNIT_TEXT_FILL_FORE_SCHEMECOLOR_INDEX" val="13"/>
  <p:tag name="KSO_WM_UNIT_TEXT_FILL_TYPE" val="1"/>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DIAGRAM_GROUP_CODE" val="l1-1"/>
  <p:tag name="KSO_WM_UNIT_TYPE" val="l_h_i"/>
  <p:tag name="KSO_WM_UNIT_INDEX" val="1_3_1"/>
  <p:tag name="KSO_WM_UNIT_ID" val="diagram20187630_2*l_h_i*1_3_1"/>
  <p:tag name="KSO_WM_TEMPLATE_CATEGORY" val="diagram"/>
  <p:tag name="KSO_WM_TEMPLATE_INDEX" val="20187630"/>
  <p:tag name="KSO_WM_UNIT_LAYERLEVEL" val="1_1_1"/>
  <p:tag name="KSO_WM_TAG_VERSION" val="1.0"/>
  <p:tag name="KSO_WM_BEAUTIFY_FLAG" val="#wm#"/>
  <p:tag name="KSO_WM_UNIT_DIAGRAM_ISNUMVISUAL" val="0"/>
  <p:tag name="KSO_WM_UNIT_DIAGRAM_ISREFERUNIT" val="0"/>
  <p:tag name="KSO_WM_UNIT_FILL_FORE_SCHEMECOLOR_INDEX" val="7"/>
  <p:tag name="KSO_WM_UNIT_FILL_TYPE" val="1"/>
  <p:tag name="KSO_WM_UNIT_TEXT_FILL_FORE_SCHEMECOLOR_INDEX" val="13"/>
  <p:tag name="KSO_WM_UNIT_TEXT_FILL_TYPE" val="1"/>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DIAGRAM_GROUP_CODE" val="l1-1"/>
  <p:tag name="KSO_WM_UNIT_TYPE" val="l_h_i"/>
  <p:tag name="KSO_WM_UNIT_INDEX" val="1_3_3"/>
  <p:tag name="KSO_WM_UNIT_ID" val="diagram20187630_2*l_h_i*1_3_3"/>
  <p:tag name="KSO_WM_TEMPLATE_CATEGORY" val="diagram"/>
  <p:tag name="KSO_WM_TEMPLATE_INDEX" val="20187630"/>
  <p:tag name="KSO_WM_UNIT_LAYERLEVEL" val="1_1_1"/>
  <p:tag name="KSO_WM_TAG_VERSION" val="1.0"/>
  <p:tag name="KSO_WM_BEAUTIFY_FLAG" val="#wm#"/>
  <p:tag name="KSO_WM_UNIT_DIAGRAM_ISNUMVISUAL" val="0"/>
  <p:tag name="KSO_WM_UNIT_DIAGRAM_ISREFERUNIT" val="0"/>
  <p:tag name="KSO_WM_UNIT_FILL_FORE_SCHEMECOLOR_INDEX" val="7"/>
  <p:tag name="KSO_WM_UNIT_FILL_TYPE" val="1"/>
  <p:tag name="KSO_WM_UNIT_TEXT_FILL_FORE_SCHEMECOLOR_INDEX" val="13"/>
  <p:tag name="KSO_WM_UNIT_TEXT_FILL_TYPE" val="1"/>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DIAGRAM_GROUP_CODE" val="l1-1"/>
  <p:tag name="KSO_WM_UNIT_TYPE" val="l_h_i"/>
  <p:tag name="KSO_WM_UNIT_INDEX" val="1_3_4"/>
  <p:tag name="KSO_WM_UNIT_ID" val="diagram20187630_2*l_h_i*1_3_4"/>
  <p:tag name="KSO_WM_TEMPLATE_CATEGORY" val="diagram"/>
  <p:tag name="KSO_WM_TEMPLATE_INDEX" val="20187630"/>
  <p:tag name="KSO_WM_UNIT_LAYERLEVEL" val="1_1_1"/>
  <p:tag name="KSO_WM_TAG_VERSION" val="1.0"/>
  <p:tag name="KSO_WM_BEAUTIFY_FLAG" val="#wm#"/>
  <p:tag name="KSO_WM_UNIT_DIAGRAM_ISNUMVISUAL" val="0"/>
  <p:tag name="KSO_WM_UNIT_DIAGRAM_ISREFERUNIT" val="0"/>
  <p:tag name="KSO_WM_UNIT_FILL_FORE_SCHEMECOLOR_INDEX" val="7"/>
  <p:tag name="KSO_WM_UNIT_FILL_TYPE" val="1"/>
  <p:tag name="KSO_WM_UNIT_TEXT_FILL_FORE_SCHEMECOLOR_INDEX" val="13"/>
  <p:tag name="KSO_WM_UNIT_TEXT_FILL_TYPE" val="1"/>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DIAGRAM_GROUP_CODE" val="l1-1"/>
  <p:tag name="KSO_WM_UNIT_TYPE" val="l_h_i"/>
  <p:tag name="KSO_WM_UNIT_INDEX" val="1_2_2"/>
  <p:tag name="KSO_WM_UNIT_ID" val="diagram20187630_2*l_h_i*1_2_2"/>
  <p:tag name="KSO_WM_TEMPLATE_CATEGORY" val="diagram"/>
  <p:tag name="KSO_WM_TEMPLATE_INDEX" val="20187630"/>
  <p:tag name="KSO_WM_UNIT_LAYERLEVEL" val="1_1_1"/>
  <p:tag name="KSO_WM_TAG_VERSION" val="1.0"/>
  <p:tag name="KSO_WM_BEAUTIFY_FLAG" val="#wm#"/>
  <p:tag name="KSO_WM_UNIT_DIAGRAM_ISNUMVISUAL" val="0"/>
  <p:tag name="KSO_WM_UNIT_DIAGRAM_ISREFERUNIT" val="0"/>
  <p:tag name="KSO_WM_UNIT_FILL_FORE_SCHEMECOLOR_INDEX" val="6"/>
  <p:tag name="KSO_WM_UNIT_FILL_TYPE" val="1"/>
  <p:tag name="KSO_WM_UNIT_TEXT_FILL_FORE_SCHEMECOLOR_INDEX" val="13"/>
  <p:tag name="KSO_WM_UNIT_TEXT_FILL_TYPE" val="1"/>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DIAGRAM_GROUP_CODE" val="l1-1"/>
  <p:tag name="KSO_WM_UNIT_TYPE" val="l_h_a"/>
  <p:tag name="KSO_WM_UNIT_INDEX" val="1_1_1"/>
  <p:tag name="KSO_WM_UNIT_ID" val="diagram20187630_2*l_h_a*1_1_1"/>
  <p:tag name="KSO_WM_TEMPLATE_CATEGORY" val="diagram"/>
  <p:tag name="KSO_WM_TEMPLATE_INDEX" val="20187630"/>
  <p:tag name="KSO_WM_UNIT_LAYERLEVEL" val="1_1_1"/>
  <p:tag name="KSO_WM_TAG_VERSION" val="1.0"/>
  <p:tag name="KSO_WM_BEAUTIFY_FLAG" val="#wm#"/>
  <p:tag name="KSO_WM_UNIT_PRESET_TEXT" val="添加标题"/>
  <p:tag name="KSO_WM_UNIT_NOCLEAR" val="0"/>
  <p:tag name="KSO_WM_UNIT_DIAGRAM_ISNUMVISUAL" val="0"/>
  <p:tag name="KSO_WM_UNIT_DIAGRAM_ISREFERUNIT" val="0"/>
  <p:tag name="KSO_WM_UNIT_ISCONTENTSTITLE" val="0"/>
  <p:tag name="KSO_WM_UNIT_FILL_FORE_SCHEMECOLOR_INDEX" val="5"/>
  <p:tag name="KSO_WM_UNIT_FILL_TYPE" val="1"/>
  <p:tag name="KSO_WM_UNIT_TEXT_FILL_FORE_SCHEMECOLOR_INDEX" val="14"/>
  <p:tag name="KSO_WM_UNIT_TEXT_FILL_TYPE" val="1"/>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DIAGRAM_GROUP_CODE" val="l1-1"/>
  <p:tag name="KSO_WM_UNIT_TYPE" val="l_h_a"/>
  <p:tag name="KSO_WM_UNIT_INDEX" val="1_2_1"/>
  <p:tag name="KSO_WM_UNIT_ID" val="diagram20187630_2*l_h_a*1_2_1"/>
  <p:tag name="KSO_WM_TEMPLATE_CATEGORY" val="diagram"/>
  <p:tag name="KSO_WM_TEMPLATE_INDEX" val="20187630"/>
  <p:tag name="KSO_WM_UNIT_LAYERLEVEL" val="1_1_1"/>
  <p:tag name="KSO_WM_TAG_VERSION" val="1.0"/>
  <p:tag name="KSO_WM_BEAUTIFY_FLAG" val="#wm#"/>
  <p:tag name="KSO_WM_UNIT_PRESET_TEXT" val="添加标题"/>
  <p:tag name="KSO_WM_UNIT_NOCLEAR" val="0"/>
  <p:tag name="KSO_WM_UNIT_DIAGRAM_ISNUMVISUAL" val="0"/>
  <p:tag name="KSO_WM_UNIT_DIAGRAM_ISREFERUNIT" val="0"/>
  <p:tag name="KSO_WM_UNIT_ISCONTENTSTITLE" val="0"/>
  <p:tag name="KSO_WM_UNIT_FILL_FORE_SCHEMECOLOR_INDEX" val="6"/>
  <p:tag name="KSO_WM_UNIT_FILL_TYPE" val="1"/>
  <p:tag name="KSO_WM_UNIT_TEXT_FILL_FORE_SCHEMECOLOR_INDEX" val="14"/>
  <p:tag name="KSO_WM_UNIT_TEXT_FILL_TYPE" val="1"/>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DIAGRAM_GROUP_CODE" val="l1-1"/>
  <p:tag name="KSO_WM_UNIT_TYPE" val="l_h_a"/>
  <p:tag name="KSO_WM_UNIT_INDEX" val="1_3_1"/>
  <p:tag name="KSO_WM_UNIT_ID" val="diagram20187630_2*l_h_a*1_3_1"/>
  <p:tag name="KSO_WM_TEMPLATE_CATEGORY" val="diagram"/>
  <p:tag name="KSO_WM_TEMPLATE_INDEX" val="20187630"/>
  <p:tag name="KSO_WM_UNIT_LAYERLEVEL" val="1_1_1"/>
  <p:tag name="KSO_WM_TAG_VERSION" val="1.0"/>
  <p:tag name="KSO_WM_BEAUTIFY_FLAG" val="#wm#"/>
  <p:tag name="KSO_WM_UNIT_PRESET_TEXT" val="添加标题"/>
  <p:tag name="KSO_WM_UNIT_NOCLEAR" val="0"/>
  <p:tag name="KSO_WM_UNIT_DIAGRAM_ISNUMVISUAL" val="0"/>
  <p:tag name="KSO_WM_UNIT_DIAGRAM_ISREFERUNIT" val="0"/>
  <p:tag name="KSO_WM_UNIT_ISCONTENTSTITLE" val="0"/>
  <p:tag name="KSO_WM_UNIT_FILL_FORE_SCHEMECOLOR_INDEX" val="7"/>
  <p:tag name="KSO_WM_UNIT_FILL_TYPE" val="1"/>
  <p:tag name="KSO_WM_UNIT_TEXT_FILL_FORE_SCHEMECOLOR_INDEX" val="14"/>
  <p:tag name="KSO_WM_UNIT_TEXT_FILL_TYPE" val="1"/>
</p:tagLst>
</file>

<file path=ppt/tags/tag19.xml><?xml version="1.0" encoding="utf-8"?>
<p:tagLst xmlns:a="http://schemas.openxmlformats.org/drawingml/2006/main" xmlns:r="http://schemas.openxmlformats.org/officeDocument/2006/relationships" xmlns:p="http://schemas.openxmlformats.org/presentationml/2006/main">
  <p:tag name="KSO_WM_UNIT_ISCONTENTSTITLE" val="0"/>
  <p:tag name="KSO_WM_UNIT_VALUE" val="6"/>
  <p:tag name="KSO_WM_UNIT_HIGHLIGHT" val="0"/>
  <p:tag name="KSO_WM_UNIT_COMPATIBLE" val="0"/>
  <p:tag name="KSO_WM_DIAGRAM_GROUP_CODE" val="l1-1"/>
  <p:tag name="KSO_WM_UNIT_TYPE" val="l_h_h_a"/>
  <p:tag name="KSO_WM_UNIT_INDEX" val="1_1_1_1"/>
  <p:tag name="KSO_WM_UNIT_ID" val="diagram20187630_2*l_h_h_a*1_1_1_1"/>
  <p:tag name="KSO_WM_TEMPLATE_CATEGORY" val="diagram"/>
  <p:tag name="KSO_WM_TEMPLATE_INDEX" val="20187630"/>
  <p:tag name="KSO_WM_UNIT_LAYERLEVEL" val="1_1_1_1"/>
  <p:tag name="KSO_WM_TAG_VERSION" val="1.0"/>
  <p:tag name="KSO_WM_BEAUTIFY_FLAG" val="#wm#"/>
  <p:tag name="KSO_WM_UNIT_PRESET_TEXT" val="添加标题"/>
  <p:tag name="KSO_WM_UNIT_NOCLEAR" val="0"/>
  <p:tag name="KSO_WM_UNIT_DIAGRAM_ISNUMVISUAL" val="0"/>
  <p:tag name="KSO_WM_UNIT_DIAGRAM_ISREFERUNIT" val="0"/>
  <p:tag name="KSO_WM_UNIT_TEXT_FILL_FORE_SCHEMECOLOR_INDEX" val="5"/>
  <p:tag name="KSO_WM_UNIT_TEXT_FILL_TYPE" val="1"/>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DIAGRAM_GROUP_CODE" val="l1-1"/>
  <p:tag name="KSO_WM_UNIT_TYPE" val="l_h_i"/>
  <p:tag name="KSO_WM_UNIT_INDEX" val="1_2_5"/>
  <p:tag name="KSO_WM_UNIT_ID" val="diagram20187630_2*l_h_i*1_2_5"/>
  <p:tag name="KSO_WM_TEMPLATE_CATEGORY" val="diagram"/>
  <p:tag name="KSO_WM_TEMPLATE_INDEX" val="20187630"/>
  <p:tag name="KSO_WM_UNIT_LAYERLEVEL" val="1_1_1"/>
  <p:tag name="KSO_WM_TAG_VERSION" val="1.0"/>
  <p:tag name="KSO_WM_BEAUTIFY_FLAG" val="#wm#"/>
  <p:tag name="KSO_WM_UNIT_DIAGRAM_ISNUMVISUAL" val="0"/>
  <p:tag name="KSO_WM_UNIT_DIAGRAM_ISREFERUNIT" val="0"/>
  <p:tag name="KSO_WM_UNIT_TEXT_FILL_FORE_SCHEMECOLOR_INDEX" val="13"/>
  <p:tag name="KSO_WM_UNIT_TEXT_FILL_TYPE" val="1"/>
</p:tagLst>
</file>

<file path=ppt/tags/tag20.xml><?xml version="1.0" encoding="utf-8"?>
<p:tagLst xmlns:a="http://schemas.openxmlformats.org/drawingml/2006/main" xmlns:r="http://schemas.openxmlformats.org/officeDocument/2006/relationships" xmlns:p="http://schemas.openxmlformats.org/presentationml/2006/main">
  <p:tag name="KSO_WM_UNIT_VALUE" val="36"/>
  <p:tag name="KSO_WM_UNIT_HIGHLIGHT" val="0"/>
  <p:tag name="KSO_WM_UNIT_COMPATIBLE" val="0"/>
  <p:tag name="KSO_WM_DIAGRAM_GROUP_CODE" val="l1-1"/>
  <p:tag name="KSO_WM_UNIT_TYPE" val="l_h_h_f"/>
  <p:tag name="KSO_WM_UNIT_INDEX" val="1_1_1_1"/>
  <p:tag name="KSO_WM_UNIT_ID" val="diagram20187630_2*l_h_h_f*1_1_1_1"/>
  <p:tag name="KSO_WM_TEMPLATE_CATEGORY" val="diagram"/>
  <p:tag name="KSO_WM_TEMPLATE_INDEX" val="20187630"/>
  <p:tag name="KSO_WM_UNIT_LAYERLEVEL" val="1_1_1_1"/>
  <p:tag name="KSO_WM_TAG_VERSION" val="1.0"/>
  <p:tag name="KSO_WM_BEAUTIFY_FLAG" val="#wm#"/>
  <p:tag name="KSO_WM_UNIT_PRESET_TEXT" val="单击此处添加文本具体内容，简明扼要的阐述您的观点。"/>
  <p:tag name="KSO_WM_UNIT_NOCLEAR" val="0"/>
  <p:tag name="KSO_WM_UNIT_DIAGRAM_ISNUMVISUAL" val="0"/>
  <p:tag name="KSO_WM_UNIT_DIAGRAM_ISREFERUNIT" val="0"/>
  <p:tag name="KSO_WM_UNIT_TEXT_FILL_FORE_SCHEMECOLOR_INDEX" val="13"/>
  <p:tag name="KSO_WM_UNIT_TEXT_FILL_TYPE" val="1"/>
</p:tagLst>
</file>

<file path=ppt/tags/tag21.xml><?xml version="1.0" encoding="utf-8"?>
<p:tagLst xmlns:a="http://schemas.openxmlformats.org/drawingml/2006/main" xmlns:r="http://schemas.openxmlformats.org/officeDocument/2006/relationships" xmlns:p="http://schemas.openxmlformats.org/presentationml/2006/main">
  <p:tag name="KSO_WM_UNIT_ISCONTENTSTITLE" val="0"/>
  <p:tag name="KSO_WM_UNIT_VALUE" val="6"/>
  <p:tag name="KSO_WM_UNIT_HIGHLIGHT" val="0"/>
  <p:tag name="KSO_WM_UNIT_COMPATIBLE" val="0"/>
  <p:tag name="KSO_WM_DIAGRAM_GROUP_CODE" val="l1-1"/>
  <p:tag name="KSO_WM_UNIT_TYPE" val="l_h_h_a"/>
  <p:tag name="KSO_WM_UNIT_INDEX" val="1_2_1_1"/>
  <p:tag name="KSO_WM_UNIT_ID" val="diagram20187630_2*l_h_h_a*1_2_1_1"/>
  <p:tag name="KSO_WM_TEMPLATE_CATEGORY" val="diagram"/>
  <p:tag name="KSO_WM_TEMPLATE_INDEX" val="20187630"/>
  <p:tag name="KSO_WM_UNIT_LAYERLEVEL" val="1_1_1_1"/>
  <p:tag name="KSO_WM_TAG_VERSION" val="1.0"/>
  <p:tag name="KSO_WM_BEAUTIFY_FLAG" val="#wm#"/>
  <p:tag name="KSO_WM_UNIT_PRESET_TEXT" val="添加标题"/>
  <p:tag name="KSO_WM_UNIT_NOCLEAR" val="0"/>
  <p:tag name="KSO_WM_UNIT_DIAGRAM_ISNUMVISUAL" val="0"/>
  <p:tag name="KSO_WM_UNIT_DIAGRAM_ISREFERUNIT" val="0"/>
  <p:tag name="KSO_WM_UNIT_TEXT_FILL_FORE_SCHEMECOLOR_INDEX" val="6"/>
  <p:tag name="KSO_WM_UNIT_TEXT_FILL_TYPE" val="1"/>
</p:tagLst>
</file>

<file path=ppt/tags/tag22.xml><?xml version="1.0" encoding="utf-8"?>
<p:tagLst xmlns:a="http://schemas.openxmlformats.org/drawingml/2006/main" xmlns:r="http://schemas.openxmlformats.org/officeDocument/2006/relationships" xmlns:p="http://schemas.openxmlformats.org/presentationml/2006/main">
  <p:tag name="KSO_WM_UNIT_VALUE" val="36"/>
  <p:tag name="KSO_WM_UNIT_HIGHLIGHT" val="0"/>
  <p:tag name="KSO_WM_UNIT_COMPATIBLE" val="0"/>
  <p:tag name="KSO_WM_DIAGRAM_GROUP_CODE" val="l1-1"/>
  <p:tag name="KSO_WM_UNIT_TYPE" val="l_h_h_f"/>
  <p:tag name="KSO_WM_UNIT_INDEX" val="1_2_1_1"/>
  <p:tag name="KSO_WM_UNIT_ID" val="diagram20187630_2*l_h_h_f*1_2_1_1"/>
  <p:tag name="KSO_WM_TEMPLATE_CATEGORY" val="diagram"/>
  <p:tag name="KSO_WM_TEMPLATE_INDEX" val="20187630"/>
  <p:tag name="KSO_WM_UNIT_LAYERLEVEL" val="1_1_1_1"/>
  <p:tag name="KSO_WM_TAG_VERSION" val="1.0"/>
  <p:tag name="KSO_WM_BEAUTIFY_FLAG" val="#wm#"/>
  <p:tag name="KSO_WM_UNIT_PRESET_TEXT" val="单击此处添加文本具体内容，简明扼要的阐述您的观点。"/>
  <p:tag name="KSO_WM_UNIT_NOCLEAR" val="0"/>
  <p:tag name="KSO_WM_UNIT_DIAGRAM_ISNUMVISUAL" val="0"/>
  <p:tag name="KSO_WM_UNIT_DIAGRAM_ISREFERUNIT" val="0"/>
  <p:tag name="KSO_WM_UNIT_TEXT_FILL_FORE_SCHEMECOLOR_INDEX" val="13"/>
  <p:tag name="KSO_WM_UNIT_TEXT_FILL_TYPE" val="1"/>
</p:tagLst>
</file>

<file path=ppt/tags/tag23.xml><?xml version="1.0" encoding="utf-8"?>
<p:tagLst xmlns:a="http://schemas.openxmlformats.org/drawingml/2006/main" xmlns:r="http://schemas.openxmlformats.org/officeDocument/2006/relationships" xmlns:p="http://schemas.openxmlformats.org/presentationml/2006/main">
  <p:tag name="KSO_WM_UNIT_ISCONTENTSTITLE" val="0"/>
  <p:tag name="KSO_WM_UNIT_VALUE" val="6"/>
  <p:tag name="KSO_WM_UNIT_HIGHLIGHT" val="0"/>
  <p:tag name="KSO_WM_UNIT_COMPATIBLE" val="0"/>
  <p:tag name="KSO_WM_DIAGRAM_GROUP_CODE" val="l1-1"/>
  <p:tag name="KSO_WM_UNIT_TYPE" val="l_h_h_a"/>
  <p:tag name="KSO_WM_UNIT_INDEX" val="1_3_1_1"/>
  <p:tag name="KSO_WM_UNIT_ID" val="diagram20187630_2*l_h_h_a*1_3_1_1"/>
  <p:tag name="KSO_WM_TEMPLATE_CATEGORY" val="diagram"/>
  <p:tag name="KSO_WM_TEMPLATE_INDEX" val="20187630"/>
  <p:tag name="KSO_WM_UNIT_LAYERLEVEL" val="1_1_1_1"/>
  <p:tag name="KSO_WM_TAG_VERSION" val="1.0"/>
  <p:tag name="KSO_WM_BEAUTIFY_FLAG" val="#wm#"/>
  <p:tag name="KSO_WM_UNIT_PRESET_TEXT" val="添加标题"/>
  <p:tag name="KSO_WM_UNIT_NOCLEAR" val="0"/>
  <p:tag name="KSO_WM_UNIT_DIAGRAM_ISNUMVISUAL" val="0"/>
  <p:tag name="KSO_WM_UNIT_DIAGRAM_ISREFERUNIT" val="0"/>
  <p:tag name="KSO_WM_UNIT_TEXT_FILL_FORE_SCHEMECOLOR_INDEX" val="7"/>
  <p:tag name="KSO_WM_UNIT_TEXT_FILL_TYPE" val="1"/>
</p:tagLst>
</file>

<file path=ppt/tags/tag24.xml><?xml version="1.0" encoding="utf-8"?>
<p:tagLst xmlns:a="http://schemas.openxmlformats.org/drawingml/2006/main" xmlns:r="http://schemas.openxmlformats.org/officeDocument/2006/relationships" xmlns:p="http://schemas.openxmlformats.org/presentationml/2006/main">
  <p:tag name="KSO_WM_UNIT_VALUE" val="36"/>
  <p:tag name="KSO_WM_UNIT_HIGHLIGHT" val="0"/>
  <p:tag name="KSO_WM_UNIT_COMPATIBLE" val="0"/>
  <p:tag name="KSO_WM_DIAGRAM_GROUP_CODE" val="l1-1"/>
  <p:tag name="KSO_WM_UNIT_TYPE" val="l_h_h_f"/>
  <p:tag name="KSO_WM_UNIT_INDEX" val="1_3_1_1"/>
  <p:tag name="KSO_WM_UNIT_ID" val="diagram20187630_2*l_h_h_f*1_3_1_1"/>
  <p:tag name="KSO_WM_TEMPLATE_CATEGORY" val="diagram"/>
  <p:tag name="KSO_WM_TEMPLATE_INDEX" val="20187630"/>
  <p:tag name="KSO_WM_UNIT_LAYERLEVEL" val="1_1_1_1"/>
  <p:tag name="KSO_WM_TAG_VERSION" val="1.0"/>
  <p:tag name="KSO_WM_BEAUTIFY_FLAG" val="#wm#"/>
  <p:tag name="KSO_WM_UNIT_PRESET_TEXT" val="单击此处添加文本具体内容，简明扼要的阐述您的观点。"/>
  <p:tag name="KSO_WM_UNIT_NOCLEAR" val="0"/>
  <p:tag name="KSO_WM_UNIT_DIAGRAM_ISNUMVISUAL" val="0"/>
  <p:tag name="KSO_WM_UNIT_DIAGRAM_ISREFERUNIT" val="0"/>
  <p:tag name="KSO_WM_UNIT_TEXT_FILL_FORE_SCHEMECOLOR_INDEX" val="13"/>
  <p:tag name="KSO_WM_UNIT_TEXT_FILL_TYPE" val="1"/>
</p:tagLst>
</file>

<file path=ppt/tags/tag25.xml><?xml version="1.0" encoding="utf-8"?>
<p:tagLst xmlns:a="http://schemas.openxmlformats.org/drawingml/2006/main" xmlns:r="http://schemas.openxmlformats.org/officeDocument/2006/relationships" xmlns:p="http://schemas.openxmlformats.org/presentationml/2006/main">
  <p:tag name="KSO_WM_UNIT_VALUE" val="36"/>
  <p:tag name="KSO_WM_UNIT_HIGHLIGHT" val="0"/>
  <p:tag name="KSO_WM_UNIT_COMPATIBLE" val="0"/>
  <p:tag name="KSO_WM_DIAGRAM_GROUP_CODE" val="l1-1"/>
  <p:tag name="KSO_WM_UNIT_TYPE" val="l_h_h_f"/>
  <p:tag name="KSO_WM_UNIT_INDEX" val="1_1_1_1"/>
  <p:tag name="KSO_WM_UNIT_ID" val="diagram20187630_2*l_h_h_f*1_1_1_1"/>
  <p:tag name="KSO_WM_TEMPLATE_CATEGORY" val="diagram"/>
  <p:tag name="KSO_WM_TEMPLATE_INDEX" val="20187630"/>
  <p:tag name="KSO_WM_UNIT_LAYERLEVEL" val="1_1_1_1"/>
  <p:tag name="KSO_WM_TAG_VERSION" val="1.0"/>
  <p:tag name="KSO_WM_BEAUTIFY_FLAG" val="#wm#"/>
  <p:tag name="KSO_WM_UNIT_PRESET_TEXT" val="单击此处添加文本具体内容，简明扼要的阐述您的观点。"/>
  <p:tag name="KSO_WM_UNIT_NOCLEAR" val="0"/>
  <p:tag name="KSO_WM_UNIT_DIAGRAM_ISNUMVISUAL" val="0"/>
  <p:tag name="KSO_WM_UNIT_DIAGRAM_ISREFERUNIT" val="0"/>
  <p:tag name="KSO_WM_UNIT_TEXT_FILL_FORE_SCHEMECOLOR_INDEX" val="13"/>
  <p:tag name="KSO_WM_UNIT_TEXT_FILL_TYPE" val="1"/>
</p:tagLst>
</file>

<file path=ppt/tags/tag26.xml><?xml version="1.0" encoding="utf-8"?>
<p:tagLst xmlns:a="http://schemas.openxmlformats.org/drawingml/2006/main" xmlns:r="http://schemas.openxmlformats.org/officeDocument/2006/relationships" xmlns:p="http://schemas.openxmlformats.org/presentationml/2006/main">
  <p:tag name="KSO_WM_UNIT_VALUE" val="36"/>
  <p:tag name="KSO_WM_UNIT_HIGHLIGHT" val="0"/>
  <p:tag name="KSO_WM_UNIT_COMPATIBLE" val="0"/>
  <p:tag name="KSO_WM_DIAGRAM_GROUP_CODE" val="l1-1"/>
  <p:tag name="KSO_WM_UNIT_TYPE" val="l_h_h_f"/>
  <p:tag name="KSO_WM_UNIT_INDEX" val="1_2_1_1"/>
  <p:tag name="KSO_WM_UNIT_ID" val="diagram20187630_2*l_h_h_f*1_2_1_1"/>
  <p:tag name="KSO_WM_TEMPLATE_CATEGORY" val="diagram"/>
  <p:tag name="KSO_WM_TEMPLATE_INDEX" val="20187630"/>
  <p:tag name="KSO_WM_UNIT_LAYERLEVEL" val="1_1_1_1"/>
  <p:tag name="KSO_WM_TAG_VERSION" val="1.0"/>
  <p:tag name="KSO_WM_BEAUTIFY_FLAG" val="#wm#"/>
  <p:tag name="KSO_WM_UNIT_PRESET_TEXT" val="单击此处添加文本具体内容，简明扼要的阐述您的观点。"/>
  <p:tag name="KSO_WM_UNIT_NOCLEAR" val="0"/>
  <p:tag name="KSO_WM_UNIT_DIAGRAM_ISNUMVISUAL" val="0"/>
  <p:tag name="KSO_WM_UNIT_DIAGRAM_ISREFERUNIT" val="0"/>
  <p:tag name="KSO_WM_UNIT_TEXT_FILL_FORE_SCHEMECOLOR_INDEX" val="13"/>
  <p:tag name="KSO_WM_UNIT_TEXT_FILL_TYPE" val="1"/>
</p:tagLst>
</file>

<file path=ppt/tags/tag27.xml><?xml version="1.0" encoding="utf-8"?>
<p:tagLst xmlns:a="http://schemas.openxmlformats.org/drawingml/2006/main" xmlns:r="http://schemas.openxmlformats.org/officeDocument/2006/relationships" xmlns:p="http://schemas.openxmlformats.org/presentationml/2006/main">
  <p:tag name="KSO_WM_UNIT_VALUE" val="36"/>
  <p:tag name="KSO_WM_UNIT_HIGHLIGHT" val="0"/>
  <p:tag name="KSO_WM_UNIT_COMPATIBLE" val="0"/>
  <p:tag name="KSO_WM_DIAGRAM_GROUP_CODE" val="l1-1"/>
  <p:tag name="KSO_WM_UNIT_TYPE" val="l_h_h_f"/>
  <p:tag name="KSO_WM_UNIT_INDEX" val="1_3_1_1"/>
  <p:tag name="KSO_WM_UNIT_ID" val="diagram20187630_2*l_h_h_f*1_3_1_1"/>
  <p:tag name="KSO_WM_TEMPLATE_CATEGORY" val="diagram"/>
  <p:tag name="KSO_WM_TEMPLATE_INDEX" val="20187630"/>
  <p:tag name="KSO_WM_UNIT_LAYERLEVEL" val="1_1_1_1"/>
  <p:tag name="KSO_WM_TAG_VERSION" val="1.0"/>
  <p:tag name="KSO_WM_BEAUTIFY_FLAG" val="#wm#"/>
  <p:tag name="KSO_WM_UNIT_PRESET_TEXT" val="单击此处添加文本具体内容，简明扼要的阐述您的观点。"/>
  <p:tag name="KSO_WM_UNIT_NOCLEAR" val="0"/>
  <p:tag name="KSO_WM_UNIT_DIAGRAM_ISNUMVISUAL" val="0"/>
  <p:tag name="KSO_WM_UNIT_DIAGRAM_ISREFERUNIT" val="0"/>
  <p:tag name="KSO_WM_UNIT_TEXT_FILL_FORE_SCHEMECOLOR_INDEX" val="13"/>
  <p:tag name="KSO_WM_UNIT_TEXT_FILL_TYPE" val="1"/>
</p:tagLst>
</file>

<file path=ppt/tags/tag28.xml><?xml version="1.0" encoding="utf-8"?>
<p:tagLst xmlns:a="http://schemas.openxmlformats.org/drawingml/2006/main" xmlns:r="http://schemas.openxmlformats.org/officeDocument/2006/relationships" xmlns:p="http://schemas.openxmlformats.org/presentationml/2006/main">
  <p:tag name="KSO_WM_UNIT_TABLE_BEAUTIFY" val="smartTable{79f1ee29-43d7-4026-bee2-bf83cce143cf}"/>
</p:tagLst>
</file>

<file path=ppt/tags/tag29.xml><?xml version="1.0" encoding="utf-8"?>
<p:tagLst xmlns:a="http://schemas.openxmlformats.org/drawingml/2006/main" xmlns:r="http://schemas.openxmlformats.org/officeDocument/2006/relationships" xmlns:p="http://schemas.openxmlformats.org/presentationml/2006/main">
  <p:tag name="KSO_WM_UNIT_TABLE_BEAUTIFY" val="smartTable{967d9ca4-5782-4030-bb09-eb58bc6c632d}"/>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DIAGRAM_GROUP_CODE" val="l1-1"/>
  <p:tag name="KSO_WM_UNIT_TYPE" val="l_h_i"/>
  <p:tag name="KSO_WM_UNIT_INDEX" val="1_1_5"/>
  <p:tag name="KSO_WM_UNIT_ID" val="diagram20187630_2*l_h_i*1_1_5"/>
  <p:tag name="KSO_WM_TEMPLATE_CATEGORY" val="diagram"/>
  <p:tag name="KSO_WM_TEMPLATE_INDEX" val="20187630"/>
  <p:tag name="KSO_WM_UNIT_LAYERLEVEL" val="1_1_1"/>
  <p:tag name="KSO_WM_TAG_VERSION" val="1.0"/>
  <p:tag name="KSO_WM_BEAUTIFY_FLAG" val="#wm#"/>
  <p:tag name="KSO_WM_UNIT_DIAGRAM_ISNUMVISUAL" val="0"/>
  <p:tag name="KSO_WM_UNIT_DIAGRAM_ISREFERUNIT" val="0"/>
  <p:tag name="KSO_WM_UNIT_TEXT_FILL_FORE_SCHEMECOLOR_INDEX" val="13"/>
  <p:tag name="KSO_WM_UNIT_TEXT_FILL_TYPE" val="1"/>
</p:tagLst>
</file>

<file path=ppt/tags/tag30.xml><?xml version="1.0" encoding="utf-8"?>
<p:tagLst xmlns:a="http://schemas.openxmlformats.org/drawingml/2006/main" xmlns:r="http://schemas.openxmlformats.org/officeDocument/2006/relationships" xmlns:p="http://schemas.openxmlformats.org/presentationml/2006/main">
  <p:tag name="KSO_WM_UNIT_TABLE_BEAUTIFY" val="smartTable{bd6ff140-ed57-486d-9c3e-d5b8f0d6e942}"/>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DIAGRAM_GROUP_CODE" val="l1-1"/>
  <p:tag name="KSO_WM_UNIT_TYPE" val="l_h_i"/>
  <p:tag name="KSO_WM_UNIT_INDEX" val="1_2_1"/>
  <p:tag name="KSO_WM_UNIT_ID" val="diagram20187630_2*l_h_i*1_2_1"/>
  <p:tag name="KSO_WM_TEMPLATE_CATEGORY" val="diagram"/>
  <p:tag name="KSO_WM_TEMPLATE_INDEX" val="20187630"/>
  <p:tag name="KSO_WM_UNIT_LAYERLEVEL" val="1_1_1"/>
  <p:tag name="KSO_WM_TAG_VERSION" val="1.0"/>
  <p:tag name="KSO_WM_BEAUTIFY_FLAG" val="#wm#"/>
  <p:tag name="KSO_WM_UNIT_DIAGRAM_ISNUMVISUAL" val="0"/>
  <p:tag name="KSO_WM_UNIT_DIAGRAM_ISREFERUNIT" val="0"/>
  <p:tag name="KSO_WM_UNIT_FILL_FORE_SCHEMECOLOR_INDEX" val="6"/>
  <p:tag name="KSO_WM_UNIT_FILL_TYPE" val="1"/>
  <p:tag name="KSO_WM_UNIT_TEXT_FILL_FORE_SCHEMECOLOR_INDEX" val="13"/>
  <p:tag name="KSO_WM_UNIT_TEXT_FILL_TYPE" val="1"/>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DIAGRAM_GROUP_CODE" val="l1-1"/>
  <p:tag name="KSO_WM_UNIT_TYPE" val="l_h_i"/>
  <p:tag name="KSO_WM_UNIT_INDEX" val="1_2_3"/>
  <p:tag name="KSO_WM_UNIT_ID" val="diagram20187630_2*l_h_i*1_2_3"/>
  <p:tag name="KSO_WM_TEMPLATE_CATEGORY" val="diagram"/>
  <p:tag name="KSO_WM_TEMPLATE_INDEX" val="20187630"/>
  <p:tag name="KSO_WM_UNIT_LAYERLEVEL" val="1_1_1"/>
  <p:tag name="KSO_WM_TAG_VERSION" val="1.0"/>
  <p:tag name="KSO_WM_BEAUTIFY_FLAG" val="#wm#"/>
  <p:tag name="KSO_WM_UNIT_DIAGRAM_ISNUMVISUAL" val="0"/>
  <p:tag name="KSO_WM_UNIT_DIAGRAM_ISREFERUNIT" val="0"/>
  <p:tag name="KSO_WM_UNIT_FILL_FORE_SCHEMECOLOR_INDEX" val="6"/>
  <p:tag name="KSO_WM_UNIT_FILL_TYPE" val="1"/>
  <p:tag name="KSO_WM_UNIT_TEXT_FILL_FORE_SCHEMECOLOR_INDEX" val="13"/>
  <p:tag name="KSO_WM_UNIT_TEXT_FILL_TYPE" val="1"/>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DIAGRAM_GROUP_CODE" val="l1-1"/>
  <p:tag name="KSO_WM_UNIT_TYPE" val="l_h_i"/>
  <p:tag name="KSO_WM_UNIT_INDEX" val="1_2_4"/>
  <p:tag name="KSO_WM_UNIT_ID" val="diagram20187630_2*l_h_i*1_2_4"/>
  <p:tag name="KSO_WM_TEMPLATE_CATEGORY" val="diagram"/>
  <p:tag name="KSO_WM_TEMPLATE_INDEX" val="20187630"/>
  <p:tag name="KSO_WM_UNIT_LAYERLEVEL" val="1_1_1"/>
  <p:tag name="KSO_WM_TAG_VERSION" val="1.0"/>
  <p:tag name="KSO_WM_BEAUTIFY_FLAG" val="#wm#"/>
  <p:tag name="KSO_WM_UNIT_DIAGRAM_ISNUMVISUAL" val="0"/>
  <p:tag name="KSO_WM_UNIT_DIAGRAM_ISREFERUNIT" val="0"/>
  <p:tag name="KSO_WM_UNIT_FILL_FORE_SCHEMECOLOR_INDEX" val="6"/>
  <p:tag name="KSO_WM_UNIT_FILL_TYPE" val="1"/>
  <p:tag name="KSO_WM_UNIT_TEXT_FILL_FORE_SCHEMECOLOR_INDEX" val="13"/>
  <p:tag name="KSO_WM_UNIT_TEXT_FILL_TYPE" val="1"/>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DIAGRAM_GROUP_CODE" val="l1-1"/>
  <p:tag name="KSO_WM_UNIT_TYPE" val="l_h_i"/>
  <p:tag name="KSO_WM_UNIT_INDEX" val="1_1_1"/>
  <p:tag name="KSO_WM_UNIT_ID" val="diagram20187630_2*l_h_i*1_1_1"/>
  <p:tag name="KSO_WM_TEMPLATE_CATEGORY" val="diagram"/>
  <p:tag name="KSO_WM_TEMPLATE_INDEX" val="20187630"/>
  <p:tag name="KSO_WM_UNIT_LAYERLEVEL" val="1_1_1"/>
  <p:tag name="KSO_WM_TAG_VERSION" val="1.0"/>
  <p:tag name="KSO_WM_BEAUTIFY_FLAG" val="#wm#"/>
  <p:tag name="KSO_WM_UNIT_DIAGRAM_ISNUMVISUAL" val="0"/>
  <p:tag name="KSO_WM_UNIT_DIAGRAM_ISREFERUNIT" val="0"/>
  <p:tag name="KSO_WM_UNIT_FILL_FORE_SCHEMECOLOR_INDEX" val="5"/>
  <p:tag name="KSO_WM_UNIT_FILL_TYPE" val="1"/>
  <p:tag name="KSO_WM_UNIT_TEXT_FILL_FORE_SCHEMECOLOR_INDEX" val="13"/>
  <p:tag name="KSO_WM_UNIT_TEXT_FILL_TYPE" val="1"/>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DIAGRAM_GROUP_CODE" val="l1-1"/>
  <p:tag name="KSO_WM_UNIT_TYPE" val="l_h_i"/>
  <p:tag name="KSO_WM_UNIT_INDEX" val="1_1_2"/>
  <p:tag name="KSO_WM_UNIT_ID" val="diagram20187630_2*l_h_i*1_1_2"/>
  <p:tag name="KSO_WM_TEMPLATE_CATEGORY" val="diagram"/>
  <p:tag name="KSO_WM_TEMPLATE_INDEX" val="20187630"/>
  <p:tag name="KSO_WM_UNIT_LAYERLEVEL" val="1_1_1"/>
  <p:tag name="KSO_WM_TAG_VERSION" val="1.0"/>
  <p:tag name="KSO_WM_BEAUTIFY_FLAG" val="#wm#"/>
  <p:tag name="KSO_WM_UNIT_DIAGRAM_ISNUMVISUAL" val="0"/>
  <p:tag name="KSO_WM_UNIT_DIAGRAM_ISREFERUNIT" val="0"/>
  <p:tag name="KSO_WM_UNIT_FILL_FORE_SCHEMECOLOR_INDEX" val="5"/>
  <p:tag name="KSO_WM_UNIT_FILL_TYPE" val="1"/>
  <p:tag name="KSO_WM_UNIT_TEXT_FILL_FORE_SCHEMECOLOR_INDEX" val="13"/>
  <p:tag name="KSO_WM_UNIT_TEXT_FILL_TYPE" val="1"/>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DIAGRAM_GROUP_CODE" val="l1-1"/>
  <p:tag name="KSO_WM_UNIT_TYPE" val="l_h_i"/>
  <p:tag name="KSO_WM_UNIT_INDEX" val="1_1_3"/>
  <p:tag name="KSO_WM_UNIT_ID" val="diagram20187630_2*l_h_i*1_1_3"/>
  <p:tag name="KSO_WM_TEMPLATE_CATEGORY" val="diagram"/>
  <p:tag name="KSO_WM_TEMPLATE_INDEX" val="20187630"/>
  <p:tag name="KSO_WM_UNIT_LAYERLEVEL" val="1_1_1"/>
  <p:tag name="KSO_WM_TAG_VERSION" val="1.0"/>
  <p:tag name="KSO_WM_BEAUTIFY_FLAG" val="#wm#"/>
  <p:tag name="KSO_WM_UNIT_DIAGRAM_ISNUMVISUAL" val="0"/>
  <p:tag name="KSO_WM_UNIT_DIAGRAM_ISREFERUNIT" val="0"/>
  <p:tag name="KSO_WM_UNIT_FILL_FORE_SCHEMECOLOR_INDEX" val="5"/>
  <p:tag name="KSO_WM_UNIT_FILL_TYPE" val="1"/>
  <p:tag name="KSO_WM_UNIT_TEXT_FILL_FORE_SCHEMECOLOR_INDEX" val="13"/>
  <p:tag name="KSO_WM_UNIT_TEXT_FILL_TYPE" val="1"/>
</p:tagLst>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Black-Arial">
      <a:majorFont>
        <a:latin typeface="Arial Black"/>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C130CFC53E1D4458B80B5377008CEEE" ma:contentTypeVersion="19" ma:contentTypeDescription="Create a new document." ma:contentTypeScope="" ma:versionID="0c0de8ccbe0ad7dc1a392826ffdc4552">
  <xsd:schema xmlns:xsd="http://www.w3.org/2001/XMLSchema" xmlns:xs="http://www.w3.org/2001/XMLSchema" xmlns:p="http://schemas.microsoft.com/office/2006/metadata/properties" xmlns:ns2="9e4d4028-7d2f-484c-bcd4-65d8dfc13344" xmlns:ns3="ca5b2271-c080-4650-a5bc-0c2553a50190" targetNamespace="http://schemas.microsoft.com/office/2006/metadata/properties" ma:root="true" ma:fieldsID="5c7ba72fc7ac93f9f40918b0dde3c16d" ns2:_="" ns3:_="">
    <xsd:import namespace="9e4d4028-7d2f-484c-bcd4-65d8dfc13344"/>
    <xsd:import namespace="ca5b2271-c080-4650-a5bc-0c2553a5019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e4d4028-7d2f-484c-bcd4-65d8dfc1334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acc4dc2-1d7d-4ba2-9bc5-748c4ad50a69"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a5b2271-c080-4650-a5bc-0c2553a5019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76fce6c-187e-470c-9925-28fe6492cd1f}" ma:internalName="TaxCatchAll" ma:showField="CatchAllData" ma:web="ca5b2271-c080-4650-a5bc-0c2553a5019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e4d4028-7d2f-484c-bcd4-65d8dfc13344">
      <Terms xmlns="http://schemas.microsoft.com/office/infopath/2007/PartnerControls"/>
    </lcf76f155ced4ddcb4097134ff3c332f>
    <TaxCatchAll xmlns="ca5b2271-c080-4650-a5bc-0c2553a50190" xsi:nil="true"/>
  </documentManagement>
</p:properties>
</file>

<file path=customXml/itemProps1.xml><?xml version="1.0" encoding="utf-8"?>
<ds:datastoreItem xmlns:ds="http://schemas.openxmlformats.org/officeDocument/2006/customXml" ds:itemID="{BF9266EC-6B92-48A4-AEDB-0B0B4D11D641}"/>
</file>

<file path=customXml/itemProps2.xml><?xml version="1.0" encoding="utf-8"?>
<ds:datastoreItem xmlns:ds="http://schemas.openxmlformats.org/officeDocument/2006/customXml" ds:itemID="{319FF25F-CBD7-422A-801D-9AAA97C8622A}"/>
</file>

<file path=customXml/itemProps3.xml><?xml version="1.0" encoding="utf-8"?>
<ds:datastoreItem xmlns:ds="http://schemas.openxmlformats.org/officeDocument/2006/customXml" ds:itemID="{A6960B11-EA1C-44C6-AA46-D394264A6D06}"/>
</file>

<file path=docProps/app.xml><?xml version="1.0" encoding="utf-8"?>
<Properties xmlns="http://schemas.openxmlformats.org/officeDocument/2006/extended-properties" xmlns:vt="http://schemas.openxmlformats.org/officeDocument/2006/docPropsVTypes">
  <Template>TM04033925[[fn=水滴]]</Template>
  <TotalTime>306</TotalTime>
  <Words>2353</Words>
  <Application>Microsoft Macintosh PowerPoint</Application>
  <PresentationFormat>宽屏</PresentationFormat>
  <Paragraphs>487</Paragraphs>
  <Slides>44</Slides>
  <Notes>34</Notes>
  <HiddenSlides>0</HiddenSlides>
  <MMClips>0</MMClips>
  <ScaleCrop>false</ScaleCrop>
  <HeadingPairs>
    <vt:vector size="8" baseType="variant">
      <vt:variant>
        <vt:lpstr>已用的字体</vt:lpstr>
      </vt:variant>
      <vt:variant>
        <vt:i4>15</vt:i4>
      </vt:variant>
      <vt:variant>
        <vt:lpstr>主题</vt:lpstr>
      </vt:variant>
      <vt:variant>
        <vt:i4>4</vt:i4>
      </vt:variant>
      <vt:variant>
        <vt:lpstr>嵌入 OLE 服务器</vt:lpstr>
      </vt:variant>
      <vt:variant>
        <vt:i4>1</vt:i4>
      </vt:variant>
      <vt:variant>
        <vt:lpstr>幻灯片标题</vt:lpstr>
      </vt:variant>
      <vt:variant>
        <vt:i4>44</vt:i4>
      </vt:variant>
    </vt:vector>
  </HeadingPairs>
  <TitlesOfParts>
    <vt:vector size="64" baseType="lpstr">
      <vt:lpstr>等线</vt:lpstr>
      <vt:lpstr>等线 Light</vt:lpstr>
      <vt:lpstr>仿宋_GB2312</vt:lpstr>
      <vt:lpstr>黑体</vt:lpstr>
      <vt:lpstr>宋体</vt:lpstr>
      <vt:lpstr>微软雅黑</vt:lpstr>
      <vt:lpstr>FontAwesome</vt:lpstr>
      <vt:lpstr>Arial</vt:lpstr>
      <vt:lpstr>Arial Black</vt:lpstr>
      <vt:lpstr>Arial Narrow Regular</vt:lpstr>
      <vt:lpstr>Calibri</vt:lpstr>
      <vt:lpstr>Impact</vt:lpstr>
      <vt:lpstr>Roboto</vt:lpstr>
      <vt:lpstr>Times New Roman</vt:lpstr>
      <vt:lpstr>Wingdings</vt:lpstr>
      <vt:lpstr>自定义设计方案</vt:lpstr>
      <vt:lpstr>2_自定义设计方案</vt:lpstr>
      <vt:lpstr>1_自定义设计方案</vt:lpstr>
      <vt:lpstr>Office 主题​​</vt:lpstr>
      <vt:lpstr>Worksheet</vt:lpstr>
      <vt:lpstr>PowerPoint 演示文稿</vt:lpstr>
      <vt:lpstr>PowerPoint 演示文稿</vt:lpstr>
      <vt:lpstr>PowerPoint 演示文稿</vt:lpstr>
      <vt:lpstr>PowerPoint 演示文稿</vt:lpstr>
      <vt:lpstr>Principles of prevention and control</vt:lpstr>
      <vt:lpstr>PowerPoint 演示文稿</vt:lpstr>
      <vt:lpstr>Three factors of disease occurrence</vt:lpstr>
      <vt:lpstr>PowerPoint 演示文稿</vt:lpstr>
      <vt:lpstr>PowerPoint 演示文稿</vt:lpstr>
      <vt:lpstr>PowerPoint 演示文稿</vt:lpstr>
      <vt:lpstr>PowerPoint 演示文稿</vt:lpstr>
      <vt:lpstr>Vaccination is the core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Access directory</vt:lpstr>
      <vt:lpstr>Vaccine quality testing</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IBM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“信息化提升竞争力”项目 业务需求与现状分析</dc:title>
  <dc:creator>Wenping</dc:creator>
  <cp:lastModifiedBy>Microsoft Office User</cp:lastModifiedBy>
  <cp:revision>11074</cp:revision>
  <dcterms:created xsi:type="dcterms:W3CDTF">2021-11-19T05:27:49Z</dcterms:created>
  <dcterms:modified xsi:type="dcterms:W3CDTF">2021-11-21T03:06:30Z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y fmtid="{D5CDD505-2E9C-101B-9397-08002B2CF9AE}" pid="3" name="KSOProductBuildVer">
    <vt:lpwstr>2052-3.1.1.4956</vt:lpwstr>
  </property>
  <property fmtid="{D5CDD505-2E9C-101B-9397-08002B2CF9AE}" pid="4" name="ContentTypeId">
    <vt:lpwstr>0x0101008C130CFC53E1D4458B80B5377008CEEE</vt:lpwstr>
  </property>
</Properties>
</file>