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1.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notesSlides/notesSlide2.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notesSlides/notesSlide8.xml" ContentType="application/vnd.openxmlformats-officedocument.presentationml.notesSlide+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82"/>
  </p:notesMasterIdLst>
  <p:sldIdLst>
    <p:sldId id="3179" r:id="rId2"/>
    <p:sldId id="3180" r:id="rId3"/>
    <p:sldId id="3181" r:id="rId4"/>
    <p:sldId id="3182" r:id="rId5"/>
    <p:sldId id="3183" r:id="rId6"/>
    <p:sldId id="3184" r:id="rId7"/>
    <p:sldId id="3185" r:id="rId8"/>
    <p:sldId id="3186" r:id="rId9"/>
    <p:sldId id="3187" r:id="rId10"/>
    <p:sldId id="3188" r:id="rId11"/>
    <p:sldId id="3189" r:id="rId12"/>
    <p:sldId id="3190" r:id="rId13"/>
    <p:sldId id="3191" r:id="rId14"/>
    <p:sldId id="3192" r:id="rId15"/>
    <p:sldId id="3193" r:id="rId16"/>
    <p:sldId id="2720" r:id="rId17"/>
    <p:sldId id="3195" r:id="rId18"/>
    <p:sldId id="3196" r:id="rId19"/>
    <p:sldId id="3197" r:id="rId20"/>
    <p:sldId id="3198" r:id="rId21"/>
    <p:sldId id="3199" r:id="rId22"/>
    <p:sldId id="3200" r:id="rId23"/>
    <p:sldId id="3201" r:id="rId24"/>
    <p:sldId id="3202" r:id="rId25"/>
    <p:sldId id="3203" r:id="rId26"/>
    <p:sldId id="3204" r:id="rId27"/>
    <p:sldId id="3205" r:id="rId28"/>
    <p:sldId id="3206" r:id="rId29"/>
    <p:sldId id="3207" r:id="rId30"/>
    <p:sldId id="3208" r:id="rId31"/>
    <p:sldId id="3209" r:id="rId32"/>
    <p:sldId id="3210" r:id="rId33"/>
    <p:sldId id="3211" r:id="rId34"/>
    <p:sldId id="3212" r:id="rId35"/>
    <p:sldId id="3213" r:id="rId36"/>
    <p:sldId id="3214" r:id="rId37"/>
    <p:sldId id="3215" r:id="rId38"/>
    <p:sldId id="3216" r:id="rId39"/>
    <p:sldId id="3217" r:id="rId40"/>
    <p:sldId id="3218" r:id="rId41"/>
    <p:sldId id="3219" r:id="rId42"/>
    <p:sldId id="3220" r:id="rId43"/>
    <p:sldId id="3221" r:id="rId44"/>
    <p:sldId id="3222" r:id="rId45"/>
    <p:sldId id="3223" r:id="rId46"/>
    <p:sldId id="3224" r:id="rId47"/>
    <p:sldId id="3225" r:id="rId48"/>
    <p:sldId id="3226" r:id="rId49"/>
    <p:sldId id="3227" r:id="rId50"/>
    <p:sldId id="3228" r:id="rId51"/>
    <p:sldId id="2181" r:id="rId52"/>
    <p:sldId id="3230" r:id="rId53"/>
    <p:sldId id="3231" r:id="rId54"/>
    <p:sldId id="3232" r:id="rId55"/>
    <p:sldId id="3233" r:id="rId56"/>
    <p:sldId id="3234" r:id="rId57"/>
    <p:sldId id="3235" r:id="rId58"/>
    <p:sldId id="3236" r:id="rId59"/>
    <p:sldId id="3237" r:id="rId60"/>
    <p:sldId id="3238" r:id="rId61"/>
    <p:sldId id="3241" r:id="rId62"/>
    <p:sldId id="3239" r:id="rId63"/>
    <p:sldId id="3240" r:id="rId64"/>
    <p:sldId id="3242" r:id="rId65"/>
    <p:sldId id="3243" r:id="rId66"/>
    <p:sldId id="3244" r:id="rId67"/>
    <p:sldId id="3245" r:id="rId68"/>
    <p:sldId id="3246" r:id="rId69"/>
    <p:sldId id="3247" r:id="rId70"/>
    <p:sldId id="3248" r:id="rId71"/>
    <p:sldId id="3249" r:id="rId72"/>
    <p:sldId id="3250" r:id="rId73"/>
    <p:sldId id="3251" r:id="rId74"/>
    <p:sldId id="3252" r:id="rId75"/>
    <p:sldId id="3253" r:id="rId76"/>
    <p:sldId id="3254" r:id="rId77"/>
    <p:sldId id="3255" r:id="rId78"/>
    <p:sldId id="3256" r:id="rId79"/>
    <p:sldId id="3257" r:id="rId80"/>
    <p:sldId id="3258" r:id="rId81"/>
  </p:sldIdLst>
  <p:sldSz cx="9144000" cy="6858000" type="screen4x3"/>
  <p:notesSz cx="6858000" cy="9144000"/>
  <p:custDataLst>
    <p:tags r:id="rId83"/>
  </p:custDataLst>
  <p:defaultTextStyle>
    <a:defPPr>
      <a:defRPr lang="zh-CN"/>
    </a:defPPr>
    <a:lvl1pPr marL="0" lvl="0"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1" i="0" u="none" kern="1200" baseline="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95" userDrawn="1">
          <p15:clr>
            <a:srgbClr val="A4A3A4"/>
          </p15:clr>
        </p15:guide>
        <p15:guide id="2" pos="2767"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 " initials="" lastIdx="1" clrIdx="0"/>
  <p:cmAuthor id="2" name="hu191" initials="h" lastIdx="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66FF"/>
    <a:srgbClr val="FF0000"/>
    <a:srgbClr val="FF3300"/>
    <a:srgbClr val="CC3300"/>
    <a:srgbClr val="669900"/>
    <a:srgbClr val="773EA6"/>
    <a:srgbClr val="99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p:restoredTop sz="95033" autoAdjust="0"/>
  </p:normalViewPr>
  <p:slideViewPr>
    <p:cSldViewPr showGuides="1">
      <p:cViewPr varScale="1">
        <p:scale>
          <a:sx n="86" d="100"/>
          <a:sy n="86" d="100"/>
        </p:scale>
        <p:origin x="692" y="77"/>
      </p:cViewPr>
      <p:guideLst>
        <p:guide orient="horz" pos="2195"/>
        <p:guide pos="2767"/>
      </p:guideLst>
    </p:cSldViewPr>
  </p:slideViewPr>
  <p:outlineViewPr>
    <p:cViewPr>
      <p:scale>
        <a:sx n="33" d="100"/>
        <a:sy n="33" d="100"/>
      </p:scale>
      <p:origin x="0" y="0"/>
    </p:cViewPr>
  </p:outlineViewPr>
  <p:notesTextViewPr>
    <p:cViewPr>
      <p:scale>
        <a:sx n="100" d="100"/>
        <a:sy n="100" d="100"/>
      </p:scale>
      <p:origin x="0" y="0"/>
    </p:cViewPr>
  </p:notesTextViewPr>
  <p:sorterViewPr showFormatting="0">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commentAuthors" Target="commentAuthor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gs" Target="tags/tag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0770" name="Rectangle 2"/>
          <p:cNvSpPr>
            <a:spLocks noGrp="1" noChangeArrowheads="1"/>
          </p:cNvSpPr>
          <p:nvPr>
            <p:ph type="hdr" sz="quarter"/>
          </p:nvPr>
        </p:nvSpPr>
        <p:spPr bwMode="auto">
          <a:xfrm>
            <a:off x="0" y="0"/>
            <a:ext cx="2971800" cy="457200"/>
          </a:xfrm>
          <a:prstGeom prst="rect">
            <a:avLst/>
          </a:prstGeom>
          <a:noFill/>
          <a:ln w="9525">
            <a:noFill/>
            <a:miter lim="800000"/>
          </a:ln>
          <a:effectLst/>
        </p:spPr>
        <p:txBody>
          <a:bodyPr vert="horz" wrap="square" lIns="91440" tIns="45720" rIns="91440" bIns="45720" numCol="1" anchor="t" anchorCtr="0" compatLnSpc="1"/>
          <a:lstStyle>
            <a:lvl1pPr eaLnBrk="1" hangingPunct="1">
              <a:defRPr kumimoji="1" sz="1200" b="0">
                <a:latin typeface="Times New Roman" panose="02020603050405020304" pitchFamily="18"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en-US" altLang="zh-CN"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160771" name="Rectangle 3"/>
          <p:cNvSpPr>
            <a:spLocks noGrp="1" noChangeArrowheads="1"/>
          </p:cNvSpPr>
          <p:nvPr>
            <p:ph type="dt" idx="1"/>
          </p:nvPr>
        </p:nvSpPr>
        <p:spPr bwMode="auto">
          <a:xfrm>
            <a:off x="3884613" y="0"/>
            <a:ext cx="2971800" cy="457200"/>
          </a:xfrm>
          <a:prstGeom prst="rect">
            <a:avLst/>
          </a:prstGeom>
          <a:noFill/>
          <a:ln w="9525">
            <a:noFill/>
            <a:miter lim="800000"/>
          </a:ln>
          <a:effectLst/>
        </p:spPr>
        <p:txBody>
          <a:bodyPr vert="horz" wrap="square" lIns="91440" tIns="45720" rIns="91440" bIns="45720" numCol="1" anchor="t" anchorCtr="0" compatLnSpc="1"/>
          <a:lstStyle>
            <a:lvl1pPr algn="r" eaLnBrk="1" hangingPunct="1">
              <a:defRPr kumimoji="1" sz="1200" b="0">
                <a:latin typeface="Times New Roman" panose="02020603050405020304" pitchFamily="18"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1" lang="en-US" altLang="zh-CN"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3076" name="Rectangle 4"/>
          <p:cNvSpPr>
            <a:spLocks noGrp="1" noRot="1" noChangeAspect="1" noTextEdit="1"/>
          </p:cNvSpPr>
          <p:nvPr>
            <p:ph type="sldImg" idx="2"/>
          </p:nvPr>
        </p:nvSpPr>
        <p:spPr>
          <a:xfrm>
            <a:off x="1143000" y="685800"/>
            <a:ext cx="4572000" cy="3429000"/>
          </a:xfrm>
          <a:prstGeom prst="rect">
            <a:avLst/>
          </a:prstGeom>
          <a:noFill/>
          <a:ln w="9525" cap="flat" cmpd="sng">
            <a:solidFill>
              <a:srgbClr val="000000"/>
            </a:solidFill>
            <a:prstDash val="solid"/>
            <a:miter/>
            <a:headEnd type="none" w="med" len="med"/>
            <a:tailEnd type="none" w="med" len="med"/>
          </a:ln>
        </p:spPr>
      </p:sp>
      <p:sp>
        <p:nvSpPr>
          <p:cNvPr id="160773" name="Rectangle 5"/>
          <p:cNvSpPr>
            <a:spLocks noGrp="1" noChangeArrowheads="1"/>
          </p:cNvSpPr>
          <p:nvPr>
            <p:ph type="body" sz="quarter" idx="3"/>
          </p:nvPr>
        </p:nvSpPr>
        <p:spPr bwMode="auto">
          <a:xfrm>
            <a:off x="685800" y="4343400"/>
            <a:ext cx="5486400" cy="4114800"/>
          </a:xfrm>
          <a:prstGeom prst="rect">
            <a:avLst/>
          </a:prstGeom>
          <a:noFill/>
          <a:ln w="9525">
            <a:noFill/>
            <a:miter lim="800000"/>
          </a:ln>
          <a:effec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单击此处编辑母版文本样式</a:t>
            </a: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第二级</a:t>
            </a: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第三级</a:t>
            </a: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第四级</a:t>
            </a: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第五级</a:t>
            </a:r>
          </a:p>
        </p:txBody>
      </p:sp>
      <p:sp>
        <p:nvSpPr>
          <p:cNvPr id="160774" name="Rectangle 6"/>
          <p:cNvSpPr>
            <a:spLocks noGrp="1" noChangeArrowheads="1"/>
          </p:cNvSpPr>
          <p:nvPr>
            <p:ph type="ftr" sz="quarter" idx="4"/>
          </p:nvPr>
        </p:nvSpPr>
        <p:spPr bwMode="auto">
          <a:xfrm>
            <a:off x="0" y="8685213"/>
            <a:ext cx="2971800" cy="457200"/>
          </a:xfrm>
          <a:prstGeom prst="rect">
            <a:avLst/>
          </a:prstGeom>
          <a:noFill/>
          <a:ln w="9525">
            <a:noFill/>
            <a:miter lim="800000"/>
          </a:ln>
          <a:effectLst/>
        </p:spPr>
        <p:txBody>
          <a:bodyPr vert="horz" wrap="square" lIns="91440" tIns="45720" rIns="91440" bIns="45720" numCol="1" anchor="b" anchorCtr="0" compatLnSpc="1"/>
          <a:lstStyle>
            <a:lvl1pPr eaLnBrk="1" hangingPunct="1">
              <a:defRPr kumimoji="1" sz="1200" b="0">
                <a:latin typeface="Times New Roman" panose="02020603050405020304" pitchFamily="18"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en-US" altLang="zh-CN"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160775" name="Rectangle 7"/>
          <p:cNvSpPr>
            <a:spLocks noGrp="1" noChangeArrowheads="1"/>
          </p:cNvSpPr>
          <p:nvPr>
            <p:ph type="sldNum" sz="quarter" idx="5"/>
          </p:nvPr>
        </p:nvSpPr>
        <p:spPr bwMode="auto">
          <a:xfrm>
            <a:off x="3884613" y="8685213"/>
            <a:ext cx="2971800" cy="457200"/>
          </a:xfrm>
          <a:prstGeom prst="rect">
            <a:avLst/>
          </a:prstGeom>
          <a:noFill/>
          <a:ln w="9525">
            <a:noFill/>
            <a:miter lim="800000"/>
          </a:ln>
          <a:effectLst/>
        </p:spPr>
        <p:txBody>
          <a:bodyPr vert="horz" wrap="square" lIns="91440" tIns="45720" rIns="91440" bIns="45720" numCol="1" anchor="b" anchorCtr="0" compatLnSpc="1"/>
          <a:lstStyle>
            <a:lvl1pPr algn="r" eaLnBrk="1" hangingPunct="1">
              <a:defRPr kumimoji="1" sz="1200" b="0">
                <a:latin typeface="Times New Roman" panose="02020603050405020304" pitchFamily="18"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45020F8E-76E3-4D51-B803-312BA71DB2E6}" type="slidenum">
              <a:rPr kumimoji="1" lang="en-US" altLang="zh-CN"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a:t>
            </a:fld>
            <a:endParaRPr kumimoji="1" lang="en-US" altLang="zh-CN"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1pPr>
    <a:lvl2pPr marL="457200" algn="l" rtl="0" eaLnBrk="0" fontAlgn="base" hangingPunct="0">
      <a:spcBef>
        <a:spcPct val="3000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2pPr>
    <a:lvl3pPr marL="914400" algn="l" rtl="0" eaLnBrk="0" fontAlgn="base" hangingPunct="0">
      <a:spcBef>
        <a:spcPct val="3000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3pPr>
    <a:lvl4pPr marL="1371600" algn="l" rtl="0" eaLnBrk="0" fontAlgn="base" hangingPunct="0">
      <a:spcBef>
        <a:spcPct val="3000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4pPr>
    <a:lvl5pPr marL="1828800" algn="l" rtl="0" eaLnBrk="0" fontAlgn="base" hangingPunct="0">
      <a:spcBef>
        <a:spcPct val="3000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Tree>
    <p:extLst>
      <p:ext uri="{BB962C8B-B14F-4D97-AF65-F5344CB8AC3E}">
        <p14:creationId xmlns:p14="http://schemas.microsoft.com/office/powerpoint/2010/main" val="142139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752912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4E7228B-0F7C-4DBF-A4DC-752BD76E5543}" type="slidenum">
              <a:rPr lang="zh-CN" altLang="en-US" smtClean="0"/>
              <a:t>43</a:t>
            </a:fld>
            <a:endParaRPr lang="zh-CN" altLang="en-US"/>
          </a:p>
        </p:txBody>
      </p:sp>
    </p:spTree>
    <p:extLst>
      <p:ext uri="{BB962C8B-B14F-4D97-AF65-F5344CB8AC3E}">
        <p14:creationId xmlns:p14="http://schemas.microsoft.com/office/powerpoint/2010/main" val="1031345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4E7228B-0F7C-4DBF-A4DC-752BD76E5543}" type="slidenum">
              <a:rPr lang="zh-CN" altLang="en-US" smtClean="0"/>
              <a:t>44</a:t>
            </a:fld>
            <a:endParaRPr lang="zh-CN" altLang="en-US"/>
          </a:p>
        </p:txBody>
      </p:sp>
    </p:spTree>
    <p:extLst>
      <p:ext uri="{BB962C8B-B14F-4D97-AF65-F5344CB8AC3E}">
        <p14:creationId xmlns:p14="http://schemas.microsoft.com/office/powerpoint/2010/main" val="23541628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4E7228B-0F7C-4DBF-A4DC-752BD76E5543}" type="slidenum">
              <a:rPr lang="zh-CN" altLang="en-US" smtClean="0"/>
              <a:t>45</a:t>
            </a:fld>
            <a:endParaRPr lang="zh-CN" altLang="en-US"/>
          </a:p>
        </p:txBody>
      </p:sp>
    </p:spTree>
    <p:extLst>
      <p:ext uri="{BB962C8B-B14F-4D97-AF65-F5344CB8AC3E}">
        <p14:creationId xmlns:p14="http://schemas.microsoft.com/office/powerpoint/2010/main" val="39399594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4E7228B-0F7C-4DBF-A4DC-752BD76E5543}" type="slidenum">
              <a:rPr lang="zh-CN" altLang="en-US" smtClean="0"/>
              <a:t>46</a:t>
            </a:fld>
            <a:endParaRPr lang="zh-CN" altLang="en-US"/>
          </a:p>
        </p:txBody>
      </p:sp>
    </p:spTree>
    <p:extLst>
      <p:ext uri="{BB962C8B-B14F-4D97-AF65-F5344CB8AC3E}">
        <p14:creationId xmlns:p14="http://schemas.microsoft.com/office/powerpoint/2010/main" val="8769383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4E7228B-0F7C-4DBF-A4DC-752BD76E5543}" type="slidenum">
              <a:rPr lang="zh-CN" altLang="en-US" smtClean="0"/>
              <a:t>47</a:t>
            </a:fld>
            <a:endParaRPr lang="zh-CN" altLang="en-US"/>
          </a:p>
        </p:txBody>
      </p:sp>
    </p:spTree>
    <p:extLst>
      <p:ext uri="{BB962C8B-B14F-4D97-AF65-F5344CB8AC3E}">
        <p14:creationId xmlns:p14="http://schemas.microsoft.com/office/powerpoint/2010/main" val="3856616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1268" name="灯片编号占位符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ea typeface="宋体" panose="02010600030101010101" pitchFamily="2" charset="-122"/>
              </a:defRPr>
            </a:lvl1pPr>
            <a:lvl2pPr marL="742950" indent="-285750">
              <a:spcBef>
                <a:spcPct val="30000"/>
              </a:spcBef>
              <a:defRPr sz="1200">
                <a:solidFill>
                  <a:schemeClr val="tx1"/>
                </a:solidFill>
                <a:latin typeface="Calibri" panose="020F0502020204030204" pitchFamily="34" charset="0"/>
                <a:ea typeface="宋体" panose="02010600030101010101" pitchFamily="2" charset="-122"/>
              </a:defRPr>
            </a:lvl2pPr>
            <a:lvl3pPr marL="1143000" indent="-228600">
              <a:spcBef>
                <a:spcPct val="30000"/>
              </a:spcBef>
              <a:defRPr sz="1200">
                <a:solidFill>
                  <a:schemeClr val="tx1"/>
                </a:solidFill>
                <a:latin typeface="Calibri" panose="020F0502020204030204" pitchFamily="34" charset="0"/>
                <a:ea typeface="宋体" panose="02010600030101010101" pitchFamily="2" charset="-122"/>
              </a:defRPr>
            </a:lvl3pPr>
            <a:lvl4pPr marL="1600200" indent="-228600">
              <a:spcBef>
                <a:spcPct val="30000"/>
              </a:spcBef>
              <a:defRPr sz="1200">
                <a:solidFill>
                  <a:schemeClr val="tx1"/>
                </a:solidFill>
                <a:latin typeface="Calibri" panose="020F0502020204030204" pitchFamily="34" charset="0"/>
                <a:ea typeface="宋体" panose="02010600030101010101" pitchFamily="2" charset="-122"/>
              </a:defRPr>
            </a:lvl4pPr>
            <a:lvl5pPr marL="2057400" indent="-228600">
              <a:spcBef>
                <a:spcPct val="30000"/>
              </a:spcBef>
              <a:defRPr sz="12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9pPr>
          </a:lstStyle>
          <a:p>
            <a:pPr algn="r" eaLnBrk="1" hangingPunct="1">
              <a:spcBef>
                <a:spcPct val="0"/>
              </a:spcBef>
            </a:pPr>
            <a:fld id="{91CD1B64-9882-4E5D-9FFC-D24E58F5E42B}" type="slidenum">
              <a:rPr lang="zh-CN" altLang="en-US"/>
              <a:pPr algn="r" eaLnBrk="1" hangingPunct="1">
                <a:spcBef>
                  <a:spcPct val="0"/>
                </a:spcBef>
              </a:pPr>
              <a:t>62</a:t>
            </a:fld>
            <a:endParaRPr lang="en-US" altLang="zh-CN"/>
          </a:p>
        </p:txBody>
      </p:sp>
    </p:spTree>
    <p:extLst>
      <p:ext uri="{BB962C8B-B14F-4D97-AF65-F5344CB8AC3E}">
        <p14:creationId xmlns:p14="http://schemas.microsoft.com/office/powerpoint/2010/main" val="34715542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320524" name="Rectangle 12"/>
          <p:cNvSpPr>
            <a:spLocks noGrp="1" noChangeArrowheads="1"/>
          </p:cNvSpPr>
          <p:nvPr>
            <p:ph type="ctrTitle"/>
          </p:nvPr>
        </p:nvSpPr>
        <p:spPr>
          <a:xfrm>
            <a:off x="990600" y="1676400"/>
            <a:ext cx="7772400" cy="1462088"/>
          </a:xfrm>
        </p:spPr>
        <p:txBody>
          <a:bodyPr/>
          <a:lstStyle>
            <a:lvl1pPr>
              <a:defRPr/>
            </a:lvl1pPr>
          </a:lstStyle>
          <a:p>
            <a:r>
              <a:rPr lang="zh-CN" altLang="en-US"/>
              <a:t>单击此处编辑母版标题样式</a:t>
            </a:r>
          </a:p>
        </p:txBody>
      </p:sp>
      <p:sp>
        <p:nvSpPr>
          <p:cNvPr id="320525" name="Rectangle 13"/>
          <p:cNvSpPr>
            <a:spLocks noGrp="1" noChangeArrowheads="1"/>
          </p:cNvSpPr>
          <p:nvPr>
            <p:ph type="subTitle" idx="1"/>
          </p:nvPr>
        </p:nvSpPr>
        <p:spPr>
          <a:xfrm>
            <a:off x="1371600" y="3886200"/>
            <a:ext cx="6400800" cy="1752600"/>
          </a:xfrm>
        </p:spPr>
        <p:txBody>
          <a:bodyPr/>
          <a:lstStyle>
            <a:lvl1pPr marL="0" indent="0" algn="ctr">
              <a:buFont typeface="Wingdings" panose="05000000000000000000" pitchFamily="2" charset="2"/>
              <a:buNone/>
              <a:defRPr/>
            </a:lvl1pPr>
          </a:lstStyle>
          <a:p>
            <a:r>
              <a:rPr lang="zh-CN" altLang="en-US"/>
              <a:t>单击此处编辑母版副标题样式</a:t>
            </a:r>
          </a:p>
        </p:txBody>
      </p:sp>
      <p:sp>
        <p:nvSpPr>
          <p:cNvPr id="24" name="Rectangle 14"/>
          <p:cNvSpPr>
            <a:spLocks noGrp="1" noChangeArrowheads="1"/>
          </p:cNvSpPr>
          <p:nvPr>
            <p:ph type="dt" sz="half" idx="2"/>
          </p:nvPr>
        </p:nvSpPr>
        <p:spPr bwMode="auto">
          <a:xfrm>
            <a:off x="990600" y="6248400"/>
            <a:ext cx="1905000" cy="457200"/>
          </a:xfrm>
          <a:prstGeom prst="rect">
            <a:avLst/>
          </a:prstGeom>
          <a:ln>
            <a:miter lim="800000"/>
          </a:ln>
        </p:spPr>
        <p:txBody>
          <a:bodyPr vert="horz" wrap="square" lIns="91440" tIns="45720" rIns="91440" bIns="45720" numCol="1" anchor="b" anchorCtr="0" compatLnSpc="1"/>
          <a:lstStyle>
            <a:lvl1pPr>
              <a:defRPr>
                <a:solidFill>
                  <a:schemeClr val="bg2"/>
                </a:solidFill>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bg2"/>
              </a:solidFill>
              <a:effectLst/>
              <a:uLnTx/>
              <a:uFillTx/>
              <a:latin typeface="+mn-lt"/>
              <a:ea typeface="宋体" panose="02010600030101010101" pitchFamily="2" charset="-122"/>
              <a:cs typeface="+mn-cs"/>
            </a:endParaRPr>
          </a:p>
        </p:txBody>
      </p:sp>
      <p:sp>
        <p:nvSpPr>
          <p:cNvPr id="25" name="Rectangle 15"/>
          <p:cNvSpPr>
            <a:spLocks noGrp="1" noChangeArrowheads="1"/>
          </p:cNvSpPr>
          <p:nvPr>
            <p:ph type="ftr" sz="quarter" idx="3"/>
          </p:nvPr>
        </p:nvSpPr>
        <p:spPr bwMode="auto">
          <a:xfrm>
            <a:off x="3429000" y="6248400"/>
            <a:ext cx="2895600" cy="457200"/>
          </a:xfrm>
          <a:prstGeom prst="rect">
            <a:avLst/>
          </a:prstGeom>
          <a:ln>
            <a:miter lim="800000"/>
          </a:ln>
        </p:spPr>
        <p:txBody>
          <a:bodyPr vert="horz" wrap="square" lIns="91440" tIns="45720" rIns="91440" bIns="45720" numCol="1" anchor="b" anchorCtr="0" compatLnSpc="1"/>
          <a:lstStyle>
            <a:lvl1pPr>
              <a:defRPr>
                <a:solidFill>
                  <a:schemeClr val="bg2"/>
                </a:solidFill>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bg2"/>
              </a:solidFill>
              <a:effectLst/>
              <a:uLnTx/>
              <a:uFillTx/>
              <a:latin typeface="+mn-lt"/>
              <a:ea typeface="宋体" panose="02010600030101010101" pitchFamily="2" charset="-122"/>
              <a:cs typeface="+mn-cs"/>
            </a:endParaRPr>
          </a:p>
        </p:txBody>
      </p:sp>
      <p:sp>
        <p:nvSpPr>
          <p:cNvPr id="26" name="Rectangle 16"/>
          <p:cNvSpPr>
            <a:spLocks noGrp="1" noChangeArrowheads="1"/>
          </p:cNvSpPr>
          <p:nvPr>
            <p:ph type="sldNum" sz="quarter" idx="4"/>
          </p:nvPr>
        </p:nvSpPr>
        <p:spPr bwMode="auto">
          <a:xfrm>
            <a:off x="6858000" y="6248400"/>
            <a:ext cx="1905000" cy="457200"/>
          </a:xfrm>
          <a:prstGeom prst="rect">
            <a:avLst/>
          </a:prstGeom>
          <a:ln>
            <a:miter lim="800000"/>
          </a:ln>
        </p:spPr>
        <p:txBody>
          <a:bodyPr vert="horz" wrap="square" lIns="91440" tIns="45720" rIns="91440" bIns="45720" numCol="1" anchor="b" anchorCtr="0" compatLnSpc="1"/>
          <a:lstStyle>
            <a:lvl1pPr>
              <a:defRPr>
                <a:solidFill>
                  <a:schemeClr val="bg2"/>
                </a:solidFill>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B6BB638B-BD2B-4671-B2DF-F4D5022B537D}" type="slidenum">
              <a:rPr kumimoji="0" lang="en-US" altLang="zh-CN" sz="1400" b="0" i="0" u="none" strike="noStrike" kern="1200" cap="none" spc="0" normalizeH="0" baseline="0" noProof="0">
                <a:ln>
                  <a:noFill/>
                </a:ln>
                <a:solidFill>
                  <a:schemeClr val="bg2"/>
                </a:solidFill>
                <a:effectLst/>
                <a:uLnTx/>
                <a:uFillTx/>
                <a:latin typeface="Tahoma" panose="020B0604030504040204" pitchFamily="34" charset="0"/>
                <a:ea typeface="宋体" panose="02010600030101010101" pitchFamily="2" charset="-122"/>
                <a:cs typeface="+mn-cs"/>
              </a:rPr>
              <a:t>‹#›</a:t>
            </a:fld>
            <a:endParaRPr kumimoji="0" lang="en-US" altLang="zh-CN" sz="1400" b="0" i="0" u="none" strike="noStrike" kern="1200" cap="none" spc="0" normalizeH="0" baseline="0" noProof="0">
              <a:ln>
                <a:noFill/>
              </a:ln>
              <a:solidFill>
                <a:schemeClr val="bg2"/>
              </a:solidFill>
              <a:effectLst/>
              <a:uLnTx/>
              <a:uFillTx/>
              <a:latin typeface="Tahoma" panose="020B0604030504040204" pitchFamily="34" charset="0"/>
              <a:ea typeface="宋体" panose="02010600030101010101" pitchFamily="2" charset="-122"/>
              <a:cs typeface="+mn-cs"/>
            </a:endParaRPr>
          </a:p>
        </p:txBody>
      </p:sp>
    </p:spTree>
  </p:cSld>
  <p:clrMapOvr>
    <a:masterClrMapping/>
  </p:clrMapOvr>
  <p:transition>
    <p:wipe di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anose="05000000000000000000" pitchFamily="2" charset="2"/>
              <a:buNone/>
              <a:defRPr/>
            </a:pPr>
            <a:endParaRPr kumimoji="0" lang="zh-CN" altLang="en-US" sz="3200" b="0" i="0" u="none" strike="noStrike" kern="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293D45E-5AEB-4C8B-91E3-60625B3D0C86}" type="slidenum">
              <a:rPr kumimoji="0" lang="en-US" altLang="zh-CN" sz="1400" b="0" i="0" u="none" strike="noStrike" kern="1200" cap="none" spc="0" normalizeH="0" baseline="0" noProof="0">
                <a:ln>
                  <a:noFill/>
                </a:ln>
                <a:solidFill>
                  <a:schemeClr val="tx1"/>
                </a:solidFill>
                <a:effectLst/>
                <a:uLnTx/>
                <a:uFillTx/>
                <a:latin typeface="Tahoma" panose="020B0604030504040204" pitchFamily="34" charset="0"/>
                <a:ea typeface="宋体" panose="02010600030101010101" pitchFamily="2" charset="-122"/>
                <a:cs typeface="+mn-cs"/>
              </a:rPr>
              <a:t>‹#›</a:t>
            </a:fld>
            <a:endParaRPr kumimoji="0" lang="en-US" altLang="zh-CN" sz="1400" b="0" i="0" u="none" strike="noStrike" kern="1200" cap="none" spc="0" normalizeH="0" baseline="0" noProof="0">
              <a:ln>
                <a:noFill/>
              </a:ln>
              <a:solidFill>
                <a:schemeClr val="tx1"/>
              </a:solidFill>
              <a:effectLst/>
              <a:uLnTx/>
              <a:uFillTx/>
              <a:latin typeface="Tahoma" panose="020B0604030504040204" pitchFamily="34" charset="0"/>
              <a:ea typeface="宋体" panose="02010600030101010101" pitchFamily="2" charset="-122"/>
              <a:cs typeface="+mn-cs"/>
            </a:endParaRPr>
          </a:p>
        </p:txBody>
      </p:sp>
    </p:spTree>
  </p:cSld>
  <p:clrMapOvr>
    <a:masterClrMapping/>
  </p:clrMapOvr>
  <p:transition>
    <p:wipe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293D45E-5AEB-4C8B-91E3-60625B3D0C86}" type="slidenum">
              <a:rPr kumimoji="0" lang="en-US" altLang="zh-CN" sz="1400" b="0" i="0" u="none" strike="noStrike" kern="1200" cap="none" spc="0" normalizeH="0" baseline="0" noProof="0">
                <a:ln>
                  <a:noFill/>
                </a:ln>
                <a:solidFill>
                  <a:schemeClr val="tx1"/>
                </a:solidFill>
                <a:effectLst/>
                <a:uLnTx/>
                <a:uFillTx/>
                <a:latin typeface="Tahoma" panose="020B0604030504040204" pitchFamily="34" charset="0"/>
                <a:ea typeface="宋体" panose="02010600030101010101" pitchFamily="2" charset="-122"/>
                <a:cs typeface="+mn-cs"/>
              </a:rPr>
              <a:t>‹#›</a:t>
            </a:fld>
            <a:endParaRPr kumimoji="0" lang="en-US" altLang="zh-CN" sz="1400" b="0" i="0" u="none" strike="noStrike" kern="1200" cap="none" spc="0" normalizeH="0" baseline="0" noProof="0">
              <a:ln>
                <a:noFill/>
              </a:ln>
              <a:solidFill>
                <a:schemeClr val="tx1"/>
              </a:solidFill>
              <a:effectLst/>
              <a:uLnTx/>
              <a:uFillTx/>
              <a:latin typeface="Tahoma" panose="020B0604030504040204" pitchFamily="34" charset="0"/>
              <a:ea typeface="宋体" panose="02010600030101010101" pitchFamily="2" charset="-122"/>
              <a:cs typeface="+mn-cs"/>
            </a:endParaRPr>
          </a:p>
        </p:txBody>
      </p:sp>
    </p:spTree>
  </p:cSld>
  <p:clrMapOvr>
    <a:masterClrMapping/>
  </p:clrMapOvr>
  <p:transition>
    <p:wipe dir="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004050" y="214313"/>
            <a:ext cx="1951038" cy="5918200"/>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150938" y="214313"/>
            <a:ext cx="5700712" cy="5918200"/>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293D45E-5AEB-4C8B-91E3-60625B3D0C86}" type="slidenum">
              <a:rPr kumimoji="0" lang="en-US" altLang="zh-CN" sz="1400" b="0" i="0" u="none" strike="noStrike" kern="1200" cap="none" spc="0" normalizeH="0" baseline="0" noProof="0">
                <a:ln>
                  <a:noFill/>
                </a:ln>
                <a:solidFill>
                  <a:schemeClr val="tx1"/>
                </a:solidFill>
                <a:effectLst/>
                <a:uLnTx/>
                <a:uFillTx/>
                <a:latin typeface="Tahoma" panose="020B0604030504040204" pitchFamily="34" charset="0"/>
                <a:ea typeface="宋体" panose="02010600030101010101" pitchFamily="2" charset="-122"/>
                <a:cs typeface="+mn-cs"/>
              </a:rPr>
              <a:t>‹#›</a:t>
            </a:fld>
            <a:endParaRPr kumimoji="0" lang="en-US" altLang="zh-CN" sz="1400" b="0" i="0" u="none" strike="noStrike" kern="1200" cap="none" spc="0" normalizeH="0" baseline="0" noProof="0">
              <a:ln>
                <a:noFill/>
              </a:ln>
              <a:solidFill>
                <a:schemeClr val="tx1"/>
              </a:solidFill>
              <a:effectLst/>
              <a:uLnTx/>
              <a:uFillTx/>
              <a:latin typeface="Tahoma" panose="020B0604030504040204" pitchFamily="34" charset="0"/>
              <a:ea typeface="宋体" panose="02010600030101010101" pitchFamily="2" charset="-122"/>
              <a:cs typeface="+mn-cs"/>
            </a:endParaRPr>
          </a:p>
        </p:txBody>
      </p:sp>
    </p:spTree>
  </p:cSld>
  <p:clrMapOvr>
    <a:masterClrMapping/>
  </p:clrMapOvr>
  <p:transition>
    <p:wipe dir="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1150938" y="214313"/>
            <a:ext cx="7804150" cy="59182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293D45E-5AEB-4C8B-91E3-60625B3D0C86}" type="slidenum">
              <a:rPr kumimoji="0" lang="en-US" altLang="zh-CN" sz="1400" b="0" i="0" u="none" strike="noStrike" kern="1200" cap="none" spc="0" normalizeH="0" baseline="0" noProof="0">
                <a:ln>
                  <a:noFill/>
                </a:ln>
                <a:solidFill>
                  <a:schemeClr val="tx1"/>
                </a:solidFill>
                <a:effectLst/>
                <a:uLnTx/>
                <a:uFillTx/>
                <a:latin typeface="Tahoma" panose="020B0604030504040204" pitchFamily="34" charset="0"/>
                <a:ea typeface="宋体" panose="02010600030101010101" pitchFamily="2" charset="-122"/>
                <a:cs typeface="+mn-cs"/>
              </a:rPr>
              <a:t>‹#›</a:t>
            </a:fld>
            <a:endParaRPr kumimoji="0" lang="en-US" altLang="zh-CN" sz="1400" b="0" i="0" u="none" strike="noStrike" kern="1200" cap="none" spc="0" normalizeH="0" baseline="0" noProof="0">
              <a:ln>
                <a:noFill/>
              </a:ln>
              <a:solidFill>
                <a:schemeClr val="tx1"/>
              </a:solidFill>
              <a:effectLst/>
              <a:uLnTx/>
              <a:uFillTx/>
              <a:latin typeface="Tahoma" panose="020B0604030504040204" pitchFamily="34" charset="0"/>
              <a:ea typeface="宋体" panose="02010600030101010101" pitchFamily="2" charset="-122"/>
              <a:cs typeface="+mn-cs"/>
            </a:endParaRPr>
          </a:p>
        </p:txBody>
      </p:sp>
    </p:spTree>
  </p:cSld>
  <p:clrMapOvr>
    <a:masterClrMapping/>
  </p:clrMapOvr>
  <p:transition>
    <p:wipe dir="d"/>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1150938" y="214313"/>
            <a:ext cx="7793037" cy="1462087"/>
          </a:xfrm>
        </p:spPr>
        <p:txBody>
          <a:bodyPr/>
          <a:lstStyle/>
          <a:p>
            <a:r>
              <a:rPr lang="zh-CN" altLang="en-US"/>
              <a:t>单击此处编辑母版标题样式</a:t>
            </a:r>
          </a:p>
        </p:txBody>
      </p:sp>
      <p:sp>
        <p:nvSpPr>
          <p:cNvPr id="3" name="表格占位符 2"/>
          <p:cNvSpPr>
            <a:spLocks noGrp="1"/>
          </p:cNvSpPr>
          <p:nvPr>
            <p:ph type="tbl" idx="1"/>
          </p:nvPr>
        </p:nvSpPr>
        <p:spPr>
          <a:xfrm>
            <a:off x="1182688" y="2017713"/>
            <a:ext cx="7772400" cy="4114800"/>
          </a:xfrm>
        </p:spPr>
        <p:txBody>
          <a:bodyPr vert="horz" wrap="square" lIns="91440" tIns="45720" rIns="91440" bIns="45720" numCol="1" anchor="t" anchorCtr="0" compatLnSpc="1"/>
          <a:lstStyle/>
          <a:p>
            <a:pPr marL="342900" marR="0" lvl="0" indent="-342900" algn="l" defTabSz="914400" rtl="0" eaLnBrk="0" fontAlgn="base" latinLnBrk="0" hangingPunct="0">
              <a:lnSpc>
                <a:spcPct val="100000"/>
              </a:lnSpc>
              <a:spcBef>
                <a:spcPct val="20000"/>
              </a:spcBef>
              <a:spcAft>
                <a:spcPct val="0"/>
              </a:spcAft>
              <a:buClr>
                <a:schemeClr val="folHlink"/>
              </a:buClr>
              <a:buSzPct val="60000"/>
              <a:buFont typeface="Wingdings" panose="05000000000000000000" pitchFamily="2" charset="2"/>
              <a:buChar char="n"/>
              <a:defRPr/>
            </a:pPr>
            <a:endParaRPr kumimoji="0" lang="zh-CN" altLang="en-US" sz="3200" b="0" i="0" u="none" strike="noStrike" kern="0" cap="none" spc="0" normalizeH="0" baseline="0" noProof="0">
              <a:ln>
                <a:noFill/>
              </a:ln>
              <a:solidFill>
                <a:schemeClr val="tx1"/>
              </a:solidFill>
              <a:effectLst/>
              <a:uLnTx/>
              <a:uFillTx/>
              <a:latin typeface="+mn-lt"/>
              <a:ea typeface="+mn-ea"/>
              <a:cs typeface="+mn-cs"/>
            </a:endParaRP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293D45E-5AEB-4C8B-91E3-60625B3D0C86}" type="slidenum">
              <a:rPr kumimoji="0" lang="en-US" altLang="zh-CN" sz="1400" b="0" i="0" u="none" strike="noStrike" kern="1200" cap="none" spc="0" normalizeH="0" baseline="0" noProof="0">
                <a:ln>
                  <a:noFill/>
                </a:ln>
                <a:solidFill>
                  <a:schemeClr val="tx1"/>
                </a:solidFill>
                <a:effectLst/>
                <a:uLnTx/>
                <a:uFillTx/>
                <a:latin typeface="Tahoma" panose="020B0604030504040204" pitchFamily="34" charset="0"/>
                <a:ea typeface="宋体" panose="02010600030101010101" pitchFamily="2" charset="-122"/>
                <a:cs typeface="+mn-cs"/>
              </a:rPr>
              <a:t>‹#›</a:t>
            </a:fld>
            <a:endParaRPr kumimoji="0" lang="en-US" altLang="zh-CN" sz="1400" b="0" i="0" u="none" strike="noStrike" kern="1200" cap="none" spc="0" normalizeH="0" baseline="0" noProof="0">
              <a:ln>
                <a:noFill/>
              </a:ln>
              <a:solidFill>
                <a:schemeClr val="tx1"/>
              </a:solidFill>
              <a:effectLst/>
              <a:uLnTx/>
              <a:uFillTx/>
              <a:latin typeface="Tahoma" panose="020B0604030504040204" pitchFamily="34" charset="0"/>
              <a:ea typeface="宋体" panose="02010600030101010101" pitchFamily="2" charset="-122"/>
              <a:cs typeface="+mn-cs"/>
            </a:endParaRPr>
          </a:p>
        </p:txBody>
      </p:sp>
    </p:spTree>
  </p:cSld>
  <p:clrMapOvr>
    <a:masterClrMapping/>
  </p:clrMapOvr>
  <p:transition>
    <p:wipe dir="d"/>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chart" preserve="1">
  <p:cSld name="标题和图表">
    <p:spTree>
      <p:nvGrpSpPr>
        <p:cNvPr id="1" name=""/>
        <p:cNvGrpSpPr/>
        <p:nvPr/>
      </p:nvGrpSpPr>
      <p:grpSpPr>
        <a:xfrm>
          <a:off x="0" y="0"/>
          <a:ext cx="0" cy="0"/>
          <a:chOff x="0" y="0"/>
          <a:chExt cx="0" cy="0"/>
        </a:xfrm>
      </p:grpSpPr>
      <p:sp>
        <p:nvSpPr>
          <p:cNvPr id="2" name="标题 1"/>
          <p:cNvSpPr>
            <a:spLocks noGrp="1"/>
          </p:cNvSpPr>
          <p:nvPr>
            <p:ph type="title"/>
          </p:nvPr>
        </p:nvSpPr>
        <p:spPr>
          <a:xfrm>
            <a:off x="1150938" y="214313"/>
            <a:ext cx="7793037" cy="1462087"/>
          </a:xfrm>
        </p:spPr>
        <p:txBody>
          <a:bodyPr/>
          <a:lstStyle/>
          <a:p>
            <a:r>
              <a:rPr lang="zh-CN" altLang="en-US"/>
              <a:t>单击此处编辑母版标题样式</a:t>
            </a:r>
          </a:p>
        </p:txBody>
      </p:sp>
      <p:sp>
        <p:nvSpPr>
          <p:cNvPr id="3" name="图表占位符 2"/>
          <p:cNvSpPr>
            <a:spLocks noGrp="1"/>
          </p:cNvSpPr>
          <p:nvPr>
            <p:ph type="chart" idx="1"/>
          </p:nvPr>
        </p:nvSpPr>
        <p:spPr>
          <a:xfrm>
            <a:off x="1182688" y="2017713"/>
            <a:ext cx="7772400" cy="4114800"/>
          </a:xfrm>
        </p:spPr>
        <p:txBody>
          <a:bodyPr vert="horz" wrap="square" lIns="91440" tIns="45720" rIns="91440" bIns="45720" numCol="1" anchor="t" anchorCtr="0" compatLnSpc="1"/>
          <a:lstStyle/>
          <a:p>
            <a:pPr marL="342900" marR="0" lvl="0" indent="-342900" algn="l" defTabSz="914400" rtl="0" eaLnBrk="0" fontAlgn="base" latinLnBrk="0" hangingPunct="0">
              <a:lnSpc>
                <a:spcPct val="100000"/>
              </a:lnSpc>
              <a:spcBef>
                <a:spcPct val="20000"/>
              </a:spcBef>
              <a:spcAft>
                <a:spcPct val="0"/>
              </a:spcAft>
              <a:buClr>
                <a:schemeClr val="folHlink"/>
              </a:buClr>
              <a:buSzPct val="60000"/>
              <a:buFont typeface="Wingdings" panose="05000000000000000000" pitchFamily="2" charset="2"/>
              <a:buChar char="n"/>
              <a:defRPr/>
            </a:pPr>
            <a:endParaRPr kumimoji="0" lang="zh-CN" altLang="en-US" sz="3200" b="0" i="0" u="none" strike="noStrike" kern="0" cap="none" spc="0" normalizeH="0" baseline="0" noProof="0">
              <a:ln>
                <a:noFill/>
              </a:ln>
              <a:solidFill>
                <a:schemeClr val="tx1"/>
              </a:solidFill>
              <a:effectLst/>
              <a:uLnTx/>
              <a:uFillTx/>
              <a:latin typeface="+mn-lt"/>
              <a:ea typeface="+mn-ea"/>
              <a:cs typeface="+mn-cs"/>
            </a:endParaRP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293D45E-5AEB-4C8B-91E3-60625B3D0C86}" type="slidenum">
              <a:rPr kumimoji="0" lang="en-US" altLang="zh-CN" sz="1400" b="0" i="0" u="none" strike="noStrike" kern="1200" cap="none" spc="0" normalizeH="0" baseline="0" noProof="0">
                <a:ln>
                  <a:noFill/>
                </a:ln>
                <a:solidFill>
                  <a:schemeClr val="tx1"/>
                </a:solidFill>
                <a:effectLst/>
                <a:uLnTx/>
                <a:uFillTx/>
                <a:latin typeface="Tahoma" panose="020B0604030504040204" pitchFamily="34" charset="0"/>
                <a:ea typeface="宋体" panose="02010600030101010101" pitchFamily="2" charset="-122"/>
                <a:cs typeface="+mn-cs"/>
              </a:rPr>
              <a:t>‹#›</a:t>
            </a:fld>
            <a:endParaRPr kumimoji="0" lang="en-US" altLang="zh-CN" sz="1400" b="0" i="0" u="none" strike="noStrike" kern="1200" cap="none" spc="0" normalizeH="0" baseline="0" noProof="0">
              <a:ln>
                <a:noFill/>
              </a:ln>
              <a:solidFill>
                <a:schemeClr val="tx1"/>
              </a:solidFill>
              <a:effectLst/>
              <a:uLnTx/>
              <a:uFillTx/>
              <a:latin typeface="Tahoma" panose="020B0604030504040204" pitchFamily="34" charset="0"/>
              <a:ea typeface="宋体" panose="02010600030101010101" pitchFamily="2" charset="-122"/>
              <a:cs typeface="+mn-cs"/>
            </a:endParaRPr>
          </a:p>
        </p:txBody>
      </p:sp>
    </p:spTree>
  </p:cSld>
  <p:clrMapOvr>
    <a:masterClrMapping/>
  </p:clrMapOvr>
  <p:transition>
    <p:wipe dir="d"/>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293D45E-5AEB-4C8B-91E3-60625B3D0C86}" type="slidenum">
              <a:rPr kumimoji="0" lang="en-US" altLang="zh-CN" sz="1400" b="0" i="0" u="none" strike="noStrike" kern="1200" cap="none" spc="0" normalizeH="0" baseline="0" noProof="0">
                <a:ln>
                  <a:noFill/>
                </a:ln>
                <a:solidFill>
                  <a:schemeClr val="tx1"/>
                </a:solidFill>
                <a:effectLst/>
                <a:uLnTx/>
                <a:uFillTx/>
                <a:latin typeface="Tahoma" panose="020B0604030504040204" pitchFamily="34" charset="0"/>
                <a:ea typeface="宋体" panose="02010600030101010101" pitchFamily="2" charset="-122"/>
                <a:cs typeface="+mn-cs"/>
              </a:rPr>
              <a:t>‹#›</a:t>
            </a:fld>
            <a:endParaRPr kumimoji="0" lang="en-US" altLang="zh-CN" sz="1400" b="0" i="0" u="none" strike="noStrike" kern="1200" cap="none" spc="0" normalizeH="0" baseline="0" noProof="0">
              <a:ln>
                <a:noFill/>
              </a:ln>
              <a:solidFill>
                <a:schemeClr val="tx1"/>
              </a:solidFill>
              <a:effectLst/>
              <a:uLnTx/>
              <a:uFillTx/>
              <a:latin typeface="Tahoma" panose="020B0604030504040204" pitchFamily="34" charset="0"/>
              <a:ea typeface="宋体" panose="02010600030101010101" pitchFamily="2" charset="-122"/>
              <a:cs typeface="+mn-cs"/>
            </a:endParaRPr>
          </a:p>
        </p:txBody>
      </p:sp>
    </p:spTree>
  </p:cSld>
  <p:clrMapOvr>
    <a:masterClrMapping/>
  </p:clrMapOvr>
  <p:transition>
    <p:wipe dir="d"/>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1150938" y="214313"/>
            <a:ext cx="7793037" cy="1462087"/>
          </a:xfrm>
        </p:spPr>
        <p:txBody>
          <a:bodyPr/>
          <a:lstStyle/>
          <a:p>
            <a:r>
              <a:rPr lang="zh-CN" altLang="en-US"/>
              <a:t>单击此处编辑母版标题样式</a:t>
            </a:r>
          </a:p>
        </p:txBody>
      </p:sp>
      <p:sp>
        <p:nvSpPr>
          <p:cNvPr id="3" name="文本占位符 2"/>
          <p:cNvSpPr>
            <a:spLocks noGrp="1"/>
          </p:cNvSpPr>
          <p:nvPr>
            <p:ph type="body" sz="half" idx="1"/>
          </p:nvPr>
        </p:nvSpPr>
        <p:spPr>
          <a:xfrm>
            <a:off x="1182688" y="2017713"/>
            <a:ext cx="3810000" cy="41148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5145088" y="2017713"/>
            <a:ext cx="3810000" cy="41148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293D45E-5AEB-4C8B-91E3-60625B3D0C86}" type="slidenum">
              <a:rPr kumimoji="0" lang="en-US" altLang="zh-CN" sz="1400" b="0" i="0" u="none" strike="noStrike" kern="1200" cap="none" spc="0" normalizeH="0" baseline="0" noProof="0">
                <a:ln>
                  <a:noFill/>
                </a:ln>
                <a:solidFill>
                  <a:schemeClr val="tx1"/>
                </a:solidFill>
                <a:effectLst/>
                <a:uLnTx/>
                <a:uFillTx/>
                <a:latin typeface="Tahoma" panose="020B0604030504040204" pitchFamily="34" charset="0"/>
                <a:ea typeface="宋体" panose="02010600030101010101" pitchFamily="2" charset="-122"/>
                <a:cs typeface="+mn-cs"/>
              </a:rPr>
              <a:t>‹#›</a:t>
            </a:fld>
            <a:endParaRPr kumimoji="0" lang="en-US" altLang="zh-CN" sz="1400" b="0" i="0" u="none" strike="noStrike" kern="1200" cap="none" spc="0" normalizeH="0" baseline="0" noProof="0">
              <a:ln>
                <a:noFill/>
              </a:ln>
              <a:solidFill>
                <a:schemeClr val="tx1"/>
              </a:solidFill>
              <a:effectLst/>
              <a:uLnTx/>
              <a:uFillTx/>
              <a:latin typeface="Tahoma" panose="020B0604030504040204" pitchFamily="34" charset="0"/>
              <a:ea typeface="宋体" panose="02010600030101010101" pitchFamily="2" charset="-122"/>
              <a:cs typeface="+mn-cs"/>
            </a:endParaRPr>
          </a:p>
        </p:txBody>
      </p:sp>
    </p:spTree>
  </p:cSld>
  <p:clrMapOvr>
    <a:masterClrMapping/>
  </p:clrMapOvr>
  <p:transition>
    <p:wipe dir="d"/>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293D45E-5AEB-4C8B-91E3-60625B3D0C86}" type="slidenum">
              <a:rPr kumimoji="0" lang="en-US" altLang="zh-CN" sz="1400" b="0" i="0" u="none" strike="noStrike" kern="1200" cap="none" spc="0" normalizeH="0" baseline="0" noProof="0">
                <a:ln>
                  <a:noFill/>
                </a:ln>
                <a:solidFill>
                  <a:schemeClr val="tx1"/>
                </a:solidFill>
                <a:effectLst/>
                <a:uLnTx/>
                <a:uFillTx/>
                <a:latin typeface="Tahoma" panose="020B0604030504040204" pitchFamily="34" charset="0"/>
                <a:ea typeface="宋体" panose="02010600030101010101" pitchFamily="2" charset="-122"/>
                <a:cs typeface="+mn-cs"/>
              </a:rPr>
              <a:t>‹#›</a:t>
            </a:fld>
            <a:endParaRPr kumimoji="0" lang="en-US" altLang="zh-CN" sz="1400" b="0" i="0" u="none" strike="noStrike" kern="1200" cap="none" spc="0" normalizeH="0" baseline="0" noProof="0">
              <a:ln>
                <a:noFill/>
              </a:ln>
              <a:solidFill>
                <a:schemeClr val="tx1"/>
              </a:solidFill>
              <a:effectLst/>
              <a:uLnTx/>
              <a:uFillTx/>
              <a:latin typeface="Tahoma" panose="020B0604030504040204" pitchFamily="34" charset="0"/>
              <a:ea typeface="宋体" panose="02010600030101010101" pitchFamily="2" charset="-122"/>
              <a:cs typeface="+mn-cs"/>
            </a:endParaRPr>
          </a:p>
        </p:txBody>
      </p:sp>
    </p:spTree>
  </p:cSld>
  <p:clrMapOvr>
    <a:masterClrMapping/>
  </p:clrMapOvr>
  <p:transition>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dirty="0"/>
              <a:t>单击此处编辑母版文本样</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293D45E-5AEB-4C8B-91E3-60625B3D0C86}" type="slidenum">
              <a:rPr kumimoji="0" lang="en-US" altLang="zh-CN" sz="1400" b="0" i="0" u="none" strike="noStrike" kern="1200" cap="none" spc="0" normalizeH="0" baseline="0" noProof="0">
                <a:ln>
                  <a:noFill/>
                </a:ln>
                <a:solidFill>
                  <a:schemeClr val="tx1"/>
                </a:solidFill>
                <a:effectLst/>
                <a:uLnTx/>
                <a:uFillTx/>
                <a:latin typeface="Tahoma" panose="020B0604030504040204" pitchFamily="34" charset="0"/>
                <a:ea typeface="宋体" panose="02010600030101010101" pitchFamily="2" charset="-122"/>
                <a:cs typeface="+mn-cs"/>
              </a:rPr>
              <a:t>‹#›</a:t>
            </a:fld>
            <a:endParaRPr kumimoji="0" lang="en-US" altLang="zh-CN" sz="1400" b="0" i="0" u="none" strike="noStrike" kern="1200" cap="none" spc="0" normalizeH="0" baseline="0" noProof="0">
              <a:ln>
                <a:noFill/>
              </a:ln>
              <a:solidFill>
                <a:schemeClr val="tx1"/>
              </a:solidFill>
              <a:effectLst/>
              <a:uLnTx/>
              <a:uFillTx/>
              <a:latin typeface="Tahoma" panose="020B0604030504040204" pitchFamily="34" charset="0"/>
              <a:ea typeface="宋体" panose="02010600030101010101" pitchFamily="2" charset="-122"/>
              <a:cs typeface="+mn-cs"/>
            </a:endParaRPr>
          </a:p>
        </p:txBody>
      </p:sp>
    </p:spTree>
  </p:cSld>
  <p:clrMapOvr>
    <a:masterClrMapping/>
  </p:clrMapOvr>
  <p:transition>
    <p:wipe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293D45E-5AEB-4C8B-91E3-60625B3D0C86}" type="slidenum">
              <a:rPr kumimoji="0" lang="en-US" altLang="zh-CN" sz="1400" b="0" i="0" u="none" strike="noStrike" kern="1200" cap="none" spc="0" normalizeH="0" baseline="0" noProof="0">
                <a:ln>
                  <a:noFill/>
                </a:ln>
                <a:solidFill>
                  <a:schemeClr val="tx1"/>
                </a:solidFill>
                <a:effectLst/>
                <a:uLnTx/>
                <a:uFillTx/>
                <a:latin typeface="Tahoma" panose="020B0604030504040204" pitchFamily="34" charset="0"/>
                <a:ea typeface="宋体" panose="02010600030101010101" pitchFamily="2" charset="-122"/>
                <a:cs typeface="+mn-cs"/>
              </a:rPr>
              <a:t>‹#›</a:t>
            </a:fld>
            <a:endParaRPr kumimoji="0" lang="en-US" altLang="zh-CN" sz="1400" b="0" i="0" u="none" strike="noStrike" kern="1200" cap="none" spc="0" normalizeH="0" baseline="0" noProof="0">
              <a:ln>
                <a:noFill/>
              </a:ln>
              <a:solidFill>
                <a:schemeClr val="tx1"/>
              </a:solidFill>
              <a:effectLst/>
              <a:uLnTx/>
              <a:uFillTx/>
              <a:latin typeface="Tahoma" panose="020B0604030504040204" pitchFamily="34" charset="0"/>
              <a:ea typeface="宋体" panose="02010600030101010101" pitchFamily="2" charset="-122"/>
              <a:cs typeface="+mn-cs"/>
            </a:endParaRPr>
          </a:p>
        </p:txBody>
      </p:sp>
    </p:spTree>
  </p:cSld>
  <p:clrMapOvr>
    <a:masterClrMapping/>
  </p:clrMapOvr>
  <p:transition>
    <p:wipe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293D45E-5AEB-4C8B-91E3-60625B3D0C86}" type="slidenum">
              <a:rPr kumimoji="0" lang="en-US" altLang="zh-CN" sz="1400" b="0" i="0" u="none" strike="noStrike" kern="1200" cap="none" spc="0" normalizeH="0" baseline="0" noProof="0">
                <a:ln>
                  <a:noFill/>
                </a:ln>
                <a:solidFill>
                  <a:schemeClr val="tx1"/>
                </a:solidFill>
                <a:effectLst/>
                <a:uLnTx/>
                <a:uFillTx/>
                <a:latin typeface="Tahoma" panose="020B0604030504040204" pitchFamily="34" charset="0"/>
                <a:ea typeface="宋体" panose="02010600030101010101" pitchFamily="2" charset="-122"/>
                <a:cs typeface="+mn-cs"/>
              </a:rPr>
              <a:t>‹#›</a:t>
            </a:fld>
            <a:endParaRPr kumimoji="0" lang="en-US" altLang="zh-CN" sz="1400" b="0" i="0" u="none" strike="noStrike" kern="1200" cap="none" spc="0" normalizeH="0" baseline="0" noProof="0">
              <a:ln>
                <a:noFill/>
              </a:ln>
              <a:solidFill>
                <a:schemeClr val="tx1"/>
              </a:solidFill>
              <a:effectLst/>
              <a:uLnTx/>
              <a:uFillTx/>
              <a:latin typeface="Tahoma" panose="020B0604030504040204" pitchFamily="34" charset="0"/>
              <a:ea typeface="宋体" panose="02010600030101010101" pitchFamily="2" charset="-122"/>
              <a:cs typeface="+mn-cs"/>
            </a:endParaRPr>
          </a:p>
        </p:txBody>
      </p:sp>
    </p:spTree>
  </p:cSld>
  <p:clrMapOvr>
    <a:masterClrMapping/>
  </p:clrMapOvr>
  <p:transition>
    <p:wipe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293D45E-5AEB-4C8B-91E3-60625B3D0C86}" type="slidenum">
              <a:rPr kumimoji="0" lang="en-US" altLang="zh-CN" sz="1400" b="0" i="0" u="none" strike="noStrike" kern="1200" cap="none" spc="0" normalizeH="0" baseline="0" noProof="0">
                <a:ln>
                  <a:noFill/>
                </a:ln>
                <a:solidFill>
                  <a:schemeClr val="tx1"/>
                </a:solidFill>
                <a:effectLst/>
                <a:uLnTx/>
                <a:uFillTx/>
                <a:latin typeface="Tahoma" panose="020B0604030504040204" pitchFamily="34" charset="0"/>
                <a:ea typeface="宋体" panose="02010600030101010101" pitchFamily="2" charset="-122"/>
                <a:cs typeface="+mn-cs"/>
              </a:rPr>
              <a:t>‹#›</a:t>
            </a:fld>
            <a:endParaRPr kumimoji="0" lang="en-US" altLang="zh-CN" sz="1400" b="0" i="0" u="none" strike="noStrike" kern="1200" cap="none" spc="0" normalizeH="0" baseline="0" noProof="0">
              <a:ln>
                <a:noFill/>
              </a:ln>
              <a:solidFill>
                <a:schemeClr val="tx1"/>
              </a:solidFill>
              <a:effectLst/>
              <a:uLnTx/>
              <a:uFillTx/>
              <a:latin typeface="Tahoma" panose="020B0604030504040204" pitchFamily="34" charset="0"/>
              <a:ea typeface="宋体" panose="02010600030101010101" pitchFamily="2" charset="-122"/>
              <a:cs typeface="+mn-cs"/>
            </a:endParaRPr>
          </a:p>
        </p:txBody>
      </p:sp>
    </p:spTree>
  </p:cSld>
  <p:clrMapOvr>
    <a:masterClrMapping/>
  </p:clrMapOvr>
  <p:transition>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293D45E-5AEB-4C8B-91E3-60625B3D0C86}" type="slidenum">
              <a:rPr kumimoji="0" lang="en-US" altLang="zh-CN" sz="1400" b="0" i="0" u="none" strike="noStrike" kern="1200" cap="none" spc="0" normalizeH="0" baseline="0" noProof="0">
                <a:ln>
                  <a:noFill/>
                </a:ln>
                <a:solidFill>
                  <a:schemeClr val="tx1"/>
                </a:solidFill>
                <a:effectLst/>
                <a:uLnTx/>
                <a:uFillTx/>
                <a:latin typeface="Tahoma" panose="020B0604030504040204" pitchFamily="34" charset="0"/>
                <a:ea typeface="宋体" panose="02010600030101010101" pitchFamily="2" charset="-122"/>
                <a:cs typeface="+mn-cs"/>
              </a:rPr>
              <a:t>‹#›</a:t>
            </a:fld>
            <a:endParaRPr kumimoji="0" lang="en-US" altLang="zh-CN" sz="1400" b="0" i="0" u="none" strike="noStrike" kern="1200" cap="none" spc="0" normalizeH="0" baseline="0" noProof="0">
              <a:ln>
                <a:noFill/>
              </a:ln>
              <a:solidFill>
                <a:schemeClr val="tx1"/>
              </a:solidFill>
              <a:effectLst/>
              <a:uLnTx/>
              <a:uFillTx/>
              <a:latin typeface="Tahoma" panose="020B0604030504040204" pitchFamily="34" charset="0"/>
              <a:ea typeface="宋体" panose="02010600030101010101" pitchFamily="2" charset="-122"/>
              <a:cs typeface="+mn-cs"/>
            </a:endParaRPr>
          </a:p>
        </p:txBody>
      </p:sp>
    </p:spTree>
  </p:cSld>
  <p:clrMapOvr>
    <a:masterClrMapping/>
  </p:clrMapOvr>
  <p:transition>
    <p:wipe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293D45E-5AEB-4C8B-91E3-60625B3D0C86}" type="slidenum">
              <a:rPr kumimoji="0" lang="en-US" altLang="zh-CN" sz="1400" b="0" i="0" u="none" strike="noStrike" kern="1200" cap="none" spc="0" normalizeH="0" baseline="0" noProof="0">
                <a:ln>
                  <a:noFill/>
                </a:ln>
                <a:solidFill>
                  <a:schemeClr val="tx1"/>
                </a:solidFill>
                <a:effectLst/>
                <a:uLnTx/>
                <a:uFillTx/>
                <a:latin typeface="Tahoma" panose="020B0604030504040204" pitchFamily="34" charset="0"/>
                <a:ea typeface="宋体" panose="02010600030101010101" pitchFamily="2" charset="-122"/>
                <a:cs typeface="+mn-cs"/>
              </a:rPr>
              <a:t>‹#›</a:t>
            </a:fld>
            <a:endParaRPr kumimoji="0" lang="en-US" altLang="zh-CN" sz="1400" b="0" i="0" u="none" strike="noStrike" kern="1200" cap="none" spc="0" normalizeH="0" baseline="0" noProof="0">
              <a:ln>
                <a:noFill/>
              </a:ln>
              <a:solidFill>
                <a:schemeClr val="tx1"/>
              </a:solidFill>
              <a:effectLst/>
              <a:uLnTx/>
              <a:uFillTx/>
              <a:latin typeface="Tahoma" panose="020B0604030504040204" pitchFamily="34" charset="0"/>
              <a:ea typeface="宋体" panose="02010600030101010101" pitchFamily="2" charset="-122"/>
              <a:cs typeface="+mn-cs"/>
            </a:endParaRPr>
          </a:p>
        </p:txBody>
      </p:sp>
    </p:spTree>
  </p:cSld>
  <p:clrMapOvr>
    <a:masterClrMapping/>
  </p:clrMapOvr>
  <p:transition>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293D45E-5AEB-4C8B-91E3-60625B3D0C86}" type="slidenum">
              <a:rPr kumimoji="0" lang="en-US" altLang="zh-CN" sz="1400" b="0" i="0" u="none" strike="noStrike" kern="1200" cap="none" spc="0" normalizeH="0" baseline="0" noProof="0">
                <a:ln>
                  <a:noFill/>
                </a:ln>
                <a:solidFill>
                  <a:schemeClr val="tx1"/>
                </a:solidFill>
                <a:effectLst/>
                <a:uLnTx/>
                <a:uFillTx/>
                <a:latin typeface="Tahoma" panose="020B0604030504040204" pitchFamily="34" charset="0"/>
                <a:ea typeface="宋体" panose="02010600030101010101" pitchFamily="2" charset="-122"/>
                <a:cs typeface="+mn-cs"/>
              </a:rPr>
              <a:t>‹#›</a:t>
            </a:fld>
            <a:endParaRPr kumimoji="0" lang="en-US" altLang="zh-CN" sz="1400" b="0" i="0" u="none" strike="noStrike" kern="1200" cap="none" spc="0" normalizeH="0" baseline="0" noProof="0">
              <a:ln>
                <a:noFill/>
              </a:ln>
              <a:solidFill>
                <a:schemeClr val="tx1"/>
              </a:solidFill>
              <a:effectLst/>
              <a:uLnTx/>
              <a:uFillTx/>
              <a:latin typeface="Tahoma" panose="020B0604030504040204" pitchFamily="34" charset="0"/>
              <a:ea typeface="宋体" panose="02010600030101010101" pitchFamily="2" charset="-122"/>
              <a:cs typeface="+mn-cs"/>
            </a:endParaRPr>
          </a:p>
        </p:txBody>
      </p:sp>
    </p:spTree>
  </p:cSld>
  <p:clrMapOvr>
    <a:masterClrMapping/>
  </p:clrMapOvr>
  <p:transition>
    <p:wipe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293D45E-5AEB-4C8B-91E3-60625B3D0C86}" type="slidenum">
              <a:rPr kumimoji="0" lang="en-US" altLang="zh-CN" sz="1400" b="0" i="0" u="none" strike="noStrike" kern="1200" cap="none" spc="0" normalizeH="0" baseline="0" noProof="0">
                <a:ln>
                  <a:noFill/>
                </a:ln>
                <a:solidFill>
                  <a:schemeClr val="tx1"/>
                </a:solidFill>
                <a:effectLst/>
                <a:uLnTx/>
                <a:uFillTx/>
                <a:latin typeface="Tahoma" panose="020B0604030504040204" pitchFamily="34" charset="0"/>
                <a:ea typeface="宋体" panose="02010600030101010101" pitchFamily="2" charset="-122"/>
                <a:cs typeface="+mn-cs"/>
              </a:rPr>
              <a:t>‹#›</a:t>
            </a:fld>
            <a:endParaRPr kumimoji="0" lang="en-US" altLang="zh-CN" sz="1400" b="0" i="0" u="none" strike="noStrike" kern="1200" cap="none" spc="0" normalizeH="0" baseline="0" noProof="0">
              <a:ln>
                <a:noFill/>
              </a:ln>
              <a:solidFill>
                <a:schemeClr val="tx1"/>
              </a:solidFill>
              <a:effectLst/>
              <a:uLnTx/>
              <a:uFillTx/>
              <a:latin typeface="Tahoma" panose="020B0604030504040204" pitchFamily="34" charset="0"/>
              <a:ea typeface="宋体" panose="02010600030101010101" pitchFamily="2" charset="-122"/>
              <a:cs typeface="+mn-cs"/>
            </a:endParaRPr>
          </a:p>
        </p:txBody>
      </p:sp>
    </p:spTree>
  </p:cSld>
  <p:clrMapOvr>
    <a:masterClrMapping/>
  </p:clrMapOvr>
  <p:transition>
    <p:wipe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3" name="Rectangle 9"/>
          <p:cNvSpPr>
            <a:spLocks noGrp="1"/>
          </p:cNvSpPr>
          <p:nvPr>
            <p:ph type="title"/>
          </p:nvPr>
        </p:nvSpPr>
        <p:spPr>
          <a:xfrm>
            <a:off x="1150938" y="214313"/>
            <a:ext cx="7793037" cy="1462087"/>
          </a:xfrm>
          <a:prstGeom prst="rect">
            <a:avLst/>
          </a:prstGeom>
          <a:noFill/>
          <a:ln w="9525">
            <a:noFill/>
          </a:ln>
        </p:spPr>
        <p:txBody>
          <a:bodyPr anchor="b"/>
          <a:lstStyle/>
          <a:p>
            <a:pPr lvl="0"/>
            <a:r>
              <a:rPr lang="zh-CN" altLang="en-US" dirty="0"/>
              <a:t>单击此处编辑母版标题样式</a:t>
            </a:r>
          </a:p>
        </p:txBody>
      </p:sp>
      <p:sp>
        <p:nvSpPr>
          <p:cNvPr id="1034" name="Rectangle 10"/>
          <p:cNvSpPr>
            <a:spLocks noGrp="1"/>
          </p:cNvSpPr>
          <p:nvPr>
            <p:ph type="body" idx="1"/>
          </p:nvPr>
        </p:nvSpPr>
        <p:spPr>
          <a:xfrm>
            <a:off x="1182688" y="2017713"/>
            <a:ext cx="7772400" cy="4114800"/>
          </a:xfrm>
          <a:prstGeom prst="rect">
            <a:avLst/>
          </a:prstGeom>
          <a:noFill/>
          <a:ln w="9525">
            <a:noFill/>
          </a:ln>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319499" name="Rectangle 11"/>
          <p:cNvSpPr>
            <a:spLocks noGrp="1" noChangeArrowheads="1"/>
          </p:cNvSpPr>
          <p:nvPr>
            <p:ph type="dt" sz="half" idx="2"/>
          </p:nvPr>
        </p:nvSpPr>
        <p:spPr bwMode="auto">
          <a:xfrm>
            <a:off x="1162050" y="6243638"/>
            <a:ext cx="1905000" cy="457200"/>
          </a:xfrm>
          <a:prstGeom prst="rect">
            <a:avLst/>
          </a:prstGeom>
          <a:noFill/>
          <a:ln w="9525">
            <a:noFill/>
            <a:miter lim="800000"/>
          </a:ln>
          <a:effectLst/>
        </p:spPr>
        <p:txBody>
          <a:bodyPr vert="horz" wrap="square" lIns="91440" tIns="45720" rIns="91440" bIns="45720" numCol="1" anchor="b" anchorCtr="0" compatLnSpc="1"/>
          <a:lstStyle>
            <a:lvl1pPr eaLnBrk="1" hangingPunct="1">
              <a:defRPr sz="1400" b="0">
                <a:latin typeface="+mn-lt"/>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319500" name="Rectangle 12"/>
          <p:cNvSpPr>
            <a:spLocks noGrp="1" noChangeArrowheads="1"/>
          </p:cNvSpPr>
          <p:nvPr>
            <p:ph type="ftr" sz="quarter" idx="3"/>
          </p:nvPr>
        </p:nvSpPr>
        <p:spPr bwMode="auto">
          <a:xfrm>
            <a:off x="3657600" y="6243638"/>
            <a:ext cx="2895600" cy="457200"/>
          </a:xfrm>
          <a:prstGeom prst="rect">
            <a:avLst/>
          </a:prstGeom>
          <a:noFill/>
          <a:ln w="9525">
            <a:noFill/>
            <a:miter lim="800000"/>
          </a:ln>
          <a:effectLst/>
        </p:spPr>
        <p:txBody>
          <a:bodyPr vert="horz" wrap="square" lIns="91440" tIns="45720" rIns="91440" bIns="45720" numCol="1" anchor="b" anchorCtr="0" compatLnSpc="1"/>
          <a:lstStyle>
            <a:lvl1pPr algn="ctr" eaLnBrk="1" hangingPunct="1">
              <a:defRPr sz="1400" b="0">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319501" name="Rectangle 13"/>
          <p:cNvSpPr>
            <a:spLocks noGrp="1" noChangeArrowheads="1"/>
          </p:cNvSpPr>
          <p:nvPr>
            <p:ph type="sldNum" sz="quarter" idx="4"/>
          </p:nvPr>
        </p:nvSpPr>
        <p:spPr bwMode="auto">
          <a:xfrm>
            <a:off x="7042150" y="6243638"/>
            <a:ext cx="1905000" cy="457200"/>
          </a:xfrm>
          <a:prstGeom prst="rect">
            <a:avLst/>
          </a:prstGeom>
          <a:noFill/>
          <a:ln w="9525">
            <a:noFill/>
            <a:miter lim="800000"/>
          </a:ln>
          <a:effectLst/>
        </p:spPr>
        <p:txBody>
          <a:bodyPr vert="horz" wrap="square" lIns="91440" tIns="45720" rIns="91440" bIns="45720" numCol="1" anchor="b" anchorCtr="0" compatLnSpc="1"/>
          <a:lstStyle>
            <a:lvl1pPr algn="r" eaLnBrk="1" hangingPunct="1">
              <a:defRPr sz="1400" b="0">
                <a:latin typeface="Tahoma" panose="020B060403050404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3293D45E-5AEB-4C8B-91E3-60625B3D0C86}" type="slidenum">
              <a:rPr kumimoji="0" lang="en-US" altLang="zh-CN" sz="1400" b="0" i="0" u="none" strike="noStrike" kern="1200" cap="none" spc="0" normalizeH="0" baseline="0" noProof="0">
                <a:ln>
                  <a:noFill/>
                </a:ln>
                <a:solidFill>
                  <a:schemeClr val="tx1"/>
                </a:solidFill>
                <a:effectLst/>
                <a:uLnTx/>
                <a:uFillTx/>
                <a:latin typeface="Tahoma" panose="020B0604030504040204" pitchFamily="34" charset="0"/>
                <a:ea typeface="宋体" panose="02010600030101010101" pitchFamily="2" charset="-122"/>
                <a:cs typeface="+mn-cs"/>
              </a:rPr>
              <a:t>‹#›</a:t>
            </a:fld>
            <a:endParaRPr kumimoji="0" lang="en-US" altLang="zh-CN" sz="1400" b="0" i="0" u="none" strike="noStrike" kern="1200" cap="none" spc="0" normalizeH="0" baseline="0" noProof="0">
              <a:ln>
                <a:noFill/>
              </a:ln>
              <a:solidFill>
                <a:schemeClr val="tx1"/>
              </a:solidFill>
              <a:effectLst/>
              <a:uLnTx/>
              <a:uFillTx/>
              <a:latin typeface="Tahoma" panose="020B0604030504040204" pitchFamily="34" charset="0"/>
              <a:ea typeface="宋体" panose="02010600030101010101" pitchFamily="2" charset="-122"/>
              <a:cs typeface="+mn-cs"/>
            </a:endParaRPr>
          </a:p>
        </p:txBody>
      </p:sp>
      <p:pic>
        <p:nvPicPr>
          <p:cNvPr id="2" name="图片 1">
            <a:extLst>
              <a:ext uri="{FF2B5EF4-FFF2-40B4-BE49-F238E27FC236}">
                <a16:creationId xmlns:a16="http://schemas.microsoft.com/office/drawing/2014/main" id="{99E8E52A-4DF9-0CC2-D74E-E800F29CB134}"/>
              </a:ext>
            </a:extLst>
          </p:cNvPr>
          <p:cNvPicPr>
            <a:picLocks noChangeAspect="1"/>
          </p:cNvPicPr>
          <p:nvPr userDrawn="1"/>
        </p:nvPicPr>
        <p:blipFill>
          <a:blip r:embed="rId20"/>
          <a:stretch>
            <a:fillRect/>
          </a:stretch>
        </p:blipFill>
        <p:spPr>
          <a:xfrm>
            <a:off x="0" y="2219"/>
            <a:ext cx="9144000" cy="768096"/>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ransition>
    <p:wipe dir="d"/>
  </p:transition>
  <p:hf sldNum="0" hdr="0" ftr="0" dt="0"/>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anose="020B0604030504040204" pitchFamily="34" charset="0"/>
          <a:ea typeface="宋体" panose="02010600030101010101" pitchFamily="2" charset="-122"/>
        </a:defRPr>
      </a:lvl2pPr>
      <a:lvl3pPr algn="l" rtl="0" eaLnBrk="0" fontAlgn="base" hangingPunct="0">
        <a:spcBef>
          <a:spcPct val="0"/>
        </a:spcBef>
        <a:spcAft>
          <a:spcPct val="0"/>
        </a:spcAft>
        <a:defRPr sz="4400">
          <a:solidFill>
            <a:schemeClr val="tx2"/>
          </a:solidFill>
          <a:latin typeface="Tahoma" panose="020B0604030504040204" pitchFamily="34" charset="0"/>
          <a:ea typeface="宋体" panose="02010600030101010101" pitchFamily="2" charset="-122"/>
        </a:defRPr>
      </a:lvl3pPr>
      <a:lvl4pPr algn="l" rtl="0" eaLnBrk="0" fontAlgn="base" hangingPunct="0">
        <a:spcBef>
          <a:spcPct val="0"/>
        </a:spcBef>
        <a:spcAft>
          <a:spcPct val="0"/>
        </a:spcAft>
        <a:defRPr sz="4400">
          <a:solidFill>
            <a:schemeClr val="tx2"/>
          </a:solidFill>
          <a:latin typeface="Tahoma" panose="020B0604030504040204" pitchFamily="34" charset="0"/>
          <a:ea typeface="宋体" panose="02010600030101010101" pitchFamily="2" charset="-122"/>
        </a:defRPr>
      </a:lvl4pPr>
      <a:lvl5pPr algn="l" rtl="0" eaLnBrk="0" fontAlgn="base" hangingPunct="0">
        <a:spcBef>
          <a:spcPct val="0"/>
        </a:spcBef>
        <a:spcAft>
          <a:spcPct val="0"/>
        </a:spcAft>
        <a:defRPr sz="4400">
          <a:solidFill>
            <a:schemeClr val="tx2"/>
          </a:solidFill>
          <a:latin typeface="Tahoma" panose="020B0604030504040204" pitchFamily="34" charset="0"/>
          <a:ea typeface="宋体" panose="02010600030101010101" pitchFamily="2" charset="-122"/>
        </a:defRPr>
      </a:lvl5pPr>
      <a:lvl6pPr marL="457200" algn="l" rtl="0" fontAlgn="base">
        <a:spcBef>
          <a:spcPct val="0"/>
        </a:spcBef>
        <a:spcAft>
          <a:spcPct val="0"/>
        </a:spcAft>
        <a:defRPr sz="4400">
          <a:solidFill>
            <a:schemeClr val="tx2"/>
          </a:solidFill>
          <a:latin typeface="Tahoma" panose="020B0604030504040204" pitchFamily="34" charset="0"/>
          <a:ea typeface="宋体" panose="02010600030101010101" pitchFamily="2" charset="-122"/>
        </a:defRPr>
      </a:lvl6pPr>
      <a:lvl7pPr marL="914400" algn="l" rtl="0" fontAlgn="base">
        <a:spcBef>
          <a:spcPct val="0"/>
        </a:spcBef>
        <a:spcAft>
          <a:spcPct val="0"/>
        </a:spcAft>
        <a:defRPr sz="4400">
          <a:solidFill>
            <a:schemeClr val="tx2"/>
          </a:solidFill>
          <a:latin typeface="Tahoma" panose="020B0604030504040204" pitchFamily="34" charset="0"/>
          <a:ea typeface="宋体" panose="02010600030101010101" pitchFamily="2" charset="-122"/>
        </a:defRPr>
      </a:lvl7pPr>
      <a:lvl8pPr marL="1371600" algn="l" rtl="0" fontAlgn="base">
        <a:spcBef>
          <a:spcPct val="0"/>
        </a:spcBef>
        <a:spcAft>
          <a:spcPct val="0"/>
        </a:spcAft>
        <a:defRPr sz="4400">
          <a:solidFill>
            <a:schemeClr val="tx2"/>
          </a:solidFill>
          <a:latin typeface="Tahoma" panose="020B0604030504040204" pitchFamily="34" charset="0"/>
          <a:ea typeface="宋体" panose="02010600030101010101" pitchFamily="2" charset="-122"/>
        </a:defRPr>
      </a:lvl8pPr>
      <a:lvl9pPr marL="1828800" algn="l" rtl="0" fontAlgn="base">
        <a:spcBef>
          <a:spcPct val="0"/>
        </a:spcBef>
        <a:spcAft>
          <a:spcPct val="0"/>
        </a:spcAft>
        <a:defRPr sz="4400">
          <a:solidFill>
            <a:schemeClr val="tx2"/>
          </a:solidFill>
          <a:latin typeface="Tahoma" panose="020B060403050404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ea typeface="+mn-ea"/>
        </a:defRPr>
      </a:lvl5pPr>
      <a:lvl6pPr marL="2514600" indent="-228600" algn="l" rtl="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ea typeface="+mn-ea"/>
        </a:defRPr>
      </a:lvl6pPr>
      <a:lvl7pPr marL="2971800" indent="-228600" algn="l" rtl="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ea typeface="+mn-ea"/>
        </a:defRPr>
      </a:lvl7pPr>
      <a:lvl8pPr marL="3429000" indent="-228600" algn="l" rtl="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ea typeface="+mn-ea"/>
        </a:defRPr>
      </a:lvl8pPr>
      <a:lvl9pPr marL="3886200" indent="-228600" algn="l" rtl="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tags" Target="../tags/tag44.xml"/><Relationship Id="rId3" Type="http://schemas.openxmlformats.org/officeDocument/2006/relationships/tags" Target="../tags/tag39.xml"/><Relationship Id="rId7" Type="http://schemas.openxmlformats.org/officeDocument/2006/relationships/tags" Target="../tags/tag43.xml"/><Relationship Id="rId12" Type="http://schemas.openxmlformats.org/officeDocument/2006/relationships/slideLayout" Target="../slideLayouts/slideLayout2.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tags" Target="../tags/tag42.xml"/><Relationship Id="rId11" Type="http://schemas.openxmlformats.org/officeDocument/2006/relationships/tags" Target="../tags/tag47.xml"/><Relationship Id="rId5" Type="http://schemas.openxmlformats.org/officeDocument/2006/relationships/tags" Target="../tags/tag41.xml"/><Relationship Id="rId10" Type="http://schemas.openxmlformats.org/officeDocument/2006/relationships/tags" Target="../tags/tag46.xml"/><Relationship Id="rId4" Type="http://schemas.openxmlformats.org/officeDocument/2006/relationships/tags" Target="../tags/tag40.xml"/><Relationship Id="rId9" Type="http://schemas.openxmlformats.org/officeDocument/2006/relationships/tags" Target="../tags/tag45.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9.xml"/><Relationship Id="rId1" Type="http://schemas.openxmlformats.org/officeDocument/2006/relationships/tags" Target="../tags/tag4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xml"/><Relationship Id="rId1" Type="http://schemas.openxmlformats.org/officeDocument/2006/relationships/tags" Target="../tags/tag50.xml"/></Relationships>
</file>

<file path=ppt/slides/_rels/slide2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2.xml"/><Relationship Id="rId1" Type="http://schemas.openxmlformats.org/officeDocument/2006/relationships/tags" Target="../tags/tag51.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5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3.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5.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6.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8.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9.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0.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1.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tags" Target="../tags/tag14.xml"/><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tags" Target="../tags/tag13.xml"/><Relationship Id="rId2" Type="http://schemas.openxmlformats.org/officeDocument/2006/relationships/tags" Target="../tags/tag3.xml"/><Relationship Id="rId16" Type="http://schemas.openxmlformats.org/officeDocument/2006/relationships/image" Target="../media/image4.png"/><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5" Type="http://schemas.openxmlformats.org/officeDocument/2006/relationships/tags" Target="../tags/tag6.xml"/><Relationship Id="rId15" Type="http://schemas.openxmlformats.org/officeDocument/2006/relationships/slideLayout" Target="../slideLayouts/slideLayout2.xml"/><Relationship Id="rId10" Type="http://schemas.openxmlformats.org/officeDocument/2006/relationships/tags" Target="../tags/tag11.xml"/><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2.xml"/><Relationship Id="rId1" Type="http://schemas.openxmlformats.org/officeDocument/2006/relationships/tags" Target="../tags/tag63.xml"/></Relationships>
</file>

<file path=ppt/slides/_rels/slide4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5.xml"/><Relationship Id="rId1" Type="http://schemas.openxmlformats.org/officeDocument/2006/relationships/tags" Target="../tags/tag64.xml"/><Relationship Id="rId5" Type="http://schemas.openxmlformats.org/officeDocument/2006/relationships/image" Target="../media/image24.jpeg"/><Relationship Id="rId4" Type="http://schemas.openxmlformats.org/officeDocument/2006/relationships/image" Target="../media/image23.jpeg"/></Relationships>
</file>

<file path=ppt/slides/_rels/slide5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6.xml"/></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7.xml"/></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tags" Target="../tags/tag18.xml"/><Relationship Id="rId7" Type="http://schemas.openxmlformats.org/officeDocument/2006/relationships/slideLayout" Target="../slideLayouts/slideLayout2.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tags" Target="../tags/tag21.xml"/><Relationship Id="rId5" Type="http://schemas.openxmlformats.org/officeDocument/2006/relationships/tags" Target="../tags/tag20.xml"/><Relationship Id="rId4" Type="http://schemas.openxmlformats.org/officeDocument/2006/relationships/tags" Target="../tags/tag19.xml"/></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9.xml"/></Relationships>
</file>

<file path=ppt/slides/_rels/slide6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0.xml"/></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1.xml"/></Relationships>
</file>

<file path=ppt/slides/_rels/slide6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2.xml"/></Relationships>
</file>

<file path=ppt/slides/_rels/slide6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tags" Target="../tags/tag29.xml"/><Relationship Id="rId13" Type="http://schemas.openxmlformats.org/officeDocument/2006/relationships/tags" Target="../tags/tag34.xml"/><Relationship Id="rId3" Type="http://schemas.openxmlformats.org/officeDocument/2006/relationships/tags" Target="../tags/tag24.xml"/><Relationship Id="rId7" Type="http://schemas.openxmlformats.org/officeDocument/2006/relationships/tags" Target="../tags/tag28.xml"/><Relationship Id="rId12" Type="http://schemas.openxmlformats.org/officeDocument/2006/relationships/tags" Target="../tags/tag33.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11" Type="http://schemas.openxmlformats.org/officeDocument/2006/relationships/tags" Target="../tags/tag32.xml"/><Relationship Id="rId5" Type="http://schemas.openxmlformats.org/officeDocument/2006/relationships/tags" Target="../tags/tag26.xml"/><Relationship Id="rId15" Type="http://schemas.openxmlformats.org/officeDocument/2006/relationships/notesSlide" Target="../notesSlides/notesSlide1.xml"/><Relationship Id="rId10" Type="http://schemas.openxmlformats.org/officeDocument/2006/relationships/tags" Target="../tags/tag31.xml"/><Relationship Id="rId4" Type="http://schemas.openxmlformats.org/officeDocument/2006/relationships/tags" Target="../tags/tag25.xml"/><Relationship Id="rId9" Type="http://schemas.openxmlformats.org/officeDocument/2006/relationships/tags" Target="../tags/tag30.xml"/><Relationship Id="rId14"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6.xml"/><Relationship Id="rId1" Type="http://schemas.openxmlformats.org/officeDocument/2006/relationships/tags" Target="../tags/tag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12"/>
          <p:cNvSpPr txBox="1"/>
          <p:nvPr/>
        </p:nvSpPr>
        <p:spPr>
          <a:xfrm>
            <a:off x="827584" y="1946528"/>
            <a:ext cx="8137401" cy="1482472"/>
          </a:xfrm>
          <a:prstGeom prst="rect">
            <a:avLst/>
          </a:prstGeom>
          <a:noFill/>
          <a:ln w="9525">
            <a:noFill/>
          </a:ln>
        </p:spPr>
        <p:txBody>
          <a:bodyPr>
            <a:noAutofit/>
          </a:bodyPr>
          <a:lst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b="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ea typeface="+mn-ea"/>
              </a:defRPr>
            </a:lvl5pPr>
          </a:lstStyle>
          <a:p>
            <a:pPr marL="0" lvl="0" indent="0" algn="just">
              <a:buNone/>
            </a:pPr>
            <a:r>
              <a:rPr lang="es-ES" sz="4000" b="1" dirty="0">
                <a:solidFill>
                  <a:schemeClr val="tx2"/>
                </a:solidFill>
                <a:latin typeface="Arial" panose="020B0604020202020204" pitchFamily="34" charset="0"/>
                <a:ea typeface="黑体" panose="02010609060101010101" pitchFamily="49" charset="-122"/>
              </a:rPr>
              <a:t>Primera sesión: Producción y uso de enzimas en fertilizantes orgánicos de origen biológico.</a:t>
            </a:r>
            <a:endParaRPr lang="zh-CN" altLang="en-US" sz="4000" b="1" dirty="0">
              <a:solidFill>
                <a:schemeClr val="tx2"/>
              </a:solidFill>
              <a:latin typeface="Arial" panose="020B0604020202020204" pitchFamily="34" charset="0"/>
              <a:ea typeface="黑体" panose="02010609060101010101" pitchFamily="49" charset="-122"/>
            </a:endParaRPr>
          </a:p>
        </p:txBody>
      </p:sp>
      <p:sp>
        <p:nvSpPr>
          <p:cNvPr id="4099" name="Text Box 13"/>
          <p:cNvSpPr txBox="1"/>
          <p:nvPr/>
        </p:nvSpPr>
        <p:spPr>
          <a:xfrm>
            <a:off x="1143000" y="4508500"/>
            <a:ext cx="7143750" cy="181483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b="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ea typeface="+mn-ea"/>
              </a:defRPr>
            </a:lvl5pPr>
          </a:lstStyle>
          <a:p>
            <a:pPr marL="0" lvl="0" indent="0" algn="ctr">
              <a:spcBef>
                <a:spcPct val="50000"/>
              </a:spcBef>
              <a:buClrTx/>
              <a:buSzPct val="100000"/>
              <a:buNone/>
            </a:pPr>
            <a:r>
              <a:rPr lang="en-US" altLang="zh-CN" sz="2800" b="1" dirty="0">
                <a:solidFill>
                  <a:schemeClr val="tx2"/>
                </a:solidFill>
                <a:latin typeface="Arial" panose="020B0604020202020204" pitchFamily="34" charset="0"/>
                <a:ea typeface="黑体" panose="02010609060101010101" pitchFamily="49" charset="-122"/>
                <a:cs typeface="Arial" panose="020B0604020202020204" pitchFamily="34" charset="0"/>
              </a:rPr>
              <a:t>Yuegao HU Ph.D </a:t>
            </a:r>
          </a:p>
          <a:p>
            <a:pPr marL="0" lvl="0" indent="0" algn="ctr">
              <a:spcBef>
                <a:spcPct val="50000"/>
              </a:spcBef>
              <a:buClrTx/>
              <a:buSzPct val="100000"/>
              <a:buNone/>
            </a:pPr>
            <a:r>
              <a:rPr lang="es-EC" altLang="zh-CN" sz="2800" b="1" dirty="0">
                <a:solidFill>
                  <a:schemeClr val="tx2"/>
                </a:solidFill>
                <a:latin typeface="Arial" panose="020B0604020202020204" pitchFamily="34" charset="0"/>
                <a:ea typeface="黑体" panose="02010609060101010101" pitchFamily="49" charset="-122"/>
                <a:cs typeface="Arial" panose="020B0604020202020204" pitchFamily="34" charset="0"/>
              </a:rPr>
              <a:t>Universidad Agrícola de China </a:t>
            </a:r>
          </a:p>
          <a:p>
            <a:pPr marL="0" lvl="0" indent="0" algn="ctr">
              <a:spcBef>
                <a:spcPct val="50000"/>
              </a:spcBef>
              <a:buClrTx/>
              <a:buSzPct val="100000"/>
              <a:buNone/>
            </a:pPr>
            <a:r>
              <a:rPr lang="en-US" altLang="zh-CN" sz="2800" b="1" dirty="0">
                <a:solidFill>
                  <a:schemeClr val="tx2"/>
                </a:solidFill>
                <a:latin typeface="Arial" panose="020B0604020202020204" pitchFamily="34" charset="0"/>
                <a:ea typeface="黑体" panose="02010609060101010101" pitchFamily="49" charset="-122"/>
                <a:cs typeface="Arial" panose="020B0604020202020204" pitchFamily="34" charset="0"/>
              </a:rPr>
              <a:t>Beijing, 9/3</a:t>
            </a:r>
            <a:r>
              <a:rPr lang="zh-CN" altLang="en-US" sz="2800" b="1" dirty="0">
                <a:solidFill>
                  <a:schemeClr val="tx2"/>
                </a:solidFill>
                <a:latin typeface="Arial" panose="020B0604020202020204" pitchFamily="34" charset="0"/>
                <a:ea typeface="黑体" panose="02010609060101010101" pitchFamily="49" charset="-122"/>
                <a:cs typeface="Arial" panose="020B0604020202020204" pitchFamily="34" charset="0"/>
              </a:rPr>
              <a:t>，</a:t>
            </a:r>
            <a:r>
              <a:rPr lang="en-US" altLang="zh-CN" sz="2800" b="1" dirty="0">
                <a:solidFill>
                  <a:schemeClr val="tx2"/>
                </a:solidFill>
                <a:latin typeface="Arial" panose="020B0604020202020204" pitchFamily="34" charset="0"/>
                <a:ea typeface="黑体" panose="02010609060101010101" pitchFamily="49" charset="-122"/>
                <a:cs typeface="Arial" panose="020B0604020202020204" pitchFamily="34" charset="0"/>
              </a:rPr>
              <a:t>2023</a:t>
            </a:r>
          </a:p>
        </p:txBody>
      </p:sp>
      <p:sp>
        <p:nvSpPr>
          <p:cNvPr id="2" name="文本框 1"/>
          <p:cNvSpPr txBox="1"/>
          <p:nvPr/>
        </p:nvSpPr>
        <p:spPr>
          <a:xfrm>
            <a:off x="4427855" y="1412875"/>
            <a:ext cx="2940685" cy="76200"/>
          </a:xfrm>
          <a:prstGeom prst="rect">
            <a:avLst/>
          </a:prstGeom>
          <a:noFill/>
        </p:spPr>
        <p:txBody>
          <a:bodyPr wrap="square" rtlCol="0">
            <a:noAutofit/>
          </a:bodyPr>
          <a:lstStyle/>
          <a:p>
            <a:endParaRPr lang="zh-CN" altLang="en-US"/>
          </a:p>
        </p:txBody>
      </p:sp>
      <p:pic>
        <p:nvPicPr>
          <p:cNvPr id="3" name="图片 2">
            <a:extLst>
              <a:ext uri="{FF2B5EF4-FFF2-40B4-BE49-F238E27FC236}">
                <a16:creationId xmlns:a16="http://schemas.microsoft.com/office/drawing/2014/main" id="{CE90AD51-C405-4528-9982-6EED6E705052}"/>
              </a:ext>
            </a:extLst>
          </p:cNvPr>
          <p:cNvPicPr>
            <a:picLocks noChangeAspect="1"/>
          </p:cNvPicPr>
          <p:nvPr/>
        </p:nvPicPr>
        <p:blipFill>
          <a:blip r:embed="rId2"/>
          <a:stretch>
            <a:fillRect/>
          </a:stretch>
        </p:blipFill>
        <p:spPr>
          <a:xfrm>
            <a:off x="-28346" y="5811221"/>
            <a:ext cx="981541" cy="1024217"/>
          </a:xfrm>
          <a:prstGeom prst="rect">
            <a:avLst/>
          </a:prstGeom>
        </p:spPr>
      </p:pic>
      <p:pic>
        <p:nvPicPr>
          <p:cNvPr id="4" name="图片 3">
            <a:extLst>
              <a:ext uri="{FF2B5EF4-FFF2-40B4-BE49-F238E27FC236}">
                <a16:creationId xmlns:a16="http://schemas.microsoft.com/office/drawing/2014/main" id="{A69E1A61-2008-2380-CB9C-BCD994B4D800}"/>
              </a:ext>
            </a:extLst>
          </p:cNvPr>
          <p:cNvPicPr>
            <a:picLocks noChangeAspect="1"/>
          </p:cNvPicPr>
          <p:nvPr/>
        </p:nvPicPr>
        <p:blipFill>
          <a:blip r:embed="rId3"/>
          <a:stretch>
            <a:fillRect/>
          </a:stretch>
        </p:blipFill>
        <p:spPr>
          <a:xfrm>
            <a:off x="4540787" y="5301208"/>
            <a:ext cx="5968501" cy="1646063"/>
          </a:xfrm>
          <a:prstGeom prst="rect">
            <a:avLst/>
          </a:prstGeom>
        </p:spPr>
      </p:pic>
    </p:spTree>
    <p:extLst>
      <p:ext uri="{BB962C8B-B14F-4D97-AF65-F5344CB8AC3E}">
        <p14:creationId xmlns:p14="http://schemas.microsoft.com/office/powerpoint/2010/main" val="3604273987"/>
      </p:ext>
    </p:extLst>
  </p:cSld>
  <p:clrMapOvr>
    <a:masterClrMapping/>
  </p:clrMapOvr>
  <p:transition>
    <p:wipe dir="d"/>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92163" y="357823"/>
            <a:ext cx="7793037" cy="1462087"/>
          </a:xfrm>
        </p:spPr>
        <p:txBody>
          <a:bodyPr/>
          <a:lstStyle/>
          <a:p>
            <a:pPr marL="0" indent="0" algn="just">
              <a:buFont typeface="Wingdings" panose="05000000000000000000" charset="0"/>
              <a:buNone/>
            </a:pPr>
            <a:r>
              <a:rPr lang="es-ES" sz="3600" dirty="0">
                <a:latin typeface="Arial" panose="020B0604020202020204" pitchFamily="34" charset="0"/>
                <a:cs typeface="Arial" panose="020B0604020202020204" pitchFamily="34" charset="0"/>
              </a:rPr>
              <a:t>Agricultura del futuro: Relación entre la humanidad y el suelo</a:t>
            </a:r>
            <a:endParaRPr lang="zh-CN" altLang="en-US" sz="3600" dirty="0">
              <a:latin typeface="Arial" panose="020B0604020202020204" pitchFamily="34" charset="0"/>
              <a:cs typeface="Arial" panose="020B0604020202020204" pitchFamily="34" charset="0"/>
            </a:endParaRPr>
          </a:p>
        </p:txBody>
      </p:sp>
      <p:grpSp>
        <p:nvGrpSpPr>
          <p:cNvPr id="20" name="组合 19"/>
          <p:cNvGrpSpPr/>
          <p:nvPr/>
        </p:nvGrpSpPr>
        <p:grpSpPr>
          <a:xfrm>
            <a:off x="2230120" y="2204720"/>
            <a:ext cx="3923030" cy="3072130"/>
            <a:chOff x="3512" y="3472"/>
            <a:chExt cx="6178" cy="4838"/>
          </a:xfrm>
        </p:grpSpPr>
        <p:grpSp>
          <p:nvGrpSpPr>
            <p:cNvPr id="17" name="组合 16"/>
            <p:cNvGrpSpPr/>
            <p:nvPr/>
          </p:nvGrpSpPr>
          <p:grpSpPr>
            <a:xfrm>
              <a:off x="3512" y="3472"/>
              <a:ext cx="6178" cy="4838"/>
              <a:chOff x="3512" y="3472"/>
              <a:chExt cx="6178" cy="4838"/>
            </a:xfrm>
          </p:grpSpPr>
          <p:grpSp>
            <p:nvGrpSpPr>
              <p:cNvPr id="13" name="组合 12"/>
              <p:cNvGrpSpPr/>
              <p:nvPr/>
            </p:nvGrpSpPr>
            <p:grpSpPr>
              <a:xfrm>
                <a:off x="3512" y="3472"/>
                <a:ext cx="6178" cy="4838"/>
                <a:chOff x="3512" y="3472"/>
                <a:chExt cx="6178" cy="4838"/>
              </a:xfrm>
            </p:grpSpPr>
            <p:sp>
              <p:nvSpPr>
                <p:cNvPr id="12" name="椭圆 11"/>
                <p:cNvSpPr/>
                <p:nvPr>
                  <p:custDataLst>
                    <p:tags r:id="rId8"/>
                  </p:custDataLst>
                </p:nvPr>
              </p:nvSpPr>
              <p:spPr>
                <a:xfrm>
                  <a:off x="8037" y="6723"/>
                  <a:ext cx="1511" cy="1474"/>
                </a:xfrm>
                <a:prstGeom prst="ellipse">
                  <a:avLst/>
                </a:prstGeom>
                <a:solidFill>
                  <a:schemeClr val="bg1">
                    <a:alpha val="0"/>
                  </a:schemeClr>
                </a:solidFill>
                <a:ln w="28575" cap="flat" cmpd="sng" algn="ctr">
                  <a:solidFill>
                    <a:schemeClr val="accent1">
                      <a:shade val="50000"/>
                    </a:schemeClr>
                  </a:solidFill>
                  <a:prstDash val="dash"/>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1" name="椭圆 10"/>
                <p:cNvSpPr/>
                <p:nvPr>
                  <p:custDataLst>
                    <p:tags r:id="rId9"/>
                  </p:custDataLst>
                </p:nvPr>
              </p:nvSpPr>
              <p:spPr>
                <a:xfrm rot="180000">
                  <a:off x="3517" y="6836"/>
                  <a:ext cx="1511" cy="1474"/>
                </a:xfrm>
                <a:prstGeom prst="ellipse">
                  <a:avLst/>
                </a:prstGeom>
                <a:solidFill>
                  <a:schemeClr val="bg1">
                    <a:alpha val="0"/>
                  </a:schemeClr>
                </a:solidFill>
                <a:ln w="28575" cap="flat" cmpd="sng" algn="ctr">
                  <a:solidFill>
                    <a:schemeClr val="accent1">
                      <a:shade val="50000"/>
                    </a:schemeClr>
                  </a:solidFill>
                  <a:prstDash val="dash"/>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9" name="椭圆 8"/>
                <p:cNvSpPr/>
                <p:nvPr/>
              </p:nvSpPr>
              <p:spPr>
                <a:xfrm>
                  <a:off x="5916" y="3472"/>
                  <a:ext cx="1511" cy="1474"/>
                </a:xfrm>
                <a:prstGeom prst="ellipse">
                  <a:avLst/>
                </a:prstGeom>
                <a:solidFill>
                  <a:schemeClr val="bg1"/>
                </a:solidFill>
                <a:ln w="28575" cap="flat" cmpd="sng" algn="ctr">
                  <a:solidFill>
                    <a:schemeClr val="accent1">
                      <a:shade val="50000"/>
                    </a:schemeClr>
                  </a:solidFill>
                  <a:prstDash val="dash"/>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5" name="文本框 4"/>
                <p:cNvSpPr txBox="1"/>
                <p:nvPr/>
              </p:nvSpPr>
              <p:spPr>
                <a:xfrm>
                  <a:off x="6005" y="3699"/>
                  <a:ext cx="1511" cy="916"/>
                </a:xfrm>
                <a:prstGeom prst="rect">
                  <a:avLst/>
                </a:prstGeom>
                <a:noFill/>
              </p:spPr>
              <p:txBody>
                <a:bodyPr wrap="square" rtlCol="0">
                  <a:noAutofit/>
                </a:bodyPr>
                <a:lstStyle/>
                <a:p>
                  <a:r>
                    <a:rPr lang="es-EC" altLang="zh-CN" sz="2000" dirty="0"/>
                    <a:t>Humanidad</a:t>
                  </a:r>
                  <a:endParaRPr lang="zh-CN" altLang="en-US" sz="2000" dirty="0"/>
                </a:p>
              </p:txBody>
            </p:sp>
            <p:sp>
              <p:nvSpPr>
                <p:cNvPr id="6" name="文本框 5"/>
                <p:cNvSpPr txBox="1"/>
                <p:nvPr>
                  <p:custDataLst>
                    <p:tags r:id="rId10"/>
                  </p:custDataLst>
                </p:nvPr>
              </p:nvSpPr>
              <p:spPr>
                <a:xfrm>
                  <a:off x="3512" y="7176"/>
                  <a:ext cx="1744" cy="727"/>
                </a:xfrm>
                <a:prstGeom prst="rect">
                  <a:avLst/>
                </a:prstGeom>
                <a:noFill/>
              </p:spPr>
              <p:txBody>
                <a:bodyPr wrap="square" rtlCol="0">
                  <a:spAutoFit/>
                </a:bodyPr>
                <a:lstStyle/>
                <a:p>
                  <a:r>
                    <a:rPr lang="es-EC" altLang="zh-CN" sz="2400" dirty="0"/>
                    <a:t>Suelo</a:t>
                  </a:r>
                  <a:endParaRPr lang="zh-CN" altLang="en-US" sz="2400" dirty="0"/>
                </a:p>
              </p:txBody>
            </p:sp>
            <p:sp>
              <p:nvSpPr>
                <p:cNvPr id="8" name="文本框 7"/>
                <p:cNvSpPr txBox="1"/>
                <p:nvPr>
                  <p:custDataLst>
                    <p:tags r:id="rId11"/>
                  </p:custDataLst>
                </p:nvPr>
              </p:nvSpPr>
              <p:spPr>
                <a:xfrm>
                  <a:off x="7946" y="7172"/>
                  <a:ext cx="1744" cy="582"/>
                </a:xfrm>
                <a:prstGeom prst="rect">
                  <a:avLst/>
                </a:prstGeom>
                <a:noFill/>
              </p:spPr>
              <p:txBody>
                <a:bodyPr wrap="square" rtlCol="0">
                  <a:spAutoFit/>
                </a:bodyPr>
                <a:lstStyle/>
                <a:p>
                  <a:r>
                    <a:rPr lang="es-EC" altLang="zh-CN" dirty="0"/>
                    <a:t>Cultivos</a:t>
                  </a:r>
                  <a:endParaRPr lang="zh-CN" altLang="en-US" dirty="0"/>
                </a:p>
              </p:txBody>
            </p:sp>
          </p:grpSp>
          <p:sp>
            <p:nvSpPr>
              <p:cNvPr id="14" name="下箭头 13"/>
              <p:cNvSpPr/>
              <p:nvPr/>
            </p:nvSpPr>
            <p:spPr>
              <a:xfrm rot="2040000">
                <a:off x="5465" y="4968"/>
                <a:ext cx="227" cy="1815"/>
              </a:xfrm>
              <a:prstGeom prst="downArrow">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5" name="右箭头 14"/>
              <p:cNvSpPr/>
              <p:nvPr/>
            </p:nvSpPr>
            <p:spPr>
              <a:xfrm>
                <a:off x="5386" y="7310"/>
                <a:ext cx="2381" cy="421"/>
              </a:xfrm>
              <a:prstGeom prst="rightArrow">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6" name="下箭头 15"/>
              <p:cNvSpPr/>
              <p:nvPr>
                <p:custDataLst>
                  <p:tags r:id="rId7"/>
                </p:custDataLst>
              </p:nvPr>
            </p:nvSpPr>
            <p:spPr>
              <a:xfrm rot="8760000">
                <a:off x="7743" y="4923"/>
                <a:ext cx="208" cy="1815"/>
              </a:xfrm>
              <a:prstGeom prst="downArrow">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grpSp>
        <p:sp>
          <p:nvSpPr>
            <p:cNvPr id="18" name="文本框 17"/>
            <p:cNvSpPr txBox="1"/>
            <p:nvPr/>
          </p:nvSpPr>
          <p:spPr>
            <a:xfrm rot="18333600">
              <a:off x="4237" y="5034"/>
              <a:ext cx="1916" cy="921"/>
            </a:xfrm>
            <a:prstGeom prst="rect">
              <a:avLst/>
            </a:prstGeom>
            <a:noFill/>
          </p:spPr>
          <p:txBody>
            <a:bodyPr wrap="square" rtlCol="0">
              <a:spAutoFit/>
            </a:bodyPr>
            <a:lstStyle/>
            <a:p>
              <a:pPr algn="ctr"/>
              <a:r>
                <a:rPr lang="es-EC" sz="1600" b="0" i="0" dirty="0">
                  <a:solidFill>
                    <a:srgbClr val="0000FF"/>
                  </a:solidFill>
                  <a:effectLst/>
                  <a:latin typeface="Söhne"/>
                </a:rPr>
                <a:t>Fertilizantes orgánicos</a:t>
              </a:r>
              <a:endParaRPr lang="zh-CN" altLang="en-US" sz="1600" dirty="0">
                <a:solidFill>
                  <a:srgbClr val="0000FF"/>
                </a:solidFill>
              </a:endParaRPr>
            </a:p>
          </p:txBody>
        </p:sp>
        <p:sp>
          <p:nvSpPr>
            <p:cNvPr id="19" name="文本框 18"/>
            <p:cNvSpPr txBox="1"/>
            <p:nvPr>
              <p:custDataLst>
                <p:tags r:id="rId6"/>
              </p:custDataLst>
            </p:nvPr>
          </p:nvSpPr>
          <p:spPr>
            <a:xfrm rot="3400928">
              <a:off x="7065" y="5477"/>
              <a:ext cx="2125" cy="582"/>
            </a:xfrm>
            <a:prstGeom prst="rect">
              <a:avLst/>
            </a:prstGeom>
            <a:noFill/>
          </p:spPr>
          <p:txBody>
            <a:bodyPr wrap="square" rtlCol="0">
              <a:spAutoFit/>
            </a:bodyPr>
            <a:lstStyle/>
            <a:p>
              <a:r>
                <a:rPr lang="es-EC" altLang="zh-CN" dirty="0"/>
                <a:t>Alimentos</a:t>
              </a:r>
              <a:endParaRPr lang="zh-CN" altLang="en-US" dirty="0"/>
            </a:p>
          </p:txBody>
        </p:sp>
      </p:grpSp>
      <p:sp>
        <p:nvSpPr>
          <p:cNvPr id="3" name="下箭头 2"/>
          <p:cNvSpPr/>
          <p:nvPr>
            <p:custDataLst>
              <p:tags r:id="rId1"/>
            </p:custDataLst>
          </p:nvPr>
        </p:nvSpPr>
        <p:spPr>
          <a:xfrm rot="19560000">
            <a:off x="4817110" y="3209925"/>
            <a:ext cx="144145" cy="1152525"/>
          </a:xfrm>
          <a:prstGeom prst="downArrow">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7" name="文本框 6"/>
          <p:cNvSpPr txBox="1"/>
          <p:nvPr>
            <p:custDataLst>
              <p:tags r:id="rId2"/>
            </p:custDataLst>
          </p:nvPr>
        </p:nvSpPr>
        <p:spPr>
          <a:xfrm rot="18204063">
            <a:off x="3152916" y="3550483"/>
            <a:ext cx="1369495" cy="584775"/>
          </a:xfrm>
          <a:prstGeom prst="rect">
            <a:avLst/>
          </a:prstGeom>
          <a:noFill/>
        </p:spPr>
        <p:txBody>
          <a:bodyPr wrap="square" rtlCol="0">
            <a:spAutoFit/>
          </a:bodyPr>
          <a:lstStyle/>
          <a:p>
            <a:pPr algn="ctr"/>
            <a:r>
              <a:rPr lang="es-EC" sz="1600" b="0" i="0" dirty="0">
                <a:solidFill>
                  <a:srgbClr val="0000FF"/>
                </a:solidFill>
                <a:effectLst/>
                <a:latin typeface="Söhne"/>
              </a:rPr>
              <a:t>Fertilizantes biológicos</a:t>
            </a:r>
            <a:endParaRPr lang="zh-CN" altLang="en-US" sz="1600" dirty="0">
              <a:solidFill>
                <a:srgbClr val="0000FF"/>
              </a:solidFill>
            </a:endParaRPr>
          </a:p>
        </p:txBody>
      </p:sp>
      <p:sp>
        <p:nvSpPr>
          <p:cNvPr id="21" name="文本框 20"/>
          <p:cNvSpPr txBox="1"/>
          <p:nvPr>
            <p:custDataLst>
              <p:tags r:id="rId3"/>
            </p:custDataLst>
          </p:nvPr>
        </p:nvSpPr>
        <p:spPr>
          <a:xfrm>
            <a:off x="1388284" y="5331439"/>
            <a:ext cx="6768752" cy="461665"/>
          </a:xfrm>
          <a:prstGeom prst="rect">
            <a:avLst/>
          </a:prstGeom>
          <a:noFill/>
        </p:spPr>
        <p:txBody>
          <a:bodyPr wrap="square" rtlCol="0">
            <a:spAutoFit/>
          </a:bodyPr>
          <a:lstStyle/>
          <a:p>
            <a:r>
              <a:rPr lang="es-ES" altLang="zh-CN" sz="2400" dirty="0">
                <a:solidFill>
                  <a:srgbClr val="0000FF"/>
                </a:solidFill>
              </a:rPr>
              <a:t>Estado de desarrollo: desarrollo sostenible.</a:t>
            </a:r>
            <a:endParaRPr lang="zh-CN" altLang="en-US" sz="2400" dirty="0">
              <a:solidFill>
                <a:srgbClr val="0000FF"/>
              </a:solidFill>
            </a:endParaRPr>
          </a:p>
        </p:txBody>
      </p:sp>
      <p:sp>
        <p:nvSpPr>
          <p:cNvPr id="22" name="文本框 21"/>
          <p:cNvSpPr txBox="1"/>
          <p:nvPr>
            <p:custDataLst>
              <p:tags r:id="rId4"/>
            </p:custDataLst>
          </p:nvPr>
        </p:nvSpPr>
        <p:spPr>
          <a:xfrm>
            <a:off x="3160354" y="6334962"/>
            <a:ext cx="6669127" cy="369332"/>
          </a:xfrm>
          <a:prstGeom prst="rect">
            <a:avLst/>
          </a:prstGeom>
          <a:noFill/>
        </p:spPr>
        <p:txBody>
          <a:bodyPr wrap="square" rtlCol="0">
            <a:spAutoFit/>
          </a:bodyPr>
          <a:lstStyle/>
          <a:p>
            <a:r>
              <a:rPr lang="es-ES" altLang="zh-CN" dirty="0">
                <a:solidFill>
                  <a:srgbClr val="002060"/>
                </a:solidFill>
                <a:sym typeface="+mn-ea"/>
              </a:rPr>
              <a:t>(Nota: dibujado según la investigación de Zhu </a:t>
            </a:r>
            <a:r>
              <a:rPr lang="es-ES" altLang="zh-CN" dirty="0" err="1">
                <a:solidFill>
                  <a:srgbClr val="002060"/>
                </a:solidFill>
                <a:sym typeface="+mn-ea"/>
              </a:rPr>
              <a:t>Anni</a:t>
            </a:r>
            <a:r>
              <a:rPr lang="es-ES" altLang="zh-CN" dirty="0">
                <a:solidFill>
                  <a:srgbClr val="002060"/>
                </a:solidFill>
                <a:sym typeface="+mn-ea"/>
              </a:rPr>
              <a:t>)</a:t>
            </a:r>
            <a:endParaRPr lang="zh-CN" altLang="en-US" dirty="0">
              <a:solidFill>
                <a:srgbClr val="002060"/>
              </a:solidFill>
              <a:sym typeface="+mn-ea"/>
            </a:endParaRPr>
          </a:p>
        </p:txBody>
      </p:sp>
      <p:sp>
        <p:nvSpPr>
          <p:cNvPr id="10" name="文本框 6">
            <a:extLst>
              <a:ext uri="{FF2B5EF4-FFF2-40B4-BE49-F238E27FC236}">
                <a16:creationId xmlns:a16="http://schemas.microsoft.com/office/drawing/2014/main" id="{2F12CC66-CEC0-B235-6318-2E47003FE52C}"/>
              </a:ext>
            </a:extLst>
          </p:cNvPr>
          <p:cNvSpPr txBox="1"/>
          <p:nvPr>
            <p:custDataLst>
              <p:tags r:id="rId5"/>
            </p:custDataLst>
          </p:nvPr>
        </p:nvSpPr>
        <p:spPr>
          <a:xfrm rot="3415363">
            <a:off x="3983071" y="3662513"/>
            <a:ext cx="1369495" cy="584775"/>
          </a:xfrm>
          <a:prstGeom prst="rect">
            <a:avLst/>
          </a:prstGeom>
          <a:noFill/>
        </p:spPr>
        <p:txBody>
          <a:bodyPr wrap="square" rtlCol="0">
            <a:spAutoFit/>
          </a:bodyPr>
          <a:lstStyle/>
          <a:p>
            <a:pPr algn="ctr"/>
            <a:r>
              <a:rPr lang="es-EC" sz="1600" b="0" i="0" dirty="0">
                <a:solidFill>
                  <a:srgbClr val="0000FF"/>
                </a:solidFill>
                <a:effectLst/>
                <a:latin typeface="Söhne"/>
              </a:rPr>
              <a:t>Fertilizantes biológicos</a:t>
            </a:r>
            <a:endParaRPr lang="zh-CN" altLang="en-US" sz="1600" dirty="0">
              <a:solidFill>
                <a:srgbClr val="0000FF"/>
              </a:solidFill>
            </a:endParaRPr>
          </a:p>
        </p:txBody>
      </p:sp>
    </p:spTree>
    <p:extLst>
      <p:ext uri="{BB962C8B-B14F-4D97-AF65-F5344CB8AC3E}">
        <p14:creationId xmlns:p14="http://schemas.microsoft.com/office/powerpoint/2010/main" val="1700762081"/>
      </p:ext>
    </p:extLst>
  </p:cSld>
  <p:clrMapOvr>
    <a:masterClrMapping/>
  </p:clrMapOvr>
  <p:transition>
    <p:wipe dir="d"/>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92163" y="357823"/>
            <a:ext cx="7793037" cy="1462087"/>
          </a:xfrm>
        </p:spPr>
        <p:txBody>
          <a:bodyPr/>
          <a:lstStyle/>
          <a:p>
            <a:r>
              <a:rPr lang="es-EC" dirty="0">
                <a:latin typeface="Arial" panose="020B0604020202020204" pitchFamily="34" charset="0"/>
                <a:cs typeface="Arial" panose="020B0604020202020204" pitchFamily="34" charset="0"/>
              </a:rPr>
              <a:t>Tendencias de desarrollo</a:t>
            </a:r>
            <a:endParaRPr lang="zh-CN" altLang="en-US" dirty="0">
              <a:latin typeface="Arial" panose="020B0604020202020204" pitchFamily="34" charset="0"/>
              <a:cs typeface="Arial" panose="020B0604020202020204" pitchFamily="34" charset="0"/>
            </a:endParaRPr>
          </a:p>
        </p:txBody>
      </p:sp>
      <p:sp>
        <p:nvSpPr>
          <p:cNvPr id="3" name="内容占位符 2"/>
          <p:cNvSpPr>
            <a:spLocks noGrp="1"/>
          </p:cNvSpPr>
          <p:nvPr>
            <p:ph idx="1"/>
          </p:nvPr>
        </p:nvSpPr>
        <p:spPr>
          <a:xfrm>
            <a:off x="5227990" y="3018155"/>
            <a:ext cx="3348990" cy="1923013"/>
          </a:xfrm>
        </p:spPr>
        <p:txBody>
          <a:bodyPr/>
          <a:lstStyle/>
          <a:p>
            <a:r>
              <a:rPr lang="es-EC" sz="2400" b="0" i="0" dirty="0">
                <a:solidFill>
                  <a:srgbClr val="374151"/>
                </a:solidFill>
                <a:effectLst/>
                <a:latin typeface="Arial" panose="020B0604020202020204" pitchFamily="34" charset="0"/>
                <a:cs typeface="Arial" panose="020B0604020202020204" pitchFamily="34" charset="0"/>
              </a:rPr>
              <a:t>Fertilizante orgánico</a:t>
            </a:r>
          </a:p>
          <a:p>
            <a:r>
              <a:rPr lang="es-EC" sz="2400" b="0" i="0" dirty="0">
                <a:solidFill>
                  <a:srgbClr val="374151"/>
                </a:solidFill>
                <a:effectLst/>
                <a:latin typeface="Arial" panose="020B0604020202020204" pitchFamily="34" charset="0"/>
                <a:cs typeface="Arial" panose="020B0604020202020204" pitchFamily="34" charset="0"/>
              </a:rPr>
              <a:t>Fertilizante biológico</a:t>
            </a:r>
          </a:p>
          <a:p>
            <a:r>
              <a:rPr lang="es-EC" sz="2400" b="0" i="0" dirty="0">
                <a:solidFill>
                  <a:srgbClr val="374151"/>
                </a:solidFill>
                <a:effectLst/>
                <a:latin typeface="Arial" panose="020B0604020202020204" pitchFamily="34" charset="0"/>
                <a:cs typeface="Arial" panose="020B0604020202020204" pitchFamily="34" charset="0"/>
              </a:rPr>
              <a:t>Fertilizante minera</a:t>
            </a:r>
          </a:p>
          <a:p>
            <a:endParaRPr lang="zh-CN" altLang="en-US" sz="2400" dirty="0">
              <a:latin typeface="Arial" panose="020B0604020202020204" pitchFamily="34" charset="0"/>
              <a:cs typeface="Arial" panose="020B0604020202020204" pitchFamily="34" charset="0"/>
            </a:endParaRPr>
          </a:p>
        </p:txBody>
      </p:sp>
      <p:sp>
        <p:nvSpPr>
          <p:cNvPr id="31" name="文本框 30"/>
          <p:cNvSpPr txBox="1"/>
          <p:nvPr>
            <p:custDataLst>
              <p:tags r:id="rId1"/>
            </p:custDataLst>
          </p:nvPr>
        </p:nvSpPr>
        <p:spPr>
          <a:xfrm>
            <a:off x="809625" y="2348875"/>
            <a:ext cx="3235960" cy="3816429"/>
          </a:xfrm>
          <a:prstGeom prst="rect">
            <a:avLst/>
          </a:prstGeom>
          <a:noFill/>
        </p:spPr>
        <p:txBody>
          <a:bodyPr wrap="square" rtlCol="0">
            <a:spAutoFit/>
          </a:bodyPr>
          <a:lstStyle/>
          <a:p>
            <a:pPr marL="285750" indent="-285750">
              <a:buFont typeface="Wingdings" panose="05000000000000000000" charset="0"/>
              <a:buChar char="u"/>
            </a:pPr>
            <a:r>
              <a:rPr lang="es-ES" sz="2200" b="0" dirty="0">
                <a:solidFill>
                  <a:srgbClr val="374151"/>
                </a:solidFill>
                <a:ea typeface="+mn-ea"/>
                <a:cs typeface="Arial" panose="020B0604020202020204" pitchFamily="34" charset="0"/>
              </a:rPr>
              <a:t>Reducción de materia orgánica</a:t>
            </a:r>
          </a:p>
          <a:p>
            <a:pPr marL="285750" indent="-285750">
              <a:buFont typeface="Wingdings" panose="05000000000000000000" charset="0"/>
              <a:buChar char="u"/>
            </a:pPr>
            <a:r>
              <a:rPr lang="es-ES" sz="2200" b="0" dirty="0">
                <a:solidFill>
                  <a:srgbClr val="374151"/>
                </a:solidFill>
                <a:ea typeface="+mn-ea"/>
                <a:cs typeface="Arial" panose="020B0604020202020204" pitchFamily="34" charset="0"/>
              </a:rPr>
              <a:t>Reducción de animales y plantas</a:t>
            </a:r>
          </a:p>
          <a:p>
            <a:pPr marL="285750" indent="-285750">
              <a:buFont typeface="Wingdings" panose="05000000000000000000" charset="0"/>
              <a:buChar char="u"/>
            </a:pPr>
            <a:r>
              <a:rPr lang="es-ES" sz="2200" b="0" dirty="0">
                <a:solidFill>
                  <a:srgbClr val="374151"/>
                </a:solidFill>
                <a:ea typeface="+mn-ea"/>
                <a:cs typeface="Arial" panose="020B0604020202020204" pitchFamily="34" charset="0"/>
              </a:rPr>
              <a:t>Reducción de microorganismos</a:t>
            </a:r>
          </a:p>
          <a:p>
            <a:pPr marL="285750" indent="-285750">
              <a:buFont typeface="Wingdings" panose="05000000000000000000" charset="0"/>
              <a:buChar char="u"/>
            </a:pPr>
            <a:r>
              <a:rPr lang="es-ES" sz="2200" b="0" dirty="0">
                <a:solidFill>
                  <a:srgbClr val="374151"/>
                </a:solidFill>
                <a:ea typeface="+mn-ea"/>
                <a:cs typeface="Arial" panose="020B0604020202020204" pitchFamily="34" charset="0"/>
              </a:rPr>
              <a:t>Reducción de oligoelementos</a:t>
            </a:r>
          </a:p>
          <a:p>
            <a:pPr marL="285750" indent="-285750">
              <a:buFont typeface="Wingdings" panose="05000000000000000000" charset="0"/>
              <a:buChar char="u"/>
            </a:pPr>
            <a:endParaRPr lang="es-ES" sz="2200" b="0" i="0" dirty="0">
              <a:solidFill>
                <a:srgbClr val="374151"/>
              </a:solidFill>
              <a:effectLst/>
              <a:cs typeface="Arial" panose="020B0604020202020204" pitchFamily="34" charset="0"/>
            </a:endParaRPr>
          </a:p>
          <a:p>
            <a:pPr marL="285750" indent="-285750">
              <a:buFont typeface="Wingdings" panose="05000000000000000000" charset="0"/>
              <a:buChar char="u"/>
            </a:pPr>
            <a:endParaRPr lang="es-ES" sz="2200" b="0" i="0" dirty="0">
              <a:solidFill>
                <a:srgbClr val="374151"/>
              </a:solidFill>
              <a:effectLst/>
              <a:cs typeface="Arial" panose="020B0604020202020204" pitchFamily="34" charset="0"/>
            </a:endParaRPr>
          </a:p>
          <a:p>
            <a:pPr marL="285750" indent="-285750">
              <a:buFont typeface="Wingdings" panose="05000000000000000000" charset="0"/>
              <a:buChar char="u"/>
            </a:pPr>
            <a:endParaRPr lang="zh-CN" altLang="en-US" sz="2200" dirty="0">
              <a:cs typeface="Arial" panose="020B0604020202020204" pitchFamily="34" charset="0"/>
            </a:endParaRPr>
          </a:p>
        </p:txBody>
      </p:sp>
      <p:sp>
        <p:nvSpPr>
          <p:cNvPr id="7" name="右大括号 6"/>
          <p:cNvSpPr/>
          <p:nvPr/>
        </p:nvSpPr>
        <p:spPr>
          <a:xfrm>
            <a:off x="3994150" y="2420888"/>
            <a:ext cx="1080135" cy="2643987"/>
          </a:xfrm>
          <a:prstGeom prst="rightBrace">
            <a:avLst/>
          </a:prstGeom>
          <a:solidFill>
            <a:schemeClr val="bg1"/>
          </a:solidFill>
          <a:ln w="38100"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8" name="文本框 7"/>
          <p:cNvSpPr txBox="1"/>
          <p:nvPr/>
        </p:nvSpPr>
        <p:spPr>
          <a:xfrm>
            <a:off x="1763688" y="5503106"/>
            <a:ext cx="1861805" cy="830997"/>
          </a:xfrm>
          <a:prstGeom prst="rect">
            <a:avLst/>
          </a:prstGeom>
          <a:noFill/>
        </p:spPr>
        <p:txBody>
          <a:bodyPr wrap="square" rtlCol="0">
            <a:spAutoFit/>
          </a:bodyPr>
          <a:lstStyle/>
          <a:p>
            <a:r>
              <a:rPr lang="es-EC" sz="2400" dirty="0">
                <a:gradFill>
                  <a:gsLst>
                    <a:gs pos="0">
                      <a:srgbClr val="012D86"/>
                    </a:gs>
                    <a:gs pos="100000">
                      <a:srgbClr val="0E2557"/>
                    </a:gs>
                  </a:gsLst>
                  <a:lin scaled="0"/>
                </a:gradFill>
              </a:rPr>
              <a:t>Problemas existentes</a:t>
            </a:r>
            <a:endParaRPr lang="zh-CN" altLang="en-US" sz="2400" dirty="0">
              <a:gradFill>
                <a:gsLst>
                  <a:gs pos="0">
                    <a:srgbClr val="012D86"/>
                  </a:gs>
                  <a:gs pos="100000">
                    <a:srgbClr val="0E2557"/>
                  </a:gs>
                </a:gsLst>
                <a:lin scaled="0"/>
              </a:gradFill>
            </a:endParaRPr>
          </a:p>
        </p:txBody>
      </p:sp>
      <p:sp>
        <p:nvSpPr>
          <p:cNvPr id="9" name="文本框 8"/>
          <p:cNvSpPr txBox="1"/>
          <p:nvPr>
            <p:custDataLst>
              <p:tags r:id="rId2"/>
            </p:custDataLst>
          </p:nvPr>
        </p:nvSpPr>
        <p:spPr>
          <a:xfrm>
            <a:off x="5227990" y="5503107"/>
            <a:ext cx="2152322" cy="830997"/>
          </a:xfrm>
          <a:prstGeom prst="rect">
            <a:avLst/>
          </a:prstGeom>
          <a:noFill/>
        </p:spPr>
        <p:txBody>
          <a:bodyPr wrap="square" rtlCol="0">
            <a:spAutoFit/>
          </a:bodyPr>
          <a:lstStyle/>
          <a:p>
            <a:r>
              <a:rPr lang="es-EC" sz="2400" dirty="0">
                <a:gradFill>
                  <a:gsLst>
                    <a:gs pos="0">
                      <a:srgbClr val="012D86"/>
                    </a:gs>
                    <a:gs pos="100000">
                      <a:srgbClr val="0E2557"/>
                    </a:gs>
                  </a:gsLst>
                  <a:lin scaled="0"/>
                </a:gradFill>
              </a:rPr>
              <a:t>Estrategias básicas</a:t>
            </a:r>
            <a:endParaRPr lang="zh-CN" altLang="en-US" sz="2400" dirty="0">
              <a:gradFill>
                <a:gsLst>
                  <a:gs pos="0">
                    <a:srgbClr val="012D86"/>
                  </a:gs>
                  <a:gs pos="100000">
                    <a:srgbClr val="0E2557"/>
                  </a:gs>
                </a:gsLst>
                <a:lin scaled="0"/>
              </a:gradFill>
            </a:endParaRPr>
          </a:p>
        </p:txBody>
      </p:sp>
      <p:cxnSp>
        <p:nvCxnSpPr>
          <p:cNvPr id="10" name="直接箭头连接符 9"/>
          <p:cNvCxnSpPr>
            <a:cxnSpLocks/>
            <a:endCxn id="9" idx="1"/>
          </p:cNvCxnSpPr>
          <p:nvPr/>
        </p:nvCxnSpPr>
        <p:spPr>
          <a:xfrm>
            <a:off x="3512197" y="5918606"/>
            <a:ext cx="1715793" cy="0"/>
          </a:xfrm>
          <a:prstGeom prst="straightConnector1">
            <a:avLst/>
          </a:prstGeom>
          <a:solidFill>
            <a:schemeClr val="accent1"/>
          </a:solidFill>
          <a:ln w="9525" cap="flat" cmpd="sng" algn="ctr">
            <a:solidFill>
              <a:schemeClr val="tx1"/>
            </a:solidFill>
            <a:prstDash val="solid"/>
            <a:round/>
            <a:headEnd type="arrow" w="med" len="med"/>
            <a:tailEnd type="arrow" w="med" len="med"/>
          </a:ln>
        </p:spPr>
      </p:cxnSp>
    </p:spTree>
    <p:extLst>
      <p:ext uri="{BB962C8B-B14F-4D97-AF65-F5344CB8AC3E}">
        <p14:creationId xmlns:p14="http://schemas.microsoft.com/office/powerpoint/2010/main" val="253430328"/>
      </p:ext>
    </p:extLst>
  </p:cSld>
  <p:clrMapOvr>
    <a:masterClrMapping/>
  </p:clrMapOvr>
  <p:transition>
    <p:wipe dir="d"/>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61499" y="634765"/>
            <a:ext cx="7793037" cy="1462087"/>
          </a:xfrm>
        </p:spPr>
        <p:txBody>
          <a:bodyPr/>
          <a:lstStyle/>
          <a:p>
            <a:pPr algn="l"/>
            <a:r>
              <a:rPr lang="es-ES" sz="3600" dirty="0">
                <a:latin typeface="Arial" panose="020B0604020202020204" pitchFamily="34" charset="0"/>
                <a:cs typeface="Arial" panose="020B0604020202020204" pitchFamily="34" charset="0"/>
              </a:rPr>
              <a:t>Tipos de fertilizantes en la agricultura orgánica:</a:t>
            </a:r>
          </a:p>
        </p:txBody>
      </p:sp>
      <p:sp>
        <p:nvSpPr>
          <p:cNvPr id="3" name="内容占位符 2"/>
          <p:cNvSpPr>
            <a:spLocks noGrp="1"/>
          </p:cNvSpPr>
          <p:nvPr>
            <p:ph idx="1"/>
          </p:nvPr>
        </p:nvSpPr>
        <p:spPr>
          <a:xfrm>
            <a:off x="558800" y="1988840"/>
            <a:ext cx="8398437" cy="4392827"/>
          </a:xfrm>
        </p:spPr>
        <p:txBody>
          <a:bodyPr/>
          <a:lstStyle/>
          <a:p>
            <a:r>
              <a:rPr lang="es-EC" sz="3400" b="0" i="0" dirty="0">
                <a:effectLst/>
                <a:latin typeface="Arial" panose="020B0604020202020204" pitchFamily="34" charset="0"/>
                <a:cs typeface="Arial" panose="020B0604020202020204" pitchFamily="34" charset="0"/>
              </a:rPr>
              <a:t>Fertilizante orgánico</a:t>
            </a:r>
            <a:endParaRPr lang="zh-CN" altLang="en-US" sz="3400" dirty="0">
              <a:latin typeface="Arial" panose="020B0604020202020204" pitchFamily="34" charset="0"/>
              <a:cs typeface="Arial" panose="020B0604020202020204" pitchFamily="34" charset="0"/>
            </a:endParaRPr>
          </a:p>
          <a:p>
            <a:r>
              <a:rPr lang="es-EC" sz="3400" b="1" dirty="0">
                <a:solidFill>
                  <a:srgbClr val="0000FF"/>
                </a:solidFill>
                <a:latin typeface="Arial" panose="020B0604020202020204" pitchFamily="34" charset="0"/>
                <a:ea typeface="黑体" panose="02010609060101010101" pitchFamily="49" charset="-122"/>
                <a:cs typeface="Arial" panose="020B0604020202020204" pitchFamily="34" charset="0"/>
              </a:rPr>
              <a:t>Fertilizante biológico</a:t>
            </a:r>
            <a:endParaRPr lang="zh-CN" altLang="en-US" sz="3400" b="1" dirty="0">
              <a:solidFill>
                <a:srgbClr val="0000FF"/>
              </a:solidFill>
              <a:latin typeface="Arial" panose="020B0604020202020204" pitchFamily="34" charset="0"/>
              <a:ea typeface="黑体" panose="02010609060101010101" pitchFamily="49" charset="-122"/>
              <a:cs typeface="Arial" panose="020B0604020202020204" pitchFamily="34" charset="0"/>
            </a:endParaRPr>
          </a:p>
          <a:p>
            <a:r>
              <a:rPr lang="pt-BR" sz="3400" b="0" i="0" dirty="0">
                <a:effectLst/>
                <a:latin typeface="Arial" panose="020B0604020202020204" pitchFamily="34" charset="0"/>
                <a:cs typeface="Arial" panose="020B0604020202020204" pitchFamily="34" charset="0"/>
              </a:rPr>
              <a:t>Fertilizante mineral </a:t>
            </a:r>
            <a:r>
              <a:rPr lang="pt-BR" sz="2000" b="0" i="0" dirty="0">
                <a:effectLst/>
                <a:latin typeface="Arial" panose="020B0604020202020204" pitchFamily="34" charset="0"/>
                <a:cs typeface="Arial" panose="020B0604020202020204" pitchFamily="34" charset="0"/>
              </a:rPr>
              <a:t>(sedimentos marinos, </a:t>
            </a:r>
            <a:r>
              <a:rPr lang="pt-BR" sz="2000" b="0" i="0" dirty="0" err="1">
                <a:effectLst/>
                <a:latin typeface="Arial" panose="020B0604020202020204" pitchFamily="34" charset="0"/>
                <a:cs typeface="Arial" panose="020B0604020202020204" pitchFamily="34" charset="0"/>
              </a:rPr>
              <a:t>minerales</a:t>
            </a:r>
            <a:r>
              <a:rPr lang="pt-BR" sz="2000" b="0" i="0" dirty="0">
                <a:effectLst/>
                <a:latin typeface="Arial" panose="020B0604020202020204" pitchFamily="34" charset="0"/>
                <a:cs typeface="Arial" panose="020B0604020202020204" pitchFamily="34" charset="0"/>
              </a:rPr>
              <a:t> de rocas sedimentarias meteorizadas)</a:t>
            </a:r>
            <a:endParaRPr lang="zh-CN" altLang="en-US" sz="2000" dirty="0">
              <a:latin typeface="Arial" panose="020B0604020202020204" pitchFamily="34" charset="0"/>
              <a:cs typeface="Arial" panose="020B0604020202020204" pitchFamily="34" charset="0"/>
            </a:endParaRPr>
          </a:p>
          <a:p>
            <a:pPr marL="514350" indent="-514350">
              <a:buFont typeface="+mj-lt"/>
              <a:buAutoNum type="arabicPeriod"/>
            </a:pPr>
            <a:endParaRPr lang="es-ES" sz="2000" b="1" dirty="0">
              <a:solidFill>
                <a:srgbClr val="0000FF"/>
              </a:solidFill>
              <a:latin typeface="Arial" panose="020B0604020202020204" pitchFamily="34" charset="0"/>
              <a:ea typeface="黑体" panose="02010609060101010101" pitchFamily="49" charset="-122"/>
              <a:cs typeface="Arial" panose="020B0604020202020204" pitchFamily="34" charset="0"/>
            </a:endParaRPr>
          </a:p>
          <a:p>
            <a:pPr marL="0" indent="0" algn="just">
              <a:buNone/>
            </a:pPr>
            <a:r>
              <a:rPr lang="es-ES" sz="2700" b="1" dirty="0">
                <a:solidFill>
                  <a:srgbClr val="0000FF"/>
                </a:solidFill>
                <a:latin typeface="Arial" panose="020B0604020202020204" pitchFamily="34" charset="0"/>
                <a:ea typeface="黑体" panose="02010609060101010101" pitchFamily="49" charset="-122"/>
                <a:cs typeface="Arial" panose="020B0604020202020204" pitchFamily="34" charset="0"/>
              </a:rPr>
              <a:t>	1. Enzimas agrícolas: Tecnología de fertilizantes biológicos activos en la agricultura orgánica que ha avanzado rápidamente en los últimos años.</a:t>
            </a:r>
            <a:endParaRPr lang="es-ES" sz="2700" b="1" dirty="0">
              <a:solidFill>
                <a:srgbClr val="0000FF"/>
              </a:solidFill>
              <a:latin typeface="Arial" panose="020B0604020202020204" pitchFamily="34" charset="0"/>
              <a:ea typeface="黑体" panose="02010609060101010101" pitchFamily="49" charset="-122"/>
              <a:cs typeface="Arial" panose="020B0604020202020204" pitchFamily="34" charset="0"/>
              <a:sym typeface="+mn-ea"/>
            </a:endParaRPr>
          </a:p>
          <a:p>
            <a:pPr marL="0" indent="0" algn="just">
              <a:buNone/>
            </a:pPr>
            <a:r>
              <a:rPr lang="es-EC" sz="2700" b="1" dirty="0">
                <a:solidFill>
                  <a:srgbClr val="002060"/>
                </a:solidFill>
                <a:latin typeface="Arial" panose="020B0604020202020204" pitchFamily="34" charset="0"/>
                <a:ea typeface="黑体" panose="02010609060101010101" pitchFamily="49" charset="-122"/>
                <a:cs typeface="Arial" panose="020B0604020202020204" pitchFamily="34" charset="0"/>
              </a:rPr>
              <a:t>	2. Otros fertilizantes: Desarrollo constante.</a:t>
            </a:r>
          </a:p>
        </p:txBody>
      </p:sp>
      <p:sp>
        <p:nvSpPr>
          <p:cNvPr id="4" name="右大括号 3"/>
          <p:cNvSpPr/>
          <p:nvPr/>
        </p:nvSpPr>
        <p:spPr>
          <a:xfrm>
            <a:off x="5424098" y="2204864"/>
            <a:ext cx="148644" cy="1224136"/>
          </a:xfrm>
          <a:prstGeom prst="rightBrace">
            <a:avLst/>
          </a:prstGeom>
          <a:solidFill>
            <a:schemeClr val="bg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5" name="文本框 4"/>
          <p:cNvSpPr txBox="1"/>
          <p:nvPr/>
        </p:nvSpPr>
        <p:spPr>
          <a:xfrm>
            <a:off x="5796135" y="2309100"/>
            <a:ext cx="2789065" cy="1015663"/>
          </a:xfrm>
          <a:prstGeom prst="rect">
            <a:avLst/>
          </a:prstGeom>
          <a:noFill/>
        </p:spPr>
        <p:txBody>
          <a:bodyPr wrap="square" rtlCol="0">
            <a:spAutoFit/>
          </a:bodyPr>
          <a:lstStyle/>
          <a:p>
            <a:r>
              <a:rPr lang="es-EC" sz="3000" b="0" i="0" dirty="0">
                <a:effectLst/>
                <a:cs typeface="Arial" panose="020B0604020202020204" pitchFamily="34" charset="0"/>
              </a:rPr>
              <a:t>Tendencias de desarrollo</a:t>
            </a:r>
            <a:endParaRPr lang="zh-CN" altLang="en-US" sz="3000" dirty="0">
              <a:cs typeface="Arial" panose="020B0604020202020204" pitchFamily="34" charset="0"/>
            </a:endParaRPr>
          </a:p>
        </p:txBody>
      </p:sp>
    </p:spTree>
    <p:extLst>
      <p:ext uri="{BB962C8B-B14F-4D97-AF65-F5344CB8AC3E}">
        <p14:creationId xmlns:p14="http://schemas.microsoft.com/office/powerpoint/2010/main" val="941263693"/>
      </p:ext>
    </p:extLst>
  </p:cSld>
  <p:clrMapOvr>
    <a:masterClrMapping/>
  </p:clrMapOvr>
  <p:transition>
    <p:wipe dir="d"/>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75481" y="2924944"/>
            <a:ext cx="7793037" cy="1462087"/>
          </a:xfrm>
        </p:spPr>
        <p:txBody>
          <a:bodyPr/>
          <a:lstStyle/>
          <a:p>
            <a:pPr algn="ctr"/>
            <a:r>
              <a:rPr lang="es-ES" altLang="zh-CN" sz="4800" b="1" dirty="0">
                <a:gradFill>
                  <a:gsLst>
                    <a:gs pos="0">
                      <a:srgbClr val="012D86"/>
                    </a:gs>
                    <a:gs pos="100000">
                      <a:srgbClr val="0E2557"/>
                    </a:gs>
                  </a:gsLst>
                  <a:lin scaled="0"/>
                </a:gradFill>
                <a:latin typeface="Arial" panose="020B0604020202020204" pitchFamily="34" charset="0"/>
                <a:ea typeface="黑体" panose="02010609060101010101" pitchFamily="49" charset="-122"/>
                <a:cs typeface="Arial" panose="020B0604020202020204" pitchFamily="34" charset="0"/>
              </a:rPr>
              <a:t>Segunda parte</a:t>
            </a:r>
            <a:br>
              <a:rPr lang="zh-CN" altLang="en-US" sz="4800" b="1" dirty="0">
                <a:gradFill>
                  <a:gsLst>
                    <a:gs pos="0">
                      <a:srgbClr val="012D86"/>
                    </a:gs>
                    <a:gs pos="100000">
                      <a:srgbClr val="0E2557"/>
                    </a:gs>
                  </a:gsLst>
                  <a:lin scaled="0"/>
                </a:gradFill>
                <a:latin typeface="Arial" panose="020B0604020202020204" pitchFamily="34" charset="0"/>
                <a:ea typeface="黑体" panose="02010609060101010101" pitchFamily="49" charset="-122"/>
                <a:cs typeface="Arial" panose="020B0604020202020204" pitchFamily="34" charset="0"/>
              </a:rPr>
            </a:br>
            <a:r>
              <a:rPr lang="es-EC" altLang="zh-CN" sz="4800" b="1" dirty="0">
                <a:gradFill>
                  <a:gsLst>
                    <a:gs pos="0">
                      <a:srgbClr val="012D86"/>
                    </a:gs>
                    <a:gs pos="100000">
                      <a:srgbClr val="0E2557"/>
                    </a:gs>
                  </a:gsLst>
                  <a:lin scaled="0"/>
                </a:gradFill>
                <a:latin typeface="Arial" panose="020B0604020202020204" pitchFamily="34" charset="0"/>
                <a:ea typeface="黑体" panose="02010609060101010101" pitchFamily="49" charset="-122"/>
                <a:cs typeface="Arial" panose="020B0604020202020204" pitchFamily="34" charset="0"/>
              </a:rPr>
              <a:t>Producción de enzimas agrícolas</a:t>
            </a:r>
            <a:endParaRPr lang="zh-CN" altLang="en-US" sz="4800" b="1" dirty="0">
              <a:gradFill>
                <a:gsLst>
                  <a:gs pos="0">
                    <a:srgbClr val="012D86"/>
                  </a:gs>
                  <a:gs pos="100000">
                    <a:srgbClr val="0E2557"/>
                  </a:gs>
                </a:gsLst>
                <a:lin scaled="0"/>
              </a:gradFill>
              <a:latin typeface="Arial" panose="020B0604020202020204" pitchFamily="34" charset="0"/>
              <a:ea typeface="黑体" panose="02010609060101010101" pitchFamily="49" charset="-122"/>
              <a:cs typeface="Arial" panose="020B0604020202020204" pitchFamily="34" charset="0"/>
            </a:endParaRPr>
          </a:p>
        </p:txBody>
      </p:sp>
    </p:spTree>
    <p:extLst>
      <p:ext uri="{BB962C8B-B14F-4D97-AF65-F5344CB8AC3E}">
        <p14:creationId xmlns:p14="http://schemas.microsoft.com/office/powerpoint/2010/main" val="3264590873"/>
      </p:ext>
    </p:extLst>
  </p:cSld>
  <p:clrMapOvr>
    <a:masterClrMapping/>
  </p:clrMapOvr>
  <p:transition>
    <p:wipe dir="d"/>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06899" y="476672"/>
            <a:ext cx="7793037" cy="1462087"/>
          </a:xfrm>
        </p:spPr>
        <p:txBody>
          <a:bodyPr/>
          <a:lstStyle/>
          <a:p>
            <a:pPr marL="742950" indent="-742950">
              <a:buFont typeface="+mj-lt"/>
              <a:buAutoNum type="arabicPeriod"/>
            </a:pPr>
            <a:r>
              <a:rPr lang="es-EC" altLang="zh-CN" sz="4000" dirty="0">
                <a:latin typeface="Arial" panose="020B0604020202020204" pitchFamily="34" charset="0"/>
                <a:cs typeface="Arial" panose="020B0604020202020204" pitchFamily="34" charset="0"/>
              </a:rPr>
              <a:t>Definición de biofertilizante enzimático</a:t>
            </a:r>
            <a:endParaRPr lang="zh-CN" altLang="en-US" sz="4000" dirty="0">
              <a:latin typeface="Arial" panose="020B0604020202020204" pitchFamily="34" charset="0"/>
              <a:cs typeface="Arial" panose="020B0604020202020204" pitchFamily="34" charset="0"/>
            </a:endParaRPr>
          </a:p>
        </p:txBody>
      </p:sp>
      <p:sp>
        <p:nvSpPr>
          <p:cNvPr id="3" name="内容占位符 2"/>
          <p:cNvSpPr>
            <a:spLocks noGrp="1"/>
          </p:cNvSpPr>
          <p:nvPr>
            <p:ph idx="1"/>
          </p:nvPr>
        </p:nvSpPr>
        <p:spPr>
          <a:xfrm>
            <a:off x="792163" y="1819910"/>
            <a:ext cx="8100316" cy="4345394"/>
          </a:xfrm>
        </p:spPr>
        <p:txBody>
          <a:bodyPr/>
          <a:lstStyle/>
          <a:p>
            <a:pPr marL="0" indent="0">
              <a:buNone/>
            </a:pPr>
            <a:r>
              <a:rPr lang="es-ES" sz="2800" b="1" dirty="0">
                <a:solidFill>
                  <a:schemeClr val="tx2"/>
                </a:solidFill>
                <a:latin typeface="Arial" panose="020B0604020202020204" pitchFamily="34" charset="0"/>
                <a:cs typeface="Arial" panose="020B0604020202020204" pitchFamily="34" charset="0"/>
              </a:rPr>
              <a:t>	Las enzimas son productos biológicos producidos mediante fermentación.</a:t>
            </a:r>
            <a:endParaRPr lang="zh-CN" altLang="en-US" sz="2800" b="1" dirty="0">
              <a:solidFill>
                <a:schemeClr val="tx2"/>
              </a:solidFill>
              <a:latin typeface="Arial" panose="020B0604020202020204" pitchFamily="34" charset="0"/>
              <a:cs typeface="Arial" panose="020B0604020202020204" pitchFamily="34" charset="0"/>
            </a:endParaRPr>
          </a:p>
          <a:p>
            <a:pPr>
              <a:buFont typeface="Wingdings" panose="05000000000000000000" charset="0"/>
              <a:buChar char="u"/>
            </a:pPr>
            <a:r>
              <a:rPr lang="es-EC" sz="1600" b="1" dirty="0">
                <a:solidFill>
                  <a:schemeClr val="tx2"/>
                </a:solidFill>
                <a:latin typeface="Arial" panose="020B0604020202020204" pitchFamily="34" charset="0"/>
                <a:cs typeface="Arial" panose="020B0604020202020204" pitchFamily="34" charset="0"/>
              </a:rPr>
              <a:t>Fertilizantes enzimáticos para desechos, protección ambiental y agricultura.</a:t>
            </a:r>
          </a:p>
          <a:p>
            <a:pPr>
              <a:buFont typeface="Wingdings" panose="05000000000000000000" charset="0"/>
              <a:buChar char="u"/>
            </a:pPr>
            <a:r>
              <a:rPr lang="es-EC" sz="1600" b="1" dirty="0">
                <a:solidFill>
                  <a:schemeClr val="tx2"/>
                </a:solidFill>
                <a:latin typeface="Arial" panose="020B0604020202020204" pitchFamily="34" charset="0"/>
                <a:cs typeface="Arial" panose="020B0604020202020204" pitchFamily="34" charset="0"/>
              </a:rPr>
              <a:t>Fertilizantes enzimáticos para desechos, protección ambiental y agricultura.</a:t>
            </a:r>
          </a:p>
          <a:p>
            <a:pPr>
              <a:buFont typeface="Wingdings" panose="05000000000000000000" charset="0"/>
              <a:buChar char="u"/>
            </a:pPr>
            <a:r>
              <a:rPr lang="es-EC" sz="1600" b="1" dirty="0">
                <a:solidFill>
                  <a:schemeClr val="tx2"/>
                </a:solidFill>
                <a:latin typeface="Arial" panose="020B0604020202020204" pitchFamily="34" charset="0"/>
                <a:cs typeface="Arial" panose="020B0604020202020204" pitchFamily="34" charset="0"/>
              </a:rPr>
              <a:t>Fertilizantes enzimáticos para lavado y cuidado.</a:t>
            </a:r>
          </a:p>
          <a:p>
            <a:pPr>
              <a:buFont typeface="Wingdings" panose="05000000000000000000" charset="0"/>
              <a:buChar char="u"/>
            </a:pPr>
            <a:r>
              <a:rPr lang="es-EC" sz="1600" b="1" dirty="0">
                <a:solidFill>
                  <a:schemeClr val="tx2"/>
                </a:solidFill>
                <a:latin typeface="Arial" panose="020B0604020202020204" pitchFamily="34" charset="0"/>
                <a:cs typeface="Arial" panose="020B0604020202020204" pitchFamily="34" charset="0"/>
              </a:rPr>
              <a:t>Fertilizantes enzimáticos para alimentos.</a:t>
            </a:r>
          </a:p>
          <a:p>
            <a:pPr>
              <a:buFont typeface="Wingdings" panose="05000000000000000000" charset="0"/>
              <a:buChar char="u"/>
            </a:pPr>
            <a:r>
              <a:rPr lang="es-EC" sz="1600" b="1" dirty="0">
                <a:solidFill>
                  <a:schemeClr val="tx2"/>
                </a:solidFill>
                <a:latin typeface="Arial" panose="020B0604020202020204" pitchFamily="34" charset="0"/>
                <a:cs typeface="Arial" panose="020B0604020202020204" pitchFamily="34" charset="0"/>
              </a:rPr>
              <a:t>Fertilizantes enzimáticos para medicina.</a:t>
            </a:r>
          </a:p>
          <a:p>
            <a:pPr>
              <a:buFont typeface="Wingdings" panose="05000000000000000000" charset="0"/>
              <a:buChar char="u"/>
            </a:pPr>
            <a:r>
              <a:rPr lang="es-EC" sz="1600" b="1" dirty="0">
                <a:solidFill>
                  <a:schemeClr val="tx2"/>
                </a:solidFill>
                <a:latin typeface="Arial" panose="020B0604020202020204" pitchFamily="34" charset="0"/>
                <a:cs typeface="Arial" panose="020B0604020202020204" pitchFamily="34" charset="0"/>
              </a:rPr>
              <a:t>Fertilizantes enzimáticos especiales.</a:t>
            </a:r>
          </a:p>
          <a:p>
            <a:pPr marL="0" indent="0" algn="just">
              <a:buFont typeface="Wingdings" panose="05000000000000000000" charset="0"/>
              <a:buNone/>
            </a:pPr>
            <a:endParaRPr lang="es-ES" sz="2600" b="1" dirty="0">
              <a:solidFill>
                <a:schemeClr val="tx2"/>
              </a:solidFill>
              <a:latin typeface="Arial" panose="020B0604020202020204" pitchFamily="34" charset="0"/>
              <a:cs typeface="Arial" panose="020B0604020202020204" pitchFamily="34" charset="0"/>
            </a:endParaRPr>
          </a:p>
          <a:p>
            <a:pPr marL="0" indent="0" algn="just">
              <a:buFont typeface="Wingdings" panose="05000000000000000000" charset="0"/>
              <a:buNone/>
            </a:pPr>
            <a:r>
              <a:rPr lang="es-ES" sz="2600" b="1" dirty="0">
                <a:solidFill>
                  <a:schemeClr val="tx2"/>
                </a:solidFill>
                <a:latin typeface="Arial" panose="020B0604020202020204" pitchFamily="34" charset="0"/>
                <a:cs typeface="Arial" panose="020B0604020202020204" pitchFamily="34" charset="0"/>
              </a:rPr>
              <a:t>	Los fertilizantes enzimáticos agrícolas se refieren a productos biológicos producidos por fermentación para su uso en la producción agrícola. Principalmente en forma líquida.</a:t>
            </a:r>
            <a:endParaRPr lang="zh-CN" altLang="en-US" sz="2600" b="1" dirty="0">
              <a:solidFill>
                <a:schemeClr val="tx2"/>
              </a:solidFill>
              <a:latin typeface="Arial" panose="020B0604020202020204" pitchFamily="34" charset="0"/>
              <a:cs typeface="Arial" panose="020B0604020202020204" pitchFamily="34" charset="0"/>
              <a:sym typeface="+mn-ea"/>
            </a:endParaRPr>
          </a:p>
        </p:txBody>
      </p:sp>
    </p:spTree>
    <p:extLst>
      <p:ext uri="{BB962C8B-B14F-4D97-AF65-F5344CB8AC3E}">
        <p14:creationId xmlns:p14="http://schemas.microsoft.com/office/powerpoint/2010/main" val="2096036989"/>
      </p:ext>
    </p:extLst>
  </p:cSld>
  <p:clrMapOvr>
    <a:masterClrMapping/>
  </p:clrMapOvr>
  <p:transition>
    <p:wipe dir="d"/>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92163" y="357823"/>
            <a:ext cx="7793037" cy="1462087"/>
          </a:xfrm>
        </p:spPr>
        <p:txBody>
          <a:bodyPr/>
          <a:lstStyle/>
          <a:p>
            <a:pPr marL="742950" indent="-742950">
              <a:buFont typeface="+mj-lt"/>
              <a:buAutoNum type="arabicPeriod" startAt="2"/>
            </a:pPr>
            <a:r>
              <a:rPr lang="es-EC" sz="4000" dirty="0">
                <a:latin typeface="Arial" panose="020B0604020202020204" pitchFamily="34" charset="0"/>
                <a:cs typeface="Arial" panose="020B0604020202020204" pitchFamily="34" charset="0"/>
              </a:rPr>
              <a:t>Origen de las enzimas</a:t>
            </a:r>
            <a:endParaRPr lang="zh-CN" altLang="en-US" sz="4000" dirty="0">
              <a:latin typeface="Arial" panose="020B0604020202020204" pitchFamily="34" charset="0"/>
              <a:cs typeface="Arial" panose="020B0604020202020204" pitchFamily="34" charset="0"/>
            </a:endParaRPr>
          </a:p>
        </p:txBody>
      </p:sp>
      <p:sp>
        <p:nvSpPr>
          <p:cNvPr id="3" name="内容占位符 2"/>
          <p:cNvSpPr>
            <a:spLocks noGrp="1"/>
          </p:cNvSpPr>
          <p:nvPr>
            <p:ph idx="1"/>
          </p:nvPr>
        </p:nvSpPr>
        <p:spPr>
          <a:xfrm>
            <a:off x="752474" y="2192655"/>
            <a:ext cx="8067997" cy="3724910"/>
          </a:xfrm>
        </p:spPr>
        <p:txBody>
          <a:bodyPr/>
          <a:lstStyle/>
          <a:p>
            <a:r>
              <a:rPr lang="es-ES" sz="2400" b="0" i="0" dirty="0">
                <a:effectLst/>
                <a:latin typeface="Arial" panose="020B0604020202020204" pitchFamily="34" charset="0"/>
                <a:cs typeface="Arial" panose="020B0604020202020204" pitchFamily="34" charset="0"/>
              </a:rPr>
              <a:t>Fermentación de vino: hace 4000 años, durante la dinastía Xia.</a:t>
            </a:r>
          </a:p>
          <a:p>
            <a:r>
              <a:rPr lang="es-ES" sz="2400" b="0" i="0" dirty="0">
                <a:effectLst/>
                <a:latin typeface="Arial" panose="020B0604020202020204" pitchFamily="34" charset="0"/>
                <a:cs typeface="Arial" panose="020B0604020202020204" pitchFamily="34" charset="0"/>
              </a:rPr>
              <a:t>Fermentación de vinagre: hace 3000 años, durante la dinastía Zhou.</a:t>
            </a:r>
          </a:p>
          <a:p>
            <a:r>
              <a:rPr lang="es-ES" sz="2400" b="0" i="0" dirty="0">
                <a:effectLst/>
                <a:latin typeface="Arial" panose="020B0604020202020204" pitchFamily="34" charset="0"/>
                <a:cs typeface="Arial" panose="020B0604020202020204" pitchFamily="34" charset="0"/>
              </a:rPr>
              <a:t>Fermentación de salsa: hace 2000 años, durante la dinastía Han.</a:t>
            </a:r>
          </a:p>
          <a:p>
            <a:endParaRPr lang="zh-CN" altLang="en-US" dirty="0"/>
          </a:p>
          <a:p>
            <a:pPr marL="0" indent="0" algn="just">
              <a:buNone/>
            </a:pPr>
            <a:r>
              <a:rPr lang="zh-CN" altLang="en-US" sz="2400" dirty="0">
                <a:latin typeface="Arial" panose="020B0604020202020204" pitchFamily="34" charset="0"/>
                <a:cs typeface="Arial" panose="020B0604020202020204" pitchFamily="34" charset="0"/>
              </a:rPr>
              <a:t>       </a:t>
            </a:r>
            <a:r>
              <a:rPr lang="es-ES" sz="2400" dirty="0">
                <a:latin typeface="Arial" panose="020B0604020202020204" pitchFamily="34" charset="0"/>
                <a:cs typeface="Arial" panose="020B0604020202020204" pitchFamily="34" charset="0"/>
              </a:rPr>
              <a:t>El origen de las enzimas se remonta a la tecnología de elaboración de alimentos fermentados.</a:t>
            </a:r>
            <a:endParaRPr lang="zh-CN"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8267910"/>
      </p:ext>
    </p:extLst>
  </p:cSld>
  <p:clrMapOvr>
    <a:masterClrMapping/>
  </p:clrMapOvr>
  <p:transition>
    <p:wipe dir="d"/>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31838" y="612685"/>
            <a:ext cx="7793037" cy="1462087"/>
          </a:xfrm>
        </p:spPr>
        <p:txBody>
          <a:bodyPr/>
          <a:lstStyle/>
          <a:p>
            <a:pPr marL="742950" indent="-742950">
              <a:buFont typeface="+mj-lt"/>
              <a:buAutoNum type="arabicPeriod" startAt="3"/>
            </a:pPr>
            <a:r>
              <a:rPr lang="es-ES" sz="4000" dirty="0">
                <a:latin typeface="Arial" panose="020B0604020202020204" pitchFamily="34" charset="0"/>
                <a:cs typeface="Arial" panose="020B0604020202020204" pitchFamily="34" charset="0"/>
              </a:rPr>
              <a:t>El surgimiento de las enzimas modernas</a:t>
            </a:r>
            <a:endParaRPr lang="zh-CN" altLang="en-US" sz="4000" dirty="0">
              <a:latin typeface="Arial" panose="020B0604020202020204" pitchFamily="34" charset="0"/>
              <a:cs typeface="Arial" panose="020B0604020202020204" pitchFamily="34" charset="0"/>
            </a:endParaRPr>
          </a:p>
        </p:txBody>
      </p:sp>
      <p:sp>
        <p:nvSpPr>
          <p:cNvPr id="3" name="内容占位符 2"/>
          <p:cNvSpPr>
            <a:spLocks noGrp="1"/>
          </p:cNvSpPr>
          <p:nvPr>
            <p:ph idx="1"/>
          </p:nvPr>
        </p:nvSpPr>
        <p:spPr>
          <a:xfrm>
            <a:off x="752475" y="1906270"/>
            <a:ext cx="7772400" cy="4331042"/>
          </a:xfrm>
        </p:spPr>
        <p:txBody>
          <a:bodyPr/>
          <a:lstStyle/>
          <a:p>
            <a:pPr algn="just"/>
            <a:r>
              <a:rPr lang="es-ES" sz="2000" b="1" dirty="0">
                <a:solidFill>
                  <a:srgbClr val="002060"/>
                </a:solidFill>
                <a:latin typeface="Arial" panose="020B0604020202020204" pitchFamily="34" charset="0"/>
                <a:cs typeface="Arial" panose="020B0604020202020204" pitchFamily="34" charset="0"/>
              </a:rPr>
              <a:t>Enzimas de basura (enzimas ambientales): alrededor de 1960, la taiwanesa - tailandesa Dra. </a:t>
            </a:r>
            <a:r>
              <a:rPr lang="es-ES" sz="2000" b="1" dirty="0" err="1">
                <a:solidFill>
                  <a:srgbClr val="002060"/>
                </a:solidFill>
                <a:latin typeface="Arial" panose="020B0604020202020204" pitchFamily="34" charset="0"/>
                <a:cs typeface="Arial" panose="020B0604020202020204" pitchFamily="34" charset="0"/>
              </a:rPr>
              <a:t>Rosukon</a:t>
            </a:r>
            <a:r>
              <a:rPr lang="es-ES" sz="2000" b="1" dirty="0">
                <a:solidFill>
                  <a:srgbClr val="002060"/>
                </a:solidFill>
                <a:latin typeface="Arial" panose="020B0604020202020204" pitchFamily="34" charset="0"/>
                <a:cs typeface="Arial" panose="020B0604020202020204" pitchFamily="34" charset="0"/>
              </a:rPr>
              <a:t> obtuvo la aplicación de enzimas y luego promovió su aplicación. En la década de 1980, recibió el "Proyecto Especial de Seguridad Alimentaria" otorgado por la FAO. Esta tecnología fue transmitida a China por </a:t>
            </a:r>
            <a:r>
              <a:rPr lang="es-ES" sz="2000" b="1" dirty="0" err="1">
                <a:solidFill>
                  <a:srgbClr val="002060"/>
                </a:solidFill>
                <a:latin typeface="Arial" panose="020B0604020202020204" pitchFamily="34" charset="0"/>
                <a:cs typeface="Arial" panose="020B0604020202020204" pitchFamily="34" charset="0"/>
              </a:rPr>
              <a:t>Wen</a:t>
            </a:r>
            <a:r>
              <a:rPr lang="es-ES" sz="2000" b="1" dirty="0">
                <a:solidFill>
                  <a:srgbClr val="002060"/>
                </a:solidFill>
                <a:latin typeface="Arial" panose="020B0604020202020204" pitchFamily="34" charset="0"/>
                <a:cs typeface="Arial" panose="020B0604020202020204" pitchFamily="34" charset="0"/>
              </a:rPr>
              <a:t> </a:t>
            </a:r>
            <a:r>
              <a:rPr lang="es-ES" sz="2000" b="1" dirty="0" err="1">
                <a:solidFill>
                  <a:srgbClr val="002060"/>
                </a:solidFill>
                <a:latin typeface="Arial" panose="020B0604020202020204" pitchFamily="34" charset="0"/>
                <a:cs typeface="Arial" panose="020B0604020202020204" pitchFamily="34" charset="0"/>
              </a:rPr>
              <a:t>Xiuzhi</a:t>
            </a:r>
            <a:r>
              <a:rPr lang="es-ES" sz="2000" b="1" dirty="0">
                <a:solidFill>
                  <a:srgbClr val="002060"/>
                </a:solidFill>
                <a:latin typeface="Arial" panose="020B0604020202020204" pitchFamily="34" charset="0"/>
                <a:cs typeface="Arial" panose="020B0604020202020204" pitchFamily="34" charset="0"/>
              </a:rPr>
              <a:t> en 2013.</a:t>
            </a:r>
          </a:p>
          <a:p>
            <a:pPr algn="just"/>
            <a:r>
              <a:rPr lang="es-ES" sz="2000" b="1" dirty="0">
                <a:solidFill>
                  <a:srgbClr val="002060"/>
                </a:solidFill>
                <a:latin typeface="Arial" panose="020B0604020202020204" pitchFamily="34" charset="0"/>
                <a:cs typeface="Arial" panose="020B0604020202020204" pitchFamily="34" charset="0"/>
              </a:rPr>
              <a:t>Producción industrial de enzimas comestibles: Japón. A fines del siglo XIX, se extendió a Taiwán y luego llegó a China continental.</a:t>
            </a:r>
          </a:p>
          <a:p>
            <a:pPr algn="just"/>
            <a:r>
              <a:rPr lang="es-ES" sz="2000" b="1" dirty="0">
                <a:solidFill>
                  <a:srgbClr val="002060"/>
                </a:solidFill>
                <a:latin typeface="Arial" panose="020B0604020202020204" pitchFamily="34" charset="0"/>
                <a:cs typeface="Arial" panose="020B0604020202020204" pitchFamily="34" charset="0"/>
              </a:rPr>
              <a:t>Enzimas para la acuicultura: inventadas por el coreano Zhao Han-</a:t>
            </a:r>
            <a:r>
              <a:rPr lang="es-ES" sz="2000" b="1" dirty="0" err="1">
                <a:solidFill>
                  <a:srgbClr val="002060"/>
                </a:solidFill>
                <a:latin typeface="Arial" panose="020B0604020202020204" pitchFamily="34" charset="0"/>
                <a:cs typeface="Arial" panose="020B0604020202020204" pitchFamily="34" charset="0"/>
              </a:rPr>
              <a:t>gui</a:t>
            </a:r>
            <a:r>
              <a:rPr lang="es-ES" sz="2000" b="1" dirty="0">
                <a:solidFill>
                  <a:srgbClr val="002060"/>
                </a:solidFill>
                <a:latin typeface="Arial" panose="020B0604020202020204" pitchFamily="34" charset="0"/>
                <a:cs typeface="Arial" panose="020B0604020202020204" pitchFamily="34" charset="0"/>
              </a:rPr>
              <a:t> alrededor de 1980, se extendió a China después de 2000.</a:t>
            </a:r>
          </a:p>
          <a:p>
            <a:pPr algn="just"/>
            <a:r>
              <a:rPr lang="es-ES" sz="2000" b="1" dirty="0">
                <a:solidFill>
                  <a:srgbClr val="002060"/>
                </a:solidFill>
                <a:latin typeface="Arial" panose="020B0604020202020204" pitchFamily="34" charset="0"/>
                <a:cs typeface="Arial" panose="020B0604020202020204" pitchFamily="34" charset="0"/>
              </a:rPr>
              <a:t>Las tecnologías relacionadas también se han transmitido a Europa y América.</a:t>
            </a:r>
            <a:endParaRPr lang="zh-CN" altLang="en-US" sz="2000" b="1" dirty="0">
              <a:solidFill>
                <a:srgbClr val="002060"/>
              </a:solidFill>
              <a:latin typeface="Arial" panose="020B0604020202020204" pitchFamily="34" charset="0"/>
              <a:cs typeface="Arial" panose="020B0604020202020204" pitchFamily="34" charset="0"/>
            </a:endParaRPr>
          </a:p>
        </p:txBody>
      </p:sp>
    </p:spTree>
  </p:cSld>
  <p:clrMapOvr>
    <a:masterClrMapping/>
  </p:clrMapOvr>
  <p:transition>
    <p:wipe dir="d"/>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31838" y="879335"/>
            <a:ext cx="7793037" cy="1462087"/>
          </a:xfrm>
        </p:spPr>
        <p:txBody>
          <a:bodyPr/>
          <a:lstStyle/>
          <a:p>
            <a:pPr marL="742950" indent="-742950" algn="just">
              <a:buFont typeface="+mj-lt"/>
              <a:buAutoNum type="arabicPeriod" startAt="3"/>
            </a:pPr>
            <a:r>
              <a:rPr lang="es-ES" sz="3000" dirty="0">
                <a:latin typeface="Arial" panose="020B0604020202020204" pitchFamily="34" charset="0"/>
                <a:cs typeface="Arial" panose="020B0604020202020204" pitchFamily="34" charset="0"/>
              </a:rPr>
              <a:t>Tendencia general de la aplicación de la tecnología de fermentación por parte de la humanidad</a:t>
            </a:r>
            <a:endParaRPr lang="zh-CN" altLang="en-US" sz="3000" dirty="0">
              <a:latin typeface="Arial" panose="020B0604020202020204" pitchFamily="34" charset="0"/>
              <a:cs typeface="Arial" panose="020B0604020202020204" pitchFamily="34" charset="0"/>
            </a:endParaRPr>
          </a:p>
        </p:txBody>
      </p:sp>
      <p:sp>
        <p:nvSpPr>
          <p:cNvPr id="3" name="内容占位符 2"/>
          <p:cNvSpPr>
            <a:spLocks noGrp="1"/>
          </p:cNvSpPr>
          <p:nvPr>
            <p:ph idx="1"/>
          </p:nvPr>
        </p:nvSpPr>
        <p:spPr>
          <a:xfrm>
            <a:off x="731838" y="2358390"/>
            <a:ext cx="7793037" cy="3559175"/>
          </a:xfrm>
        </p:spPr>
        <p:txBody>
          <a:bodyPr/>
          <a:lstStyle/>
          <a:p>
            <a:pPr algn="just"/>
            <a:r>
              <a:rPr lang="es-ES" sz="2600" b="1" dirty="0">
                <a:solidFill>
                  <a:srgbClr val="0070C0"/>
                </a:solidFill>
                <a:latin typeface="Arial" panose="020B0604020202020204" pitchFamily="34" charset="0"/>
                <a:ea typeface="黑体" panose="02010609060101010101" pitchFamily="49" charset="-122"/>
                <a:cs typeface="Arial" panose="020B0604020202020204" pitchFamily="34" charset="0"/>
              </a:rPr>
              <a:t>Aplicación de la tecnología de fermentación en alimentos y medicamentos.</a:t>
            </a:r>
            <a:endParaRPr lang="zh-CN" altLang="en-US" sz="2600" b="1" dirty="0">
              <a:solidFill>
                <a:srgbClr val="0070C0"/>
              </a:solidFill>
              <a:latin typeface="黑体" panose="02010609060101010101" pitchFamily="49" charset="-122"/>
              <a:ea typeface="黑体" panose="02010609060101010101" pitchFamily="49" charset="-122"/>
            </a:endParaRPr>
          </a:p>
          <a:p>
            <a:endParaRPr lang="zh-CN" altLang="en-US" b="1" dirty="0">
              <a:solidFill>
                <a:srgbClr val="0070C0"/>
              </a:solidFill>
              <a:latin typeface="黑体" panose="02010609060101010101" pitchFamily="49" charset="-122"/>
              <a:ea typeface="黑体" panose="02010609060101010101" pitchFamily="49" charset="-122"/>
            </a:endParaRPr>
          </a:p>
          <a:p>
            <a:pPr marL="0" indent="0">
              <a:buNone/>
            </a:pPr>
            <a:endParaRPr lang="zh-CN" altLang="en-US" b="1" dirty="0">
              <a:solidFill>
                <a:srgbClr val="0070C0"/>
              </a:solidFill>
              <a:latin typeface="黑体" panose="02010609060101010101" pitchFamily="49" charset="-122"/>
              <a:ea typeface="黑体" panose="02010609060101010101" pitchFamily="49" charset="-122"/>
            </a:endParaRPr>
          </a:p>
          <a:p>
            <a:pPr algn="just"/>
            <a:r>
              <a:rPr lang="es-ES" sz="2600" b="1" dirty="0">
                <a:solidFill>
                  <a:srgbClr val="0070C0"/>
                </a:solidFill>
                <a:latin typeface="Arial" panose="020B0604020202020204" pitchFamily="34" charset="0"/>
                <a:ea typeface="黑体" panose="02010609060101010101" pitchFamily="49" charset="-122"/>
                <a:cs typeface="Arial" panose="020B0604020202020204" pitchFamily="34" charset="0"/>
              </a:rPr>
              <a:t>Aplicación de la tecnología de enzimas agrícolas.</a:t>
            </a:r>
            <a:endParaRPr lang="zh-CN" altLang="en-US" sz="2600" b="1" dirty="0">
              <a:solidFill>
                <a:srgbClr val="0070C0"/>
              </a:solidFill>
              <a:latin typeface="Arial" panose="020B0604020202020204" pitchFamily="34" charset="0"/>
              <a:ea typeface="黑体" panose="02010609060101010101" pitchFamily="49" charset="-122"/>
              <a:cs typeface="Arial" panose="020B0604020202020204" pitchFamily="34" charset="0"/>
            </a:endParaRPr>
          </a:p>
        </p:txBody>
      </p:sp>
      <p:sp>
        <p:nvSpPr>
          <p:cNvPr id="5" name="下箭头 4"/>
          <p:cNvSpPr/>
          <p:nvPr/>
        </p:nvSpPr>
        <p:spPr>
          <a:xfrm>
            <a:off x="3923928" y="3396546"/>
            <a:ext cx="504190" cy="864235"/>
          </a:xfrm>
          <a:prstGeom prst="downArrow">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1231914143"/>
      </p:ext>
    </p:extLst>
  </p:cSld>
  <p:clrMapOvr>
    <a:masterClrMapping/>
  </p:clrMapOvr>
  <p:transition>
    <p:wipe dir="d"/>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752475" y="2060848"/>
            <a:ext cx="7984490" cy="3856717"/>
          </a:xfrm>
        </p:spPr>
        <p:txBody>
          <a:bodyPr/>
          <a:lstStyle/>
          <a:p>
            <a:pPr algn="just"/>
            <a:r>
              <a:rPr lang="es-ES" sz="2800" b="0" i="0" dirty="0">
                <a:solidFill>
                  <a:srgbClr val="374151"/>
                </a:solidFill>
                <a:effectLst/>
                <a:latin typeface="Arial" panose="020B0604020202020204" pitchFamily="34" charset="0"/>
                <a:cs typeface="Arial" panose="020B0604020202020204" pitchFamily="34" charset="0"/>
              </a:rPr>
              <a:t>Azúcar moreno (o azúcar negro, melaza, azúcar amarillo, otros tipos de azúcar)</a:t>
            </a:r>
            <a:endParaRPr lang="es-EC" sz="2800" dirty="0">
              <a:latin typeface="Arial" panose="020B0604020202020204" pitchFamily="34" charset="0"/>
              <a:cs typeface="Arial" panose="020B0604020202020204" pitchFamily="34" charset="0"/>
              <a:sym typeface="+mn-ea"/>
            </a:endParaRPr>
          </a:p>
          <a:p>
            <a:pPr algn="just"/>
            <a:r>
              <a:rPr lang="es-ES" sz="2800" b="0" i="0" dirty="0">
                <a:solidFill>
                  <a:srgbClr val="374151"/>
                </a:solidFill>
                <a:effectLst/>
                <a:latin typeface="Arial" panose="020B0604020202020204" pitchFamily="34" charset="0"/>
                <a:cs typeface="Arial" panose="020B0604020202020204" pitchFamily="34" charset="0"/>
              </a:rPr>
              <a:t>Cáscaras de frutas, tallos y hojas sobrantes, frutas podridas y caídas</a:t>
            </a:r>
          </a:p>
          <a:p>
            <a:pPr algn="just"/>
            <a:r>
              <a:rPr lang="es-ES" sz="2800" b="0" i="0" dirty="0">
                <a:solidFill>
                  <a:srgbClr val="374151"/>
                </a:solidFill>
                <a:effectLst/>
                <a:latin typeface="Arial" panose="020B0604020202020204" pitchFamily="34" charset="0"/>
                <a:cs typeface="Arial" panose="020B0604020202020204" pitchFamily="34" charset="0"/>
              </a:rPr>
              <a:t>Agua del grifo</a:t>
            </a:r>
          </a:p>
          <a:p>
            <a:pPr algn="just"/>
            <a:r>
              <a:rPr lang="es-ES" sz="2800" b="0" i="0" dirty="0">
                <a:solidFill>
                  <a:srgbClr val="374151"/>
                </a:solidFill>
                <a:effectLst/>
                <a:latin typeface="Arial" panose="020B0604020202020204" pitchFamily="34" charset="0"/>
                <a:cs typeface="Arial" panose="020B0604020202020204" pitchFamily="34" charset="0"/>
              </a:rPr>
              <a:t>Barril de plástico sellable (también se puede usar un barril de acero inoxidable o un tanque de agua)</a:t>
            </a:r>
          </a:p>
          <a:p>
            <a:pPr marL="0" indent="0" algn="just">
              <a:buNone/>
            </a:pPr>
            <a:endParaRPr lang="es-EC" altLang="zh-CN" sz="2800" dirty="0">
              <a:latin typeface="Arial" panose="020B0604020202020204" pitchFamily="34" charset="0"/>
              <a:cs typeface="Arial" panose="020B0604020202020204" pitchFamily="34" charset="0"/>
            </a:endParaRPr>
          </a:p>
        </p:txBody>
      </p:sp>
      <p:sp>
        <p:nvSpPr>
          <p:cNvPr id="5" name="Título 4">
            <a:extLst>
              <a:ext uri="{FF2B5EF4-FFF2-40B4-BE49-F238E27FC236}">
                <a16:creationId xmlns:a16="http://schemas.microsoft.com/office/drawing/2014/main" id="{3B1B88F8-E9F9-CCCF-6A2E-0E9AEF1387C3}"/>
              </a:ext>
            </a:extLst>
          </p:cNvPr>
          <p:cNvSpPr>
            <a:spLocks noGrp="1"/>
          </p:cNvSpPr>
          <p:nvPr>
            <p:ph type="title"/>
          </p:nvPr>
        </p:nvSpPr>
        <p:spPr>
          <a:xfrm>
            <a:off x="827584" y="214313"/>
            <a:ext cx="8116391" cy="1462087"/>
          </a:xfrm>
        </p:spPr>
        <p:txBody>
          <a:bodyPr/>
          <a:lstStyle/>
          <a:p>
            <a:r>
              <a:rPr lang="es-ES" sz="2800" dirty="0">
                <a:latin typeface="Arial" panose="020B0604020202020204" pitchFamily="34" charset="0"/>
                <a:cs typeface="Arial" panose="020B0604020202020204" pitchFamily="34" charset="0"/>
              </a:rPr>
              <a:t>4. Producción y utilización de enzimas agrícolas</a:t>
            </a:r>
            <a:br>
              <a:rPr lang="es-ES" sz="2800" dirty="0">
                <a:latin typeface="Arial" panose="020B0604020202020204" pitchFamily="34" charset="0"/>
                <a:cs typeface="Arial" panose="020B0604020202020204" pitchFamily="34" charset="0"/>
              </a:rPr>
            </a:br>
            <a:r>
              <a:rPr lang="es-ES" sz="2800" dirty="0">
                <a:latin typeface="Arial" panose="020B0604020202020204" pitchFamily="34" charset="0"/>
                <a:cs typeface="Arial" panose="020B0604020202020204" pitchFamily="34" charset="0"/>
              </a:rPr>
              <a:t>4.1 </a:t>
            </a:r>
            <a:r>
              <a:rPr lang="es-EC" sz="2800" dirty="0">
                <a:latin typeface="Arial" panose="020B0604020202020204" pitchFamily="34" charset="0"/>
                <a:cs typeface="Arial" panose="020B0604020202020204" pitchFamily="34" charset="0"/>
              </a:rPr>
              <a:t>Preparación de materiales</a:t>
            </a:r>
            <a:endParaRPr lang="es-EC" sz="2800" dirty="0"/>
          </a:p>
        </p:txBody>
      </p:sp>
    </p:spTree>
    <p:extLst>
      <p:ext uri="{BB962C8B-B14F-4D97-AF65-F5344CB8AC3E}">
        <p14:creationId xmlns:p14="http://schemas.microsoft.com/office/powerpoint/2010/main" val="4143080463"/>
      </p:ext>
    </p:extLst>
  </p:cSld>
  <p:clrMapOvr>
    <a:masterClrMapping/>
  </p:clrMapOvr>
  <p:transition>
    <p:wipe dir="d"/>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9" name="Picture 4" descr="E:\酵环自然\海报设计\蓝东画廊\很容易\红糖.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8251" y="1844825"/>
            <a:ext cx="6628085" cy="4479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0"/>
          <p:cNvSpPr txBox="1">
            <a:spLocks noChangeArrowheads="1"/>
          </p:cNvSpPr>
          <p:nvPr/>
        </p:nvSpPr>
        <p:spPr bwMode="auto">
          <a:xfrm>
            <a:off x="808919" y="764704"/>
            <a:ext cx="8320476" cy="954107"/>
          </a:xfrm>
          <a:prstGeom prst="rect">
            <a:avLst/>
          </a:prstGeom>
          <a:noFill/>
          <a:ln>
            <a:noFill/>
          </a:ln>
        </p:spPr>
        <p:txBody>
          <a:bodyPr wrap="square">
            <a:spAutoFit/>
          </a:bodyPr>
          <a:lstStyle>
            <a:lvl1pPr eaLnBrk="0" hangingPunct="0">
              <a:spcBef>
                <a:spcPct val="20000"/>
              </a:spcBef>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None/>
              <a:defRPr/>
            </a:pPr>
            <a:r>
              <a:rPr lang="en-US" altLang="zh-CN" sz="2800" dirty="0" err="1">
                <a:latin typeface="Arial" panose="020B0604020202020204" pitchFamily="34" charset="0"/>
                <a:cs typeface="Arial" panose="020B0604020202020204" pitchFamily="34" charset="0"/>
              </a:rPr>
              <a:t>Preparando</a:t>
            </a:r>
            <a:r>
              <a:rPr lang="en-US" altLang="zh-CN" sz="2800" dirty="0">
                <a:latin typeface="Arial" panose="020B0604020202020204" pitchFamily="34" charset="0"/>
                <a:cs typeface="Arial" panose="020B0604020202020204" pitchFamily="34" charset="0"/>
              </a:rPr>
              <a:t> </a:t>
            </a:r>
            <a:r>
              <a:rPr lang="en-US" altLang="zh-CN" sz="2800" dirty="0" err="1">
                <a:latin typeface="Arial" panose="020B0604020202020204" pitchFamily="34" charset="0"/>
                <a:cs typeface="Arial" panose="020B0604020202020204" pitchFamily="34" charset="0"/>
              </a:rPr>
              <a:t>Jiaosu</a:t>
            </a:r>
            <a:r>
              <a:rPr lang="en-US" altLang="zh-CN" sz="2800" dirty="0">
                <a:latin typeface="Arial" panose="020B0604020202020204" pitchFamily="34" charset="0"/>
                <a:cs typeface="Arial" panose="020B0604020202020204" pitchFamily="34" charset="0"/>
              </a:rPr>
              <a:t>:</a:t>
            </a:r>
          </a:p>
          <a:p>
            <a:pPr eaLnBrk="1" hangingPunct="1">
              <a:spcBef>
                <a:spcPct val="0"/>
              </a:spcBef>
              <a:buNone/>
              <a:defRPr/>
            </a:pPr>
            <a:r>
              <a:rPr lang="en-US" altLang="zh-CN" sz="2800" dirty="0">
                <a:latin typeface="Arial" panose="020B0604020202020204" pitchFamily="34" charset="0"/>
                <a:cs typeface="Arial" panose="020B0604020202020204" pitchFamily="34" charset="0"/>
              </a:rPr>
              <a:t>--- </a:t>
            </a:r>
            <a:r>
              <a:rPr lang="en-US" altLang="zh-CN" sz="2800" dirty="0" err="1">
                <a:latin typeface="Arial" panose="020B0604020202020204" pitchFamily="34" charset="0"/>
                <a:cs typeface="Arial" panose="020B0604020202020204" pitchFamily="34" charset="0"/>
              </a:rPr>
              <a:t>Azúcar</a:t>
            </a:r>
            <a:r>
              <a:rPr lang="en-US" altLang="zh-CN" sz="2800" dirty="0">
                <a:latin typeface="Arial" panose="020B0604020202020204" pitchFamily="34" charset="0"/>
                <a:cs typeface="Arial" panose="020B0604020202020204" pitchFamily="34" charset="0"/>
              </a:rPr>
              <a:t> </a:t>
            </a:r>
            <a:r>
              <a:rPr lang="en-US" altLang="zh-CN" sz="2800" dirty="0" err="1">
                <a:latin typeface="Arial" panose="020B0604020202020204" pitchFamily="34" charset="0"/>
                <a:cs typeface="Arial" panose="020B0604020202020204" pitchFamily="34" charset="0"/>
              </a:rPr>
              <a:t>morena</a:t>
            </a:r>
            <a:endParaRPr lang="en-US" altLang="zh-CN" sz="2700" dirty="0">
              <a:solidFill>
                <a:srgbClr val="002060"/>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Arial" panose="020B0604020202020204" pitchFamily="34" charset="0"/>
            </a:endParaRPr>
          </a:p>
        </p:txBody>
      </p:sp>
    </p:spTree>
    <p:extLst>
      <p:ext uri="{BB962C8B-B14F-4D97-AF65-F5344CB8AC3E}">
        <p14:creationId xmlns:p14="http://schemas.microsoft.com/office/powerpoint/2010/main" val="2537792616"/>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55576" y="908720"/>
            <a:ext cx="7793037" cy="1342985"/>
          </a:xfrm>
        </p:spPr>
        <p:txBody>
          <a:bodyPr/>
          <a:lstStyle/>
          <a:p>
            <a:pPr algn="just"/>
            <a:r>
              <a:rPr lang="es-ES" sz="3200" dirty="0">
                <a:latin typeface="Arial" panose="020B0604020202020204" pitchFamily="34" charset="0"/>
                <a:cs typeface="Arial" panose="020B0604020202020204" pitchFamily="34" charset="0"/>
              </a:rPr>
              <a:t>Primera parte: Descripción general de los fertilizantes orgánicos de origen biológico en la agricultura tradicional china.</a:t>
            </a:r>
            <a:endParaRPr lang="zh-CN" altLang="en-US" sz="3200" dirty="0">
              <a:latin typeface="Arial" panose="020B0604020202020204" pitchFamily="34" charset="0"/>
              <a:cs typeface="Arial" panose="020B0604020202020204" pitchFamily="34" charset="0"/>
            </a:endParaRPr>
          </a:p>
        </p:txBody>
      </p:sp>
      <p:sp>
        <p:nvSpPr>
          <p:cNvPr id="3" name="内容占位符 2"/>
          <p:cNvSpPr>
            <a:spLocks noGrp="1"/>
          </p:cNvSpPr>
          <p:nvPr>
            <p:ph idx="1"/>
          </p:nvPr>
        </p:nvSpPr>
        <p:spPr>
          <a:xfrm>
            <a:off x="539552" y="2385377"/>
            <a:ext cx="7772400" cy="4114800"/>
          </a:xfrm>
        </p:spPr>
        <p:txBody>
          <a:bodyPr/>
          <a:lstStyle/>
          <a:p>
            <a:pPr algn="l">
              <a:buFont typeface="Arial" panose="020B0604020202020204" pitchFamily="34" charset="0"/>
              <a:buChar char="•"/>
            </a:pPr>
            <a:r>
              <a:rPr lang="es-EC" b="0" i="0" dirty="0">
                <a:effectLst/>
                <a:latin typeface="Söhne"/>
              </a:rPr>
              <a:t>Estiércol de animales de granja</a:t>
            </a:r>
          </a:p>
          <a:p>
            <a:pPr algn="l">
              <a:buFont typeface="Arial" panose="020B0604020202020204" pitchFamily="34" charset="0"/>
              <a:buChar char="•"/>
            </a:pPr>
            <a:r>
              <a:rPr lang="es-EC" b="0" i="0" dirty="0">
                <a:effectLst/>
                <a:latin typeface="Söhne"/>
              </a:rPr>
              <a:t>Excrementos humanos</a:t>
            </a:r>
          </a:p>
          <a:p>
            <a:pPr algn="l">
              <a:buFont typeface="Arial" panose="020B0604020202020204" pitchFamily="34" charset="0"/>
              <a:buChar char="•"/>
            </a:pPr>
            <a:r>
              <a:rPr lang="es-EC" b="0" i="0" dirty="0">
                <a:effectLst/>
                <a:latin typeface="Söhne"/>
              </a:rPr>
              <a:t>Abono de compostaje de residuos</a:t>
            </a:r>
          </a:p>
          <a:p>
            <a:pPr algn="l">
              <a:buFont typeface="Arial" panose="020B0604020202020204" pitchFamily="34" charset="0"/>
              <a:buChar char="•"/>
            </a:pPr>
            <a:r>
              <a:rPr lang="es-EC" b="0" i="0" dirty="0">
                <a:effectLst/>
                <a:latin typeface="Söhne"/>
              </a:rPr>
              <a:t>Abono de compostaje de paja de cultivos</a:t>
            </a:r>
          </a:p>
          <a:p>
            <a:pPr algn="l">
              <a:buFont typeface="Arial" panose="020B0604020202020204" pitchFamily="34" charset="0"/>
              <a:buChar char="•"/>
            </a:pPr>
            <a:r>
              <a:rPr lang="es-EC" b="0" i="0" dirty="0">
                <a:effectLst/>
                <a:latin typeface="Söhne"/>
              </a:rPr>
              <a:t>Abono verde de leguminosas</a:t>
            </a:r>
          </a:p>
          <a:p>
            <a:pPr algn="l">
              <a:buFont typeface="Arial" panose="020B0604020202020204" pitchFamily="34" charset="0"/>
              <a:buChar char="•"/>
            </a:pPr>
            <a:r>
              <a:rPr lang="es-EC" dirty="0">
                <a:latin typeface="Söhne"/>
              </a:rPr>
              <a:t>F</a:t>
            </a:r>
            <a:r>
              <a:rPr lang="es-EC" b="0" i="0" dirty="0">
                <a:effectLst/>
                <a:latin typeface="Söhne"/>
              </a:rPr>
              <a:t>ertilizante de turba</a:t>
            </a:r>
          </a:p>
          <a:p>
            <a:pPr algn="l">
              <a:buFont typeface="Arial" panose="020B0604020202020204" pitchFamily="34" charset="0"/>
              <a:buChar char="•"/>
            </a:pPr>
            <a:r>
              <a:rPr lang="es-EC" b="0" i="0" dirty="0">
                <a:effectLst/>
                <a:latin typeface="Söhne"/>
              </a:rPr>
              <a:t>...</a:t>
            </a:r>
          </a:p>
          <a:p>
            <a:endParaRPr lang="zh-CN" altLang="en-US" dirty="0"/>
          </a:p>
        </p:txBody>
      </p:sp>
    </p:spTree>
    <p:extLst>
      <p:ext uri="{BB962C8B-B14F-4D97-AF65-F5344CB8AC3E}">
        <p14:creationId xmlns:p14="http://schemas.microsoft.com/office/powerpoint/2010/main" val="1733625697"/>
      </p:ext>
    </p:extLst>
  </p:cSld>
  <p:clrMapOvr>
    <a:masterClrMapping/>
  </p:clrMapOvr>
  <p:transition>
    <p:wipe dir="d"/>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0"/>
          <p:cNvSpPr txBox="1">
            <a:spLocks noChangeArrowheads="1"/>
          </p:cNvSpPr>
          <p:nvPr/>
        </p:nvSpPr>
        <p:spPr bwMode="auto">
          <a:xfrm>
            <a:off x="823524" y="764704"/>
            <a:ext cx="8320476" cy="1369606"/>
          </a:xfrm>
          <a:prstGeom prst="rect">
            <a:avLst/>
          </a:prstGeom>
          <a:noFill/>
          <a:ln>
            <a:noFill/>
          </a:ln>
        </p:spPr>
        <p:txBody>
          <a:bodyPr wrap="square">
            <a:spAutoFit/>
          </a:bodyPr>
          <a:lstStyle>
            <a:lvl1pPr eaLnBrk="0" hangingPunct="0">
              <a:spcBef>
                <a:spcPct val="20000"/>
              </a:spcBef>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None/>
              <a:defRPr/>
            </a:pPr>
            <a:r>
              <a:rPr lang="en-US" altLang="zh-CN" sz="2800" dirty="0" err="1">
                <a:latin typeface="Arial" panose="020B0604020202020204" pitchFamily="34" charset="0"/>
                <a:cs typeface="Arial" panose="020B0604020202020204" pitchFamily="34" charset="0"/>
              </a:rPr>
              <a:t>Preparando</a:t>
            </a:r>
            <a:r>
              <a:rPr lang="en-US" altLang="zh-CN" sz="2800" dirty="0">
                <a:latin typeface="Arial" panose="020B0604020202020204" pitchFamily="34" charset="0"/>
                <a:cs typeface="Arial" panose="020B0604020202020204" pitchFamily="34" charset="0"/>
              </a:rPr>
              <a:t> </a:t>
            </a:r>
            <a:r>
              <a:rPr lang="en-US" altLang="zh-CN" sz="2800" dirty="0" err="1">
                <a:latin typeface="Arial" panose="020B0604020202020204" pitchFamily="34" charset="0"/>
                <a:cs typeface="Arial" panose="020B0604020202020204" pitchFamily="34" charset="0"/>
              </a:rPr>
              <a:t>Jiaosu</a:t>
            </a:r>
            <a:r>
              <a:rPr lang="en-US" altLang="zh-CN" sz="2800" dirty="0">
                <a:latin typeface="Arial" panose="020B0604020202020204" pitchFamily="34" charset="0"/>
                <a:cs typeface="Arial" panose="020B0604020202020204" pitchFamily="34" charset="0"/>
              </a:rPr>
              <a:t>:</a:t>
            </a:r>
          </a:p>
          <a:p>
            <a:pPr eaLnBrk="1" hangingPunct="1">
              <a:spcBef>
                <a:spcPct val="0"/>
              </a:spcBef>
              <a:buNone/>
              <a:defRPr/>
            </a:pPr>
            <a:r>
              <a:rPr lang="en-US" altLang="zh-CN" sz="2800" dirty="0">
                <a:latin typeface="Arial" panose="020B0604020202020204" pitchFamily="34" charset="0"/>
                <a:cs typeface="Arial" panose="020B0604020202020204" pitchFamily="34" charset="0"/>
              </a:rPr>
              <a:t>--- Agua </a:t>
            </a:r>
            <a:r>
              <a:rPr lang="en-US" altLang="zh-CN" sz="2800" dirty="0" err="1">
                <a:latin typeface="Arial" panose="020B0604020202020204" pitchFamily="34" charset="0"/>
                <a:cs typeface="Arial" panose="020B0604020202020204" pitchFamily="34" charset="0"/>
              </a:rPr>
              <a:t>limpia</a:t>
            </a:r>
            <a:r>
              <a:rPr lang="en-US" altLang="zh-CN" sz="2800" dirty="0">
                <a:latin typeface="Arial" panose="020B0604020202020204" pitchFamily="34" charset="0"/>
                <a:cs typeface="Arial" panose="020B0604020202020204" pitchFamily="34" charset="0"/>
              </a:rPr>
              <a:t> </a:t>
            </a:r>
            <a:endParaRPr lang="en-US" altLang="zh-CN" sz="2700" dirty="0">
              <a:solidFill>
                <a:srgbClr val="002060"/>
              </a:solidFill>
              <a:effectLst>
                <a:outerShdw blurRad="38100" dist="38100" dir="2700000" algn="tl">
                  <a:srgbClr val="000000">
                    <a:alpha val="43137"/>
                  </a:srgbClr>
                </a:outerShdw>
              </a:effectLst>
              <a:latin typeface="Arial" panose="020B0604020202020204" pitchFamily="34" charset="0"/>
              <a:ea typeface="黑体" panose="02010609060101010101" pitchFamily="49" charset="-122"/>
              <a:cs typeface="Arial" panose="020B0604020202020204" pitchFamily="34" charset="0"/>
            </a:endParaRPr>
          </a:p>
          <a:p>
            <a:pPr eaLnBrk="1" hangingPunct="1">
              <a:spcBef>
                <a:spcPct val="0"/>
              </a:spcBef>
              <a:buFont typeface="Arial" panose="020B0604020202020204" pitchFamily="34" charset="0"/>
              <a:buNone/>
              <a:defRPr/>
            </a:pPr>
            <a:endParaRPr lang="en-US" altLang="zh-CN" sz="2700" dirty="0">
              <a:solidFill>
                <a:srgbClr val="00206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pic>
        <p:nvPicPr>
          <p:cNvPr id="4098" name="Picture 2" descr="http://pic36.photophoto.cn/20150731/0042040551481225_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840656"/>
            <a:ext cx="6398159" cy="4036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550055"/>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51520" y="1916832"/>
            <a:ext cx="8736968" cy="4235207"/>
            <a:chOff x="1331640" y="2146122"/>
            <a:chExt cx="7656848" cy="3892136"/>
          </a:xfrm>
        </p:grpSpPr>
        <p:pic>
          <p:nvPicPr>
            <p:cNvPr id="5124" name="Picture 4" descr="https://timgsa.baidu.com/timg?image&amp;quality=80&amp;size=b9999_10000&amp;sec=1531368442890&amp;di=dc655a525d318145618bc47f0322a66b&amp;imgtype=0&amp;src=http%3A%2F%2Fwww.foodqs.cn%2Ftrade%2Fimage%2F..%2F..%2Fmemberpictures%2F2011%2F10%2F13%2Fpuli19_2011101302314783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2149826"/>
              <a:ext cx="3460027" cy="3888431"/>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s://timgsa.baidu.com/timg?image&amp;quality=80&amp;size=b9999_10000&amp;sec=1531368564513&amp;di=07e240b8d86eb0a9c0ac4647db56476c&amp;imgtype=0&amp;src=http%3A%2F%2Fimg10.360buyimg.com%2Fn0%2Fjfs%2Ft2815%2F354%2F2683129161%2F131489%2F2e2883c0%2F5770c1dfN239b4f8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1668" y="2146122"/>
              <a:ext cx="4196820" cy="3892136"/>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10"/>
          <p:cNvSpPr txBox="1">
            <a:spLocks noChangeArrowheads="1"/>
          </p:cNvSpPr>
          <p:nvPr/>
        </p:nvSpPr>
        <p:spPr bwMode="auto">
          <a:xfrm>
            <a:off x="823524" y="764704"/>
            <a:ext cx="8320476" cy="1369606"/>
          </a:xfrm>
          <a:prstGeom prst="rect">
            <a:avLst/>
          </a:prstGeom>
          <a:noFill/>
          <a:ln>
            <a:noFill/>
          </a:ln>
        </p:spPr>
        <p:txBody>
          <a:bodyPr wrap="square">
            <a:spAutoFit/>
          </a:bodyPr>
          <a:lstStyle>
            <a:lvl1pPr eaLnBrk="0" hangingPunct="0">
              <a:spcBef>
                <a:spcPct val="20000"/>
              </a:spcBef>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None/>
              <a:defRPr/>
            </a:pPr>
            <a:r>
              <a:rPr lang="en-US" altLang="zh-CN" sz="2800" dirty="0" err="1">
                <a:latin typeface="Arial" panose="020B0604020202020204" pitchFamily="34" charset="0"/>
                <a:cs typeface="Arial" panose="020B0604020202020204" pitchFamily="34" charset="0"/>
              </a:rPr>
              <a:t>Preparando</a:t>
            </a:r>
            <a:r>
              <a:rPr lang="en-US" altLang="zh-CN" sz="2800" dirty="0">
                <a:latin typeface="Arial" panose="020B0604020202020204" pitchFamily="34" charset="0"/>
                <a:cs typeface="Arial" panose="020B0604020202020204" pitchFamily="34" charset="0"/>
              </a:rPr>
              <a:t> </a:t>
            </a:r>
            <a:r>
              <a:rPr lang="en-US" altLang="zh-CN" sz="2800" dirty="0" err="1">
                <a:latin typeface="Arial" panose="020B0604020202020204" pitchFamily="34" charset="0"/>
                <a:cs typeface="Arial" panose="020B0604020202020204" pitchFamily="34" charset="0"/>
              </a:rPr>
              <a:t>Jiaosu</a:t>
            </a:r>
            <a:r>
              <a:rPr lang="en-US" altLang="zh-CN" sz="2800" dirty="0">
                <a:latin typeface="Arial" panose="020B0604020202020204" pitchFamily="34" charset="0"/>
                <a:cs typeface="Arial" panose="020B0604020202020204" pitchFamily="34" charset="0"/>
              </a:rPr>
              <a:t>:</a:t>
            </a:r>
          </a:p>
          <a:p>
            <a:pPr eaLnBrk="1" hangingPunct="1">
              <a:spcBef>
                <a:spcPct val="0"/>
              </a:spcBef>
              <a:buNone/>
              <a:defRPr/>
            </a:pPr>
            <a:r>
              <a:rPr lang="en-US" altLang="zh-CN" sz="2800" dirty="0">
                <a:latin typeface="Arial" panose="020B0604020202020204" pitchFamily="34" charset="0"/>
                <a:cs typeface="Arial" panose="020B0604020202020204" pitchFamily="34" charset="0"/>
              </a:rPr>
              <a:t>--- </a:t>
            </a:r>
            <a:r>
              <a:rPr lang="es-EC" sz="2800" dirty="0">
                <a:latin typeface="Arial" panose="020B0604020202020204" pitchFamily="34" charset="0"/>
                <a:cs typeface="Arial" panose="020B0604020202020204" pitchFamily="34" charset="0"/>
              </a:rPr>
              <a:t>Recipiente de plástico hermético</a:t>
            </a:r>
            <a:endParaRPr lang="en-US" altLang="zh-CN" sz="2800" dirty="0">
              <a:latin typeface="Arial" panose="020B0604020202020204" pitchFamily="34" charset="0"/>
              <a:cs typeface="Arial" panose="020B0604020202020204" pitchFamily="34" charset="0"/>
            </a:endParaRPr>
          </a:p>
          <a:p>
            <a:pPr eaLnBrk="1" hangingPunct="1">
              <a:spcBef>
                <a:spcPct val="0"/>
              </a:spcBef>
              <a:buFont typeface="Arial" panose="020B0604020202020204" pitchFamily="34" charset="0"/>
              <a:buNone/>
              <a:defRPr/>
            </a:pPr>
            <a:endParaRPr lang="en-US" altLang="zh-CN" sz="2700" dirty="0">
              <a:solidFill>
                <a:srgbClr val="00206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3" name="CuadroTexto 2">
            <a:extLst>
              <a:ext uri="{FF2B5EF4-FFF2-40B4-BE49-F238E27FC236}">
                <a16:creationId xmlns:a16="http://schemas.microsoft.com/office/drawing/2014/main" id="{9A0CE874-37C5-9761-495A-9E25269AF0D4}"/>
              </a:ext>
            </a:extLst>
          </p:cNvPr>
          <p:cNvSpPr txBox="1"/>
          <p:nvPr/>
        </p:nvSpPr>
        <p:spPr>
          <a:xfrm>
            <a:off x="7672404" y="1916832"/>
            <a:ext cx="1296144" cy="830997"/>
          </a:xfrm>
          <a:prstGeom prst="rect">
            <a:avLst/>
          </a:prstGeom>
          <a:solidFill>
            <a:schemeClr val="tx1"/>
          </a:solidFill>
        </p:spPr>
        <p:txBody>
          <a:bodyPr wrap="square" rtlCol="0">
            <a:spAutoFit/>
          </a:bodyPr>
          <a:lstStyle/>
          <a:p>
            <a:pPr algn="ctr"/>
            <a:r>
              <a:rPr lang="es-EC" sz="2400" dirty="0">
                <a:solidFill>
                  <a:schemeClr val="bg1"/>
                </a:solidFill>
              </a:rPr>
              <a:t>25 litros</a:t>
            </a:r>
          </a:p>
        </p:txBody>
      </p:sp>
      <p:sp>
        <p:nvSpPr>
          <p:cNvPr id="4" name="CuadroTexto 3">
            <a:extLst>
              <a:ext uri="{FF2B5EF4-FFF2-40B4-BE49-F238E27FC236}">
                <a16:creationId xmlns:a16="http://schemas.microsoft.com/office/drawing/2014/main" id="{32101B3E-8A98-B4C8-12B7-1CFE6263F139}"/>
              </a:ext>
            </a:extLst>
          </p:cNvPr>
          <p:cNvSpPr txBox="1"/>
          <p:nvPr/>
        </p:nvSpPr>
        <p:spPr>
          <a:xfrm>
            <a:off x="4199639" y="5373215"/>
            <a:ext cx="2088232" cy="307777"/>
          </a:xfrm>
          <a:prstGeom prst="rect">
            <a:avLst/>
          </a:prstGeom>
          <a:solidFill>
            <a:schemeClr val="tx1"/>
          </a:solidFill>
        </p:spPr>
        <p:txBody>
          <a:bodyPr wrap="square" rtlCol="0">
            <a:spAutoFit/>
          </a:bodyPr>
          <a:lstStyle/>
          <a:p>
            <a:r>
              <a:rPr lang="es-ES" sz="700" dirty="0">
                <a:solidFill>
                  <a:schemeClr val="bg1"/>
                </a:solidFill>
              </a:rPr>
              <a:t>Nota: el error de tamaño es de aproximadamente 1 cm.</a:t>
            </a:r>
            <a:endParaRPr lang="es-EC" sz="700" dirty="0">
              <a:solidFill>
                <a:schemeClr val="bg1"/>
              </a:solidFill>
            </a:endParaRPr>
          </a:p>
        </p:txBody>
      </p:sp>
      <p:sp>
        <p:nvSpPr>
          <p:cNvPr id="5" name="CuadroTexto 4">
            <a:extLst>
              <a:ext uri="{FF2B5EF4-FFF2-40B4-BE49-F238E27FC236}">
                <a16:creationId xmlns:a16="http://schemas.microsoft.com/office/drawing/2014/main" id="{B34ABFC5-B799-D1F1-5DB2-13C25D6FCF92}"/>
              </a:ext>
            </a:extLst>
          </p:cNvPr>
          <p:cNvSpPr txBox="1"/>
          <p:nvPr/>
        </p:nvSpPr>
        <p:spPr>
          <a:xfrm>
            <a:off x="4283968" y="5787520"/>
            <a:ext cx="4684580" cy="276999"/>
          </a:xfrm>
          <a:prstGeom prst="rect">
            <a:avLst/>
          </a:prstGeom>
          <a:solidFill>
            <a:srgbClr val="FF0000"/>
          </a:solidFill>
        </p:spPr>
        <p:txBody>
          <a:bodyPr wrap="square" rtlCol="0">
            <a:spAutoFit/>
          </a:bodyPr>
          <a:lstStyle/>
          <a:p>
            <a:r>
              <a:rPr lang="es-EC" sz="1200" b="0" i="0" dirty="0">
                <a:solidFill>
                  <a:schemeClr val="bg1"/>
                </a:solidFill>
                <a:effectLst/>
                <a:latin typeface="Söhne"/>
              </a:rPr>
              <a:t>Altura de 45cm, diámetro de 31cm y diámetro de boca de 18cm.</a:t>
            </a:r>
            <a:endParaRPr lang="es-EC" sz="1200" dirty="0">
              <a:solidFill>
                <a:schemeClr val="bg1"/>
              </a:solidFill>
            </a:endParaRPr>
          </a:p>
        </p:txBody>
      </p:sp>
    </p:spTree>
    <p:extLst>
      <p:ext uri="{BB962C8B-B14F-4D97-AF65-F5344CB8AC3E}">
        <p14:creationId xmlns:p14="http://schemas.microsoft.com/office/powerpoint/2010/main" val="1400476029"/>
      </p:ext>
    </p:extLst>
  </p:cSld>
  <p:clrMapOvr>
    <a:masterClrMapping/>
  </p:clrMapOvr>
  <p:transition>
    <p:wipe dir="d"/>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5DE4989-8952-FC28-498F-225EE61D54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3608" y="1772816"/>
            <a:ext cx="7200800" cy="4680520"/>
          </a:xfrm>
          <a:prstGeom prst="rect">
            <a:avLst/>
          </a:prstGeom>
        </p:spPr>
      </p:pic>
      <p:sp>
        <p:nvSpPr>
          <p:cNvPr id="4" name="标题 1">
            <a:extLst>
              <a:ext uri="{FF2B5EF4-FFF2-40B4-BE49-F238E27FC236}">
                <a16:creationId xmlns:a16="http://schemas.microsoft.com/office/drawing/2014/main" id="{5E85938A-73AC-AF53-CFE7-250BEBF959B4}"/>
              </a:ext>
            </a:extLst>
          </p:cNvPr>
          <p:cNvSpPr txBox="1">
            <a:spLocks/>
          </p:cNvSpPr>
          <p:nvPr/>
        </p:nvSpPr>
        <p:spPr>
          <a:xfrm>
            <a:off x="747489" y="764704"/>
            <a:ext cx="7793037" cy="766921"/>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anose="020B0604030504040204" pitchFamily="34" charset="0"/>
                <a:ea typeface="宋体" panose="02010600030101010101" pitchFamily="2" charset="-122"/>
              </a:defRPr>
            </a:lvl2pPr>
            <a:lvl3pPr algn="l" rtl="0" eaLnBrk="0" fontAlgn="base" hangingPunct="0">
              <a:spcBef>
                <a:spcPct val="0"/>
              </a:spcBef>
              <a:spcAft>
                <a:spcPct val="0"/>
              </a:spcAft>
              <a:defRPr sz="4400">
                <a:solidFill>
                  <a:schemeClr val="tx2"/>
                </a:solidFill>
                <a:latin typeface="Tahoma" panose="020B0604030504040204" pitchFamily="34" charset="0"/>
                <a:ea typeface="宋体" panose="02010600030101010101" pitchFamily="2" charset="-122"/>
              </a:defRPr>
            </a:lvl3pPr>
            <a:lvl4pPr algn="l" rtl="0" eaLnBrk="0" fontAlgn="base" hangingPunct="0">
              <a:spcBef>
                <a:spcPct val="0"/>
              </a:spcBef>
              <a:spcAft>
                <a:spcPct val="0"/>
              </a:spcAft>
              <a:defRPr sz="4400">
                <a:solidFill>
                  <a:schemeClr val="tx2"/>
                </a:solidFill>
                <a:latin typeface="Tahoma" panose="020B0604030504040204" pitchFamily="34" charset="0"/>
                <a:ea typeface="宋体" panose="02010600030101010101" pitchFamily="2" charset="-122"/>
              </a:defRPr>
            </a:lvl4pPr>
            <a:lvl5pPr algn="l" rtl="0" eaLnBrk="0" fontAlgn="base" hangingPunct="0">
              <a:spcBef>
                <a:spcPct val="0"/>
              </a:spcBef>
              <a:spcAft>
                <a:spcPct val="0"/>
              </a:spcAft>
              <a:defRPr sz="4400">
                <a:solidFill>
                  <a:schemeClr val="tx2"/>
                </a:solidFill>
                <a:latin typeface="Tahoma" panose="020B0604030504040204" pitchFamily="34" charset="0"/>
                <a:ea typeface="宋体" panose="02010600030101010101" pitchFamily="2" charset="-122"/>
              </a:defRPr>
            </a:lvl5pPr>
            <a:lvl6pPr marL="457200" algn="l" rtl="0" fontAlgn="base">
              <a:spcBef>
                <a:spcPct val="0"/>
              </a:spcBef>
              <a:spcAft>
                <a:spcPct val="0"/>
              </a:spcAft>
              <a:defRPr sz="4400">
                <a:solidFill>
                  <a:schemeClr val="tx2"/>
                </a:solidFill>
                <a:latin typeface="Tahoma" panose="020B0604030504040204" pitchFamily="34" charset="0"/>
                <a:ea typeface="宋体" panose="02010600030101010101" pitchFamily="2" charset="-122"/>
              </a:defRPr>
            </a:lvl6pPr>
            <a:lvl7pPr marL="914400" algn="l" rtl="0" fontAlgn="base">
              <a:spcBef>
                <a:spcPct val="0"/>
              </a:spcBef>
              <a:spcAft>
                <a:spcPct val="0"/>
              </a:spcAft>
              <a:defRPr sz="4400">
                <a:solidFill>
                  <a:schemeClr val="tx2"/>
                </a:solidFill>
                <a:latin typeface="Tahoma" panose="020B0604030504040204" pitchFamily="34" charset="0"/>
                <a:ea typeface="宋体" panose="02010600030101010101" pitchFamily="2" charset="-122"/>
              </a:defRPr>
            </a:lvl7pPr>
            <a:lvl8pPr marL="1371600" algn="l" rtl="0" fontAlgn="base">
              <a:spcBef>
                <a:spcPct val="0"/>
              </a:spcBef>
              <a:spcAft>
                <a:spcPct val="0"/>
              </a:spcAft>
              <a:defRPr sz="4400">
                <a:solidFill>
                  <a:schemeClr val="tx2"/>
                </a:solidFill>
                <a:latin typeface="Tahoma" panose="020B0604030504040204" pitchFamily="34" charset="0"/>
                <a:ea typeface="宋体" panose="02010600030101010101" pitchFamily="2" charset="-122"/>
              </a:defRPr>
            </a:lvl8pPr>
            <a:lvl9pPr marL="1828800" algn="l" rtl="0" fontAlgn="base">
              <a:spcBef>
                <a:spcPct val="0"/>
              </a:spcBef>
              <a:spcAft>
                <a:spcPct val="0"/>
              </a:spcAft>
              <a:defRPr sz="4400">
                <a:solidFill>
                  <a:schemeClr val="tx2"/>
                </a:solidFill>
                <a:latin typeface="Tahoma" panose="020B0604030504040204" pitchFamily="34" charset="0"/>
                <a:ea typeface="宋体" panose="02010600030101010101" pitchFamily="2" charset="-122"/>
              </a:defRPr>
            </a:lvl9pPr>
          </a:lstStyle>
          <a:p>
            <a:pPr algn="just"/>
            <a:r>
              <a:rPr lang="es-ES" sz="3000" b="0" kern="0" dirty="0">
                <a:latin typeface="Arial" panose="020B0604020202020204" pitchFamily="34" charset="0"/>
                <a:cs typeface="Arial" panose="020B0604020202020204" pitchFamily="34" charset="0"/>
              </a:rPr>
              <a:t>Tanque de fermentación de la fábrica de enzimas </a:t>
            </a:r>
            <a:r>
              <a:rPr lang="es-ES" sz="3000" b="0" kern="0" dirty="0" err="1">
                <a:latin typeface="Arial" panose="020B0604020202020204" pitchFamily="34" charset="0"/>
                <a:cs typeface="Arial" panose="020B0604020202020204" pitchFamily="34" charset="0"/>
              </a:rPr>
              <a:t>Pingyin</a:t>
            </a:r>
            <a:r>
              <a:rPr lang="es-ES" sz="3000" b="0" kern="0" dirty="0">
                <a:latin typeface="Arial" panose="020B0604020202020204" pitchFamily="34" charset="0"/>
                <a:cs typeface="Arial" panose="020B0604020202020204" pitchFamily="34" charset="0"/>
              </a:rPr>
              <a:t> en Shandong (Li </a:t>
            </a:r>
            <a:r>
              <a:rPr lang="es-ES" sz="3000" b="0" kern="0" dirty="0" err="1">
                <a:latin typeface="Arial" panose="020B0604020202020204" pitchFamily="34" charset="0"/>
                <a:cs typeface="Arial" panose="020B0604020202020204" pitchFamily="34" charset="0"/>
              </a:rPr>
              <a:t>Fengguo</a:t>
            </a:r>
            <a:r>
              <a:rPr lang="es-ES" sz="3000" b="0" kern="0" dirty="0">
                <a:latin typeface="Arial" panose="020B0604020202020204" pitchFamily="34" charset="0"/>
                <a:cs typeface="Arial" panose="020B0604020202020204" pitchFamily="34" charset="0"/>
              </a:rPr>
              <a:t>)</a:t>
            </a:r>
            <a:endParaRPr lang="zh-CN" altLang="en-US" sz="3000" b="0" kern="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2403506"/>
      </p:ext>
    </p:extLst>
  </p:cSld>
  <p:clrMapOvr>
    <a:masterClrMapping/>
  </p:clrMapOvr>
  <p:transition>
    <p:wipe dir="d"/>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43426" y="294701"/>
            <a:ext cx="7793037" cy="1462087"/>
          </a:xfrm>
        </p:spPr>
        <p:txBody>
          <a:bodyPr/>
          <a:lstStyle/>
          <a:p>
            <a:pPr algn="just"/>
            <a:r>
              <a:rPr lang="es-ES" sz="2800" dirty="0">
                <a:latin typeface="Arial" panose="020B0604020202020204" pitchFamily="34" charset="0"/>
                <a:cs typeface="Arial" panose="020B0604020202020204" pitchFamily="34" charset="0"/>
              </a:rPr>
              <a:t>Materias primas vegetales y frutales (Fujian </a:t>
            </a:r>
            <a:r>
              <a:rPr lang="es-ES" sz="2800" dirty="0" err="1">
                <a:latin typeface="Arial" panose="020B0604020202020204" pitchFamily="34" charset="0"/>
                <a:cs typeface="Arial" panose="020B0604020202020204" pitchFamily="34" charset="0"/>
              </a:rPr>
              <a:t>Wangde</a:t>
            </a:r>
            <a:r>
              <a:rPr lang="es-ES" sz="2800" dirty="0">
                <a:latin typeface="Arial" panose="020B0604020202020204" pitchFamily="34" charset="0"/>
                <a:cs typeface="Arial" panose="020B0604020202020204" pitchFamily="34" charset="0"/>
              </a:rPr>
              <a:t>)</a:t>
            </a:r>
            <a:endParaRPr lang="zh-CN" altLang="en-US" sz="2800" dirty="0">
              <a:latin typeface="Arial" panose="020B0604020202020204" pitchFamily="34" charset="0"/>
              <a:cs typeface="Arial" panose="020B0604020202020204" pitchFamily="34" charset="0"/>
            </a:endParaRPr>
          </a:p>
        </p:txBody>
      </p:sp>
      <p:pic>
        <p:nvPicPr>
          <p:cNvPr id="8" name="图片 8" descr="微信图片_20230209161720"/>
          <p:cNvPicPr>
            <a:picLocks noGrp="1" noChangeAspect="1"/>
          </p:cNvPicPr>
          <p:nvPr>
            <p:ph idx="1"/>
            <p:custDataLst>
              <p:tags r:id="rId1"/>
            </p:custDataLst>
          </p:nvPr>
        </p:nvPicPr>
        <p:blipFill>
          <a:blip r:embed="rId3"/>
          <a:stretch>
            <a:fillRect/>
          </a:stretch>
        </p:blipFill>
        <p:spPr>
          <a:xfrm>
            <a:off x="1329690" y="1772920"/>
            <a:ext cx="6620510" cy="4616450"/>
          </a:xfrm>
          <a:prstGeom prst="rect">
            <a:avLst/>
          </a:prstGeom>
        </p:spPr>
      </p:pic>
    </p:spTree>
    <p:extLst>
      <p:ext uri="{BB962C8B-B14F-4D97-AF65-F5344CB8AC3E}">
        <p14:creationId xmlns:p14="http://schemas.microsoft.com/office/powerpoint/2010/main" val="987012927"/>
      </p:ext>
    </p:extLst>
  </p:cSld>
  <p:clrMapOvr>
    <a:masterClrMapping/>
  </p:clrMapOvr>
  <p:transition>
    <p:wipe dir="d"/>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27584" y="188640"/>
            <a:ext cx="7793037" cy="1462087"/>
          </a:xfrm>
        </p:spPr>
        <p:txBody>
          <a:bodyPr/>
          <a:lstStyle/>
          <a:p>
            <a:r>
              <a:rPr lang="es-ES" altLang="zh-CN" sz="4000" dirty="0">
                <a:latin typeface="Arial" panose="020B0604020202020204" pitchFamily="34" charset="0"/>
                <a:cs typeface="Arial" panose="020B0604020202020204" pitchFamily="34" charset="0"/>
              </a:rPr>
              <a:t>Trituración de materiales </a:t>
            </a:r>
            <a:r>
              <a:rPr lang="es-ES" altLang="zh-CN" sz="2000" dirty="0">
                <a:latin typeface="Arial" panose="020B0604020202020204" pitchFamily="34" charset="0"/>
                <a:cs typeface="Arial" panose="020B0604020202020204" pitchFamily="34" charset="0"/>
              </a:rPr>
              <a:t>(Fujian </a:t>
            </a:r>
            <a:r>
              <a:rPr lang="es-ES" altLang="zh-CN" sz="2000" dirty="0" err="1">
                <a:latin typeface="Arial" panose="020B0604020202020204" pitchFamily="34" charset="0"/>
                <a:cs typeface="Arial" panose="020B0604020202020204" pitchFamily="34" charset="0"/>
              </a:rPr>
              <a:t>Wangde</a:t>
            </a:r>
            <a:r>
              <a:rPr lang="es-ES" altLang="zh-CN" sz="2000" dirty="0">
                <a:latin typeface="Arial" panose="020B0604020202020204" pitchFamily="34" charset="0"/>
                <a:cs typeface="Arial" panose="020B0604020202020204" pitchFamily="34" charset="0"/>
              </a:rPr>
              <a:t>)</a:t>
            </a:r>
            <a:endParaRPr lang="zh-CN" altLang="en-US" sz="2000" dirty="0">
              <a:latin typeface="Arial" panose="020B0604020202020204" pitchFamily="34" charset="0"/>
              <a:cs typeface="Arial" panose="020B0604020202020204" pitchFamily="34" charset="0"/>
              <a:sym typeface="+mn-ea"/>
            </a:endParaRPr>
          </a:p>
        </p:txBody>
      </p:sp>
      <p:pic>
        <p:nvPicPr>
          <p:cNvPr id="9" name="图片 9" descr="微信图片_20230209161828"/>
          <p:cNvPicPr>
            <a:picLocks noGrp="1" noChangeAspect="1"/>
          </p:cNvPicPr>
          <p:nvPr>
            <p:ph idx="1"/>
            <p:custDataLst>
              <p:tags r:id="rId1"/>
            </p:custDataLst>
          </p:nvPr>
        </p:nvPicPr>
        <p:blipFill>
          <a:blip r:embed="rId3"/>
          <a:stretch>
            <a:fillRect/>
          </a:stretch>
        </p:blipFill>
        <p:spPr>
          <a:xfrm rot="10800000" flipV="1">
            <a:off x="1156335" y="1827530"/>
            <a:ext cx="6550660" cy="4664710"/>
          </a:xfrm>
          <a:prstGeom prst="rect">
            <a:avLst/>
          </a:prstGeom>
        </p:spPr>
      </p:pic>
    </p:spTree>
    <p:extLst>
      <p:ext uri="{BB962C8B-B14F-4D97-AF65-F5344CB8AC3E}">
        <p14:creationId xmlns:p14="http://schemas.microsoft.com/office/powerpoint/2010/main" val="3865507843"/>
      </p:ext>
    </p:extLst>
  </p:cSld>
  <p:clrMapOvr>
    <a:masterClrMapping/>
  </p:clrMapOvr>
  <p:transition>
    <p:wipe dir="d"/>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92163" y="357823"/>
            <a:ext cx="7793037" cy="1462087"/>
          </a:xfrm>
        </p:spPr>
        <p:txBody>
          <a:bodyPr/>
          <a:lstStyle/>
          <a:p>
            <a:r>
              <a:rPr lang="es-ES" sz="3600" dirty="0">
                <a:latin typeface="Arial" panose="020B0604020202020204" pitchFamily="34" charset="0"/>
                <a:cs typeface="Arial" panose="020B0604020202020204" pitchFamily="34" charset="0"/>
              </a:rPr>
              <a:t>Tanque de fermentación de enzimas</a:t>
            </a:r>
            <a:endParaRPr lang="zh-CN" altLang="en-US" sz="3600" dirty="0">
              <a:latin typeface="Arial" panose="020B0604020202020204" pitchFamily="34" charset="0"/>
              <a:cs typeface="Arial" panose="020B0604020202020204" pitchFamily="34" charset="0"/>
            </a:endParaRPr>
          </a:p>
        </p:txBody>
      </p:sp>
      <p:pic>
        <p:nvPicPr>
          <p:cNvPr id="6" name="内容占位符 5"/>
          <p:cNvPicPr>
            <a:picLocks noGrp="1" noChangeAspect="1"/>
          </p:cNvPicPr>
          <p:nvPr>
            <p:ph idx="1"/>
            <p:custDataLst>
              <p:tags r:id="rId1"/>
            </p:custDataLst>
          </p:nvPr>
        </p:nvPicPr>
        <p:blipFill>
          <a:blip r:embed="rId3"/>
          <a:stretch>
            <a:fillRect/>
          </a:stretch>
        </p:blipFill>
        <p:spPr>
          <a:xfrm>
            <a:off x="943610" y="1814830"/>
            <a:ext cx="7307580" cy="4403725"/>
          </a:xfrm>
          <a:prstGeom prst="rect">
            <a:avLst/>
          </a:prstGeom>
        </p:spPr>
      </p:pic>
    </p:spTree>
    <p:extLst>
      <p:ext uri="{BB962C8B-B14F-4D97-AF65-F5344CB8AC3E}">
        <p14:creationId xmlns:p14="http://schemas.microsoft.com/office/powerpoint/2010/main" val="1578820512"/>
      </p:ext>
    </p:extLst>
  </p:cSld>
  <p:clrMapOvr>
    <a:masterClrMapping/>
  </p:clrMapOvr>
  <p:transition>
    <p:wipe dir="d"/>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92163" y="357823"/>
            <a:ext cx="7793037" cy="1462087"/>
          </a:xfrm>
        </p:spPr>
        <p:txBody>
          <a:bodyPr/>
          <a:lstStyle/>
          <a:p>
            <a:r>
              <a:rPr lang="es-EC" dirty="0"/>
              <a:t>4.2 </a:t>
            </a:r>
            <a:r>
              <a:rPr lang="es-EC" dirty="0">
                <a:latin typeface="Arial" panose="020B0604020202020204" pitchFamily="34" charset="0"/>
                <a:cs typeface="Arial" panose="020B0604020202020204" pitchFamily="34" charset="0"/>
              </a:rPr>
              <a:t>Método</a:t>
            </a:r>
            <a:r>
              <a:rPr lang="es-EC" dirty="0"/>
              <a:t> de fabricación</a:t>
            </a:r>
            <a:endParaRPr lang="zh-CN" altLang="en-US" dirty="0"/>
          </a:p>
        </p:txBody>
      </p:sp>
      <p:sp>
        <p:nvSpPr>
          <p:cNvPr id="3" name="内容占位符 2"/>
          <p:cNvSpPr>
            <a:spLocks noGrp="1"/>
          </p:cNvSpPr>
          <p:nvPr>
            <p:ph idx="1"/>
          </p:nvPr>
        </p:nvSpPr>
        <p:spPr>
          <a:xfrm>
            <a:off x="752475" y="2245360"/>
            <a:ext cx="7772400" cy="3672205"/>
          </a:xfrm>
        </p:spPr>
        <p:txBody>
          <a:bodyPr/>
          <a:lstStyle/>
          <a:p>
            <a:pPr marL="0" indent="0" algn="ctr">
              <a:buNone/>
            </a:pPr>
            <a:r>
              <a:rPr lang="es-ES" sz="3000" b="1" dirty="0">
                <a:solidFill>
                  <a:srgbClr val="0000FF"/>
                </a:solidFill>
                <a:latin typeface="Arial" panose="020B0604020202020204" pitchFamily="34" charset="0"/>
                <a:cs typeface="Arial" panose="020B0604020202020204" pitchFamily="34" charset="0"/>
              </a:rPr>
              <a:t>Método general de fabricación de enzimas propuesto por la Dr. </a:t>
            </a:r>
            <a:r>
              <a:rPr lang="es-ES" sz="3000" b="1" dirty="0" err="1">
                <a:solidFill>
                  <a:srgbClr val="0000FF"/>
                </a:solidFill>
                <a:latin typeface="Arial" panose="020B0604020202020204" pitchFamily="34" charset="0"/>
                <a:cs typeface="Arial" panose="020B0604020202020204" pitchFamily="34" charset="0"/>
              </a:rPr>
              <a:t>Rosukon</a:t>
            </a:r>
            <a:r>
              <a:rPr lang="es-ES" sz="3000" b="1" dirty="0">
                <a:solidFill>
                  <a:srgbClr val="0000FF"/>
                </a:solidFill>
                <a:latin typeface="Arial" panose="020B0604020202020204" pitchFamily="34" charset="0"/>
                <a:cs typeface="Arial" panose="020B0604020202020204" pitchFamily="34" charset="0"/>
              </a:rPr>
              <a:t>: </a:t>
            </a:r>
          </a:p>
          <a:p>
            <a:pPr marL="0" indent="0" algn="ctr">
              <a:buNone/>
            </a:pPr>
            <a:r>
              <a:rPr lang="es-ES" sz="3000" b="1" dirty="0">
                <a:solidFill>
                  <a:schemeClr val="tx2"/>
                </a:solidFill>
                <a:latin typeface="Arial" panose="020B0604020202020204" pitchFamily="34" charset="0"/>
                <a:cs typeface="Arial" panose="020B0604020202020204" pitchFamily="34" charset="0"/>
              </a:rPr>
              <a:t>Azúcar moreno: cáscaras de frutas y verduras: agua limpia = 1:3:10</a:t>
            </a:r>
            <a:endParaRPr lang="zh-CN" altLang="en-US" sz="3000" b="1" dirty="0">
              <a:solidFill>
                <a:schemeClr val="tx2"/>
              </a:solidFill>
              <a:latin typeface="Arial" panose="020B0604020202020204" pitchFamily="34" charset="0"/>
              <a:cs typeface="Arial" panose="020B0604020202020204" pitchFamily="34" charset="0"/>
            </a:endParaRPr>
          </a:p>
          <a:p>
            <a:pPr marL="0" indent="0">
              <a:buNone/>
            </a:pPr>
            <a:endParaRPr lang="es-ES" sz="3000" b="1" dirty="0">
              <a:solidFill>
                <a:srgbClr val="0000FF"/>
              </a:solidFill>
              <a:latin typeface="Arial" panose="020B0604020202020204" pitchFamily="34" charset="0"/>
              <a:cs typeface="Arial" panose="020B0604020202020204" pitchFamily="34" charset="0"/>
            </a:endParaRPr>
          </a:p>
          <a:p>
            <a:pPr marL="0" indent="0" algn="ctr">
              <a:buNone/>
            </a:pPr>
            <a:r>
              <a:rPr lang="es-ES" sz="3000" b="1" dirty="0">
                <a:solidFill>
                  <a:srgbClr val="0000FF"/>
                </a:solidFill>
                <a:latin typeface="Arial" panose="020B0604020202020204" pitchFamily="34" charset="0"/>
                <a:cs typeface="Arial" panose="020B0604020202020204" pitchFamily="34" charset="0"/>
              </a:rPr>
              <a:t>Seguro, estable y cualquier persona puede tener éxito (</a:t>
            </a:r>
            <a:r>
              <a:rPr lang="es-ES" sz="3000" b="1" dirty="0" err="1">
                <a:solidFill>
                  <a:srgbClr val="0000FF"/>
                </a:solidFill>
                <a:latin typeface="Arial" panose="020B0604020202020204" pitchFamily="34" charset="0"/>
                <a:cs typeface="Arial" panose="020B0604020202020204" pitchFamily="34" charset="0"/>
              </a:rPr>
              <a:t>Wen</a:t>
            </a:r>
            <a:r>
              <a:rPr lang="es-ES" sz="3000" b="1" dirty="0">
                <a:solidFill>
                  <a:srgbClr val="0000FF"/>
                </a:solidFill>
                <a:latin typeface="Arial" panose="020B0604020202020204" pitchFamily="34" charset="0"/>
                <a:cs typeface="Arial" panose="020B0604020202020204" pitchFamily="34" charset="0"/>
              </a:rPr>
              <a:t> </a:t>
            </a:r>
            <a:r>
              <a:rPr lang="es-ES" sz="3000" b="1" dirty="0" err="1">
                <a:solidFill>
                  <a:srgbClr val="0000FF"/>
                </a:solidFill>
                <a:latin typeface="Arial" panose="020B0604020202020204" pitchFamily="34" charset="0"/>
                <a:cs typeface="Arial" panose="020B0604020202020204" pitchFamily="34" charset="0"/>
              </a:rPr>
              <a:t>Xiuzhi</a:t>
            </a:r>
            <a:r>
              <a:rPr lang="es-ES" sz="3000" b="1" dirty="0">
                <a:solidFill>
                  <a:srgbClr val="0000FF"/>
                </a:solidFill>
                <a:latin typeface="Arial" panose="020B0604020202020204" pitchFamily="34" charset="0"/>
                <a:cs typeface="Arial" panose="020B0604020202020204" pitchFamily="34" charset="0"/>
              </a:rPr>
              <a:t>, 2016).</a:t>
            </a:r>
            <a:endParaRPr lang="zh-CN" altLang="en-US" sz="3000" b="1"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0073053"/>
      </p:ext>
    </p:extLst>
  </p:cSld>
  <p:clrMapOvr>
    <a:masterClrMapping/>
  </p:clrMapOvr>
  <p:transition>
    <p:wipe dir="d"/>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27584" y="940435"/>
            <a:ext cx="7793037" cy="1462087"/>
          </a:xfrm>
        </p:spPr>
        <p:txBody>
          <a:bodyPr/>
          <a:lstStyle/>
          <a:p>
            <a:pPr algn="just"/>
            <a:r>
              <a:rPr lang="es-ES" sz="3600" dirty="0">
                <a:latin typeface="Arial" panose="020B0604020202020204" pitchFamily="34" charset="0"/>
                <a:cs typeface="Arial" panose="020B0604020202020204" pitchFamily="34" charset="0"/>
              </a:rPr>
              <a:t>4.3 Los pasos específicos para la producción práctica de enzimas ecológicas</a:t>
            </a:r>
            <a:endParaRPr lang="zh-CN" altLang="en-US" sz="3600" dirty="0">
              <a:latin typeface="Arial" panose="020B0604020202020204" pitchFamily="34" charset="0"/>
              <a:cs typeface="Arial" panose="020B0604020202020204" pitchFamily="34" charset="0"/>
            </a:endParaRPr>
          </a:p>
        </p:txBody>
      </p:sp>
      <p:sp>
        <p:nvSpPr>
          <p:cNvPr id="3" name="内容占位符 2"/>
          <p:cNvSpPr>
            <a:spLocks noGrp="1"/>
          </p:cNvSpPr>
          <p:nvPr>
            <p:ph idx="1"/>
          </p:nvPr>
        </p:nvSpPr>
        <p:spPr>
          <a:xfrm>
            <a:off x="752475" y="2416175"/>
            <a:ext cx="7772400" cy="3501390"/>
          </a:xfrm>
        </p:spPr>
        <p:txBody>
          <a:bodyPr/>
          <a:lstStyle/>
          <a:p>
            <a:pPr marL="0" indent="0" algn="just">
              <a:buFont typeface="Wingdings" panose="05000000000000000000" charset="0"/>
              <a:buNone/>
            </a:pPr>
            <a:r>
              <a:rPr lang="en-US" altLang="zh-CN" dirty="0">
                <a:solidFill>
                  <a:schemeClr val="tx2"/>
                </a:solidFill>
                <a:latin typeface="Arial" panose="020B0604020202020204" pitchFamily="34" charset="0"/>
                <a:cs typeface="Arial" panose="020B0604020202020204" pitchFamily="34" charset="0"/>
              </a:rPr>
              <a:t>      </a:t>
            </a:r>
            <a:r>
              <a:rPr lang="es-ES" dirty="0">
                <a:solidFill>
                  <a:schemeClr val="tx2"/>
                </a:solidFill>
                <a:latin typeface="Arial" panose="020B0604020202020204" pitchFamily="34" charset="0"/>
                <a:cs typeface="Arial" panose="020B0604020202020204" pitchFamily="34" charset="0"/>
              </a:rPr>
              <a:t>(1) Llenar el recipiente de plástico al sesenta por ciento (60%) con agua limpia. Por ejemplo, si el recipiente vacía es de 5L, llenarla con 3L de agua. El recipiente debe tener una tapa giratoria para sellarlo.</a:t>
            </a:r>
            <a:endParaRPr lang="zh-CN" altLang="en-US"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21900306"/>
      </p:ext>
    </p:extLst>
  </p:cSld>
  <p:clrMapOvr>
    <a:masterClrMapping/>
  </p:clrMapOvr>
  <p:transition>
    <p:wipe dir="d"/>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752475" y="2335530"/>
            <a:ext cx="7772400" cy="3582035"/>
          </a:xfrm>
        </p:spPr>
        <p:txBody>
          <a:bodyPr/>
          <a:lstStyle/>
          <a:p>
            <a:pPr marL="0" indent="0" algn="just">
              <a:buNone/>
            </a:pPr>
            <a:r>
              <a:rPr lang="en-US" altLang="zh-CN" sz="2600" dirty="0">
                <a:latin typeface="Arial" panose="020B0604020202020204" pitchFamily="34" charset="0"/>
                <a:cs typeface="Arial" panose="020B0604020202020204" pitchFamily="34" charset="0"/>
              </a:rPr>
              <a:t>     </a:t>
            </a:r>
            <a:r>
              <a:rPr lang="es-ES" sz="2600" b="0" i="0" dirty="0">
                <a:solidFill>
                  <a:srgbClr val="374151"/>
                </a:solidFill>
                <a:effectLst/>
                <a:latin typeface="Arial" panose="020B0604020202020204" pitchFamily="34" charset="0"/>
                <a:cs typeface="Arial" panose="020B0604020202020204" pitchFamily="34" charset="0"/>
              </a:rPr>
              <a:t>(2) Una décima parte del agua es la cantidad de azúcar morena o azúcar granulada amarillo necesaria. 1L de agua es equivalente a 1 kg de peso. Para 3L de agua, se necesitan 300g de azúcar morena o azúcar granulada amarillo (el azúcar de remolacha también se puede usar para la producción de enzimas agrícolas). Vierta el azúcar en el agua, mezcle suavemente y disuelva (se puede mezclar con un palo de madera).</a:t>
            </a:r>
            <a:endParaRPr lang="zh-CN" altLang="en-US" sz="2600" dirty="0">
              <a:latin typeface="Arial" panose="020B0604020202020204" pitchFamily="34" charset="0"/>
              <a:cs typeface="Arial" panose="020B0604020202020204" pitchFamily="34" charset="0"/>
            </a:endParaRPr>
          </a:p>
        </p:txBody>
      </p:sp>
      <p:sp>
        <p:nvSpPr>
          <p:cNvPr id="5" name="标题 4"/>
          <p:cNvSpPr>
            <a:spLocks noGrp="1"/>
          </p:cNvSpPr>
          <p:nvPr>
            <p:ph type="title"/>
            <p:custDataLst>
              <p:tags r:id="rId1"/>
            </p:custDataLst>
          </p:nvPr>
        </p:nvSpPr>
        <p:spPr>
          <a:xfrm>
            <a:off x="827584" y="862573"/>
            <a:ext cx="7793037" cy="1462087"/>
          </a:xfrm>
        </p:spPr>
        <p:txBody>
          <a:bodyPr/>
          <a:lstStyle/>
          <a:p>
            <a:pPr algn="just"/>
            <a:r>
              <a:rPr lang="es-ES" sz="3600" dirty="0">
                <a:latin typeface="Arial" panose="020B0604020202020204" pitchFamily="34" charset="0"/>
                <a:cs typeface="Arial" panose="020B0604020202020204" pitchFamily="34" charset="0"/>
              </a:rPr>
              <a:t>Los pasos específicos para la producción práctica de enzimas ecológicas son los siguientes:</a:t>
            </a:r>
            <a:endParaRPr lang="zh-CN" alt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5822135"/>
      </p:ext>
    </p:extLst>
  </p:cSld>
  <p:clrMapOvr>
    <a:masterClrMapping/>
  </p:clrMapOvr>
  <p:transition>
    <p:wipe dir="d"/>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85800" y="2132856"/>
            <a:ext cx="7772400" cy="3582035"/>
          </a:xfrm>
        </p:spPr>
        <p:txBody>
          <a:bodyPr/>
          <a:lstStyle/>
          <a:p>
            <a:pPr marL="0" indent="0" algn="just">
              <a:buNone/>
            </a:pPr>
            <a:r>
              <a:rPr lang="en-US" altLang="zh-CN" sz="2600" dirty="0">
                <a:latin typeface="Arial" panose="020B0604020202020204" pitchFamily="34" charset="0"/>
                <a:cs typeface="Arial" panose="020B0604020202020204" pitchFamily="34" charset="0"/>
              </a:rPr>
              <a:t>      </a:t>
            </a:r>
            <a:r>
              <a:rPr lang="es-ES" sz="2600" b="0" i="0" dirty="0">
                <a:solidFill>
                  <a:srgbClr val="374151"/>
                </a:solidFill>
                <a:effectLst/>
                <a:latin typeface="Arial" panose="020B0604020202020204" pitchFamily="34" charset="0"/>
                <a:cs typeface="Arial" panose="020B0604020202020204" pitchFamily="34" charset="0"/>
              </a:rPr>
              <a:t>(3) Tres décimas partes del agua son la cantidad necesaria de residuos de cocina de frutas y verduras. Por ejemplo, se necesitan 900g de residuos de frutas y verduras para 3L de agua. Corte los materiales de frutas y verduras en trozos pequeños y colóquelos en el agua azucarada, mezcle bien. Remoje el material de frutas y verduras en agua. (Tenga en cuenta que los materiales deben cortarse o triturarse en trozos finos de 3-5 cm).</a:t>
            </a:r>
            <a:endParaRPr lang="zh-CN" altLang="en-US" sz="2600" dirty="0">
              <a:latin typeface="Arial" panose="020B0604020202020204" pitchFamily="34" charset="0"/>
              <a:cs typeface="Arial" panose="020B0604020202020204" pitchFamily="34" charset="0"/>
            </a:endParaRPr>
          </a:p>
        </p:txBody>
      </p:sp>
      <p:sp>
        <p:nvSpPr>
          <p:cNvPr id="5" name="标题 4"/>
          <p:cNvSpPr>
            <a:spLocks noGrp="1"/>
          </p:cNvSpPr>
          <p:nvPr>
            <p:ph type="title"/>
            <p:custDataLst>
              <p:tags r:id="rId1"/>
            </p:custDataLst>
          </p:nvPr>
        </p:nvSpPr>
        <p:spPr>
          <a:xfrm>
            <a:off x="710371" y="836712"/>
            <a:ext cx="7793037" cy="1462087"/>
          </a:xfrm>
        </p:spPr>
        <p:txBody>
          <a:bodyPr/>
          <a:lstStyle/>
          <a:p>
            <a:pPr algn="just"/>
            <a:r>
              <a:rPr lang="es-ES" sz="3600" dirty="0">
                <a:latin typeface="Arial" panose="020B0604020202020204" pitchFamily="34" charset="0"/>
                <a:cs typeface="Arial" panose="020B0604020202020204" pitchFamily="34" charset="0"/>
              </a:rPr>
              <a:t>Los pasos específicos para la producción práctica de enzimas ecológicas son los siguientes:</a:t>
            </a:r>
            <a:endParaRPr lang="zh-CN" altLang="en-US" sz="3600" dirty="0"/>
          </a:p>
        </p:txBody>
      </p:sp>
    </p:spTree>
    <p:extLst>
      <p:ext uri="{BB962C8B-B14F-4D97-AF65-F5344CB8AC3E}">
        <p14:creationId xmlns:p14="http://schemas.microsoft.com/office/powerpoint/2010/main" val="1590036503"/>
      </p:ext>
    </p:extLst>
  </p:cSld>
  <p:clrMapOvr>
    <a:masterClrMapping/>
  </p:clrMapOvr>
  <p:transition>
    <p:wipe dir="d"/>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92163" y="357823"/>
            <a:ext cx="7793037" cy="1462087"/>
          </a:xfrm>
        </p:spPr>
        <p:txBody>
          <a:bodyPr/>
          <a:lstStyle/>
          <a:p>
            <a:pPr algn="l"/>
            <a:r>
              <a:rPr lang="es-ES" sz="3600" dirty="0">
                <a:gradFill>
                  <a:gsLst>
                    <a:gs pos="0">
                      <a:srgbClr val="012D86"/>
                    </a:gs>
                    <a:gs pos="100000">
                      <a:srgbClr val="0E2557"/>
                    </a:gs>
                  </a:gsLst>
                  <a:lin scaled="0"/>
                </a:gradFill>
                <a:latin typeface="Arial" panose="020B0604020202020204" pitchFamily="34" charset="0"/>
                <a:ea typeface="+mn-ea"/>
                <a:cs typeface="Arial" panose="020B0604020202020204" pitchFamily="34" charset="0"/>
              </a:rPr>
              <a:t>Desde hace mucho tiempo, se sabe que:</a:t>
            </a:r>
          </a:p>
        </p:txBody>
      </p:sp>
      <p:sp>
        <p:nvSpPr>
          <p:cNvPr id="3" name="内容占位符 2"/>
          <p:cNvSpPr>
            <a:spLocks noGrp="1"/>
          </p:cNvSpPr>
          <p:nvPr>
            <p:ph idx="1"/>
          </p:nvPr>
        </p:nvSpPr>
        <p:spPr>
          <a:xfrm>
            <a:off x="752475" y="1958975"/>
            <a:ext cx="7772400" cy="3528060"/>
          </a:xfrm>
        </p:spPr>
        <p:txBody>
          <a:bodyPr/>
          <a:lstStyle/>
          <a:p>
            <a:pPr algn="just">
              <a:buFont typeface="Arial" panose="020B0604020202020204" pitchFamily="34" charset="0"/>
              <a:buChar char="•"/>
            </a:pPr>
            <a:r>
              <a:rPr lang="es-ES" sz="2600" dirty="0">
                <a:gradFill>
                  <a:gsLst>
                    <a:gs pos="0">
                      <a:srgbClr val="012D86"/>
                    </a:gs>
                    <a:gs pos="100000">
                      <a:srgbClr val="0E2557"/>
                    </a:gs>
                  </a:gsLst>
                  <a:lin scaled="0"/>
                </a:gradFill>
                <a:latin typeface="Arial" panose="020B0604020202020204" pitchFamily="34" charset="0"/>
                <a:cs typeface="Arial" panose="020B0604020202020204" pitchFamily="34" charset="0"/>
              </a:rPr>
              <a:t>Los alimentos de la humanidad provienen del suelo, y los alimentos del suelo provienen de los fertilizantes. Los fertilizantes son los alimentos de los alimentos de la humanidad.</a:t>
            </a:r>
          </a:p>
          <a:p>
            <a:pPr algn="just">
              <a:buFont typeface="Arial" panose="020B0604020202020204" pitchFamily="34" charset="0"/>
              <a:buChar char="•"/>
            </a:pPr>
            <a:r>
              <a:rPr lang="es-ES" sz="2600" dirty="0">
                <a:gradFill>
                  <a:gsLst>
                    <a:gs pos="0">
                      <a:srgbClr val="012D86"/>
                    </a:gs>
                    <a:gs pos="100000">
                      <a:srgbClr val="0E2557"/>
                    </a:gs>
                  </a:gsLst>
                  <a:lin scaled="0"/>
                </a:gradFill>
                <a:latin typeface="Arial" panose="020B0604020202020204" pitchFamily="34" charset="0"/>
                <a:cs typeface="Arial" panose="020B0604020202020204" pitchFamily="34" charset="0"/>
              </a:rPr>
              <a:t>En términos dinámicos, la humanidad proporciona fertilizantes al suelo, y el suelo produce alimentos para la humanidad. Ambos están en una relación armoniosa y simbiótica.</a:t>
            </a:r>
          </a:p>
        </p:txBody>
      </p:sp>
    </p:spTree>
    <p:extLst>
      <p:ext uri="{BB962C8B-B14F-4D97-AF65-F5344CB8AC3E}">
        <p14:creationId xmlns:p14="http://schemas.microsoft.com/office/powerpoint/2010/main" val="4107714425"/>
      </p:ext>
    </p:extLst>
  </p:cSld>
  <p:clrMapOvr>
    <a:masterClrMapping/>
  </p:clrMapOvr>
  <p:transition>
    <p:wipe dir="d"/>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752475" y="2335530"/>
            <a:ext cx="7772400" cy="3582035"/>
          </a:xfrm>
        </p:spPr>
        <p:txBody>
          <a:bodyPr/>
          <a:lstStyle/>
          <a:p>
            <a:pPr marL="0" indent="0" algn="just">
              <a:buNone/>
            </a:pPr>
            <a:r>
              <a:rPr lang="en-US" altLang="zh-CN" sz="2600" dirty="0">
                <a:latin typeface="Arial" panose="020B0604020202020204" pitchFamily="34" charset="0"/>
                <a:cs typeface="Arial" panose="020B0604020202020204" pitchFamily="34" charset="0"/>
              </a:rPr>
              <a:t>      </a:t>
            </a:r>
            <a:r>
              <a:rPr lang="es-ES" sz="2600" b="0" i="0" dirty="0">
                <a:solidFill>
                  <a:srgbClr val="374151"/>
                </a:solidFill>
                <a:effectLst/>
                <a:latin typeface="Arial" panose="020B0604020202020204" pitchFamily="34" charset="0"/>
                <a:cs typeface="Arial" panose="020B0604020202020204" pitchFamily="34" charset="0"/>
              </a:rPr>
              <a:t>(4) Selle bien el embace de plástico y anote la fecha de producción en la etiqueta del embace. Colóquela en un lugar fresco y ventilado. Deje un espacio del 20% en el interior del embace para evitar que el contenido se desborde durante la fermentación de la enzima.</a:t>
            </a:r>
            <a:endParaRPr lang="zh-CN" altLang="en-US" sz="2600" dirty="0">
              <a:latin typeface="Arial" panose="020B0604020202020204" pitchFamily="34" charset="0"/>
              <a:cs typeface="Arial" panose="020B0604020202020204" pitchFamily="34" charset="0"/>
            </a:endParaRPr>
          </a:p>
        </p:txBody>
      </p:sp>
      <p:sp>
        <p:nvSpPr>
          <p:cNvPr id="5" name="标题 4"/>
          <p:cNvSpPr>
            <a:spLocks noGrp="1"/>
          </p:cNvSpPr>
          <p:nvPr>
            <p:ph type="title"/>
            <p:custDataLst>
              <p:tags r:id="rId1"/>
            </p:custDataLst>
          </p:nvPr>
        </p:nvSpPr>
        <p:spPr>
          <a:xfrm>
            <a:off x="971600" y="974388"/>
            <a:ext cx="7793037" cy="1462087"/>
          </a:xfrm>
        </p:spPr>
        <p:txBody>
          <a:bodyPr/>
          <a:lstStyle/>
          <a:p>
            <a:pPr algn="just"/>
            <a:r>
              <a:rPr lang="es-ES" sz="3600" dirty="0">
                <a:latin typeface="Arial" panose="020B0604020202020204" pitchFamily="34" charset="0"/>
                <a:cs typeface="Arial" panose="020B0604020202020204" pitchFamily="34" charset="0"/>
              </a:rPr>
              <a:t>Los pasos específicos para la producción práctica de enzimas ecológicas son los siguientes:</a:t>
            </a:r>
            <a:endParaRPr lang="zh-CN" altLang="en-US" sz="3600" dirty="0"/>
          </a:p>
        </p:txBody>
      </p:sp>
    </p:spTree>
    <p:extLst>
      <p:ext uri="{BB962C8B-B14F-4D97-AF65-F5344CB8AC3E}">
        <p14:creationId xmlns:p14="http://schemas.microsoft.com/office/powerpoint/2010/main" val="336268611"/>
      </p:ext>
    </p:extLst>
  </p:cSld>
  <p:clrMapOvr>
    <a:masterClrMapping/>
  </p:clrMapOvr>
  <p:transition>
    <p:wipe dir="d"/>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85800" y="2515489"/>
            <a:ext cx="7772400" cy="3582035"/>
          </a:xfrm>
        </p:spPr>
        <p:txBody>
          <a:bodyPr/>
          <a:lstStyle/>
          <a:p>
            <a:pPr marL="0" indent="0" algn="just">
              <a:buNone/>
            </a:pPr>
            <a:r>
              <a:rPr lang="en-US" altLang="zh-CN" sz="2600" dirty="0">
                <a:latin typeface="Arial" panose="020B0604020202020204" pitchFamily="34" charset="0"/>
                <a:cs typeface="Arial" panose="020B0604020202020204" pitchFamily="34" charset="0"/>
              </a:rPr>
              <a:t>      </a:t>
            </a:r>
            <a:r>
              <a:rPr lang="es-ES" sz="2600" b="0" i="0" dirty="0">
                <a:solidFill>
                  <a:srgbClr val="374151"/>
                </a:solidFill>
                <a:effectLst/>
                <a:latin typeface="Arial" panose="020B0604020202020204" pitchFamily="34" charset="0"/>
                <a:cs typeface="Arial" panose="020B0604020202020204" pitchFamily="34" charset="0"/>
              </a:rPr>
              <a:t>(5) Durante el primer mes del proceso de producción, en el embace se generará gas. Preste atención y afloje la tapa del embace y suelte el gas una vez al día, luego apriétela inmediatamente. Es importante soltar el gas en los recipientes con una boca pequeña debido a su buena hermeticidad; en los contenedores de boca ancha con una hermeticidad ligeramente deficiente, no es necesario soltar el gas. Los contenedores de acero con válvula de escape no necesitan soltar el gas.</a:t>
            </a:r>
            <a:endParaRPr lang="zh-CN" altLang="en-US" sz="2600" dirty="0">
              <a:latin typeface="Arial" panose="020B0604020202020204" pitchFamily="34" charset="0"/>
              <a:cs typeface="Arial" panose="020B0604020202020204" pitchFamily="34" charset="0"/>
            </a:endParaRPr>
          </a:p>
        </p:txBody>
      </p:sp>
      <p:sp>
        <p:nvSpPr>
          <p:cNvPr id="5" name="标题 4"/>
          <p:cNvSpPr>
            <a:spLocks noGrp="1"/>
          </p:cNvSpPr>
          <p:nvPr>
            <p:ph type="title"/>
            <p:custDataLst>
              <p:tags r:id="rId1"/>
            </p:custDataLst>
          </p:nvPr>
        </p:nvSpPr>
        <p:spPr>
          <a:xfrm>
            <a:off x="971600" y="1053402"/>
            <a:ext cx="7793037" cy="1462087"/>
          </a:xfrm>
        </p:spPr>
        <p:txBody>
          <a:bodyPr/>
          <a:lstStyle/>
          <a:p>
            <a:pPr algn="just"/>
            <a:r>
              <a:rPr lang="es-ES" sz="3600" dirty="0">
                <a:latin typeface="Arial" panose="020B0604020202020204" pitchFamily="34" charset="0"/>
                <a:cs typeface="Arial" panose="020B0604020202020204" pitchFamily="34" charset="0"/>
              </a:rPr>
              <a:t>Los pasos específicos para la producción práctica de enzimas ecológicas son los siguientes:</a:t>
            </a:r>
            <a:endParaRPr lang="zh-CN" altLang="en-US" sz="3600" dirty="0"/>
          </a:p>
        </p:txBody>
      </p:sp>
    </p:spTree>
    <p:extLst>
      <p:ext uri="{BB962C8B-B14F-4D97-AF65-F5344CB8AC3E}">
        <p14:creationId xmlns:p14="http://schemas.microsoft.com/office/powerpoint/2010/main" val="1027127127"/>
      </p:ext>
    </p:extLst>
  </p:cSld>
  <p:clrMapOvr>
    <a:masterClrMapping/>
  </p:clrMapOvr>
  <p:transition>
    <p:wipe dir="d"/>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85800" y="2780928"/>
            <a:ext cx="7772400" cy="3582035"/>
          </a:xfrm>
        </p:spPr>
        <p:txBody>
          <a:bodyPr/>
          <a:lstStyle/>
          <a:p>
            <a:pPr marL="0" indent="0" algn="just">
              <a:buNone/>
            </a:pPr>
            <a:r>
              <a:rPr lang="en-US" altLang="zh-CN" sz="2600" dirty="0">
                <a:latin typeface="Arial" panose="020B0604020202020204" pitchFamily="34" charset="0"/>
                <a:cs typeface="Arial" panose="020B0604020202020204" pitchFamily="34" charset="0"/>
              </a:rPr>
              <a:t>      </a:t>
            </a:r>
            <a:r>
              <a:rPr lang="es-ES" sz="2600" b="0" i="0" dirty="0">
                <a:solidFill>
                  <a:srgbClr val="374151"/>
                </a:solidFill>
                <a:effectLst/>
                <a:latin typeface="Arial" panose="020B0604020202020204" pitchFamily="34" charset="0"/>
                <a:cs typeface="Arial" panose="020B0604020202020204" pitchFamily="34" charset="0"/>
              </a:rPr>
              <a:t>(6) Después de un mes, generalmente no habrá más gas de expansión (el recipiente de plástico ya no se hinchará). Luego séllelo y continúe dejándolo reposar hasta que se cumpla el plazo de tres meses, luego puede usarlo. También puede almacenarlo a largo plazo y usarlo en cualquier momento.</a:t>
            </a:r>
            <a:endParaRPr lang="zh-CN" altLang="en-US" sz="2600" dirty="0">
              <a:latin typeface="Arial" panose="020B0604020202020204" pitchFamily="34" charset="0"/>
              <a:cs typeface="Arial" panose="020B0604020202020204" pitchFamily="34" charset="0"/>
            </a:endParaRPr>
          </a:p>
        </p:txBody>
      </p:sp>
      <p:sp>
        <p:nvSpPr>
          <p:cNvPr id="5" name="标题 4"/>
          <p:cNvSpPr>
            <a:spLocks noGrp="1"/>
          </p:cNvSpPr>
          <p:nvPr>
            <p:ph type="title"/>
            <p:custDataLst>
              <p:tags r:id="rId1"/>
            </p:custDataLst>
          </p:nvPr>
        </p:nvSpPr>
        <p:spPr>
          <a:xfrm>
            <a:off x="827584" y="1052736"/>
            <a:ext cx="7793037" cy="1462087"/>
          </a:xfrm>
        </p:spPr>
        <p:txBody>
          <a:bodyPr/>
          <a:lstStyle/>
          <a:p>
            <a:pPr algn="just"/>
            <a:r>
              <a:rPr lang="es-ES" sz="3600" dirty="0">
                <a:latin typeface="Arial" panose="020B0604020202020204" pitchFamily="34" charset="0"/>
                <a:cs typeface="Arial" panose="020B0604020202020204" pitchFamily="34" charset="0"/>
              </a:rPr>
              <a:t>Los pasos específicos para la producción práctica de enzimas ecológicas son los siguientes:</a:t>
            </a:r>
            <a:endParaRPr lang="zh-CN" altLang="en-US" sz="3600" dirty="0"/>
          </a:p>
        </p:txBody>
      </p:sp>
    </p:spTree>
    <p:extLst>
      <p:ext uri="{BB962C8B-B14F-4D97-AF65-F5344CB8AC3E}">
        <p14:creationId xmlns:p14="http://schemas.microsoft.com/office/powerpoint/2010/main" val="3873394360"/>
      </p:ext>
    </p:extLst>
  </p:cSld>
  <p:clrMapOvr>
    <a:masterClrMapping/>
  </p:clrMapOvr>
  <p:transition>
    <p:wipe dir="d"/>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99592" y="692696"/>
            <a:ext cx="7793037" cy="1462087"/>
          </a:xfrm>
        </p:spPr>
        <p:txBody>
          <a:bodyPr/>
          <a:lstStyle/>
          <a:p>
            <a:pPr algn="just"/>
            <a:r>
              <a:rPr lang="es-ES" sz="3600" dirty="0">
                <a:latin typeface="Arial" panose="020B0604020202020204" pitchFamily="34" charset="0"/>
                <a:cs typeface="Arial" panose="020B0604020202020204" pitchFamily="34" charset="0"/>
              </a:rPr>
              <a:t>4.4 Otras condiciones para la fermentación de enzimas agrícolas:</a:t>
            </a:r>
            <a:endParaRPr lang="zh-CN" altLang="en-US" sz="4000" dirty="0"/>
          </a:p>
        </p:txBody>
      </p:sp>
      <p:sp>
        <p:nvSpPr>
          <p:cNvPr id="3" name="内容占位符 2"/>
          <p:cNvSpPr>
            <a:spLocks noGrp="1"/>
          </p:cNvSpPr>
          <p:nvPr>
            <p:ph idx="1"/>
          </p:nvPr>
        </p:nvSpPr>
        <p:spPr>
          <a:xfrm>
            <a:off x="752475" y="2298065"/>
            <a:ext cx="7772400" cy="3619500"/>
          </a:xfrm>
        </p:spPr>
        <p:txBody>
          <a:bodyPr/>
          <a:lstStyle/>
          <a:p>
            <a:pPr marL="0" indent="0" algn="just">
              <a:buNone/>
            </a:pPr>
            <a:r>
              <a:rPr lang="en-US" altLang="zh-CN" sz="2600" dirty="0">
                <a:latin typeface="Arial" panose="020B0604020202020204" pitchFamily="34" charset="0"/>
                <a:cs typeface="Arial" panose="020B0604020202020204" pitchFamily="34" charset="0"/>
              </a:rPr>
              <a:t>       </a:t>
            </a:r>
            <a:r>
              <a:rPr lang="es-ES" sz="2600" b="0" i="0" dirty="0">
                <a:solidFill>
                  <a:srgbClr val="374151"/>
                </a:solidFill>
                <a:effectLst/>
                <a:latin typeface="Arial" panose="020B0604020202020204" pitchFamily="34" charset="0"/>
                <a:cs typeface="Arial" panose="020B0604020202020204" pitchFamily="34" charset="0"/>
              </a:rPr>
              <a:t>(1) Se prefieren los recipientes de plástico para la fermentación agrícola. Si se usan botellas de vidrio, pueden explotar debido al gas producido durante el proceso de fermentación. Los recipientes de plástico también se expandirán durante la fermentación, pero se puede liberar el gas a tiempo y no explotarán. Además, los recipientes de plástico son convenientes para transportar.</a:t>
            </a:r>
            <a:endParaRPr lang="zh-CN" altLang="en-US" sz="2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8093856"/>
      </p:ext>
    </p:extLst>
  </p:cSld>
  <p:clrMapOvr>
    <a:masterClrMapping/>
  </p:clrMapOvr>
  <p:transition>
    <p:wipe dir="d"/>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96550" y="1844824"/>
            <a:ext cx="8401757" cy="4152265"/>
          </a:xfrm>
        </p:spPr>
        <p:txBody>
          <a:bodyPr/>
          <a:lstStyle/>
          <a:p>
            <a:pPr marL="0" indent="0" algn="just">
              <a:buNone/>
            </a:pPr>
            <a:r>
              <a:rPr lang="en-US" sz="2600" b="0" i="0" dirty="0">
                <a:solidFill>
                  <a:srgbClr val="374151"/>
                </a:solidFill>
                <a:effectLst/>
                <a:latin typeface="Arial" panose="020B0604020202020204" pitchFamily="34" charset="0"/>
                <a:cs typeface="Arial" panose="020B0604020202020204" pitchFamily="34" charset="0"/>
              </a:rPr>
              <a:t>	</a:t>
            </a:r>
            <a:r>
              <a:rPr lang="es-ES" sz="2600" b="0" i="0" dirty="0">
                <a:solidFill>
                  <a:srgbClr val="374151"/>
                </a:solidFill>
                <a:effectLst/>
                <a:latin typeface="Arial" panose="020B0604020202020204" pitchFamily="34" charset="0"/>
                <a:cs typeface="Arial" panose="020B0604020202020204" pitchFamily="34" charset="0"/>
              </a:rPr>
              <a:t>(2) Los residuos de cocina incluyen cáscaras de frutas, raíces, tallos, hojas, flores, frutos, productos de cereales, despojos de animales, etc. Se utilizan todo tipo de desechos locales, materiales biológicos frescos. Aunque los materiales son desechados, no deben estar podridos. </a:t>
            </a:r>
          </a:p>
          <a:p>
            <a:pPr marL="0" indent="0" algn="just">
              <a:buNone/>
            </a:pPr>
            <a:r>
              <a:rPr lang="es-ES" sz="2600" dirty="0">
                <a:solidFill>
                  <a:srgbClr val="374151"/>
                </a:solidFill>
                <a:latin typeface="Arial" panose="020B0604020202020204" pitchFamily="34" charset="0"/>
                <a:cs typeface="Arial" panose="020B0604020202020204" pitchFamily="34" charset="0"/>
              </a:rPr>
              <a:t>	</a:t>
            </a:r>
            <a:r>
              <a:rPr lang="es-ES" sz="2600" b="0" i="0" dirty="0">
                <a:solidFill>
                  <a:srgbClr val="374151"/>
                </a:solidFill>
                <a:effectLst/>
                <a:latin typeface="Arial" panose="020B0604020202020204" pitchFamily="34" charset="0"/>
                <a:cs typeface="Arial" panose="020B0604020202020204" pitchFamily="34" charset="0"/>
              </a:rPr>
              <a:t>(3) El agua debe ser limpia y sin contaminación. Puede ser agua de pozo, agua corriente, agua de lluvia, agua de ríos, lagos y embalses. </a:t>
            </a:r>
          </a:p>
          <a:p>
            <a:pPr marL="0" indent="0" algn="just">
              <a:buNone/>
            </a:pPr>
            <a:r>
              <a:rPr lang="es-ES" sz="2600" dirty="0">
                <a:solidFill>
                  <a:srgbClr val="374151"/>
                </a:solidFill>
                <a:latin typeface="Arial" panose="020B0604020202020204" pitchFamily="34" charset="0"/>
                <a:cs typeface="Arial" panose="020B0604020202020204" pitchFamily="34" charset="0"/>
              </a:rPr>
              <a:t>	</a:t>
            </a:r>
            <a:r>
              <a:rPr lang="es-ES" sz="2600" b="0" i="0" dirty="0">
                <a:solidFill>
                  <a:srgbClr val="374151"/>
                </a:solidFill>
                <a:effectLst/>
                <a:latin typeface="Arial" panose="020B0604020202020204" pitchFamily="34" charset="0"/>
                <a:cs typeface="Arial" panose="020B0604020202020204" pitchFamily="34" charset="0"/>
              </a:rPr>
              <a:t>(4) Por último, agregar una milésima de líquido original de cultivos de bacterias de enzimas, será mejor para la fermentación.</a:t>
            </a:r>
            <a:endParaRPr lang="en-US" altLang="zh-CN" sz="2600" dirty="0">
              <a:latin typeface="Arial" panose="020B0604020202020204" pitchFamily="34" charset="0"/>
              <a:cs typeface="Arial" panose="020B0604020202020204" pitchFamily="34" charset="0"/>
            </a:endParaRPr>
          </a:p>
        </p:txBody>
      </p:sp>
      <p:sp>
        <p:nvSpPr>
          <p:cNvPr id="4" name="标题 1"/>
          <p:cNvSpPr>
            <a:spLocks noGrp="1"/>
          </p:cNvSpPr>
          <p:nvPr>
            <p:custDataLst>
              <p:tags r:id="rId1"/>
            </p:custDataLst>
          </p:nvPr>
        </p:nvSpPr>
        <p:spPr>
          <a:xfrm>
            <a:off x="802277" y="476672"/>
            <a:ext cx="8116827" cy="1462087"/>
          </a:xfrm>
          <a:prstGeom prst="rect">
            <a:avLst/>
          </a:prstGeom>
          <a:noFill/>
          <a:ln w="9525">
            <a:noFill/>
          </a:ln>
        </p:spPr>
        <p:txBody>
          <a:bodyPr anchor="b"/>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anose="020B0604030504040204" pitchFamily="34" charset="0"/>
                <a:ea typeface="宋体" panose="02010600030101010101" pitchFamily="2" charset="-122"/>
              </a:defRPr>
            </a:lvl2pPr>
            <a:lvl3pPr algn="l" rtl="0" eaLnBrk="0" fontAlgn="base" hangingPunct="0">
              <a:spcBef>
                <a:spcPct val="0"/>
              </a:spcBef>
              <a:spcAft>
                <a:spcPct val="0"/>
              </a:spcAft>
              <a:defRPr sz="4400">
                <a:solidFill>
                  <a:schemeClr val="tx2"/>
                </a:solidFill>
                <a:latin typeface="Tahoma" panose="020B0604030504040204" pitchFamily="34" charset="0"/>
                <a:ea typeface="宋体" panose="02010600030101010101" pitchFamily="2" charset="-122"/>
              </a:defRPr>
            </a:lvl3pPr>
            <a:lvl4pPr algn="l" rtl="0" eaLnBrk="0" fontAlgn="base" hangingPunct="0">
              <a:spcBef>
                <a:spcPct val="0"/>
              </a:spcBef>
              <a:spcAft>
                <a:spcPct val="0"/>
              </a:spcAft>
              <a:defRPr sz="4400">
                <a:solidFill>
                  <a:schemeClr val="tx2"/>
                </a:solidFill>
                <a:latin typeface="Tahoma" panose="020B0604030504040204" pitchFamily="34" charset="0"/>
                <a:ea typeface="宋体" panose="02010600030101010101" pitchFamily="2" charset="-122"/>
              </a:defRPr>
            </a:lvl4pPr>
            <a:lvl5pPr algn="l" rtl="0" eaLnBrk="0" fontAlgn="base" hangingPunct="0">
              <a:spcBef>
                <a:spcPct val="0"/>
              </a:spcBef>
              <a:spcAft>
                <a:spcPct val="0"/>
              </a:spcAft>
              <a:defRPr sz="4400">
                <a:solidFill>
                  <a:schemeClr val="tx2"/>
                </a:solidFill>
                <a:latin typeface="Tahoma" panose="020B0604030504040204" pitchFamily="34" charset="0"/>
                <a:ea typeface="宋体" panose="02010600030101010101" pitchFamily="2" charset="-122"/>
              </a:defRPr>
            </a:lvl5pPr>
            <a:lvl6pPr marL="457200" algn="l" rtl="0" fontAlgn="base">
              <a:spcBef>
                <a:spcPct val="0"/>
              </a:spcBef>
              <a:spcAft>
                <a:spcPct val="0"/>
              </a:spcAft>
              <a:defRPr sz="4400">
                <a:solidFill>
                  <a:schemeClr val="tx2"/>
                </a:solidFill>
                <a:latin typeface="Tahoma" panose="020B0604030504040204" pitchFamily="34" charset="0"/>
                <a:ea typeface="宋体" panose="02010600030101010101" pitchFamily="2" charset="-122"/>
              </a:defRPr>
            </a:lvl6pPr>
            <a:lvl7pPr marL="914400" algn="l" rtl="0" fontAlgn="base">
              <a:spcBef>
                <a:spcPct val="0"/>
              </a:spcBef>
              <a:spcAft>
                <a:spcPct val="0"/>
              </a:spcAft>
              <a:defRPr sz="4400">
                <a:solidFill>
                  <a:schemeClr val="tx2"/>
                </a:solidFill>
                <a:latin typeface="Tahoma" panose="020B0604030504040204" pitchFamily="34" charset="0"/>
                <a:ea typeface="宋体" panose="02010600030101010101" pitchFamily="2" charset="-122"/>
              </a:defRPr>
            </a:lvl7pPr>
            <a:lvl8pPr marL="1371600" algn="l" rtl="0" fontAlgn="base">
              <a:spcBef>
                <a:spcPct val="0"/>
              </a:spcBef>
              <a:spcAft>
                <a:spcPct val="0"/>
              </a:spcAft>
              <a:defRPr sz="4400">
                <a:solidFill>
                  <a:schemeClr val="tx2"/>
                </a:solidFill>
                <a:latin typeface="Tahoma" panose="020B0604030504040204" pitchFamily="34" charset="0"/>
                <a:ea typeface="宋体" panose="02010600030101010101" pitchFamily="2" charset="-122"/>
              </a:defRPr>
            </a:lvl8pPr>
            <a:lvl9pPr marL="1828800" algn="l" rtl="0" fontAlgn="base">
              <a:spcBef>
                <a:spcPct val="0"/>
              </a:spcBef>
              <a:spcAft>
                <a:spcPct val="0"/>
              </a:spcAft>
              <a:defRPr sz="4400">
                <a:solidFill>
                  <a:schemeClr val="tx2"/>
                </a:solidFill>
                <a:latin typeface="Tahoma" panose="020B0604030504040204" pitchFamily="34" charset="0"/>
                <a:ea typeface="宋体" panose="02010600030101010101" pitchFamily="2" charset="-122"/>
              </a:defRPr>
            </a:lvl9pPr>
          </a:lstStyle>
          <a:p>
            <a:pPr algn="just"/>
            <a:r>
              <a:rPr lang="es-ES" sz="3600" dirty="0">
                <a:latin typeface="Arial" panose="020B0604020202020204" pitchFamily="34" charset="0"/>
                <a:cs typeface="Arial" panose="020B0604020202020204" pitchFamily="34" charset="0"/>
              </a:rPr>
              <a:t>Otras condiciones para la fermentación de enzimas agrícolas:</a:t>
            </a:r>
            <a:endParaRPr lang="zh-CN" alt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9791286"/>
      </p:ext>
    </p:extLst>
  </p:cSld>
  <p:clrMapOvr>
    <a:masterClrMapping/>
  </p:clrMapOvr>
  <p:transition>
    <p:wipe dir="d"/>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752475" y="2181225"/>
            <a:ext cx="7772400" cy="3521075"/>
          </a:xfrm>
        </p:spPr>
        <p:txBody>
          <a:bodyPr/>
          <a:lstStyle/>
          <a:p>
            <a:pPr marL="0" indent="0" algn="just">
              <a:buNone/>
            </a:pPr>
            <a:r>
              <a:rPr lang="es-ES" sz="2600" b="0" i="0" dirty="0">
                <a:solidFill>
                  <a:srgbClr val="374151"/>
                </a:solidFill>
                <a:effectLst/>
                <a:latin typeface="Arial" panose="020B0604020202020204" pitchFamily="34" charset="0"/>
                <a:cs typeface="Arial" panose="020B0604020202020204" pitchFamily="34" charset="0"/>
              </a:rPr>
              <a:t>	(5) Asegúrese de llenar los recipientes con suficiente material en una sola vez, el tiempo de llenado no debe exceder las 24 horas. </a:t>
            </a:r>
          </a:p>
          <a:p>
            <a:pPr marL="0" indent="0" algn="just">
              <a:buNone/>
            </a:pPr>
            <a:r>
              <a:rPr lang="es-ES" sz="2600" b="0" i="0" dirty="0">
                <a:solidFill>
                  <a:srgbClr val="374151"/>
                </a:solidFill>
                <a:effectLst/>
                <a:latin typeface="Arial" panose="020B0604020202020204" pitchFamily="34" charset="0"/>
                <a:cs typeface="Arial" panose="020B0604020202020204" pitchFamily="34" charset="0"/>
              </a:rPr>
              <a:t>	(6) Después de agregar los materiales y el agua, asegúrese de dejar un espacio del 15% al 20% en el recipiente. Durante el primer mes de fermentación, puede haber gas que infle el recipiente. Si se llena demasiado, el líquido se desbordará.</a:t>
            </a:r>
            <a:endParaRPr lang="zh-CN" altLang="en-US" sz="2600" dirty="0">
              <a:latin typeface="Arial" panose="020B0604020202020204" pitchFamily="34" charset="0"/>
              <a:cs typeface="Arial" panose="020B0604020202020204" pitchFamily="34" charset="0"/>
            </a:endParaRPr>
          </a:p>
        </p:txBody>
      </p:sp>
      <p:sp>
        <p:nvSpPr>
          <p:cNvPr id="4" name="标题 1"/>
          <p:cNvSpPr>
            <a:spLocks noGrp="1"/>
          </p:cNvSpPr>
          <p:nvPr>
            <p:custDataLst>
              <p:tags r:id="rId1"/>
            </p:custDataLst>
          </p:nvPr>
        </p:nvSpPr>
        <p:spPr>
          <a:xfrm>
            <a:off x="775653" y="341313"/>
            <a:ext cx="7972811" cy="1462087"/>
          </a:xfrm>
          <a:prstGeom prst="rect">
            <a:avLst/>
          </a:prstGeom>
          <a:noFill/>
          <a:ln w="9525">
            <a:noFill/>
          </a:ln>
        </p:spPr>
        <p:txBody>
          <a:bodyPr anchor="b"/>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anose="020B0604030504040204" pitchFamily="34" charset="0"/>
                <a:ea typeface="宋体" panose="02010600030101010101" pitchFamily="2" charset="-122"/>
              </a:defRPr>
            </a:lvl2pPr>
            <a:lvl3pPr algn="l" rtl="0" eaLnBrk="0" fontAlgn="base" hangingPunct="0">
              <a:spcBef>
                <a:spcPct val="0"/>
              </a:spcBef>
              <a:spcAft>
                <a:spcPct val="0"/>
              </a:spcAft>
              <a:defRPr sz="4400">
                <a:solidFill>
                  <a:schemeClr val="tx2"/>
                </a:solidFill>
                <a:latin typeface="Tahoma" panose="020B0604030504040204" pitchFamily="34" charset="0"/>
                <a:ea typeface="宋体" panose="02010600030101010101" pitchFamily="2" charset="-122"/>
              </a:defRPr>
            </a:lvl3pPr>
            <a:lvl4pPr algn="l" rtl="0" eaLnBrk="0" fontAlgn="base" hangingPunct="0">
              <a:spcBef>
                <a:spcPct val="0"/>
              </a:spcBef>
              <a:spcAft>
                <a:spcPct val="0"/>
              </a:spcAft>
              <a:defRPr sz="4400">
                <a:solidFill>
                  <a:schemeClr val="tx2"/>
                </a:solidFill>
                <a:latin typeface="Tahoma" panose="020B0604030504040204" pitchFamily="34" charset="0"/>
                <a:ea typeface="宋体" panose="02010600030101010101" pitchFamily="2" charset="-122"/>
              </a:defRPr>
            </a:lvl4pPr>
            <a:lvl5pPr algn="l" rtl="0" eaLnBrk="0" fontAlgn="base" hangingPunct="0">
              <a:spcBef>
                <a:spcPct val="0"/>
              </a:spcBef>
              <a:spcAft>
                <a:spcPct val="0"/>
              </a:spcAft>
              <a:defRPr sz="4400">
                <a:solidFill>
                  <a:schemeClr val="tx2"/>
                </a:solidFill>
                <a:latin typeface="Tahoma" panose="020B0604030504040204" pitchFamily="34" charset="0"/>
                <a:ea typeface="宋体" panose="02010600030101010101" pitchFamily="2" charset="-122"/>
              </a:defRPr>
            </a:lvl5pPr>
            <a:lvl6pPr marL="457200" algn="l" rtl="0" fontAlgn="base">
              <a:spcBef>
                <a:spcPct val="0"/>
              </a:spcBef>
              <a:spcAft>
                <a:spcPct val="0"/>
              </a:spcAft>
              <a:defRPr sz="4400">
                <a:solidFill>
                  <a:schemeClr val="tx2"/>
                </a:solidFill>
                <a:latin typeface="Tahoma" panose="020B0604030504040204" pitchFamily="34" charset="0"/>
                <a:ea typeface="宋体" panose="02010600030101010101" pitchFamily="2" charset="-122"/>
              </a:defRPr>
            </a:lvl6pPr>
            <a:lvl7pPr marL="914400" algn="l" rtl="0" fontAlgn="base">
              <a:spcBef>
                <a:spcPct val="0"/>
              </a:spcBef>
              <a:spcAft>
                <a:spcPct val="0"/>
              </a:spcAft>
              <a:defRPr sz="4400">
                <a:solidFill>
                  <a:schemeClr val="tx2"/>
                </a:solidFill>
                <a:latin typeface="Tahoma" panose="020B0604030504040204" pitchFamily="34" charset="0"/>
                <a:ea typeface="宋体" panose="02010600030101010101" pitchFamily="2" charset="-122"/>
              </a:defRPr>
            </a:lvl7pPr>
            <a:lvl8pPr marL="1371600" algn="l" rtl="0" fontAlgn="base">
              <a:spcBef>
                <a:spcPct val="0"/>
              </a:spcBef>
              <a:spcAft>
                <a:spcPct val="0"/>
              </a:spcAft>
              <a:defRPr sz="4400">
                <a:solidFill>
                  <a:schemeClr val="tx2"/>
                </a:solidFill>
                <a:latin typeface="Tahoma" panose="020B0604030504040204" pitchFamily="34" charset="0"/>
                <a:ea typeface="宋体" panose="02010600030101010101" pitchFamily="2" charset="-122"/>
              </a:defRPr>
            </a:lvl8pPr>
            <a:lvl9pPr marL="1828800" algn="l" rtl="0" fontAlgn="base">
              <a:spcBef>
                <a:spcPct val="0"/>
              </a:spcBef>
              <a:spcAft>
                <a:spcPct val="0"/>
              </a:spcAft>
              <a:defRPr sz="4400">
                <a:solidFill>
                  <a:schemeClr val="tx2"/>
                </a:solidFill>
                <a:latin typeface="Tahoma" panose="020B0604030504040204" pitchFamily="34" charset="0"/>
                <a:ea typeface="宋体" panose="02010600030101010101" pitchFamily="2" charset="-122"/>
              </a:defRPr>
            </a:lvl9pPr>
          </a:lstStyle>
          <a:p>
            <a:pPr algn="just"/>
            <a:r>
              <a:rPr lang="es-ES" sz="3600" dirty="0">
                <a:latin typeface="Arial" panose="020B0604020202020204" pitchFamily="34" charset="0"/>
                <a:cs typeface="Arial" panose="020B0604020202020204" pitchFamily="34" charset="0"/>
              </a:rPr>
              <a:t>Otras condiciones para la fermentación de enzimas agrícolas:</a:t>
            </a:r>
            <a:endParaRPr lang="zh-CN" alt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0807767"/>
      </p:ext>
    </p:extLst>
  </p:cSld>
  <p:clrMapOvr>
    <a:masterClrMapping/>
  </p:clrMapOvr>
  <p:transition>
    <p:wipe dir="d"/>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752158" y="1628800"/>
            <a:ext cx="7772400" cy="4114800"/>
          </a:xfrm>
        </p:spPr>
        <p:txBody>
          <a:bodyPr/>
          <a:lstStyle/>
          <a:p>
            <a:pPr algn="just"/>
            <a:endParaRPr lang="zh-CN" altLang="en-US" sz="2600" dirty="0">
              <a:latin typeface="Arial" panose="020B0604020202020204" pitchFamily="34" charset="0"/>
              <a:cs typeface="Arial" panose="020B0604020202020204" pitchFamily="34" charset="0"/>
            </a:endParaRPr>
          </a:p>
          <a:p>
            <a:pPr marL="0" indent="0" algn="just">
              <a:buNone/>
            </a:pPr>
            <a:r>
              <a:rPr lang="es-ES" sz="2600" b="0" i="0" dirty="0">
                <a:solidFill>
                  <a:srgbClr val="374151"/>
                </a:solidFill>
                <a:effectLst/>
                <a:latin typeface="Arial" panose="020B0604020202020204" pitchFamily="34" charset="0"/>
                <a:cs typeface="Arial" panose="020B0604020202020204" pitchFamily="34" charset="0"/>
              </a:rPr>
              <a:t>	(7) Después de agregar todos los materiales, el agua y la solución de enzimas, cubra el recipiente y séllelo herméticamente. Asegúrese de sellarlo bien. Si utiliza un recipiente grande, envuélvalo con una lámina de plástico antes de cerrarlo para evitar que entre aire. Si se produce una fuga de aire, el contenido se volverá maloliente. </a:t>
            </a:r>
          </a:p>
          <a:p>
            <a:pPr marL="0" indent="0" algn="just">
              <a:buNone/>
            </a:pPr>
            <a:r>
              <a:rPr lang="es-ES" sz="2600" dirty="0">
                <a:solidFill>
                  <a:srgbClr val="374151"/>
                </a:solidFill>
                <a:latin typeface="Arial" panose="020B0604020202020204" pitchFamily="34" charset="0"/>
                <a:cs typeface="Arial" panose="020B0604020202020204" pitchFamily="34" charset="0"/>
              </a:rPr>
              <a:t>	</a:t>
            </a:r>
            <a:r>
              <a:rPr lang="es-ES" sz="2600" b="0" i="0" dirty="0">
                <a:solidFill>
                  <a:srgbClr val="374151"/>
                </a:solidFill>
                <a:effectLst/>
                <a:latin typeface="Arial" panose="020B0604020202020204" pitchFamily="34" charset="0"/>
                <a:cs typeface="Arial" panose="020B0604020202020204" pitchFamily="34" charset="0"/>
              </a:rPr>
              <a:t>(8) Asegúrese de colocar el recipiente en un lugar fresco, ventilado y protegido de la luz.</a:t>
            </a:r>
            <a:endParaRPr lang="zh-CN" altLang="en-US" sz="2600" dirty="0">
              <a:latin typeface="Arial" panose="020B0604020202020204" pitchFamily="34" charset="0"/>
              <a:cs typeface="Arial" panose="020B0604020202020204" pitchFamily="34" charset="0"/>
              <a:sym typeface="+mn-ea"/>
            </a:endParaRPr>
          </a:p>
        </p:txBody>
      </p:sp>
      <p:sp>
        <p:nvSpPr>
          <p:cNvPr id="4" name="标题 1"/>
          <p:cNvSpPr>
            <a:spLocks noGrp="1"/>
          </p:cNvSpPr>
          <p:nvPr>
            <p:custDataLst>
              <p:tags r:id="rId1"/>
            </p:custDataLst>
          </p:nvPr>
        </p:nvSpPr>
        <p:spPr>
          <a:xfrm>
            <a:off x="775653" y="341313"/>
            <a:ext cx="8044819" cy="1462087"/>
          </a:xfrm>
          <a:prstGeom prst="rect">
            <a:avLst/>
          </a:prstGeom>
          <a:noFill/>
          <a:ln w="9525">
            <a:noFill/>
          </a:ln>
        </p:spPr>
        <p:txBody>
          <a:bodyPr anchor="b"/>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anose="020B0604030504040204" pitchFamily="34" charset="0"/>
                <a:ea typeface="宋体" panose="02010600030101010101" pitchFamily="2" charset="-122"/>
              </a:defRPr>
            </a:lvl2pPr>
            <a:lvl3pPr algn="l" rtl="0" eaLnBrk="0" fontAlgn="base" hangingPunct="0">
              <a:spcBef>
                <a:spcPct val="0"/>
              </a:spcBef>
              <a:spcAft>
                <a:spcPct val="0"/>
              </a:spcAft>
              <a:defRPr sz="4400">
                <a:solidFill>
                  <a:schemeClr val="tx2"/>
                </a:solidFill>
                <a:latin typeface="Tahoma" panose="020B0604030504040204" pitchFamily="34" charset="0"/>
                <a:ea typeface="宋体" panose="02010600030101010101" pitchFamily="2" charset="-122"/>
              </a:defRPr>
            </a:lvl3pPr>
            <a:lvl4pPr algn="l" rtl="0" eaLnBrk="0" fontAlgn="base" hangingPunct="0">
              <a:spcBef>
                <a:spcPct val="0"/>
              </a:spcBef>
              <a:spcAft>
                <a:spcPct val="0"/>
              </a:spcAft>
              <a:defRPr sz="4400">
                <a:solidFill>
                  <a:schemeClr val="tx2"/>
                </a:solidFill>
                <a:latin typeface="Tahoma" panose="020B0604030504040204" pitchFamily="34" charset="0"/>
                <a:ea typeface="宋体" panose="02010600030101010101" pitchFamily="2" charset="-122"/>
              </a:defRPr>
            </a:lvl4pPr>
            <a:lvl5pPr algn="l" rtl="0" eaLnBrk="0" fontAlgn="base" hangingPunct="0">
              <a:spcBef>
                <a:spcPct val="0"/>
              </a:spcBef>
              <a:spcAft>
                <a:spcPct val="0"/>
              </a:spcAft>
              <a:defRPr sz="4400">
                <a:solidFill>
                  <a:schemeClr val="tx2"/>
                </a:solidFill>
                <a:latin typeface="Tahoma" panose="020B0604030504040204" pitchFamily="34" charset="0"/>
                <a:ea typeface="宋体" panose="02010600030101010101" pitchFamily="2" charset="-122"/>
              </a:defRPr>
            </a:lvl5pPr>
            <a:lvl6pPr marL="457200" algn="l" rtl="0" fontAlgn="base">
              <a:spcBef>
                <a:spcPct val="0"/>
              </a:spcBef>
              <a:spcAft>
                <a:spcPct val="0"/>
              </a:spcAft>
              <a:defRPr sz="4400">
                <a:solidFill>
                  <a:schemeClr val="tx2"/>
                </a:solidFill>
                <a:latin typeface="Tahoma" panose="020B0604030504040204" pitchFamily="34" charset="0"/>
                <a:ea typeface="宋体" panose="02010600030101010101" pitchFamily="2" charset="-122"/>
              </a:defRPr>
            </a:lvl6pPr>
            <a:lvl7pPr marL="914400" algn="l" rtl="0" fontAlgn="base">
              <a:spcBef>
                <a:spcPct val="0"/>
              </a:spcBef>
              <a:spcAft>
                <a:spcPct val="0"/>
              </a:spcAft>
              <a:defRPr sz="4400">
                <a:solidFill>
                  <a:schemeClr val="tx2"/>
                </a:solidFill>
                <a:latin typeface="Tahoma" panose="020B0604030504040204" pitchFamily="34" charset="0"/>
                <a:ea typeface="宋体" panose="02010600030101010101" pitchFamily="2" charset="-122"/>
              </a:defRPr>
            </a:lvl7pPr>
            <a:lvl8pPr marL="1371600" algn="l" rtl="0" fontAlgn="base">
              <a:spcBef>
                <a:spcPct val="0"/>
              </a:spcBef>
              <a:spcAft>
                <a:spcPct val="0"/>
              </a:spcAft>
              <a:defRPr sz="4400">
                <a:solidFill>
                  <a:schemeClr val="tx2"/>
                </a:solidFill>
                <a:latin typeface="Tahoma" panose="020B0604030504040204" pitchFamily="34" charset="0"/>
                <a:ea typeface="宋体" panose="02010600030101010101" pitchFamily="2" charset="-122"/>
              </a:defRPr>
            </a:lvl8pPr>
            <a:lvl9pPr marL="1828800" algn="l" rtl="0" fontAlgn="base">
              <a:spcBef>
                <a:spcPct val="0"/>
              </a:spcBef>
              <a:spcAft>
                <a:spcPct val="0"/>
              </a:spcAft>
              <a:defRPr sz="4400">
                <a:solidFill>
                  <a:schemeClr val="tx2"/>
                </a:solidFill>
                <a:latin typeface="Tahoma" panose="020B0604030504040204" pitchFamily="34" charset="0"/>
                <a:ea typeface="宋体" panose="02010600030101010101" pitchFamily="2" charset="-122"/>
              </a:defRPr>
            </a:lvl9pPr>
          </a:lstStyle>
          <a:p>
            <a:pPr algn="just"/>
            <a:r>
              <a:rPr lang="es-ES" sz="3600" dirty="0">
                <a:latin typeface="Arial" panose="020B0604020202020204" pitchFamily="34" charset="0"/>
                <a:cs typeface="Arial" panose="020B0604020202020204" pitchFamily="34" charset="0"/>
              </a:rPr>
              <a:t>Otras condiciones para la fermentación de enzimas agrícolas:</a:t>
            </a:r>
            <a:endParaRPr lang="zh-CN" alt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1178310"/>
      </p:ext>
    </p:extLst>
  </p:cSld>
  <p:clrMapOvr>
    <a:masterClrMapping/>
  </p:clrMapOvr>
  <p:transition>
    <p:wipe dir="d"/>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752475" y="2447925"/>
            <a:ext cx="7772400" cy="3469640"/>
          </a:xfrm>
        </p:spPr>
        <p:txBody>
          <a:bodyPr/>
          <a:lstStyle/>
          <a:p>
            <a:pPr marL="0" indent="0" algn="just">
              <a:buNone/>
            </a:pPr>
            <a:r>
              <a:rPr lang="es-ES" sz="2600" b="0" i="0" dirty="0">
                <a:solidFill>
                  <a:srgbClr val="374151"/>
                </a:solidFill>
                <a:effectLst/>
                <a:latin typeface="Arial" panose="020B0604020202020204" pitchFamily="34" charset="0"/>
                <a:cs typeface="Arial" panose="020B0604020202020204" pitchFamily="34" charset="0"/>
              </a:rPr>
              <a:t>	(9) Mantenga la temperatura de fermentación entre los 20-35 ℃. Si la temperatura baja a menos de 15 ℃ durante el primer mes de fermentación, comience a contar el tiempo cuando la temperatura vuelva a subir entre 15-20 ℃. Si la temperatura ambiente es inferior a 12 ℃, las bacterias pueden entrar en un estado de hibernación.</a:t>
            </a:r>
            <a:endParaRPr lang="zh-CN" altLang="en-US" sz="2600" dirty="0">
              <a:latin typeface="Arial" panose="020B0604020202020204" pitchFamily="34" charset="0"/>
              <a:cs typeface="Arial" panose="020B0604020202020204" pitchFamily="34" charset="0"/>
            </a:endParaRPr>
          </a:p>
        </p:txBody>
      </p:sp>
      <p:sp>
        <p:nvSpPr>
          <p:cNvPr id="4" name="标题 1"/>
          <p:cNvSpPr>
            <a:spLocks noGrp="1"/>
          </p:cNvSpPr>
          <p:nvPr>
            <p:custDataLst>
              <p:tags r:id="rId1"/>
            </p:custDataLst>
          </p:nvPr>
        </p:nvSpPr>
        <p:spPr>
          <a:xfrm>
            <a:off x="775653" y="341313"/>
            <a:ext cx="8044819" cy="1462087"/>
          </a:xfrm>
          <a:prstGeom prst="rect">
            <a:avLst/>
          </a:prstGeom>
          <a:noFill/>
          <a:ln w="9525">
            <a:noFill/>
          </a:ln>
        </p:spPr>
        <p:txBody>
          <a:bodyPr anchor="b"/>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anose="020B0604030504040204" pitchFamily="34" charset="0"/>
                <a:ea typeface="宋体" panose="02010600030101010101" pitchFamily="2" charset="-122"/>
              </a:defRPr>
            </a:lvl2pPr>
            <a:lvl3pPr algn="l" rtl="0" eaLnBrk="0" fontAlgn="base" hangingPunct="0">
              <a:spcBef>
                <a:spcPct val="0"/>
              </a:spcBef>
              <a:spcAft>
                <a:spcPct val="0"/>
              </a:spcAft>
              <a:defRPr sz="4400">
                <a:solidFill>
                  <a:schemeClr val="tx2"/>
                </a:solidFill>
                <a:latin typeface="Tahoma" panose="020B0604030504040204" pitchFamily="34" charset="0"/>
                <a:ea typeface="宋体" panose="02010600030101010101" pitchFamily="2" charset="-122"/>
              </a:defRPr>
            </a:lvl3pPr>
            <a:lvl4pPr algn="l" rtl="0" eaLnBrk="0" fontAlgn="base" hangingPunct="0">
              <a:spcBef>
                <a:spcPct val="0"/>
              </a:spcBef>
              <a:spcAft>
                <a:spcPct val="0"/>
              </a:spcAft>
              <a:defRPr sz="4400">
                <a:solidFill>
                  <a:schemeClr val="tx2"/>
                </a:solidFill>
                <a:latin typeface="Tahoma" panose="020B0604030504040204" pitchFamily="34" charset="0"/>
                <a:ea typeface="宋体" panose="02010600030101010101" pitchFamily="2" charset="-122"/>
              </a:defRPr>
            </a:lvl4pPr>
            <a:lvl5pPr algn="l" rtl="0" eaLnBrk="0" fontAlgn="base" hangingPunct="0">
              <a:spcBef>
                <a:spcPct val="0"/>
              </a:spcBef>
              <a:spcAft>
                <a:spcPct val="0"/>
              </a:spcAft>
              <a:defRPr sz="4400">
                <a:solidFill>
                  <a:schemeClr val="tx2"/>
                </a:solidFill>
                <a:latin typeface="Tahoma" panose="020B0604030504040204" pitchFamily="34" charset="0"/>
                <a:ea typeface="宋体" panose="02010600030101010101" pitchFamily="2" charset="-122"/>
              </a:defRPr>
            </a:lvl5pPr>
            <a:lvl6pPr marL="457200" algn="l" rtl="0" fontAlgn="base">
              <a:spcBef>
                <a:spcPct val="0"/>
              </a:spcBef>
              <a:spcAft>
                <a:spcPct val="0"/>
              </a:spcAft>
              <a:defRPr sz="4400">
                <a:solidFill>
                  <a:schemeClr val="tx2"/>
                </a:solidFill>
                <a:latin typeface="Tahoma" panose="020B0604030504040204" pitchFamily="34" charset="0"/>
                <a:ea typeface="宋体" panose="02010600030101010101" pitchFamily="2" charset="-122"/>
              </a:defRPr>
            </a:lvl6pPr>
            <a:lvl7pPr marL="914400" algn="l" rtl="0" fontAlgn="base">
              <a:spcBef>
                <a:spcPct val="0"/>
              </a:spcBef>
              <a:spcAft>
                <a:spcPct val="0"/>
              </a:spcAft>
              <a:defRPr sz="4400">
                <a:solidFill>
                  <a:schemeClr val="tx2"/>
                </a:solidFill>
                <a:latin typeface="Tahoma" panose="020B0604030504040204" pitchFamily="34" charset="0"/>
                <a:ea typeface="宋体" panose="02010600030101010101" pitchFamily="2" charset="-122"/>
              </a:defRPr>
            </a:lvl7pPr>
            <a:lvl8pPr marL="1371600" algn="l" rtl="0" fontAlgn="base">
              <a:spcBef>
                <a:spcPct val="0"/>
              </a:spcBef>
              <a:spcAft>
                <a:spcPct val="0"/>
              </a:spcAft>
              <a:defRPr sz="4400">
                <a:solidFill>
                  <a:schemeClr val="tx2"/>
                </a:solidFill>
                <a:latin typeface="Tahoma" panose="020B0604030504040204" pitchFamily="34" charset="0"/>
                <a:ea typeface="宋体" panose="02010600030101010101" pitchFamily="2" charset="-122"/>
              </a:defRPr>
            </a:lvl8pPr>
            <a:lvl9pPr marL="1828800" algn="l" rtl="0" fontAlgn="base">
              <a:spcBef>
                <a:spcPct val="0"/>
              </a:spcBef>
              <a:spcAft>
                <a:spcPct val="0"/>
              </a:spcAft>
              <a:defRPr sz="4400">
                <a:solidFill>
                  <a:schemeClr val="tx2"/>
                </a:solidFill>
                <a:latin typeface="Tahoma" panose="020B0604030504040204" pitchFamily="34" charset="0"/>
                <a:ea typeface="宋体" panose="02010600030101010101" pitchFamily="2" charset="-122"/>
              </a:defRPr>
            </a:lvl9pPr>
          </a:lstStyle>
          <a:p>
            <a:pPr algn="just"/>
            <a:r>
              <a:rPr lang="es-ES" sz="3600" dirty="0">
                <a:latin typeface="Arial" panose="020B0604020202020204" pitchFamily="34" charset="0"/>
                <a:cs typeface="Arial" panose="020B0604020202020204" pitchFamily="34" charset="0"/>
              </a:rPr>
              <a:t>Otras condiciones para la fermentación de enzimas agrícolas:</a:t>
            </a:r>
            <a:endParaRPr lang="zh-CN" alt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5152239"/>
      </p:ext>
    </p:extLst>
  </p:cSld>
  <p:clrMapOvr>
    <a:masterClrMapping/>
  </p:clrMapOvr>
  <p:transition>
    <p:wipe dir="d"/>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752475" y="2461895"/>
            <a:ext cx="7772400" cy="3455670"/>
          </a:xfrm>
        </p:spPr>
        <p:txBody>
          <a:bodyPr/>
          <a:lstStyle/>
          <a:p>
            <a:pPr marL="0" indent="0" algn="just">
              <a:buNone/>
            </a:pPr>
            <a:r>
              <a:rPr lang="es-ES" sz="2600" b="0" i="0" dirty="0">
                <a:solidFill>
                  <a:srgbClr val="374151"/>
                </a:solidFill>
                <a:effectLst/>
                <a:latin typeface="Arial" panose="020B0604020202020204" pitchFamily="34" charset="0"/>
                <a:cs typeface="Arial" panose="020B0604020202020204" pitchFamily="34" charset="0"/>
              </a:rPr>
              <a:t>	(10) Asegúrese de llevar un registro detallado del proceso de llenado en todo momento para su posterior revisión y archivo.</a:t>
            </a:r>
            <a:endParaRPr lang="zh-CN" altLang="en-US" sz="2600" dirty="0">
              <a:latin typeface="Arial" panose="020B0604020202020204" pitchFamily="34" charset="0"/>
              <a:cs typeface="Arial" panose="020B0604020202020204" pitchFamily="34" charset="0"/>
            </a:endParaRPr>
          </a:p>
        </p:txBody>
      </p:sp>
      <p:sp>
        <p:nvSpPr>
          <p:cNvPr id="4" name="标题 1"/>
          <p:cNvSpPr>
            <a:spLocks noGrp="1"/>
          </p:cNvSpPr>
          <p:nvPr>
            <p:custDataLst>
              <p:tags r:id="rId1"/>
            </p:custDataLst>
          </p:nvPr>
        </p:nvSpPr>
        <p:spPr>
          <a:xfrm>
            <a:off x="775653" y="341313"/>
            <a:ext cx="8044819" cy="1462087"/>
          </a:xfrm>
          <a:prstGeom prst="rect">
            <a:avLst/>
          </a:prstGeom>
          <a:noFill/>
          <a:ln w="9525">
            <a:noFill/>
          </a:ln>
        </p:spPr>
        <p:txBody>
          <a:bodyPr anchor="b"/>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anose="020B0604030504040204" pitchFamily="34" charset="0"/>
                <a:ea typeface="宋体" panose="02010600030101010101" pitchFamily="2" charset="-122"/>
              </a:defRPr>
            </a:lvl2pPr>
            <a:lvl3pPr algn="l" rtl="0" eaLnBrk="0" fontAlgn="base" hangingPunct="0">
              <a:spcBef>
                <a:spcPct val="0"/>
              </a:spcBef>
              <a:spcAft>
                <a:spcPct val="0"/>
              </a:spcAft>
              <a:defRPr sz="4400">
                <a:solidFill>
                  <a:schemeClr val="tx2"/>
                </a:solidFill>
                <a:latin typeface="Tahoma" panose="020B0604030504040204" pitchFamily="34" charset="0"/>
                <a:ea typeface="宋体" panose="02010600030101010101" pitchFamily="2" charset="-122"/>
              </a:defRPr>
            </a:lvl3pPr>
            <a:lvl4pPr algn="l" rtl="0" eaLnBrk="0" fontAlgn="base" hangingPunct="0">
              <a:spcBef>
                <a:spcPct val="0"/>
              </a:spcBef>
              <a:spcAft>
                <a:spcPct val="0"/>
              </a:spcAft>
              <a:defRPr sz="4400">
                <a:solidFill>
                  <a:schemeClr val="tx2"/>
                </a:solidFill>
                <a:latin typeface="Tahoma" panose="020B0604030504040204" pitchFamily="34" charset="0"/>
                <a:ea typeface="宋体" panose="02010600030101010101" pitchFamily="2" charset="-122"/>
              </a:defRPr>
            </a:lvl4pPr>
            <a:lvl5pPr algn="l" rtl="0" eaLnBrk="0" fontAlgn="base" hangingPunct="0">
              <a:spcBef>
                <a:spcPct val="0"/>
              </a:spcBef>
              <a:spcAft>
                <a:spcPct val="0"/>
              </a:spcAft>
              <a:defRPr sz="4400">
                <a:solidFill>
                  <a:schemeClr val="tx2"/>
                </a:solidFill>
                <a:latin typeface="Tahoma" panose="020B0604030504040204" pitchFamily="34" charset="0"/>
                <a:ea typeface="宋体" panose="02010600030101010101" pitchFamily="2" charset="-122"/>
              </a:defRPr>
            </a:lvl5pPr>
            <a:lvl6pPr marL="457200" algn="l" rtl="0" fontAlgn="base">
              <a:spcBef>
                <a:spcPct val="0"/>
              </a:spcBef>
              <a:spcAft>
                <a:spcPct val="0"/>
              </a:spcAft>
              <a:defRPr sz="4400">
                <a:solidFill>
                  <a:schemeClr val="tx2"/>
                </a:solidFill>
                <a:latin typeface="Tahoma" panose="020B0604030504040204" pitchFamily="34" charset="0"/>
                <a:ea typeface="宋体" panose="02010600030101010101" pitchFamily="2" charset="-122"/>
              </a:defRPr>
            </a:lvl6pPr>
            <a:lvl7pPr marL="914400" algn="l" rtl="0" fontAlgn="base">
              <a:spcBef>
                <a:spcPct val="0"/>
              </a:spcBef>
              <a:spcAft>
                <a:spcPct val="0"/>
              </a:spcAft>
              <a:defRPr sz="4400">
                <a:solidFill>
                  <a:schemeClr val="tx2"/>
                </a:solidFill>
                <a:latin typeface="Tahoma" panose="020B0604030504040204" pitchFamily="34" charset="0"/>
                <a:ea typeface="宋体" panose="02010600030101010101" pitchFamily="2" charset="-122"/>
              </a:defRPr>
            </a:lvl7pPr>
            <a:lvl8pPr marL="1371600" algn="l" rtl="0" fontAlgn="base">
              <a:spcBef>
                <a:spcPct val="0"/>
              </a:spcBef>
              <a:spcAft>
                <a:spcPct val="0"/>
              </a:spcAft>
              <a:defRPr sz="4400">
                <a:solidFill>
                  <a:schemeClr val="tx2"/>
                </a:solidFill>
                <a:latin typeface="Tahoma" panose="020B0604030504040204" pitchFamily="34" charset="0"/>
                <a:ea typeface="宋体" panose="02010600030101010101" pitchFamily="2" charset="-122"/>
              </a:defRPr>
            </a:lvl8pPr>
            <a:lvl9pPr marL="1828800" algn="l" rtl="0" fontAlgn="base">
              <a:spcBef>
                <a:spcPct val="0"/>
              </a:spcBef>
              <a:spcAft>
                <a:spcPct val="0"/>
              </a:spcAft>
              <a:defRPr sz="4400">
                <a:solidFill>
                  <a:schemeClr val="tx2"/>
                </a:solidFill>
                <a:latin typeface="Tahoma" panose="020B0604030504040204" pitchFamily="34" charset="0"/>
                <a:ea typeface="宋体" panose="02010600030101010101" pitchFamily="2" charset="-122"/>
              </a:defRPr>
            </a:lvl9pPr>
          </a:lstStyle>
          <a:p>
            <a:pPr algn="just"/>
            <a:r>
              <a:rPr lang="es-ES" sz="3600" dirty="0">
                <a:latin typeface="Arial" panose="020B0604020202020204" pitchFamily="34" charset="0"/>
                <a:cs typeface="Arial" panose="020B0604020202020204" pitchFamily="34" charset="0"/>
              </a:rPr>
              <a:t>Otras condiciones para la fermentación de enzimas agrícolas:</a:t>
            </a:r>
            <a:endParaRPr lang="zh-CN" alt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5465532"/>
      </p:ext>
    </p:extLst>
  </p:cSld>
  <p:clrMapOvr>
    <a:masterClrMapping/>
  </p:clrMapOvr>
  <p:transition>
    <p:wipe dir="d"/>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92163" y="357823"/>
            <a:ext cx="7793037" cy="1462087"/>
          </a:xfrm>
        </p:spPr>
        <p:txBody>
          <a:bodyPr/>
          <a:lstStyle/>
          <a:p>
            <a:pPr algn="just"/>
            <a:r>
              <a:rPr lang="es-ES" altLang="zh-CN" sz="3600" dirty="0">
                <a:latin typeface="Arial" panose="020B0604020202020204" pitchFamily="34" charset="0"/>
                <a:cs typeface="Arial" panose="020B0604020202020204" pitchFamily="34" charset="0"/>
              </a:rPr>
              <a:t>4.5 Criterios para una fermentación exitosa de enzimas agrícolas</a:t>
            </a:r>
            <a:endParaRPr lang="zh-CN" altLang="en-US" sz="3600" dirty="0">
              <a:latin typeface="Arial" panose="020B0604020202020204" pitchFamily="34" charset="0"/>
              <a:cs typeface="Arial" panose="020B0604020202020204" pitchFamily="34" charset="0"/>
            </a:endParaRPr>
          </a:p>
        </p:txBody>
      </p:sp>
      <p:sp>
        <p:nvSpPr>
          <p:cNvPr id="3" name="内容占位符 2"/>
          <p:cNvSpPr>
            <a:spLocks noGrp="1"/>
          </p:cNvSpPr>
          <p:nvPr>
            <p:ph idx="1"/>
          </p:nvPr>
        </p:nvSpPr>
        <p:spPr>
          <a:xfrm>
            <a:off x="752475" y="2132856"/>
            <a:ext cx="7772400" cy="3517900"/>
          </a:xfrm>
        </p:spPr>
        <p:txBody>
          <a:bodyPr/>
          <a:lstStyle/>
          <a:p>
            <a:r>
              <a:rPr lang="es-ES" sz="2600" b="0" i="0" dirty="0">
                <a:solidFill>
                  <a:srgbClr val="374151"/>
                </a:solidFill>
                <a:effectLst/>
                <a:latin typeface="Arial" panose="020B0604020202020204" pitchFamily="34" charset="0"/>
                <a:cs typeface="Arial" panose="020B0604020202020204" pitchFamily="34" charset="0"/>
              </a:rPr>
              <a:t>Duración de al menos 3 meses; </a:t>
            </a:r>
          </a:p>
          <a:p>
            <a:r>
              <a:rPr lang="es-ES" sz="2600" b="0" i="0" dirty="0">
                <a:solidFill>
                  <a:srgbClr val="374151"/>
                </a:solidFill>
                <a:effectLst/>
                <a:latin typeface="Arial" panose="020B0604020202020204" pitchFamily="34" charset="0"/>
                <a:cs typeface="Arial" panose="020B0604020202020204" pitchFamily="34" charset="0"/>
              </a:rPr>
              <a:t>El </a:t>
            </a:r>
            <a:r>
              <a:rPr lang="es-ES" sz="2600" dirty="0">
                <a:solidFill>
                  <a:srgbClr val="374151"/>
                </a:solidFill>
                <a:latin typeface="Arial" panose="020B0604020202020204" pitchFamily="34" charset="0"/>
                <a:cs typeface="Arial" panose="020B0604020202020204" pitchFamily="34" charset="0"/>
              </a:rPr>
              <a:t>c</a:t>
            </a:r>
            <a:r>
              <a:rPr lang="es-ES" sz="2600" b="0" i="0" dirty="0">
                <a:solidFill>
                  <a:srgbClr val="374151"/>
                </a:solidFill>
                <a:effectLst/>
                <a:latin typeface="Arial" panose="020B0604020202020204" pitchFamily="34" charset="0"/>
                <a:cs typeface="Arial" panose="020B0604020202020204" pitchFamily="34" charset="0"/>
              </a:rPr>
              <a:t>olor del líquido es marrón-amarillento, ya sea oscuro o claro, dependiendo del contenido de azúcar del material. El color es más oscuro con mayor contenido de azúcar y más claro con menor contenido; </a:t>
            </a:r>
          </a:p>
          <a:p>
            <a:r>
              <a:rPr lang="es-ES" sz="2600" b="0" i="0" dirty="0">
                <a:solidFill>
                  <a:srgbClr val="374151"/>
                </a:solidFill>
                <a:effectLst/>
                <a:latin typeface="Arial" panose="020B0604020202020204" pitchFamily="34" charset="0"/>
                <a:cs typeface="Arial" panose="020B0604020202020204" pitchFamily="34" charset="0"/>
              </a:rPr>
              <a:t>El olor es agrio; </a:t>
            </a:r>
          </a:p>
          <a:p>
            <a:r>
              <a:rPr lang="es-ES" sz="2600" b="0" i="0" dirty="0">
                <a:solidFill>
                  <a:srgbClr val="374151"/>
                </a:solidFill>
                <a:effectLst/>
                <a:latin typeface="Arial" panose="020B0604020202020204" pitchFamily="34" charset="0"/>
                <a:cs typeface="Arial" panose="020B0604020202020204" pitchFamily="34" charset="0"/>
              </a:rPr>
              <a:t>El pH es inferior a 4.</a:t>
            </a:r>
            <a:endParaRPr lang="zh-CN" altLang="en-US" sz="2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57240648"/>
      </p:ext>
    </p:extLst>
  </p:cSld>
  <p:clrMapOvr>
    <a:masterClrMapping/>
  </p:clrMapOvr>
  <p:transition>
    <p:wipe dir="d"/>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19264" y="281476"/>
            <a:ext cx="7469584" cy="1462087"/>
          </a:xfrm>
        </p:spPr>
        <p:txBody>
          <a:bodyPr/>
          <a:lstStyle/>
          <a:p>
            <a:pPr algn="just"/>
            <a:r>
              <a:rPr lang="es-ES" sz="2400" dirty="0">
                <a:latin typeface="Arial" panose="020B0604020202020204" pitchFamily="34" charset="0"/>
                <a:cs typeface="Arial" panose="020B0604020202020204" pitchFamily="34" charset="0"/>
              </a:rPr>
              <a:t>La realidad fundamental que se refleja: la relación simbiótica entre la humanidad y el suelo.</a:t>
            </a:r>
            <a:endParaRPr lang="zh-CN" altLang="en-US" sz="2400" dirty="0">
              <a:latin typeface="Arial" panose="020B0604020202020204" pitchFamily="34" charset="0"/>
              <a:cs typeface="Arial" panose="020B0604020202020204" pitchFamily="34" charset="0"/>
            </a:endParaRPr>
          </a:p>
        </p:txBody>
      </p:sp>
      <p:pic>
        <p:nvPicPr>
          <p:cNvPr id="4" name="内容占位符 3"/>
          <p:cNvPicPr>
            <a:picLocks noGrp="1" noChangeAspect="1"/>
          </p:cNvPicPr>
          <p:nvPr>
            <p:ph idx="1"/>
            <p:custDataLst>
              <p:tags r:id="rId1"/>
            </p:custDataLst>
          </p:nvPr>
        </p:nvPicPr>
        <p:blipFill>
          <a:blip r:embed="rId16"/>
          <a:stretch>
            <a:fillRect/>
          </a:stretch>
        </p:blipFill>
        <p:spPr>
          <a:xfrm>
            <a:off x="2186940" y="1807210"/>
            <a:ext cx="4503420" cy="4503420"/>
          </a:xfrm>
          <a:prstGeom prst="rect">
            <a:avLst/>
          </a:prstGeom>
        </p:spPr>
      </p:pic>
      <p:grpSp>
        <p:nvGrpSpPr>
          <p:cNvPr id="17" name="组合 16"/>
          <p:cNvGrpSpPr/>
          <p:nvPr/>
        </p:nvGrpSpPr>
        <p:grpSpPr>
          <a:xfrm>
            <a:off x="2292057" y="1849120"/>
            <a:ext cx="4278249" cy="4459566"/>
            <a:chOff x="3174" y="2912"/>
            <a:chExt cx="7173" cy="7477"/>
          </a:xfrm>
        </p:grpSpPr>
        <p:grpSp>
          <p:nvGrpSpPr>
            <p:cNvPr id="30" name="组合 29"/>
            <p:cNvGrpSpPr/>
            <p:nvPr/>
          </p:nvGrpSpPr>
          <p:grpSpPr>
            <a:xfrm>
              <a:off x="3174" y="4203"/>
              <a:ext cx="7173" cy="5856"/>
              <a:chOff x="3174" y="4203"/>
              <a:chExt cx="7173" cy="5856"/>
            </a:xfrm>
          </p:grpSpPr>
          <p:grpSp>
            <p:nvGrpSpPr>
              <p:cNvPr id="7" name="组合 6"/>
              <p:cNvGrpSpPr/>
              <p:nvPr/>
            </p:nvGrpSpPr>
            <p:grpSpPr>
              <a:xfrm>
                <a:off x="5198" y="4420"/>
                <a:ext cx="5149" cy="5639"/>
                <a:chOff x="5198" y="4420"/>
                <a:chExt cx="5149" cy="5639"/>
              </a:xfrm>
            </p:grpSpPr>
            <p:sp>
              <p:nvSpPr>
                <p:cNvPr id="5" name="文本框 4"/>
                <p:cNvSpPr txBox="1"/>
                <p:nvPr/>
              </p:nvSpPr>
              <p:spPr>
                <a:xfrm>
                  <a:off x="6667" y="4420"/>
                  <a:ext cx="3680" cy="877"/>
                </a:xfrm>
                <a:prstGeom prst="rect">
                  <a:avLst/>
                </a:prstGeom>
                <a:noFill/>
              </p:spPr>
              <p:txBody>
                <a:bodyPr wrap="square" rtlCol="0">
                  <a:spAutoFit/>
                </a:bodyPr>
                <a:lstStyle/>
                <a:p>
                  <a:r>
                    <a:rPr lang="es-EC" sz="2800" b="0" i="0" dirty="0">
                      <a:solidFill>
                        <a:srgbClr val="0000FF"/>
                      </a:solidFill>
                      <a:effectLst/>
                      <a:latin typeface="Söhne"/>
                    </a:rPr>
                    <a:t>Humanidad</a:t>
                  </a:r>
                  <a:endParaRPr lang="zh-CN" altLang="en-US" sz="2800" dirty="0">
                    <a:solidFill>
                      <a:srgbClr val="0000FF"/>
                    </a:solidFill>
                    <a:latin typeface="黑体" panose="02010609060101010101" pitchFamily="49" charset="-122"/>
                    <a:ea typeface="黑体" panose="02010609060101010101" pitchFamily="49" charset="-122"/>
                  </a:endParaRPr>
                </a:p>
              </p:txBody>
            </p:sp>
            <p:sp>
              <p:nvSpPr>
                <p:cNvPr id="6" name="文本框 5"/>
                <p:cNvSpPr txBox="1"/>
                <p:nvPr>
                  <p:custDataLst>
                    <p:tags r:id="rId14"/>
                  </p:custDataLst>
                </p:nvPr>
              </p:nvSpPr>
              <p:spPr>
                <a:xfrm>
                  <a:off x="5198" y="8872"/>
                  <a:ext cx="2663" cy="1187"/>
                </a:xfrm>
                <a:prstGeom prst="rect">
                  <a:avLst/>
                </a:prstGeom>
                <a:noFill/>
              </p:spPr>
              <p:txBody>
                <a:bodyPr wrap="square" rtlCol="0">
                  <a:spAutoFit/>
                </a:bodyPr>
                <a:lstStyle/>
                <a:p>
                  <a:r>
                    <a:rPr lang="es-EC" altLang="zh-CN" sz="4000" dirty="0">
                      <a:solidFill>
                        <a:srgbClr val="FF0000"/>
                      </a:solidFill>
                      <a:ea typeface="黑体" panose="02010609060101010101" pitchFamily="49" charset="-122"/>
                      <a:cs typeface="Arial" panose="020B0604020202020204" pitchFamily="34" charset="0"/>
                    </a:rPr>
                    <a:t>Suelo</a:t>
                  </a:r>
                  <a:endParaRPr lang="zh-CN" altLang="en-US" sz="4000" dirty="0">
                    <a:solidFill>
                      <a:srgbClr val="FF0000"/>
                    </a:solidFill>
                    <a:ea typeface="黑体" panose="02010609060101010101" pitchFamily="49" charset="-122"/>
                    <a:cs typeface="Arial" panose="020B0604020202020204" pitchFamily="34" charset="0"/>
                  </a:endParaRPr>
                </a:p>
              </p:txBody>
            </p:sp>
          </p:grpSp>
          <p:grpSp>
            <p:nvGrpSpPr>
              <p:cNvPr id="29" name="组合 28"/>
              <p:cNvGrpSpPr/>
              <p:nvPr/>
            </p:nvGrpSpPr>
            <p:grpSpPr>
              <a:xfrm>
                <a:off x="3174" y="4203"/>
                <a:ext cx="7172" cy="4874"/>
                <a:chOff x="3174" y="4203"/>
                <a:chExt cx="7172" cy="4874"/>
              </a:xfrm>
            </p:grpSpPr>
            <p:grpSp>
              <p:nvGrpSpPr>
                <p:cNvPr id="19" name="组合 18"/>
                <p:cNvGrpSpPr/>
                <p:nvPr/>
              </p:nvGrpSpPr>
              <p:grpSpPr>
                <a:xfrm>
                  <a:off x="6816" y="7620"/>
                  <a:ext cx="3530" cy="1457"/>
                  <a:chOff x="6816" y="7620"/>
                  <a:chExt cx="3530" cy="1457"/>
                </a:xfrm>
              </p:grpSpPr>
              <p:grpSp>
                <p:nvGrpSpPr>
                  <p:cNvPr id="15" name="组合 14"/>
                  <p:cNvGrpSpPr/>
                  <p:nvPr/>
                </p:nvGrpSpPr>
                <p:grpSpPr>
                  <a:xfrm>
                    <a:off x="6816" y="7620"/>
                    <a:ext cx="3530" cy="1457"/>
                    <a:chOff x="6816" y="7620"/>
                    <a:chExt cx="3530" cy="1457"/>
                  </a:xfrm>
                </p:grpSpPr>
                <p:sp>
                  <p:nvSpPr>
                    <p:cNvPr id="9" name="心形 8"/>
                    <p:cNvSpPr/>
                    <p:nvPr/>
                  </p:nvSpPr>
                  <p:spPr>
                    <a:xfrm>
                      <a:off x="8721" y="8124"/>
                      <a:ext cx="869" cy="802"/>
                    </a:xfrm>
                    <a:prstGeom prst="heart">
                      <a:avLst/>
                    </a:prstGeom>
                    <a:solidFill>
                      <a:schemeClr val="accent1">
                        <a:alpha val="94000"/>
                      </a:schemeClr>
                    </a:solidFill>
                    <a:ln w="57150" cap="flat" cmpd="sng" algn="ctr">
                      <a:solidFill>
                        <a:schemeClr val="accent1">
                          <a:shade val="50000"/>
                        </a:schemeClr>
                      </a:solidFill>
                      <a:prstDash val="sysDash"/>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0" name="心形 9"/>
                    <p:cNvSpPr/>
                    <p:nvPr>
                      <p:custDataLst>
                        <p:tags r:id="rId9"/>
                      </p:custDataLst>
                    </p:nvPr>
                  </p:nvSpPr>
                  <p:spPr>
                    <a:xfrm>
                      <a:off x="9590" y="7872"/>
                      <a:ext cx="557" cy="618"/>
                    </a:xfrm>
                    <a:prstGeom prst="heart">
                      <a:avLst/>
                    </a:prstGeom>
                    <a:solidFill>
                      <a:schemeClr val="accent1">
                        <a:alpha val="94000"/>
                      </a:schemeClr>
                    </a:solidFill>
                    <a:ln w="57150" cap="flat" cmpd="sng" algn="ctr">
                      <a:solidFill>
                        <a:schemeClr val="accent1">
                          <a:shade val="50000"/>
                        </a:schemeClr>
                      </a:solidFill>
                      <a:prstDash val="sysDash"/>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1" name="心形 10"/>
                    <p:cNvSpPr/>
                    <p:nvPr>
                      <p:custDataLst>
                        <p:tags r:id="rId10"/>
                      </p:custDataLst>
                    </p:nvPr>
                  </p:nvSpPr>
                  <p:spPr>
                    <a:xfrm>
                      <a:off x="7780" y="8211"/>
                      <a:ext cx="898" cy="866"/>
                    </a:xfrm>
                    <a:prstGeom prst="heart">
                      <a:avLst/>
                    </a:prstGeom>
                    <a:solidFill>
                      <a:schemeClr val="accent1">
                        <a:alpha val="94000"/>
                      </a:schemeClr>
                    </a:solidFill>
                    <a:ln w="57150" cap="flat" cmpd="sng" algn="ctr">
                      <a:solidFill>
                        <a:schemeClr val="accent1">
                          <a:shade val="50000"/>
                        </a:schemeClr>
                      </a:solidFill>
                      <a:prstDash val="sysDash"/>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2" name="心形 11"/>
                    <p:cNvSpPr/>
                    <p:nvPr>
                      <p:custDataLst>
                        <p:tags r:id="rId11"/>
                      </p:custDataLst>
                    </p:nvPr>
                  </p:nvSpPr>
                  <p:spPr>
                    <a:xfrm>
                      <a:off x="7078" y="7959"/>
                      <a:ext cx="783" cy="682"/>
                    </a:xfrm>
                    <a:prstGeom prst="heart">
                      <a:avLst/>
                    </a:prstGeom>
                    <a:solidFill>
                      <a:schemeClr val="accent1">
                        <a:alpha val="94000"/>
                      </a:schemeClr>
                    </a:solidFill>
                    <a:ln w="57150" cap="flat" cmpd="sng" algn="ctr">
                      <a:solidFill>
                        <a:schemeClr val="accent1">
                          <a:shade val="50000"/>
                        </a:schemeClr>
                      </a:solidFill>
                      <a:prstDash val="sysDash"/>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3" name="心形 12"/>
                    <p:cNvSpPr/>
                    <p:nvPr>
                      <p:custDataLst>
                        <p:tags r:id="rId12"/>
                      </p:custDataLst>
                    </p:nvPr>
                  </p:nvSpPr>
                  <p:spPr>
                    <a:xfrm>
                      <a:off x="10006" y="7620"/>
                      <a:ext cx="341" cy="328"/>
                    </a:xfrm>
                    <a:prstGeom prst="heart">
                      <a:avLst/>
                    </a:prstGeom>
                    <a:solidFill>
                      <a:schemeClr val="accent1">
                        <a:alpha val="94000"/>
                      </a:schemeClr>
                    </a:solidFill>
                    <a:ln w="57150" cap="flat" cmpd="sng" algn="ctr">
                      <a:solidFill>
                        <a:schemeClr val="accent1">
                          <a:shade val="50000"/>
                        </a:schemeClr>
                      </a:solidFill>
                      <a:prstDash val="sysDash"/>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4" name="心形 13"/>
                    <p:cNvSpPr/>
                    <p:nvPr>
                      <p:custDataLst>
                        <p:tags r:id="rId13"/>
                      </p:custDataLst>
                    </p:nvPr>
                  </p:nvSpPr>
                  <p:spPr>
                    <a:xfrm>
                      <a:off x="6816" y="7707"/>
                      <a:ext cx="341" cy="328"/>
                    </a:xfrm>
                    <a:prstGeom prst="heart">
                      <a:avLst/>
                    </a:prstGeom>
                    <a:solidFill>
                      <a:schemeClr val="accent1">
                        <a:alpha val="94000"/>
                      </a:schemeClr>
                    </a:solidFill>
                    <a:ln w="57150" cap="flat" cmpd="sng" algn="ctr">
                      <a:solidFill>
                        <a:schemeClr val="accent1">
                          <a:shade val="50000"/>
                        </a:schemeClr>
                      </a:solidFill>
                      <a:prstDash val="sysDash"/>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grpSp>
              <p:sp>
                <p:nvSpPr>
                  <p:cNvPr id="18" name="文本框 17"/>
                  <p:cNvSpPr txBox="1"/>
                  <p:nvPr/>
                </p:nvSpPr>
                <p:spPr>
                  <a:xfrm>
                    <a:off x="7573" y="7668"/>
                    <a:ext cx="2348" cy="619"/>
                  </a:xfrm>
                  <a:prstGeom prst="rect">
                    <a:avLst/>
                  </a:prstGeom>
                  <a:noFill/>
                </p:spPr>
                <p:txBody>
                  <a:bodyPr wrap="square" rtlCol="0">
                    <a:spAutoFit/>
                  </a:bodyPr>
                  <a:lstStyle/>
                  <a:p>
                    <a:r>
                      <a:rPr lang="es-EC" altLang="zh-CN" dirty="0">
                        <a:highlight>
                          <a:srgbClr val="FFFF00"/>
                        </a:highlight>
                      </a:rPr>
                      <a:t>Alimentos</a:t>
                    </a:r>
                    <a:endParaRPr lang="zh-CN" altLang="en-US" dirty="0">
                      <a:highlight>
                        <a:srgbClr val="FFFF00"/>
                      </a:highlight>
                    </a:endParaRPr>
                  </a:p>
                </p:txBody>
              </p:sp>
            </p:grpSp>
            <p:grpSp>
              <p:nvGrpSpPr>
                <p:cNvPr id="21" name="组合 20"/>
                <p:cNvGrpSpPr/>
                <p:nvPr/>
              </p:nvGrpSpPr>
              <p:grpSpPr>
                <a:xfrm rot="10800000">
                  <a:off x="3174" y="4203"/>
                  <a:ext cx="3530" cy="1457"/>
                  <a:chOff x="6816" y="7620"/>
                  <a:chExt cx="3530" cy="1457"/>
                </a:xfrm>
              </p:grpSpPr>
              <p:sp>
                <p:nvSpPr>
                  <p:cNvPr id="22" name="心形 21"/>
                  <p:cNvSpPr/>
                  <p:nvPr>
                    <p:custDataLst>
                      <p:tags r:id="rId3"/>
                    </p:custDataLst>
                  </p:nvPr>
                </p:nvSpPr>
                <p:spPr>
                  <a:xfrm>
                    <a:off x="8721" y="8124"/>
                    <a:ext cx="869" cy="802"/>
                  </a:xfrm>
                  <a:prstGeom prst="heart">
                    <a:avLst/>
                  </a:prstGeom>
                  <a:solidFill>
                    <a:schemeClr val="accent2">
                      <a:alpha val="94000"/>
                    </a:schemeClr>
                  </a:solidFill>
                  <a:ln w="57150" cap="flat" cmpd="sng" algn="ctr">
                    <a:solidFill>
                      <a:schemeClr val="accent1">
                        <a:shade val="50000"/>
                      </a:schemeClr>
                    </a:solidFill>
                    <a:prstDash val="sysDash"/>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23" name="心形 22"/>
                  <p:cNvSpPr/>
                  <p:nvPr>
                    <p:custDataLst>
                      <p:tags r:id="rId4"/>
                    </p:custDataLst>
                  </p:nvPr>
                </p:nvSpPr>
                <p:spPr>
                  <a:xfrm>
                    <a:off x="9590" y="7872"/>
                    <a:ext cx="557" cy="618"/>
                  </a:xfrm>
                  <a:prstGeom prst="heart">
                    <a:avLst/>
                  </a:prstGeom>
                  <a:solidFill>
                    <a:schemeClr val="accent2">
                      <a:alpha val="94000"/>
                    </a:schemeClr>
                  </a:solidFill>
                  <a:ln w="57150" cap="flat" cmpd="sng" algn="ctr">
                    <a:solidFill>
                      <a:schemeClr val="accent1">
                        <a:shade val="50000"/>
                      </a:schemeClr>
                    </a:solidFill>
                    <a:prstDash val="sysDash"/>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24" name="心形 23"/>
                  <p:cNvSpPr/>
                  <p:nvPr>
                    <p:custDataLst>
                      <p:tags r:id="rId5"/>
                    </p:custDataLst>
                  </p:nvPr>
                </p:nvSpPr>
                <p:spPr>
                  <a:xfrm>
                    <a:off x="7780" y="8211"/>
                    <a:ext cx="898" cy="866"/>
                  </a:xfrm>
                  <a:prstGeom prst="heart">
                    <a:avLst/>
                  </a:prstGeom>
                  <a:solidFill>
                    <a:schemeClr val="accent2">
                      <a:alpha val="94000"/>
                    </a:schemeClr>
                  </a:solidFill>
                  <a:ln w="57150" cap="flat" cmpd="sng" algn="ctr">
                    <a:solidFill>
                      <a:schemeClr val="accent1">
                        <a:shade val="50000"/>
                      </a:schemeClr>
                    </a:solidFill>
                    <a:prstDash val="sysDash"/>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25" name="心形 24"/>
                  <p:cNvSpPr/>
                  <p:nvPr>
                    <p:custDataLst>
                      <p:tags r:id="rId6"/>
                    </p:custDataLst>
                  </p:nvPr>
                </p:nvSpPr>
                <p:spPr>
                  <a:xfrm>
                    <a:off x="7078" y="7959"/>
                    <a:ext cx="783" cy="682"/>
                  </a:xfrm>
                  <a:prstGeom prst="heart">
                    <a:avLst/>
                  </a:prstGeom>
                  <a:solidFill>
                    <a:schemeClr val="accent2">
                      <a:alpha val="94000"/>
                    </a:schemeClr>
                  </a:solidFill>
                  <a:ln w="57150" cap="flat" cmpd="sng" algn="ctr">
                    <a:solidFill>
                      <a:schemeClr val="accent1">
                        <a:shade val="50000"/>
                      </a:schemeClr>
                    </a:solidFill>
                    <a:prstDash val="sysDash"/>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26" name="心形 25"/>
                  <p:cNvSpPr/>
                  <p:nvPr>
                    <p:custDataLst>
                      <p:tags r:id="rId7"/>
                    </p:custDataLst>
                  </p:nvPr>
                </p:nvSpPr>
                <p:spPr>
                  <a:xfrm>
                    <a:off x="10006" y="7620"/>
                    <a:ext cx="341" cy="328"/>
                  </a:xfrm>
                  <a:prstGeom prst="heart">
                    <a:avLst/>
                  </a:prstGeom>
                  <a:solidFill>
                    <a:schemeClr val="accent2">
                      <a:alpha val="94000"/>
                    </a:schemeClr>
                  </a:solidFill>
                  <a:ln w="57150" cap="flat" cmpd="sng" algn="ctr">
                    <a:solidFill>
                      <a:schemeClr val="accent1">
                        <a:shade val="50000"/>
                      </a:schemeClr>
                    </a:solidFill>
                    <a:prstDash val="sysDash"/>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27" name="心形 26"/>
                  <p:cNvSpPr/>
                  <p:nvPr>
                    <p:custDataLst>
                      <p:tags r:id="rId8"/>
                    </p:custDataLst>
                  </p:nvPr>
                </p:nvSpPr>
                <p:spPr>
                  <a:xfrm>
                    <a:off x="6816" y="7707"/>
                    <a:ext cx="341" cy="328"/>
                  </a:xfrm>
                  <a:prstGeom prst="heart">
                    <a:avLst/>
                  </a:prstGeom>
                  <a:solidFill>
                    <a:schemeClr val="accent2">
                      <a:alpha val="94000"/>
                    </a:schemeClr>
                  </a:solidFill>
                  <a:ln w="57150" cap="flat" cmpd="sng" algn="ctr">
                    <a:solidFill>
                      <a:schemeClr val="accent1">
                        <a:shade val="50000"/>
                      </a:schemeClr>
                    </a:solidFill>
                    <a:prstDash val="sysDash"/>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grpSp>
          </p:grpSp>
        </p:grpSp>
        <p:grpSp>
          <p:nvGrpSpPr>
            <p:cNvPr id="16" name="组合 15"/>
            <p:cNvGrpSpPr/>
            <p:nvPr/>
          </p:nvGrpSpPr>
          <p:grpSpPr>
            <a:xfrm>
              <a:off x="4261" y="2912"/>
              <a:ext cx="4822" cy="7477"/>
              <a:chOff x="4261" y="2912"/>
              <a:chExt cx="4822" cy="7477"/>
            </a:xfrm>
          </p:grpSpPr>
          <p:sp>
            <p:nvSpPr>
              <p:cNvPr id="3" name="下弧形箭头 2"/>
              <p:cNvSpPr/>
              <p:nvPr/>
            </p:nvSpPr>
            <p:spPr>
              <a:xfrm>
                <a:off x="4513" y="8927"/>
                <a:ext cx="4570" cy="1462"/>
              </a:xfrm>
              <a:prstGeom prst="curvedUpArrow">
                <a:avLst>
                  <a:gd name="adj1" fmla="val 18482"/>
                  <a:gd name="adj2" fmla="val 50000"/>
                  <a:gd name="adj3" fmla="val 25000"/>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8" name="下弧形箭头 7"/>
              <p:cNvSpPr/>
              <p:nvPr>
                <p:custDataLst>
                  <p:tags r:id="rId2"/>
                </p:custDataLst>
              </p:nvPr>
            </p:nvSpPr>
            <p:spPr>
              <a:xfrm rot="10800000">
                <a:off x="4261" y="2912"/>
                <a:ext cx="4570" cy="1462"/>
              </a:xfrm>
              <a:prstGeom prst="curvedUpArrow">
                <a:avLst>
                  <a:gd name="adj1" fmla="val 18482"/>
                  <a:gd name="adj2" fmla="val 50000"/>
                  <a:gd name="adj3" fmla="val 25000"/>
                </a:avLst>
              </a:prstGeom>
              <a:solidFill>
                <a:schemeClr val="accent2"/>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grpSp>
      </p:grpSp>
      <p:sp>
        <p:nvSpPr>
          <p:cNvPr id="31" name="文本框 30"/>
          <p:cNvSpPr txBox="1"/>
          <p:nvPr/>
        </p:nvSpPr>
        <p:spPr>
          <a:xfrm>
            <a:off x="107504" y="6381750"/>
            <a:ext cx="8767891" cy="523220"/>
          </a:xfrm>
          <a:prstGeom prst="rect">
            <a:avLst/>
          </a:prstGeom>
          <a:noFill/>
        </p:spPr>
        <p:txBody>
          <a:bodyPr wrap="square" rtlCol="0">
            <a:spAutoFit/>
          </a:bodyPr>
          <a:lstStyle/>
          <a:p>
            <a:r>
              <a:rPr lang="es-ES" altLang="zh-CN" sz="1400" dirty="0"/>
              <a:t>Nota: Algunos de los elementos de la imagen son tomados del Internet. Me gustaría expresar mi gratitud al autor!</a:t>
            </a:r>
            <a:endParaRPr lang="zh-CN" altLang="en-US" sz="1400" dirty="0"/>
          </a:p>
        </p:txBody>
      </p:sp>
      <p:sp>
        <p:nvSpPr>
          <p:cNvPr id="32" name="文本框 17">
            <a:extLst>
              <a:ext uri="{FF2B5EF4-FFF2-40B4-BE49-F238E27FC236}">
                <a16:creationId xmlns:a16="http://schemas.microsoft.com/office/drawing/2014/main" id="{EE751DC6-4AF3-AF30-EBA4-2548CC852F7F}"/>
              </a:ext>
            </a:extLst>
          </p:cNvPr>
          <p:cNvSpPr txBox="1"/>
          <p:nvPr/>
        </p:nvSpPr>
        <p:spPr>
          <a:xfrm>
            <a:off x="2449517" y="3101274"/>
            <a:ext cx="1588314" cy="369332"/>
          </a:xfrm>
          <a:prstGeom prst="rect">
            <a:avLst/>
          </a:prstGeom>
          <a:noFill/>
        </p:spPr>
        <p:txBody>
          <a:bodyPr wrap="square" rtlCol="0">
            <a:spAutoFit/>
          </a:bodyPr>
          <a:lstStyle/>
          <a:p>
            <a:r>
              <a:rPr lang="es-EC" altLang="zh-CN" dirty="0">
                <a:highlight>
                  <a:srgbClr val="FFFF00"/>
                </a:highlight>
              </a:rPr>
              <a:t>Fertilizantes</a:t>
            </a:r>
            <a:endParaRPr lang="zh-CN" altLang="en-US" dirty="0">
              <a:highlight>
                <a:srgbClr val="FFFF00"/>
              </a:highlight>
            </a:endParaRPr>
          </a:p>
        </p:txBody>
      </p:sp>
    </p:spTree>
    <p:extLst>
      <p:ext uri="{BB962C8B-B14F-4D97-AF65-F5344CB8AC3E}">
        <p14:creationId xmlns:p14="http://schemas.microsoft.com/office/powerpoint/2010/main" val="4124980183"/>
      </p:ext>
    </p:extLst>
  </p:cSld>
  <p:clrMapOvr>
    <a:masterClrMapping/>
  </p:clrMapOvr>
  <p:transition>
    <p:wipe dir="d"/>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96290" y="358140"/>
            <a:ext cx="7772400" cy="1461770"/>
          </a:xfrm>
        </p:spPr>
        <p:txBody>
          <a:bodyPr/>
          <a:lstStyle/>
          <a:p>
            <a:r>
              <a:rPr lang="es-ES" sz="3600" dirty="0">
                <a:latin typeface="Arial" panose="020B0604020202020204" pitchFamily="34" charset="0"/>
                <a:cs typeface="Arial" panose="020B0604020202020204" pitchFamily="34" charset="0"/>
              </a:rPr>
              <a:t>4.6 Principio de la fermentación enzimática</a:t>
            </a:r>
            <a:endParaRPr lang="en-US" altLang="zh-CN" sz="3600" dirty="0">
              <a:latin typeface="Arial" panose="020B0604020202020204" pitchFamily="34" charset="0"/>
              <a:cs typeface="Arial" panose="020B0604020202020204" pitchFamily="34" charset="0"/>
            </a:endParaRPr>
          </a:p>
        </p:txBody>
      </p:sp>
      <p:sp>
        <p:nvSpPr>
          <p:cNvPr id="3" name="内容占位符 2"/>
          <p:cNvSpPr>
            <a:spLocks noGrp="1"/>
          </p:cNvSpPr>
          <p:nvPr>
            <p:ph idx="1"/>
          </p:nvPr>
        </p:nvSpPr>
        <p:spPr>
          <a:xfrm>
            <a:off x="752158" y="1916832"/>
            <a:ext cx="7772400" cy="4000416"/>
          </a:xfrm>
        </p:spPr>
        <p:txBody>
          <a:bodyPr/>
          <a:lstStyle/>
          <a:p>
            <a:pPr marL="0" indent="0" algn="just">
              <a:buNone/>
            </a:pPr>
            <a:r>
              <a:rPr lang="es-ES" sz="2600" b="0" i="0" dirty="0">
                <a:solidFill>
                  <a:srgbClr val="374151"/>
                </a:solidFill>
                <a:effectLst/>
                <a:latin typeface="Arial" panose="020B0604020202020204" pitchFamily="34" charset="0"/>
                <a:cs typeface="Arial" panose="020B0604020202020204" pitchFamily="34" charset="0"/>
              </a:rPr>
              <a:t>	Un estudio de Zhao </a:t>
            </a:r>
            <a:r>
              <a:rPr lang="es-ES" sz="2600" b="0" i="0" dirty="0" err="1">
                <a:solidFill>
                  <a:srgbClr val="374151"/>
                </a:solidFill>
                <a:effectLst/>
                <a:latin typeface="Arial" panose="020B0604020202020204" pitchFamily="34" charset="0"/>
                <a:cs typeface="Arial" panose="020B0604020202020204" pitchFamily="34" charset="0"/>
              </a:rPr>
              <a:t>Chenyang</a:t>
            </a:r>
            <a:r>
              <a:rPr lang="es-ES" sz="2600" b="0" i="0" dirty="0">
                <a:solidFill>
                  <a:srgbClr val="374151"/>
                </a:solidFill>
                <a:effectLst/>
                <a:latin typeface="Arial" panose="020B0604020202020204" pitchFamily="34" charset="0"/>
                <a:cs typeface="Arial" panose="020B0604020202020204" pitchFamily="34" charset="0"/>
              </a:rPr>
              <a:t> et al. (2019) señala que en la fermentación natural de las enzimas, el género predominante de bacterias está compuesto por </a:t>
            </a:r>
            <a:r>
              <a:rPr lang="es-ES" sz="2600" b="0" i="0" dirty="0" err="1">
                <a:solidFill>
                  <a:srgbClr val="374151"/>
                </a:solidFill>
                <a:effectLst/>
                <a:latin typeface="Arial" panose="020B0604020202020204" pitchFamily="34" charset="0"/>
                <a:cs typeface="Arial" panose="020B0604020202020204" pitchFamily="34" charset="0"/>
              </a:rPr>
              <a:t>Leuconostoc</a:t>
            </a:r>
            <a:r>
              <a:rPr lang="es-ES" sz="2600" b="0" i="0" dirty="0">
                <a:solidFill>
                  <a:srgbClr val="374151"/>
                </a:solidFill>
                <a:effectLst/>
                <a:latin typeface="Arial" panose="020B0604020202020204" pitchFamily="34" charset="0"/>
                <a:cs typeface="Arial" panose="020B0604020202020204" pitchFamily="34" charset="0"/>
              </a:rPr>
              <a:t>, </a:t>
            </a:r>
            <a:r>
              <a:rPr lang="es-ES" sz="2600" b="0" i="0" dirty="0" err="1">
                <a:solidFill>
                  <a:srgbClr val="374151"/>
                </a:solidFill>
                <a:effectLst/>
                <a:latin typeface="Arial" panose="020B0604020202020204" pitchFamily="34" charset="0"/>
                <a:cs typeface="Arial" panose="020B0604020202020204" pitchFamily="34" charset="0"/>
              </a:rPr>
              <a:t>Acetobacter</a:t>
            </a:r>
            <a:r>
              <a:rPr lang="es-ES" sz="2600" b="0" i="0" dirty="0">
                <a:solidFill>
                  <a:srgbClr val="374151"/>
                </a:solidFill>
                <a:effectLst/>
                <a:latin typeface="Arial" panose="020B0604020202020204" pitchFamily="34" charset="0"/>
                <a:cs typeface="Arial" panose="020B0604020202020204" pitchFamily="34" charset="0"/>
              </a:rPr>
              <a:t> y Lactobacillus, mientras que los géneros predominantes de hongos son </a:t>
            </a:r>
            <a:r>
              <a:rPr lang="es-ES" sz="2600" b="0" i="0" dirty="0" err="1">
                <a:solidFill>
                  <a:srgbClr val="374151"/>
                </a:solidFill>
                <a:effectLst/>
                <a:latin typeface="Arial" panose="020B0604020202020204" pitchFamily="34" charset="0"/>
                <a:cs typeface="Arial" panose="020B0604020202020204" pitchFamily="34" charset="0"/>
              </a:rPr>
              <a:t>Hanseniaspora</a:t>
            </a:r>
            <a:r>
              <a:rPr lang="es-ES" sz="2600" b="0" i="0" dirty="0">
                <a:solidFill>
                  <a:srgbClr val="374151"/>
                </a:solidFill>
                <a:effectLst/>
                <a:latin typeface="Arial" panose="020B0604020202020204" pitchFamily="34" charset="0"/>
                <a:cs typeface="Arial" panose="020B0604020202020204" pitchFamily="34" charset="0"/>
              </a:rPr>
              <a:t> y </a:t>
            </a:r>
            <a:r>
              <a:rPr lang="es-ES" sz="2600" b="0" i="0" dirty="0" err="1">
                <a:solidFill>
                  <a:srgbClr val="374151"/>
                </a:solidFill>
                <a:effectLst/>
                <a:latin typeface="Arial" panose="020B0604020202020204" pitchFamily="34" charset="0"/>
                <a:cs typeface="Arial" panose="020B0604020202020204" pitchFamily="34" charset="0"/>
              </a:rPr>
              <a:t>Kazachstania</a:t>
            </a:r>
            <a:r>
              <a:rPr lang="es-ES" sz="2600" b="0" i="0" dirty="0">
                <a:solidFill>
                  <a:srgbClr val="374151"/>
                </a:solidFill>
                <a:effectLst/>
                <a:latin typeface="Arial" panose="020B0604020202020204" pitchFamily="34" charset="0"/>
                <a:cs typeface="Arial" panose="020B0604020202020204" pitchFamily="34" charset="0"/>
              </a:rPr>
              <a:t>. Todos estos grupos son comunes en la fermentación de alimentos. </a:t>
            </a:r>
            <a:endParaRPr lang="zh-CN" altLang="en-US" sz="2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50299"/>
      </p:ext>
    </p:extLst>
  </p:cSld>
  <p:clrMapOvr>
    <a:masterClrMapping/>
  </p:clrMapOvr>
  <p:transition>
    <p:wipe dir="d"/>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燕尾形 3"/>
          <p:cNvSpPr/>
          <p:nvPr/>
        </p:nvSpPr>
        <p:spPr>
          <a:xfrm>
            <a:off x="1245088" y="533669"/>
            <a:ext cx="371006" cy="475322"/>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525">
              <a:solidFill>
                <a:schemeClr val="tx1"/>
              </a:solidFill>
            </a:endParaRPr>
          </a:p>
        </p:txBody>
      </p:sp>
      <p:sp>
        <p:nvSpPr>
          <p:cNvPr id="17" name="TextBox 18"/>
          <p:cNvSpPr txBox="1"/>
          <p:nvPr/>
        </p:nvSpPr>
        <p:spPr>
          <a:xfrm>
            <a:off x="513715" y="5502275"/>
            <a:ext cx="8464550" cy="2047875"/>
          </a:xfrm>
          <a:prstGeom prst="rect">
            <a:avLst/>
          </a:prstGeom>
          <a:noFill/>
        </p:spPr>
        <p:txBody>
          <a:bodyPr wrap="square" rtlCol="0">
            <a:noAutofit/>
          </a:bodyPr>
          <a:lstStyle/>
          <a:p>
            <a:pPr marL="342900" indent="-342900" algn="just">
              <a:buFont typeface="Wingdings" panose="05000000000000000000" pitchFamily="2" charset="2"/>
              <a:buChar char="l"/>
            </a:pPr>
            <a:r>
              <a:rPr lang="es-ES" sz="1600" i="0" dirty="0">
                <a:effectLst/>
                <a:cs typeface="Arial" panose="020B0604020202020204" pitchFamily="34" charset="0"/>
              </a:rPr>
              <a:t>pH: </a:t>
            </a:r>
            <a:r>
              <a:rPr lang="es-ES" sz="1600" i="0" dirty="0">
                <a:solidFill>
                  <a:srgbClr val="FF0000"/>
                </a:solidFill>
                <a:effectLst/>
                <a:cs typeface="Arial" panose="020B0604020202020204" pitchFamily="34" charset="0"/>
              </a:rPr>
              <a:t>disminuye</a:t>
            </a:r>
            <a:r>
              <a:rPr lang="es-ES" sz="1600" i="0" dirty="0">
                <a:effectLst/>
                <a:cs typeface="Arial" panose="020B0604020202020204" pitchFamily="34" charset="0"/>
              </a:rPr>
              <a:t> significativamente durante los </a:t>
            </a:r>
            <a:r>
              <a:rPr lang="es-ES" sz="1600" i="0" dirty="0">
                <a:solidFill>
                  <a:srgbClr val="FF0000"/>
                </a:solidFill>
                <a:effectLst/>
                <a:cs typeface="Arial" panose="020B0604020202020204" pitchFamily="34" charset="0"/>
              </a:rPr>
              <a:t>primeros 10 días </a:t>
            </a:r>
            <a:r>
              <a:rPr lang="es-ES" sz="1600" i="0" dirty="0">
                <a:effectLst/>
                <a:cs typeface="Arial" panose="020B0604020202020204" pitchFamily="34" charset="0"/>
              </a:rPr>
              <a:t>de fermentación y se </a:t>
            </a:r>
            <a:r>
              <a:rPr lang="es-ES" sz="1600" i="0" dirty="0">
                <a:solidFill>
                  <a:srgbClr val="FF0000"/>
                </a:solidFill>
                <a:effectLst/>
                <a:cs typeface="Arial" panose="020B0604020202020204" pitchFamily="34" charset="0"/>
              </a:rPr>
              <a:t>estabiliza por debajo de 4 después </a:t>
            </a:r>
            <a:r>
              <a:rPr lang="es-ES" sz="1600" i="0" dirty="0">
                <a:effectLst/>
                <a:cs typeface="Arial" panose="020B0604020202020204" pitchFamily="34" charset="0"/>
              </a:rPr>
              <a:t>de 20 días. A los 90 días, el pH es de </a:t>
            </a:r>
            <a:r>
              <a:rPr lang="es-ES" sz="1600" i="0" dirty="0">
                <a:solidFill>
                  <a:srgbClr val="FF0000"/>
                </a:solidFill>
                <a:effectLst/>
                <a:cs typeface="Arial" panose="020B0604020202020204" pitchFamily="34" charset="0"/>
              </a:rPr>
              <a:t>3,48;</a:t>
            </a:r>
            <a:endParaRPr lang="zh-CN" altLang="en-US" sz="1600" dirty="0">
              <a:solidFill>
                <a:srgbClr val="FF0000"/>
              </a:solidFill>
              <a:cs typeface="Arial" panose="020B0604020202020204" pitchFamily="34" charset="0"/>
            </a:endParaRPr>
          </a:p>
          <a:p>
            <a:pPr marL="342900" indent="-342900" algn="just">
              <a:buFont typeface="Wingdings" panose="05000000000000000000" pitchFamily="2" charset="2"/>
              <a:buChar char="l"/>
            </a:pPr>
            <a:r>
              <a:rPr lang="es-ES" sz="1600" dirty="0">
                <a:cs typeface="Arial" panose="020B0604020202020204" pitchFamily="34" charset="0"/>
              </a:rPr>
              <a:t>Ácidos orgánicos: los ácidos orgánicos se </a:t>
            </a:r>
            <a:r>
              <a:rPr lang="es-ES" sz="1600" dirty="0">
                <a:solidFill>
                  <a:srgbClr val="FF0000"/>
                </a:solidFill>
                <a:cs typeface="Arial" panose="020B0604020202020204" pitchFamily="34" charset="0"/>
              </a:rPr>
              <a:t>acumulan</a:t>
            </a:r>
            <a:r>
              <a:rPr lang="es-ES" sz="1600" dirty="0">
                <a:cs typeface="Arial" panose="020B0604020202020204" pitchFamily="34" charset="0"/>
              </a:rPr>
              <a:t> continuamente durante la fermentación, principalmente </a:t>
            </a:r>
            <a:r>
              <a:rPr lang="es-ES" sz="1600" dirty="0">
                <a:solidFill>
                  <a:srgbClr val="FF0000"/>
                </a:solidFill>
                <a:cs typeface="Arial" panose="020B0604020202020204" pitchFamily="34" charset="0"/>
              </a:rPr>
              <a:t>ácido láctico y ácido acético</a:t>
            </a:r>
            <a:r>
              <a:rPr lang="es-ES" sz="1600" dirty="0">
                <a:cs typeface="Arial" panose="020B0604020202020204" pitchFamily="34" charset="0"/>
              </a:rPr>
              <a:t>. Después de 90 días, la concentración de ambos es de </a:t>
            </a:r>
            <a:r>
              <a:rPr lang="es-ES" sz="1600" dirty="0">
                <a:solidFill>
                  <a:srgbClr val="FF0000"/>
                </a:solidFill>
                <a:cs typeface="Arial" panose="020B0604020202020204" pitchFamily="34" charset="0"/>
              </a:rPr>
              <a:t>4,46</a:t>
            </a:r>
            <a:r>
              <a:rPr lang="es-ES" sz="1600" dirty="0">
                <a:cs typeface="Arial" panose="020B0604020202020204" pitchFamily="34" charset="0"/>
              </a:rPr>
              <a:t> g/L y </a:t>
            </a:r>
            <a:r>
              <a:rPr lang="es-ES" sz="1600" dirty="0">
                <a:solidFill>
                  <a:srgbClr val="FF0000"/>
                </a:solidFill>
                <a:cs typeface="Arial" panose="020B0604020202020204" pitchFamily="34" charset="0"/>
              </a:rPr>
              <a:t>1,52</a:t>
            </a:r>
            <a:r>
              <a:rPr lang="es-ES" sz="1600" dirty="0">
                <a:cs typeface="Arial" panose="020B0604020202020204" pitchFamily="34" charset="0"/>
              </a:rPr>
              <a:t> g/L, respectivamente.</a:t>
            </a:r>
            <a:endParaRPr lang="en-US" altLang="zh-CN" sz="1600" dirty="0">
              <a:cs typeface="Arial" panose="020B0604020202020204" pitchFamily="34" charset="0"/>
            </a:endParaRPr>
          </a:p>
        </p:txBody>
      </p:sp>
      <p:pic>
        <p:nvPicPr>
          <p:cNvPr id="6" name="Imagen 5">
            <a:extLst>
              <a:ext uri="{FF2B5EF4-FFF2-40B4-BE49-F238E27FC236}">
                <a16:creationId xmlns:a16="http://schemas.microsoft.com/office/drawing/2014/main" id="{44BD3363-4815-1885-A739-124A5F18FD28}"/>
              </a:ext>
            </a:extLst>
          </p:cNvPr>
          <p:cNvPicPr>
            <a:picLocks noChangeAspect="1"/>
          </p:cNvPicPr>
          <p:nvPr/>
        </p:nvPicPr>
        <p:blipFill>
          <a:blip r:embed="rId2"/>
          <a:stretch>
            <a:fillRect/>
          </a:stretch>
        </p:blipFill>
        <p:spPr>
          <a:xfrm>
            <a:off x="622686" y="1898579"/>
            <a:ext cx="7934325" cy="3514725"/>
          </a:xfrm>
          <a:prstGeom prst="rect">
            <a:avLst/>
          </a:prstGeom>
        </p:spPr>
      </p:pic>
      <p:sp>
        <p:nvSpPr>
          <p:cNvPr id="8" name="CuadroTexto 7">
            <a:extLst>
              <a:ext uri="{FF2B5EF4-FFF2-40B4-BE49-F238E27FC236}">
                <a16:creationId xmlns:a16="http://schemas.microsoft.com/office/drawing/2014/main" id="{14A98A9C-B98B-AF3A-4562-FBDE39206037}"/>
              </a:ext>
            </a:extLst>
          </p:cNvPr>
          <p:cNvSpPr txBox="1"/>
          <p:nvPr/>
        </p:nvSpPr>
        <p:spPr>
          <a:xfrm rot="10800000">
            <a:off x="623277" y="2876284"/>
            <a:ext cx="323165" cy="1105431"/>
          </a:xfrm>
          <a:prstGeom prst="rect">
            <a:avLst/>
          </a:prstGeom>
          <a:solidFill>
            <a:schemeClr val="bg1"/>
          </a:solidFill>
        </p:spPr>
        <p:txBody>
          <a:bodyPr vert="eaVert" wrap="none" rtlCol="0">
            <a:spAutoFit/>
          </a:bodyPr>
          <a:lstStyle/>
          <a:p>
            <a:r>
              <a:rPr lang="es-EC" sz="900" b="0" dirty="0"/>
              <a:t>Concentración (g/L)</a:t>
            </a:r>
          </a:p>
        </p:txBody>
      </p:sp>
      <p:sp>
        <p:nvSpPr>
          <p:cNvPr id="9" name="CuadroTexto 8">
            <a:extLst>
              <a:ext uri="{FF2B5EF4-FFF2-40B4-BE49-F238E27FC236}">
                <a16:creationId xmlns:a16="http://schemas.microsoft.com/office/drawing/2014/main" id="{A37397CB-F2C5-7895-F1B0-1102FCA80D56}"/>
              </a:ext>
            </a:extLst>
          </p:cNvPr>
          <p:cNvSpPr txBox="1"/>
          <p:nvPr/>
        </p:nvSpPr>
        <p:spPr>
          <a:xfrm>
            <a:off x="4355976" y="5182724"/>
            <a:ext cx="792088" cy="230832"/>
          </a:xfrm>
          <a:prstGeom prst="rect">
            <a:avLst/>
          </a:prstGeom>
          <a:solidFill>
            <a:schemeClr val="bg1"/>
          </a:solidFill>
        </p:spPr>
        <p:txBody>
          <a:bodyPr wrap="square" rtlCol="0">
            <a:spAutoFit/>
          </a:bodyPr>
          <a:lstStyle/>
          <a:p>
            <a:r>
              <a:rPr lang="es-EC" sz="900" b="0" dirty="0"/>
              <a:t>Tiempo (d)</a:t>
            </a:r>
          </a:p>
        </p:txBody>
      </p:sp>
      <p:sp>
        <p:nvSpPr>
          <p:cNvPr id="3" name="文本框 2">
            <a:extLst>
              <a:ext uri="{FF2B5EF4-FFF2-40B4-BE49-F238E27FC236}">
                <a16:creationId xmlns:a16="http://schemas.microsoft.com/office/drawing/2014/main" id="{739507BA-1E8B-301B-326F-4EEB35FFBB94}"/>
              </a:ext>
            </a:extLst>
          </p:cNvPr>
          <p:cNvSpPr txBox="1"/>
          <p:nvPr/>
        </p:nvSpPr>
        <p:spPr>
          <a:xfrm>
            <a:off x="1616094" y="907819"/>
            <a:ext cx="5692210" cy="923330"/>
          </a:xfrm>
          <a:prstGeom prst="rect">
            <a:avLst/>
          </a:prstGeom>
          <a:noFill/>
        </p:spPr>
        <p:txBody>
          <a:bodyPr wrap="square">
            <a:spAutoFit/>
          </a:bodyPr>
          <a:lstStyle/>
          <a:p>
            <a:pPr algn="just"/>
            <a:r>
              <a:rPr lang="es-ES" altLang="zh-CN" sz="1800" dirty="0">
                <a:solidFill>
                  <a:srgbClr val="0000FF"/>
                </a:solidFill>
                <a:ea typeface="楷体" panose="02010609060101010101" charset="-122"/>
                <a:cs typeface="Arial" panose="020B0604020202020204" pitchFamily="34" charset="0"/>
              </a:rPr>
              <a:t>Variación dinámica de pH y AGV durante la fermentación de enzimas agrícolas (Wang </a:t>
            </a:r>
            <a:r>
              <a:rPr lang="es-ES" altLang="zh-CN" sz="1800" dirty="0" err="1">
                <a:solidFill>
                  <a:srgbClr val="0000FF"/>
                </a:solidFill>
                <a:ea typeface="楷体" panose="02010609060101010101" charset="-122"/>
                <a:cs typeface="Arial" panose="020B0604020202020204" pitchFamily="34" charset="0"/>
              </a:rPr>
              <a:t>Xiaofen</a:t>
            </a:r>
            <a:r>
              <a:rPr lang="es-ES" altLang="zh-CN" sz="1800" dirty="0">
                <a:solidFill>
                  <a:srgbClr val="0000FF"/>
                </a:solidFill>
                <a:ea typeface="楷体" panose="02010609060101010101" charset="-122"/>
                <a:cs typeface="Arial" panose="020B0604020202020204" pitchFamily="34" charset="0"/>
              </a:rPr>
              <a:t>, 2021)</a:t>
            </a:r>
            <a:endParaRPr lang="zh-CN" altLang="en-US" sz="1800" dirty="0">
              <a:solidFill>
                <a:srgbClr val="0000FF"/>
              </a:solidFill>
              <a:ea typeface="楷体" panose="02010609060101010101" charset="-122"/>
              <a:cs typeface="Arial" panose="020B0604020202020204" pitchFamily="34" charset="0"/>
            </a:endParaRPr>
          </a:p>
        </p:txBody>
      </p:sp>
    </p:spTree>
    <p:extLst>
      <p:ext uri="{BB962C8B-B14F-4D97-AF65-F5344CB8AC3E}">
        <p14:creationId xmlns:p14="http://schemas.microsoft.com/office/powerpoint/2010/main" val="4117769449"/>
      </p:ext>
    </p:extLst>
  </p:cSld>
  <p:clrMapOvr>
    <a:masterClrMapping/>
  </p:clrMapOvr>
  <p:transition>
    <p:wipe dir="d"/>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燕尾形 3"/>
          <p:cNvSpPr/>
          <p:nvPr/>
        </p:nvSpPr>
        <p:spPr>
          <a:xfrm>
            <a:off x="1245088" y="533669"/>
            <a:ext cx="371006" cy="475322"/>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525">
              <a:solidFill>
                <a:schemeClr val="tx1"/>
              </a:solidFill>
            </a:endParaRPr>
          </a:p>
        </p:txBody>
      </p:sp>
      <p:sp>
        <p:nvSpPr>
          <p:cNvPr id="17" name="TextBox 18"/>
          <p:cNvSpPr txBox="1"/>
          <p:nvPr/>
        </p:nvSpPr>
        <p:spPr>
          <a:xfrm>
            <a:off x="683568" y="5032400"/>
            <a:ext cx="8282940" cy="1581150"/>
          </a:xfrm>
          <a:prstGeom prst="rect">
            <a:avLst/>
          </a:prstGeom>
          <a:noFill/>
        </p:spPr>
        <p:txBody>
          <a:bodyPr wrap="square" rtlCol="0">
            <a:noAutofit/>
          </a:bodyPr>
          <a:lstStyle/>
          <a:p>
            <a:pPr marL="342900" indent="-342900">
              <a:buFont typeface="Wingdings" panose="05000000000000000000" pitchFamily="2" charset="2"/>
              <a:buChar char="l"/>
            </a:pPr>
            <a:endParaRPr lang="en-US" altLang="zh-CN" sz="1695" dirty="0">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l"/>
            </a:pPr>
            <a:r>
              <a:rPr lang="es-ES" sz="1600" i="0" dirty="0">
                <a:effectLst/>
                <a:cs typeface="Arial" panose="020B0604020202020204" pitchFamily="34" charset="0"/>
              </a:rPr>
              <a:t>Primeros 2 días: disminución de la concentración de sacarosa, aumento de glucosa y fructosa, debido a la </a:t>
            </a:r>
            <a:r>
              <a:rPr lang="es-ES" sz="1600" i="0" dirty="0">
                <a:solidFill>
                  <a:srgbClr val="FF0000"/>
                </a:solidFill>
                <a:effectLst/>
                <a:cs typeface="Arial" panose="020B0604020202020204" pitchFamily="34" charset="0"/>
              </a:rPr>
              <a:t>hidrólisis de la sacarosa </a:t>
            </a:r>
            <a:r>
              <a:rPr lang="es-ES" sz="1600" i="0" dirty="0">
                <a:effectLst/>
                <a:cs typeface="Arial" panose="020B0604020202020204" pitchFamily="34" charset="0"/>
              </a:rPr>
              <a:t>en glucosa y fructosa.</a:t>
            </a:r>
            <a:endParaRPr lang="en-US" altLang="zh-CN" sz="1600" dirty="0">
              <a:cs typeface="Arial" panose="020B0604020202020204" pitchFamily="34" charset="0"/>
            </a:endParaRPr>
          </a:p>
          <a:p>
            <a:pPr marL="342900" indent="-342900" algn="just">
              <a:buFont typeface="Wingdings" panose="05000000000000000000" pitchFamily="2" charset="2"/>
              <a:buChar char="l"/>
            </a:pPr>
            <a:r>
              <a:rPr lang="es-ES" sz="1600" i="0" dirty="0">
                <a:effectLst/>
                <a:cs typeface="Arial" panose="020B0604020202020204" pitchFamily="34" charset="0"/>
              </a:rPr>
              <a:t>Días 2-5: disminución de los tres tipos de azúcares. Los </a:t>
            </a:r>
            <a:r>
              <a:rPr lang="es-ES" sz="1600" i="0" dirty="0">
                <a:solidFill>
                  <a:srgbClr val="FF0000"/>
                </a:solidFill>
                <a:effectLst/>
                <a:cs typeface="Arial" panose="020B0604020202020204" pitchFamily="34" charset="0"/>
              </a:rPr>
              <a:t>microorganismos </a:t>
            </a:r>
            <a:r>
              <a:rPr lang="es-ES" sz="1600" i="0" dirty="0">
                <a:effectLst/>
                <a:cs typeface="Arial" panose="020B0604020202020204" pitchFamily="34" charset="0"/>
              </a:rPr>
              <a:t>utilizan los azúcares como sustrato para el crecimiento y el metabolismo.</a:t>
            </a:r>
            <a:endParaRPr lang="en-US" altLang="zh-CN" sz="1600" dirty="0">
              <a:cs typeface="Arial" panose="020B0604020202020204" pitchFamily="34" charset="0"/>
            </a:endParaRPr>
          </a:p>
          <a:p>
            <a:pPr marL="342900" indent="-342900" algn="just">
              <a:buFont typeface="Wingdings" panose="05000000000000000000" pitchFamily="2" charset="2"/>
              <a:buChar char="l"/>
            </a:pPr>
            <a:r>
              <a:rPr lang="es-ES" sz="1600" i="0" dirty="0">
                <a:effectLst/>
                <a:cs typeface="Arial" panose="020B0604020202020204" pitchFamily="34" charset="0"/>
              </a:rPr>
              <a:t>Después del día 5: la sacarosa y la glucosa se estabilizan, la fructosa disminuye ligeramente, y el metabolismo </a:t>
            </a:r>
            <a:r>
              <a:rPr lang="es-ES" sz="1600" i="0" dirty="0">
                <a:solidFill>
                  <a:srgbClr val="FF0000"/>
                </a:solidFill>
                <a:effectLst/>
                <a:cs typeface="Arial" panose="020B0604020202020204" pitchFamily="34" charset="0"/>
              </a:rPr>
              <a:t>microbiano</a:t>
            </a:r>
            <a:r>
              <a:rPr lang="es-ES" sz="1600" i="0" dirty="0">
                <a:effectLst/>
                <a:cs typeface="Arial" panose="020B0604020202020204" pitchFamily="34" charset="0"/>
              </a:rPr>
              <a:t> se </a:t>
            </a:r>
            <a:r>
              <a:rPr lang="es-ES" sz="1600" i="0" dirty="0">
                <a:solidFill>
                  <a:srgbClr val="FF0000"/>
                </a:solidFill>
                <a:effectLst/>
                <a:cs typeface="Arial" panose="020B0604020202020204" pitchFamily="34" charset="0"/>
              </a:rPr>
              <a:t>ralentiza.</a:t>
            </a:r>
            <a:endParaRPr lang="zh-CN" altLang="en-US" sz="1600" dirty="0">
              <a:solidFill>
                <a:srgbClr val="FF0000"/>
              </a:solidFill>
              <a:cs typeface="Arial" panose="020B0604020202020204" pitchFamily="34" charset="0"/>
            </a:endParaRPr>
          </a:p>
        </p:txBody>
      </p:sp>
      <p:sp>
        <p:nvSpPr>
          <p:cNvPr id="18" name="文本框 17"/>
          <p:cNvSpPr txBox="1"/>
          <p:nvPr/>
        </p:nvSpPr>
        <p:spPr>
          <a:xfrm>
            <a:off x="1004878" y="562966"/>
            <a:ext cx="7640320" cy="1633220"/>
          </a:xfrm>
          <a:prstGeom prst="rect">
            <a:avLst/>
          </a:prstGeom>
          <a:noFill/>
        </p:spPr>
        <p:txBody>
          <a:bodyPr wrap="square" rtlCol="0">
            <a:noAutofit/>
          </a:bodyPr>
          <a:lstStyle/>
          <a:p>
            <a:pPr algn="just"/>
            <a:r>
              <a:rPr lang="es-ES" sz="2400" dirty="0">
                <a:solidFill>
                  <a:srgbClr val="0000FF"/>
                </a:solidFill>
                <a:ea typeface="楷体" panose="02010609060101010101" charset="-122"/>
                <a:cs typeface="Arial" panose="020B0604020202020204" pitchFamily="34" charset="0"/>
              </a:rPr>
              <a:t>Cambios dinámicos de los azúcares durante la fermentación enzimática agrícola (Wang </a:t>
            </a:r>
            <a:r>
              <a:rPr lang="es-ES" sz="2400" dirty="0" err="1">
                <a:solidFill>
                  <a:srgbClr val="0000FF"/>
                </a:solidFill>
                <a:ea typeface="楷体" panose="02010609060101010101" charset="-122"/>
                <a:cs typeface="Arial" panose="020B0604020202020204" pitchFamily="34" charset="0"/>
              </a:rPr>
              <a:t>Xiaofen</a:t>
            </a:r>
            <a:r>
              <a:rPr lang="es-ES" sz="2400" dirty="0">
                <a:solidFill>
                  <a:srgbClr val="0000FF"/>
                </a:solidFill>
                <a:ea typeface="楷体" panose="02010609060101010101" charset="-122"/>
                <a:cs typeface="Arial" panose="020B0604020202020204" pitchFamily="34" charset="0"/>
              </a:rPr>
              <a:t>, 2021):</a:t>
            </a:r>
          </a:p>
        </p:txBody>
      </p:sp>
      <p:pic>
        <p:nvPicPr>
          <p:cNvPr id="6" name="Imagen 5">
            <a:extLst>
              <a:ext uri="{FF2B5EF4-FFF2-40B4-BE49-F238E27FC236}">
                <a16:creationId xmlns:a16="http://schemas.microsoft.com/office/drawing/2014/main" id="{FA3A91DA-69C6-38E0-0356-870D75F20074}"/>
              </a:ext>
            </a:extLst>
          </p:cNvPr>
          <p:cNvPicPr>
            <a:picLocks noChangeAspect="1"/>
          </p:cNvPicPr>
          <p:nvPr/>
        </p:nvPicPr>
        <p:blipFill>
          <a:blip r:embed="rId2"/>
          <a:stretch>
            <a:fillRect/>
          </a:stretch>
        </p:blipFill>
        <p:spPr>
          <a:xfrm>
            <a:off x="833437" y="1626578"/>
            <a:ext cx="7477125" cy="3706495"/>
          </a:xfrm>
          <a:prstGeom prst="rect">
            <a:avLst/>
          </a:prstGeom>
        </p:spPr>
      </p:pic>
    </p:spTree>
    <p:extLst>
      <p:ext uri="{BB962C8B-B14F-4D97-AF65-F5344CB8AC3E}">
        <p14:creationId xmlns:p14="http://schemas.microsoft.com/office/powerpoint/2010/main" val="1497898442"/>
      </p:ext>
    </p:extLst>
  </p:cSld>
  <p:clrMapOvr>
    <a:masterClrMapping/>
  </p:clrMapOvr>
  <p:transition>
    <p:wipe dir="d"/>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燕尾形 3"/>
          <p:cNvSpPr/>
          <p:nvPr/>
        </p:nvSpPr>
        <p:spPr>
          <a:xfrm>
            <a:off x="1245088" y="533669"/>
            <a:ext cx="371006" cy="475322"/>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525">
              <a:solidFill>
                <a:schemeClr val="tx1"/>
              </a:solidFill>
            </a:endParaRPr>
          </a:p>
        </p:txBody>
      </p:sp>
      <p:sp>
        <p:nvSpPr>
          <p:cNvPr id="17" name="TextBox 18"/>
          <p:cNvSpPr txBox="1"/>
          <p:nvPr/>
        </p:nvSpPr>
        <p:spPr>
          <a:xfrm>
            <a:off x="541020" y="5373216"/>
            <a:ext cx="8281596" cy="1338059"/>
          </a:xfrm>
          <a:prstGeom prst="rect">
            <a:avLst/>
          </a:prstGeom>
          <a:noFill/>
        </p:spPr>
        <p:txBody>
          <a:bodyPr wrap="square" rtlCol="0">
            <a:spAutoFit/>
          </a:bodyPr>
          <a:lstStyle/>
          <a:p>
            <a:pPr marL="342900" indent="-342900">
              <a:buFont typeface="Wingdings" panose="05000000000000000000" pitchFamily="2" charset="2"/>
              <a:buChar char="l"/>
            </a:pPr>
            <a:endParaRPr lang="en-US" altLang="zh-CN" sz="1695" dirty="0">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l"/>
            </a:pPr>
            <a:r>
              <a:rPr lang="es-ES" sz="1600" dirty="0">
                <a:cs typeface="Arial" panose="020B0604020202020204" pitchFamily="34" charset="0"/>
              </a:rPr>
              <a:t>Etanol: El cambio en la concentración se concentra en los primeros 10 días. El día 5, aumenta bruscamente a 7,01 g/L y luego disminuye y se estabiliza en 0,80 g/L. Esto indica que el alcohol en el sistema </a:t>
            </a:r>
            <a:r>
              <a:rPr lang="es-ES" sz="1600" dirty="0">
                <a:solidFill>
                  <a:srgbClr val="FF0000"/>
                </a:solidFill>
                <a:cs typeface="Arial" panose="020B0604020202020204" pitchFamily="34" charset="0"/>
              </a:rPr>
              <a:t>se convierte después de su generación.</a:t>
            </a:r>
            <a:endParaRPr lang="zh-CN" altLang="en-US" sz="1600" dirty="0">
              <a:solidFill>
                <a:srgbClr val="FF0000"/>
              </a:solidFill>
              <a:cs typeface="Arial" panose="020B0604020202020204" pitchFamily="34" charset="0"/>
            </a:endParaRPr>
          </a:p>
        </p:txBody>
      </p:sp>
      <p:sp>
        <p:nvSpPr>
          <p:cNvPr id="18" name="文本框 17"/>
          <p:cNvSpPr txBox="1"/>
          <p:nvPr/>
        </p:nvSpPr>
        <p:spPr>
          <a:xfrm>
            <a:off x="765376" y="649767"/>
            <a:ext cx="8067040" cy="1200329"/>
          </a:xfrm>
          <a:prstGeom prst="rect">
            <a:avLst/>
          </a:prstGeom>
          <a:noFill/>
        </p:spPr>
        <p:txBody>
          <a:bodyPr wrap="square" rtlCol="0">
            <a:spAutoFit/>
          </a:bodyPr>
          <a:lstStyle/>
          <a:p>
            <a:pPr algn="just"/>
            <a:r>
              <a:rPr lang="es-ES" sz="2400" dirty="0">
                <a:solidFill>
                  <a:srgbClr val="0000FF"/>
                </a:solidFill>
                <a:ea typeface="楷体" panose="02010609060101010101" charset="-122"/>
                <a:cs typeface="Arial" panose="020B0604020202020204" pitchFamily="34" charset="0"/>
              </a:rPr>
              <a:t>Cambios dinámicos del etanol durante la fermentación enzimática agrícola (Wang </a:t>
            </a:r>
            <a:r>
              <a:rPr lang="es-ES" sz="2400" dirty="0" err="1">
                <a:solidFill>
                  <a:srgbClr val="0000FF"/>
                </a:solidFill>
                <a:ea typeface="楷体" panose="02010609060101010101" charset="-122"/>
                <a:cs typeface="Arial" panose="020B0604020202020204" pitchFamily="34" charset="0"/>
              </a:rPr>
              <a:t>Xiaofen</a:t>
            </a:r>
            <a:r>
              <a:rPr lang="es-ES" sz="2400" dirty="0">
                <a:solidFill>
                  <a:srgbClr val="0000FF"/>
                </a:solidFill>
                <a:ea typeface="楷体" panose="02010609060101010101" charset="-122"/>
                <a:cs typeface="Arial" panose="020B0604020202020204" pitchFamily="34" charset="0"/>
              </a:rPr>
              <a:t>, 2021)</a:t>
            </a:r>
            <a:r>
              <a:rPr lang="zh-CN" altLang="en-US" sz="2400" dirty="0">
                <a:solidFill>
                  <a:srgbClr val="0000FF"/>
                </a:solidFill>
                <a:ea typeface="楷体" panose="02010609060101010101" charset="-122"/>
                <a:cs typeface="Arial" panose="020B0604020202020204" pitchFamily="34" charset="0"/>
              </a:rPr>
              <a:t>）</a:t>
            </a:r>
          </a:p>
        </p:txBody>
      </p:sp>
      <p:pic>
        <p:nvPicPr>
          <p:cNvPr id="16" name="图片 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929005" y="1976120"/>
            <a:ext cx="7350125" cy="3582670"/>
          </a:xfrm>
          <a:prstGeom prst="rect">
            <a:avLst/>
          </a:prstGeom>
          <a:noFill/>
        </p:spPr>
      </p:pic>
      <p:sp>
        <p:nvSpPr>
          <p:cNvPr id="2" name="CuadroTexto 1">
            <a:extLst>
              <a:ext uri="{FF2B5EF4-FFF2-40B4-BE49-F238E27FC236}">
                <a16:creationId xmlns:a16="http://schemas.microsoft.com/office/drawing/2014/main" id="{0929AB6B-FD90-BA09-6518-CBB2DBE8261E}"/>
              </a:ext>
            </a:extLst>
          </p:cNvPr>
          <p:cNvSpPr txBox="1"/>
          <p:nvPr/>
        </p:nvSpPr>
        <p:spPr>
          <a:xfrm rot="10800000">
            <a:off x="862254" y="2924942"/>
            <a:ext cx="338554" cy="1295788"/>
          </a:xfrm>
          <a:prstGeom prst="rect">
            <a:avLst/>
          </a:prstGeom>
          <a:solidFill>
            <a:schemeClr val="bg1"/>
          </a:solidFill>
        </p:spPr>
        <p:txBody>
          <a:bodyPr vert="eaVert" wrap="square" rtlCol="0">
            <a:spAutoFit/>
          </a:bodyPr>
          <a:lstStyle/>
          <a:p>
            <a:r>
              <a:rPr lang="es-EC" sz="1000" b="0" dirty="0"/>
              <a:t>Concentración (g/L)</a:t>
            </a:r>
          </a:p>
        </p:txBody>
      </p:sp>
      <p:sp>
        <p:nvSpPr>
          <p:cNvPr id="3" name="CuadroTexto 2">
            <a:extLst>
              <a:ext uri="{FF2B5EF4-FFF2-40B4-BE49-F238E27FC236}">
                <a16:creationId xmlns:a16="http://schemas.microsoft.com/office/drawing/2014/main" id="{736301D5-EC9E-EE38-417F-902A65D4E910}"/>
              </a:ext>
            </a:extLst>
          </p:cNvPr>
          <p:cNvSpPr txBox="1"/>
          <p:nvPr/>
        </p:nvSpPr>
        <p:spPr>
          <a:xfrm>
            <a:off x="4249770" y="5373216"/>
            <a:ext cx="864096" cy="246221"/>
          </a:xfrm>
          <a:prstGeom prst="rect">
            <a:avLst/>
          </a:prstGeom>
          <a:solidFill>
            <a:schemeClr val="bg1"/>
          </a:solidFill>
        </p:spPr>
        <p:txBody>
          <a:bodyPr wrap="square" rtlCol="0">
            <a:spAutoFit/>
          </a:bodyPr>
          <a:lstStyle/>
          <a:p>
            <a:r>
              <a:rPr lang="es-EC" sz="1000" b="0" dirty="0"/>
              <a:t>Tiempo (d)</a:t>
            </a:r>
          </a:p>
        </p:txBody>
      </p:sp>
    </p:spTree>
    <p:extLst>
      <p:ext uri="{BB962C8B-B14F-4D97-AF65-F5344CB8AC3E}">
        <p14:creationId xmlns:p14="http://schemas.microsoft.com/office/powerpoint/2010/main" val="475526064"/>
      </p:ext>
    </p:extLst>
  </p:cSld>
  <p:clrMapOvr>
    <a:masterClrMapping/>
  </p:clrMapOvr>
  <p:transition>
    <p:wipe dir="d"/>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燕尾形 3"/>
          <p:cNvSpPr/>
          <p:nvPr/>
        </p:nvSpPr>
        <p:spPr>
          <a:xfrm>
            <a:off x="1245088" y="533669"/>
            <a:ext cx="371006" cy="475322"/>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525">
              <a:solidFill>
                <a:schemeClr val="tx1"/>
              </a:solidFill>
            </a:endParaRPr>
          </a:p>
        </p:txBody>
      </p:sp>
      <p:sp>
        <p:nvSpPr>
          <p:cNvPr id="17" name="TextBox 18"/>
          <p:cNvSpPr txBox="1"/>
          <p:nvPr/>
        </p:nvSpPr>
        <p:spPr>
          <a:xfrm>
            <a:off x="402184" y="4840060"/>
            <a:ext cx="8122285" cy="1830501"/>
          </a:xfrm>
          <a:prstGeom prst="rect">
            <a:avLst/>
          </a:prstGeom>
          <a:noFill/>
        </p:spPr>
        <p:txBody>
          <a:bodyPr wrap="square" rtlCol="0">
            <a:spAutoFit/>
          </a:bodyPr>
          <a:lstStyle/>
          <a:p>
            <a:pPr marL="342900" indent="-342900">
              <a:buFont typeface="Wingdings" panose="05000000000000000000" pitchFamily="2" charset="2"/>
              <a:buChar char="l"/>
            </a:pPr>
            <a:endParaRPr lang="en-US" altLang="zh-CN" sz="1695" dirty="0">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l"/>
            </a:pPr>
            <a:r>
              <a:rPr lang="es-ES" sz="1600" i="0" dirty="0">
                <a:effectLst/>
                <a:cs typeface="Arial" panose="020B0604020202020204" pitchFamily="34" charset="0"/>
              </a:rPr>
              <a:t>Polisacáridos: durante los primeros 2 días de fermentación, su contenido aumenta de 16,45 a 34,42 g/L y luego se mantiene estable. Los polisacáridos tienen un efecto positivo en </a:t>
            </a:r>
            <a:r>
              <a:rPr lang="es-ES" sz="1600" i="0" dirty="0">
                <a:solidFill>
                  <a:srgbClr val="FF0000"/>
                </a:solidFill>
                <a:effectLst/>
                <a:cs typeface="Arial" panose="020B0604020202020204" pitchFamily="34" charset="0"/>
              </a:rPr>
              <a:t>mejorar la estructura del suelo y en la prevención de enfermedades y bacterias.</a:t>
            </a:r>
            <a:endParaRPr lang="en-US" altLang="zh-CN" sz="1600" dirty="0">
              <a:solidFill>
                <a:srgbClr val="FF0000"/>
              </a:solidFill>
              <a:cs typeface="Arial" panose="020B0604020202020204" pitchFamily="34" charset="0"/>
            </a:endParaRPr>
          </a:p>
          <a:p>
            <a:pPr marL="342900" indent="-342900" algn="just">
              <a:buFont typeface="Wingdings" panose="05000000000000000000" pitchFamily="2" charset="2"/>
              <a:buChar char="l"/>
            </a:pPr>
            <a:r>
              <a:rPr lang="es-ES" sz="1600" i="0" dirty="0">
                <a:effectLst/>
                <a:cs typeface="Arial" panose="020B0604020202020204" pitchFamily="34" charset="0"/>
              </a:rPr>
              <a:t>Polifenoles: su contenido se mantiene estable durante todo el proceso de fermentación (&lt;2 g/L) y tienen cierto </a:t>
            </a:r>
            <a:r>
              <a:rPr lang="es-ES" sz="1600" i="0" dirty="0">
                <a:solidFill>
                  <a:srgbClr val="FF0000"/>
                </a:solidFill>
                <a:effectLst/>
                <a:cs typeface="Arial" panose="020B0604020202020204" pitchFamily="34" charset="0"/>
              </a:rPr>
              <a:t>efecto bactericida</a:t>
            </a:r>
            <a:r>
              <a:rPr lang="es-ES" sz="1600" i="0" dirty="0">
                <a:effectLst/>
                <a:cs typeface="Arial" panose="020B0604020202020204" pitchFamily="34" charset="0"/>
              </a:rPr>
              <a:t>.</a:t>
            </a:r>
            <a:endParaRPr lang="en-US" altLang="zh-CN" sz="1695" dirty="0">
              <a:cs typeface="Arial" panose="020B0604020202020204" pitchFamily="34" charset="0"/>
            </a:endParaRPr>
          </a:p>
        </p:txBody>
      </p:sp>
      <p:sp>
        <p:nvSpPr>
          <p:cNvPr id="18" name="文本框 17"/>
          <p:cNvSpPr txBox="1"/>
          <p:nvPr/>
        </p:nvSpPr>
        <p:spPr>
          <a:xfrm>
            <a:off x="787082" y="243686"/>
            <a:ext cx="8067040" cy="1477328"/>
          </a:xfrm>
          <a:prstGeom prst="rect">
            <a:avLst/>
          </a:prstGeom>
          <a:noFill/>
        </p:spPr>
        <p:txBody>
          <a:bodyPr wrap="square" rtlCol="0">
            <a:spAutoFit/>
          </a:bodyPr>
          <a:lstStyle/>
          <a:p>
            <a:pPr algn="just"/>
            <a:r>
              <a:rPr lang="es-ES" sz="3000" dirty="0">
                <a:solidFill>
                  <a:srgbClr val="0000FF"/>
                </a:solidFill>
                <a:ea typeface="楷体" panose="02010609060101010101" charset="-122"/>
                <a:cs typeface="Arial" panose="020B0604020202020204" pitchFamily="34" charset="0"/>
              </a:rPr>
              <a:t>Cambios dinámicos de los polifenoles y polisacáridos durante la fermentación enzimática agrícola (Wang </a:t>
            </a:r>
            <a:r>
              <a:rPr lang="es-ES" sz="3000" dirty="0" err="1">
                <a:solidFill>
                  <a:srgbClr val="0000FF"/>
                </a:solidFill>
                <a:ea typeface="楷体" panose="02010609060101010101" charset="-122"/>
                <a:cs typeface="Arial" panose="020B0604020202020204" pitchFamily="34" charset="0"/>
              </a:rPr>
              <a:t>Xiaofen</a:t>
            </a:r>
            <a:r>
              <a:rPr lang="es-ES" sz="3000" dirty="0">
                <a:solidFill>
                  <a:srgbClr val="0000FF"/>
                </a:solidFill>
                <a:ea typeface="楷体" panose="02010609060101010101" charset="-122"/>
                <a:cs typeface="Arial" panose="020B0604020202020204" pitchFamily="34" charset="0"/>
              </a:rPr>
              <a:t>, 2021)</a:t>
            </a:r>
            <a:endParaRPr lang="zh-CN" altLang="en-US" sz="3000" dirty="0">
              <a:solidFill>
                <a:srgbClr val="0000FF"/>
              </a:solidFill>
              <a:ea typeface="楷体" panose="02010609060101010101" charset="-122"/>
              <a:cs typeface="Arial" panose="020B0604020202020204" pitchFamily="34" charset="0"/>
            </a:endParaRPr>
          </a:p>
        </p:txBody>
      </p:sp>
      <p:pic>
        <p:nvPicPr>
          <p:cNvPr id="3" name="Imagen 2">
            <a:extLst>
              <a:ext uri="{FF2B5EF4-FFF2-40B4-BE49-F238E27FC236}">
                <a16:creationId xmlns:a16="http://schemas.microsoft.com/office/drawing/2014/main" id="{173033E0-2581-3B48-5889-5897ADA4A8D6}"/>
              </a:ext>
            </a:extLst>
          </p:cNvPr>
          <p:cNvPicPr>
            <a:picLocks noChangeAspect="1"/>
          </p:cNvPicPr>
          <p:nvPr/>
        </p:nvPicPr>
        <p:blipFill>
          <a:blip r:embed="rId3"/>
          <a:stretch>
            <a:fillRect/>
          </a:stretch>
        </p:blipFill>
        <p:spPr>
          <a:xfrm>
            <a:off x="1331640" y="1707559"/>
            <a:ext cx="6480720" cy="3442882"/>
          </a:xfrm>
          <a:prstGeom prst="rect">
            <a:avLst/>
          </a:prstGeom>
        </p:spPr>
      </p:pic>
      <p:sp>
        <p:nvSpPr>
          <p:cNvPr id="4" name="CuadroTexto 3">
            <a:extLst>
              <a:ext uri="{FF2B5EF4-FFF2-40B4-BE49-F238E27FC236}">
                <a16:creationId xmlns:a16="http://schemas.microsoft.com/office/drawing/2014/main" id="{FBD97047-4C74-B6AA-6A06-F2E8221E9551}"/>
              </a:ext>
            </a:extLst>
          </p:cNvPr>
          <p:cNvSpPr txBox="1"/>
          <p:nvPr/>
        </p:nvSpPr>
        <p:spPr>
          <a:xfrm rot="10800000">
            <a:off x="1277540" y="2161787"/>
            <a:ext cx="338554" cy="1295788"/>
          </a:xfrm>
          <a:prstGeom prst="rect">
            <a:avLst/>
          </a:prstGeom>
          <a:solidFill>
            <a:schemeClr val="bg1"/>
          </a:solidFill>
        </p:spPr>
        <p:txBody>
          <a:bodyPr vert="eaVert" wrap="square" rtlCol="0">
            <a:spAutoFit/>
          </a:bodyPr>
          <a:lstStyle/>
          <a:p>
            <a:r>
              <a:rPr lang="es-EC" sz="1000" b="0" dirty="0"/>
              <a:t>Concentración (g/L)</a:t>
            </a:r>
          </a:p>
        </p:txBody>
      </p:sp>
      <p:sp>
        <p:nvSpPr>
          <p:cNvPr id="5" name="CuadroTexto 4">
            <a:extLst>
              <a:ext uri="{FF2B5EF4-FFF2-40B4-BE49-F238E27FC236}">
                <a16:creationId xmlns:a16="http://schemas.microsoft.com/office/drawing/2014/main" id="{1CA9E834-1D7D-F1AC-6E81-F2B99E639DC5}"/>
              </a:ext>
            </a:extLst>
          </p:cNvPr>
          <p:cNvSpPr txBox="1"/>
          <p:nvPr/>
        </p:nvSpPr>
        <p:spPr>
          <a:xfrm>
            <a:off x="4463327" y="4857562"/>
            <a:ext cx="864096" cy="246221"/>
          </a:xfrm>
          <a:prstGeom prst="rect">
            <a:avLst/>
          </a:prstGeom>
          <a:solidFill>
            <a:schemeClr val="bg1"/>
          </a:solidFill>
        </p:spPr>
        <p:txBody>
          <a:bodyPr wrap="square" rtlCol="0">
            <a:spAutoFit/>
          </a:bodyPr>
          <a:lstStyle/>
          <a:p>
            <a:r>
              <a:rPr lang="es-EC" sz="1000" b="0" dirty="0"/>
              <a:t>Tiempo (d)</a:t>
            </a:r>
          </a:p>
        </p:txBody>
      </p:sp>
    </p:spTree>
    <p:extLst>
      <p:ext uri="{BB962C8B-B14F-4D97-AF65-F5344CB8AC3E}">
        <p14:creationId xmlns:p14="http://schemas.microsoft.com/office/powerpoint/2010/main" val="4141544937"/>
      </p:ext>
    </p:extLst>
  </p:cSld>
  <p:clrMapOvr>
    <a:masterClrMapping/>
  </p:clrMapOvr>
  <p:transition>
    <p:wipe dir="d"/>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17"/>
          <p:cNvSpPr txBox="1"/>
          <p:nvPr/>
        </p:nvSpPr>
        <p:spPr>
          <a:xfrm>
            <a:off x="827584" y="806117"/>
            <a:ext cx="7961630" cy="830997"/>
          </a:xfrm>
          <a:prstGeom prst="rect">
            <a:avLst/>
          </a:prstGeom>
          <a:noFill/>
        </p:spPr>
        <p:txBody>
          <a:bodyPr wrap="square" rtlCol="0">
            <a:spAutoFit/>
          </a:bodyPr>
          <a:lstStyle/>
          <a:p>
            <a:pPr algn="just"/>
            <a:r>
              <a:rPr lang="es-ES" altLang="zh-CN" sz="2400" dirty="0">
                <a:solidFill>
                  <a:srgbClr val="0000FF"/>
                </a:solidFill>
                <a:ea typeface="楷体" panose="02010609060101010101" charset="-122"/>
                <a:cs typeface="Arial" panose="020B0604020202020204" pitchFamily="34" charset="0"/>
              </a:rPr>
              <a:t>Contenido de minerales y componentes AA en enzimas agrícolas (Wang </a:t>
            </a:r>
            <a:r>
              <a:rPr lang="es-ES" altLang="zh-CN" sz="2400" dirty="0" err="1">
                <a:solidFill>
                  <a:srgbClr val="0000FF"/>
                </a:solidFill>
                <a:ea typeface="楷体" panose="02010609060101010101" charset="-122"/>
                <a:cs typeface="Arial" panose="020B0604020202020204" pitchFamily="34" charset="0"/>
              </a:rPr>
              <a:t>Xiaofen</a:t>
            </a:r>
            <a:r>
              <a:rPr lang="es-ES" altLang="zh-CN" sz="2400" dirty="0">
                <a:solidFill>
                  <a:srgbClr val="0000FF"/>
                </a:solidFill>
                <a:ea typeface="楷体" panose="02010609060101010101" charset="-122"/>
                <a:cs typeface="Arial" panose="020B0604020202020204" pitchFamily="34" charset="0"/>
              </a:rPr>
              <a:t>, 2021)</a:t>
            </a:r>
            <a:endParaRPr lang="zh-CN" altLang="en-US" sz="2400" dirty="0">
              <a:solidFill>
                <a:srgbClr val="0000FF"/>
              </a:solidFill>
              <a:ea typeface="楷体" panose="02010609060101010101" charset="-122"/>
              <a:cs typeface="Arial" panose="020B0604020202020204" pitchFamily="34" charset="0"/>
            </a:endParaRPr>
          </a:p>
        </p:txBody>
      </p:sp>
      <p:sp>
        <p:nvSpPr>
          <p:cNvPr id="10" name="TextBox 18"/>
          <p:cNvSpPr txBox="1"/>
          <p:nvPr/>
        </p:nvSpPr>
        <p:spPr>
          <a:xfrm>
            <a:off x="467544" y="5373216"/>
            <a:ext cx="8026400" cy="1229360"/>
          </a:xfrm>
          <a:prstGeom prst="rect">
            <a:avLst/>
          </a:prstGeom>
          <a:noFill/>
        </p:spPr>
        <p:txBody>
          <a:bodyPr wrap="square" rtlCol="0">
            <a:noAutofit/>
          </a:bodyPr>
          <a:lstStyle/>
          <a:p>
            <a:pPr marL="342900" indent="-342900" algn="just">
              <a:buFont typeface="Wingdings" panose="05000000000000000000" pitchFamily="2" charset="2"/>
              <a:buChar char="l"/>
            </a:pPr>
            <a:r>
              <a:rPr lang="es-ES" sz="1600" i="0" dirty="0">
                <a:effectLst/>
                <a:cs typeface="Arial" panose="020B0604020202020204" pitchFamily="34" charset="0"/>
              </a:rPr>
              <a:t>Además de los elementos principales como potasio, </a:t>
            </a:r>
            <a:r>
              <a:rPr lang="es-ES" sz="1600" i="0" dirty="0">
                <a:solidFill>
                  <a:srgbClr val="FF0000"/>
                </a:solidFill>
                <a:effectLst/>
                <a:cs typeface="Arial" panose="020B0604020202020204" pitchFamily="34" charset="0"/>
              </a:rPr>
              <a:t>calcio, magnesio y fósforo</a:t>
            </a:r>
            <a:r>
              <a:rPr lang="es-ES" sz="1600" i="0" dirty="0">
                <a:effectLst/>
                <a:cs typeface="Arial" panose="020B0604020202020204" pitchFamily="34" charset="0"/>
              </a:rPr>
              <a:t>, los minerales de las enzimas agrícolas contienen oligoelementos como </a:t>
            </a:r>
            <a:r>
              <a:rPr lang="es-ES" sz="1600" i="0" dirty="0">
                <a:solidFill>
                  <a:srgbClr val="FF0000"/>
                </a:solidFill>
                <a:effectLst/>
                <a:cs typeface="Arial" panose="020B0604020202020204" pitchFamily="34" charset="0"/>
              </a:rPr>
              <a:t>hierro, zinc, cobre y manganeso</a:t>
            </a:r>
            <a:r>
              <a:rPr lang="es-ES" sz="1600" i="0" dirty="0">
                <a:effectLst/>
                <a:cs typeface="Arial" panose="020B0604020202020204" pitchFamily="34" charset="0"/>
              </a:rPr>
              <a:t>;</a:t>
            </a:r>
            <a:endParaRPr lang="en-US" altLang="zh-CN" sz="1600" dirty="0">
              <a:cs typeface="Arial" panose="020B0604020202020204" pitchFamily="34" charset="0"/>
            </a:endParaRPr>
          </a:p>
          <a:p>
            <a:pPr marL="342900" indent="-342900" algn="just">
              <a:buFont typeface="Wingdings" panose="05000000000000000000" pitchFamily="2" charset="2"/>
              <a:buChar char="l"/>
            </a:pPr>
            <a:r>
              <a:rPr lang="es-ES" sz="1600" i="0" dirty="0">
                <a:effectLst/>
                <a:cs typeface="Arial" panose="020B0604020202020204" pitchFamily="34" charset="0"/>
              </a:rPr>
              <a:t>Se detectaron 18 tipos de aminoácidos, siendo </a:t>
            </a:r>
            <a:r>
              <a:rPr lang="es-ES" sz="1600" i="0" dirty="0">
                <a:solidFill>
                  <a:srgbClr val="FF0000"/>
                </a:solidFill>
                <a:effectLst/>
                <a:cs typeface="Arial" panose="020B0604020202020204" pitchFamily="34" charset="0"/>
              </a:rPr>
              <a:t>prolina, ácido aspártico, alanina y ácido glutámico los principales.</a:t>
            </a:r>
            <a:endParaRPr lang="en-US" altLang="zh-CN" sz="1600" dirty="0">
              <a:solidFill>
                <a:srgbClr val="FF0000"/>
              </a:solidFill>
              <a:cs typeface="Arial" panose="020B0604020202020204" pitchFamily="34" charset="0"/>
            </a:endParaRPr>
          </a:p>
          <a:p>
            <a:pPr marL="342900" indent="-342900">
              <a:lnSpc>
                <a:spcPts val="3000"/>
              </a:lnSpc>
              <a:buFont typeface="Wingdings" panose="05000000000000000000" pitchFamily="2" charset="2"/>
              <a:buChar char="l"/>
            </a:pPr>
            <a:endParaRPr lang="zh-CN" altLang="en-US" sz="1695" dirty="0">
              <a:latin typeface="Times New Roman" panose="02020603050405020304" pitchFamily="18" charset="0"/>
              <a:cs typeface="Times New Roman" panose="02020603050405020304" pitchFamily="18" charset="0"/>
            </a:endParaRPr>
          </a:p>
        </p:txBody>
      </p:sp>
      <p:pic>
        <p:nvPicPr>
          <p:cNvPr id="3" name="Imagen 2">
            <a:extLst>
              <a:ext uri="{FF2B5EF4-FFF2-40B4-BE49-F238E27FC236}">
                <a16:creationId xmlns:a16="http://schemas.microsoft.com/office/drawing/2014/main" id="{04D08270-F026-FC12-8B92-B8DD16C5D999}"/>
              </a:ext>
            </a:extLst>
          </p:cNvPr>
          <p:cNvPicPr>
            <a:picLocks noChangeAspect="1"/>
          </p:cNvPicPr>
          <p:nvPr/>
        </p:nvPicPr>
        <p:blipFill>
          <a:blip r:embed="rId3"/>
          <a:stretch>
            <a:fillRect/>
          </a:stretch>
        </p:blipFill>
        <p:spPr>
          <a:xfrm>
            <a:off x="1047750" y="1637114"/>
            <a:ext cx="7048500" cy="3838575"/>
          </a:xfrm>
          <a:prstGeom prst="rect">
            <a:avLst/>
          </a:prstGeom>
        </p:spPr>
      </p:pic>
    </p:spTree>
    <p:extLst>
      <p:ext uri="{BB962C8B-B14F-4D97-AF65-F5344CB8AC3E}">
        <p14:creationId xmlns:p14="http://schemas.microsoft.com/office/powerpoint/2010/main" val="3194954866"/>
      </p:ext>
    </p:extLst>
  </p:cSld>
  <p:clrMapOvr>
    <a:masterClrMapping/>
  </p:clrMapOvr>
  <p:transition>
    <p:wipe dir="d"/>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76621" y="1305697"/>
            <a:ext cx="8887581" cy="403225"/>
          </a:xfrm>
          <a:prstGeom prst="rect">
            <a:avLst/>
          </a:prstGeom>
          <a:noFill/>
        </p:spPr>
        <p:txBody>
          <a:bodyPr wrap="square" rtlCol="0">
            <a:spAutoFit/>
          </a:bodyPr>
          <a:lstStyle/>
          <a:p>
            <a:r>
              <a:rPr kumimoji="1" lang="en-US" altLang="zh-CN" sz="2030" b="1" dirty="0">
                <a:solidFill>
                  <a:schemeClr val="bg1"/>
                </a:solidFill>
                <a:latin typeface="微软雅黑" panose="020B0503020204020204" charset="-122"/>
                <a:ea typeface="微软雅黑" panose="020B0503020204020204" charset="-122"/>
                <a:cs typeface="微软雅黑" panose="020B0503020204020204" charset="-122"/>
              </a:rPr>
              <a:t>Part2                                                                                            </a:t>
            </a:r>
            <a:r>
              <a:rPr kumimoji="1" lang="zh-CN" altLang="en-US" sz="2030" b="1" dirty="0">
                <a:solidFill>
                  <a:schemeClr val="bg1"/>
                </a:solidFill>
                <a:latin typeface="微软雅黑" panose="020B0503020204020204" charset="-122"/>
                <a:ea typeface="微软雅黑" panose="020B0503020204020204" charset="-122"/>
                <a:cs typeface="微软雅黑" panose="020B0503020204020204" charset="-122"/>
              </a:rPr>
              <a:t>微生物</a:t>
            </a:r>
          </a:p>
        </p:txBody>
      </p:sp>
      <p:sp>
        <p:nvSpPr>
          <p:cNvPr id="7" name="燕尾形 3"/>
          <p:cNvSpPr/>
          <p:nvPr/>
        </p:nvSpPr>
        <p:spPr>
          <a:xfrm>
            <a:off x="1245088" y="533669"/>
            <a:ext cx="371006" cy="475322"/>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525">
              <a:solidFill>
                <a:schemeClr val="tx1"/>
              </a:solidFill>
            </a:endParaRPr>
          </a:p>
        </p:txBody>
      </p:sp>
      <p:sp>
        <p:nvSpPr>
          <p:cNvPr id="17" name="TextBox 18"/>
          <p:cNvSpPr txBox="1"/>
          <p:nvPr/>
        </p:nvSpPr>
        <p:spPr>
          <a:xfrm>
            <a:off x="382270" y="4884379"/>
            <a:ext cx="8379460" cy="1652270"/>
          </a:xfrm>
          <a:prstGeom prst="rect">
            <a:avLst/>
          </a:prstGeom>
          <a:noFill/>
        </p:spPr>
        <p:txBody>
          <a:bodyPr wrap="square" rtlCol="0">
            <a:noAutofit/>
          </a:bodyPr>
          <a:lstStyle/>
          <a:p>
            <a:pPr marL="342900" indent="-342900" algn="just">
              <a:buFont typeface="Wingdings" panose="05000000000000000000" pitchFamily="2" charset="2"/>
              <a:buChar char="l"/>
            </a:pPr>
            <a:r>
              <a:rPr lang="es-ES" sz="1400" i="0" dirty="0">
                <a:effectLst/>
                <a:cs typeface="Arial" panose="020B0604020202020204" pitchFamily="34" charset="0"/>
              </a:rPr>
              <a:t>Las bacterias del ácido láctico y las levaduras alcanzaron su pico en el quinto día (7,04 log CFU/</a:t>
            </a:r>
            <a:r>
              <a:rPr lang="es-ES" sz="1400" i="0" dirty="0" err="1">
                <a:effectLst/>
                <a:cs typeface="Arial" panose="020B0604020202020204" pitchFamily="34" charset="0"/>
              </a:rPr>
              <a:t>mL</a:t>
            </a:r>
            <a:r>
              <a:rPr lang="es-ES" sz="1400" i="0" dirty="0">
                <a:effectLst/>
                <a:cs typeface="Arial" panose="020B0604020202020204" pitchFamily="34" charset="0"/>
              </a:rPr>
              <a:t>), </a:t>
            </a:r>
            <a:r>
              <a:rPr lang="es-ES" sz="1400" dirty="0">
                <a:cs typeface="Arial" panose="020B0604020202020204" pitchFamily="34" charset="0"/>
              </a:rPr>
              <a:t>mientras que los mohos disminuyeron gradualmente;</a:t>
            </a:r>
            <a:endParaRPr lang="en-US" altLang="zh-CN" sz="1400" dirty="0">
              <a:cs typeface="Arial" panose="020B0604020202020204" pitchFamily="34" charset="0"/>
            </a:endParaRPr>
          </a:p>
          <a:p>
            <a:pPr marL="342900" indent="-342900" algn="just">
              <a:buFont typeface="Wingdings" panose="05000000000000000000" pitchFamily="2" charset="2"/>
              <a:buChar char="l"/>
            </a:pPr>
            <a:r>
              <a:rPr lang="es-ES" sz="1400" dirty="0">
                <a:cs typeface="Arial" panose="020B0604020202020204" pitchFamily="34" charset="0"/>
              </a:rPr>
              <a:t>El crecimiento de los mohos se inhibió continuamente de 5 a 90 días, desapareciendo por completo en el décimo día, y el sistema de fermentación se estabilizó básicamente en el día 20;</a:t>
            </a:r>
            <a:endParaRPr lang="zh-CN" altLang="en-US" sz="1400" dirty="0">
              <a:cs typeface="Arial" panose="020B0604020202020204" pitchFamily="34" charset="0"/>
            </a:endParaRPr>
          </a:p>
          <a:p>
            <a:pPr marL="342900" indent="-342900" algn="just">
              <a:buFont typeface="Wingdings" panose="05000000000000000000" pitchFamily="2" charset="2"/>
              <a:buChar char="l"/>
            </a:pPr>
            <a:r>
              <a:rPr lang="es-ES" sz="1400" dirty="0">
                <a:cs typeface="Arial" panose="020B0604020202020204" pitchFamily="34" charset="0"/>
              </a:rPr>
              <a:t>En el día 90, no había moho en la enzima agrícola, y las bacterias del ácido láctico, bacterias del ácido acético y levaduras se encontraban en estado mixto, siendo las bacterias lácticas las más predominantes, seguidas de las bacterias acéticas y las levaduras.</a:t>
            </a:r>
            <a:endParaRPr lang="zh-CN" altLang="es-EC" sz="1400" dirty="0">
              <a:cs typeface="Arial" panose="020B0604020202020204" pitchFamily="34" charset="0"/>
            </a:endParaRPr>
          </a:p>
        </p:txBody>
      </p:sp>
      <p:sp>
        <p:nvSpPr>
          <p:cNvPr id="18" name="文本框 17"/>
          <p:cNvSpPr txBox="1"/>
          <p:nvPr/>
        </p:nvSpPr>
        <p:spPr>
          <a:xfrm>
            <a:off x="779171" y="738129"/>
            <a:ext cx="8222615" cy="830997"/>
          </a:xfrm>
          <a:prstGeom prst="rect">
            <a:avLst/>
          </a:prstGeom>
          <a:noFill/>
        </p:spPr>
        <p:txBody>
          <a:bodyPr wrap="square" rtlCol="0">
            <a:spAutoFit/>
          </a:bodyPr>
          <a:lstStyle/>
          <a:p>
            <a:pPr algn="just"/>
            <a:r>
              <a:rPr lang="es-ES" sz="1600" dirty="0">
                <a:solidFill>
                  <a:srgbClr val="0000FF"/>
                </a:solidFill>
                <a:ea typeface="楷体" panose="02010609060101010101" charset="-122"/>
                <a:cs typeface="Arial" panose="020B0604020202020204" pitchFamily="34" charset="0"/>
              </a:rPr>
              <a:t>Cambios en el número efectivo de bacterias del </a:t>
            </a:r>
            <a:r>
              <a:rPr lang="es-ES" sz="1600" dirty="0" err="1">
                <a:solidFill>
                  <a:srgbClr val="0000FF"/>
                </a:solidFill>
                <a:ea typeface="楷体" panose="02010609060101010101" charset="-122"/>
                <a:cs typeface="Arial" panose="020B0604020202020204" pitchFamily="34" charset="0"/>
              </a:rPr>
              <a:t>ácico</a:t>
            </a:r>
            <a:r>
              <a:rPr lang="es-ES" sz="1600" dirty="0">
                <a:solidFill>
                  <a:srgbClr val="0000FF"/>
                </a:solidFill>
                <a:ea typeface="楷体" panose="02010609060101010101" charset="-122"/>
                <a:cs typeface="Arial" panose="020B0604020202020204" pitchFamily="34" charset="0"/>
              </a:rPr>
              <a:t> láctico, bacterias del ácido acético, levaduras y mohos durante el proceso de fermentación de enzimas agrícolas (Wang </a:t>
            </a:r>
            <a:r>
              <a:rPr lang="es-ES" sz="1600" dirty="0" err="1">
                <a:solidFill>
                  <a:srgbClr val="0000FF"/>
                </a:solidFill>
                <a:ea typeface="楷体" panose="02010609060101010101" charset="-122"/>
                <a:cs typeface="Arial" panose="020B0604020202020204" pitchFamily="34" charset="0"/>
              </a:rPr>
              <a:t>Xiaofen</a:t>
            </a:r>
            <a:r>
              <a:rPr lang="es-ES" sz="1600" dirty="0">
                <a:solidFill>
                  <a:srgbClr val="0000FF"/>
                </a:solidFill>
                <a:ea typeface="楷体" panose="02010609060101010101" charset="-122"/>
                <a:cs typeface="Arial" panose="020B0604020202020204" pitchFamily="34" charset="0"/>
              </a:rPr>
              <a:t>, 2021)</a:t>
            </a:r>
            <a:endParaRPr lang="zh-CN" altLang="en-US" sz="1600" dirty="0">
              <a:solidFill>
                <a:srgbClr val="0000FF"/>
              </a:solidFill>
              <a:ea typeface="楷体" panose="02010609060101010101" charset="-122"/>
              <a:cs typeface="Arial" panose="020B0604020202020204" pitchFamily="34" charset="0"/>
            </a:endParaRPr>
          </a:p>
        </p:txBody>
      </p:sp>
      <p:pic>
        <p:nvPicPr>
          <p:cNvPr id="8" name="Imagen 7">
            <a:extLst>
              <a:ext uri="{FF2B5EF4-FFF2-40B4-BE49-F238E27FC236}">
                <a16:creationId xmlns:a16="http://schemas.microsoft.com/office/drawing/2014/main" id="{5326D724-FEFC-D773-6F5D-5452F1251620}"/>
              </a:ext>
            </a:extLst>
          </p:cNvPr>
          <p:cNvPicPr>
            <a:picLocks noChangeAspect="1"/>
          </p:cNvPicPr>
          <p:nvPr/>
        </p:nvPicPr>
        <p:blipFill>
          <a:blip r:embed="rId3"/>
          <a:stretch>
            <a:fillRect/>
          </a:stretch>
        </p:blipFill>
        <p:spPr>
          <a:xfrm>
            <a:off x="945461" y="1627482"/>
            <a:ext cx="7334250" cy="3333750"/>
          </a:xfrm>
          <a:prstGeom prst="rect">
            <a:avLst/>
          </a:prstGeom>
        </p:spPr>
      </p:pic>
      <p:sp>
        <p:nvSpPr>
          <p:cNvPr id="9" name="CuadroTexto 8">
            <a:extLst>
              <a:ext uri="{FF2B5EF4-FFF2-40B4-BE49-F238E27FC236}">
                <a16:creationId xmlns:a16="http://schemas.microsoft.com/office/drawing/2014/main" id="{72745DF9-8EB6-DC13-216F-66B2FAC572CA}"/>
              </a:ext>
            </a:extLst>
          </p:cNvPr>
          <p:cNvSpPr txBox="1"/>
          <p:nvPr/>
        </p:nvSpPr>
        <p:spPr>
          <a:xfrm rot="10800000">
            <a:off x="1083505" y="2164282"/>
            <a:ext cx="323165" cy="2124941"/>
          </a:xfrm>
          <a:prstGeom prst="rect">
            <a:avLst/>
          </a:prstGeom>
          <a:solidFill>
            <a:schemeClr val="bg1"/>
          </a:solidFill>
        </p:spPr>
        <p:txBody>
          <a:bodyPr vert="eaVert" wrap="none" rtlCol="0">
            <a:spAutoFit/>
          </a:bodyPr>
          <a:lstStyle/>
          <a:p>
            <a:r>
              <a:rPr lang="es-EC" sz="900" dirty="0"/>
              <a:t>Recuentos microbianos (</a:t>
            </a:r>
            <a:r>
              <a:rPr lang="es-EC" sz="900" dirty="0" err="1"/>
              <a:t>logCFU</a:t>
            </a:r>
            <a:r>
              <a:rPr lang="es-EC" sz="900" dirty="0"/>
              <a:t>/</a:t>
            </a:r>
            <a:r>
              <a:rPr lang="es-EC" sz="900" dirty="0" err="1"/>
              <a:t>mL</a:t>
            </a:r>
            <a:r>
              <a:rPr lang="es-EC" sz="900" dirty="0"/>
              <a:t>)</a:t>
            </a:r>
          </a:p>
        </p:txBody>
      </p:sp>
      <p:sp>
        <p:nvSpPr>
          <p:cNvPr id="10" name="CuadroTexto 9">
            <a:extLst>
              <a:ext uri="{FF2B5EF4-FFF2-40B4-BE49-F238E27FC236}">
                <a16:creationId xmlns:a16="http://schemas.microsoft.com/office/drawing/2014/main" id="{6F97F091-C299-1891-876A-0877A1853BD3}"/>
              </a:ext>
            </a:extLst>
          </p:cNvPr>
          <p:cNvSpPr txBox="1"/>
          <p:nvPr/>
        </p:nvSpPr>
        <p:spPr>
          <a:xfrm>
            <a:off x="4355976" y="4648299"/>
            <a:ext cx="864096" cy="246221"/>
          </a:xfrm>
          <a:prstGeom prst="rect">
            <a:avLst/>
          </a:prstGeom>
          <a:solidFill>
            <a:schemeClr val="bg1"/>
          </a:solidFill>
        </p:spPr>
        <p:txBody>
          <a:bodyPr wrap="square" rtlCol="0">
            <a:spAutoFit/>
          </a:bodyPr>
          <a:lstStyle/>
          <a:p>
            <a:r>
              <a:rPr lang="es-EC" sz="1000" b="0" dirty="0"/>
              <a:t>Tiempo (d)</a:t>
            </a:r>
          </a:p>
        </p:txBody>
      </p:sp>
    </p:spTree>
    <p:extLst>
      <p:ext uri="{BB962C8B-B14F-4D97-AF65-F5344CB8AC3E}">
        <p14:creationId xmlns:p14="http://schemas.microsoft.com/office/powerpoint/2010/main" val="3932972874"/>
      </p:ext>
    </p:extLst>
  </p:cSld>
  <p:clrMapOvr>
    <a:masterClrMapping/>
  </p:clrMapOvr>
  <p:transition>
    <p:wipe dir="d"/>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68715" y="559425"/>
            <a:ext cx="907656" cy="403225"/>
          </a:xfrm>
          <a:prstGeom prst="rect">
            <a:avLst/>
          </a:prstGeom>
          <a:noFill/>
        </p:spPr>
        <p:txBody>
          <a:bodyPr wrap="square" rtlCol="0">
            <a:spAutoFit/>
          </a:bodyPr>
          <a:lstStyle/>
          <a:p>
            <a:r>
              <a:rPr kumimoji="1" lang="en-US" altLang="zh-CN" sz="2030" b="1" dirty="0">
                <a:solidFill>
                  <a:schemeClr val="bg1"/>
                </a:solidFill>
                <a:latin typeface="微软雅黑" panose="020B0503020204020204" charset="-122"/>
                <a:ea typeface="微软雅黑" panose="020B0503020204020204" charset="-122"/>
                <a:cs typeface="微软雅黑" panose="020B0503020204020204" charset="-122"/>
              </a:rPr>
              <a:t>Part2</a:t>
            </a:r>
            <a:endParaRPr kumimoji="1" lang="zh-CN" altLang="en-US" sz="2030" b="1"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7" name="燕尾形 3"/>
          <p:cNvSpPr/>
          <p:nvPr/>
        </p:nvSpPr>
        <p:spPr>
          <a:xfrm>
            <a:off x="1245088" y="533669"/>
            <a:ext cx="371006" cy="475322"/>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525">
              <a:solidFill>
                <a:schemeClr val="tx1"/>
              </a:solidFill>
            </a:endParaRPr>
          </a:p>
        </p:txBody>
      </p:sp>
      <p:sp>
        <p:nvSpPr>
          <p:cNvPr id="18" name="文本框 17"/>
          <p:cNvSpPr txBox="1"/>
          <p:nvPr/>
        </p:nvSpPr>
        <p:spPr>
          <a:xfrm>
            <a:off x="714895" y="658408"/>
            <a:ext cx="7893050" cy="1634490"/>
          </a:xfrm>
          <a:prstGeom prst="rect">
            <a:avLst/>
          </a:prstGeom>
          <a:noFill/>
        </p:spPr>
        <p:txBody>
          <a:bodyPr wrap="square" rtlCol="0">
            <a:noAutofit/>
          </a:bodyPr>
          <a:lstStyle/>
          <a:p>
            <a:pPr algn="just"/>
            <a:r>
              <a:rPr lang="es-ES" sz="2400" dirty="0">
                <a:solidFill>
                  <a:srgbClr val="0000FF"/>
                </a:solidFill>
                <a:ea typeface="楷体" panose="02010609060101010101" charset="-122"/>
                <a:cs typeface="Arial" panose="020B0604020202020204" pitchFamily="34" charset="0"/>
              </a:rPr>
              <a:t>Cambios dinámicos de la diversidad bacteriana durante la fermentación de enzimas agrícolas (Wang </a:t>
            </a:r>
            <a:r>
              <a:rPr lang="es-ES" sz="2400" dirty="0" err="1">
                <a:solidFill>
                  <a:srgbClr val="0000FF"/>
                </a:solidFill>
                <a:ea typeface="楷体" panose="02010609060101010101" charset="-122"/>
                <a:cs typeface="Arial" panose="020B0604020202020204" pitchFamily="34" charset="0"/>
              </a:rPr>
              <a:t>Xiaofen</a:t>
            </a:r>
            <a:r>
              <a:rPr lang="es-ES" sz="2400" dirty="0">
                <a:solidFill>
                  <a:srgbClr val="0000FF"/>
                </a:solidFill>
                <a:ea typeface="楷体" panose="02010609060101010101" charset="-122"/>
                <a:cs typeface="Arial" panose="020B0604020202020204" pitchFamily="34" charset="0"/>
              </a:rPr>
              <a:t>, 2021)</a:t>
            </a:r>
            <a:endParaRPr lang="zh-CN" altLang="en-US" sz="2400" dirty="0">
              <a:solidFill>
                <a:srgbClr val="0000FF"/>
              </a:solidFill>
              <a:ea typeface="楷体" panose="02010609060101010101" charset="-122"/>
              <a:cs typeface="Arial" panose="020B0604020202020204" pitchFamily="34" charset="0"/>
            </a:endParaRPr>
          </a:p>
        </p:txBody>
      </p:sp>
      <p:sp>
        <p:nvSpPr>
          <p:cNvPr id="10" name="TextBox 18"/>
          <p:cNvSpPr txBox="1"/>
          <p:nvPr/>
        </p:nvSpPr>
        <p:spPr>
          <a:xfrm>
            <a:off x="183083" y="5651510"/>
            <a:ext cx="8956675" cy="1294130"/>
          </a:xfrm>
          <a:prstGeom prst="rect">
            <a:avLst/>
          </a:prstGeom>
          <a:noFill/>
        </p:spPr>
        <p:txBody>
          <a:bodyPr wrap="square" rtlCol="0">
            <a:noAutofit/>
          </a:bodyPr>
          <a:lstStyle/>
          <a:p>
            <a:pPr marL="342900" indent="-342900">
              <a:buFont typeface="Wingdings" panose="05000000000000000000" pitchFamily="2" charset="2"/>
              <a:buChar char="l"/>
            </a:pPr>
            <a:endParaRPr lang="en-US" altLang="zh-CN" sz="1695" dirty="0">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l"/>
            </a:pPr>
            <a:r>
              <a:rPr lang="es-ES" sz="1600" i="0" dirty="0">
                <a:effectLst/>
                <a:cs typeface="Arial" panose="020B0604020202020204" pitchFamily="34" charset="0"/>
              </a:rPr>
              <a:t>La diversidad de bacterias disminuyó, siendo </a:t>
            </a:r>
            <a:r>
              <a:rPr lang="es-ES" sz="1600" i="0" dirty="0">
                <a:solidFill>
                  <a:srgbClr val="FF0000"/>
                </a:solidFill>
                <a:effectLst/>
                <a:cs typeface="Arial" panose="020B0604020202020204" pitchFamily="34" charset="0"/>
              </a:rPr>
              <a:t>Lactobacillus y </a:t>
            </a:r>
            <a:r>
              <a:rPr lang="es-ES" sz="1600" i="0" dirty="0" err="1">
                <a:solidFill>
                  <a:srgbClr val="FF0000"/>
                </a:solidFill>
                <a:effectLst/>
                <a:cs typeface="Arial" panose="020B0604020202020204" pitchFamily="34" charset="0"/>
              </a:rPr>
              <a:t>Acetobacter</a:t>
            </a:r>
            <a:r>
              <a:rPr lang="es-ES" sz="1600" i="0" dirty="0">
                <a:solidFill>
                  <a:srgbClr val="FF0000"/>
                </a:solidFill>
                <a:effectLst/>
                <a:cs typeface="Arial" panose="020B0604020202020204" pitchFamily="34" charset="0"/>
              </a:rPr>
              <a:t> </a:t>
            </a:r>
            <a:r>
              <a:rPr lang="es-ES" sz="1600" i="0" dirty="0">
                <a:effectLst/>
                <a:cs typeface="Arial" panose="020B0604020202020204" pitchFamily="34" charset="0"/>
              </a:rPr>
              <a:t>las bacterias dominantes, y </a:t>
            </a:r>
            <a:r>
              <a:rPr lang="es-ES" sz="1600" i="0" dirty="0" err="1">
                <a:solidFill>
                  <a:srgbClr val="FF0000"/>
                </a:solidFill>
                <a:effectLst/>
                <a:cs typeface="Arial" panose="020B0604020202020204" pitchFamily="34" charset="0"/>
              </a:rPr>
              <a:t>Weissella</a:t>
            </a:r>
            <a:r>
              <a:rPr lang="es-ES" sz="1600" i="0" dirty="0">
                <a:solidFill>
                  <a:srgbClr val="FF0000"/>
                </a:solidFill>
                <a:effectLst/>
                <a:cs typeface="Arial" panose="020B0604020202020204" pitchFamily="34" charset="0"/>
              </a:rPr>
              <a:t> </a:t>
            </a:r>
            <a:r>
              <a:rPr lang="es-ES" sz="1600" i="0" dirty="0">
                <a:effectLst/>
                <a:cs typeface="Arial" panose="020B0604020202020204" pitchFamily="34" charset="0"/>
              </a:rPr>
              <a:t>existió brevemente.</a:t>
            </a:r>
            <a:endParaRPr lang="en-US" altLang="zh-CN" sz="1600" dirty="0">
              <a:cs typeface="Arial" panose="020B0604020202020204" pitchFamily="34" charset="0"/>
            </a:endParaRPr>
          </a:p>
          <a:p>
            <a:pPr indent="0">
              <a:lnSpc>
                <a:spcPts val="3000"/>
              </a:lnSpc>
              <a:buFont typeface="Wingdings" panose="05000000000000000000" pitchFamily="2" charset="2"/>
              <a:buNone/>
            </a:pPr>
            <a:endParaRPr lang="en-US" altLang="zh-CN" sz="1525" dirty="0">
              <a:latin typeface="Times New Roman" panose="02020603050405020304" pitchFamily="18" charset="0"/>
              <a:cs typeface="Times New Roman" panose="02020603050405020304" pitchFamily="18" charset="0"/>
            </a:endParaRPr>
          </a:p>
          <a:p>
            <a:pPr marL="342900" indent="-342900">
              <a:lnSpc>
                <a:spcPts val="3000"/>
              </a:lnSpc>
              <a:buFont typeface="Wingdings" panose="05000000000000000000" pitchFamily="2" charset="2"/>
              <a:buChar char="l"/>
            </a:pPr>
            <a:endParaRPr lang="en-US" altLang="zh-CN" sz="1525" dirty="0">
              <a:latin typeface="Times New Roman" panose="02020603050405020304" pitchFamily="18" charset="0"/>
              <a:cs typeface="Times New Roman" panose="02020603050405020304" pitchFamily="18" charset="0"/>
            </a:endParaRPr>
          </a:p>
        </p:txBody>
      </p:sp>
      <p:pic>
        <p:nvPicPr>
          <p:cNvPr id="3" name="Imagen 2">
            <a:extLst>
              <a:ext uri="{FF2B5EF4-FFF2-40B4-BE49-F238E27FC236}">
                <a16:creationId xmlns:a16="http://schemas.microsoft.com/office/drawing/2014/main" id="{28E8B0B2-6E71-A87A-F809-929E398D2E20}"/>
              </a:ext>
            </a:extLst>
          </p:cNvPr>
          <p:cNvPicPr>
            <a:picLocks noChangeAspect="1"/>
          </p:cNvPicPr>
          <p:nvPr/>
        </p:nvPicPr>
        <p:blipFill>
          <a:blip r:embed="rId3"/>
          <a:stretch>
            <a:fillRect/>
          </a:stretch>
        </p:blipFill>
        <p:spPr>
          <a:xfrm>
            <a:off x="971600" y="1964055"/>
            <a:ext cx="6591300" cy="3933825"/>
          </a:xfrm>
          <a:prstGeom prst="rect">
            <a:avLst/>
          </a:prstGeom>
        </p:spPr>
      </p:pic>
    </p:spTree>
    <p:extLst>
      <p:ext uri="{BB962C8B-B14F-4D97-AF65-F5344CB8AC3E}">
        <p14:creationId xmlns:p14="http://schemas.microsoft.com/office/powerpoint/2010/main" val="1299711048"/>
      </p:ext>
    </p:extLst>
  </p:cSld>
  <p:clrMapOvr>
    <a:masterClrMapping/>
  </p:clrMapOvr>
  <p:transition>
    <p:wipe dir="d"/>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49946" y="669498"/>
            <a:ext cx="7804150" cy="1103318"/>
          </a:xfrm>
        </p:spPr>
        <p:txBody>
          <a:bodyPr/>
          <a:lstStyle/>
          <a:p>
            <a:pPr algn="just"/>
            <a:r>
              <a:rPr lang="es-ES" sz="3200" dirty="0">
                <a:latin typeface="Arial" panose="020B0604020202020204" pitchFamily="34" charset="0"/>
                <a:cs typeface="Arial" panose="020B0604020202020204" pitchFamily="34" charset="0"/>
              </a:rPr>
              <a:t>Materia prima utilizada en la producción de enzimas agrícolas (</a:t>
            </a:r>
            <a:r>
              <a:rPr lang="es-ES" sz="3200" dirty="0" err="1">
                <a:latin typeface="Arial" panose="020B0604020202020204" pitchFamily="34" charset="0"/>
                <a:cs typeface="Arial" panose="020B0604020202020204" pitchFamily="34" charset="0"/>
              </a:rPr>
              <a:t>Lingqiu</a:t>
            </a:r>
            <a:r>
              <a:rPr lang="es-ES" sz="3200" dirty="0">
                <a:latin typeface="Arial" panose="020B0604020202020204" pitchFamily="34" charset="0"/>
                <a:cs typeface="Arial" panose="020B0604020202020204" pitchFamily="34" charset="0"/>
              </a:rPr>
              <a:t>, 2022)</a:t>
            </a:r>
            <a:endParaRPr lang="zh-CN" altLang="en-US" sz="3200" dirty="0">
              <a:latin typeface="Arial" panose="020B0604020202020204" pitchFamily="34" charset="0"/>
              <a:cs typeface="Arial" panose="020B0604020202020204" pitchFamily="34" charset="0"/>
            </a:endParaRPr>
          </a:p>
        </p:txBody>
      </p:sp>
      <p:pic>
        <p:nvPicPr>
          <p:cNvPr id="5" name="图片 5" descr="38fcea0a6083f77028f9e63fc7e3c10"/>
          <p:cNvPicPr>
            <a:picLocks noGrp="1" noChangeAspect="1"/>
          </p:cNvPicPr>
          <p:nvPr>
            <p:ph idx="1"/>
            <p:custDataLst>
              <p:tags r:id="rId1"/>
            </p:custDataLst>
          </p:nvPr>
        </p:nvPicPr>
        <p:blipFill>
          <a:blip r:embed="rId3"/>
          <a:srcRect t="32701"/>
          <a:stretch>
            <a:fillRect/>
          </a:stretch>
        </p:blipFill>
        <p:spPr>
          <a:xfrm>
            <a:off x="1907705" y="1772816"/>
            <a:ext cx="5688632" cy="4610100"/>
          </a:xfrm>
          <a:prstGeom prst="rect">
            <a:avLst/>
          </a:prstGeom>
        </p:spPr>
      </p:pic>
    </p:spTree>
    <p:extLst>
      <p:ext uri="{BB962C8B-B14F-4D97-AF65-F5344CB8AC3E}">
        <p14:creationId xmlns:p14="http://schemas.microsoft.com/office/powerpoint/2010/main" val="1087004115"/>
      </p:ext>
    </p:extLst>
  </p:cSld>
  <p:clrMapOvr>
    <a:masterClrMapping/>
  </p:clrMapOvr>
  <p:transition>
    <p:wipe dir="d"/>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0"/>
          <p:cNvSpPr txBox="1">
            <a:spLocks noChangeArrowheads="1"/>
          </p:cNvSpPr>
          <p:nvPr/>
        </p:nvSpPr>
        <p:spPr bwMode="auto">
          <a:xfrm>
            <a:off x="971600" y="764704"/>
            <a:ext cx="7056784" cy="707886"/>
          </a:xfrm>
          <a:prstGeom prst="rect">
            <a:avLst/>
          </a:prstGeom>
          <a:noFill/>
          <a:ln>
            <a:noFill/>
          </a:ln>
        </p:spPr>
        <p:txBody>
          <a:bodyPr wrap="square">
            <a:spAutoFit/>
          </a:bodyPr>
          <a:lstStyle>
            <a:lvl1pPr eaLnBrk="0" hangingPunct="0">
              <a:spcBef>
                <a:spcPct val="20000"/>
              </a:spcBef>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defRPr/>
            </a:pPr>
            <a:r>
              <a:rPr lang="es-EC" altLang="zh-CN" sz="4000" dirty="0">
                <a:latin typeface="Arial" panose="020B0604020202020204" pitchFamily="34" charset="0"/>
                <a:ea typeface="楷体" panose="02010609060101010101" charset="-122"/>
                <a:cs typeface="Arial" panose="020B0604020202020204" pitchFamily="34" charset="0"/>
              </a:rPr>
              <a:t>El proceso de fermentación</a:t>
            </a:r>
          </a:p>
        </p:txBody>
      </p:sp>
      <p:pic>
        <p:nvPicPr>
          <p:cNvPr id="4" name="Picture 19" descr="E:\环保酵素工坊\PPT設計編輯\2回归传统手工发酵很容易\图片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863546"/>
            <a:ext cx="3724134" cy="4445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09523" y="1863546"/>
            <a:ext cx="4122917" cy="4445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组合 11"/>
          <p:cNvGrpSpPr/>
          <p:nvPr/>
        </p:nvGrpSpPr>
        <p:grpSpPr>
          <a:xfrm>
            <a:off x="770843" y="1863546"/>
            <a:ext cx="7848872" cy="4445774"/>
            <a:chOff x="770843" y="1863546"/>
            <a:chExt cx="7848872" cy="4445774"/>
          </a:xfrm>
        </p:grpSpPr>
        <p:pic>
          <p:nvPicPr>
            <p:cNvPr id="10" name="Picture 19" descr="E:\环保酵素工坊\PPT設計編輯\2回归传统手工发酵很容易\图片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0843" y="1863546"/>
              <a:ext cx="3724134" cy="4445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6798" y="1863546"/>
              <a:ext cx="4122917" cy="4445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442307531"/>
      </p:ext>
    </p:extLst>
  </p:cSld>
  <p:clrMapOvr>
    <a:masterClrMapping/>
  </p:clrMapOvr>
  <p:transition>
    <p:wipe dir="d"/>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98157" y="2698115"/>
            <a:ext cx="8147685" cy="1461770"/>
          </a:xfrm>
        </p:spPr>
        <p:txBody>
          <a:bodyPr/>
          <a:lstStyle/>
          <a:p>
            <a:pPr algn="ctr">
              <a:buClrTx/>
              <a:buSzTx/>
              <a:buFontTx/>
            </a:pPr>
            <a:r>
              <a:rPr lang="es-ES" sz="4000" b="1" dirty="0">
                <a:gradFill>
                  <a:gsLst>
                    <a:gs pos="0">
                      <a:srgbClr val="012D86"/>
                    </a:gs>
                    <a:gs pos="100000">
                      <a:srgbClr val="0E2557"/>
                    </a:gs>
                  </a:gsLst>
                  <a:lin scaled="0"/>
                </a:gradFill>
                <a:latin typeface="Arial" panose="020B0604020202020204" pitchFamily="34" charset="0"/>
                <a:ea typeface="黑体" panose="02010609060101010101" pitchFamily="49" charset="-122"/>
                <a:cs typeface="Arial" panose="020B0604020202020204" pitchFamily="34" charset="0"/>
              </a:rPr>
              <a:t>La relación entre la humanidad y el suelo en distintas etapas de la historia agrícola.</a:t>
            </a:r>
            <a:endParaRPr lang="zh-CN" altLang="en-US" sz="4000" b="1" dirty="0">
              <a:gradFill>
                <a:gsLst>
                  <a:gs pos="0">
                    <a:srgbClr val="012D86"/>
                  </a:gs>
                  <a:gs pos="100000">
                    <a:srgbClr val="0E2557"/>
                  </a:gs>
                </a:gsLst>
                <a:lin scaled="0"/>
              </a:gradFill>
              <a:latin typeface="Arial" panose="020B0604020202020204" pitchFamily="34" charset="0"/>
              <a:ea typeface="黑体" panose="02010609060101010101" pitchFamily="49" charset="-122"/>
              <a:cs typeface="Arial" panose="020B0604020202020204" pitchFamily="34" charset="0"/>
            </a:endParaRPr>
          </a:p>
        </p:txBody>
      </p:sp>
    </p:spTree>
    <p:extLst>
      <p:ext uri="{BB962C8B-B14F-4D97-AF65-F5344CB8AC3E}">
        <p14:creationId xmlns:p14="http://schemas.microsoft.com/office/powerpoint/2010/main" val="1244255113"/>
      </p:ext>
    </p:extLst>
  </p:cSld>
  <p:clrMapOvr>
    <a:masterClrMapping/>
  </p:clrMapOvr>
  <p:transition>
    <p:wipe dir="d"/>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27584" y="84931"/>
            <a:ext cx="7793037" cy="1462087"/>
          </a:xfrm>
        </p:spPr>
        <p:txBody>
          <a:bodyPr/>
          <a:lstStyle/>
          <a:p>
            <a:pPr algn="just"/>
            <a:r>
              <a:rPr lang="es-ES" sz="2000" dirty="0">
                <a:latin typeface="Arial" panose="020B0604020202020204" pitchFamily="34" charset="0"/>
                <a:cs typeface="Arial" panose="020B0604020202020204" pitchFamily="34" charset="0"/>
              </a:rPr>
              <a:t>Agitando la solución de fermentación durante el proceso de fermentación</a:t>
            </a:r>
            <a:endParaRPr lang="zh-CN" altLang="en-US" sz="2000" dirty="0">
              <a:latin typeface="Arial" panose="020B0604020202020204" pitchFamily="34" charset="0"/>
              <a:cs typeface="Arial" panose="020B0604020202020204" pitchFamily="34" charset="0"/>
            </a:endParaRPr>
          </a:p>
        </p:txBody>
      </p:sp>
      <p:pic>
        <p:nvPicPr>
          <p:cNvPr id="8" name="图片 8" descr="89da7e73fdf522f3735bf3062ba3a32"/>
          <p:cNvPicPr>
            <a:picLocks noGrp="1" noChangeAspect="1"/>
          </p:cNvPicPr>
          <p:nvPr>
            <p:ph idx="1"/>
            <p:custDataLst>
              <p:tags r:id="rId1"/>
            </p:custDataLst>
          </p:nvPr>
        </p:nvPicPr>
        <p:blipFill>
          <a:blip r:embed="rId4"/>
          <a:stretch>
            <a:fillRect/>
          </a:stretch>
        </p:blipFill>
        <p:spPr>
          <a:xfrm>
            <a:off x="1005840" y="1802765"/>
            <a:ext cx="3491230" cy="4239260"/>
          </a:xfrm>
          <a:prstGeom prst="rect">
            <a:avLst/>
          </a:prstGeom>
        </p:spPr>
      </p:pic>
      <p:pic>
        <p:nvPicPr>
          <p:cNvPr id="9" name="图片 9" descr="e871eb8201701a1fd5354ad0d527f4d"/>
          <p:cNvPicPr>
            <a:picLocks noChangeAspect="1"/>
          </p:cNvPicPr>
          <p:nvPr>
            <p:custDataLst>
              <p:tags r:id="rId2"/>
            </p:custDataLst>
          </p:nvPr>
        </p:nvPicPr>
        <p:blipFill>
          <a:blip r:embed="rId5"/>
          <a:stretch>
            <a:fillRect/>
          </a:stretch>
        </p:blipFill>
        <p:spPr>
          <a:xfrm>
            <a:off x="4567555" y="1791335"/>
            <a:ext cx="3469005" cy="4264025"/>
          </a:xfrm>
          <a:prstGeom prst="rect">
            <a:avLst/>
          </a:prstGeom>
        </p:spPr>
      </p:pic>
    </p:spTree>
    <p:extLst>
      <p:ext uri="{BB962C8B-B14F-4D97-AF65-F5344CB8AC3E}">
        <p14:creationId xmlns:p14="http://schemas.microsoft.com/office/powerpoint/2010/main" val="1012041066"/>
      </p:ext>
    </p:extLst>
  </p:cSld>
  <p:clrMapOvr>
    <a:masterClrMapping/>
  </p:clrMapOvr>
  <p:transition>
    <p:wipe dir="d"/>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图片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0169299"/>
      </p:ext>
    </p:extLst>
  </p:cSld>
  <p:clrMapOvr>
    <a:masterClrMapping/>
  </p:clrMapOvr>
  <p:transition>
    <p:wipe dir="d"/>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899592" y="1844824"/>
            <a:ext cx="7719402" cy="4536504"/>
            <a:chOff x="899592" y="1844824"/>
            <a:chExt cx="7719402" cy="4536504"/>
          </a:xfrm>
        </p:grpSpPr>
        <p:grpSp>
          <p:nvGrpSpPr>
            <p:cNvPr id="5" name="组合 4"/>
            <p:cNvGrpSpPr/>
            <p:nvPr/>
          </p:nvGrpSpPr>
          <p:grpSpPr>
            <a:xfrm>
              <a:off x="899592" y="1844824"/>
              <a:ext cx="4046995" cy="4536504"/>
              <a:chOff x="3113485" y="2276872"/>
              <a:chExt cx="3344580" cy="2751138"/>
            </a:xfrm>
          </p:grpSpPr>
          <p:pic>
            <p:nvPicPr>
              <p:cNvPr id="6" name="Picture 8" descr="E:\酵环自然\海报设计\蓝东画廊\很容易\发酵完成.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3485" y="2276872"/>
                <a:ext cx="3344580" cy="1912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E:\酵环自然\海报设计\蓝东画廊\很容易\成熟.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8255" y="4213622"/>
                <a:ext cx="3225491"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图片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8760" y="1916832"/>
              <a:ext cx="3750234" cy="4464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Box 10"/>
          <p:cNvSpPr txBox="1">
            <a:spLocks noChangeArrowheads="1"/>
          </p:cNvSpPr>
          <p:nvPr/>
        </p:nvSpPr>
        <p:spPr bwMode="auto">
          <a:xfrm>
            <a:off x="823524" y="844176"/>
            <a:ext cx="8320476" cy="707886"/>
          </a:xfrm>
          <a:prstGeom prst="rect">
            <a:avLst/>
          </a:prstGeom>
          <a:noFill/>
          <a:ln>
            <a:noFill/>
          </a:ln>
        </p:spPr>
        <p:txBody>
          <a:bodyPr wrap="square">
            <a:spAutoFit/>
          </a:bodyPr>
          <a:lstStyle>
            <a:lvl1pPr eaLnBrk="0" hangingPunct="0">
              <a:spcBef>
                <a:spcPct val="20000"/>
              </a:spcBef>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 typeface="Arial" panose="020B0604020202020204" pitchFamily="34" charset="0"/>
              <a:buNone/>
              <a:defRPr/>
            </a:pPr>
            <a:r>
              <a:rPr lang="es-EC" altLang="zh-CN" sz="4000" dirty="0">
                <a:latin typeface="Arial" panose="020B0604020202020204" pitchFamily="34" charset="0"/>
                <a:ea typeface="楷体" panose="02010609060101010101" charset="-122"/>
                <a:cs typeface="Arial" panose="020B0604020202020204" pitchFamily="34" charset="0"/>
              </a:rPr>
              <a:t>El proceso de fermentación</a:t>
            </a:r>
          </a:p>
        </p:txBody>
      </p:sp>
    </p:spTree>
    <p:extLst>
      <p:ext uri="{BB962C8B-B14F-4D97-AF65-F5344CB8AC3E}">
        <p14:creationId xmlns:p14="http://schemas.microsoft.com/office/powerpoint/2010/main" val="1804296914"/>
      </p:ext>
    </p:extLst>
  </p:cSld>
  <p:clrMapOvr>
    <a:masterClrMapping/>
  </p:clrMapOvr>
  <p:transition>
    <p:wipe dir="d"/>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81397" y="209391"/>
            <a:ext cx="8172325" cy="1462087"/>
          </a:xfrm>
        </p:spPr>
        <p:txBody>
          <a:bodyPr/>
          <a:lstStyle/>
          <a:p>
            <a:r>
              <a:rPr lang="es-ES" sz="2800" dirty="0">
                <a:latin typeface="Arial" panose="020B0604020202020204" pitchFamily="34" charset="0"/>
                <a:cs typeface="Arial" panose="020B0604020202020204" pitchFamily="34" charset="0"/>
              </a:rPr>
              <a:t>4.7 Ventajas de hacer enzimas en casa </a:t>
            </a:r>
            <a:endParaRPr lang="zh-CN" altLang="en-US" sz="2800" dirty="0">
              <a:latin typeface="Arial" panose="020B0604020202020204" pitchFamily="34" charset="0"/>
              <a:cs typeface="Arial" panose="020B0604020202020204" pitchFamily="34" charset="0"/>
            </a:endParaRPr>
          </a:p>
        </p:txBody>
      </p:sp>
      <p:sp>
        <p:nvSpPr>
          <p:cNvPr id="3" name="内容占位符 2"/>
          <p:cNvSpPr>
            <a:spLocks noGrp="1"/>
          </p:cNvSpPr>
          <p:nvPr>
            <p:ph idx="1"/>
          </p:nvPr>
        </p:nvSpPr>
        <p:spPr>
          <a:xfrm>
            <a:off x="752475" y="2173605"/>
            <a:ext cx="7772400" cy="3743960"/>
          </a:xfrm>
        </p:spPr>
        <p:txBody>
          <a:bodyPr/>
          <a:lstStyle/>
          <a:p>
            <a:pPr marL="0" indent="0" algn="just">
              <a:buNone/>
            </a:pPr>
            <a:r>
              <a:rPr lang="es-ES" sz="2600" b="0" i="0" dirty="0">
                <a:effectLst/>
                <a:latin typeface="Arial" panose="020B0604020202020204" pitchFamily="34" charset="0"/>
                <a:cs typeface="Arial" panose="020B0604020202020204" pitchFamily="34" charset="0"/>
              </a:rPr>
              <a:t>	(1) Materiales y utensilios disponibles. </a:t>
            </a:r>
          </a:p>
          <a:p>
            <a:pPr marL="0" indent="0" algn="just">
              <a:buNone/>
            </a:pPr>
            <a:r>
              <a:rPr lang="es-ES" sz="2600" dirty="0">
                <a:latin typeface="Arial" panose="020B0604020202020204" pitchFamily="34" charset="0"/>
                <a:cs typeface="Arial" panose="020B0604020202020204" pitchFamily="34" charset="0"/>
              </a:rPr>
              <a:t>	</a:t>
            </a:r>
            <a:r>
              <a:rPr lang="es-ES" sz="2600" b="0" i="0" dirty="0">
                <a:effectLst/>
                <a:latin typeface="Arial" panose="020B0604020202020204" pitchFamily="34" charset="0"/>
                <a:cs typeface="Arial" panose="020B0604020202020204" pitchFamily="34" charset="0"/>
              </a:rPr>
              <a:t>En cualquier lugar donde haya personas, hay residuos de plantas. Es fácil encontrar barriles de plástico, jarrones de cerámica, grandes contenedores, y se necesita poca cantidad de azúcar morena, lo que resulta en un bajo costo total. </a:t>
            </a:r>
          </a:p>
          <a:p>
            <a:pPr marL="0" indent="0" algn="just">
              <a:buNone/>
            </a:pPr>
            <a:r>
              <a:rPr lang="es-ES" sz="2600" dirty="0">
                <a:latin typeface="Arial" panose="020B0604020202020204" pitchFamily="34" charset="0"/>
                <a:cs typeface="Arial" panose="020B0604020202020204" pitchFamily="34" charset="0"/>
              </a:rPr>
              <a:t>	</a:t>
            </a:r>
            <a:r>
              <a:rPr lang="es-ES" sz="2600" b="0" i="0" dirty="0">
                <a:effectLst/>
                <a:latin typeface="Arial" panose="020B0604020202020204" pitchFamily="34" charset="0"/>
                <a:cs typeface="Arial" panose="020B0604020202020204" pitchFamily="34" charset="0"/>
              </a:rPr>
              <a:t>Casi todos los hogares tienen recursos.</a:t>
            </a:r>
            <a:endParaRPr lang="en-US" altLang="zh-CN" sz="2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5981678"/>
      </p:ext>
    </p:extLst>
  </p:cSld>
  <p:clrMapOvr>
    <a:masterClrMapping/>
  </p:clrMapOvr>
  <p:transition>
    <p:wipe dir="d"/>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41802" y="548680"/>
            <a:ext cx="7792720" cy="978941"/>
          </a:xfrm>
        </p:spPr>
        <p:txBody>
          <a:bodyPr/>
          <a:lstStyle/>
          <a:p>
            <a:pPr algn="just"/>
            <a:r>
              <a:rPr lang="es-ES" sz="3600" dirty="0">
                <a:latin typeface="Arial" panose="020B0604020202020204" pitchFamily="34" charset="0"/>
                <a:cs typeface="Arial" panose="020B0604020202020204" pitchFamily="34" charset="0"/>
              </a:rPr>
              <a:t>Ventajas de hacer enzimas en casa </a:t>
            </a:r>
            <a:endParaRPr lang="zh-CN" altLang="en-US" sz="3600" dirty="0"/>
          </a:p>
        </p:txBody>
      </p:sp>
      <p:sp>
        <p:nvSpPr>
          <p:cNvPr id="3" name="内容占位符 2"/>
          <p:cNvSpPr>
            <a:spLocks noGrp="1"/>
          </p:cNvSpPr>
          <p:nvPr>
            <p:ph idx="1"/>
          </p:nvPr>
        </p:nvSpPr>
        <p:spPr>
          <a:xfrm>
            <a:off x="752158" y="2060848"/>
            <a:ext cx="7772400" cy="3856400"/>
          </a:xfrm>
        </p:spPr>
        <p:txBody>
          <a:bodyPr/>
          <a:lstStyle/>
          <a:p>
            <a:pPr marL="0" indent="0" algn="just">
              <a:buNone/>
            </a:pPr>
            <a:r>
              <a:rPr lang="es-ES" sz="2600" b="0" i="0" dirty="0">
                <a:effectLst/>
                <a:latin typeface="Arial" panose="020B0604020202020204" pitchFamily="34" charset="0"/>
                <a:cs typeface="Arial" panose="020B0604020202020204" pitchFamily="34" charset="0"/>
              </a:rPr>
              <a:t>	(2) Operación simple.</a:t>
            </a:r>
          </a:p>
          <a:p>
            <a:pPr marL="0" indent="0" algn="just">
              <a:buNone/>
            </a:pPr>
            <a:r>
              <a:rPr lang="es-ES" sz="2600" b="0" i="0" dirty="0">
                <a:effectLst/>
                <a:latin typeface="Arial" panose="020B0604020202020204" pitchFamily="34" charset="0"/>
                <a:cs typeface="Arial" panose="020B0604020202020204" pitchFamily="34" charset="0"/>
              </a:rPr>
              <a:t>	Después de llenar el recipiente con agua, azúcar, frutas y verduras, se puede llenar el recipiente una vez o varias veces de manera continua. Solo es necesario recordar el tiempo de sellado (después de sellar, se puede usar después de tres meses). </a:t>
            </a:r>
          </a:p>
          <a:p>
            <a:pPr marL="0" indent="0" algn="just">
              <a:buNone/>
            </a:pPr>
            <a:r>
              <a:rPr lang="es-ES" sz="2600" dirty="0">
                <a:latin typeface="Arial" panose="020B0604020202020204" pitchFamily="34" charset="0"/>
                <a:cs typeface="Arial" panose="020B0604020202020204" pitchFamily="34" charset="0"/>
              </a:rPr>
              <a:t>	</a:t>
            </a:r>
            <a:r>
              <a:rPr lang="es-ES" sz="2600" b="0" i="0" dirty="0">
                <a:effectLst/>
                <a:latin typeface="Arial" panose="020B0604020202020204" pitchFamily="34" charset="0"/>
                <a:cs typeface="Arial" panose="020B0604020202020204" pitchFamily="34" charset="0"/>
              </a:rPr>
              <a:t>En condiciones familiares, es una tarea fácil, adecuada para hacer en cualquier momento del día, sin aumentar demasiado la carga de trabajo.</a:t>
            </a:r>
            <a:endParaRPr lang="zh-CN" altLang="en-US" sz="2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3534838"/>
      </p:ext>
    </p:extLst>
  </p:cSld>
  <p:clrMapOvr>
    <a:masterClrMapping/>
  </p:clrMapOvr>
  <p:transition>
    <p:wipe dir="d"/>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752475" y="2183765"/>
            <a:ext cx="7772400" cy="3733800"/>
          </a:xfrm>
        </p:spPr>
        <p:txBody>
          <a:bodyPr/>
          <a:lstStyle/>
          <a:p>
            <a:pPr marL="0" indent="0" algn="just">
              <a:buNone/>
            </a:pPr>
            <a:r>
              <a:rPr lang="es-ES" sz="2600" b="0" i="0" dirty="0">
                <a:effectLst/>
                <a:latin typeface="Arial" panose="020B0604020202020204" pitchFamily="34" charset="0"/>
                <a:cs typeface="Arial" panose="020B0604020202020204" pitchFamily="34" charset="0"/>
              </a:rPr>
              <a:t>	(3) Seguridad. </a:t>
            </a:r>
          </a:p>
          <a:p>
            <a:pPr marL="0" indent="0" algn="just">
              <a:buNone/>
            </a:pPr>
            <a:r>
              <a:rPr lang="es-ES" sz="2600" dirty="0">
                <a:latin typeface="Arial" panose="020B0604020202020204" pitchFamily="34" charset="0"/>
                <a:cs typeface="Arial" panose="020B0604020202020204" pitchFamily="34" charset="0"/>
              </a:rPr>
              <a:t>	</a:t>
            </a:r>
            <a:r>
              <a:rPr lang="es-ES" sz="2600" b="0" i="0" dirty="0">
                <a:effectLst/>
                <a:latin typeface="Arial" panose="020B0604020202020204" pitchFamily="34" charset="0"/>
                <a:cs typeface="Arial" panose="020B0604020202020204" pitchFamily="34" charset="0"/>
              </a:rPr>
              <a:t>El proceso de fabricación es seguro, el producto es seguro y su uso es confiable. Es adecuado para todas las edades.</a:t>
            </a:r>
            <a:endParaRPr lang="zh-CN" altLang="en-US" sz="2600" dirty="0">
              <a:latin typeface="Arial" panose="020B0604020202020204" pitchFamily="34" charset="0"/>
              <a:cs typeface="Arial" panose="020B0604020202020204" pitchFamily="34" charset="0"/>
            </a:endParaRPr>
          </a:p>
        </p:txBody>
      </p:sp>
      <p:sp>
        <p:nvSpPr>
          <p:cNvPr id="4" name="标题 3"/>
          <p:cNvSpPr>
            <a:spLocks noGrp="1"/>
          </p:cNvSpPr>
          <p:nvPr>
            <p:ph type="title"/>
            <p:custDataLst>
              <p:tags r:id="rId1"/>
            </p:custDataLst>
          </p:nvPr>
        </p:nvSpPr>
        <p:spPr>
          <a:xfrm>
            <a:off x="812800" y="476672"/>
            <a:ext cx="7792720" cy="1127214"/>
          </a:xfrm>
        </p:spPr>
        <p:txBody>
          <a:bodyPr/>
          <a:lstStyle/>
          <a:p>
            <a:r>
              <a:rPr lang="es-ES" sz="3600" dirty="0">
                <a:latin typeface="Arial" panose="020B0604020202020204" pitchFamily="34" charset="0"/>
                <a:cs typeface="Arial" panose="020B0604020202020204" pitchFamily="34" charset="0"/>
              </a:rPr>
              <a:t>Ventajas de hacer enzimas en casa </a:t>
            </a:r>
            <a:endParaRPr lang="zh-CN" altLang="en-US" sz="3600" dirty="0"/>
          </a:p>
        </p:txBody>
      </p:sp>
    </p:spTree>
    <p:extLst>
      <p:ext uri="{BB962C8B-B14F-4D97-AF65-F5344CB8AC3E}">
        <p14:creationId xmlns:p14="http://schemas.microsoft.com/office/powerpoint/2010/main" val="1459373856"/>
      </p:ext>
    </p:extLst>
  </p:cSld>
  <p:clrMapOvr>
    <a:masterClrMapping/>
  </p:clrMapOvr>
  <p:transition>
    <p:wipe dir="d"/>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752475" y="2224405"/>
            <a:ext cx="7772400" cy="3693160"/>
          </a:xfrm>
        </p:spPr>
        <p:txBody>
          <a:bodyPr/>
          <a:lstStyle/>
          <a:p>
            <a:pPr marL="0" indent="0" algn="just">
              <a:buNone/>
            </a:pPr>
            <a:r>
              <a:rPr lang="es-ES" sz="2600" b="0" i="0" dirty="0">
                <a:effectLst/>
                <a:latin typeface="Arial" panose="020B0604020202020204" pitchFamily="34" charset="0"/>
                <a:cs typeface="Arial" panose="020B0604020202020204" pitchFamily="34" charset="0"/>
              </a:rPr>
              <a:t>	(4) Saludable y amigable con el medio ambiente.</a:t>
            </a:r>
          </a:p>
          <a:p>
            <a:pPr marL="0" indent="0" algn="just">
              <a:buNone/>
            </a:pPr>
            <a:r>
              <a:rPr lang="es-ES" sz="2600" b="0" i="0" dirty="0">
                <a:effectLst/>
                <a:latin typeface="Arial" panose="020B0604020202020204" pitchFamily="34" charset="0"/>
                <a:cs typeface="Arial" panose="020B0604020202020204" pitchFamily="34" charset="0"/>
              </a:rPr>
              <a:t>	El proceso de producción y el uso del producto son saludables, y los participantes y usuarios disfrutan de bienestar físico y mental, siendo un buen compañero para la familia y la sociedad.</a:t>
            </a:r>
            <a:endParaRPr lang="zh-CN" altLang="en-US" sz="2600" dirty="0">
              <a:latin typeface="Arial" panose="020B0604020202020204" pitchFamily="34" charset="0"/>
              <a:cs typeface="Arial" panose="020B0604020202020204" pitchFamily="34" charset="0"/>
            </a:endParaRPr>
          </a:p>
        </p:txBody>
      </p:sp>
      <p:sp>
        <p:nvSpPr>
          <p:cNvPr id="4" name="标题 3"/>
          <p:cNvSpPr>
            <a:spLocks noGrp="1"/>
          </p:cNvSpPr>
          <p:nvPr>
            <p:ph type="title"/>
            <p:custDataLst>
              <p:tags r:id="rId1"/>
            </p:custDataLst>
          </p:nvPr>
        </p:nvSpPr>
        <p:spPr>
          <a:xfrm>
            <a:off x="792480" y="358140"/>
            <a:ext cx="7792720" cy="1461770"/>
          </a:xfrm>
        </p:spPr>
        <p:txBody>
          <a:bodyPr/>
          <a:lstStyle/>
          <a:p>
            <a:pPr algn="just"/>
            <a:r>
              <a:rPr lang="es-ES" sz="3600" dirty="0">
                <a:latin typeface="Arial" panose="020B0604020202020204" pitchFamily="34" charset="0"/>
                <a:cs typeface="Arial" panose="020B0604020202020204" pitchFamily="34" charset="0"/>
              </a:rPr>
              <a:t>Ventajas de la producción casera de enzimas</a:t>
            </a:r>
            <a:endParaRPr lang="zh-CN" alt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9212015"/>
      </p:ext>
    </p:extLst>
  </p:cSld>
  <p:clrMapOvr>
    <a:masterClrMapping/>
  </p:clrMapOvr>
  <p:transition>
    <p:wipe dir="d"/>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752475" y="2278380"/>
            <a:ext cx="7772400" cy="3639185"/>
          </a:xfrm>
        </p:spPr>
        <p:txBody>
          <a:bodyPr/>
          <a:lstStyle/>
          <a:p>
            <a:pPr marL="0" indent="0" algn="just">
              <a:buNone/>
            </a:pPr>
            <a:r>
              <a:rPr lang="es-ES" sz="2600" b="0" i="0" dirty="0">
                <a:effectLst/>
                <a:latin typeface="Arial" panose="020B0604020202020204" pitchFamily="34" charset="0"/>
                <a:cs typeface="Arial" panose="020B0604020202020204" pitchFamily="34" charset="0"/>
              </a:rPr>
              <a:t>	(5) Fácil para que todos los miembros de la comunidad participen en la producción.</a:t>
            </a:r>
          </a:p>
          <a:p>
            <a:pPr marL="0" indent="0" algn="just">
              <a:buNone/>
            </a:pPr>
            <a:r>
              <a:rPr lang="es-ES" sz="2600" dirty="0">
                <a:latin typeface="Arial" panose="020B0604020202020204" pitchFamily="34" charset="0"/>
                <a:cs typeface="Arial" panose="020B0604020202020204" pitchFamily="34" charset="0"/>
              </a:rPr>
              <a:t>	</a:t>
            </a:r>
            <a:r>
              <a:rPr lang="es-ES" sz="2600" b="0" i="0" dirty="0">
                <a:effectLst/>
                <a:latin typeface="Arial" panose="020B0604020202020204" pitchFamily="34" charset="0"/>
                <a:cs typeface="Arial" panose="020B0604020202020204" pitchFamily="34" charset="0"/>
              </a:rPr>
              <a:t>Inconscientemente, puede atraer a los residentes a participar en el trabajo de clasificación, reducción y reutilización de residuos, logrando múltiples beneficios.</a:t>
            </a:r>
            <a:endParaRPr lang="zh-CN" altLang="en-US" sz="2600" dirty="0">
              <a:latin typeface="Arial" panose="020B0604020202020204" pitchFamily="34" charset="0"/>
              <a:cs typeface="Arial" panose="020B0604020202020204" pitchFamily="34" charset="0"/>
            </a:endParaRPr>
          </a:p>
        </p:txBody>
      </p:sp>
      <p:sp>
        <p:nvSpPr>
          <p:cNvPr id="4" name="标题 3"/>
          <p:cNvSpPr>
            <a:spLocks noGrp="1"/>
          </p:cNvSpPr>
          <p:nvPr>
            <p:ph type="title"/>
            <p:custDataLst>
              <p:tags r:id="rId1"/>
            </p:custDataLst>
          </p:nvPr>
        </p:nvSpPr>
        <p:spPr>
          <a:xfrm>
            <a:off x="792480" y="358140"/>
            <a:ext cx="7792720" cy="1461770"/>
          </a:xfrm>
        </p:spPr>
        <p:txBody>
          <a:bodyPr/>
          <a:lstStyle/>
          <a:p>
            <a:pPr algn="just"/>
            <a:r>
              <a:rPr lang="es-ES" sz="3600" dirty="0">
                <a:latin typeface="Arial" panose="020B0604020202020204" pitchFamily="34" charset="0"/>
                <a:cs typeface="Arial" panose="020B0604020202020204" pitchFamily="34" charset="0"/>
              </a:rPr>
              <a:t>Ventajas de la producción casera de enzimas</a:t>
            </a:r>
            <a:endParaRPr lang="zh-CN" altLang="en-US" sz="3600" dirty="0"/>
          </a:p>
        </p:txBody>
      </p:sp>
    </p:spTree>
    <p:extLst>
      <p:ext uri="{BB962C8B-B14F-4D97-AF65-F5344CB8AC3E}">
        <p14:creationId xmlns:p14="http://schemas.microsoft.com/office/powerpoint/2010/main" val="1813121173"/>
      </p:ext>
    </p:extLst>
  </p:cSld>
  <p:clrMapOvr>
    <a:masterClrMapping/>
  </p:clrMapOvr>
  <p:transition>
    <p:wipe dir="d"/>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22244" y="620688"/>
            <a:ext cx="7793037" cy="879475"/>
          </a:xfrm>
        </p:spPr>
        <p:txBody>
          <a:bodyPr/>
          <a:lstStyle/>
          <a:p>
            <a:r>
              <a:rPr lang="es-ES" sz="3600" dirty="0">
                <a:latin typeface="Arial" panose="020B0604020202020204" pitchFamily="34" charset="0"/>
                <a:cs typeface="Arial" panose="020B0604020202020204" pitchFamily="34" charset="0"/>
              </a:rPr>
              <a:t>4.8 Varios tipos de enzimas agrícolas</a:t>
            </a:r>
            <a:endParaRPr lang="zh-CN" altLang="en-US" sz="3600" dirty="0">
              <a:latin typeface="Arial" panose="020B0604020202020204" pitchFamily="34" charset="0"/>
              <a:cs typeface="Arial" panose="020B0604020202020204" pitchFamily="34" charset="0"/>
            </a:endParaRPr>
          </a:p>
        </p:txBody>
      </p:sp>
      <p:sp>
        <p:nvSpPr>
          <p:cNvPr id="3" name="内容占位符 2"/>
          <p:cNvSpPr>
            <a:spLocks noGrp="1"/>
          </p:cNvSpPr>
          <p:nvPr>
            <p:ph idx="1"/>
          </p:nvPr>
        </p:nvSpPr>
        <p:spPr>
          <a:xfrm>
            <a:off x="752475" y="2112645"/>
            <a:ext cx="7772400" cy="3804920"/>
          </a:xfrm>
        </p:spPr>
        <p:txBody>
          <a:bodyPr/>
          <a:lstStyle/>
          <a:p>
            <a:pPr marL="0" indent="0" algn="just">
              <a:buNone/>
            </a:pPr>
            <a:r>
              <a:rPr lang="es-ES" sz="2600" b="0" i="0" dirty="0">
                <a:effectLst/>
                <a:latin typeface="Arial" panose="020B0604020202020204" pitchFamily="34" charset="0"/>
                <a:cs typeface="Arial" panose="020B0604020202020204" pitchFamily="34" charset="0"/>
              </a:rPr>
              <a:t>	Debido a las diferentes materias primas, las enzimas agrícolas tienen funciones diferentes y se dividen en varios tipos. </a:t>
            </a:r>
          </a:p>
          <a:p>
            <a:pPr marL="0" indent="0" algn="just">
              <a:buNone/>
            </a:pPr>
            <a:r>
              <a:rPr lang="es-ES" sz="2600" dirty="0">
                <a:latin typeface="Arial" panose="020B0604020202020204" pitchFamily="34" charset="0"/>
                <a:cs typeface="Arial" panose="020B0604020202020204" pitchFamily="34" charset="0"/>
              </a:rPr>
              <a:t>	</a:t>
            </a:r>
            <a:r>
              <a:rPr lang="es-ES" sz="2600" b="0" i="0" dirty="0">
                <a:effectLst/>
                <a:latin typeface="Arial" panose="020B0604020202020204" pitchFamily="34" charset="0"/>
                <a:cs typeface="Arial" panose="020B0604020202020204" pitchFamily="34" charset="0"/>
              </a:rPr>
              <a:t>(1) Enzimas de cultivo original. </a:t>
            </a:r>
          </a:p>
          <a:p>
            <a:pPr marL="0" indent="0" algn="just">
              <a:buNone/>
            </a:pPr>
            <a:r>
              <a:rPr lang="es-ES" sz="2600" b="0" i="0" dirty="0">
                <a:effectLst/>
                <a:latin typeface="Arial" panose="020B0604020202020204" pitchFamily="34" charset="0"/>
                <a:cs typeface="Arial" panose="020B0604020202020204" pitchFamily="34" charset="0"/>
              </a:rPr>
              <a:t>	Se seleccionan materiales con alto contenido de azúcar, preferiblemente una amplia variedad de tipos, incluyendo desechos de vegetales, frutas, productos agrícolas, materiales medicinales chinos, entre otros.</a:t>
            </a:r>
            <a:endParaRPr lang="zh-CN" altLang="en-US" sz="2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27318098"/>
      </p:ext>
    </p:extLst>
  </p:cSld>
  <p:clrMapOvr>
    <a:masterClrMapping/>
  </p:clrMapOvr>
  <p:transition>
    <p:wipe dir="d"/>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27584" y="620688"/>
            <a:ext cx="7762875" cy="839182"/>
          </a:xfrm>
        </p:spPr>
        <p:txBody>
          <a:bodyPr/>
          <a:lstStyle/>
          <a:p>
            <a:r>
              <a:rPr lang="es-ES" sz="3600" dirty="0">
                <a:latin typeface="Arial" panose="020B0604020202020204" pitchFamily="34" charset="0"/>
                <a:cs typeface="Arial" panose="020B0604020202020204" pitchFamily="34" charset="0"/>
              </a:rPr>
              <a:t>Varios tipos de enzimas agrícolas</a:t>
            </a:r>
            <a:endParaRPr lang="zh-CN" altLang="en-US" sz="3600" dirty="0"/>
          </a:p>
        </p:txBody>
      </p:sp>
      <p:sp>
        <p:nvSpPr>
          <p:cNvPr id="3" name="内容占位符 2"/>
          <p:cNvSpPr>
            <a:spLocks noGrp="1"/>
          </p:cNvSpPr>
          <p:nvPr>
            <p:ph idx="1"/>
          </p:nvPr>
        </p:nvSpPr>
        <p:spPr>
          <a:xfrm>
            <a:off x="685800" y="1772816"/>
            <a:ext cx="8062664" cy="4146832"/>
          </a:xfrm>
        </p:spPr>
        <p:txBody>
          <a:bodyPr/>
          <a:lstStyle/>
          <a:p>
            <a:pPr marL="0" indent="0" algn="just">
              <a:buNone/>
            </a:pPr>
            <a:r>
              <a:rPr lang="es-ES" sz="2600" b="0" i="0" dirty="0">
                <a:effectLst/>
                <a:latin typeface="Arial" panose="020B0604020202020204" pitchFamily="34" charset="0"/>
                <a:cs typeface="Arial" panose="020B0604020202020204" pitchFamily="34" charset="0"/>
              </a:rPr>
              <a:t>	(2) Enzimas para mejorar la calidad del suelo. </a:t>
            </a:r>
          </a:p>
          <a:p>
            <a:pPr marL="0" indent="0" algn="just">
              <a:buNone/>
            </a:pPr>
            <a:r>
              <a:rPr lang="es-ES" sz="2600" dirty="0">
                <a:latin typeface="Arial" panose="020B0604020202020204" pitchFamily="34" charset="0"/>
                <a:cs typeface="Arial" panose="020B0604020202020204" pitchFamily="34" charset="0"/>
              </a:rPr>
              <a:t>	</a:t>
            </a:r>
            <a:r>
              <a:rPr lang="es-ES" sz="2600" b="0" i="0" dirty="0">
                <a:effectLst/>
                <a:latin typeface="Arial" panose="020B0604020202020204" pitchFamily="34" charset="0"/>
                <a:cs typeface="Arial" panose="020B0604020202020204" pitchFamily="34" charset="0"/>
              </a:rPr>
              <a:t>Seleccione materiales ricos en nutrientes como nitrógeno, fósforo, potasio, hierro, calcio, magnesio y otros elementos que sean necesarios para el suelo, como </a:t>
            </a:r>
            <a:r>
              <a:rPr lang="es-ES" sz="2600" dirty="0">
                <a:solidFill>
                  <a:srgbClr val="0000FF"/>
                </a:solidFill>
                <a:latin typeface="Arial" panose="020B0604020202020204" pitchFamily="34" charset="0"/>
                <a:cs typeface="Arial" panose="020B0604020202020204" pitchFamily="34" charset="0"/>
              </a:rPr>
              <a:t>algas</a:t>
            </a:r>
            <a:r>
              <a:rPr lang="es-ES" sz="2600" b="0" i="0" dirty="0">
                <a:effectLst/>
                <a:latin typeface="Arial" panose="020B0604020202020204" pitchFamily="34" charset="0"/>
                <a:cs typeface="Arial" panose="020B0604020202020204" pitchFamily="34" charset="0"/>
              </a:rPr>
              <a:t>, verduras y residuos de frijol, etc. </a:t>
            </a:r>
          </a:p>
          <a:p>
            <a:pPr marL="0" indent="0" algn="just">
              <a:buNone/>
            </a:pPr>
            <a:r>
              <a:rPr lang="es-ES" sz="2600" dirty="0">
                <a:latin typeface="Arial" panose="020B0604020202020204" pitchFamily="34" charset="0"/>
                <a:cs typeface="Arial" panose="020B0604020202020204" pitchFamily="34" charset="0"/>
              </a:rPr>
              <a:t>	</a:t>
            </a:r>
            <a:r>
              <a:rPr lang="es-ES" sz="2600" b="0" i="0" dirty="0">
                <a:effectLst/>
                <a:latin typeface="Arial" panose="020B0604020202020204" pitchFamily="34" charset="0"/>
                <a:cs typeface="Arial" panose="020B0604020202020204" pitchFamily="34" charset="0"/>
              </a:rPr>
              <a:t>(3) Enzimas para pulverización en las hojas. 	Seleccione materiales ricos en nutrientes, como sangre de cerdo, tofu, vísceras de animales, subproductos de pescado, algas marinas, almendras, etc.</a:t>
            </a:r>
            <a:endParaRPr lang="zh-CN" altLang="en-US" sz="2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7517766"/>
      </p:ext>
    </p:extLst>
  </p:cSld>
  <p:clrMapOvr>
    <a:masterClrMapping/>
  </p:clrMapOvr>
  <p:transition>
    <p:wipe dir="d"/>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43608" y="357823"/>
            <a:ext cx="7541592" cy="1462087"/>
          </a:xfrm>
        </p:spPr>
        <p:txBody>
          <a:bodyPr/>
          <a:lstStyle/>
          <a:p>
            <a:pPr marL="0" indent="0" algn="just">
              <a:buFont typeface="Wingdings" panose="05000000000000000000" charset="0"/>
              <a:buNone/>
            </a:pPr>
            <a:r>
              <a:rPr lang="es-ES" sz="1800" dirty="0">
                <a:latin typeface="Arial" panose="020B0604020202020204" pitchFamily="34" charset="0"/>
                <a:cs typeface="Arial" panose="020B0604020202020204" pitchFamily="34" charset="0"/>
              </a:rPr>
              <a:t>Período de la agricultura tradicional: la relación entre la humanidad y el suelo.</a:t>
            </a:r>
            <a:endParaRPr lang="zh-CN" altLang="en-US" sz="1800" dirty="0">
              <a:latin typeface="Arial" panose="020B0604020202020204" pitchFamily="34" charset="0"/>
              <a:cs typeface="Arial" panose="020B0604020202020204" pitchFamily="34" charset="0"/>
            </a:endParaRPr>
          </a:p>
        </p:txBody>
      </p:sp>
      <p:grpSp>
        <p:nvGrpSpPr>
          <p:cNvPr id="20" name="组合 19"/>
          <p:cNvGrpSpPr/>
          <p:nvPr/>
        </p:nvGrpSpPr>
        <p:grpSpPr>
          <a:xfrm>
            <a:off x="2230120" y="2061210"/>
            <a:ext cx="3916680" cy="3072130"/>
            <a:chOff x="3512" y="3472"/>
            <a:chExt cx="6168" cy="4838"/>
          </a:xfrm>
        </p:grpSpPr>
        <p:grpSp>
          <p:nvGrpSpPr>
            <p:cNvPr id="17" name="组合 16"/>
            <p:cNvGrpSpPr/>
            <p:nvPr/>
          </p:nvGrpSpPr>
          <p:grpSpPr>
            <a:xfrm>
              <a:off x="3512" y="3472"/>
              <a:ext cx="6168" cy="4838"/>
              <a:chOff x="3512" y="3472"/>
              <a:chExt cx="6168" cy="4838"/>
            </a:xfrm>
          </p:grpSpPr>
          <p:grpSp>
            <p:nvGrpSpPr>
              <p:cNvPr id="13" name="组合 12"/>
              <p:cNvGrpSpPr/>
              <p:nvPr/>
            </p:nvGrpSpPr>
            <p:grpSpPr>
              <a:xfrm>
                <a:off x="3512" y="3472"/>
                <a:ext cx="6168" cy="4838"/>
                <a:chOff x="3512" y="3472"/>
                <a:chExt cx="6168" cy="4838"/>
              </a:xfrm>
            </p:grpSpPr>
            <p:sp>
              <p:nvSpPr>
                <p:cNvPr id="12" name="椭圆 11"/>
                <p:cNvSpPr/>
                <p:nvPr>
                  <p:custDataLst>
                    <p:tags r:id="rId3"/>
                  </p:custDataLst>
                </p:nvPr>
              </p:nvSpPr>
              <p:spPr>
                <a:xfrm>
                  <a:off x="8037" y="6723"/>
                  <a:ext cx="1511" cy="1474"/>
                </a:xfrm>
                <a:prstGeom prst="ellipse">
                  <a:avLst/>
                </a:prstGeom>
                <a:solidFill>
                  <a:schemeClr val="bg1">
                    <a:alpha val="0"/>
                  </a:schemeClr>
                </a:solidFill>
                <a:ln w="28575" cap="flat" cmpd="sng" algn="ctr">
                  <a:solidFill>
                    <a:schemeClr val="accent1">
                      <a:shade val="50000"/>
                    </a:schemeClr>
                  </a:solidFill>
                  <a:prstDash val="dash"/>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1" name="椭圆 10"/>
                <p:cNvSpPr/>
                <p:nvPr>
                  <p:custDataLst>
                    <p:tags r:id="rId4"/>
                  </p:custDataLst>
                </p:nvPr>
              </p:nvSpPr>
              <p:spPr>
                <a:xfrm rot="180000">
                  <a:off x="3517" y="6836"/>
                  <a:ext cx="1511" cy="1474"/>
                </a:xfrm>
                <a:prstGeom prst="ellipse">
                  <a:avLst/>
                </a:prstGeom>
                <a:solidFill>
                  <a:schemeClr val="bg1">
                    <a:alpha val="0"/>
                  </a:schemeClr>
                </a:solidFill>
                <a:ln w="28575" cap="flat" cmpd="sng" algn="ctr">
                  <a:solidFill>
                    <a:schemeClr val="accent1">
                      <a:shade val="50000"/>
                    </a:schemeClr>
                  </a:solidFill>
                  <a:prstDash val="dash"/>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9" name="椭圆 8"/>
                <p:cNvSpPr/>
                <p:nvPr/>
              </p:nvSpPr>
              <p:spPr>
                <a:xfrm>
                  <a:off x="5916" y="3472"/>
                  <a:ext cx="1511" cy="1474"/>
                </a:xfrm>
                <a:prstGeom prst="ellipse">
                  <a:avLst/>
                </a:prstGeom>
                <a:solidFill>
                  <a:schemeClr val="bg1"/>
                </a:solidFill>
                <a:ln w="28575" cap="flat" cmpd="sng" algn="ctr">
                  <a:solidFill>
                    <a:schemeClr val="accent1">
                      <a:shade val="50000"/>
                    </a:schemeClr>
                  </a:solidFill>
                  <a:prstDash val="dash"/>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5" name="文本框 4"/>
                <p:cNvSpPr txBox="1"/>
                <p:nvPr/>
              </p:nvSpPr>
              <p:spPr>
                <a:xfrm>
                  <a:off x="6017" y="3635"/>
                  <a:ext cx="1599" cy="658"/>
                </a:xfrm>
                <a:prstGeom prst="rect">
                  <a:avLst/>
                </a:prstGeom>
                <a:noFill/>
              </p:spPr>
              <p:txBody>
                <a:bodyPr wrap="square" rtlCol="0">
                  <a:noAutofit/>
                </a:bodyPr>
                <a:lstStyle/>
                <a:p>
                  <a:r>
                    <a:rPr lang="es-EC" altLang="zh-CN" sz="2000" dirty="0"/>
                    <a:t>Humanidad</a:t>
                  </a:r>
                  <a:endParaRPr lang="zh-CN" altLang="en-US" sz="2000" dirty="0"/>
                </a:p>
              </p:txBody>
            </p:sp>
            <p:sp>
              <p:nvSpPr>
                <p:cNvPr id="6" name="文本框 5"/>
                <p:cNvSpPr txBox="1"/>
                <p:nvPr>
                  <p:custDataLst>
                    <p:tags r:id="rId5"/>
                  </p:custDataLst>
                </p:nvPr>
              </p:nvSpPr>
              <p:spPr>
                <a:xfrm>
                  <a:off x="3512" y="7176"/>
                  <a:ext cx="1744" cy="727"/>
                </a:xfrm>
                <a:prstGeom prst="rect">
                  <a:avLst/>
                </a:prstGeom>
                <a:noFill/>
              </p:spPr>
              <p:txBody>
                <a:bodyPr wrap="square" rtlCol="0">
                  <a:spAutoFit/>
                </a:bodyPr>
                <a:lstStyle/>
                <a:p>
                  <a:r>
                    <a:rPr lang="es-EC" altLang="zh-CN" sz="2400" dirty="0"/>
                    <a:t>Suelo</a:t>
                  </a:r>
                  <a:endParaRPr lang="zh-CN" altLang="en-US" sz="2400" dirty="0"/>
                </a:p>
              </p:txBody>
            </p:sp>
            <p:sp>
              <p:nvSpPr>
                <p:cNvPr id="8" name="文本框 7"/>
                <p:cNvSpPr txBox="1"/>
                <p:nvPr>
                  <p:custDataLst>
                    <p:tags r:id="rId6"/>
                  </p:custDataLst>
                </p:nvPr>
              </p:nvSpPr>
              <p:spPr>
                <a:xfrm>
                  <a:off x="7936" y="7217"/>
                  <a:ext cx="1744" cy="582"/>
                </a:xfrm>
                <a:prstGeom prst="rect">
                  <a:avLst/>
                </a:prstGeom>
                <a:noFill/>
              </p:spPr>
              <p:txBody>
                <a:bodyPr wrap="square" rtlCol="0">
                  <a:spAutoFit/>
                </a:bodyPr>
                <a:lstStyle/>
                <a:p>
                  <a:r>
                    <a:rPr lang="es-EC" altLang="zh-CN" dirty="0"/>
                    <a:t>Cultivos</a:t>
                  </a:r>
                  <a:endParaRPr lang="zh-CN" altLang="en-US" dirty="0"/>
                </a:p>
              </p:txBody>
            </p:sp>
          </p:grpSp>
          <p:sp>
            <p:nvSpPr>
              <p:cNvPr id="14" name="下箭头 13"/>
              <p:cNvSpPr/>
              <p:nvPr/>
            </p:nvSpPr>
            <p:spPr>
              <a:xfrm rot="2040000">
                <a:off x="5465" y="5081"/>
                <a:ext cx="227" cy="1815"/>
              </a:xfrm>
              <a:prstGeom prst="downArrow">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5" name="右箭头 14"/>
              <p:cNvSpPr/>
              <p:nvPr/>
            </p:nvSpPr>
            <p:spPr>
              <a:xfrm>
                <a:off x="5386" y="7442"/>
                <a:ext cx="2381" cy="226"/>
              </a:xfrm>
              <a:prstGeom prst="rightArrow">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6" name="下箭头 15"/>
              <p:cNvSpPr/>
              <p:nvPr>
                <p:custDataLst>
                  <p:tags r:id="rId2"/>
                </p:custDataLst>
              </p:nvPr>
            </p:nvSpPr>
            <p:spPr>
              <a:xfrm rot="8760000">
                <a:off x="7630" y="5036"/>
                <a:ext cx="208" cy="1815"/>
              </a:xfrm>
              <a:prstGeom prst="downArrow">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grpSp>
        <p:sp>
          <p:nvSpPr>
            <p:cNvPr id="18" name="文本框 17"/>
            <p:cNvSpPr txBox="1"/>
            <p:nvPr/>
          </p:nvSpPr>
          <p:spPr>
            <a:xfrm rot="18315763">
              <a:off x="4601" y="5546"/>
              <a:ext cx="1717" cy="436"/>
            </a:xfrm>
            <a:prstGeom prst="rect">
              <a:avLst/>
            </a:prstGeom>
            <a:noFill/>
          </p:spPr>
          <p:txBody>
            <a:bodyPr wrap="square" rtlCol="0">
              <a:spAutoFit/>
            </a:bodyPr>
            <a:lstStyle/>
            <a:p>
              <a:r>
                <a:rPr lang="es-EC" altLang="zh-CN" sz="1200" dirty="0"/>
                <a:t>Fertilizantes</a:t>
              </a:r>
              <a:endParaRPr lang="zh-CN" altLang="en-US" sz="1050" dirty="0"/>
            </a:p>
          </p:txBody>
        </p:sp>
        <p:sp>
          <p:nvSpPr>
            <p:cNvPr id="19" name="文本框 18"/>
            <p:cNvSpPr txBox="1"/>
            <p:nvPr>
              <p:custDataLst>
                <p:tags r:id="rId1"/>
              </p:custDataLst>
            </p:nvPr>
          </p:nvSpPr>
          <p:spPr>
            <a:xfrm rot="3306478">
              <a:off x="7219" y="5629"/>
              <a:ext cx="1585" cy="436"/>
            </a:xfrm>
            <a:prstGeom prst="rect">
              <a:avLst/>
            </a:prstGeom>
            <a:noFill/>
          </p:spPr>
          <p:txBody>
            <a:bodyPr wrap="square" rtlCol="0">
              <a:spAutoFit/>
            </a:bodyPr>
            <a:lstStyle/>
            <a:p>
              <a:r>
                <a:rPr lang="es-EC" altLang="zh-CN" sz="1200" dirty="0"/>
                <a:t>Alimentos</a:t>
              </a:r>
              <a:endParaRPr lang="zh-CN" altLang="en-US" sz="1200" dirty="0"/>
            </a:p>
          </p:txBody>
        </p:sp>
      </p:grpSp>
      <p:sp>
        <p:nvSpPr>
          <p:cNvPr id="21" name="文本框 20"/>
          <p:cNvSpPr txBox="1"/>
          <p:nvPr/>
        </p:nvSpPr>
        <p:spPr>
          <a:xfrm>
            <a:off x="1550004" y="5442585"/>
            <a:ext cx="6550387" cy="470535"/>
          </a:xfrm>
          <a:prstGeom prst="rect">
            <a:avLst/>
          </a:prstGeom>
          <a:noFill/>
        </p:spPr>
        <p:txBody>
          <a:bodyPr wrap="square" rtlCol="0">
            <a:noAutofit/>
          </a:bodyPr>
          <a:lstStyle/>
          <a:p>
            <a:r>
              <a:rPr lang="es-ES" sz="2400" b="0" i="0" dirty="0">
                <a:solidFill>
                  <a:srgbClr val="0000FF"/>
                </a:solidFill>
                <a:effectLst/>
                <a:cs typeface="Arial" panose="020B0604020202020204" pitchFamily="34" charset="0"/>
              </a:rPr>
              <a:t>Estado de desarrollo: básicamente sostenible.</a:t>
            </a:r>
            <a:endParaRPr lang="zh-CN" altLang="en-US" sz="2400" dirty="0">
              <a:solidFill>
                <a:srgbClr val="0000FF"/>
              </a:solidFill>
              <a:cs typeface="Arial" panose="020B0604020202020204" pitchFamily="34" charset="0"/>
            </a:endParaRPr>
          </a:p>
          <a:p>
            <a:endParaRPr lang="zh-CN" altLang="en-US" sz="2000" dirty="0">
              <a:solidFill>
                <a:srgbClr val="0000FF"/>
              </a:solidFill>
              <a:cs typeface="Arial" panose="020B0604020202020204" pitchFamily="34" charset="0"/>
            </a:endParaRPr>
          </a:p>
        </p:txBody>
      </p:sp>
      <p:sp>
        <p:nvSpPr>
          <p:cNvPr id="22" name="文本框 21"/>
          <p:cNvSpPr txBox="1"/>
          <p:nvPr/>
        </p:nvSpPr>
        <p:spPr>
          <a:xfrm>
            <a:off x="3337560" y="6316992"/>
            <a:ext cx="6885151" cy="369332"/>
          </a:xfrm>
          <a:prstGeom prst="rect">
            <a:avLst/>
          </a:prstGeom>
          <a:noFill/>
        </p:spPr>
        <p:txBody>
          <a:bodyPr wrap="square" rtlCol="0">
            <a:spAutoFit/>
          </a:bodyPr>
          <a:lstStyle/>
          <a:p>
            <a:r>
              <a:rPr lang="es-ES" altLang="zh-CN" dirty="0">
                <a:solidFill>
                  <a:srgbClr val="002060"/>
                </a:solidFill>
                <a:cs typeface="Arial" panose="020B0604020202020204" pitchFamily="34" charset="0"/>
                <a:sym typeface="+mn-ea"/>
              </a:rPr>
              <a:t>(Nota: dibujado según la investigación de Zhu </a:t>
            </a:r>
            <a:r>
              <a:rPr lang="es-ES" altLang="zh-CN" dirty="0" err="1">
                <a:solidFill>
                  <a:srgbClr val="002060"/>
                </a:solidFill>
                <a:cs typeface="Arial" panose="020B0604020202020204" pitchFamily="34" charset="0"/>
                <a:sym typeface="+mn-ea"/>
              </a:rPr>
              <a:t>Anni</a:t>
            </a:r>
            <a:r>
              <a:rPr lang="es-ES" altLang="zh-CN" dirty="0">
                <a:solidFill>
                  <a:srgbClr val="002060"/>
                </a:solidFill>
                <a:cs typeface="Arial" panose="020B0604020202020204" pitchFamily="34" charset="0"/>
                <a:sym typeface="+mn-ea"/>
              </a:rPr>
              <a:t>)</a:t>
            </a:r>
            <a:endParaRPr lang="zh-CN" altLang="en-US" dirty="0">
              <a:solidFill>
                <a:srgbClr val="002060"/>
              </a:solidFill>
              <a:cs typeface="Arial" panose="020B0604020202020204" pitchFamily="34" charset="0"/>
              <a:sym typeface="+mn-ea"/>
            </a:endParaRPr>
          </a:p>
        </p:txBody>
      </p:sp>
    </p:spTree>
    <p:extLst>
      <p:ext uri="{BB962C8B-B14F-4D97-AF65-F5344CB8AC3E}">
        <p14:creationId xmlns:p14="http://schemas.microsoft.com/office/powerpoint/2010/main" val="1974009790"/>
      </p:ext>
    </p:extLst>
  </p:cSld>
  <p:clrMapOvr>
    <a:masterClrMapping/>
  </p:clrMapOvr>
  <p:transition>
    <p:wipe dir="d"/>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752158" y="1916832"/>
            <a:ext cx="7772400" cy="4000416"/>
          </a:xfrm>
        </p:spPr>
        <p:txBody>
          <a:bodyPr/>
          <a:lstStyle/>
          <a:p>
            <a:pPr marL="0" indent="0" algn="just">
              <a:buNone/>
            </a:pPr>
            <a:r>
              <a:rPr lang="es-ES" sz="2600" b="0" i="0" dirty="0">
                <a:effectLst/>
                <a:latin typeface="Arial" panose="020B0604020202020204" pitchFamily="34" charset="0"/>
                <a:cs typeface="Arial" panose="020B0604020202020204" pitchFamily="34" charset="0"/>
              </a:rPr>
              <a:t>	(4) Enzimas para el control biológico. </a:t>
            </a:r>
          </a:p>
          <a:p>
            <a:pPr marL="0" indent="0" algn="just">
              <a:buNone/>
            </a:pPr>
            <a:r>
              <a:rPr lang="es-ES" sz="2600" b="0" i="0" dirty="0">
                <a:effectLst/>
                <a:latin typeface="Arial" panose="020B0604020202020204" pitchFamily="34" charset="0"/>
                <a:cs typeface="Arial" panose="020B0604020202020204" pitchFamily="34" charset="0"/>
              </a:rPr>
              <a:t>	Seleccione materiales con olores y componentes especiales (como alcaloides, antibióticos y taninos), que puedan expulsar insectos y prevenir enfermedades, tales como residuos de hierbas medicinales, plantas como la planta carnívora, la lavanda, el jazmín y las plantas con capas de piel gruesa, cera y queratina, y poros muy pequeños.</a:t>
            </a:r>
            <a:endParaRPr lang="zh-CN" altLang="en-US" sz="2600" dirty="0">
              <a:latin typeface="Arial" panose="020B0604020202020204" pitchFamily="34" charset="0"/>
              <a:cs typeface="Arial" panose="020B0604020202020204" pitchFamily="34" charset="0"/>
            </a:endParaRPr>
          </a:p>
        </p:txBody>
      </p:sp>
      <p:sp>
        <p:nvSpPr>
          <p:cNvPr id="4" name="标题 3"/>
          <p:cNvSpPr>
            <a:spLocks noGrp="1"/>
          </p:cNvSpPr>
          <p:nvPr>
            <p:ph type="title"/>
            <p:custDataLst>
              <p:tags r:id="rId1"/>
            </p:custDataLst>
          </p:nvPr>
        </p:nvSpPr>
        <p:spPr>
          <a:xfrm>
            <a:off x="831081" y="620688"/>
            <a:ext cx="7762875" cy="879158"/>
          </a:xfrm>
        </p:spPr>
        <p:txBody>
          <a:bodyPr/>
          <a:lstStyle/>
          <a:p>
            <a:r>
              <a:rPr lang="es-ES" sz="3600" dirty="0">
                <a:latin typeface="Arial" panose="020B0604020202020204" pitchFamily="34" charset="0"/>
                <a:cs typeface="Arial" panose="020B0604020202020204" pitchFamily="34" charset="0"/>
              </a:rPr>
              <a:t>Varios tipos de enzimas agrícolas</a:t>
            </a:r>
            <a:endParaRPr lang="zh-CN" altLang="en-US" sz="3600" dirty="0"/>
          </a:p>
        </p:txBody>
      </p:sp>
    </p:spTree>
    <p:extLst>
      <p:ext uri="{BB962C8B-B14F-4D97-AF65-F5344CB8AC3E}">
        <p14:creationId xmlns:p14="http://schemas.microsoft.com/office/powerpoint/2010/main" val="4119440034"/>
      </p:ext>
    </p:extLst>
  </p:cSld>
  <p:clrMapOvr>
    <a:masterClrMapping/>
  </p:clrMapOvr>
  <p:transition>
    <p:wipe dir="d"/>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05F29C4E-D84B-5F61-2CA2-5D4F834C2377}"/>
              </a:ext>
            </a:extLst>
          </p:cNvPr>
          <p:cNvPicPr>
            <a:picLocks noChangeAspect="1"/>
          </p:cNvPicPr>
          <p:nvPr/>
        </p:nvPicPr>
        <p:blipFill>
          <a:blip r:embed="rId2"/>
          <a:stretch>
            <a:fillRect/>
          </a:stretch>
        </p:blipFill>
        <p:spPr>
          <a:xfrm>
            <a:off x="709612" y="123825"/>
            <a:ext cx="7724775" cy="6610350"/>
          </a:xfrm>
          <a:prstGeom prst="rect">
            <a:avLst/>
          </a:prstGeom>
        </p:spPr>
      </p:pic>
    </p:spTree>
    <p:extLst>
      <p:ext uri="{BB962C8B-B14F-4D97-AF65-F5344CB8AC3E}">
        <p14:creationId xmlns:p14="http://schemas.microsoft.com/office/powerpoint/2010/main" val="2965072916"/>
      </p:ext>
    </p:extLst>
  </p:cSld>
  <p:clrMapOvr>
    <a:masterClrMapping/>
  </p:clrMapOvr>
  <p:transition>
    <p:wipe dir="d"/>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8"/>
          <p:cNvSpPr>
            <a:spLocks noChangeArrowheads="1"/>
          </p:cNvSpPr>
          <p:nvPr/>
        </p:nvSpPr>
        <p:spPr bwMode="ltGray">
          <a:xfrm>
            <a:off x="0" y="6611938"/>
            <a:ext cx="9144000" cy="26035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zh-CN" altLang="en-US" sz="1800"/>
          </a:p>
        </p:txBody>
      </p:sp>
      <p:sp>
        <p:nvSpPr>
          <p:cNvPr id="10243" name="Rectangle 7"/>
          <p:cNvSpPr>
            <a:spLocks noChangeArrowheads="1"/>
          </p:cNvSpPr>
          <p:nvPr/>
        </p:nvSpPr>
        <p:spPr bwMode="auto">
          <a:xfrm>
            <a:off x="440432" y="748448"/>
            <a:ext cx="8452048"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just" eaLnBrk="1" hangingPunct="1">
              <a:buClr>
                <a:schemeClr val="tx1"/>
              </a:buClr>
              <a:buFont typeface="Wingdings" panose="05000000000000000000" pitchFamily="2" charset="2"/>
              <a:buNone/>
            </a:pPr>
            <a:r>
              <a:rPr lang="es-ES" sz="2800" dirty="0">
                <a:solidFill>
                  <a:srgbClr val="0000FF"/>
                </a:solidFill>
                <a:latin typeface="Arial" panose="020B0604020202020204" pitchFamily="34" charset="0"/>
                <a:ea typeface="微软雅黑" panose="020B0503020204020204" pitchFamily="34" charset="-122"/>
                <a:cs typeface="Arial" panose="020B0604020202020204" pitchFamily="34" charset="0"/>
              </a:rPr>
              <a:t>Un agente natural inductor de resistencia en plantas: los oligosacáridos</a:t>
            </a:r>
            <a:endParaRPr lang="en-US" altLang="ko-KR" sz="2800" dirty="0">
              <a:solidFill>
                <a:srgbClr val="0000FF"/>
              </a:solidFill>
              <a:latin typeface="Arial" panose="020B0604020202020204" pitchFamily="34" charset="0"/>
              <a:ea typeface="微软雅黑" panose="020B0503020204020204" pitchFamily="34" charset="-122"/>
              <a:cs typeface="Arial" panose="020B0604020202020204" pitchFamily="34" charset="0"/>
            </a:endParaRPr>
          </a:p>
        </p:txBody>
      </p:sp>
      <p:sp>
        <p:nvSpPr>
          <p:cNvPr id="10244" name="Rectangle 31"/>
          <p:cNvSpPr>
            <a:spLocks noChangeArrowheads="1"/>
          </p:cNvSpPr>
          <p:nvPr/>
        </p:nvSpPr>
        <p:spPr bwMode="auto">
          <a:xfrm rot="10800000" flipV="1">
            <a:off x="0" y="928688"/>
            <a:ext cx="9144000" cy="115887"/>
          </a:xfrm>
          <a:prstGeom prst="rect">
            <a:avLst/>
          </a:prstGeom>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321175">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defTabSz="4321175">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defTabSz="4321175">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defTabSz="4321175">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defTabSz="4321175">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defTabSz="43211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defTabSz="43211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defTabSz="43211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defTabSz="43211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endParaRPr lang="zh-CN" altLang="zh-CN" sz="8500">
              <a:solidFill>
                <a:schemeClr val="bg1"/>
              </a:solidFill>
              <a:latin typeface="Verdana" panose="020B0604030504040204" pitchFamily="34" charset="0"/>
            </a:endParaRPr>
          </a:p>
        </p:txBody>
      </p:sp>
      <p:sp>
        <p:nvSpPr>
          <p:cNvPr id="10245" name="矩形 14"/>
          <p:cNvSpPr>
            <a:spLocks noChangeArrowheads="1"/>
          </p:cNvSpPr>
          <p:nvPr/>
        </p:nvSpPr>
        <p:spPr bwMode="auto">
          <a:xfrm>
            <a:off x="467420" y="1288792"/>
            <a:ext cx="8425060" cy="1944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just" eaLnBrk="1" hangingPunct="1">
              <a:spcBef>
                <a:spcPct val="0"/>
              </a:spcBef>
              <a:buFont typeface="Wingdings" panose="05000000000000000000" pitchFamily="2" charset="2"/>
              <a:buChar char="Ø"/>
            </a:pPr>
            <a:r>
              <a:rPr lang="es-ES" sz="1700" dirty="0">
                <a:solidFill>
                  <a:srgbClr val="C00000"/>
                </a:solidFill>
                <a:latin typeface="Arial" panose="020B0604020202020204" pitchFamily="34" charset="0"/>
                <a:ea typeface="黑体" panose="02010609060101010101" pitchFamily="49" charset="-122"/>
                <a:cs typeface="Arial" panose="020B0604020202020204" pitchFamily="34" charset="0"/>
              </a:rPr>
              <a:t>Los oligosacáridos </a:t>
            </a:r>
            <a:r>
              <a:rPr lang="es-ES" sz="1700" i="0" dirty="0">
                <a:effectLst/>
                <a:latin typeface="Arial" panose="020B0604020202020204" pitchFamily="34" charset="0"/>
                <a:cs typeface="Arial" panose="020B0604020202020204" pitchFamily="34" charset="0"/>
              </a:rPr>
              <a:t>se originan a partir de polisacáridos que se encuentran en la cáscara o pared celular de animales, plantas y microorganismos. Fragmentos específicos de su estructura tienen funciones como la regulación del crecimiento, desarrollo, reproducción, prevención y resistencia a enfermedades en plantas. Son reconocidos como </a:t>
            </a:r>
            <a:r>
              <a:rPr lang="es-ES" sz="1700" dirty="0">
                <a:solidFill>
                  <a:srgbClr val="C00000"/>
                </a:solidFill>
                <a:latin typeface="Arial" panose="020B0604020202020204" pitchFamily="34" charset="0"/>
                <a:ea typeface="黑体" panose="02010609060101010101" pitchFamily="49" charset="-122"/>
                <a:cs typeface="Arial" panose="020B0604020202020204" pitchFamily="34" charset="0"/>
              </a:rPr>
              <a:t>inductores de resistencia en plantas y se utilizan como biopesticidas.</a:t>
            </a:r>
            <a:endParaRPr lang="en-US" altLang="zh-CN" sz="1700" dirty="0">
              <a:solidFill>
                <a:srgbClr val="C00000"/>
              </a:solidFill>
              <a:latin typeface="Arial" panose="020B0604020202020204" pitchFamily="34" charset="0"/>
              <a:ea typeface="黑体" panose="02010609060101010101" pitchFamily="49" charset="-122"/>
              <a:cs typeface="Arial" panose="020B0604020202020204" pitchFamily="34" charset="0"/>
            </a:endParaRPr>
          </a:p>
          <a:p>
            <a:pPr algn="just" eaLnBrk="1" hangingPunct="1">
              <a:lnSpc>
                <a:spcPct val="125000"/>
              </a:lnSpc>
              <a:spcBef>
                <a:spcPct val="0"/>
              </a:spcBef>
              <a:buFontTx/>
              <a:buNone/>
            </a:pPr>
            <a:endParaRPr lang="zh-CN" altLang="en-US" sz="1700" b="1" dirty="0">
              <a:solidFill>
                <a:srgbClr val="C00000"/>
              </a:solidFill>
              <a:latin typeface="黑体" panose="02010609060101010101" pitchFamily="49" charset="-122"/>
              <a:ea typeface="黑体" panose="02010609060101010101" pitchFamily="49" charset="-122"/>
            </a:endParaRPr>
          </a:p>
        </p:txBody>
      </p:sp>
      <p:sp>
        <p:nvSpPr>
          <p:cNvPr id="3" name="矩形 2"/>
          <p:cNvSpPr/>
          <p:nvPr/>
        </p:nvSpPr>
        <p:spPr>
          <a:xfrm>
            <a:off x="4283969" y="6145559"/>
            <a:ext cx="4680520" cy="338554"/>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r">
              <a:defRPr/>
            </a:pPr>
            <a:r>
              <a:rPr lang="en-US" altLang="zh-CN" sz="1600" dirty="0" err="1"/>
              <a:t>Oligosaccharins</a:t>
            </a:r>
            <a:r>
              <a:rPr lang="en-US" altLang="zh-CN" sz="1600" dirty="0"/>
              <a:t>, Scientific American, 1985:58-64 </a:t>
            </a:r>
            <a:endParaRPr lang="zh-CN" altLang="en-US" sz="16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pic>
        <p:nvPicPr>
          <p:cNvPr id="22" name="Picture 8" descr="OXL(089VSH6_@JSK20[4M7U"/>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324" y="3274874"/>
            <a:ext cx="1522388" cy="2172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p:cNvSpPr>
            <a:spLocks noChangeArrowheads="1"/>
          </p:cNvSpPr>
          <p:nvPr/>
        </p:nvSpPr>
        <p:spPr bwMode="auto">
          <a:xfrm>
            <a:off x="34924" y="5500184"/>
            <a:ext cx="237683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1600" dirty="0">
                <a:solidFill>
                  <a:srgbClr val="060FCA"/>
                </a:solidFill>
                <a:ea typeface="华文细黑" panose="02010600040101010101" pitchFamily="2" charset="-122"/>
                <a:cs typeface="Arial" panose="020B0604020202020204" pitchFamily="34" charset="0"/>
              </a:rPr>
              <a:t>Prof. P. </a:t>
            </a:r>
            <a:r>
              <a:rPr lang="en-US" altLang="zh-CN" sz="1600" dirty="0" err="1">
                <a:solidFill>
                  <a:srgbClr val="060FCA"/>
                </a:solidFill>
                <a:ea typeface="华文细黑" panose="02010600040101010101" pitchFamily="2" charset="-122"/>
                <a:cs typeface="Arial" panose="020B0604020202020204" pitchFamily="34" charset="0"/>
              </a:rPr>
              <a:t>Albersheim</a:t>
            </a:r>
            <a:endParaRPr lang="en-US" altLang="zh-CN" sz="1600" dirty="0">
              <a:solidFill>
                <a:srgbClr val="060FCA"/>
              </a:solidFill>
              <a:ea typeface="华文细黑" panose="02010600040101010101" pitchFamily="2" charset="-122"/>
              <a:cs typeface="Arial" panose="020B0604020202020204" pitchFamily="34" charset="0"/>
            </a:endParaRPr>
          </a:p>
          <a:p>
            <a:pPr algn="ctr"/>
            <a:r>
              <a:rPr lang="es-ES" sz="1400" dirty="0">
                <a:cs typeface="Arial" panose="020B0604020202020204" pitchFamily="34" charset="0"/>
              </a:rPr>
              <a:t>Director del CCRC en Estados Unidos Universidad de Georgia (1985)</a:t>
            </a:r>
            <a:endParaRPr lang="zh-CN" altLang="en-US" sz="1400" dirty="0">
              <a:cs typeface="Arial" panose="020B0604020202020204" pitchFamily="34" charset="0"/>
            </a:endParaRPr>
          </a:p>
        </p:txBody>
      </p:sp>
      <p:sp>
        <p:nvSpPr>
          <p:cNvPr id="6" name="矩形 5"/>
          <p:cNvSpPr/>
          <p:nvPr/>
        </p:nvSpPr>
        <p:spPr>
          <a:xfrm>
            <a:off x="2771800" y="3343632"/>
            <a:ext cx="6131052" cy="2723823"/>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just"/>
            <a:r>
              <a:rPr lang="en-US" altLang="zh-CN" sz="1900" b="1" dirty="0">
                <a:solidFill>
                  <a:srgbClr val="0000FF"/>
                </a:solidFill>
                <a:cs typeface="Arial" panose="020B0604020202020204" pitchFamily="34" charset="0"/>
              </a:rPr>
              <a:t>  </a:t>
            </a:r>
            <a:r>
              <a:rPr lang="es-ES" altLang="zh-CN" sz="1900" u="sng" dirty="0">
                <a:solidFill>
                  <a:srgbClr val="FF0000"/>
                </a:solidFill>
                <a:cs typeface="Arial" panose="020B0604020202020204" pitchFamily="34" charset="0"/>
              </a:rPr>
              <a:t>Un día puede ser posible rociar </a:t>
            </a:r>
            <a:r>
              <a:rPr lang="es-ES" altLang="zh-CN" sz="1900" u="sng" dirty="0" err="1">
                <a:solidFill>
                  <a:srgbClr val="FF0000"/>
                </a:solidFill>
                <a:cs typeface="Arial" panose="020B0604020202020204" pitchFamily="34" charset="0"/>
              </a:rPr>
              <a:t>oligosacarinas</a:t>
            </a:r>
            <a:r>
              <a:rPr lang="es-ES" altLang="zh-CN" sz="1900" u="sng" dirty="0">
                <a:solidFill>
                  <a:srgbClr val="FF0000"/>
                </a:solidFill>
                <a:cs typeface="Arial" panose="020B0604020202020204" pitchFamily="34" charset="0"/>
              </a:rPr>
              <a:t> específicas en las plantas para decirles a las plantas</a:t>
            </a:r>
            <a:r>
              <a:rPr lang="es-ES" altLang="zh-CN" sz="1900" dirty="0">
                <a:solidFill>
                  <a:srgbClr val="FF0000"/>
                </a:solidFill>
                <a:cs typeface="Arial" panose="020B0604020202020204" pitchFamily="34" charset="0"/>
              </a:rPr>
              <a:t> </a:t>
            </a:r>
            <a:r>
              <a:rPr lang="es-ES" altLang="zh-CN" sz="1900" dirty="0">
                <a:solidFill>
                  <a:srgbClr val="0000FF"/>
                </a:solidFill>
                <a:cs typeface="Arial" panose="020B0604020202020204" pitchFamily="34" charset="0"/>
              </a:rPr>
              <a:t>que florezcan o formen semillas y frutos o tubérculos, que se vuelvan resistentes a una enfermedad o a un insecto, que dejen caer sus frutos, que crezcan más rápido o que se vuelvan más tupidas. </a:t>
            </a:r>
            <a:r>
              <a:rPr lang="es-ES" altLang="zh-CN" sz="1900" u="sng" dirty="0">
                <a:solidFill>
                  <a:srgbClr val="FF0000"/>
                </a:solidFill>
                <a:cs typeface="Arial" panose="020B0604020202020204" pitchFamily="34" charset="0"/>
              </a:rPr>
              <a:t>Las </a:t>
            </a:r>
            <a:r>
              <a:rPr lang="es-ES" altLang="zh-CN" sz="1900" u="sng" dirty="0" err="1">
                <a:solidFill>
                  <a:srgbClr val="FF0000"/>
                </a:solidFill>
                <a:cs typeface="Arial" panose="020B0604020202020204" pitchFamily="34" charset="0"/>
              </a:rPr>
              <a:t>oligosacarinas</a:t>
            </a:r>
            <a:r>
              <a:rPr lang="es-ES" altLang="zh-CN" sz="1900" u="sng" dirty="0">
                <a:solidFill>
                  <a:srgbClr val="FF0000"/>
                </a:solidFill>
                <a:cs typeface="Arial" panose="020B0604020202020204" pitchFamily="34" charset="0"/>
              </a:rPr>
              <a:t> eventualmente deberían tener un impacto significativo en los rendimientos agrícolas.</a:t>
            </a:r>
            <a:endParaRPr lang="en-US" altLang="zh-CN" sz="1900" b="1" u="sng" dirty="0">
              <a:solidFill>
                <a:srgbClr val="FF0000"/>
              </a:solidFill>
              <a:cs typeface="Arial" panose="020B0604020202020204" pitchFamily="34" charset="0"/>
            </a:endParaRPr>
          </a:p>
        </p:txBody>
      </p:sp>
      <p:sp>
        <p:nvSpPr>
          <p:cNvPr id="15" name="灯片编号占位符 48"/>
          <p:cNvSpPr>
            <a:spLocks noGrp="1"/>
          </p:cNvSpPr>
          <p:nvPr>
            <p:ph type="sldNum" sz="quarter" idx="12"/>
          </p:nvPr>
        </p:nvSpPr>
        <p:spPr>
          <a:xfrm>
            <a:off x="6553200" y="6565229"/>
            <a:ext cx="2133600" cy="365125"/>
          </a:xfrm>
        </p:spPr>
        <p:txBody>
          <a:bodyPr/>
          <a:lstStyle/>
          <a:p>
            <a:pPr>
              <a:defRPr/>
            </a:pPr>
            <a:fld id="{7783F822-EA41-4349-B9A3-A6C0328DA90D}" type="slidenum">
              <a:rPr lang="zh-CN" altLang="en-US" sz="1400" smtClean="0">
                <a:solidFill>
                  <a:schemeClr val="bg1"/>
                </a:solidFill>
                <a:latin typeface="微软雅黑" pitchFamily="34" charset="-122"/>
                <a:ea typeface="微软雅黑" pitchFamily="34" charset="-122"/>
              </a:rPr>
              <a:pPr>
                <a:defRPr/>
              </a:pPr>
              <a:t>62</a:t>
            </a:fld>
            <a:endParaRPr lang="zh-CN" altLang="en-US" sz="1400" dirty="0">
              <a:solidFill>
                <a:schemeClr val="bg1"/>
              </a:solidFill>
              <a:latin typeface="微软雅黑" pitchFamily="34" charset="-122"/>
              <a:ea typeface="微软雅黑" pitchFamily="34" charset="-122"/>
            </a:endParaRPr>
          </a:p>
        </p:txBody>
      </p:sp>
    </p:spTree>
    <p:extLst>
      <p:ext uri="{BB962C8B-B14F-4D97-AF65-F5344CB8AC3E}">
        <p14:creationId xmlns:p14="http://schemas.microsoft.com/office/powerpoint/2010/main" val="405571332"/>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37"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outVertical)">
                                      <p:cBhvr>
                                        <p:cTn id="7" dur="500"/>
                                        <p:tgtEl>
                                          <p:spTgt spid="22"/>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outVertical)">
                                      <p:cBhvr>
                                        <p:cTn id="10" dur="500"/>
                                        <p:tgtEl>
                                          <p:spTgt spid="5"/>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outVertical)">
                                      <p:cBhvr>
                                        <p:cTn id="13" dur="500"/>
                                        <p:tgtEl>
                                          <p:spTgt spid="6"/>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outVertic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C6244E6-D63D-37DE-AF9F-022334E7B5E4}"/>
              </a:ext>
            </a:extLst>
          </p:cNvPr>
          <p:cNvSpPr>
            <a:spLocks noGrp="1"/>
          </p:cNvSpPr>
          <p:nvPr>
            <p:ph type="title"/>
          </p:nvPr>
        </p:nvSpPr>
        <p:spPr>
          <a:xfrm>
            <a:off x="899592" y="2852936"/>
            <a:ext cx="7793037" cy="1462087"/>
          </a:xfrm>
        </p:spPr>
        <p:txBody>
          <a:bodyPr/>
          <a:lstStyle/>
          <a:p>
            <a:pPr algn="ctr"/>
            <a:r>
              <a:rPr lang="es-ES" b="1" dirty="0">
                <a:latin typeface="Arial" panose="020B0604020202020204" pitchFamily="34" charset="0"/>
                <a:ea typeface="黑体" panose="02010609060101010101" pitchFamily="49" charset="-122"/>
                <a:cs typeface="Arial" panose="020B0604020202020204" pitchFamily="34" charset="0"/>
              </a:rPr>
              <a:t>2. Método de fermentación de enzimas sin agua ni azúcar.</a:t>
            </a:r>
            <a:endParaRPr lang="zh-CN" altLang="en-US" b="1" dirty="0">
              <a:latin typeface="Arial" panose="020B0604020202020204" pitchFamily="34" charset="0"/>
              <a:ea typeface="黑体" panose="02010609060101010101" pitchFamily="49" charset="-122"/>
              <a:cs typeface="Arial" panose="020B0604020202020204" pitchFamily="34" charset="0"/>
            </a:endParaRPr>
          </a:p>
        </p:txBody>
      </p:sp>
    </p:spTree>
    <p:extLst>
      <p:ext uri="{BB962C8B-B14F-4D97-AF65-F5344CB8AC3E}">
        <p14:creationId xmlns:p14="http://schemas.microsoft.com/office/powerpoint/2010/main" val="190384731"/>
      </p:ext>
    </p:extLst>
  </p:cSld>
  <p:clrMapOvr>
    <a:masterClrMapping/>
  </p:clrMapOvr>
  <p:transition>
    <p:wipe dir="d"/>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92163" y="357823"/>
            <a:ext cx="7793037" cy="1462087"/>
          </a:xfrm>
        </p:spPr>
        <p:txBody>
          <a:bodyPr/>
          <a:lstStyle/>
          <a:p>
            <a:pPr algn="just"/>
            <a:r>
              <a:rPr lang="es-ES" sz="3600" dirty="0">
                <a:latin typeface="Arial" panose="020B0604020202020204" pitchFamily="34" charset="0"/>
                <a:ea typeface="黑体" panose="02010609060101010101" pitchFamily="49" charset="-122"/>
                <a:cs typeface="Arial" panose="020B0604020202020204" pitchFamily="34" charset="0"/>
              </a:rPr>
              <a:t>Método de fermentación de enzimas sin agua ni azúcar</a:t>
            </a:r>
            <a:endParaRPr lang="zh-CN" altLang="en-US" sz="3600" dirty="0"/>
          </a:p>
        </p:txBody>
      </p:sp>
      <p:sp>
        <p:nvSpPr>
          <p:cNvPr id="3" name="内容占位符 2"/>
          <p:cNvSpPr>
            <a:spLocks noGrp="1"/>
          </p:cNvSpPr>
          <p:nvPr>
            <p:ph idx="1"/>
          </p:nvPr>
        </p:nvSpPr>
        <p:spPr>
          <a:xfrm>
            <a:off x="752475" y="2060848"/>
            <a:ext cx="7772400" cy="3836035"/>
          </a:xfrm>
        </p:spPr>
        <p:txBody>
          <a:bodyPr/>
          <a:lstStyle/>
          <a:p>
            <a:pPr marL="0" indent="0" algn="just">
              <a:buNone/>
            </a:pPr>
            <a:r>
              <a:rPr lang="es-ES" sz="2600" b="0" i="0" dirty="0">
                <a:effectLst/>
                <a:latin typeface="Arial" panose="020B0604020202020204" pitchFamily="34" charset="0"/>
                <a:cs typeface="Arial" panose="020B0604020202020204" pitchFamily="34" charset="0"/>
              </a:rPr>
              <a:t>	En 2018, cuando estaba en Tanzania, me enfrenté al problema de que era difícil encontrar melaza o azúcar morena para la fermentación enzimática local. En ese momento, supe que el Dr. </a:t>
            </a:r>
            <a:r>
              <a:rPr lang="es-ES" sz="2600" b="0" i="0" dirty="0" err="1">
                <a:effectLst/>
                <a:latin typeface="Arial" panose="020B0604020202020204" pitchFamily="34" charset="0"/>
                <a:cs typeface="Arial" panose="020B0604020202020204" pitchFamily="34" charset="0"/>
              </a:rPr>
              <a:t>Hu</a:t>
            </a:r>
            <a:r>
              <a:rPr lang="es-ES" sz="2600" b="0" i="0" dirty="0">
                <a:effectLst/>
                <a:latin typeface="Arial" panose="020B0604020202020204" pitchFamily="34" charset="0"/>
                <a:cs typeface="Arial" panose="020B0604020202020204" pitchFamily="34" charset="0"/>
              </a:rPr>
              <a:t> Kai de la Universidad Agrícola de China había utilizado dátiles rojos en lugar de azúcar para la fermentación en </a:t>
            </a:r>
            <a:r>
              <a:rPr lang="es-ES" sz="2600" b="0" i="0" dirty="0" err="1">
                <a:effectLst/>
                <a:latin typeface="Arial" panose="020B0604020202020204" pitchFamily="34" charset="0"/>
                <a:cs typeface="Arial" panose="020B0604020202020204" pitchFamily="34" charset="0"/>
              </a:rPr>
              <a:t>Xinjiang</a:t>
            </a:r>
            <a:r>
              <a:rPr lang="es-ES" sz="2600" b="0" i="0" dirty="0">
                <a:effectLst/>
                <a:latin typeface="Arial" panose="020B0604020202020204" pitchFamily="34" charset="0"/>
                <a:cs typeface="Arial" panose="020B0604020202020204" pitchFamily="34" charset="0"/>
              </a:rPr>
              <a:t>, pero desconocía el método específico. Ahora sé que se puede utilizar un método de fermentación enzimática sin agua ni azúcar para resolver el problema de sustituir la melaza o azúcar morena.</a:t>
            </a:r>
            <a:endParaRPr lang="zh-CN" altLang="en-US" sz="2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2771857"/>
      </p:ext>
    </p:extLst>
  </p:cSld>
  <p:clrMapOvr>
    <a:masterClrMapping/>
  </p:clrMapOvr>
  <p:transition>
    <p:wipe dir="d"/>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92163" y="357823"/>
            <a:ext cx="7793037" cy="1462087"/>
          </a:xfrm>
        </p:spPr>
        <p:txBody>
          <a:bodyPr/>
          <a:lstStyle/>
          <a:p>
            <a:pPr algn="just"/>
            <a:r>
              <a:rPr lang="es-ES" sz="3600" dirty="0">
                <a:latin typeface="Arial" panose="020B0604020202020204" pitchFamily="34" charset="0"/>
                <a:ea typeface="黑体" panose="02010609060101010101" pitchFamily="49" charset="-122"/>
                <a:cs typeface="Arial" panose="020B0604020202020204" pitchFamily="34" charset="0"/>
              </a:rPr>
              <a:t>Método de fermentación de enzimas sin agua ni azúcar (1)</a:t>
            </a:r>
            <a:endParaRPr lang="zh-CN" altLang="en-US" sz="3600" dirty="0"/>
          </a:p>
        </p:txBody>
      </p:sp>
      <p:sp>
        <p:nvSpPr>
          <p:cNvPr id="3" name="内容占位符 2"/>
          <p:cNvSpPr>
            <a:spLocks noGrp="1"/>
          </p:cNvSpPr>
          <p:nvPr>
            <p:ph idx="1"/>
          </p:nvPr>
        </p:nvSpPr>
        <p:spPr>
          <a:xfrm>
            <a:off x="752475" y="1906905"/>
            <a:ext cx="7772400" cy="4010660"/>
          </a:xfrm>
        </p:spPr>
        <p:txBody>
          <a:bodyPr/>
          <a:lstStyle/>
          <a:p>
            <a:pPr marL="0" indent="0" algn="just">
              <a:buNone/>
            </a:pPr>
            <a:r>
              <a:rPr lang="es-ES" sz="2600" b="0" i="0" dirty="0">
                <a:effectLst/>
                <a:latin typeface="Arial" panose="020B0604020202020204" pitchFamily="34" charset="0"/>
                <a:cs typeface="Arial" panose="020B0604020202020204" pitchFamily="34" charset="0"/>
              </a:rPr>
              <a:t>	Es mejor utilizar frutas con alto contenido de azúcar, como manzanas, plátanos y piñas, que se pueden recolectarse cáscaras y frutas defectuosas. 	También se pueden recolectar cáscaras de piña en los mercados. Además, se pueden recolectar frutas desechadas y cáscaras en tiendas de frutas, mercados agrícolas, supermercados y hoteles. </a:t>
            </a:r>
          </a:p>
          <a:p>
            <a:pPr marL="0" indent="0" algn="just">
              <a:buNone/>
            </a:pPr>
            <a:r>
              <a:rPr lang="es-ES" sz="2600" dirty="0">
                <a:latin typeface="Arial" panose="020B0604020202020204" pitchFamily="34" charset="0"/>
                <a:cs typeface="Arial" panose="020B0604020202020204" pitchFamily="34" charset="0"/>
              </a:rPr>
              <a:t>	</a:t>
            </a:r>
            <a:r>
              <a:rPr lang="es-ES" sz="2600" b="0" i="0" dirty="0">
                <a:effectLst/>
                <a:latin typeface="Arial" panose="020B0604020202020204" pitchFamily="34" charset="0"/>
                <a:cs typeface="Arial" panose="020B0604020202020204" pitchFamily="34" charset="0"/>
              </a:rPr>
              <a:t>En la primavera y el verano, hay muchas cáscaras de frutas disponibles y es fácil recolectarlas.</a:t>
            </a:r>
            <a:endParaRPr lang="en-US" altLang="zh-CN" sz="2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4723934"/>
      </p:ext>
    </p:extLst>
  </p:cSld>
  <p:clrMapOvr>
    <a:masterClrMapping/>
  </p:clrMapOvr>
  <p:transition>
    <p:wipe dir="d"/>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85800" y="1988840"/>
            <a:ext cx="7772400" cy="3578225"/>
          </a:xfrm>
        </p:spPr>
        <p:txBody>
          <a:bodyPr/>
          <a:lstStyle/>
          <a:p>
            <a:pPr marL="0" indent="0" algn="just">
              <a:buNone/>
            </a:pPr>
            <a:r>
              <a:rPr lang="es-ES" sz="2600" b="0" i="0" dirty="0">
                <a:effectLst/>
                <a:latin typeface="Arial" panose="020B0604020202020204" pitchFamily="34" charset="0"/>
                <a:cs typeface="Arial" panose="020B0604020202020204" pitchFamily="34" charset="0"/>
              </a:rPr>
              <a:t>	Encuentra un recipiente de plástico sellable con una capacidad de 50 kg y coloca de 5 a 10 kg de cáscaras de piña en el interior. Si no se llena el primer día, se debe triturar (se puede usar un palo para cantidades pequeñas, pero para grandes cantidades se puede usar una máquina para triturar). Luego, continúe agregando más cáscara de piña triturada el segundo día y así sucesivamente hasta llenar el recipiente de 50 kg. Es importante mantener los materiales debajo del nivel del jugo exprimido.</a:t>
            </a:r>
            <a:endParaRPr lang="zh-CN" altLang="en-US" sz="2600" dirty="0">
              <a:latin typeface="Arial" panose="020B0604020202020204" pitchFamily="34" charset="0"/>
              <a:cs typeface="Arial" panose="020B0604020202020204" pitchFamily="34" charset="0"/>
            </a:endParaRPr>
          </a:p>
        </p:txBody>
      </p:sp>
      <p:sp>
        <p:nvSpPr>
          <p:cNvPr id="4" name="标题 3"/>
          <p:cNvSpPr>
            <a:spLocks noGrp="1"/>
          </p:cNvSpPr>
          <p:nvPr>
            <p:ph type="title"/>
            <p:custDataLst>
              <p:tags r:id="rId1"/>
            </p:custDataLst>
          </p:nvPr>
        </p:nvSpPr>
        <p:spPr>
          <a:xfrm>
            <a:off x="792163" y="357823"/>
            <a:ext cx="7793037" cy="1462087"/>
          </a:xfrm>
        </p:spPr>
        <p:txBody>
          <a:bodyPr/>
          <a:lstStyle/>
          <a:p>
            <a:pPr algn="just"/>
            <a:r>
              <a:rPr lang="es-ES" sz="3600" dirty="0">
                <a:latin typeface="Arial" panose="020B0604020202020204" pitchFamily="34" charset="0"/>
                <a:ea typeface="黑体" panose="02010609060101010101" pitchFamily="49" charset="-122"/>
                <a:cs typeface="Arial" panose="020B0604020202020204" pitchFamily="34" charset="0"/>
              </a:rPr>
              <a:t>Método de fermentación de enzimas sin agua ni azúcar (2)</a:t>
            </a:r>
            <a:endParaRPr lang="zh-CN" altLang="en-US" sz="3600" dirty="0"/>
          </a:p>
        </p:txBody>
      </p:sp>
    </p:spTree>
    <p:extLst>
      <p:ext uri="{BB962C8B-B14F-4D97-AF65-F5344CB8AC3E}">
        <p14:creationId xmlns:p14="http://schemas.microsoft.com/office/powerpoint/2010/main" val="1725539851"/>
      </p:ext>
    </p:extLst>
  </p:cSld>
  <p:clrMapOvr>
    <a:masterClrMapping/>
  </p:clrMapOvr>
  <p:transition>
    <p:wipe dir="d"/>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792163" y="1916832"/>
            <a:ext cx="7772400" cy="3784709"/>
          </a:xfrm>
        </p:spPr>
        <p:txBody>
          <a:bodyPr/>
          <a:lstStyle/>
          <a:p>
            <a:pPr marL="0" indent="0" algn="just">
              <a:buNone/>
            </a:pPr>
            <a:r>
              <a:rPr lang="es-ES" sz="2600" b="0" i="0" dirty="0">
                <a:effectLst/>
                <a:latin typeface="Arial" panose="020B0604020202020204" pitchFamily="34" charset="0"/>
                <a:cs typeface="Arial" panose="020B0604020202020204" pitchFamily="34" charset="0"/>
              </a:rPr>
              <a:t>	Se debe tener cuidado al llenar el recipiente, ya que después de 7 a 10 días, la cáscara de fruta en el fondo del recipiente habrá fermentado hasta cierto punto. Asegúrese de llenar el recipiente durante los primeros 10 días y luego séllelo con la tapa directamente. De esta manera, se puede completar la producción de enzimas sin agua ni azúcar perfecto en un solo recipiente. </a:t>
            </a:r>
          </a:p>
          <a:p>
            <a:pPr marL="0" indent="0" algn="just">
              <a:buNone/>
            </a:pPr>
            <a:r>
              <a:rPr lang="es-ES" sz="2600" dirty="0">
                <a:latin typeface="Arial" panose="020B0604020202020204" pitchFamily="34" charset="0"/>
                <a:cs typeface="Arial" panose="020B0604020202020204" pitchFamily="34" charset="0"/>
              </a:rPr>
              <a:t>	</a:t>
            </a:r>
            <a:r>
              <a:rPr lang="es-ES" sz="2600" b="0" i="0" dirty="0">
                <a:effectLst/>
                <a:latin typeface="Arial" panose="020B0604020202020204" pitchFamily="34" charset="0"/>
                <a:cs typeface="Arial" panose="020B0604020202020204" pitchFamily="34" charset="0"/>
              </a:rPr>
              <a:t>En general, la enzima sin agua ni azúcar producido de esta manera requiere 3 meses para fermentar por completo.</a:t>
            </a:r>
            <a:endParaRPr lang="en-US" altLang="zh-CN" sz="2600" dirty="0">
              <a:latin typeface="Arial" panose="020B0604020202020204" pitchFamily="34" charset="0"/>
              <a:cs typeface="Arial" panose="020B0604020202020204" pitchFamily="34" charset="0"/>
            </a:endParaRPr>
          </a:p>
        </p:txBody>
      </p:sp>
      <p:sp>
        <p:nvSpPr>
          <p:cNvPr id="4" name="标题 3"/>
          <p:cNvSpPr>
            <a:spLocks noGrp="1"/>
          </p:cNvSpPr>
          <p:nvPr>
            <p:ph type="title"/>
            <p:custDataLst>
              <p:tags r:id="rId1"/>
            </p:custDataLst>
          </p:nvPr>
        </p:nvSpPr>
        <p:spPr>
          <a:xfrm>
            <a:off x="792163" y="357823"/>
            <a:ext cx="7793037" cy="1462087"/>
          </a:xfrm>
        </p:spPr>
        <p:txBody>
          <a:bodyPr/>
          <a:lstStyle/>
          <a:p>
            <a:pPr algn="just"/>
            <a:r>
              <a:rPr lang="es-ES" sz="3600" dirty="0">
                <a:latin typeface="Arial" panose="020B0604020202020204" pitchFamily="34" charset="0"/>
                <a:ea typeface="黑体" panose="02010609060101010101" pitchFamily="49" charset="-122"/>
                <a:cs typeface="Arial" panose="020B0604020202020204" pitchFamily="34" charset="0"/>
              </a:rPr>
              <a:t>Método de fermentación de enzimas sin agua ni azúcar (3)</a:t>
            </a:r>
            <a:endParaRPr lang="zh-CN" altLang="en-US" sz="3600" dirty="0"/>
          </a:p>
        </p:txBody>
      </p:sp>
    </p:spTree>
    <p:extLst>
      <p:ext uri="{BB962C8B-B14F-4D97-AF65-F5344CB8AC3E}">
        <p14:creationId xmlns:p14="http://schemas.microsoft.com/office/powerpoint/2010/main" val="1799035697"/>
      </p:ext>
    </p:extLst>
  </p:cSld>
  <p:clrMapOvr>
    <a:masterClrMapping/>
  </p:clrMapOvr>
  <p:transition>
    <p:wipe dir="d"/>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custDataLst>
              <p:tags r:id="rId1"/>
            </p:custDataLst>
          </p:nvPr>
        </p:nvSpPr>
        <p:spPr>
          <a:xfrm>
            <a:off x="792163" y="357823"/>
            <a:ext cx="7793037" cy="1462087"/>
          </a:xfrm>
        </p:spPr>
        <p:txBody>
          <a:bodyPr/>
          <a:lstStyle/>
          <a:p>
            <a:pPr algn="just"/>
            <a:r>
              <a:rPr lang="es-ES" sz="2000" b="1" i="0" dirty="0">
                <a:solidFill>
                  <a:srgbClr val="374151"/>
                </a:solidFill>
                <a:effectLst/>
                <a:latin typeface="Arial" panose="020B0604020202020204" pitchFamily="34" charset="0"/>
                <a:cs typeface="Arial" panose="020B0604020202020204" pitchFamily="34" charset="0"/>
              </a:rPr>
              <a:t>Proporciones de materiales para la fermentación de enzimas sin agua ni azúcar (Chen </a:t>
            </a:r>
            <a:r>
              <a:rPr lang="es-ES" sz="2000" b="1" i="0" dirty="0" err="1">
                <a:solidFill>
                  <a:srgbClr val="374151"/>
                </a:solidFill>
                <a:effectLst/>
                <a:latin typeface="Arial" panose="020B0604020202020204" pitchFamily="34" charset="0"/>
                <a:cs typeface="Arial" panose="020B0604020202020204" pitchFamily="34" charset="0"/>
              </a:rPr>
              <a:t>Guang</a:t>
            </a:r>
            <a:r>
              <a:rPr lang="es-ES" sz="2000" b="1" i="0" dirty="0">
                <a:solidFill>
                  <a:srgbClr val="374151"/>
                </a:solidFill>
                <a:effectLst/>
                <a:latin typeface="Arial" panose="020B0604020202020204" pitchFamily="34" charset="0"/>
                <a:cs typeface="Arial" panose="020B0604020202020204" pitchFamily="34" charset="0"/>
              </a:rPr>
              <a:t>, 2023)</a:t>
            </a:r>
            <a:endParaRPr lang="zh-CN" altLang="en-US" sz="2000" b="1" dirty="0">
              <a:latin typeface="Arial" panose="020B0604020202020204" pitchFamily="34" charset="0"/>
              <a:cs typeface="Arial" panose="020B0604020202020204" pitchFamily="34" charset="0"/>
            </a:endParaRPr>
          </a:p>
        </p:txBody>
      </p:sp>
      <p:graphicFrame>
        <p:nvGraphicFramePr>
          <p:cNvPr id="9" name="表格 8">
            <a:extLst>
              <a:ext uri="{FF2B5EF4-FFF2-40B4-BE49-F238E27FC236}">
                <a16:creationId xmlns:a16="http://schemas.microsoft.com/office/drawing/2014/main" id="{CBAD4894-C276-1C0A-1893-E4A10C1294C6}"/>
              </a:ext>
            </a:extLst>
          </p:cNvPr>
          <p:cNvGraphicFramePr>
            <a:graphicFrameLocks noGrp="1"/>
          </p:cNvGraphicFramePr>
          <p:nvPr>
            <p:extLst>
              <p:ext uri="{D42A27DB-BD31-4B8C-83A1-F6EECF244321}">
                <p14:modId xmlns:p14="http://schemas.microsoft.com/office/powerpoint/2010/main" val="2402138616"/>
              </p:ext>
            </p:extLst>
          </p:nvPr>
        </p:nvGraphicFramePr>
        <p:xfrm>
          <a:off x="899593" y="1916832"/>
          <a:ext cx="7560838" cy="4558004"/>
        </p:xfrm>
        <a:graphic>
          <a:graphicData uri="http://schemas.openxmlformats.org/drawingml/2006/table">
            <a:tbl>
              <a:tblPr>
                <a:tableStyleId>{5C22544A-7EE6-4342-B048-85BDC9FD1C3A}</a:tableStyleId>
              </a:tblPr>
              <a:tblGrid>
                <a:gridCol w="2202598">
                  <a:extLst>
                    <a:ext uri="{9D8B030D-6E8A-4147-A177-3AD203B41FA5}">
                      <a16:colId xmlns:a16="http://schemas.microsoft.com/office/drawing/2014/main" val="2075369084"/>
                    </a:ext>
                  </a:extLst>
                </a:gridCol>
                <a:gridCol w="1344855">
                  <a:extLst>
                    <a:ext uri="{9D8B030D-6E8A-4147-A177-3AD203B41FA5}">
                      <a16:colId xmlns:a16="http://schemas.microsoft.com/office/drawing/2014/main" val="3753761586"/>
                    </a:ext>
                  </a:extLst>
                </a:gridCol>
                <a:gridCol w="1313087">
                  <a:extLst>
                    <a:ext uri="{9D8B030D-6E8A-4147-A177-3AD203B41FA5}">
                      <a16:colId xmlns:a16="http://schemas.microsoft.com/office/drawing/2014/main" val="3309445247"/>
                    </a:ext>
                  </a:extLst>
                </a:gridCol>
                <a:gridCol w="1143655">
                  <a:extLst>
                    <a:ext uri="{9D8B030D-6E8A-4147-A177-3AD203B41FA5}">
                      <a16:colId xmlns:a16="http://schemas.microsoft.com/office/drawing/2014/main" val="3335864936"/>
                    </a:ext>
                  </a:extLst>
                </a:gridCol>
                <a:gridCol w="1556643">
                  <a:extLst>
                    <a:ext uri="{9D8B030D-6E8A-4147-A177-3AD203B41FA5}">
                      <a16:colId xmlns:a16="http://schemas.microsoft.com/office/drawing/2014/main" val="3103438260"/>
                    </a:ext>
                  </a:extLst>
                </a:gridCol>
              </a:tblGrid>
              <a:tr h="750552">
                <a:tc>
                  <a:txBody>
                    <a:bodyPr/>
                    <a:lstStyle/>
                    <a:p>
                      <a:pPr algn="ctr" fontAlgn="ctr"/>
                      <a:r>
                        <a:rPr lang="es-EC" sz="1800" b="1" u="none" strike="noStrike" kern="1200" dirty="0">
                          <a:solidFill>
                            <a:srgbClr val="002060"/>
                          </a:solidFill>
                          <a:effectLst/>
                          <a:latin typeface="Arial" panose="020B0604020202020204" pitchFamily="34" charset="0"/>
                          <a:ea typeface="+mn-ea"/>
                          <a:cs typeface="Arial" panose="020B0604020202020204" pitchFamily="34" charset="0"/>
                        </a:rPr>
                        <a:t>Proyecto</a:t>
                      </a:r>
                      <a:endParaRPr lang="zh-CN" altLang="en-US" sz="1800" b="1" u="none" strike="noStrike" kern="1200" dirty="0">
                        <a:solidFill>
                          <a:srgbClr val="002060"/>
                        </a:solidFill>
                        <a:effectLst/>
                        <a:latin typeface="Arial" panose="020B0604020202020204" pitchFamily="34" charset="0"/>
                        <a:ea typeface="+mn-ea"/>
                        <a:cs typeface="Arial" panose="020B0604020202020204" pitchFamily="34" charset="0"/>
                      </a:endParaRPr>
                    </a:p>
                  </a:txBody>
                  <a:tcPr marL="6350" marR="6350" marT="6350" marB="0" anchor="ctr">
                    <a:solidFill>
                      <a:schemeClr val="tx2">
                        <a:lumMod val="40000"/>
                        <a:lumOff val="60000"/>
                      </a:schemeClr>
                    </a:solidFill>
                  </a:tcPr>
                </a:tc>
                <a:tc>
                  <a:txBody>
                    <a:bodyPr/>
                    <a:lstStyle/>
                    <a:p>
                      <a:pPr algn="ctr" fontAlgn="ctr"/>
                      <a:r>
                        <a:rPr lang="es-EC" sz="1800" b="1" u="none" strike="noStrike" kern="1200" dirty="0">
                          <a:solidFill>
                            <a:srgbClr val="002060"/>
                          </a:solidFill>
                          <a:effectLst/>
                          <a:latin typeface="Arial" panose="020B0604020202020204" pitchFamily="34" charset="0"/>
                          <a:ea typeface="+mn-ea"/>
                          <a:cs typeface="Arial" panose="020B0604020202020204" pitchFamily="34" charset="0"/>
                        </a:rPr>
                        <a:t>Cantidad de materiales agregados</a:t>
                      </a:r>
                      <a:endParaRPr lang="zh-CN" altLang="en-US" sz="1800" b="1" u="none" strike="noStrike" kern="1200" dirty="0">
                        <a:solidFill>
                          <a:srgbClr val="002060"/>
                        </a:solidFill>
                        <a:effectLst/>
                        <a:latin typeface="Arial" panose="020B0604020202020204" pitchFamily="34" charset="0"/>
                        <a:ea typeface="+mn-ea"/>
                        <a:cs typeface="Arial" panose="020B0604020202020204" pitchFamily="34" charset="0"/>
                      </a:endParaRPr>
                    </a:p>
                  </a:txBody>
                  <a:tcPr marL="6350" marR="6350" marT="6350" marB="0" anchor="ctr">
                    <a:solidFill>
                      <a:schemeClr val="tx2">
                        <a:lumMod val="40000"/>
                        <a:lumOff val="60000"/>
                      </a:schemeClr>
                    </a:solidFill>
                  </a:tcPr>
                </a:tc>
                <a:tc>
                  <a:txBody>
                    <a:bodyPr/>
                    <a:lstStyle/>
                    <a:p>
                      <a:pPr algn="ctr" fontAlgn="ctr"/>
                      <a:r>
                        <a:rPr lang="es-ES" sz="1800" b="1" u="none" strike="noStrike" kern="1200" dirty="0">
                          <a:solidFill>
                            <a:srgbClr val="002060"/>
                          </a:solidFill>
                          <a:effectLst/>
                          <a:latin typeface="Arial" panose="020B0604020202020204" pitchFamily="34" charset="0"/>
                          <a:ea typeface="+mn-ea"/>
                          <a:cs typeface="Arial" panose="020B0604020202020204" pitchFamily="34" charset="0"/>
                        </a:rPr>
                        <a:t>Enzima sin agua ni azúcar</a:t>
                      </a:r>
                      <a:endParaRPr lang="zh-CN" altLang="en-US" sz="1800" b="1" u="none" strike="noStrike" kern="1200" dirty="0">
                        <a:solidFill>
                          <a:srgbClr val="002060"/>
                        </a:solidFill>
                        <a:effectLst/>
                        <a:latin typeface="Arial" panose="020B0604020202020204" pitchFamily="34" charset="0"/>
                        <a:ea typeface="+mn-ea"/>
                        <a:cs typeface="Arial" panose="020B0604020202020204" pitchFamily="34" charset="0"/>
                      </a:endParaRPr>
                    </a:p>
                  </a:txBody>
                  <a:tcPr marL="6350" marR="6350" marT="6350" marB="0" anchor="ctr">
                    <a:solidFill>
                      <a:schemeClr val="tx2">
                        <a:lumMod val="40000"/>
                        <a:lumOff val="60000"/>
                      </a:schemeClr>
                    </a:solidFill>
                  </a:tcPr>
                </a:tc>
                <a:tc>
                  <a:txBody>
                    <a:bodyPr/>
                    <a:lstStyle/>
                    <a:p>
                      <a:pPr algn="ctr" fontAlgn="ctr"/>
                      <a:r>
                        <a:rPr lang="es-EC" sz="1800" b="1" u="none" strike="noStrike" kern="1200" dirty="0">
                          <a:solidFill>
                            <a:srgbClr val="002060"/>
                          </a:solidFill>
                          <a:effectLst/>
                          <a:latin typeface="Arial" panose="020B0604020202020204" pitchFamily="34" charset="0"/>
                          <a:ea typeface="+mn-ea"/>
                          <a:cs typeface="Arial" panose="020B0604020202020204" pitchFamily="34" charset="0"/>
                        </a:rPr>
                        <a:t>Cantidad de agua agregada</a:t>
                      </a:r>
                      <a:endParaRPr lang="zh-CN" altLang="en-US" sz="1800" b="1" u="none" strike="noStrike" kern="1200" dirty="0">
                        <a:solidFill>
                          <a:srgbClr val="002060"/>
                        </a:solidFill>
                        <a:effectLst/>
                        <a:latin typeface="Arial" panose="020B0604020202020204" pitchFamily="34" charset="0"/>
                        <a:ea typeface="+mn-ea"/>
                        <a:cs typeface="Arial" panose="020B0604020202020204" pitchFamily="34" charset="0"/>
                      </a:endParaRPr>
                    </a:p>
                  </a:txBody>
                  <a:tcPr marL="6350" marR="6350" marT="6350" marB="0" anchor="ctr">
                    <a:solidFill>
                      <a:schemeClr val="tx2">
                        <a:lumMod val="40000"/>
                        <a:lumOff val="60000"/>
                      </a:schemeClr>
                    </a:solidFill>
                  </a:tcPr>
                </a:tc>
                <a:tc>
                  <a:txBody>
                    <a:bodyPr/>
                    <a:lstStyle/>
                    <a:p>
                      <a:pPr algn="ctr" fontAlgn="ctr"/>
                      <a:r>
                        <a:rPr lang="es-EC" sz="1800" b="1" u="none" strike="noStrike" kern="1200" dirty="0">
                          <a:solidFill>
                            <a:srgbClr val="002060"/>
                          </a:solidFill>
                          <a:effectLst/>
                          <a:latin typeface="Arial" panose="020B0604020202020204" pitchFamily="34" charset="0"/>
                          <a:ea typeface="+mn-ea"/>
                          <a:cs typeface="Arial" panose="020B0604020202020204" pitchFamily="34" charset="0"/>
                        </a:rPr>
                        <a:t>Relación entre los tres</a:t>
                      </a:r>
                      <a:endParaRPr lang="zh-CN" altLang="en-US" sz="1800" b="1" u="none" strike="noStrike" kern="1200" dirty="0">
                        <a:solidFill>
                          <a:srgbClr val="002060"/>
                        </a:solidFill>
                        <a:effectLst/>
                        <a:latin typeface="Arial" panose="020B0604020202020204" pitchFamily="34" charset="0"/>
                        <a:ea typeface="+mn-ea"/>
                        <a:cs typeface="Arial" panose="020B0604020202020204" pitchFamily="34" charset="0"/>
                      </a:endParaRPr>
                    </a:p>
                  </a:txBody>
                  <a:tcPr marL="6350" marR="6350" marT="6350" marB="0" anchor="ctr">
                    <a:solidFill>
                      <a:schemeClr val="tx2">
                        <a:lumMod val="40000"/>
                        <a:lumOff val="60000"/>
                      </a:schemeClr>
                    </a:solidFill>
                  </a:tcPr>
                </a:tc>
                <a:extLst>
                  <a:ext uri="{0D108BD9-81ED-4DB2-BD59-A6C34878D82A}">
                    <a16:rowId xmlns:a16="http://schemas.microsoft.com/office/drawing/2014/main" val="1173728405"/>
                  </a:ext>
                </a:extLst>
              </a:tr>
              <a:tr h="677919">
                <a:tc>
                  <a:txBody>
                    <a:bodyPr/>
                    <a:lstStyle/>
                    <a:p>
                      <a:pPr algn="ctr" fontAlgn="ctr"/>
                      <a:r>
                        <a:rPr lang="es-EC" sz="1800" b="1" u="none" strike="noStrike" kern="1200" dirty="0">
                          <a:solidFill>
                            <a:srgbClr val="002060"/>
                          </a:solidFill>
                          <a:effectLst/>
                          <a:latin typeface="Arial" panose="020B0604020202020204" pitchFamily="34" charset="0"/>
                          <a:ea typeface="+mn-ea"/>
                          <a:cs typeface="Arial" panose="020B0604020202020204" pitchFamily="34" charset="0"/>
                        </a:rPr>
                        <a:t>Frutas normales</a:t>
                      </a:r>
                      <a:endParaRPr lang="zh-CN" altLang="en-US" sz="1800" b="1" u="none" strike="noStrike" kern="1200" dirty="0">
                        <a:solidFill>
                          <a:srgbClr val="002060"/>
                        </a:solidFill>
                        <a:effectLst/>
                        <a:latin typeface="Arial" panose="020B0604020202020204" pitchFamily="34" charset="0"/>
                        <a:ea typeface="+mn-ea"/>
                        <a:cs typeface="Arial" panose="020B0604020202020204" pitchFamily="34" charset="0"/>
                      </a:endParaRPr>
                    </a:p>
                  </a:txBody>
                  <a:tcPr marL="6350" marR="6350" marT="6350" marB="0" anchor="ctr">
                    <a:solidFill>
                      <a:schemeClr val="tx2">
                        <a:lumMod val="40000"/>
                        <a:lumOff val="60000"/>
                      </a:schemeClr>
                    </a:solidFill>
                  </a:tcPr>
                </a:tc>
                <a:tc>
                  <a:txBody>
                    <a:bodyPr/>
                    <a:lstStyle/>
                    <a:p>
                      <a:pPr algn="ctr" fontAlgn="ctr"/>
                      <a:r>
                        <a:rPr lang="en-US" altLang="zh-CN" sz="2000" u="none" strike="noStrike" dirty="0">
                          <a:effectLst/>
                        </a:rPr>
                        <a:t>20</a:t>
                      </a:r>
                      <a:endParaRPr lang="en-US" altLang="zh-CN" sz="2000" b="0" i="0" u="none" strike="noStrike" dirty="0">
                        <a:solidFill>
                          <a:srgbClr val="000000"/>
                        </a:solidFill>
                        <a:effectLst/>
                        <a:latin typeface="宋体" panose="02010600030101010101" pitchFamily="2" charset="-122"/>
                        <a:ea typeface="宋体" panose="02010600030101010101" pitchFamily="2" charset="-122"/>
                      </a:endParaRPr>
                    </a:p>
                  </a:txBody>
                  <a:tcPr marL="6350" marR="6350" marT="6350" marB="0" anchor="ctr">
                    <a:solidFill>
                      <a:schemeClr val="tx2">
                        <a:lumMod val="40000"/>
                        <a:lumOff val="60000"/>
                      </a:schemeClr>
                    </a:solidFill>
                  </a:tcPr>
                </a:tc>
                <a:tc>
                  <a:txBody>
                    <a:bodyPr/>
                    <a:lstStyle/>
                    <a:p>
                      <a:pPr algn="ctr" fontAlgn="ctr"/>
                      <a:r>
                        <a:rPr lang="en-US" altLang="zh-CN" sz="2000" u="none" strike="noStrike" dirty="0">
                          <a:effectLst/>
                        </a:rPr>
                        <a:t>20</a:t>
                      </a:r>
                      <a:endParaRPr lang="en-US" altLang="zh-CN" sz="2000" b="0" i="0" u="none" strike="noStrike" dirty="0">
                        <a:solidFill>
                          <a:srgbClr val="000000"/>
                        </a:solidFill>
                        <a:effectLst/>
                        <a:latin typeface="宋体" panose="02010600030101010101" pitchFamily="2" charset="-122"/>
                        <a:ea typeface="宋体" panose="02010600030101010101" pitchFamily="2" charset="-122"/>
                      </a:endParaRPr>
                    </a:p>
                  </a:txBody>
                  <a:tcPr marL="6350" marR="6350" marT="6350" marB="0" anchor="ctr">
                    <a:solidFill>
                      <a:schemeClr val="tx2">
                        <a:lumMod val="40000"/>
                        <a:lumOff val="60000"/>
                      </a:schemeClr>
                    </a:solidFill>
                  </a:tcPr>
                </a:tc>
                <a:tc>
                  <a:txBody>
                    <a:bodyPr/>
                    <a:lstStyle/>
                    <a:p>
                      <a:pPr algn="ctr" fontAlgn="ctr"/>
                      <a:r>
                        <a:rPr lang="en-US" altLang="zh-CN" sz="2000" u="none" strike="noStrike" dirty="0">
                          <a:effectLst/>
                        </a:rPr>
                        <a:t>60</a:t>
                      </a:r>
                      <a:endParaRPr lang="en-US" altLang="zh-CN" sz="2000" b="0" i="0" u="none" strike="noStrike" dirty="0">
                        <a:solidFill>
                          <a:srgbClr val="000000"/>
                        </a:solidFill>
                        <a:effectLst/>
                        <a:latin typeface="宋体" panose="02010600030101010101" pitchFamily="2" charset="-122"/>
                        <a:ea typeface="宋体" panose="02010600030101010101" pitchFamily="2" charset="-122"/>
                      </a:endParaRPr>
                    </a:p>
                  </a:txBody>
                  <a:tcPr marL="6350" marR="6350" marT="6350" marB="0" anchor="ctr">
                    <a:solidFill>
                      <a:schemeClr val="tx2">
                        <a:lumMod val="40000"/>
                        <a:lumOff val="60000"/>
                      </a:schemeClr>
                    </a:solidFill>
                  </a:tcPr>
                </a:tc>
                <a:tc>
                  <a:txBody>
                    <a:bodyPr/>
                    <a:lstStyle/>
                    <a:p>
                      <a:pPr algn="ctr" fontAlgn="ctr"/>
                      <a:r>
                        <a:rPr lang="en-US" altLang="zh-CN" sz="2000" u="none" strike="noStrike" dirty="0">
                          <a:effectLst/>
                        </a:rPr>
                        <a:t>1:1:3</a:t>
                      </a:r>
                      <a:endParaRPr lang="en-US" altLang="zh-CN" sz="2000" b="0" i="0" u="none" strike="noStrike" dirty="0">
                        <a:solidFill>
                          <a:srgbClr val="000000"/>
                        </a:solidFill>
                        <a:effectLst/>
                        <a:latin typeface="宋体" panose="02010600030101010101" pitchFamily="2" charset="-122"/>
                        <a:ea typeface="宋体" panose="02010600030101010101" pitchFamily="2" charset="-122"/>
                      </a:endParaRPr>
                    </a:p>
                  </a:txBody>
                  <a:tcPr marL="6350" marR="6350" marT="6350" marB="0" anchor="ctr">
                    <a:solidFill>
                      <a:schemeClr val="tx2">
                        <a:lumMod val="40000"/>
                        <a:lumOff val="60000"/>
                      </a:schemeClr>
                    </a:solidFill>
                  </a:tcPr>
                </a:tc>
                <a:extLst>
                  <a:ext uri="{0D108BD9-81ED-4DB2-BD59-A6C34878D82A}">
                    <a16:rowId xmlns:a16="http://schemas.microsoft.com/office/drawing/2014/main" val="12163253"/>
                  </a:ext>
                </a:extLst>
              </a:tr>
              <a:tr h="677919">
                <a:tc>
                  <a:txBody>
                    <a:bodyPr/>
                    <a:lstStyle/>
                    <a:p>
                      <a:pPr algn="ctr" fontAlgn="ctr"/>
                      <a:r>
                        <a:rPr lang="es-ES" altLang="zh-CN" sz="1800" b="1" u="none" strike="noStrike" kern="1200" dirty="0">
                          <a:solidFill>
                            <a:srgbClr val="002060"/>
                          </a:solidFill>
                          <a:effectLst/>
                          <a:latin typeface="Arial" panose="020B0604020202020204" pitchFamily="34" charset="0"/>
                          <a:ea typeface="+mn-ea"/>
                          <a:cs typeface="Arial" panose="020B0604020202020204" pitchFamily="34" charset="0"/>
                        </a:rPr>
                        <a:t>Verduras con bajo contenido de azúcar, etc.</a:t>
                      </a:r>
                      <a:endParaRPr lang="zh-CN" altLang="en-US" sz="1800" b="1" u="none" strike="noStrike" kern="1200" dirty="0">
                        <a:solidFill>
                          <a:srgbClr val="002060"/>
                        </a:solidFill>
                        <a:effectLst/>
                        <a:latin typeface="Arial" panose="020B0604020202020204" pitchFamily="34" charset="0"/>
                        <a:ea typeface="+mn-ea"/>
                        <a:cs typeface="Arial" panose="020B0604020202020204" pitchFamily="34" charset="0"/>
                      </a:endParaRPr>
                    </a:p>
                  </a:txBody>
                  <a:tcPr marL="6350" marR="6350" marT="6350" marB="0" anchor="ctr">
                    <a:solidFill>
                      <a:schemeClr val="tx2">
                        <a:lumMod val="40000"/>
                        <a:lumOff val="60000"/>
                      </a:schemeClr>
                    </a:solidFill>
                  </a:tcPr>
                </a:tc>
                <a:tc>
                  <a:txBody>
                    <a:bodyPr/>
                    <a:lstStyle/>
                    <a:p>
                      <a:pPr algn="ctr" fontAlgn="ctr"/>
                      <a:r>
                        <a:rPr lang="en-US" altLang="zh-CN" sz="2000" u="none" strike="noStrike">
                          <a:effectLst/>
                        </a:rPr>
                        <a:t>20</a:t>
                      </a:r>
                      <a:endParaRPr lang="en-US" altLang="zh-CN" sz="20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ctr">
                    <a:solidFill>
                      <a:schemeClr val="tx2">
                        <a:lumMod val="40000"/>
                        <a:lumOff val="60000"/>
                      </a:schemeClr>
                    </a:solidFill>
                  </a:tcPr>
                </a:tc>
                <a:tc>
                  <a:txBody>
                    <a:bodyPr/>
                    <a:lstStyle/>
                    <a:p>
                      <a:pPr algn="ctr" fontAlgn="ctr"/>
                      <a:r>
                        <a:rPr lang="en-US" altLang="zh-CN" sz="2000" u="none" strike="noStrike">
                          <a:effectLst/>
                        </a:rPr>
                        <a:t>30</a:t>
                      </a:r>
                      <a:endParaRPr lang="en-US" altLang="zh-CN" sz="20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ctr">
                    <a:solidFill>
                      <a:schemeClr val="tx2">
                        <a:lumMod val="40000"/>
                        <a:lumOff val="60000"/>
                      </a:schemeClr>
                    </a:solidFill>
                  </a:tcPr>
                </a:tc>
                <a:tc>
                  <a:txBody>
                    <a:bodyPr/>
                    <a:lstStyle/>
                    <a:p>
                      <a:pPr algn="ctr" fontAlgn="ctr"/>
                      <a:r>
                        <a:rPr lang="en-US" altLang="zh-CN" sz="2000" u="none" strike="noStrike" dirty="0">
                          <a:effectLst/>
                        </a:rPr>
                        <a:t>50</a:t>
                      </a:r>
                      <a:endParaRPr lang="en-US" altLang="zh-CN" sz="2000" b="0" i="0" u="none" strike="noStrike" dirty="0">
                        <a:solidFill>
                          <a:srgbClr val="000000"/>
                        </a:solidFill>
                        <a:effectLst/>
                        <a:latin typeface="宋体" panose="02010600030101010101" pitchFamily="2" charset="-122"/>
                        <a:ea typeface="宋体" panose="02010600030101010101" pitchFamily="2" charset="-122"/>
                      </a:endParaRPr>
                    </a:p>
                  </a:txBody>
                  <a:tcPr marL="6350" marR="6350" marT="6350" marB="0" anchor="ctr">
                    <a:solidFill>
                      <a:schemeClr val="tx2">
                        <a:lumMod val="40000"/>
                        <a:lumOff val="60000"/>
                      </a:schemeClr>
                    </a:solidFill>
                  </a:tcPr>
                </a:tc>
                <a:tc>
                  <a:txBody>
                    <a:bodyPr/>
                    <a:lstStyle/>
                    <a:p>
                      <a:pPr algn="ctr" fontAlgn="ctr"/>
                      <a:r>
                        <a:rPr lang="en-US" altLang="zh-CN" sz="2000" u="none" strike="noStrike">
                          <a:effectLst/>
                        </a:rPr>
                        <a:t>1:1.5:2.5</a:t>
                      </a:r>
                      <a:endParaRPr lang="en-US" altLang="zh-CN" sz="20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ctr">
                    <a:solidFill>
                      <a:schemeClr val="tx2">
                        <a:lumMod val="40000"/>
                        <a:lumOff val="60000"/>
                      </a:schemeClr>
                    </a:solidFill>
                  </a:tcPr>
                </a:tc>
                <a:extLst>
                  <a:ext uri="{0D108BD9-81ED-4DB2-BD59-A6C34878D82A}">
                    <a16:rowId xmlns:a16="http://schemas.microsoft.com/office/drawing/2014/main" val="13163508"/>
                  </a:ext>
                </a:extLst>
              </a:tr>
              <a:tr h="677919">
                <a:tc>
                  <a:txBody>
                    <a:bodyPr/>
                    <a:lstStyle/>
                    <a:p>
                      <a:pPr algn="ctr" fontAlgn="ctr"/>
                      <a:r>
                        <a:rPr lang="es-EC" altLang="zh-CN" sz="1800" b="1" u="none" strike="noStrike" kern="1200" dirty="0">
                          <a:solidFill>
                            <a:srgbClr val="002060"/>
                          </a:solidFill>
                          <a:effectLst/>
                          <a:latin typeface="Arial" panose="020B0604020202020204" pitchFamily="34" charset="0"/>
                          <a:ea typeface="+mn-ea"/>
                          <a:cs typeface="Arial" panose="020B0604020202020204" pitchFamily="34" charset="0"/>
                        </a:rPr>
                        <a:t>Despojos de pescado (peces de agua salada)</a:t>
                      </a:r>
                      <a:endParaRPr lang="zh-CN" altLang="en-US" sz="1800" b="1" u="none" strike="noStrike" kern="1200" dirty="0">
                        <a:solidFill>
                          <a:srgbClr val="002060"/>
                        </a:solidFill>
                        <a:effectLst/>
                        <a:latin typeface="Arial" panose="020B0604020202020204" pitchFamily="34" charset="0"/>
                        <a:ea typeface="+mn-ea"/>
                        <a:cs typeface="Arial" panose="020B0604020202020204" pitchFamily="34" charset="0"/>
                      </a:endParaRPr>
                    </a:p>
                  </a:txBody>
                  <a:tcPr marL="6350" marR="6350" marT="6350" marB="0" anchor="ctr">
                    <a:solidFill>
                      <a:schemeClr val="tx2">
                        <a:lumMod val="40000"/>
                        <a:lumOff val="60000"/>
                      </a:schemeClr>
                    </a:solidFill>
                  </a:tcPr>
                </a:tc>
                <a:tc>
                  <a:txBody>
                    <a:bodyPr/>
                    <a:lstStyle/>
                    <a:p>
                      <a:pPr algn="ctr" fontAlgn="ctr"/>
                      <a:r>
                        <a:rPr lang="en-US" altLang="zh-CN" sz="2000" u="none" strike="noStrike" dirty="0">
                          <a:effectLst/>
                        </a:rPr>
                        <a:t>20</a:t>
                      </a:r>
                      <a:endParaRPr lang="en-US" altLang="zh-CN" sz="2000" b="0" i="0" u="none" strike="noStrike" dirty="0">
                        <a:solidFill>
                          <a:srgbClr val="000000"/>
                        </a:solidFill>
                        <a:effectLst/>
                        <a:latin typeface="宋体" panose="02010600030101010101" pitchFamily="2" charset="-122"/>
                        <a:ea typeface="宋体" panose="02010600030101010101" pitchFamily="2" charset="-122"/>
                      </a:endParaRPr>
                    </a:p>
                  </a:txBody>
                  <a:tcPr marL="6350" marR="6350" marT="6350" marB="0" anchor="ctr">
                    <a:solidFill>
                      <a:schemeClr val="tx2">
                        <a:lumMod val="40000"/>
                        <a:lumOff val="60000"/>
                      </a:schemeClr>
                    </a:solidFill>
                  </a:tcPr>
                </a:tc>
                <a:tc>
                  <a:txBody>
                    <a:bodyPr/>
                    <a:lstStyle/>
                    <a:p>
                      <a:pPr algn="ctr" fontAlgn="ctr"/>
                      <a:r>
                        <a:rPr lang="en-US" altLang="zh-CN" sz="2000" u="none" strike="noStrike">
                          <a:effectLst/>
                        </a:rPr>
                        <a:t>30</a:t>
                      </a:r>
                      <a:endParaRPr lang="en-US" altLang="zh-CN" sz="20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ctr">
                    <a:solidFill>
                      <a:schemeClr val="tx2">
                        <a:lumMod val="40000"/>
                        <a:lumOff val="60000"/>
                      </a:schemeClr>
                    </a:solidFill>
                  </a:tcPr>
                </a:tc>
                <a:tc>
                  <a:txBody>
                    <a:bodyPr/>
                    <a:lstStyle/>
                    <a:p>
                      <a:pPr algn="ctr" fontAlgn="ctr"/>
                      <a:r>
                        <a:rPr lang="en-US" altLang="zh-CN" sz="2000" u="none" strike="noStrike" dirty="0">
                          <a:effectLst/>
                        </a:rPr>
                        <a:t>50</a:t>
                      </a:r>
                      <a:endParaRPr lang="en-US" altLang="zh-CN" sz="2000" b="0" i="0" u="none" strike="noStrike" dirty="0">
                        <a:solidFill>
                          <a:srgbClr val="000000"/>
                        </a:solidFill>
                        <a:effectLst/>
                        <a:latin typeface="宋体" panose="02010600030101010101" pitchFamily="2" charset="-122"/>
                        <a:ea typeface="宋体" panose="02010600030101010101" pitchFamily="2" charset="-122"/>
                      </a:endParaRPr>
                    </a:p>
                  </a:txBody>
                  <a:tcPr marL="6350" marR="6350" marT="6350" marB="0" anchor="ctr">
                    <a:solidFill>
                      <a:schemeClr val="tx2">
                        <a:lumMod val="40000"/>
                        <a:lumOff val="60000"/>
                      </a:schemeClr>
                    </a:solidFill>
                  </a:tcPr>
                </a:tc>
                <a:tc>
                  <a:txBody>
                    <a:bodyPr/>
                    <a:lstStyle/>
                    <a:p>
                      <a:pPr algn="ctr" fontAlgn="ctr"/>
                      <a:r>
                        <a:rPr lang="en-US" altLang="zh-CN" sz="2000" u="none" strike="noStrike" dirty="0">
                          <a:effectLst/>
                        </a:rPr>
                        <a:t>1:1.5:2.5</a:t>
                      </a:r>
                      <a:endParaRPr lang="en-US" altLang="zh-CN" sz="2000" b="0" i="0" u="none" strike="noStrike" dirty="0">
                        <a:solidFill>
                          <a:srgbClr val="000000"/>
                        </a:solidFill>
                        <a:effectLst/>
                        <a:latin typeface="宋体" panose="02010600030101010101" pitchFamily="2" charset="-122"/>
                        <a:ea typeface="宋体" panose="02010600030101010101" pitchFamily="2" charset="-122"/>
                      </a:endParaRPr>
                    </a:p>
                  </a:txBody>
                  <a:tcPr marL="6350" marR="6350" marT="6350" marB="0" anchor="ctr">
                    <a:solidFill>
                      <a:schemeClr val="tx2">
                        <a:lumMod val="40000"/>
                        <a:lumOff val="60000"/>
                      </a:schemeClr>
                    </a:solidFill>
                  </a:tcPr>
                </a:tc>
                <a:extLst>
                  <a:ext uri="{0D108BD9-81ED-4DB2-BD59-A6C34878D82A}">
                    <a16:rowId xmlns:a16="http://schemas.microsoft.com/office/drawing/2014/main" val="796511854"/>
                  </a:ext>
                </a:extLst>
              </a:tr>
              <a:tr h="677919">
                <a:tc>
                  <a:txBody>
                    <a:bodyPr/>
                    <a:lstStyle/>
                    <a:p>
                      <a:pPr algn="ctr" fontAlgn="ctr"/>
                      <a:r>
                        <a:rPr lang="es-EC" altLang="zh-CN" sz="1800" b="1" u="none" strike="noStrike" kern="1200" dirty="0">
                          <a:solidFill>
                            <a:srgbClr val="002060"/>
                          </a:solidFill>
                          <a:effectLst/>
                          <a:latin typeface="Arial" panose="020B0604020202020204" pitchFamily="34" charset="0"/>
                          <a:ea typeface="+mn-ea"/>
                          <a:cs typeface="Arial" panose="020B0604020202020204" pitchFamily="34" charset="0"/>
                        </a:rPr>
                        <a:t>Despojos de animales, etc.</a:t>
                      </a:r>
                      <a:endParaRPr lang="zh-CN" altLang="en-US" sz="1800" b="1" u="none" strike="noStrike" kern="1200" dirty="0">
                        <a:solidFill>
                          <a:srgbClr val="002060"/>
                        </a:solidFill>
                        <a:effectLst/>
                        <a:latin typeface="Arial" panose="020B0604020202020204" pitchFamily="34" charset="0"/>
                        <a:ea typeface="+mn-ea"/>
                        <a:cs typeface="Arial" panose="020B0604020202020204" pitchFamily="34" charset="0"/>
                      </a:endParaRPr>
                    </a:p>
                  </a:txBody>
                  <a:tcPr marL="6350" marR="6350" marT="6350" marB="0" anchor="ctr">
                    <a:solidFill>
                      <a:schemeClr val="tx2">
                        <a:lumMod val="40000"/>
                        <a:lumOff val="60000"/>
                      </a:schemeClr>
                    </a:solidFill>
                  </a:tcPr>
                </a:tc>
                <a:tc>
                  <a:txBody>
                    <a:bodyPr/>
                    <a:lstStyle/>
                    <a:p>
                      <a:pPr algn="ctr" fontAlgn="ctr"/>
                      <a:r>
                        <a:rPr lang="en-US" altLang="zh-CN" sz="2000" u="none" strike="noStrike">
                          <a:effectLst/>
                        </a:rPr>
                        <a:t>20</a:t>
                      </a:r>
                      <a:endParaRPr lang="en-US" altLang="zh-CN" sz="20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ctr">
                    <a:solidFill>
                      <a:schemeClr val="tx2">
                        <a:lumMod val="40000"/>
                        <a:lumOff val="60000"/>
                      </a:schemeClr>
                    </a:solidFill>
                  </a:tcPr>
                </a:tc>
                <a:tc>
                  <a:txBody>
                    <a:bodyPr/>
                    <a:lstStyle/>
                    <a:p>
                      <a:pPr algn="ctr" fontAlgn="ctr"/>
                      <a:r>
                        <a:rPr lang="en-US" altLang="zh-CN" sz="2000" u="none" strike="noStrike">
                          <a:effectLst/>
                        </a:rPr>
                        <a:t>30</a:t>
                      </a:r>
                      <a:endParaRPr lang="en-US" altLang="zh-CN" sz="20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ctr">
                    <a:solidFill>
                      <a:schemeClr val="tx2">
                        <a:lumMod val="40000"/>
                        <a:lumOff val="60000"/>
                      </a:schemeClr>
                    </a:solidFill>
                  </a:tcPr>
                </a:tc>
                <a:tc>
                  <a:txBody>
                    <a:bodyPr/>
                    <a:lstStyle/>
                    <a:p>
                      <a:pPr algn="ctr" fontAlgn="ctr"/>
                      <a:r>
                        <a:rPr lang="en-US" altLang="zh-CN" sz="2000" u="none" strike="noStrike">
                          <a:effectLst/>
                        </a:rPr>
                        <a:t>50</a:t>
                      </a:r>
                      <a:endParaRPr lang="en-US" altLang="zh-CN" sz="20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ctr">
                    <a:solidFill>
                      <a:schemeClr val="tx2">
                        <a:lumMod val="40000"/>
                        <a:lumOff val="60000"/>
                      </a:schemeClr>
                    </a:solidFill>
                  </a:tcPr>
                </a:tc>
                <a:tc>
                  <a:txBody>
                    <a:bodyPr/>
                    <a:lstStyle/>
                    <a:p>
                      <a:pPr algn="ctr" fontAlgn="ctr"/>
                      <a:r>
                        <a:rPr lang="en-US" altLang="zh-CN" sz="2000" u="none" strike="noStrike" dirty="0">
                          <a:effectLst/>
                        </a:rPr>
                        <a:t>1:1.5:2.5</a:t>
                      </a:r>
                      <a:endParaRPr lang="en-US" altLang="zh-CN" sz="2000" b="0" i="0" u="none" strike="noStrike" dirty="0">
                        <a:solidFill>
                          <a:srgbClr val="000000"/>
                        </a:solidFill>
                        <a:effectLst/>
                        <a:latin typeface="宋体" panose="02010600030101010101" pitchFamily="2" charset="-122"/>
                        <a:ea typeface="宋体" panose="02010600030101010101" pitchFamily="2" charset="-122"/>
                      </a:endParaRPr>
                    </a:p>
                  </a:txBody>
                  <a:tcPr marL="6350" marR="6350" marT="6350" marB="0" anchor="ctr">
                    <a:solidFill>
                      <a:schemeClr val="tx2">
                        <a:lumMod val="40000"/>
                        <a:lumOff val="60000"/>
                      </a:schemeClr>
                    </a:solidFill>
                  </a:tcPr>
                </a:tc>
                <a:extLst>
                  <a:ext uri="{0D108BD9-81ED-4DB2-BD59-A6C34878D82A}">
                    <a16:rowId xmlns:a16="http://schemas.microsoft.com/office/drawing/2014/main" val="3368454991"/>
                  </a:ext>
                </a:extLst>
              </a:tr>
              <a:tr h="714236">
                <a:tc>
                  <a:txBody>
                    <a:bodyPr/>
                    <a:lstStyle/>
                    <a:p>
                      <a:pPr algn="ctr" fontAlgn="ctr"/>
                      <a:r>
                        <a:rPr lang="es-EC" altLang="zh-CN" sz="1800" b="1" u="none" strike="noStrike" kern="1200" dirty="0">
                          <a:solidFill>
                            <a:srgbClr val="002060"/>
                          </a:solidFill>
                          <a:effectLst/>
                          <a:latin typeface="Arial" panose="020B0604020202020204" pitchFamily="34" charset="0"/>
                          <a:ea typeface="+mn-ea"/>
                          <a:cs typeface="Arial" panose="020B0604020202020204" pitchFamily="34" charset="0"/>
                        </a:rPr>
                        <a:t>Enzimas urinarias</a:t>
                      </a:r>
                      <a:endParaRPr lang="zh-CN" altLang="en-US" sz="1800" b="1" u="none" strike="noStrike" kern="1200" dirty="0">
                        <a:solidFill>
                          <a:srgbClr val="002060"/>
                        </a:solidFill>
                        <a:effectLst/>
                        <a:latin typeface="Arial" panose="020B0604020202020204" pitchFamily="34" charset="0"/>
                        <a:ea typeface="+mn-ea"/>
                        <a:cs typeface="Arial" panose="020B0604020202020204" pitchFamily="34" charset="0"/>
                      </a:endParaRPr>
                    </a:p>
                  </a:txBody>
                  <a:tcPr marL="6350" marR="6350" marT="6350" marB="0" anchor="ctr">
                    <a:solidFill>
                      <a:schemeClr val="tx2">
                        <a:lumMod val="40000"/>
                        <a:lumOff val="60000"/>
                      </a:schemeClr>
                    </a:solidFill>
                  </a:tcPr>
                </a:tc>
                <a:tc>
                  <a:txBody>
                    <a:bodyPr/>
                    <a:lstStyle/>
                    <a:p>
                      <a:pPr algn="ctr" fontAlgn="ctr"/>
                      <a:r>
                        <a:rPr lang="en-US" altLang="zh-CN" sz="2000" u="none" strike="noStrike">
                          <a:effectLst/>
                        </a:rPr>
                        <a:t>70</a:t>
                      </a:r>
                      <a:endParaRPr lang="en-US" altLang="zh-CN" sz="20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ctr">
                    <a:solidFill>
                      <a:schemeClr val="tx2">
                        <a:lumMod val="40000"/>
                        <a:lumOff val="60000"/>
                      </a:schemeClr>
                    </a:solidFill>
                  </a:tcPr>
                </a:tc>
                <a:tc>
                  <a:txBody>
                    <a:bodyPr/>
                    <a:lstStyle/>
                    <a:p>
                      <a:pPr algn="ctr" fontAlgn="ctr"/>
                      <a:r>
                        <a:rPr lang="en-US" altLang="zh-CN" sz="2000" u="none" strike="noStrike">
                          <a:effectLst/>
                        </a:rPr>
                        <a:t>30</a:t>
                      </a:r>
                      <a:endParaRPr lang="en-US" altLang="zh-CN" sz="20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ctr">
                    <a:solidFill>
                      <a:schemeClr val="tx2">
                        <a:lumMod val="40000"/>
                        <a:lumOff val="60000"/>
                      </a:schemeClr>
                    </a:solidFill>
                  </a:tcPr>
                </a:tc>
                <a:tc>
                  <a:txBody>
                    <a:bodyPr/>
                    <a:lstStyle/>
                    <a:p>
                      <a:pPr algn="ctr" fontAlgn="ctr"/>
                      <a:r>
                        <a:rPr lang="en-US" altLang="zh-CN" sz="2000" b="0" i="0" u="none" strike="noStrike" dirty="0">
                          <a:solidFill>
                            <a:srgbClr val="000000"/>
                          </a:solidFill>
                          <a:effectLst/>
                          <a:latin typeface="宋体" panose="02010600030101010101" pitchFamily="2" charset="-122"/>
                          <a:ea typeface="宋体" panose="02010600030101010101" pitchFamily="2" charset="-122"/>
                        </a:rPr>
                        <a:t>--</a:t>
                      </a:r>
                      <a:endParaRPr lang="zh-CN" altLang="en-US" sz="2000" b="0" i="0" u="none" strike="noStrike" dirty="0">
                        <a:solidFill>
                          <a:srgbClr val="000000"/>
                        </a:solidFill>
                        <a:effectLst/>
                        <a:latin typeface="宋体" panose="02010600030101010101" pitchFamily="2" charset="-122"/>
                        <a:ea typeface="宋体" panose="02010600030101010101" pitchFamily="2" charset="-122"/>
                      </a:endParaRPr>
                    </a:p>
                  </a:txBody>
                  <a:tcPr marL="6350" marR="6350" marT="6350" marB="0" anchor="ctr">
                    <a:solidFill>
                      <a:schemeClr val="tx2">
                        <a:lumMod val="40000"/>
                        <a:lumOff val="60000"/>
                      </a:schemeClr>
                    </a:solidFill>
                  </a:tcPr>
                </a:tc>
                <a:tc>
                  <a:txBody>
                    <a:bodyPr/>
                    <a:lstStyle/>
                    <a:p>
                      <a:pPr algn="ctr" fontAlgn="ctr"/>
                      <a:r>
                        <a:rPr lang="en-US" altLang="zh-CN" sz="2000" u="none" strike="noStrike" dirty="0">
                          <a:effectLst/>
                        </a:rPr>
                        <a:t>7:3</a:t>
                      </a:r>
                      <a:endParaRPr lang="en-US" altLang="zh-CN" sz="2000" b="0" i="0" u="none" strike="noStrike" dirty="0">
                        <a:solidFill>
                          <a:srgbClr val="000000"/>
                        </a:solidFill>
                        <a:effectLst/>
                        <a:latin typeface="宋体" panose="02010600030101010101" pitchFamily="2" charset="-122"/>
                        <a:ea typeface="宋体" panose="02010600030101010101" pitchFamily="2" charset="-122"/>
                      </a:endParaRPr>
                    </a:p>
                  </a:txBody>
                  <a:tcPr marL="6350" marR="6350" marT="6350" marB="0" anchor="ctr">
                    <a:solidFill>
                      <a:schemeClr val="tx2">
                        <a:lumMod val="40000"/>
                        <a:lumOff val="60000"/>
                      </a:schemeClr>
                    </a:solidFill>
                  </a:tcPr>
                </a:tc>
                <a:extLst>
                  <a:ext uri="{0D108BD9-81ED-4DB2-BD59-A6C34878D82A}">
                    <a16:rowId xmlns:a16="http://schemas.microsoft.com/office/drawing/2014/main" val="2594997828"/>
                  </a:ext>
                </a:extLst>
              </a:tr>
            </a:tbl>
          </a:graphicData>
        </a:graphic>
      </p:graphicFrame>
    </p:spTree>
    <p:extLst>
      <p:ext uri="{BB962C8B-B14F-4D97-AF65-F5344CB8AC3E}">
        <p14:creationId xmlns:p14="http://schemas.microsoft.com/office/powerpoint/2010/main" val="3296937752"/>
      </p:ext>
    </p:extLst>
  </p:cSld>
  <p:clrMapOvr>
    <a:masterClrMapping/>
  </p:clrMapOvr>
  <p:transition>
    <p:wipe dir="d"/>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27584" y="250405"/>
            <a:ext cx="7793037" cy="1462087"/>
          </a:xfrm>
        </p:spPr>
        <p:txBody>
          <a:bodyPr/>
          <a:lstStyle/>
          <a:p>
            <a:pPr algn="just"/>
            <a:r>
              <a:rPr lang="es-ES" sz="2800" dirty="0">
                <a:latin typeface="Arial" panose="020B0604020202020204" pitchFamily="34" charset="0"/>
                <a:cs typeface="Arial" panose="020B0604020202020204" pitchFamily="34" charset="0"/>
              </a:rPr>
              <a:t>Materia prima para la producción de enzima sin agua ni azúcar (Chen </a:t>
            </a:r>
            <a:r>
              <a:rPr lang="es-ES" sz="2800" dirty="0" err="1">
                <a:latin typeface="Arial" panose="020B0604020202020204" pitchFamily="34" charset="0"/>
                <a:cs typeface="Arial" panose="020B0604020202020204" pitchFamily="34" charset="0"/>
              </a:rPr>
              <a:t>Guang</a:t>
            </a:r>
            <a:r>
              <a:rPr lang="es-ES" sz="2800" dirty="0">
                <a:latin typeface="Arial" panose="020B0604020202020204" pitchFamily="34" charset="0"/>
                <a:cs typeface="Arial" panose="020B0604020202020204" pitchFamily="34" charset="0"/>
              </a:rPr>
              <a:t>)</a:t>
            </a:r>
            <a:endParaRPr lang="zh-CN" altLang="en-US" sz="2800" dirty="0">
              <a:latin typeface="Arial" panose="020B0604020202020204" pitchFamily="34" charset="0"/>
              <a:cs typeface="Arial" panose="020B0604020202020204" pitchFamily="34" charset="0"/>
            </a:endParaRPr>
          </a:p>
        </p:txBody>
      </p:sp>
      <p:pic>
        <p:nvPicPr>
          <p:cNvPr id="5" name="内容占位符 4">
            <a:extLst>
              <a:ext uri="{FF2B5EF4-FFF2-40B4-BE49-F238E27FC236}">
                <a16:creationId xmlns:a16="http://schemas.microsoft.com/office/drawing/2014/main" id="{29F583E8-57E5-7A26-EA14-1078DF271A4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1600" y="1801812"/>
            <a:ext cx="7272808" cy="4795539"/>
          </a:xfrm>
        </p:spPr>
      </p:pic>
      <p:sp>
        <p:nvSpPr>
          <p:cNvPr id="3" name="CuadroTexto 2">
            <a:extLst>
              <a:ext uri="{FF2B5EF4-FFF2-40B4-BE49-F238E27FC236}">
                <a16:creationId xmlns:a16="http://schemas.microsoft.com/office/drawing/2014/main" id="{A0CD089C-37FE-5483-6A84-AA74E6F5060F}"/>
              </a:ext>
            </a:extLst>
          </p:cNvPr>
          <p:cNvSpPr txBox="1"/>
          <p:nvPr/>
        </p:nvSpPr>
        <p:spPr>
          <a:xfrm>
            <a:off x="1835696" y="5229200"/>
            <a:ext cx="3456384" cy="307777"/>
          </a:xfrm>
          <a:prstGeom prst="rect">
            <a:avLst/>
          </a:prstGeom>
          <a:noFill/>
        </p:spPr>
        <p:txBody>
          <a:bodyPr wrap="square" rtlCol="0">
            <a:spAutoFit/>
          </a:bodyPr>
          <a:lstStyle/>
          <a:p>
            <a:r>
              <a:rPr lang="pt-BR" sz="1400" dirty="0" err="1">
                <a:solidFill>
                  <a:schemeClr val="bg1"/>
                </a:solidFill>
              </a:rPr>
              <a:t>Jardín</a:t>
            </a:r>
            <a:r>
              <a:rPr lang="pt-BR" sz="1400" dirty="0">
                <a:solidFill>
                  <a:schemeClr val="bg1"/>
                </a:solidFill>
              </a:rPr>
              <a:t> de </a:t>
            </a:r>
            <a:r>
              <a:rPr lang="pt-BR" sz="1400" dirty="0" err="1">
                <a:solidFill>
                  <a:schemeClr val="bg1"/>
                </a:solidFill>
              </a:rPr>
              <a:t>té</a:t>
            </a:r>
            <a:r>
              <a:rPr lang="pt-BR" sz="1400" dirty="0">
                <a:solidFill>
                  <a:schemeClr val="bg1"/>
                </a:solidFill>
              </a:rPr>
              <a:t> ecológico </a:t>
            </a:r>
            <a:r>
              <a:rPr lang="pt-BR" sz="1400" dirty="0" err="1">
                <a:solidFill>
                  <a:schemeClr val="bg1"/>
                </a:solidFill>
              </a:rPr>
              <a:t>Dongruming</a:t>
            </a:r>
            <a:endParaRPr lang="es-EC" sz="1400" dirty="0">
              <a:solidFill>
                <a:schemeClr val="bg1"/>
              </a:solidFill>
            </a:endParaRPr>
          </a:p>
        </p:txBody>
      </p:sp>
    </p:spTree>
    <p:extLst>
      <p:ext uri="{BB962C8B-B14F-4D97-AF65-F5344CB8AC3E}">
        <p14:creationId xmlns:p14="http://schemas.microsoft.com/office/powerpoint/2010/main" val="2559533040"/>
      </p:ext>
    </p:extLst>
  </p:cSld>
  <p:clrMapOvr>
    <a:masterClrMapping/>
  </p:clrMapOvr>
  <p:transition>
    <p:wipe dir="d"/>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15616" y="932982"/>
            <a:ext cx="7477125" cy="1462087"/>
          </a:xfrm>
        </p:spPr>
        <p:txBody>
          <a:bodyPr/>
          <a:lstStyle/>
          <a:p>
            <a:pPr marL="0" indent="0">
              <a:buFont typeface="Wingdings" panose="05000000000000000000" charset="0"/>
              <a:buNone/>
            </a:pPr>
            <a:r>
              <a:rPr lang="es-ES" sz="3600" dirty="0">
                <a:latin typeface="Arial" panose="020B0604020202020204" pitchFamily="34" charset="0"/>
                <a:cs typeface="Arial" panose="020B0604020202020204" pitchFamily="34" charset="0"/>
              </a:rPr>
              <a:t>Período de la agricultura moderna: la relación entre la humanidad y el suelo.</a:t>
            </a:r>
            <a:endParaRPr lang="zh-CN" altLang="en-US" sz="3600" dirty="0">
              <a:latin typeface="Arial" panose="020B0604020202020204" pitchFamily="34" charset="0"/>
              <a:cs typeface="Arial" panose="020B0604020202020204" pitchFamily="34" charset="0"/>
            </a:endParaRPr>
          </a:p>
        </p:txBody>
      </p:sp>
      <p:sp>
        <p:nvSpPr>
          <p:cNvPr id="24" name="文本框 23"/>
          <p:cNvSpPr txBox="1"/>
          <p:nvPr>
            <p:custDataLst>
              <p:tags r:id="rId1"/>
            </p:custDataLst>
          </p:nvPr>
        </p:nvSpPr>
        <p:spPr>
          <a:xfrm>
            <a:off x="2823527" y="5473647"/>
            <a:ext cx="4234815" cy="400110"/>
          </a:xfrm>
          <a:prstGeom prst="rect">
            <a:avLst/>
          </a:prstGeom>
          <a:noFill/>
        </p:spPr>
        <p:txBody>
          <a:bodyPr wrap="square" rtlCol="0">
            <a:spAutoFit/>
          </a:bodyPr>
          <a:lstStyle/>
          <a:p>
            <a:r>
              <a:rPr lang="es-ES" sz="2000" b="0" i="0" dirty="0">
                <a:solidFill>
                  <a:srgbClr val="0000FF"/>
                </a:solidFill>
                <a:effectLst/>
                <a:cs typeface="Arial" panose="020B0604020202020204" pitchFamily="34" charset="0"/>
              </a:rPr>
              <a:t>Estado de desarrollo: no sostenible.</a:t>
            </a:r>
            <a:endParaRPr lang="zh-CN" altLang="en-US" sz="2000" dirty="0">
              <a:solidFill>
                <a:srgbClr val="0000FF"/>
              </a:solidFill>
              <a:cs typeface="Arial" panose="020B0604020202020204" pitchFamily="34" charset="0"/>
            </a:endParaRPr>
          </a:p>
        </p:txBody>
      </p:sp>
      <p:sp>
        <p:nvSpPr>
          <p:cNvPr id="25" name="文本框 24"/>
          <p:cNvSpPr txBox="1"/>
          <p:nvPr>
            <p:custDataLst>
              <p:tags r:id="rId2"/>
            </p:custDataLst>
          </p:nvPr>
        </p:nvSpPr>
        <p:spPr>
          <a:xfrm>
            <a:off x="3134201" y="6368700"/>
            <a:ext cx="6689408" cy="369332"/>
          </a:xfrm>
          <a:prstGeom prst="rect">
            <a:avLst/>
          </a:prstGeom>
          <a:noFill/>
        </p:spPr>
        <p:txBody>
          <a:bodyPr wrap="square" rtlCol="0">
            <a:spAutoFit/>
          </a:bodyPr>
          <a:lstStyle/>
          <a:p>
            <a:r>
              <a:rPr lang="es-ES" altLang="zh-CN" dirty="0">
                <a:solidFill>
                  <a:srgbClr val="002060"/>
                </a:solidFill>
                <a:cs typeface="Arial" panose="020B0604020202020204" pitchFamily="34" charset="0"/>
                <a:sym typeface="+mn-ea"/>
              </a:rPr>
              <a:t>(Nota: dibujado según la investigación de Zhu </a:t>
            </a:r>
            <a:r>
              <a:rPr lang="es-ES" altLang="zh-CN" dirty="0" err="1">
                <a:solidFill>
                  <a:srgbClr val="002060"/>
                </a:solidFill>
                <a:cs typeface="Arial" panose="020B0604020202020204" pitchFamily="34" charset="0"/>
                <a:sym typeface="+mn-ea"/>
              </a:rPr>
              <a:t>Anni</a:t>
            </a:r>
            <a:r>
              <a:rPr lang="es-ES" altLang="zh-CN" dirty="0">
                <a:solidFill>
                  <a:srgbClr val="002060"/>
                </a:solidFill>
                <a:cs typeface="Arial" panose="020B0604020202020204" pitchFamily="34" charset="0"/>
                <a:sym typeface="+mn-ea"/>
              </a:rPr>
              <a:t>)</a:t>
            </a:r>
            <a:endParaRPr lang="zh-CN" altLang="en-US" dirty="0">
              <a:solidFill>
                <a:srgbClr val="002060"/>
              </a:solidFill>
              <a:cs typeface="Arial" panose="020B0604020202020204" pitchFamily="34" charset="0"/>
              <a:sym typeface="+mn-ea"/>
            </a:endParaRPr>
          </a:p>
        </p:txBody>
      </p:sp>
      <p:grpSp>
        <p:nvGrpSpPr>
          <p:cNvPr id="32" name="组合 31"/>
          <p:cNvGrpSpPr/>
          <p:nvPr/>
        </p:nvGrpSpPr>
        <p:grpSpPr>
          <a:xfrm>
            <a:off x="775970" y="2204720"/>
            <a:ext cx="6256655" cy="4288790"/>
            <a:chOff x="-134" y="3472"/>
            <a:chExt cx="9853" cy="6754"/>
          </a:xfrm>
        </p:grpSpPr>
        <p:grpSp>
          <p:nvGrpSpPr>
            <p:cNvPr id="30" name="组合 29"/>
            <p:cNvGrpSpPr/>
            <p:nvPr/>
          </p:nvGrpSpPr>
          <p:grpSpPr>
            <a:xfrm>
              <a:off x="3512" y="3472"/>
              <a:ext cx="6207" cy="5398"/>
              <a:chOff x="3512" y="3472"/>
              <a:chExt cx="6207" cy="5398"/>
            </a:xfrm>
          </p:grpSpPr>
          <p:grpSp>
            <p:nvGrpSpPr>
              <p:cNvPr id="23" name="组合 22"/>
              <p:cNvGrpSpPr/>
              <p:nvPr/>
            </p:nvGrpSpPr>
            <p:grpSpPr>
              <a:xfrm>
                <a:off x="3512" y="3472"/>
                <a:ext cx="6207" cy="5398"/>
                <a:chOff x="3512" y="3472"/>
                <a:chExt cx="6207" cy="5398"/>
              </a:xfrm>
            </p:grpSpPr>
            <p:sp>
              <p:nvSpPr>
                <p:cNvPr id="4" name="下箭头 3"/>
                <p:cNvSpPr/>
                <p:nvPr>
                  <p:custDataLst>
                    <p:tags r:id="rId5"/>
                  </p:custDataLst>
                </p:nvPr>
              </p:nvSpPr>
              <p:spPr>
                <a:xfrm rot="2040000">
                  <a:off x="5118" y="5962"/>
                  <a:ext cx="245" cy="809"/>
                </a:xfrm>
                <a:prstGeom prst="downArrow">
                  <a:avLst>
                    <a:gd name="adj1" fmla="val 53391"/>
                    <a:gd name="adj2" fmla="val 50000"/>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endParaRPr>
                </a:p>
              </p:txBody>
            </p:sp>
            <p:sp>
              <p:nvSpPr>
                <p:cNvPr id="7" name="文本框 6"/>
                <p:cNvSpPr txBox="1"/>
                <p:nvPr>
                  <p:custDataLst>
                    <p:tags r:id="rId6"/>
                  </p:custDataLst>
                </p:nvPr>
              </p:nvSpPr>
              <p:spPr>
                <a:xfrm rot="18242667">
                  <a:off x="5074" y="5649"/>
                  <a:ext cx="2176" cy="1159"/>
                </a:xfrm>
                <a:prstGeom prst="rect">
                  <a:avLst/>
                </a:prstGeom>
                <a:noFill/>
              </p:spPr>
              <p:txBody>
                <a:bodyPr wrap="square" rtlCol="0">
                  <a:noAutofit/>
                </a:bodyPr>
                <a:lstStyle/>
                <a:p>
                  <a:r>
                    <a:rPr lang="es-EC" altLang="zh-CN" sz="1600" dirty="0"/>
                    <a:t>Fertilizantes</a:t>
                  </a:r>
                  <a:endParaRPr lang="zh-CN" altLang="en-US" sz="1600" dirty="0"/>
                </a:p>
              </p:txBody>
            </p:sp>
            <p:grpSp>
              <p:nvGrpSpPr>
                <p:cNvPr id="22" name="组合 21"/>
                <p:cNvGrpSpPr/>
                <p:nvPr/>
              </p:nvGrpSpPr>
              <p:grpSpPr>
                <a:xfrm>
                  <a:off x="3512" y="3472"/>
                  <a:ext cx="6207" cy="5398"/>
                  <a:chOff x="3512" y="3472"/>
                  <a:chExt cx="6207" cy="5398"/>
                </a:xfrm>
              </p:grpSpPr>
              <p:grpSp>
                <p:nvGrpSpPr>
                  <p:cNvPr id="20" name="组合 19"/>
                  <p:cNvGrpSpPr/>
                  <p:nvPr/>
                </p:nvGrpSpPr>
                <p:grpSpPr>
                  <a:xfrm>
                    <a:off x="3512" y="3472"/>
                    <a:ext cx="6207" cy="4838"/>
                    <a:chOff x="3512" y="3472"/>
                    <a:chExt cx="6207" cy="4838"/>
                  </a:xfrm>
                </p:grpSpPr>
                <p:grpSp>
                  <p:nvGrpSpPr>
                    <p:cNvPr id="17" name="组合 16"/>
                    <p:cNvGrpSpPr/>
                    <p:nvPr/>
                  </p:nvGrpSpPr>
                  <p:grpSpPr>
                    <a:xfrm>
                      <a:off x="3512" y="3472"/>
                      <a:ext cx="6207" cy="4838"/>
                      <a:chOff x="3512" y="3472"/>
                      <a:chExt cx="6207" cy="4838"/>
                    </a:xfrm>
                  </p:grpSpPr>
                  <p:grpSp>
                    <p:nvGrpSpPr>
                      <p:cNvPr id="13" name="组合 12"/>
                      <p:cNvGrpSpPr/>
                      <p:nvPr/>
                    </p:nvGrpSpPr>
                    <p:grpSpPr>
                      <a:xfrm>
                        <a:off x="3512" y="3472"/>
                        <a:ext cx="6207" cy="4838"/>
                        <a:chOff x="3512" y="3472"/>
                        <a:chExt cx="6207" cy="4838"/>
                      </a:xfrm>
                    </p:grpSpPr>
                    <p:sp>
                      <p:nvSpPr>
                        <p:cNvPr id="12" name="椭圆 11"/>
                        <p:cNvSpPr/>
                        <p:nvPr>
                          <p:custDataLst>
                            <p:tags r:id="rId10"/>
                          </p:custDataLst>
                        </p:nvPr>
                      </p:nvSpPr>
                      <p:spPr>
                        <a:xfrm>
                          <a:off x="8037" y="6723"/>
                          <a:ext cx="1511" cy="1474"/>
                        </a:xfrm>
                        <a:prstGeom prst="ellipse">
                          <a:avLst/>
                        </a:prstGeom>
                        <a:solidFill>
                          <a:schemeClr val="bg1">
                            <a:alpha val="0"/>
                          </a:schemeClr>
                        </a:solidFill>
                        <a:ln w="28575" cap="flat" cmpd="sng" algn="ctr">
                          <a:solidFill>
                            <a:schemeClr val="accent1">
                              <a:shade val="50000"/>
                            </a:schemeClr>
                          </a:solidFill>
                          <a:prstDash val="dash"/>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endParaRPr>
                        </a:p>
                      </p:txBody>
                    </p:sp>
                    <p:sp>
                      <p:nvSpPr>
                        <p:cNvPr id="11" name="椭圆 10"/>
                        <p:cNvSpPr/>
                        <p:nvPr>
                          <p:custDataLst>
                            <p:tags r:id="rId11"/>
                          </p:custDataLst>
                        </p:nvPr>
                      </p:nvSpPr>
                      <p:spPr>
                        <a:xfrm rot="180000">
                          <a:off x="3517" y="6836"/>
                          <a:ext cx="1511" cy="1474"/>
                        </a:xfrm>
                        <a:prstGeom prst="ellipse">
                          <a:avLst/>
                        </a:prstGeom>
                        <a:solidFill>
                          <a:schemeClr val="bg1">
                            <a:alpha val="0"/>
                          </a:schemeClr>
                        </a:solidFill>
                        <a:ln w="28575" cap="flat" cmpd="sng" algn="ctr">
                          <a:solidFill>
                            <a:schemeClr val="accent1">
                              <a:shade val="50000"/>
                            </a:schemeClr>
                          </a:solidFill>
                          <a:prstDash val="dash"/>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endParaRPr>
                        </a:p>
                      </p:txBody>
                    </p:sp>
                    <p:sp>
                      <p:nvSpPr>
                        <p:cNvPr id="9" name="椭圆 8"/>
                        <p:cNvSpPr/>
                        <p:nvPr/>
                      </p:nvSpPr>
                      <p:spPr>
                        <a:xfrm>
                          <a:off x="5916" y="3472"/>
                          <a:ext cx="1511" cy="1474"/>
                        </a:xfrm>
                        <a:prstGeom prst="ellipse">
                          <a:avLst/>
                        </a:prstGeom>
                        <a:solidFill>
                          <a:schemeClr val="bg1"/>
                        </a:solidFill>
                        <a:ln w="28575" cap="flat" cmpd="sng" algn="ctr">
                          <a:solidFill>
                            <a:schemeClr val="accent1">
                              <a:shade val="50000"/>
                            </a:schemeClr>
                          </a:solidFill>
                          <a:prstDash val="dash"/>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endParaRPr>
                        </a:p>
                      </p:txBody>
                    </p:sp>
                    <p:sp>
                      <p:nvSpPr>
                        <p:cNvPr id="5" name="文本框 4"/>
                        <p:cNvSpPr txBox="1"/>
                        <p:nvPr/>
                      </p:nvSpPr>
                      <p:spPr>
                        <a:xfrm>
                          <a:off x="5982" y="3657"/>
                          <a:ext cx="1533" cy="916"/>
                        </a:xfrm>
                        <a:prstGeom prst="rect">
                          <a:avLst/>
                        </a:prstGeom>
                        <a:noFill/>
                      </p:spPr>
                      <p:txBody>
                        <a:bodyPr wrap="square" rtlCol="0">
                          <a:noAutofit/>
                        </a:bodyPr>
                        <a:lstStyle/>
                        <a:p>
                          <a:r>
                            <a:rPr lang="es-EC" altLang="zh-CN" sz="2000" dirty="0"/>
                            <a:t>Humanidad</a:t>
                          </a:r>
                          <a:endParaRPr lang="zh-CN" altLang="en-US" sz="2000" dirty="0"/>
                        </a:p>
                      </p:txBody>
                    </p:sp>
                    <p:sp>
                      <p:nvSpPr>
                        <p:cNvPr id="6" name="文本框 5"/>
                        <p:cNvSpPr txBox="1"/>
                        <p:nvPr>
                          <p:custDataLst>
                            <p:tags r:id="rId12"/>
                          </p:custDataLst>
                        </p:nvPr>
                      </p:nvSpPr>
                      <p:spPr>
                        <a:xfrm>
                          <a:off x="3512" y="7176"/>
                          <a:ext cx="1744" cy="727"/>
                        </a:xfrm>
                        <a:prstGeom prst="rect">
                          <a:avLst/>
                        </a:prstGeom>
                        <a:noFill/>
                      </p:spPr>
                      <p:txBody>
                        <a:bodyPr wrap="square" rtlCol="0">
                          <a:spAutoFit/>
                        </a:bodyPr>
                        <a:lstStyle/>
                        <a:p>
                          <a:r>
                            <a:rPr lang="es-EC" altLang="zh-CN" sz="2400" dirty="0"/>
                            <a:t>Suelo</a:t>
                          </a:r>
                          <a:endParaRPr lang="zh-CN" altLang="en-US" sz="2400" dirty="0"/>
                        </a:p>
                      </p:txBody>
                    </p:sp>
                    <p:sp>
                      <p:nvSpPr>
                        <p:cNvPr id="8" name="文本框 7"/>
                        <p:cNvSpPr txBox="1"/>
                        <p:nvPr>
                          <p:custDataLst>
                            <p:tags r:id="rId13"/>
                          </p:custDataLst>
                        </p:nvPr>
                      </p:nvSpPr>
                      <p:spPr>
                        <a:xfrm>
                          <a:off x="7975" y="7230"/>
                          <a:ext cx="1744" cy="582"/>
                        </a:xfrm>
                        <a:prstGeom prst="rect">
                          <a:avLst/>
                        </a:prstGeom>
                        <a:noFill/>
                      </p:spPr>
                      <p:txBody>
                        <a:bodyPr wrap="square" rtlCol="0">
                          <a:spAutoFit/>
                        </a:bodyPr>
                        <a:lstStyle/>
                        <a:p>
                          <a:r>
                            <a:rPr lang="es-EC" altLang="zh-CN" dirty="0"/>
                            <a:t>Cultivos</a:t>
                          </a:r>
                          <a:endParaRPr lang="zh-CN" altLang="en-US" dirty="0"/>
                        </a:p>
                      </p:txBody>
                    </p:sp>
                  </p:grpSp>
                  <p:sp>
                    <p:nvSpPr>
                      <p:cNvPr id="14" name="下箭头 13"/>
                      <p:cNvSpPr/>
                      <p:nvPr/>
                    </p:nvSpPr>
                    <p:spPr>
                      <a:xfrm rot="19620000">
                        <a:off x="7789" y="4926"/>
                        <a:ext cx="227" cy="1815"/>
                      </a:xfrm>
                      <a:prstGeom prst="downArrow">
                        <a:avLst/>
                      </a:prstGeom>
                      <a:solidFill>
                        <a:schemeClr val="accent4">
                          <a:alpha val="36000"/>
                        </a:schemeClr>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endParaRPr>
                      </a:p>
                    </p:txBody>
                  </p:sp>
                  <p:sp>
                    <p:nvSpPr>
                      <p:cNvPr id="15" name="右箭头 14"/>
                      <p:cNvSpPr/>
                      <p:nvPr/>
                    </p:nvSpPr>
                    <p:spPr>
                      <a:xfrm>
                        <a:off x="5386" y="7442"/>
                        <a:ext cx="2381" cy="226"/>
                      </a:xfrm>
                      <a:prstGeom prst="rightArrow">
                        <a:avLst/>
                      </a:prstGeom>
                      <a:solidFill>
                        <a:schemeClr val="accent1">
                          <a:lumMod val="40000"/>
                          <a:lumOff val="60000"/>
                          <a:alpha val="26000"/>
                        </a:schemeClr>
                      </a:solidFill>
                      <a:ln w="28575" cap="flat" cmpd="sng" algn="ctr">
                        <a:solidFill>
                          <a:schemeClr val="accent1">
                            <a:shade val="50000"/>
                          </a:schemeClr>
                        </a:solidFill>
                        <a:prstDash val="lgDash"/>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endParaRPr>
                      </a:p>
                    </p:txBody>
                  </p:sp>
                  <p:sp>
                    <p:nvSpPr>
                      <p:cNvPr id="16" name="下箭头 15"/>
                      <p:cNvSpPr/>
                      <p:nvPr>
                        <p:custDataLst>
                          <p:tags r:id="rId9"/>
                        </p:custDataLst>
                      </p:nvPr>
                    </p:nvSpPr>
                    <p:spPr>
                      <a:xfrm rot="8760000">
                        <a:off x="7969" y="4810"/>
                        <a:ext cx="208" cy="1815"/>
                      </a:xfrm>
                      <a:prstGeom prst="downArrow">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endParaRPr>
                      </a:p>
                    </p:txBody>
                  </p:sp>
                </p:grpSp>
                <p:sp>
                  <p:nvSpPr>
                    <p:cNvPr id="18" name="文本框 17"/>
                    <p:cNvSpPr txBox="1"/>
                    <p:nvPr/>
                  </p:nvSpPr>
                  <p:spPr>
                    <a:xfrm rot="3454394">
                      <a:off x="6498" y="5654"/>
                      <a:ext cx="1922" cy="1010"/>
                    </a:xfrm>
                    <a:prstGeom prst="rect">
                      <a:avLst/>
                    </a:prstGeom>
                    <a:noFill/>
                  </p:spPr>
                  <p:txBody>
                    <a:bodyPr wrap="square" rtlCol="0">
                      <a:noAutofit/>
                    </a:bodyPr>
                    <a:lstStyle/>
                    <a:p>
                      <a:pPr algn="ctr"/>
                      <a:r>
                        <a:rPr lang="es-EC" altLang="zh-CN" sz="1400" dirty="0"/>
                        <a:t>Fertilizantes químicos</a:t>
                      </a:r>
                      <a:endParaRPr lang="zh-CN" altLang="en-US" sz="1400" dirty="0"/>
                    </a:p>
                  </p:txBody>
                </p:sp>
                <p:sp>
                  <p:nvSpPr>
                    <p:cNvPr id="19" name="文本框 18"/>
                    <p:cNvSpPr txBox="1"/>
                    <p:nvPr>
                      <p:custDataLst>
                        <p:tags r:id="rId8"/>
                      </p:custDataLst>
                    </p:nvPr>
                  </p:nvSpPr>
                  <p:spPr>
                    <a:xfrm rot="3306638">
                      <a:off x="7377" y="5367"/>
                      <a:ext cx="2086" cy="582"/>
                    </a:xfrm>
                    <a:prstGeom prst="rect">
                      <a:avLst/>
                    </a:prstGeom>
                    <a:noFill/>
                  </p:spPr>
                  <p:txBody>
                    <a:bodyPr wrap="square" rtlCol="0">
                      <a:spAutoFit/>
                    </a:bodyPr>
                    <a:lstStyle/>
                    <a:p>
                      <a:r>
                        <a:rPr lang="es-EC" altLang="zh-CN" dirty="0"/>
                        <a:t>Alimentos</a:t>
                      </a:r>
                      <a:endParaRPr lang="zh-CN" altLang="en-US" dirty="0"/>
                    </a:p>
                  </p:txBody>
                </p:sp>
              </p:grpSp>
              <p:sp>
                <p:nvSpPr>
                  <p:cNvPr id="3" name="文本框 2"/>
                  <p:cNvSpPr txBox="1"/>
                  <p:nvPr/>
                </p:nvSpPr>
                <p:spPr>
                  <a:xfrm>
                    <a:off x="3830" y="7660"/>
                    <a:ext cx="1014" cy="1210"/>
                  </a:xfrm>
                  <a:prstGeom prst="rect">
                    <a:avLst/>
                  </a:prstGeom>
                  <a:noFill/>
                </p:spPr>
                <p:txBody>
                  <a:bodyPr wrap="square" rtlCol="0">
                    <a:spAutoFit/>
                  </a:bodyPr>
                  <a:lstStyle/>
                  <a:p>
                    <a:r>
                      <a:rPr lang="zh-CN" altLang="en-US" sz="4400">
                        <a:solidFill>
                          <a:srgbClr val="FF0000"/>
                        </a:solidFill>
                        <a:latin typeface="黑体" panose="02010609060101010101" pitchFamily="49" charset="-122"/>
                        <a:ea typeface="黑体" panose="02010609060101010101" pitchFamily="49" charset="-122"/>
                      </a:rPr>
                      <a:t>？</a:t>
                    </a:r>
                  </a:p>
                </p:txBody>
              </p:sp>
              <p:sp>
                <p:nvSpPr>
                  <p:cNvPr id="10" name="下箭头 9"/>
                  <p:cNvSpPr/>
                  <p:nvPr>
                    <p:custDataLst>
                      <p:tags r:id="rId7"/>
                    </p:custDataLst>
                  </p:nvPr>
                </p:nvSpPr>
                <p:spPr>
                  <a:xfrm rot="2040000">
                    <a:off x="5657" y="5145"/>
                    <a:ext cx="245" cy="809"/>
                  </a:xfrm>
                  <a:prstGeom prst="downArrow">
                    <a:avLst>
                      <a:gd name="adj1" fmla="val 53391"/>
                      <a:gd name="adj2" fmla="val 50000"/>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endParaRPr>
                  </a:p>
                </p:txBody>
              </p:sp>
              <p:sp>
                <p:nvSpPr>
                  <p:cNvPr id="21" name="闪电形 20"/>
                  <p:cNvSpPr/>
                  <p:nvPr/>
                </p:nvSpPr>
                <p:spPr>
                  <a:xfrm>
                    <a:off x="5313" y="5740"/>
                    <a:ext cx="567" cy="567"/>
                  </a:xfrm>
                  <a:prstGeom prst="lightningBolt">
                    <a:avLst/>
                  </a:prstGeom>
                  <a:solidFill>
                    <a:srgbClr val="FF0000"/>
                  </a:solidFill>
                  <a:ln w="28575" cap="flat" cmpd="sng" algn="ctr">
                    <a:solidFill>
                      <a:schemeClr val="accent1">
                        <a:shade val="50000"/>
                      </a:schemeClr>
                    </a:solidFill>
                    <a:prstDash val="sysDot"/>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endParaRPr>
                  </a:p>
                </p:txBody>
              </p:sp>
            </p:grpSp>
          </p:grpSp>
          <p:grpSp>
            <p:nvGrpSpPr>
              <p:cNvPr id="29" name="组合 28"/>
              <p:cNvGrpSpPr/>
              <p:nvPr/>
            </p:nvGrpSpPr>
            <p:grpSpPr>
              <a:xfrm>
                <a:off x="4428" y="4496"/>
                <a:ext cx="945" cy="2333"/>
                <a:chOff x="4428" y="4496"/>
                <a:chExt cx="945" cy="2333"/>
              </a:xfrm>
            </p:grpSpPr>
            <p:sp>
              <p:nvSpPr>
                <p:cNvPr id="26" name="下箭头 25"/>
                <p:cNvSpPr/>
                <p:nvPr/>
              </p:nvSpPr>
              <p:spPr>
                <a:xfrm rot="2040000">
                  <a:off x="5204" y="4965"/>
                  <a:ext cx="169" cy="1864"/>
                </a:xfrm>
                <a:prstGeom prst="downArrow">
                  <a:avLst>
                    <a:gd name="adj1" fmla="val 51290"/>
                    <a:gd name="adj2" fmla="val 50000"/>
                  </a:avLst>
                </a:prstGeom>
                <a:solidFill>
                  <a:schemeClr val="tx1">
                    <a:alpha val="51000"/>
                  </a:schemeClr>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zh-CN" altLang="en-US" sz="1800" b="0" i="0" u="none" strike="noStrike" cap="none" normalizeH="0" baseline="0">
                    <a:ln>
                      <a:noFill/>
                    </a:ln>
                    <a:solidFill>
                      <a:schemeClr val="tx1"/>
                    </a:solidFill>
                    <a:effectLst/>
                  </a:endParaRPr>
                </a:p>
              </p:txBody>
            </p:sp>
            <p:sp>
              <p:nvSpPr>
                <p:cNvPr id="27" name="文本框 26"/>
                <p:cNvSpPr txBox="1"/>
                <p:nvPr/>
              </p:nvSpPr>
              <p:spPr>
                <a:xfrm rot="18400985">
                  <a:off x="4013" y="5408"/>
                  <a:ext cx="2012" cy="582"/>
                </a:xfrm>
                <a:prstGeom prst="rect">
                  <a:avLst/>
                </a:prstGeom>
                <a:noFill/>
              </p:spPr>
              <p:txBody>
                <a:bodyPr wrap="square" rtlCol="0">
                  <a:spAutoFit/>
                </a:bodyPr>
                <a:lstStyle/>
                <a:p>
                  <a:r>
                    <a:rPr lang="es-EC" b="0" i="0" dirty="0">
                      <a:solidFill>
                        <a:srgbClr val="374151"/>
                      </a:solidFill>
                      <a:effectLst/>
                      <a:latin typeface="Söhne"/>
                    </a:rPr>
                    <a:t>Insecticidas</a:t>
                  </a:r>
                  <a:endParaRPr lang="zh-CN" altLang="en-US" dirty="0"/>
                </a:p>
              </p:txBody>
            </p:sp>
            <p:sp>
              <p:nvSpPr>
                <p:cNvPr id="28" name="文本框 27"/>
                <p:cNvSpPr txBox="1"/>
                <p:nvPr>
                  <p:custDataLst>
                    <p:tags r:id="rId4"/>
                  </p:custDataLst>
                </p:nvPr>
              </p:nvSpPr>
              <p:spPr>
                <a:xfrm rot="18432683">
                  <a:off x="3748" y="5176"/>
                  <a:ext cx="1942" cy="582"/>
                </a:xfrm>
                <a:prstGeom prst="rect">
                  <a:avLst/>
                </a:prstGeom>
                <a:noFill/>
              </p:spPr>
              <p:txBody>
                <a:bodyPr wrap="square" rtlCol="0">
                  <a:spAutoFit/>
                </a:bodyPr>
                <a:lstStyle/>
                <a:p>
                  <a:r>
                    <a:rPr lang="es-EC" b="0" i="0" dirty="0">
                      <a:solidFill>
                        <a:srgbClr val="374151"/>
                      </a:solidFill>
                      <a:effectLst/>
                      <a:latin typeface="Söhne"/>
                    </a:rPr>
                    <a:t>Herbicidas</a:t>
                  </a:r>
                  <a:endParaRPr lang="zh-CN" altLang="en-US" sz="1600" dirty="0"/>
                </a:p>
              </p:txBody>
            </p:sp>
          </p:grpSp>
        </p:grpSp>
        <p:sp>
          <p:nvSpPr>
            <p:cNvPr id="31" name="文本框 30"/>
            <p:cNvSpPr txBox="1"/>
            <p:nvPr/>
          </p:nvSpPr>
          <p:spPr>
            <a:xfrm>
              <a:off x="-134" y="6688"/>
              <a:ext cx="3127" cy="3538"/>
            </a:xfrm>
            <a:prstGeom prst="rect">
              <a:avLst/>
            </a:prstGeom>
            <a:noFill/>
          </p:spPr>
          <p:txBody>
            <a:bodyPr wrap="square" rtlCol="0">
              <a:spAutoFit/>
            </a:bodyPr>
            <a:lstStyle/>
            <a:p>
              <a:pPr marL="285750" indent="-285750" algn="l">
                <a:buFont typeface="Arial" panose="020B0604020202020204" pitchFamily="34" charset="0"/>
                <a:buChar char="•"/>
              </a:pPr>
              <a:r>
                <a:rPr lang="es-ES" sz="1400" i="0" dirty="0">
                  <a:solidFill>
                    <a:srgbClr val="374151"/>
                  </a:solidFill>
                  <a:effectLst/>
                  <a:cs typeface="Arial" panose="020B0604020202020204" pitchFamily="34" charset="0"/>
                </a:rPr>
                <a:t>Disminución de la materia orgánica</a:t>
              </a:r>
            </a:p>
            <a:p>
              <a:pPr marL="285750" indent="-285750" algn="l">
                <a:buFont typeface="Arial" panose="020B0604020202020204" pitchFamily="34" charset="0"/>
                <a:buChar char="•"/>
              </a:pPr>
              <a:r>
                <a:rPr lang="es-ES" sz="1400" i="0" dirty="0">
                  <a:solidFill>
                    <a:srgbClr val="374151"/>
                  </a:solidFill>
                  <a:effectLst/>
                  <a:cs typeface="Arial" panose="020B0604020202020204" pitchFamily="34" charset="0"/>
                </a:rPr>
                <a:t>Disminución de animales y plantas</a:t>
              </a:r>
            </a:p>
            <a:p>
              <a:pPr marL="285750" indent="-285750" algn="l">
                <a:buFont typeface="Arial" panose="020B0604020202020204" pitchFamily="34" charset="0"/>
                <a:buChar char="•"/>
              </a:pPr>
              <a:r>
                <a:rPr lang="es-ES" sz="1400" i="0" dirty="0">
                  <a:solidFill>
                    <a:srgbClr val="374151"/>
                  </a:solidFill>
                  <a:effectLst/>
                  <a:cs typeface="Arial" panose="020B0604020202020204" pitchFamily="34" charset="0"/>
                </a:rPr>
                <a:t>Disminución de microorganismos</a:t>
              </a:r>
            </a:p>
            <a:p>
              <a:pPr marL="285750" indent="-285750" algn="l">
                <a:buFont typeface="Arial" panose="020B0604020202020204" pitchFamily="34" charset="0"/>
                <a:buChar char="•"/>
              </a:pPr>
              <a:r>
                <a:rPr lang="es-ES" sz="1400" i="0" dirty="0">
                  <a:solidFill>
                    <a:srgbClr val="374151"/>
                  </a:solidFill>
                  <a:effectLst/>
                  <a:cs typeface="Arial" panose="020B0604020202020204" pitchFamily="34" charset="0"/>
                </a:rPr>
                <a:t>Disminución de oligoelementos</a:t>
              </a:r>
            </a:p>
            <a:p>
              <a:endParaRPr lang="zh-CN" altLang="en-US" sz="1400" dirty="0">
                <a:cs typeface="Arial" panose="020B0604020202020204" pitchFamily="34" charset="0"/>
              </a:endParaRPr>
            </a:p>
          </p:txBody>
        </p:sp>
      </p:grpSp>
      <p:sp>
        <p:nvSpPr>
          <p:cNvPr id="33" name="文本框 32"/>
          <p:cNvSpPr txBox="1"/>
          <p:nvPr>
            <p:custDataLst>
              <p:tags r:id="rId3"/>
            </p:custDataLst>
          </p:nvPr>
        </p:nvSpPr>
        <p:spPr>
          <a:xfrm>
            <a:off x="6218555" y="4775835"/>
            <a:ext cx="643890" cy="768350"/>
          </a:xfrm>
          <a:prstGeom prst="rect">
            <a:avLst/>
          </a:prstGeom>
          <a:noFill/>
        </p:spPr>
        <p:txBody>
          <a:bodyPr wrap="square" rtlCol="0">
            <a:spAutoFit/>
          </a:bodyPr>
          <a:lstStyle/>
          <a:p>
            <a:r>
              <a:rPr lang="zh-CN" altLang="en-US" sz="4400">
                <a:solidFill>
                  <a:srgbClr val="FF0000"/>
                </a:solidFill>
                <a:latin typeface="黑体" panose="02010609060101010101" pitchFamily="49" charset="-122"/>
                <a:ea typeface="黑体" panose="02010609060101010101" pitchFamily="49" charset="-122"/>
              </a:rPr>
              <a:t>？</a:t>
            </a:r>
          </a:p>
        </p:txBody>
      </p:sp>
    </p:spTree>
    <p:extLst>
      <p:ext uri="{BB962C8B-B14F-4D97-AF65-F5344CB8AC3E}">
        <p14:creationId xmlns:p14="http://schemas.microsoft.com/office/powerpoint/2010/main" val="311588591"/>
      </p:ext>
    </p:extLst>
  </p:cSld>
  <p:clrMapOvr>
    <a:masterClrMapping/>
  </p:clrMapOvr>
  <p:transition>
    <p:wipe dir="d"/>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27584" y="188641"/>
            <a:ext cx="7793037" cy="1462087"/>
          </a:xfrm>
        </p:spPr>
        <p:txBody>
          <a:bodyPr/>
          <a:lstStyle/>
          <a:p>
            <a:pPr algn="just"/>
            <a:r>
              <a:rPr lang="es-ES" sz="2800" dirty="0">
                <a:latin typeface="Arial" panose="020B0604020202020204" pitchFamily="34" charset="0"/>
                <a:cs typeface="Arial" panose="020B0604020202020204" pitchFamily="34" charset="0"/>
              </a:rPr>
              <a:t>Triture la fruta con un palo para sacar el jugo (Chen </a:t>
            </a:r>
            <a:r>
              <a:rPr lang="es-ES" sz="2800" dirty="0" err="1">
                <a:latin typeface="Arial" panose="020B0604020202020204" pitchFamily="34" charset="0"/>
                <a:cs typeface="Arial" panose="020B0604020202020204" pitchFamily="34" charset="0"/>
              </a:rPr>
              <a:t>Guang</a:t>
            </a:r>
            <a:r>
              <a:rPr lang="es-ES" sz="2800" dirty="0">
                <a:latin typeface="Arial" panose="020B0604020202020204" pitchFamily="34" charset="0"/>
                <a:cs typeface="Arial" panose="020B0604020202020204" pitchFamily="34" charset="0"/>
              </a:rPr>
              <a:t>)</a:t>
            </a:r>
            <a:endParaRPr lang="zh-CN" altLang="en-US" sz="2800" dirty="0">
              <a:latin typeface="Arial" panose="020B0604020202020204" pitchFamily="34" charset="0"/>
              <a:cs typeface="Arial" panose="020B0604020202020204" pitchFamily="34" charset="0"/>
            </a:endParaRPr>
          </a:p>
        </p:txBody>
      </p:sp>
      <p:pic>
        <p:nvPicPr>
          <p:cNvPr id="5" name="内容占位符 4">
            <a:extLst>
              <a:ext uri="{FF2B5EF4-FFF2-40B4-BE49-F238E27FC236}">
                <a16:creationId xmlns:a16="http://schemas.microsoft.com/office/drawing/2014/main" id="{DC6A4D10-3510-65D7-8C6B-18B65D63F946}"/>
              </a:ext>
            </a:extLst>
          </p:cNvPr>
          <p:cNvPicPr>
            <a:picLocks noGrp="1" noChangeAspect="1"/>
          </p:cNvPicPr>
          <p:nvPr>
            <p:ph idx="1"/>
          </p:nvPr>
        </p:nvPicPr>
        <p:blipFill>
          <a:blip r:embed="rId2"/>
          <a:stretch>
            <a:fillRect/>
          </a:stretch>
        </p:blipFill>
        <p:spPr>
          <a:xfrm>
            <a:off x="1115616" y="1801812"/>
            <a:ext cx="6984776" cy="4867547"/>
          </a:xfrm>
        </p:spPr>
      </p:pic>
      <p:sp>
        <p:nvSpPr>
          <p:cNvPr id="3" name="CuadroTexto 2">
            <a:extLst>
              <a:ext uri="{FF2B5EF4-FFF2-40B4-BE49-F238E27FC236}">
                <a16:creationId xmlns:a16="http://schemas.microsoft.com/office/drawing/2014/main" id="{E3886130-2625-C662-8EF4-7F29C2F5AED0}"/>
              </a:ext>
            </a:extLst>
          </p:cNvPr>
          <p:cNvSpPr txBox="1"/>
          <p:nvPr/>
        </p:nvSpPr>
        <p:spPr>
          <a:xfrm>
            <a:off x="1907704" y="5157192"/>
            <a:ext cx="3456384" cy="307777"/>
          </a:xfrm>
          <a:prstGeom prst="rect">
            <a:avLst/>
          </a:prstGeom>
          <a:noFill/>
        </p:spPr>
        <p:txBody>
          <a:bodyPr wrap="square" rtlCol="0">
            <a:spAutoFit/>
          </a:bodyPr>
          <a:lstStyle/>
          <a:p>
            <a:r>
              <a:rPr lang="pt-BR" sz="1400" dirty="0" err="1">
                <a:solidFill>
                  <a:schemeClr val="bg1"/>
                </a:solidFill>
              </a:rPr>
              <a:t>Jardín</a:t>
            </a:r>
            <a:r>
              <a:rPr lang="pt-BR" sz="1400" dirty="0">
                <a:solidFill>
                  <a:schemeClr val="bg1"/>
                </a:solidFill>
              </a:rPr>
              <a:t> de </a:t>
            </a:r>
            <a:r>
              <a:rPr lang="pt-BR" sz="1400" dirty="0" err="1">
                <a:solidFill>
                  <a:schemeClr val="bg1"/>
                </a:solidFill>
              </a:rPr>
              <a:t>té</a:t>
            </a:r>
            <a:r>
              <a:rPr lang="pt-BR" sz="1400" dirty="0">
                <a:solidFill>
                  <a:schemeClr val="bg1"/>
                </a:solidFill>
              </a:rPr>
              <a:t> ecológico </a:t>
            </a:r>
            <a:r>
              <a:rPr lang="pt-BR" sz="1400" dirty="0" err="1">
                <a:solidFill>
                  <a:schemeClr val="bg1"/>
                </a:solidFill>
              </a:rPr>
              <a:t>Dongruming</a:t>
            </a:r>
            <a:endParaRPr lang="es-EC" sz="1400" dirty="0">
              <a:solidFill>
                <a:schemeClr val="bg1"/>
              </a:solidFill>
            </a:endParaRPr>
          </a:p>
        </p:txBody>
      </p:sp>
    </p:spTree>
    <p:extLst>
      <p:ext uri="{BB962C8B-B14F-4D97-AF65-F5344CB8AC3E}">
        <p14:creationId xmlns:p14="http://schemas.microsoft.com/office/powerpoint/2010/main" val="898458147"/>
      </p:ext>
    </p:extLst>
  </p:cSld>
  <p:clrMapOvr>
    <a:masterClrMapping/>
  </p:clrMapOvr>
  <p:transition>
    <p:wipe dir="d"/>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27584" y="260648"/>
            <a:ext cx="7793037" cy="1462087"/>
          </a:xfrm>
        </p:spPr>
        <p:txBody>
          <a:bodyPr/>
          <a:lstStyle/>
          <a:p>
            <a:pPr algn="just"/>
            <a:r>
              <a:rPr lang="es-ES" altLang="zh-CN" sz="2400" dirty="0">
                <a:latin typeface="Arial" panose="020B0604020202020204" pitchFamily="34" charset="0"/>
                <a:cs typeface="Arial" panose="020B0604020202020204" pitchFamily="34" charset="0"/>
              </a:rPr>
              <a:t>Las materias primas están un poco desordenadas (Chen </a:t>
            </a:r>
            <a:r>
              <a:rPr lang="es-ES" altLang="zh-CN" sz="2400" dirty="0" err="1">
                <a:latin typeface="Arial" panose="020B0604020202020204" pitchFamily="34" charset="0"/>
                <a:cs typeface="Arial" panose="020B0604020202020204" pitchFamily="34" charset="0"/>
              </a:rPr>
              <a:t>Guang</a:t>
            </a:r>
            <a:r>
              <a:rPr lang="es-ES" altLang="zh-CN" sz="2400" dirty="0">
                <a:latin typeface="Arial" panose="020B0604020202020204" pitchFamily="34" charset="0"/>
                <a:cs typeface="Arial" panose="020B0604020202020204" pitchFamily="34" charset="0"/>
              </a:rPr>
              <a:t>)</a:t>
            </a:r>
            <a:endParaRPr lang="zh-CN" altLang="en-US" sz="2400" dirty="0">
              <a:latin typeface="Arial" panose="020B0604020202020204" pitchFamily="34" charset="0"/>
              <a:cs typeface="Arial" panose="020B0604020202020204" pitchFamily="34" charset="0"/>
            </a:endParaRPr>
          </a:p>
        </p:txBody>
      </p:sp>
      <p:pic>
        <p:nvPicPr>
          <p:cNvPr id="5" name="内容占位符 4">
            <a:extLst>
              <a:ext uri="{FF2B5EF4-FFF2-40B4-BE49-F238E27FC236}">
                <a16:creationId xmlns:a16="http://schemas.microsoft.com/office/drawing/2014/main" id="{4FFD4D35-9813-14B9-253E-CF7B9031493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1600" y="1801813"/>
            <a:ext cx="7128792" cy="4646700"/>
          </a:xfrm>
        </p:spPr>
      </p:pic>
      <p:sp>
        <p:nvSpPr>
          <p:cNvPr id="3" name="CuadroTexto 2">
            <a:extLst>
              <a:ext uri="{FF2B5EF4-FFF2-40B4-BE49-F238E27FC236}">
                <a16:creationId xmlns:a16="http://schemas.microsoft.com/office/drawing/2014/main" id="{6AA25A6F-F310-F69F-8F22-CC8070F0C151}"/>
              </a:ext>
            </a:extLst>
          </p:cNvPr>
          <p:cNvSpPr txBox="1"/>
          <p:nvPr/>
        </p:nvSpPr>
        <p:spPr>
          <a:xfrm>
            <a:off x="5004048" y="4509120"/>
            <a:ext cx="3456384" cy="307777"/>
          </a:xfrm>
          <a:prstGeom prst="rect">
            <a:avLst/>
          </a:prstGeom>
          <a:noFill/>
        </p:spPr>
        <p:txBody>
          <a:bodyPr wrap="square" rtlCol="0">
            <a:spAutoFit/>
          </a:bodyPr>
          <a:lstStyle/>
          <a:p>
            <a:r>
              <a:rPr lang="es-EC" sz="1400">
                <a:solidFill>
                  <a:schemeClr val="bg1"/>
                </a:solidFill>
              </a:rPr>
              <a:t>Jardín de té ecológico Dongruming</a:t>
            </a:r>
          </a:p>
        </p:txBody>
      </p:sp>
    </p:spTree>
    <p:extLst>
      <p:ext uri="{BB962C8B-B14F-4D97-AF65-F5344CB8AC3E}">
        <p14:creationId xmlns:p14="http://schemas.microsoft.com/office/powerpoint/2010/main" val="2227699321"/>
      </p:ext>
    </p:extLst>
  </p:cSld>
  <p:clrMapOvr>
    <a:masterClrMapping/>
  </p:clrMapOvr>
  <p:transition>
    <p:wipe dir="d"/>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92163" y="357823"/>
            <a:ext cx="7793037" cy="1462087"/>
          </a:xfrm>
        </p:spPr>
        <p:txBody>
          <a:bodyPr/>
          <a:lstStyle/>
          <a:p>
            <a:pPr algn="just"/>
            <a:r>
              <a:rPr lang="es-ES" sz="2400" dirty="0">
                <a:latin typeface="Arial" panose="020B0604020202020204" pitchFamily="34" charset="0"/>
                <a:cs typeface="Arial" panose="020B0604020202020204" pitchFamily="34" charset="0"/>
              </a:rPr>
              <a:t>Estado antes del sellado, asegúrese de que el sellado esté un poco suelto.</a:t>
            </a:r>
            <a:endParaRPr lang="zh-CN" altLang="en-US" sz="2400" dirty="0">
              <a:latin typeface="Arial" panose="020B0604020202020204" pitchFamily="34" charset="0"/>
              <a:cs typeface="Arial" panose="020B0604020202020204" pitchFamily="34" charset="0"/>
            </a:endParaRPr>
          </a:p>
        </p:txBody>
      </p:sp>
      <p:pic>
        <p:nvPicPr>
          <p:cNvPr id="5" name="内容占位符 4">
            <a:extLst>
              <a:ext uri="{FF2B5EF4-FFF2-40B4-BE49-F238E27FC236}">
                <a16:creationId xmlns:a16="http://schemas.microsoft.com/office/drawing/2014/main" id="{FDF3005C-8A33-7CC8-CE16-EEFDC2E6FAFA}"/>
              </a:ext>
            </a:extLst>
          </p:cNvPr>
          <p:cNvPicPr>
            <a:picLocks noGrp="1" noChangeAspect="1"/>
          </p:cNvPicPr>
          <p:nvPr>
            <p:ph idx="1"/>
          </p:nvPr>
        </p:nvPicPr>
        <p:blipFill>
          <a:blip r:embed="rId2"/>
          <a:stretch>
            <a:fillRect/>
          </a:stretch>
        </p:blipFill>
        <p:spPr>
          <a:xfrm>
            <a:off x="899592" y="1801812"/>
            <a:ext cx="7272808" cy="4507507"/>
          </a:xfrm>
        </p:spPr>
      </p:pic>
      <p:sp>
        <p:nvSpPr>
          <p:cNvPr id="3" name="CuadroTexto 2">
            <a:extLst>
              <a:ext uri="{FF2B5EF4-FFF2-40B4-BE49-F238E27FC236}">
                <a16:creationId xmlns:a16="http://schemas.microsoft.com/office/drawing/2014/main" id="{5E617AC7-872B-3B2D-3613-8DCD477D9FF5}"/>
              </a:ext>
            </a:extLst>
          </p:cNvPr>
          <p:cNvSpPr txBox="1"/>
          <p:nvPr/>
        </p:nvSpPr>
        <p:spPr>
          <a:xfrm>
            <a:off x="899592" y="2204864"/>
            <a:ext cx="3456384" cy="307777"/>
          </a:xfrm>
          <a:prstGeom prst="rect">
            <a:avLst/>
          </a:prstGeom>
          <a:noFill/>
        </p:spPr>
        <p:txBody>
          <a:bodyPr wrap="square" rtlCol="0">
            <a:spAutoFit/>
          </a:bodyPr>
          <a:lstStyle/>
          <a:p>
            <a:r>
              <a:rPr lang="es-EC" sz="1400" dirty="0">
                <a:solidFill>
                  <a:schemeClr val="bg1"/>
                </a:solidFill>
              </a:rPr>
              <a:t>Jardín de té ecológico </a:t>
            </a:r>
            <a:r>
              <a:rPr lang="es-EC" sz="1400" dirty="0" err="1">
                <a:solidFill>
                  <a:schemeClr val="bg1"/>
                </a:solidFill>
              </a:rPr>
              <a:t>Dongruming</a:t>
            </a:r>
            <a:endParaRPr lang="es-EC" sz="1400" dirty="0">
              <a:solidFill>
                <a:schemeClr val="bg1"/>
              </a:solidFill>
            </a:endParaRPr>
          </a:p>
        </p:txBody>
      </p:sp>
    </p:spTree>
    <p:extLst>
      <p:ext uri="{BB962C8B-B14F-4D97-AF65-F5344CB8AC3E}">
        <p14:creationId xmlns:p14="http://schemas.microsoft.com/office/powerpoint/2010/main" val="3645466645"/>
      </p:ext>
    </p:extLst>
  </p:cSld>
  <p:clrMapOvr>
    <a:masterClrMapping/>
  </p:clrMapOvr>
  <p:transition>
    <p:wipe dir="d"/>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27584" y="764704"/>
            <a:ext cx="7793037" cy="911190"/>
          </a:xfrm>
        </p:spPr>
        <p:txBody>
          <a:bodyPr/>
          <a:lstStyle/>
          <a:p>
            <a:r>
              <a:rPr lang="es-EC" sz="3600" dirty="0">
                <a:latin typeface="Arial" panose="020B0604020202020204" pitchFamily="34" charset="0"/>
                <a:cs typeface="Arial" panose="020B0604020202020204" pitchFamily="34" charset="0"/>
              </a:rPr>
              <a:t>Chen </a:t>
            </a:r>
            <a:r>
              <a:rPr lang="es-EC" sz="3600" dirty="0" err="1">
                <a:latin typeface="Arial" panose="020B0604020202020204" pitchFamily="34" charset="0"/>
                <a:cs typeface="Arial" panose="020B0604020202020204" pitchFamily="34" charset="0"/>
              </a:rPr>
              <a:t>Guang</a:t>
            </a:r>
            <a:r>
              <a:rPr lang="es-EC" sz="3600" dirty="0">
                <a:latin typeface="Arial" panose="020B0604020202020204" pitchFamily="34" charset="0"/>
                <a:cs typeface="Arial" panose="020B0604020202020204" pitchFamily="34" charset="0"/>
              </a:rPr>
              <a:t>, 2020</a:t>
            </a:r>
            <a:endParaRPr lang="zh-CN" altLang="en-US" sz="3600" dirty="0">
              <a:latin typeface="Arial" panose="020B0604020202020204" pitchFamily="34" charset="0"/>
              <a:cs typeface="Arial" panose="020B0604020202020204" pitchFamily="34" charset="0"/>
            </a:endParaRPr>
          </a:p>
        </p:txBody>
      </p:sp>
      <p:pic>
        <p:nvPicPr>
          <p:cNvPr id="5" name="内容占位符 4">
            <a:extLst>
              <a:ext uri="{FF2B5EF4-FFF2-40B4-BE49-F238E27FC236}">
                <a16:creationId xmlns:a16="http://schemas.microsoft.com/office/drawing/2014/main" id="{52F61FD4-9D9F-DDC4-68D3-FD4D8B4677D1}"/>
              </a:ext>
            </a:extLst>
          </p:cNvPr>
          <p:cNvPicPr>
            <a:picLocks noGrp="1" noChangeAspect="1"/>
          </p:cNvPicPr>
          <p:nvPr>
            <p:ph idx="1"/>
          </p:nvPr>
        </p:nvPicPr>
        <p:blipFill>
          <a:blip r:embed="rId2"/>
          <a:stretch>
            <a:fillRect/>
          </a:stretch>
        </p:blipFill>
        <p:spPr>
          <a:xfrm>
            <a:off x="971600" y="1801812"/>
            <a:ext cx="7128792" cy="4805559"/>
          </a:xfrm>
        </p:spPr>
      </p:pic>
      <p:sp>
        <p:nvSpPr>
          <p:cNvPr id="3" name="CuadroTexto 2">
            <a:extLst>
              <a:ext uri="{FF2B5EF4-FFF2-40B4-BE49-F238E27FC236}">
                <a16:creationId xmlns:a16="http://schemas.microsoft.com/office/drawing/2014/main" id="{7F8A782E-CB28-A6BB-BAF4-DFE22B9D5770}"/>
              </a:ext>
            </a:extLst>
          </p:cNvPr>
          <p:cNvSpPr txBox="1"/>
          <p:nvPr/>
        </p:nvSpPr>
        <p:spPr>
          <a:xfrm>
            <a:off x="899592" y="2204864"/>
            <a:ext cx="3456384" cy="307777"/>
          </a:xfrm>
          <a:prstGeom prst="rect">
            <a:avLst/>
          </a:prstGeom>
          <a:noFill/>
        </p:spPr>
        <p:txBody>
          <a:bodyPr wrap="square" rtlCol="0">
            <a:spAutoFit/>
          </a:bodyPr>
          <a:lstStyle/>
          <a:p>
            <a:r>
              <a:rPr lang="es-EC" sz="1400" dirty="0">
                <a:solidFill>
                  <a:schemeClr val="bg1"/>
                </a:solidFill>
              </a:rPr>
              <a:t>Jardín de té ecológico </a:t>
            </a:r>
            <a:r>
              <a:rPr lang="es-EC" sz="1400" dirty="0" err="1">
                <a:solidFill>
                  <a:schemeClr val="bg1"/>
                </a:solidFill>
              </a:rPr>
              <a:t>Dongruming</a:t>
            </a:r>
            <a:endParaRPr lang="es-EC" sz="1400" dirty="0">
              <a:solidFill>
                <a:schemeClr val="bg1"/>
              </a:solidFill>
            </a:endParaRPr>
          </a:p>
        </p:txBody>
      </p:sp>
      <p:sp>
        <p:nvSpPr>
          <p:cNvPr id="4" name="CuadroTexto 3">
            <a:extLst>
              <a:ext uri="{FF2B5EF4-FFF2-40B4-BE49-F238E27FC236}">
                <a16:creationId xmlns:a16="http://schemas.microsoft.com/office/drawing/2014/main" id="{E03D81E4-4CBB-E171-AD06-FD7C8C69580B}"/>
              </a:ext>
            </a:extLst>
          </p:cNvPr>
          <p:cNvSpPr txBox="1"/>
          <p:nvPr/>
        </p:nvSpPr>
        <p:spPr>
          <a:xfrm rot="20887266">
            <a:off x="1334144" y="5204899"/>
            <a:ext cx="6814686" cy="523220"/>
          </a:xfrm>
          <a:prstGeom prst="rect">
            <a:avLst/>
          </a:prstGeom>
          <a:noFill/>
        </p:spPr>
        <p:txBody>
          <a:bodyPr wrap="none" rtlCol="0">
            <a:spAutoFit/>
          </a:bodyPr>
          <a:lstStyle/>
          <a:p>
            <a:r>
              <a:rPr lang="es-ES" sz="2800" i="0" dirty="0">
                <a:solidFill>
                  <a:srgbClr val="FF0000"/>
                </a:solidFill>
                <a:effectLst/>
                <a:cs typeface="Arial" panose="020B0604020202020204" pitchFamily="34" charset="0"/>
              </a:rPr>
              <a:t>Enzima de manzana sin agua ni azúcar</a:t>
            </a:r>
            <a:endParaRPr lang="es-EC" sz="2800" dirty="0">
              <a:solidFill>
                <a:srgbClr val="FF0000"/>
              </a:solidFill>
              <a:cs typeface="Arial" panose="020B0604020202020204" pitchFamily="34" charset="0"/>
            </a:endParaRPr>
          </a:p>
        </p:txBody>
      </p:sp>
    </p:spTree>
    <p:extLst>
      <p:ext uri="{BB962C8B-B14F-4D97-AF65-F5344CB8AC3E}">
        <p14:creationId xmlns:p14="http://schemas.microsoft.com/office/powerpoint/2010/main" val="3325006560"/>
      </p:ext>
    </p:extLst>
  </p:cSld>
  <p:clrMapOvr>
    <a:masterClrMapping/>
  </p:clrMapOvr>
  <p:transition>
    <p:wipe dir="d"/>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27584" y="188640"/>
            <a:ext cx="7793037" cy="1462087"/>
          </a:xfrm>
        </p:spPr>
        <p:txBody>
          <a:bodyPr/>
          <a:lstStyle/>
          <a:p>
            <a:pPr algn="just"/>
            <a:r>
              <a:rPr lang="es-ES" sz="2400" dirty="0">
                <a:latin typeface="Arial" panose="020B0604020202020204" pitchFamily="34" charset="0"/>
                <a:cs typeface="Arial" panose="020B0604020202020204" pitchFamily="34" charset="0"/>
              </a:rPr>
              <a:t>Calabaza sin azúcar y sin agua después de 15 días de fermentación</a:t>
            </a:r>
            <a:endParaRPr lang="zh-CN" altLang="en-US" sz="2400" dirty="0">
              <a:latin typeface="Arial" panose="020B0604020202020204" pitchFamily="34" charset="0"/>
              <a:cs typeface="Arial" panose="020B0604020202020204" pitchFamily="34" charset="0"/>
            </a:endParaRPr>
          </a:p>
        </p:txBody>
      </p:sp>
      <p:pic>
        <p:nvPicPr>
          <p:cNvPr id="5" name="内容占位符 4">
            <a:extLst>
              <a:ext uri="{FF2B5EF4-FFF2-40B4-BE49-F238E27FC236}">
                <a16:creationId xmlns:a16="http://schemas.microsoft.com/office/drawing/2014/main" id="{EB6BFD58-D1E4-6466-8467-99310BCEEF2A}"/>
              </a:ext>
            </a:extLst>
          </p:cNvPr>
          <p:cNvPicPr>
            <a:picLocks noGrp="1" noChangeAspect="1"/>
          </p:cNvPicPr>
          <p:nvPr>
            <p:ph idx="1"/>
          </p:nvPr>
        </p:nvPicPr>
        <p:blipFill>
          <a:blip r:embed="rId2"/>
          <a:stretch>
            <a:fillRect/>
          </a:stretch>
        </p:blipFill>
        <p:spPr>
          <a:xfrm>
            <a:off x="1259632" y="1801812"/>
            <a:ext cx="6624736" cy="4579516"/>
          </a:xfrm>
        </p:spPr>
      </p:pic>
      <p:sp>
        <p:nvSpPr>
          <p:cNvPr id="3" name="CuadroTexto 2">
            <a:extLst>
              <a:ext uri="{FF2B5EF4-FFF2-40B4-BE49-F238E27FC236}">
                <a16:creationId xmlns:a16="http://schemas.microsoft.com/office/drawing/2014/main" id="{A091987C-47B6-D90C-2DBD-6FF0FEB2698F}"/>
              </a:ext>
            </a:extLst>
          </p:cNvPr>
          <p:cNvSpPr txBox="1"/>
          <p:nvPr/>
        </p:nvSpPr>
        <p:spPr>
          <a:xfrm>
            <a:off x="1483742" y="2351782"/>
            <a:ext cx="6480720" cy="954107"/>
          </a:xfrm>
          <a:prstGeom prst="rect">
            <a:avLst/>
          </a:prstGeom>
          <a:noFill/>
        </p:spPr>
        <p:txBody>
          <a:bodyPr wrap="square" rtlCol="0">
            <a:spAutoFit/>
          </a:bodyPr>
          <a:lstStyle/>
          <a:p>
            <a:r>
              <a:rPr lang="es-ES" sz="2800" i="0" dirty="0">
                <a:solidFill>
                  <a:srgbClr val="FF0000"/>
                </a:solidFill>
                <a:effectLst/>
                <a:cs typeface="Arial" panose="020B0604020202020204" pitchFamily="34" charset="0"/>
              </a:rPr>
              <a:t>¡Fermentación de </a:t>
            </a:r>
            <a:r>
              <a:rPr lang="es-ES" sz="2800" dirty="0">
                <a:solidFill>
                  <a:srgbClr val="FF0000"/>
                </a:solidFill>
                <a:cs typeface="Arial" panose="020B0604020202020204" pitchFamily="34" charset="0"/>
              </a:rPr>
              <a:t>calabaza</a:t>
            </a:r>
            <a:r>
              <a:rPr lang="es-ES" sz="2800" i="0" dirty="0">
                <a:solidFill>
                  <a:srgbClr val="FF0000"/>
                </a:solidFill>
                <a:effectLst/>
                <a:cs typeface="Arial" panose="020B0604020202020204" pitchFamily="34" charset="0"/>
              </a:rPr>
              <a:t> sin agua y sin azúcar durante medio mes!</a:t>
            </a:r>
            <a:endParaRPr lang="es-EC" sz="2800" dirty="0">
              <a:solidFill>
                <a:srgbClr val="FF0000"/>
              </a:solidFill>
              <a:cs typeface="Arial" panose="020B0604020202020204" pitchFamily="34" charset="0"/>
            </a:endParaRPr>
          </a:p>
        </p:txBody>
      </p:sp>
      <p:sp>
        <p:nvSpPr>
          <p:cNvPr id="4" name="CuadroTexto 3">
            <a:extLst>
              <a:ext uri="{FF2B5EF4-FFF2-40B4-BE49-F238E27FC236}">
                <a16:creationId xmlns:a16="http://schemas.microsoft.com/office/drawing/2014/main" id="{9C9CDA64-3227-7CC3-8234-A45125325B1D}"/>
              </a:ext>
            </a:extLst>
          </p:cNvPr>
          <p:cNvSpPr txBox="1"/>
          <p:nvPr/>
        </p:nvSpPr>
        <p:spPr>
          <a:xfrm>
            <a:off x="4067944" y="4751275"/>
            <a:ext cx="3456384" cy="307777"/>
          </a:xfrm>
          <a:prstGeom prst="rect">
            <a:avLst/>
          </a:prstGeom>
          <a:noFill/>
        </p:spPr>
        <p:txBody>
          <a:bodyPr wrap="square" rtlCol="0">
            <a:spAutoFit/>
          </a:bodyPr>
          <a:lstStyle/>
          <a:p>
            <a:r>
              <a:rPr lang="es-EC" sz="1400" dirty="0">
                <a:solidFill>
                  <a:schemeClr val="bg1"/>
                </a:solidFill>
              </a:rPr>
              <a:t>Jardín de té ecológico </a:t>
            </a:r>
            <a:r>
              <a:rPr lang="es-EC" sz="1400" dirty="0" err="1">
                <a:solidFill>
                  <a:schemeClr val="bg1"/>
                </a:solidFill>
              </a:rPr>
              <a:t>Dongruming</a:t>
            </a:r>
            <a:endParaRPr lang="es-EC" sz="1400" dirty="0">
              <a:solidFill>
                <a:schemeClr val="bg1"/>
              </a:solidFill>
            </a:endParaRPr>
          </a:p>
        </p:txBody>
      </p:sp>
    </p:spTree>
    <p:extLst>
      <p:ext uri="{BB962C8B-B14F-4D97-AF65-F5344CB8AC3E}">
        <p14:creationId xmlns:p14="http://schemas.microsoft.com/office/powerpoint/2010/main" val="3974450319"/>
      </p:ext>
    </p:extLst>
  </p:cSld>
  <p:clrMapOvr>
    <a:masterClrMapping/>
  </p:clrMapOvr>
  <p:transition>
    <p:wipe dir="d"/>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92163" y="357823"/>
            <a:ext cx="7793037" cy="1462087"/>
          </a:xfrm>
        </p:spPr>
        <p:txBody>
          <a:bodyPr/>
          <a:lstStyle/>
          <a:p>
            <a:pPr algn="just"/>
            <a:r>
              <a:rPr lang="es-ES" sz="2400" dirty="0">
                <a:latin typeface="Arial" panose="020B0604020202020204" pitchFamily="34" charset="0"/>
                <a:cs typeface="Arial" panose="020B0604020202020204" pitchFamily="34" charset="0"/>
              </a:rPr>
              <a:t>Enzima de calabaza pura sin azúcar ni agua después de completar la fermentación</a:t>
            </a:r>
            <a:endParaRPr lang="zh-CN" altLang="en-US" sz="2400" dirty="0">
              <a:latin typeface="Arial" panose="020B0604020202020204" pitchFamily="34" charset="0"/>
              <a:cs typeface="Arial" panose="020B0604020202020204" pitchFamily="34" charset="0"/>
            </a:endParaRPr>
          </a:p>
        </p:txBody>
      </p:sp>
      <p:pic>
        <p:nvPicPr>
          <p:cNvPr id="5" name="内容占位符 4">
            <a:extLst>
              <a:ext uri="{FF2B5EF4-FFF2-40B4-BE49-F238E27FC236}">
                <a16:creationId xmlns:a16="http://schemas.microsoft.com/office/drawing/2014/main" id="{EDDDBDC4-15DE-878F-E22B-C722E89A3684}"/>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15616" y="1801812"/>
            <a:ext cx="6984776" cy="4700727"/>
          </a:xfrm>
        </p:spPr>
      </p:pic>
      <p:sp>
        <p:nvSpPr>
          <p:cNvPr id="3" name="CuadroTexto 2">
            <a:extLst>
              <a:ext uri="{FF2B5EF4-FFF2-40B4-BE49-F238E27FC236}">
                <a16:creationId xmlns:a16="http://schemas.microsoft.com/office/drawing/2014/main" id="{36F47AAB-E7FF-5531-A5B5-FDAA72895DDD}"/>
              </a:ext>
            </a:extLst>
          </p:cNvPr>
          <p:cNvSpPr txBox="1"/>
          <p:nvPr/>
        </p:nvSpPr>
        <p:spPr>
          <a:xfrm>
            <a:off x="1080939" y="2276872"/>
            <a:ext cx="3456384" cy="307777"/>
          </a:xfrm>
          <a:prstGeom prst="rect">
            <a:avLst/>
          </a:prstGeom>
          <a:noFill/>
        </p:spPr>
        <p:txBody>
          <a:bodyPr wrap="square" rtlCol="0">
            <a:spAutoFit/>
          </a:bodyPr>
          <a:lstStyle/>
          <a:p>
            <a:r>
              <a:rPr lang="es-EC" sz="1400" dirty="0">
                <a:solidFill>
                  <a:schemeClr val="bg1"/>
                </a:solidFill>
              </a:rPr>
              <a:t>Jardín de té ecológico </a:t>
            </a:r>
            <a:r>
              <a:rPr lang="es-EC" sz="1400" dirty="0" err="1">
                <a:solidFill>
                  <a:schemeClr val="bg1"/>
                </a:solidFill>
              </a:rPr>
              <a:t>Dongruming</a:t>
            </a:r>
            <a:endParaRPr lang="es-EC" sz="1400" dirty="0">
              <a:solidFill>
                <a:schemeClr val="bg1"/>
              </a:solidFill>
            </a:endParaRPr>
          </a:p>
        </p:txBody>
      </p:sp>
    </p:spTree>
    <p:extLst>
      <p:ext uri="{BB962C8B-B14F-4D97-AF65-F5344CB8AC3E}">
        <p14:creationId xmlns:p14="http://schemas.microsoft.com/office/powerpoint/2010/main" val="3128772805"/>
      </p:ext>
    </p:extLst>
  </p:cSld>
  <p:clrMapOvr>
    <a:masterClrMapping/>
  </p:clrMapOvr>
  <p:transition>
    <p:wipe dir="d"/>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27584" y="188640"/>
            <a:ext cx="7793037" cy="1462087"/>
          </a:xfrm>
        </p:spPr>
        <p:txBody>
          <a:bodyPr/>
          <a:lstStyle/>
          <a:p>
            <a:pPr algn="just"/>
            <a:r>
              <a:rPr lang="es-ES" sz="2000" dirty="0">
                <a:latin typeface="Arial" panose="020B0604020202020204" pitchFamily="34" charset="0"/>
                <a:cs typeface="Arial" panose="020B0604020202020204" pitchFamily="34" charset="0"/>
              </a:rPr>
              <a:t>Enzima de pescado elaborada con enzima de piña sin azúcar ni agua y enzima de calabaza sin azúcar ni agua (20 días)</a:t>
            </a:r>
            <a:endParaRPr lang="zh-CN" altLang="en-US" sz="2000" dirty="0">
              <a:latin typeface="Arial" panose="020B0604020202020204" pitchFamily="34" charset="0"/>
              <a:cs typeface="Arial" panose="020B0604020202020204" pitchFamily="34" charset="0"/>
            </a:endParaRPr>
          </a:p>
        </p:txBody>
      </p:sp>
      <p:pic>
        <p:nvPicPr>
          <p:cNvPr id="5" name="内容占位符 4">
            <a:extLst>
              <a:ext uri="{FF2B5EF4-FFF2-40B4-BE49-F238E27FC236}">
                <a16:creationId xmlns:a16="http://schemas.microsoft.com/office/drawing/2014/main" id="{7DEA28EC-5000-A06D-AABA-EA3293EB1AF4}"/>
              </a:ext>
            </a:extLst>
          </p:cNvPr>
          <p:cNvPicPr>
            <a:picLocks noGrp="1" noChangeAspect="1"/>
          </p:cNvPicPr>
          <p:nvPr>
            <p:ph idx="1"/>
          </p:nvPr>
        </p:nvPicPr>
        <p:blipFill>
          <a:blip r:embed="rId2"/>
          <a:stretch>
            <a:fillRect/>
          </a:stretch>
        </p:blipFill>
        <p:spPr>
          <a:xfrm>
            <a:off x="899592" y="1801813"/>
            <a:ext cx="7404052" cy="4698364"/>
          </a:xfrm>
        </p:spPr>
      </p:pic>
      <p:sp>
        <p:nvSpPr>
          <p:cNvPr id="6" name="CuadroTexto 5">
            <a:extLst>
              <a:ext uri="{FF2B5EF4-FFF2-40B4-BE49-F238E27FC236}">
                <a16:creationId xmlns:a16="http://schemas.microsoft.com/office/drawing/2014/main" id="{CDD00ED6-BA48-7E74-76C3-B4C45204FDCA}"/>
              </a:ext>
            </a:extLst>
          </p:cNvPr>
          <p:cNvSpPr txBox="1"/>
          <p:nvPr/>
        </p:nvSpPr>
        <p:spPr>
          <a:xfrm>
            <a:off x="179512" y="2699792"/>
            <a:ext cx="2592288" cy="3477875"/>
          </a:xfrm>
          <a:prstGeom prst="rect">
            <a:avLst/>
          </a:prstGeom>
          <a:noFill/>
        </p:spPr>
        <p:txBody>
          <a:bodyPr wrap="square" rtlCol="0">
            <a:spAutoFit/>
          </a:bodyPr>
          <a:lstStyle/>
          <a:p>
            <a:r>
              <a:rPr lang="es-ES" sz="2000" dirty="0">
                <a:solidFill>
                  <a:srgbClr val="FF0000"/>
                </a:solidFill>
                <a:cs typeface="Arial" panose="020B0604020202020204" pitchFamily="34" charset="0"/>
              </a:rPr>
              <a:t>Estado de fermentación después de 20 días de agregar cáscara de piña sin azúcar ni agua, calabaza y vísceras de pescado y fermentar durante otros 10 días con agua.</a:t>
            </a:r>
            <a:endParaRPr lang="es-EC" sz="2000" dirty="0">
              <a:solidFill>
                <a:srgbClr val="FF0000"/>
              </a:solidFill>
              <a:cs typeface="Arial" panose="020B0604020202020204" pitchFamily="34" charset="0"/>
            </a:endParaRPr>
          </a:p>
        </p:txBody>
      </p:sp>
      <p:sp>
        <p:nvSpPr>
          <p:cNvPr id="7" name="CuadroTexto 6">
            <a:extLst>
              <a:ext uri="{FF2B5EF4-FFF2-40B4-BE49-F238E27FC236}">
                <a16:creationId xmlns:a16="http://schemas.microsoft.com/office/drawing/2014/main" id="{B02C8CB8-F454-F7E1-BDFB-4F930FAD7A5D}"/>
              </a:ext>
            </a:extLst>
          </p:cNvPr>
          <p:cNvSpPr txBox="1"/>
          <p:nvPr/>
        </p:nvSpPr>
        <p:spPr>
          <a:xfrm>
            <a:off x="5196260" y="5869890"/>
            <a:ext cx="3456384" cy="307777"/>
          </a:xfrm>
          <a:prstGeom prst="rect">
            <a:avLst/>
          </a:prstGeom>
          <a:noFill/>
        </p:spPr>
        <p:txBody>
          <a:bodyPr wrap="square" rtlCol="0">
            <a:spAutoFit/>
          </a:bodyPr>
          <a:lstStyle/>
          <a:p>
            <a:r>
              <a:rPr lang="es-EC" sz="1400" dirty="0">
                <a:solidFill>
                  <a:schemeClr val="bg1"/>
                </a:solidFill>
              </a:rPr>
              <a:t>Jardín de té ecológico </a:t>
            </a:r>
            <a:r>
              <a:rPr lang="es-EC" sz="1400" dirty="0" err="1">
                <a:solidFill>
                  <a:schemeClr val="bg1"/>
                </a:solidFill>
              </a:rPr>
              <a:t>Dongruming</a:t>
            </a:r>
            <a:endParaRPr lang="es-EC" sz="1400" dirty="0">
              <a:solidFill>
                <a:schemeClr val="bg1"/>
              </a:solidFill>
            </a:endParaRPr>
          </a:p>
        </p:txBody>
      </p:sp>
    </p:spTree>
    <p:extLst>
      <p:ext uri="{BB962C8B-B14F-4D97-AF65-F5344CB8AC3E}">
        <p14:creationId xmlns:p14="http://schemas.microsoft.com/office/powerpoint/2010/main" val="1411615275"/>
      </p:ext>
    </p:extLst>
  </p:cSld>
  <p:clrMapOvr>
    <a:masterClrMapping/>
  </p:clrMapOvr>
  <p:transition>
    <p:wipe dir="d"/>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411CD853-7600-D23D-99AA-B0D8AFB0CB4D}"/>
              </a:ext>
            </a:extLst>
          </p:cNvPr>
          <p:cNvSpPr txBox="1"/>
          <p:nvPr/>
        </p:nvSpPr>
        <p:spPr>
          <a:xfrm>
            <a:off x="755576" y="757153"/>
            <a:ext cx="7848872" cy="707886"/>
          </a:xfrm>
          <a:prstGeom prst="rect">
            <a:avLst/>
          </a:prstGeom>
          <a:noFill/>
        </p:spPr>
        <p:txBody>
          <a:bodyPr wrap="square">
            <a:spAutoFit/>
          </a:bodyPr>
          <a:lstStyle/>
          <a:p>
            <a:r>
              <a:rPr lang="es-ES" sz="2000" dirty="0">
                <a:latin typeface="Arial" panose="020B0604020202020204" pitchFamily="34" charset="0"/>
                <a:cs typeface="Arial" panose="020B0604020202020204" pitchFamily="34" charset="0"/>
              </a:rPr>
              <a:t>Enzima de pescado elaborada con enzima de piña sin azúcar ni agua y enzima de calabaza sin azúcar ni agua (180 días)</a:t>
            </a:r>
            <a:endParaRPr lang="zh-CN" altLang="en-US" sz="2000" dirty="0">
              <a:solidFill>
                <a:srgbClr val="002060"/>
              </a:solidFill>
            </a:endParaRPr>
          </a:p>
        </p:txBody>
      </p:sp>
      <p:pic>
        <p:nvPicPr>
          <p:cNvPr id="11" name="内容占位符 10">
            <a:extLst>
              <a:ext uri="{FF2B5EF4-FFF2-40B4-BE49-F238E27FC236}">
                <a16:creationId xmlns:a16="http://schemas.microsoft.com/office/drawing/2014/main" id="{69581250-2BDA-6732-87BD-DA9C6F0B350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1600" y="1772816"/>
            <a:ext cx="7272808" cy="4752528"/>
          </a:xfrm>
        </p:spPr>
      </p:pic>
      <p:sp>
        <p:nvSpPr>
          <p:cNvPr id="2" name="CuadroTexto 1">
            <a:extLst>
              <a:ext uri="{FF2B5EF4-FFF2-40B4-BE49-F238E27FC236}">
                <a16:creationId xmlns:a16="http://schemas.microsoft.com/office/drawing/2014/main" id="{20C6C2D9-777E-EE79-97BB-E0C8F45F7CFF}"/>
              </a:ext>
            </a:extLst>
          </p:cNvPr>
          <p:cNvSpPr txBox="1"/>
          <p:nvPr/>
        </p:nvSpPr>
        <p:spPr>
          <a:xfrm>
            <a:off x="6084167" y="1988840"/>
            <a:ext cx="2745507" cy="1938992"/>
          </a:xfrm>
          <a:prstGeom prst="rect">
            <a:avLst/>
          </a:prstGeom>
          <a:noFill/>
        </p:spPr>
        <p:txBody>
          <a:bodyPr wrap="square" rtlCol="0">
            <a:spAutoFit/>
          </a:bodyPr>
          <a:lstStyle/>
          <a:p>
            <a:r>
              <a:rPr lang="es-ES" sz="2000" dirty="0">
                <a:solidFill>
                  <a:srgbClr val="FF0000"/>
                </a:solidFill>
                <a:cs typeface="Arial" panose="020B0604020202020204" pitchFamily="34" charset="0"/>
              </a:rPr>
              <a:t>Fermentación anaeróbica durante 6 meses de la cáscara de piña sin agua ni azúcar y vísceras de pescado</a:t>
            </a:r>
            <a:endParaRPr lang="es-EC" sz="2000" dirty="0">
              <a:solidFill>
                <a:srgbClr val="FF0000"/>
              </a:solidFill>
              <a:cs typeface="Arial" panose="020B0604020202020204" pitchFamily="34" charset="0"/>
            </a:endParaRPr>
          </a:p>
        </p:txBody>
      </p:sp>
      <p:sp>
        <p:nvSpPr>
          <p:cNvPr id="3" name="CuadroTexto 2">
            <a:extLst>
              <a:ext uri="{FF2B5EF4-FFF2-40B4-BE49-F238E27FC236}">
                <a16:creationId xmlns:a16="http://schemas.microsoft.com/office/drawing/2014/main" id="{107A52B5-2F84-5C58-A000-6A2AFCE0BD0E}"/>
              </a:ext>
            </a:extLst>
          </p:cNvPr>
          <p:cNvSpPr txBox="1"/>
          <p:nvPr/>
        </p:nvSpPr>
        <p:spPr>
          <a:xfrm>
            <a:off x="2123728" y="5085184"/>
            <a:ext cx="3456384" cy="307777"/>
          </a:xfrm>
          <a:prstGeom prst="rect">
            <a:avLst/>
          </a:prstGeom>
          <a:noFill/>
        </p:spPr>
        <p:txBody>
          <a:bodyPr wrap="square" rtlCol="0">
            <a:spAutoFit/>
          </a:bodyPr>
          <a:lstStyle/>
          <a:p>
            <a:r>
              <a:rPr lang="es-EC" sz="1400" dirty="0">
                <a:solidFill>
                  <a:schemeClr val="bg1"/>
                </a:solidFill>
              </a:rPr>
              <a:t>Jardín de té ecológico </a:t>
            </a:r>
            <a:r>
              <a:rPr lang="es-EC" sz="1400" dirty="0" err="1">
                <a:solidFill>
                  <a:schemeClr val="bg1"/>
                </a:solidFill>
              </a:rPr>
              <a:t>Dongruming</a:t>
            </a:r>
            <a:endParaRPr lang="es-EC" sz="1400" dirty="0">
              <a:solidFill>
                <a:schemeClr val="bg1"/>
              </a:solidFill>
            </a:endParaRPr>
          </a:p>
        </p:txBody>
      </p:sp>
    </p:spTree>
    <p:extLst>
      <p:ext uri="{BB962C8B-B14F-4D97-AF65-F5344CB8AC3E}">
        <p14:creationId xmlns:p14="http://schemas.microsoft.com/office/powerpoint/2010/main" val="361598707"/>
      </p:ext>
    </p:extLst>
  </p:cSld>
  <p:clrMapOvr>
    <a:masterClrMapping/>
  </p:clrMapOvr>
  <p:transition>
    <p:wipe dir="d"/>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27584" y="182989"/>
            <a:ext cx="7793037" cy="1462087"/>
          </a:xfrm>
        </p:spPr>
        <p:txBody>
          <a:bodyPr/>
          <a:lstStyle/>
          <a:p>
            <a:pPr algn="just"/>
            <a:r>
              <a:rPr lang="es-ES" sz="2000" dirty="0">
                <a:latin typeface="Arial" panose="020B0604020202020204" pitchFamily="34" charset="0"/>
                <a:cs typeface="Arial" panose="020B0604020202020204" pitchFamily="34" charset="0"/>
              </a:rPr>
              <a:t>Enzima sin agua ni azúcar agregando residuos de cocina y residuos de frutas y verduras</a:t>
            </a:r>
            <a:endParaRPr lang="zh-CN" altLang="en-US" sz="2000" dirty="0">
              <a:latin typeface="Arial" panose="020B0604020202020204" pitchFamily="34" charset="0"/>
              <a:cs typeface="Arial" panose="020B0604020202020204" pitchFamily="34" charset="0"/>
            </a:endParaRPr>
          </a:p>
        </p:txBody>
      </p:sp>
      <p:pic>
        <p:nvPicPr>
          <p:cNvPr id="5" name="内容占位符 4">
            <a:extLst>
              <a:ext uri="{FF2B5EF4-FFF2-40B4-BE49-F238E27FC236}">
                <a16:creationId xmlns:a16="http://schemas.microsoft.com/office/drawing/2014/main" id="{9A868E6F-5A6E-1623-0711-D611B53BD9E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43608" y="1801812"/>
            <a:ext cx="7128792" cy="4435499"/>
          </a:xfrm>
        </p:spPr>
      </p:pic>
      <p:sp>
        <p:nvSpPr>
          <p:cNvPr id="3" name="CuadroTexto 2">
            <a:extLst>
              <a:ext uri="{FF2B5EF4-FFF2-40B4-BE49-F238E27FC236}">
                <a16:creationId xmlns:a16="http://schemas.microsoft.com/office/drawing/2014/main" id="{F800B123-CC4D-14D5-D331-353EBE26668A}"/>
              </a:ext>
            </a:extLst>
          </p:cNvPr>
          <p:cNvSpPr txBox="1"/>
          <p:nvPr/>
        </p:nvSpPr>
        <p:spPr>
          <a:xfrm>
            <a:off x="2123728" y="4730314"/>
            <a:ext cx="3456384" cy="307777"/>
          </a:xfrm>
          <a:prstGeom prst="rect">
            <a:avLst/>
          </a:prstGeom>
          <a:noFill/>
        </p:spPr>
        <p:txBody>
          <a:bodyPr wrap="square" rtlCol="0">
            <a:spAutoFit/>
          </a:bodyPr>
          <a:lstStyle/>
          <a:p>
            <a:r>
              <a:rPr lang="es-EC" sz="1400" dirty="0">
                <a:solidFill>
                  <a:schemeClr val="bg1"/>
                </a:solidFill>
              </a:rPr>
              <a:t>Jardín de té ecológico </a:t>
            </a:r>
            <a:r>
              <a:rPr lang="es-EC" sz="1400" dirty="0" err="1">
                <a:solidFill>
                  <a:schemeClr val="bg1"/>
                </a:solidFill>
              </a:rPr>
              <a:t>Dongruming</a:t>
            </a:r>
            <a:endParaRPr lang="es-EC" sz="1400" dirty="0">
              <a:solidFill>
                <a:schemeClr val="bg1"/>
              </a:solidFill>
            </a:endParaRPr>
          </a:p>
        </p:txBody>
      </p:sp>
      <p:sp>
        <p:nvSpPr>
          <p:cNvPr id="4" name="CuadroTexto 3">
            <a:extLst>
              <a:ext uri="{FF2B5EF4-FFF2-40B4-BE49-F238E27FC236}">
                <a16:creationId xmlns:a16="http://schemas.microsoft.com/office/drawing/2014/main" id="{EC6AFAA6-3ECF-C88F-E714-197F44196897}"/>
              </a:ext>
            </a:extLst>
          </p:cNvPr>
          <p:cNvSpPr txBox="1"/>
          <p:nvPr/>
        </p:nvSpPr>
        <p:spPr>
          <a:xfrm>
            <a:off x="5580112" y="4736019"/>
            <a:ext cx="3456384" cy="1938992"/>
          </a:xfrm>
          <a:prstGeom prst="rect">
            <a:avLst/>
          </a:prstGeom>
          <a:noFill/>
        </p:spPr>
        <p:txBody>
          <a:bodyPr wrap="square" rtlCol="0">
            <a:spAutoFit/>
          </a:bodyPr>
          <a:lstStyle/>
          <a:p>
            <a:r>
              <a:rPr lang="es-ES" sz="2000" dirty="0">
                <a:solidFill>
                  <a:srgbClr val="FF0000"/>
                </a:solidFill>
                <a:cs typeface="Arial" panose="020B0604020202020204" pitchFamily="34" charset="0"/>
              </a:rPr>
              <a:t>Cáscaras de piña sin agua ni azúcar, sobras de arroz con agua, hojas de vegetales, convierten los desechos en tesoros, cada vez más populares</a:t>
            </a:r>
            <a:endParaRPr lang="es-EC" sz="2000" dirty="0">
              <a:solidFill>
                <a:srgbClr val="FF0000"/>
              </a:solidFill>
              <a:cs typeface="Arial" panose="020B0604020202020204" pitchFamily="34" charset="0"/>
            </a:endParaRPr>
          </a:p>
        </p:txBody>
      </p:sp>
    </p:spTree>
    <p:extLst>
      <p:ext uri="{BB962C8B-B14F-4D97-AF65-F5344CB8AC3E}">
        <p14:creationId xmlns:p14="http://schemas.microsoft.com/office/powerpoint/2010/main" val="2358230840"/>
      </p:ext>
    </p:extLst>
  </p:cSld>
  <p:clrMapOvr>
    <a:masterClrMapping/>
  </p:clrMapOvr>
  <p:transition>
    <p:wipe dir="d"/>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27584" y="188640"/>
            <a:ext cx="7793037" cy="1462087"/>
          </a:xfrm>
        </p:spPr>
        <p:txBody>
          <a:bodyPr/>
          <a:lstStyle/>
          <a:p>
            <a:pPr algn="just"/>
            <a:r>
              <a:rPr lang="es-ES" altLang="zh-CN" sz="2800" dirty="0">
                <a:latin typeface="Arial" panose="020B0604020202020204" pitchFamily="34" charset="0"/>
                <a:cs typeface="Arial" panose="020B0604020202020204" pitchFamily="34" charset="0"/>
              </a:rPr>
              <a:t>Elaboración de enzimas urinarias </a:t>
            </a:r>
            <a:r>
              <a:rPr lang="es-EC" sz="2800" dirty="0">
                <a:latin typeface="Arial" panose="020B0604020202020204" pitchFamily="34" charset="0"/>
                <a:cs typeface="Arial" panose="020B0604020202020204" pitchFamily="34" charset="0"/>
              </a:rPr>
              <a:t>sin agua ni azúcar</a:t>
            </a:r>
            <a:endParaRPr lang="zh-CN" altLang="en-US" sz="2800" dirty="0">
              <a:latin typeface="Arial" panose="020B0604020202020204" pitchFamily="34" charset="0"/>
              <a:cs typeface="Arial" panose="020B0604020202020204" pitchFamily="34" charset="0"/>
            </a:endParaRPr>
          </a:p>
        </p:txBody>
      </p:sp>
      <p:pic>
        <p:nvPicPr>
          <p:cNvPr id="5" name="内容占位符 4">
            <a:extLst>
              <a:ext uri="{FF2B5EF4-FFF2-40B4-BE49-F238E27FC236}">
                <a16:creationId xmlns:a16="http://schemas.microsoft.com/office/drawing/2014/main" id="{1D456144-8CC4-2E39-8D80-E918C022F47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1600" y="1801812"/>
            <a:ext cx="7128792" cy="4435499"/>
          </a:xfrm>
        </p:spPr>
      </p:pic>
      <p:sp>
        <p:nvSpPr>
          <p:cNvPr id="3" name="CuadroTexto 2">
            <a:extLst>
              <a:ext uri="{FF2B5EF4-FFF2-40B4-BE49-F238E27FC236}">
                <a16:creationId xmlns:a16="http://schemas.microsoft.com/office/drawing/2014/main" id="{A0F23275-7DA1-6484-0089-0AD25CEB5AF8}"/>
              </a:ext>
            </a:extLst>
          </p:cNvPr>
          <p:cNvSpPr txBox="1"/>
          <p:nvPr/>
        </p:nvSpPr>
        <p:spPr>
          <a:xfrm>
            <a:off x="4932040" y="4365104"/>
            <a:ext cx="3456384" cy="307777"/>
          </a:xfrm>
          <a:prstGeom prst="rect">
            <a:avLst/>
          </a:prstGeom>
          <a:noFill/>
        </p:spPr>
        <p:txBody>
          <a:bodyPr wrap="square" rtlCol="0">
            <a:spAutoFit/>
          </a:bodyPr>
          <a:lstStyle/>
          <a:p>
            <a:r>
              <a:rPr lang="es-EC" sz="1400" dirty="0">
                <a:solidFill>
                  <a:schemeClr val="bg1"/>
                </a:solidFill>
              </a:rPr>
              <a:t>Jardín de té ecológico </a:t>
            </a:r>
            <a:r>
              <a:rPr lang="es-EC" sz="1400" dirty="0" err="1">
                <a:solidFill>
                  <a:schemeClr val="bg1"/>
                </a:solidFill>
              </a:rPr>
              <a:t>Dongruming</a:t>
            </a:r>
            <a:endParaRPr lang="es-EC" sz="1400" dirty="0">
              <a:solidFill>
                <a:schemeClr val="bg1"/>
              </a:solidFill>
            </a:endParaRPr>
          </a:p>
        </p:txBody>
      </p:sp>
    </p:spTree>
    <p:extLst>
      <p:ext uri="{BB962C8B-B14F-4D97-AF65-F5344CB8AC3E}">
        <p14:creationId xmlns:p14="http://schemas.microsoft.com/office/powerpoint/2010/main" val="343824412"/>
      </p:ext>
    </p:extLst>
  </p:cSld>
  <p:clrMapOvr>
    <a:masterClrMapping/>
  </p:clrMapOvr>
  <p:transition>
    <p:wipe dir="d"/>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27584" y="330117"/>
            <a:ext cx="7793037" cy="1462087"/>
          </a:xfrm>
        </p:spPr>
        <p:txBody>
          <a:bodyPr/>
          <a:lstStyle/>
          <a:p>
            <a:pPr algn="just"/>
            <a:r>
              <a:rPr lang="es-ES" sz="3600" dirty="0">
                <a:latin typeface="Arial" panose="020B0604020202020204" pitchFamily="34" charset="0"/>
                <a:cs typeface="Arial" panose="020B0604020202020204" pitchFamily="34" charset="0"/>
              </a:rPr>
              <a:t>Problemas agrícolas en el desarrollo industrial.</a:t>
            </a:r>
            <a:endParaRPr lang="zh-CN" altLang="en-US" sz="3600" dirty="0">
              <a:latin typeface="Arial" panose="020B0604020202020204" pitchFamily="34" charset="0"/>
              <a:cs typeface="Arial" panose="020B0604020202020204" pitchFamily="34" charset="0"/>
            </a:endParaRPr>
          </a:p>
        </p:txBody>
      </p:sp>
      <p:sp>
        <p:nvSpPr>
          <p:cNvPr id="3" name="内容占位符 2"/>
          <p:cNvSpPr>
            <a:spLocks noGrp="1"/>
          </p:cNvSpPr>
          <p:nvPr>
            <p:ph idx="1"/>
          </p:nvPr>
        </p:nvSpPr>
        <p:spPr>
          <a:xfrm>
            <a:off x="752158" y="1802448"/>
            <a:ext cx="7772400" cy="4114800"/>
          </a:xfrm>
        </p:spPr>
        <p:txBody>
          <a:bodyPr/>
          <a:lstStyle/>
          <a:p>
            <a:r>
              <a:rPr lang="es-ES" sz="2000" b="0" i="0" dirty="0">
                <a:solidFill>
                  <a:srgbClr val="374151"/>
                </a:solidFill>
                <a:effectLst/>
                <a:latin typeface="Arial" panose="020B0604020202020204" pitchFamily="34" charset="0"/>
                <a:cs typeface="Arial" panose="020B0604020202020204" pitchFamily="34" charset="0"/>
              </a:rPr>
              <a:t>Industrialización </a:t>
            </a:r>
            <a:r>
              <a:rPr lang="es-ES" sz="2000" dirty="0">
                <a:solidFill>
                  <a:srgbClr val="374151"/>
                </a:solidFill>
                <a:latin typeface="Arial" panose="020B0604020202020204" pitchFamily="34" charset="0"/>
                <a:cs typeface="Arial" panose="020B0604020202020204" pitchFamily="34" charset="0"/>
              </a:rPr>
              <a:t>agrícola</a:t>
            </a:r>
          </a:p>
          <a:p>
            <a:r>
              <a:rPr lang="es-ES" altLang="zh-CN" sz="2000" dirty="0">
                <a:solidFill>
                  <a:srgbClr val="374151"/>
                </a:solidFill>
                <a:latin typeface="Arial" panose="020B0604020202020204" pitchFamily="34" charset="0"/>
                <a:cs typeface="Arial" panose="020B0604020202020204" pitchFamily="34" charset="0"/>
              </a:rPr>
              <a:t>Centrarse en los principales cultivos básicos y ganado</a:t>
            </a:r>
          </a:p>
          <a:p>
            <a:r>
              <a:rPr lang="es-ES" sz="2000" dirty="0">
                <a:solidFill>
                  <a:srgbClr val="374151"/>
                </a:solidFill>
                <a:latin typeface="Arial" panose="020B0604020202020204" pitchFamily="34" charset="0"/>
                <a:cs typeface="Arial" panose="020B0604020202020204" pitchFamily="34" charset="0"/>
              </a:rPr>
              <a:t>Sustitución de la biología por la química</a:t>
            </a:r>
          </a:p>
          <a:p>
            <a:r>
              <a:rPr lang="es-ES" sz="2000" dirty="0">
                <a:solidFill>
                  <a:srgbClr val="374151"/>
                </a:solidFill>
                <a:latin typeface="Arial" panose="020B0604020202020204" pitchFamily="34" charset="0"/>
                <a:cs typeface="Arial" panose="020B0604020202020204" pitchFamily="34" charset="0"/>
              </a:rPr>
              <a:t>Implementación de escala, estandarización, especialización y comercialización</a:t>
            </a:r>
          </a:p>
          <a:p>
            <a:r>
              <a:rPr lang="es-ES" sz="2000" dirty="0">
                <a:solidFill>
                  <a:srgbClr val="374151"/>
                </a:solidFill>
                <a:latin typeface="Arial" panose="020B0604020202020204" pitchFamily="34" charset="0"/>
                <a:cs typeface="Arial" panose="020B0604020202020204" pitchFamily="34" charset="0"/>
              </a:rPr>
              <a:t>Poner al capital como núcleo </a:t>
            </a:r>
          </a:p>
          <a:p>
            <a:r>
              <a:rPr lang="es-ES" sz="2000" dirty="0">
                <a:solidFill>
                  <a:srgbClr val="374151"/>
                </a:solidFill>
                <a:latin typeface="Arial" panose="020B0604020202020204" pitchFamily="34" charset="0"/>
                <a:cs typeface="Arial" panose="020B0604020202020204" pitchFamily="34" charset="0"/>
              </a:rPr>
              <a:t>Recursos agrícolas cada vez más concentrados en manos de unos pocos</a:t>
            </a:r>
          </a:p>
          <a:p>
            <a:r>
              <a:rPr lang="es-ES" sz="2000" dirty="0">
                <a:solidFill>
                  <a:srgbClr val="374151"/>
                </a:solidFill>
                <a:latin typeface="Arial" panose="020B0604020202020204" pitchFamily="34" charset="0"/>
                <a:cs typeface="Arial" panose="020B0604020202020204" pitchFamily="34" charset="0"/>
              </a:rPr>
              <a:t>Tratamiento del suelo de manera similar a "matar una gallina para obtener sus huevos“</a:t>
            </a:r>
          </a:p>
          <a:p>
            <a:r>
              <a:rPr lang="es-ES" sz="2000" dirty="0">
                <a:solidFill>
                  <a:srgbClr val="374151"/>
                </a:solidFill>
                <a:latin typeface="Arial" panose="020B0604020202020204" pitchFamily="34" charset="0"/>
                <a:cs typeface="Arial" panose="020B0604020202020204" pitchFamily="34" charset="0"/>
              </a:rPr>
              <a:t>Secuestro de la economía social y la vida cotidiana</a:t>
            </a:r>
          </a:p>
          <a:p>
            <a:r>
              <a:rPr lang="es-ES" sz="2000" dirty="0">
                <a:solidFill>
                  <a:srgbClr val="374151"/>
                </a:solidFill>
                <a:latin typeface="Arial" panose="020B0604020202020204" pitchFamily="34" charset="0"/>
                <a:cs typeface="Arial" panose="020B0604020202020204" pitchFamily="34" charset="0"/>
              </a:rPr>
              <a:t>Monopolio de corporaciones multinacionales.</a:t>
            </a:r>
          </a:p>
          <a:p>
            <a:endParaRPr lang="es-ES" sz="2000" b="0" i="0" dirty="0">
              <a:solidFill>
                <a:srgbClr val="374151"/>
              </a:solidFill>
              <a:effectLst/>
              <a:latin typeface="Söhne"/>
            </a:endParaRPr>
          </a:p>
          <a:p>
            <a:endParaRPr lang="es-ES" sz="2000" b="0" i="0" dirty="0">
              <a:solidFill>
                <a:srgbClr val="374151"/>
              </a:solidFill>
              <a:effectLst/>
              <a:latin typeface="Söhne"/>
            </a:endParaRPr>
          </a:p>
          <a:p>
            <a:endParaRPr lang="es-ES" sz="2000" b="0" i="0" dirty="0">
              <a:solidFill>
                <a:srgbClr val="374151"/>
              </a:solidFill>
              <a:effectLst/>
              <a:latin typeface="Arial" panose="020B0604020202020204" pitchFamily="34" charset="0"/>
              <a:cs typeface="Arial" panose="020B0604020202020204" pitchFamily="34" charset="0"/>
            </a:endParaRPr>
          </a:p>
          <a:p>
            <a:endParaRPr lang="zh-CN" altLang="en-US" sz="2400" dirty="0"/>
          </a:p>
          <a:p>
            <a:endParaRPr lang="zh-CN" altLang="en-US" dirty="0">
              <a:sym typeface="+mn-ea"/>
            </a:endParaRPr>
          </a:p>
          <a:p>
            <a:endParaRPr lang="zh-CN" altLang="en-US" dirty="0"/>
          </a:p>
          <a:p>
            <a:endParaRPr lang="zh-CN" altLang="en-US" dirty="0"/>
          </a:p>
        </p:txBody>
      </p:sp>
    </p:spTree>
    <p:extLst>
      <p:ext uri="{BB962C8B-B14F-4D97-AF65-F5344CB8AC3E}">
        <p14:creationId xmlns:p14="http://schemas.microsoft.com/office/powerpoint/2010/main" val="392952946"/>
      </p:ext>
    </p:extLst>
  </p:cSld>
  <p:clrMapOvr>
    <a:masterClrMapping/>
  </p:clrMapOvr>
  <p:transition>
    <p:wipe dir="d"/>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27584" y="188640"/>
            <a:ext cx="7793037" cy="1462087"/>
          </a:xfrm>
        </p:spPr>
        <p:txBody>
          <a:bodyPr/>
          <a:lstStyle/>
          <a:p>
            <a:pPr algn="just"/>
            <a:r>
              <a:rPr lang="es-ES" sz="2000" dirty="0">
                <a:latin typeface="Arial" panose="020B0604020202020204" pitchFamily="34" charset="0"/>
                <a:cs typeface="Arial" panose="020B0604020202020204" pitchFamily="34" charset="0"/>
              </a:rPr>
              <a:t>Después de extraer el líquido, el residuo de la enzima sin agua ni azúcar se utiliza en el campo para mejorar el suelo.</a:t>
            </a:r>
            <a:endParaRPr lang="zh-CN" altLang="en-US" sz="2000" dirty="0">
              <a:latin typeface="Arial" panose="020B0604020202020204" pitchFamily="34" charset="0"/>
              <a:cs typeface="Arial" panose="020B0604020202020204" pitchFamily="34" charset="0"/>
            </a:endParaRPr>
          </a:p>
        </p:txBody>
      </p:sp>
      <p:pic>
        <p:nvPicPr>
          <p:cNvPr id="5" name="内容占位符 4">
            <a:extLst>
              <a:ext uri="{FF2B5EF4-FFF2-40B4-BE49-F238E27FC236}">
                <a16:creationId xmlns:a16="http://schemas.microsoft.com/office/drawing/2014/main" id="{40C34DAB-3AC9-1915-0442-5E351D4CB9FD}"/>
              </a:ext>
            </a:extLst>
          </p:cNvPr>
          <p:cNvPicPr>
            <a:picLocks noGrp="1" noChangeAspect="1"/>
          </p:cNvPicPr>
          <p:nvPr>
            <p:ph idx="1"/>
          </p:nvPr>
        </p:nvPicPr>
        <p:blipFill>
          <a:blip r:embed="rId2"/>
          <a:stretch>
            <a:fillRect/>
          </a:stretch>
        </p:blipFill>
        <p:spPr>
          <a:xfrm>
            <a:off x="1619672" y="1801812"/>
            <a:ext cx="5544616" cy="4579515"/>
          </a:xfrm>
        </p:spPr>
      </p:pic>
      <p:sp>
        <p:nvSpPr>
          <p:cNvPr id="3" name="CuadroTexto 2">
            <a:extLst>
              <a:ext uri="{FF2B5EF4-FFF2-40B4-BE49-F238E27FC236}">
                <a16:creationId xmlns:a16="http://schemas.microsoft.com/office/drawing/2014/main" id="{184F9E80-820B-CA24-83A4-77AA8EF71272}"/>
              </a:ext>
            </a:extLst>
          </p:cNvPr>
          <p:cNvSpPr txBox="1"/>
          <p:nvPr/>
        </p:nvSpPr>
        <p:spPr>
          <a:xfrm>
            <a:off x="2483768" y="4797152"/>
            <a:ext cx="3456384" cy="307777"/>
          </a:xfrm>
          <a:prstGeom prst="rect">
            <a:avLst/>
          </a:prstGeom>
          <a:noFill/>
        </p:spPr>
        <p:txBody>
          <a:bodyPr wrap="square" rtlCol="0">
            <a:spAutoFit/>
          </a:bodyPr>
          <a:lstStyle/>
          <a:p>
            <a:r>
              <a:rPr lang="es-EC" sz="1400" dirty="0">
                <a:solidFill>
                  <a:schemeClr val="bg1"/>
                </a:solidFill>
              </a:rPr>
              <a:t>Jardín de té ecológico </a:t>
            </a:r>
            <a:r>
              <a:rPr lang="es-EC" sz="1400" dirty="0" err="1">
                <a:solidFill>
                  <a:schemeClr val="bg1"/>
                </a:solidFill>
              </a:rPr>
              <a:t>Dongruming</a:t>
            </a:r>
            <a:endParaRPr lang="es-EC" sz="1400" dirty="0">
              <a:solidFill>
                <a:schemeClr val="bg1"/>
              </a:solidFill>
            </a:endParaRPr>
          </a:p>
        </p:txBody>
      </p:sp>
    </p:spTree>
    <p:extLst>
      <p:ext uri="{BB962C8B-B14F-4D97-AF65-F5344CB8AC3E}">
        <p14:creationId xmlns:p14="http://schemas.microsoft.com/office/powerpoint/2010/main" val="3585607152"/>
      </p:ext>
    </p:extLst>
  </p:cSld>
  <p:clrMapOvr>
    <a:masterClrMapping/>
  </p:clrMapOvr>
  <p:transition>
    <p:wipe dir="d"/>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内容占位符 4"/>
          <p:cNvGraphicFramePr>
            <a:graphicFrameLocks noGrp="1"/>
          </p:cNvGraphicFramePr>
          <p:nvPr>
            <p:ph idx="1"/>
            <p:custDataLst>
              <p:tags r:id="rId1"/>
            </p:custDataLst>
            <p:extLst>
              <p:ext uri="{D42A27DB-BD31-4B8C-83A1-F6EECF244321}">
                <p14:modId xmlns:p14="http://schemas.microsoft.com/office/powerpoint/2010/main" val="58169148"/>
              </p:ext>
            </p:extLst>
          </p:nvPr>
        </p:nvGraphicFramePr>
        <p:xfrm>
          <a:off x="1183005" y="1837055"/>
          <a:ext cx="6576060" cy="4711065"/>
        </p:xfrm>
        <a:graphic>
          <a:graphicData uri="http://schemas.openxmlformats.org/drawingml/2006/table">
            <a:tbl>
              <a:tblPr firstRow="1" bandRow="1">
                <a:tableStyleId>{5C22544A-7EE6-4342-B048-85BDC9FD1C3A}</a:tableStyleId>
              </a:tblPr>
              <a:tblGrid>
                <a:gridCol w="3288030">
                  <a:extLst>
                    <a:ext uri="{9D8B030D-6E8A-4147-A177-3AD203B41FA5}">
                      <a16:colId xmlns:a16="http://schemas.microsoft.com/office/drawing/2014/main" val="20000"/>
                    </a:ext>
                  </a:extLst>
                </a:gridCol>
                <a:gridCol w="3288030">
                  <a:extLst>
                    <a:ext uri="{9D8B030D-6E8A-4147-A177-3AD203B41FA5}">
                      <a16:colId xmlns:a16="http://schemas.microsoft.com/office/drawing/2014/main" val="20001"/>
                    </a:ext>
                  </a:extLst>
                </a:gridCol>
              </a:tblGrid>
              <a:tr h="562610">
                <a:tc>
                  <a:txBody>
                    <a:bodyPr/>
                    <a:lstStyle/>
                    <a:p>
                      <a:pPr algn="ctr"/>
                      <a:r>
                        <a:rPr lang="es-EC" sz="2400" b="0" kern="1200" dirty="0">
                          <a:gradFill>
                            <a:gsLst>
                              <a:gs pos="0">
                                <a:srgbClr val="012D86"/>
                              </a:gs>
                              <a:gs pos="100000">
                                <a:srgbClr val="0E2557"/>
                              </a:gs>
                            </a:gsLst>
                            <a:lin scaled="0"/>
                          </a:gradFill>
                          <a:latin typeface="Arial" panose="020B0604020202020204" pitchFamily="34" charset="0"/>
                          <a:ea typeface="黑体" panose="02010609060101010101" pitchFamily="49" charset="-122"/>
                          <a:cs typeface="Arial" panose="020B0604020202020204" pitchFamily="34" charset="0"/>
                        </a:rPr>
                        <a:t>Fertilizantes químicos</a:t>
                      </a:r>
                    </a:p>
                  </a:txBody>
                  <a:tcPr anchor="ctr">
                    <a:solidFill>
                      <a:schemeClr val="tx2">
                        <a:alpha val="3000"/>
                      </a:schemeClr>
                    </a:solidFill>
                  </a:tcPr>
                </a:tc>
                <a:tc>
                  <a:txBody>
                    <a:bodyPr/>
                    <a:lstStyle/>
                    <a:p>
                      <a:pPr algn="ctr">
                        <a:buNone/>
                      </a:pPr>
                      <a:r>
                        <a:rPr lang="es-EC" sz="2400" b="0" kern="1200" dirty="0">
                          <a:gradFill>
                            <a:gsLst>
                              <a:gs pos="0">
                                <a:srgbClr val="012D86"/>
                              </a:gs>
                              <a:gs pos="100000">
                                <a:srgbClr val="0E2557"/>
                              </a:gs>
                            </a:gsLst>
                            <a:lin scaled="0"/>
                          </a:gradFill>
                          <a:latin typeface="Arial" panose="020B0604020202020204" pitchFamily="34" charset="0"/>
                          <a:ea typeface="黑体" panose="02010609060101010101" pitchFamily="49" charset="-122"/>
                          <a:cs typeface="Arial" panose="020B0604020202020204" pitchFamily="34" charset="0"/>
                        </a:rPr>
                        <a:t>Fertilizantes orgánicos</a:t>
                      </a:r>
                      <a:endParaRPr lang="zh-CN" altLang="en-US" sz="2400" b="0" kern="1200" dirty="0">
                        <a:gradFill>
                          <a:gsLst>
                            <a:gs pos="0">
                              <a:srgbClr val="012D86"/>
                            </a:gs>
                            <a:gs pos="100000">
                              <a:srgbClr val="0E2557"/>
                            </a:gs>
                          </a:gsLst>
                          <a:lin scaled="0"/>
                        </a:gradFill>
                        <a:latin typeface="Arial" panose="020B0604020202020204" pitchFamily="34" charset="0"/>
                        <a:ea typeface="黑体" panose="02010609060101010101" pitchFamily="49" charset="-122"/>
                        <a:cs typeface="Arial" panose="020B0604020202020204" pitchFamily="34" charset="0"/>
                        <a:sym typeface="+mn-ea"/>
                      </a:endParaRPr>
                    </a:p>
                  </a:txBody>
                  <a:tcPr anchor="ctr">
                    <a:solidFill>
                      <a:schemeClr val="tx2">
                        <a:alpha val="3000"/>
                      </a:schemeClr>
                    </a:solidFill>
                  </a:tcPr>
                </a:tc>
                <a:extLst>
                  <a:ext uri="{0D108BD9-81ED-4DB2-BD59-A6C34878D82A}">
                    <a16:rowId xmlns:a16="http://schemas.microsoft.com/office/drawing/2014/main" val="10000"/>
                  </a:ext>
                </a:extLst>
              </a:tr>
              <a:tr h="560070">
                <a:tc>
                  <a:txBody>
                    <a:bodyPr/>
                    <a:lstStyle/>
                    <a:p>
                      <a:pPr algn="ctr">
                        <a:buNone/>
                      </a:pPr>
                      <a:r>
                        <a:rPr lang="es-ES" sz="1700" b="0" i="0" kern="1200" dirty="0">
                          <a:solidFill>
                            <a:schemeClr val="dk1"/>
                          </a:solidFill>
                          <a:effectLst/>
                          <a:latin typeface="Arial" panose="020B0604020202020204" pitchFamily="34" charset="0"/>
                          <a:ea typeface="+mn-ea"/>
                          <a:cs typeface="Arial" panose="020B0604020202020204" pitchFamily="34" charset="0"/>
                        </a:rPr>
                        <a:t>Fertilizante con propiedades de un solo elemento</a:t>
                      </a:r>
                      <a:endParaRPr lang="zh-CN" altLang="en-US" sz="1700" dirty="0">
                        <a:latin typeface="Arial" panose="020B0604020202020204" pitchFamily="34" charset="0"/>
                        <a:cs typeface="Arial" panose="020B0604020202020204" pitchFamily="34" charset="0"/>
                      </a:endParaRPr>
                    </a:p>
                  </a:txBody>
                  <a:tcPr anchor="ctr">
                    <a:solidFill>
                      <a:schemeClr val="tx2">
                        <a:alpha val="3000"/>
                      </a:schemeClr>
                    </a:solidFill>
                  </a:tcPr>
                </a:tc>
                <a:tc>
                  <a:txBody>
                    <a:bodyPr/>
                    <a:lstStyle/>
                    <a:p>
                      <a:pPr algn="ctr">
                        <a:buNone/>
                      </a:pPr>
                      <a:r>
                        <a:rPr lang="es-EC" sz="1700" b="0" i="0" kern="1200" dirty="0">
                          <a:solidFill>
                            <a:schemeClr val="dk1"/>
                          </a:solidFill>
                          <a:effectLst/>
                          <a:latin typeface="Arial" panose="020B0604020202020204" pitchFamily="34" charset="0"/>
                          <a:ea typeface="+mn-ea"/>
                          <a:cs typeface="Arial" panose="020B0604020202020204" pitchFamily="34" charset="0"/>
                        </a:rPr>
                        <a:t>Efecto de fertilizante integral</a:t>
                      </a:r>
                      <a:endParaRPr lang="zh-CN" altLang="en-US" sz="1700" dirty="0">
                        <a:latin typeface="Arial" panose="020B0604020202020204" pitchFamily="34" charset="0"/>
                        <a:cs typeface="Arial" panose="020B0604020202020204" pitchFamily="34" charset="0"/>
                      </a:endParaRPr>
                    </a:p>
                  </a:txBody>
                  <a:tcPr anchor="ctr">
                    <a:solidFill>
                      <a:schemeClr val="tx2">
                        <a:alpha val="3000"/>
                      </a:schemeClr>
                    </a:solidFill>
                  </a:tcPr>
                </a:tc>
                <a:extLst>
                  <a:ext uri="{0D108BD9-81ED-4DB2-BD59-A6C34878D82A}">
                    <a16:rowId xmlns:a16="http://schemas.microsoft.com/office/drawing/2014/main" val="10001"/>
                  </a:ext>
                </a:extLst>
              </a:tr>
              <a:tr h="628015">
                <a:tc>
                  <a:txBody>
                    <a:bodyPr/>
                    <a:lstStyle/>
                    <a:p>
                      <a:pPr algn="ctr">
                        <a:buNone/>
                      </a:pPr>
                      <a:r>
                        <a:rPr lang="es-EC" sz="1700" b="0" i="0" kern="1200" dirty="0">
                          <a:solidFill>
                            <a:schemeClr val="dk1"/>
                          </a:solidFill>
                          <a:effectLst/>
                          <a:latin typeface="Arial" panose="020B0604020202020204" pitchFamily="34" charset="0"/>
                          <a:ea typeface="+mn-ea"/>
                          <a:cs typeface="Arial" panose="020B0604020202020204" pitchFamily="34" charset="0"/>
                        </a:rPr>
                        <a:t>Recurso no renovable, gas natural</a:t>
                      </a:r>
                      <a:endParaRPr lang="zh-CN" altLang="en-US" sz="1700" dirty="0">
                        <a:latin typeface="Arial" panose="020B0604020202020204" pitchFamily="34" charset="0"/>
                        <a:cs typeface="Arial" panose="020B0604020202020204" pitchFamily="34" charset="0"/>
                      </a:endParaRPr>
                    </a:p>
                  </a:txBody>
                  <a:tcPr anchor="ctr">
                    <a:solidFill>
                      <a:schemeClr val="tx2">
                        <a:alpha val="3000"/>
                      </a:schemeClr>
                    </a:solidFill>
                  </a:tcPr>
                </a:tc>
                <a:tc>
                  <a:txBody>
                    <a:bodyPr/>
                    <a:lstStyle/>
                    <a:p>
                      <a:pPr algn="ctr">
                        <a:buNone/>
                      </a:pPr>
                      <a:r>
                        <a:rPr lang="es-EC" sz="1700" b="0" i="0" kern="1200" dirty="0">
                          <a:solidFill>
                            <a:schemeClr val="dk1"/>
                          </a:solidFill>
                          <a:effectLst/>
                          <a:latin typeface="Arial" panose="020B0604020202020204" pitchFamily="34" charset="0"/>
                          <a:ea typeface="+mn-ea"/>
                          <a:cs typeface="Arial" panose="020B0604020202020204" pitchFamily="34" charset="0"/>
                        </a:rPr>
                        <a:t>Ciclo, desarrollo sostenible</a:t>
                      </a:r>
                      <a:endParaRPr lang="zh-CN" altLang="en-US" sz="1700" dirty="0">
                        <a:latin typeface="Arial" panose="020B0604020202020204" pitchFamily="34" charset="0"/>
                        <a:cs typeface="Arial" panose="020B0604020202020204" pitchFamily="34" charset="0"/>
                      </a:endParaRPr>
                    </a:p>
                  </a:txBody>
                  <a:tcPr anchor="ctr">
                    <a:solidFill>
                      <a:schemeClr val="tx2">
                        <a:alpha val="3000"/>
                      </a:schemeClr>
                    </a:solidFill>
                  </a:tcPr>
                </a:tc>
                <a:extLst>
                  <a:ext uri="{0D108BD9-81ED-4DB2-BD59-A6C34878D82A}">
                    <a16:rowId xmlns:a16="http://schemas.microsoft.com/office/drawing/2014/main" val="10002"/>
                  </a:ext>
                </a:extLst>
              </a:tr>
              <a:tr h="560070">
                <a:tc>
                  <a:txBody>
                    <a:bodyPr/>
                    <a:lstStyle/>
                    <a:p>
                      <a:pPr algn="ctr">
                        <a:buNone/>
                      </a:pPr>
                      <a:r>
                        <a:rPr lang="es-ES" sz="1700" b="0" i="0" kern="1200" dirty="0">
                          <a:solidFill>
                            <a:schemeClr val="dk1"/>
                          </a:solidFill>
                          <a:effectLst/>
                          <a:latin typeface="Arial" panose="020B0604020202020204" pitchFamily="34" charset="0"/>
                          <a:ea typeface="+mn-ea"/>
                          <a:cs typeface="Arial" panose="020B0604020202020204" pitchFamily="34" charset="0"/>
                        </a:rPr>
                        <a:t>Acidificación del suelo, contaminación por metales pesados</a:t>
                      </a:r>
                      <a:endParaRPr lang="zh-CN" altLang="en-US" sz="1700" dirty="0">
                        <a:latin typeface="Arial" panose="020B0604020202020204" pitchFamily="34" charset="0"/>
                        <a:cs typeface="Arial" panose="020B0604020202020204" pitchFamily="34" charset="0"/>
                      </a:endParaRPr>
                    </a:p>
                  </a:txBody>
                  <a:tcPr anchor="ctr">
                    <a:solidFill>
                      <a:schemeClr val="tx2">
                        <a:alpha val="3000"/>
                      </a:schemeClr>
                    </a:solidFill>
                  </a:tcPr>
                </a:tc>
                <a:tc>
                  <a:txBody>
                    <a:bodyPr/>
                    <a:lstStyle/>
                    <a:p>
                      <a:pPr algn="ctr">
                        <a:buNone/>
                      </a:pPr>
                      <a:r>
                        <a:rPr lang="es-EC" sz="1700" b="0" i="0" kern="1200" dirty="0">
                          <a:solidFill>
                            <a:schemeClr val="dk1"/>
                          </a:solidFill>
                          <a:effectLst/>
                          <a:latin typeface="Arial" panose="020B0604020202020204" pitchFamily="34" charset="0"/>
                          <a:ea typeface="+mn-ea"/>
                          <a:cs typeface="Arial" panose="020B0604020202020204" pitchFamily="34" charset="0"/>
                        </a:rPr>
                        <a:t>Beneficioso para el suelo</a:t>
                      </a:r>
                      <a:endParaRPr lang="zh-CN" altLang="en-US" sz="1700" dirty="0">
                        <a:latin typeface="Arial" panose="020B0604020202020204" pitchFamily="34" charset="0"/>
                        <a:cs typeface="Arial" panose="020B0604020202020204" pitchFamily="34" charset="0"/>
                      </a:endParaRPr>
                    </a:p>
                  </a:txBody>
                  <a:tcPr anchor="ctr">
                    <a:solidFill>
                      <a:schemeClr val="tx2">
                        <a:alpha val="3000"/>
                      </a:schemeClr>
                    </a:solidFill>
                  </a:tcPr>
                </a:tc>
                <a:extLst>
                  <a:ext uri="{0D108BD9-81ED-4DB2-BD59-A6C34878D82A}">
                    <a16:rowId xmlns:a16="http://schemas.microsoft.com/office/drawing/2014/main" val="10003"/>
                  </a:ext>
                </a:extLst>
              </a:tr>
              <a:tr h="558800">
                <a:tc>
                  <a:txBody>
                    <a:bodyPr/>
                    <a:lstStyle/>
                    <a:p>
                      <a:pPr algn="ctr">
                        <a:buNone/>
                      </a:pPr>
                      <a:r>
                        <a:rPr lang="es-ES" sz="1700" b="0" i="0" kern="1200" dirty="0">
                          <a:solidFill>
                            <a:schemeClr val="dk1"/>
                          </a:solidFill>
                          <a:effectLst/>
                          <a:latin typeface="Arial" panose="020B0604020202020204" pitchFamily="34" charset="0"/>
                          <a:ea typeface="+mn-ea"/>
                          <a:cs typeface="Arial" panose="020B0604020202020204" pitchFamily="34" charset="0"/>
                        </a:rPr>
                        <a:t>Deterioro de la calidad de los alimentos</a:t>
                      </a:r>
                      <a:endParaRPr lang="zh-CN" altLang="en-US" sz="1700" dirty="0">
                        <a:latin typeface="Arial" panose="020B0604020202020204" pitchFamily="34" charset="0"/>
                        <a:cs typeface="Arial" panose="020B0604020202020204" pitchFamily="34" charset="0"/>
                      </a:endParaRPr>
                    </a:p>
                  </a:txBody>
                  <a:tcPr anchor="ctr">
                    <a:solidFill>
                      <a:schemeClr val="tx2">
                        <a:alpha val="3000"/>
                      </a:schemeClr>
                    </a:solidFill>
                  </a:tcPr>
                </a:tc>
                <a:tc>
                  <a:txBody>
                    <a:bodyPr/>
                    <a:lstStyle/>
                    <a:p>
                      <a:pPr algn="ctr">
                        <a:buNone/>
                      </a:pPr>
                      <a:r>
                        <a:rPr lang="es-ES" sz="1700" b="0" i="0" kern="1200" dirty="0">
                          <a:solidFill>
                            <a:schemeClr val="dk1"/>
                          </a:solidFill>
                          <a:effectLst/>
                          <a:latin typeface="Arial" panose="020B0604020202020204" pitchFamily="34" charset="0"/>
                          <a:ea typeface="+mn-ea"/>
                          <a:cs typeface="Arial" panose="020B0604020202020204" pitchFamily="34" charset="0"/>
                        </a:rPr>
                        <a:t>Estabilidad de la calidad de los alimentos</a:t>
                      </a:r>
                      <a:endParaRPr lang="zh-CN" altLang="en-US" sz="1700" dirty="0">
                        <a:latin typeface="Arial" panose="020B0604020202020204" pitchFamily="34" charset="0"/>
                        <a:cs typeface="Arial" panose="020B0604020202020204" pitchFamily="34" charset="0"/>
                      </a:endParaRPr>
                    </a:p>
                  </a:txBody>
                  <a:tcPr anchor="ctr">
                    <a:solidFill>
                      <a:schemeClr val="tx2">
                        <a:alpha val="3000"/>
                      </a:schemeClr>
                    </a:solidFill>
                  </a:tcPr>
                </a:tc>
                <a:extLst>
                  <a:ext uri="{0D108BD9-81ED-4DB2-BD59-A6C34878D82A}">
                    <a16:rowId xmlns:a16="http://schemas.microsoft.com/office/drawing/2014/main" val="10004"/>
                  </a:ext>
                </a:extLst>
              </a:tr>
              <a:tr h="560070">
                <a:tc>
                  <a:txBody>
                    <a:bodyPr/>
                    <a:lstStyle/>
                    <a:p>
                      <a:pPr algn="ctr">
                        <a:buNone/>
                      </a:pPr>
                      <a:r>
                        <a:rPr lang="es-ES" altLang="zh-CN" sz="1700" dirty="0">
                          <a:latin typeface="Arial" panose="020B0604020202020204" pitchFamily="34" charset="0"/>
                          <a:cs typeface="Arial" panose="020B0604020202020204" pitchFamily="34" charset="0"/>
                          <a:sym typeface="+mn-ea"/>
                        </a:rPr>
                        <a:t>Se originó en los tiempos modernos, más de </a:t>
                      </a:r>
                      <a:r>
                        <a:rPr lang="es-ES" altLang="zh-CN" sz="1700" b="0" dirty="0">
                          <a:latin typeface="Arial" panose="020B0604020202020204" pitchFamily="34" charset="0"/>
                          <a:cs typeface="Arial" panose="020B0604020202020204" pitchFamily="34" charset="0"/>
                          <a:sym typeface="+mn-ea"/>
                        </a:rPr>
                        <a:t>100 </a:t>
                      </a:r>
                      <a:r>
                        <a:rPr lang="es-ES" altLang="zh-CN" sz="1700" dirty="0">
                          <a:latin typeface="Arial" panose="020B0604020202020204" pitchFamily="34" charset="0"/>
                          <a:cs typeface="Arial" panose="020B0604020202020204" pitchFamily="34" charset="0"/>
                          <a:sym typeface="+mn-ea"/>
                        </a:rPr>
                        <a:t>años.</a:t>
                      </a:r>
                      <a:endParaRPr lang="zh-CN" altLang="en-US" sz="1700" dirty="0">
                        <a:latin typeface="Arial" panose="020B0604020202020204" pitchFamily="34" charset="0"/>
                        <a:cs typeface="Arial" panose="020B0604020202020204" pitchFamily="34" charset="0"/>
                      </a:endParaRPr>
                    </a:p>
                  </a:txBody>
                  <a:tcPr anchor="ctr">
                    <a:solidFill>
                      <a:schemeClr val="tx2">
                        <a:alpha val="3000"/>
                      </a:schemeClr>
                    </a:solidFill>
                  </a:tcPr>
                </a:tc>
                <a:tc>
                  <a:txBody>
                    <a:bodyPr/>
                    <a:lstStyle/>
                    <a:p>
                      <a:pPr algn="ctr">
                        <a:buNone/>
                      </a:pPr>
                      <a:r>
                        <a:rPr lang="es-ES" sz="1700" b="0" i="0" kern="1200" dirty="0">
                          <a:solidFill>
                            <a:schemeClr val="dk1"/>
                          </a:solidFill>
                          <a:effectLst/>
                          <a:latin typeface="Arial" panose="020B0604020202020204" pitchFamily="34" charset="0"/>
                          <a:ea typeface="+mn-ea"/>
                          <a:cs typeface="Arial" panose="020B0604020202020204" pitchFamily="34" charset="0"/>
                        </a:rPr>
                        <a:t>Originado en la época tradicional, miles de años atrás</a:t>
                      </a:r>
                      <a:endParaRPr lang="zh-CN" altLang="en-US" sz="1700" dirty="0">
                        <a:latin typeface="Arial" panose="020B0604020202020204" pitchFamily="34" charset="0"/>
                        <a:cs typeface="Arial" panose="020B0604020202020204" pitchFamily="34" charset="0"/>
                      </a:endParaRPr>
                    </a:p>
                  </a:txBody>
                  <a:tcPr anchor="ctr">
                    <a:solidFill>
                      <a:schemeClr val="tx2">
                        <a:alpha val="3000"/>
                      </a:schemeClr>
                    </a:solidFill>
                  </a:tcPr>
                </a:tc>
                <a:extLst>
                  <a:ext uri="{0D108BD9-81ED-4DB2-BD59-A6C34878D82A}">
                    <a16:rowId xmlns:a16="http://schemas.microsoft.com/office/drawing/2014/main" val="10005"/>
                  </a:ext>
                </a:extLst>
              </a:tr>
              <a:tr h="562610">
                <a:tc>
                  <a:txBody>
                    <a:bodyPr/>
                    <a:lstStyle/>
                    <a:p>
                      <a:pPr algn="ctr">
                        <a:buNone/>
                      </a:pPr>
                      <a:r>
                        <a:rPr lang="es-EC" sz="2400" b="1" i="0" kern="1200" dirty="0">
                          <a:solidFill>
                            <a:schemeClr val="dk1"/>
                          </a:solidFill>
                          <a:effectLst/>
                          <a:latin typeface="Arial" panose="020B0604020202020204" pitchFamily="34" charset="0"/>
                          <a:ea typeface="+mn-ea"/>
                          <a:cs typeface="Arial" panose="020B0604020202020204" pitchFamily="34" charset="0"/>
                        </a:rPr>
                        <a:t>Agricultura moderna no sostenible</a:t>
                      </a:r>
                      <a:endParaRPr lang="zh-CN" altLang="en-US" sz="2400" b="1" dirty="0">
                        <a:solidFill>
                          <a:srgbClr val="0000FF"/>
                        </a:solidFill>
                        <a:latin typeface="Arial" panose="020B0604020202020204" pitchFamily="34" charset="0"/>
                        <a:cs typeface="Arial" panose="020B0604020202020204" pitchFamily="34" charset="0"/>
                        <a:sym typeface="+mn-ea"/>
                      </a:endParaRPr>
                    </a:p>
                  </a:txBody>
                  <a:tcPr anchor="ctr">
                    <a:solidFill>
                      <a:schemeClr val="tx2">
                        <a:alpha val="3000"/>
                      </a:schemeClr>
                    </a:solidFill>
                  </a:tcPr>
                </a:tc>
                <a:tc>
                  <a:txBody>
                    <a:bodyPr/>
                    <a:lstStyle/>
                    <a:p>
                      <a:pPr algn="ctr">
                        <a:buNone/>
                      </a:pPr>
                      <a:r>
                        <a:rPr lang="es-EC" sz="2400" b="1" i="0" kern="1200" dirty="0">
                          <a:solidFill>
                            <a:srgbClr val="0000FF"/>
                          </a:solidFill>
                          <a:effectLst/>
                          <a:latin typeface="Arial" panose="020B0604020202020204" pitchFamily="34" charset="0"/>
                          <a:ea typeface="+mn-ea"/>
                          <a:cs typeface="Arial" panose="020B0604020202020204" pitchFamily="34" charset="0"/>
                        </a:rPr>
                        <a:t>Agricultura orgánica sostenible.</a:t>
                      </a:r>
                      <a:endParaRPr lang="zh-CN" altLang="en-US" sz="2400" b="1" dirty="0">
                        <a:solidFill>
                          <a:srgbClr val="0000FF"/>
                        </a:solidFill>
                        <a:latin typeface="Arial" panose="020B0604020202020204" pitchFamily="34" charset="0"/>
                        <a:cs typeface="Arial" panose="020B0604020202020204" pitchFamily="34" charset="0"/>
                      </a:endParaRPr>
                    </a:p>
                  </a:txBody>
                  <a:tcPr anchor="ctr">
                    <a:solidFill>
                      <a:schemeClr val="tx2">
                        <a:alpha val="3000"/>
                      </a:schemeClr>
                    </a:solidFill>
                  </a:tcPr>
                </a:tc>
                <a:extLst>
                  <a:ext uri="{0D108BD9-81ED-4DB2-BD59-A6C34878D82A}">
                    <a16:rowId xmlns:a16="http://schemas.microsoft.com/office/drawing/2014/main" val="10006"/>
                  </a:ext>
                </a:extLst>
              </a:tr>
            </a:tbl>
          </a:graphicData>
        </a:graphic>
      </p:graphicFrame>
      <p:sp>
        <p:nvSpPr>
          <p:cNvPr id="4" name="标题 3"/>
          <p:cNvSpPr>
            <a:spLocks noGrp="1"/>
          </p:cNvSpPr>
          <p:nvPr>
            <p:ph type="title"/>
            <p:custDataLst>
              <p:tags r:id="rId2"/>
            </p:custDataLst>
          </p:nvPr>
        </p:nvSpPr>
        <p:spPr>
          <a:xfrm>
            <a:off x="971600" y="357823"/>
            <a:ext cx="7613600" cy="1462087"/>
          </a:xfrm>
        </p:spPr>
        <p:txBody>
          <a:bodyPr/>
          <a:lstStyle/>
          <a:p>
            <a:pPr algn="just"/>
            <a:r>
              <a:rPr lang="es-ES" sz="3600" b="1" kern="1200" dirty="0">
                <a:gradFill>
                  <a:gsLst>
                    <a:gs pos="0">
                      <a:srgbClr val="012D86"/>
                    </a:gs>
                    <a:gs pos="100000">
                      <a:srgbClr val="0E2557"/>
                    </a:gs>
                  </a:gsLst>
                  <a:lin scaled="0"/>
                </a:gradFill>
                <a:latin typeface="Arial" panose="020B0604020202020204" pitchFamily="34" charset="0"/>
                <a:ea typeface="黑体" panose="02010609060101010101" pitchFamily="49" charset="-122"/>
                <a:cs typeface="Arial" panose="020B0604020202020204" pitchFamily="34" charset="0"/>
              </a:rPr>
              <a:t>Diferencias entre fertilizantes químicos y orgánicos</a:t>
            </a:r>
            <a:endParaRPr lang="zh-CN" altLang="en-US" sz="3600" b="1" kern="1200" dirty="0">
              <a:gradFill>
                <a:gsLst>
                  <a:gs pos="0">
                    <a:srgbClr val="012D86"/>
                  </a:gs>
                  <a:gs pos="100000">
                    <a:srgbClr val="0E2557"/>
                  </a:gs>
                </a:gsLst>
                <a:lin scaled="0"/>
              </a:gradFill>
              <a:latin typeface="Arial" panose="020B0604020202020204" pitchFamily="34" charset="0"/>
              <a:ea typeface="黑体" panose="02010609060101010101" pitchFamily="49" charset="-122"/>
              <a:cs typeface="Arial" panose="020B0604020202020204" pitchFamily="34" charset="0"/>
            </a:endParaRPr>
          </a:p>
        </p:txBody>
      </p:sp>
    </p:spTree>
    <p:extLst>
      <p:ext uri="{BB962C8B-B14F-4D97-AF65-F5344CB8AC3E}">
        <p14:creationId xmlns:p14="http://schemas.microsoft.com/office/powerpoint/2010/main" val="2664092190"/>
      </p:ext>
    </p:extLst>
  </p:cSld>
  <p:clrMapOvr>
    <a:masterClrMapping/>
  </p:clrMapOvr>
  <p:transition>
    <p:wipe dir="d"/>
  </p:transition>
</p:sld>
</file>

<file path=ppt/tags/tag1.xml><?xml version="1.0" encoding="utf-8"?>
<p:tagLst xmlns:a="http://schemas.openxmlformats.org/drawingml/2006/main" xmlns:r="http://schemas.openxmlformats.org/officeDocument/2006/relationships" xmlns:p="http://schemas.openxmlformats.org/presentationml/2006/main">
  <p:tag name="KSO_WPP_MARK_KEY" val="82e4e536-a01b-4274-acfc-e5facf823cc1"/>
  <p:tag name="COMMONDATA" val="eyJoZGlkIjoiYjk5ZTA5ZGEwZTZhMTUxOGEzNTZkNjk5OGZjMTlkOWY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000,&quot;width&quot;:4000}"/>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UNIT_TABLE_BEAUTIFY" val="smartTable{c4a46171-c936-498a-af27-33beb763983d}"/>
  <p:tag name="TABLE_ENDDRAG_ORIGIN_RECT" val="517*314"/>
  <p:tag name="TABLE_ENDDRAG_RECT" val="93*144*517*314"/>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679,&quot;width&quot;:7943}"/>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宋体"/>
        <a:cs typeface=""/>
      </a:majorFont>
      <a:minorFont>
        <a:latin typeface="Tahoma"/>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7532</TotalTime>
  <Words>4458</Words>
  <Application>Microsoft Office PowerPoint</Application>
  <PresentationFormat>全屏显示(4:3)</PresentationFormat>
  <Paragraphs>343</Paragraphs>
  <Slides>80</Slides>
  <Notes>8</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80</vt:i4>
      </vt:variant>
    </vt:vector>
  </HeadingPairs>
  <TitlesOfParts>
    <vt:vector size="92" baseType="lpstr">
      <vt:lpstr>Arial Unicode MS</vt:lpstr>
      <vt:lpstr>Söhne</vt:lpstr>
      <vt:lpstr>黑体</vt:lpstr>
      <vt:lpstr>宋体</vt:lpstr>
      <vt:lpstr>微软雅黑</vt:lpstr>
      <vt:lpstr>Arial</vt:lpstr>
      <vt:lpstr>Calibri</vt:lpstr>
      <vt:lpstr>Tahoma</vt:lpstr>
      <vt:lpstr>Times New Roman</vt:lpstr>
      <vt:lpstr>Verdana</vt:lpstr>
      <vt:lpstr>Wingdings</vt:lpstr>
      <vt:lpstr>Blends</vt:lpstr>
      <vt:lpstr>PowerPoint 演示文稿</vt:lpstr>
      <vt:lpstr>Primera parte: Descripción general de los fertilizantes orgánicos de origen biológico en la agricultura tradicional china.</vt:lpstr>
      <vt:lpstr>Desde hace mucho tiempo, se sabe que:</vt:lpstr>
      <vt:lpstr>La realidad fundamental que se refleja: la relación simbiótica entre la humanidad y el suelo.</vt:lpstr>
      <vt:lpstr>La relación entre la humanidad y el suelo en distintas etapas de la historia agrícola.</vt:lpstr>
      <vt:lpstr>Período de la agricultura tradicional: la relación entre la humanidad y el suelo.</vt:lpstr>
      <vt:lpstr>Período de la agricultura moderna: la relación entre la humanidad y el suelo.</vt:lpstr>
      <vt:lpstr>Problemas agrícolas en el desarrollo industrial.</vt:lpstr>
      <vt:lpstr>Diferencias entre fertilizantes químicos y orgánicos</vt:lpstr>
      <vt:lpstr>Agricultura del futuro: Relación entre la humanidad y el suelo</vt:lpstr>
      <vt:lpstr>Tendencias de desarrollo</vt:lpstr>
      <vt:lpstr>Tipos de fertilizantes en la agricultura orgánica:</vt:lpstr>
      <vt:lpstr>Segunda parte Producción de enzimas agrícolas</vt:lpstr>
      <vt:lpstr>Definición de biofertilizante enzimático</vt:lpstr>
      <vt:lpstr>Origen de las enzimas</vt:lpstr>
      <vt:lpstr>El surgimiento de las enzimas modernas</vt:lpstr>
      <vt:lpstr>Tendencia general de la aplicación de la tecnología de fermentación por parte de la humanidad</vt:lpstr>
      <vt:lpstr>4. Producción y utilización de enzimas agrícolas 4.1 Preparación de materiales</vt:lpstr>
      <vt:lpstr>PowerPoint 演示文稿</vt:lpstr>
      <vt:lpstr>PowerPoint 演示文稿</vt:lpstr>
      <vt:lpstr>PowerPoint 演示文稿</vt:lpstr>
      <vt:lpstr>PowerPoint 演示文稿</vt:lpstr>
      <vt:lpstr>Materias primas vegetales y frutales (Fujian Wangde)</vt:lpstr>
      <vt:lpstr>Trituración de materiales (Fujian Wangde)</vt:lpstr>
      <vt:lpstr>Tanque de fermentación de enzimas</vt:lpstr>
      <vt:lpstr>4.2 Método de fabricación</vt:lpstr>
      <vt:lpstr>4.3 Los pasos específicos para la producción práctica de enzimas ecológicas</vt:lpstr>
      <vt:lpstr>Los pasos específicos para la producción práctica de enzimas ecológicas son los siguientes:</vt:lpstr>
      <vt:lpstr>Los pasos específicos para la producción práctica de enzimas ecológicas son los siguientes:</vt:lpstr>
      <vt:lpstr>Los pasos específicos para la producción práctica de enzimas ecológicas son los siguientes:</vt:lpstr>
      <vt:lpstr>Los pasos específicos para la producción práctica de enzimas ecológicas son los siguientes:</vt:lpstr>
      <vt:lpstr>Los pasos específicos para la producción práctica de enzimas ecológicas son los siguientes:</vt:lpstr>
      <vt:lpstr>4.4 Otras condiciones para la fermentación de enzimas agrícolas:</vt:lpstr>
      <vt:lpstr>PowerPoint 演示文稿</vt:lpstr>
      <vt:lpstr>PowerPoint 演示文稿</vt:lpstr>
      <vt:lpstr>PowerPoint 演示文稿</vt:lpstr>
      <vt:lpstr>PowerPoint 演示文稿</vt:lpstr>
      <vt:lpstr>PowerPoint 演示文稿</vt:lpstr>
      <vt:lpstr>4.5 Criterios para una fermentación exitosa de enzimas agrícolas</vt:lpstr>
      <vt:lpstr>4.6 Principio de la fermentación enzimática</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Materia prima utilizada en la producción de enzimas agrícolas (Lingqiu, 2022)</vt:lpstr>
      <vt:lpstr>PowerPoint 演示文稿</vt:lpstr>
      <vt:lpstr>Agitando la solución de fermentación durante el proceso de fermentación</vt:lpstr>
      <vt:lpstr>PowerPoint 演示文稿</vt:lpstr>
      <vt:lpstr>PowerPoint 演示文稿</vt:lpstr>
      <vt:lpstr>4.7 Ventajas de hacer enzimas en casa </vt:lpstr>
      <vt:lpstr>Ventajas de hacer enzimas en casa </vt:lpstr>
      <vt:lpstr>Ventajas de hacer enzimas en casa </vt:lpstr>
      <vt:lpstr>Ventajas de la producción casera de enzimas</vt:lpstr>
      <vt:lpstr>Ventajas de la producción casera de enzimas</vt:lpstr>
      <vt:lpstr>4.8 Varios tipos de enzimas agrícolas</vt:lpstr>
      <vt:lpstr>Varios tipos de enzimas agrícolas</vt:lpstr>
      <vt:lpstr>Varios tipos de enzimas agrícolas</vt:lpstr>
      <vt:lpstr>PowerPoint 演示文稿</vt:lpstr>
      <vt:lpstr>PowerPoint 演示文稿</vt:lpstr>
      <vt:lpstr>2. Método de fermentación de enzimas sin agua ni azúcar.</vt:lpstr>
      <vt:lpstr>Método de fermentación de enzimas sin agua ni azúcar</vt:lpstr>
      <vt:lpstr>Método de fermentación de enzimas sin agua ni azúcar (1)</vt:lpstr>
      <vt:lpstr>Método de fermentación de enzimas sin agua ni azúcar (2)</vt:lpstr>
      <vt:lpstr>Método de fermentación de enzimas sin agua ni azúcar (3)</vt:lpstr>
      <vt:lpstr>Proporciones de materiales para la fermentación de enzimas sin agua ni azúcar (Chen Guang, 2023)</vt:lpstr>
      <vt:lpstr>Materia prima para la producción de enzima sin agua ni azúcar (Chen Guang)</vt:lpstr>
      <vt:lpstr>Triture la fruta con un palo para sacar el jugo (Chen Guang)</vt:lpstr>
      <vt:lpstr>Las materias primas están un poco desordenadas (Chen Guang)</vt:lpstr>
      <vt:lpstr>Estado antes del sellado, asegúrese de que el sellado esté un poco suelto.</vt:lpstr>
      <vt:lpstr>Chen Guang, 2020</vt:lpstr>
      <vt:lpstr>Calabaza sin azúcar y sin agua después de 15 días de fermentación</vt:lpstr>
      <vt:lpstr>Enzima de calabaza pura sin azúcar ni agua después de completar la fermentación</vt:lpstr>
      <vt:lpstr>Enzima de pescado elaborada con enzima de piña sin azúcar ni agua y enzima de calabaza sin azúcar ni agua (20 días)</vt:lpstr>
      <vt:lpstr>PowerPoint 演示文稿</vt:lpstr>
      <vt:lpstr>Enzima sin agua ni azúcar agregando residuos de cocina y residuos de frutas y verduras</vt:lpstr>
      <vt:lpstr>Elaboración de enzimas urinarias sin agua ni azúcar</vt:lpstr>
      <vt:lpstr>Después de extraer el líquido, el residuo de la enzima sin agua ni azúcar se utiliza en el campo para mejorar el suelo.</vt:lpstr>
    </vt:vector>
  </TitlesOfParts>
  <Company>WORLD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WEB8888</dc:creator>
  <cp:lastModifiedBy>叶 开</cp:lastModifiedBy>
  <cp:revision>1944</cp:revision>
  <dcterms:created xsi:type="dcterms:W3CDTF">2001-05-04T15:50:00Z</dcterms:created>
  <dcterms:modified xsi:type="dcterms:W3CDTF">2023-04-04T02:02:19Z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2052-11.1.0.13703</vt:lpwstr>
  </property>
  <property fmtid="{D5CDD505-2E9C-101B-9397-08002B2CF9AE}" pid="3" name="ICV">
    <vt:lpwstr>1DF14DFCAEDA40B6A30364CF242B4321</vt:lpwstr>
  </property>
</Properties>
</file>